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8" r:id="rId3"/>
    <p:sldId id="260" r:id="rId4"/>
    <p:sldId id="261" r:id="rId5"/>
    <p:sldId id="271" r:id="rId6"/>
    <p:sldId id="262" r:id="rId7"/>
    <p:sldId id="272" r:id="rId8"/>
    <p:sldId id="263" r:id="rId9"/>
    <p:sldId id="264" r:id="rId10"/>
    <p:sldId id="265" r:id="rId11"/>
    <p:sldId id="274" r:id="rId12"/>
    <p:sldId id="273" r:id="rId13"/>
    <p:sldId id="266" r:id="rId14"/>
    <p:sldId id="267" r:id="rId15"/>
    <p:sldId id="275" r:id="rId16"/>
    <p:sldId id="268" r:id="rId17"/>
    <p:sldId id="269" r:id="rId18"/>
    <p:sldId id="270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FDFEDF7-81A7-4766-A78D-9DDE8CCE9BC5}" v="32" dt="2023-07-25T17:24:54.77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mara Shaikh" userId="6c549edf1cd99ffb" providerId="LiveId" clId="{8FDFEDF7-81A7-4766-A78D-9DDE8CCE9BC5}"/>
    <pc:docChg chg="undo custSel modSld">
      <pc:chgData name="Ammara Shaikh" userId="6c549edf1cd99ffb" providerId="LiveId" clId="{8FDFEDF7-81A7-4766-A78D-9DDE8CCE9BC5}" dt="2023-07-26T01:57:08.566" v="422" actId="20577"/>
      <pc:docMkLst>
        <pc:docMk/>
      </pc:docMkLst>
      <pc:sldChg chg="addSp delSp modSp mod chgLayout">
        <pc:chgData name="Ammara Shaikh" userId="6c549edf1cd99ffb" providerId="LiveId" clId="{8FDFEDF7-81A7-4766-A78D-9DDE8CCE9BC5}" dt="2023-07-25T17:36:55.042" v="233" actId="207"/>
        <pc:sldMkLst>
          <pc:docMk/>
          <pc:sldMk cId="2940354149" sldId="256"/>
        </pc:sldMkLst>
        <pc:spChg chg="mod ord">
          <ac:chgData name="Ammara Shaikh" userId="6c549edf1cd99ffb" providerId="LiveId" clId="{8FDFEDF7-81A7-4766-A78D-9DDE8CCE9BC5}" dt="2023-07-25T17:36:55.042" v="233" actId="207"/>
          <ac:spMkLst>
            <pc:docMk/>
            <pc:sldMk cId="2940354149" sldId="256"/>
            <ac:spMk id="2" creationId="{E95D1D17-4388-C9D2-6B53-8C6A336527FA}"/>
          </ac:spMkLst>
        </pc:spChg>
        <pc:spChg chg="add mod ord">
          <ac:chgData name="Ammara Shaikh" userId="6c549edf1cd99ffb" providerId="LiveId" clId="{8FDFEDF7-81A7-4766-A78D-9DDE8CCE9BC5}" dt="2023-07-25T17:35:35.968" v="226" actId="207"/>
          <ac:spMkLst>
            <pc:docMk/>
            <pc:sldMk cId="2940354149" sldId="256"/>
            <ac:spMk id="3" creationId="{7B3D9268-8D48-852B-9888-F124B5BE05B4}"/>
          </ac:spMkLst>
        </pc:spChg>
        <pc:picChg chg="add del mod">
          <ac:chgData name="Ammara Shaikh" userId="6c549edf1cd99ffb" providerId="LiveId" clId="{8FDFEDF7-81A7-4766-A78D-9DDE8CCE9BC5}" dt="2023-07-25T17:15:21.557" v="142" actId="14826"/>
          <ac:picMkLst>
            <pc:docMk/>
            <pc:sldMk cId="2940354149" sldId="256"/>
            <ac:picMk id="4" creationId="{244B9BE3-18CE-7853-C1C6-8637EEFCC5C7}"/>
          </ac:picMkLst>
        </pc:picChg>
        <pc:picChg chg="add del mod">
          <ac:chgData name="Ammara Shaikh" userId="6c549edf1cd99ffb" providerId="LiveId" clId="{8FDFEDF7-81A7-4766-A78D-9DDE8CCE9BC5}" dt="2023-07-21T18:42:46.919" v="19" actId="478"/>
          <ac:picMkLst>
            <pc:docMk/>
            <pc:sldMk cId="2940354149" sldId="256"/>
            <ac:picMk id="5" creationId="{574E38B6-F658-7680-4C0D-42CA5BF44D84}"/>
          </ac:picMkLst>
        </pc:picChg>
      </pc:sldChg>
      <pc:sldChg chg="modSp mod">
        <pc:chgData name="Ammara Shaikh" userId="6c549edf1cd99ffb" providerId="LiveId" clId="{8FDFEDF7-81A7-4766-A78D-9DDE8CCE9BC5}" dt="2023-07-25T17:36:45.479" v="232" actId="207"/>
        <pc:sldMkLst>
          <pc:docMk/>
          <pc:sldMk cId="2022189968" sldId="258"/>
        </pc:sldMkLst>
        <pc:spChg chg="mod">
          <ac:chgData name="Ammara Shaikh" userId="6c549edf1cd99ffb" providerId="LiveId" clId="{8FDFEDF7-81A7-4766-A78D-9DDE8CCE9BC5}" dt="2023-07-25T17:36:45.479" v="232" actId="207"/>
          <ac:spMkLst>
            <pc:docMk/>
            <pc:sldMk cId="2022189968" sldId="258"/>
            <ac:spMk id="2" creationId="{CF51733B-FF0C-D213-7423-42AAF0EC7692}"/>
          </ac:spMkLst>
        </pc:spChg>
      </pc:sldChg>
      <pc:sldChg chg="modSp mod">
        <pc:chgData name="Ammara Shaikh" userId="6c549edf1cd99ffb" providerId="LiveId" clId="{8FDFEDF7-81A7-4766-A78D-9DDE8CCE9BC5}" dt="2023-07-25T17:36:36.464" v="231" actId="207"/>
        <pc:sldMkLst>
          <pc:docMk/>
          <pc:sldMk cId="394447750" sldId="260"/>
        </pc:sldMkLst>
        <pc:spChg chg="mod">
          <ac:chgData name="Ammara Shaikh" userId="6c549edf1cd99ffb" providerId="LiveId" clId="{8FDFEDF7-81A7-4766-A78D-9DDE8CCE9BC5}" dt="2023-07-25T17:36:36.464" v="231" actId="207"/>
          <ac:spMkLst>
            <pc:docMk/>
            <pc:sldMk cId="394447750" sldId="260"/>
            <ac:spMk id="2" creationId="{36FD919E-64C2-05C8-1520-E98157484C13}"/>
          </ac:spMkLst>
        </pc:spChg>
        <pc:spChg chg="mod">
          <ac:chgData name="Ammara Shaikh" userId="6c549edf1cd99ffb" providerId="LiveId" clId="{8FDFEDF7-81A7-4766-A78D-9DDE8CCE9BC5}" dt="2023-07-25T17:36:29.554" v="230" actId="1076"/>
          <ac:spMkLst>
            <pc:docMk/>
            <pc:sldMk cId="394447750" sldId="260"/>
            <ac:spMk id="3" creationId="{0A01E51E-10C3-8C8B-C9CA-3F4F7063BA06}"/>
          </ac:spMkLst>
        </pc:spChg>
      </pc:sldChg>
      <pc:sldChg chg="modSp mod">
        <pc:chgData name="Ammara Shaikh" userId="6c549edf1cd99ffb" providerId="LiveId" clId="{8FDFEDF7-81A7-4766-A78D-9DDE8CCE9BC5}" dt="2023-07-26T01:31:12.861" v="369" actId="20577"/>
        <pc:sldMkLst>
          <pc:docMk/>
          <pc:sldMk cId="2038315439" sldId="261"/>
        </pc:sldMkLst>
        <pc:spChg chg="mod">
          <ac:chgData name="Ammara Shaikh" userId="6c549edf1cd99ffb" providerId="LiveId" clId="{8FDFEDF7-81A7-4766-A78D-9DDE8CCE9BC5}" dt="2023-07-25T17:36:17.114" v="229" actId="207"/>
          <ac:spMkLst>
            <pc:docMk/>
            <pc:sldMk cId="2038315439" sldId="261"/>
            <ac:spMk id="2" creationId="{58A6D8AB-8438-2333-160B-B67DEECDC4B9}"/>
          </ac:spMkLst>
        </pc:spChg>
        <pc:spChg chg="mod">
          <ac:chgData name="Ammara Shaikh" userId="6c549edf1cd99ffb" providerId="LiveId" clId="{8FDFEDF7-81A7-4766-A78D-9DDE8CCE9BC5}" dt="2023-07-26T01:31:12.861" v="369" actId="20577"/>
          <ac:spMkLst>
            <pc:docMk/>
            <pc:sldMk cId="2038315439" sldId="261"/>
            <ac:spMk id="3" creationId="{A3C19D7C-1ED0-FE3B-4C1A-3686E33A19BE}"/>
          </ac:spMkLst>
        </pc:spChg>
      </pc:sldChg>
      <pc:sldChg chg="modSp mod">
        <pc:chgData name="Ammara Shaikh" userId="6c549edf1cd99ffb" providerId="LiveId" clId="{8FDFEDF7-81A7-4766-A78D-9DDE8CCE9BC5}" dt="2023-07-26T01:34:43.100" v="371" actId="27636"/>
        <pc:sldMkLst>
          <pc:docMk/>
          <pc:sldMk cId="4270301669" sldId="262"/>
        </pc:sldMkLst>
        <pc:spChg chg="mod">
          <ac:chgData name="Ammara Shaikh" userId="6c549edf1cd99ffb" providerId="LiveId" clId="{8FDFEDF7-81A7-4766-A78D-9DDE8CCE9BC5}" dt="2023-07-25T17:37:29.968" v="235" actId="207"/>
          <ac:spMkLst>
            <pc:docMk/>
            <pc:sldMk cId="4270301669" sldId="262"/>
            <ac:spMk id="2" creationId="{9A23B820-8373-5A72-A903-847FDC08035A}"/>
          </ac:spMkLst>
        </pc:spChg>
        <pc:spChg chg="mod">
          <ac:chgData name="Ammara Shaikh" userId="6c549edf1cd99ffb" providerId="LiveId" clId="{8FDFEDF7-81A7-4766-A78D-9DDE8CCE9BC5}" dt="2023-07-26T01:34:43.100" v="371" actId="27636"/>
          <ac:spMkLst>
            <pc:docMk/>
            <pc:sldMk cId="4270301669" sldId="262"/>
            <ac:spMk id="3" creationId="{90F3F5CB-4EC6-F581-A3CC-4238A32F0E27}"/>
          </ac:spMkLst>
        </pc:spChg>
      </pc:sldChg>
      <pc:sldChg chg="modSp mod">
        <pc:chgData name="Ammara Shaikh" userId="6c549edf1cd99ffb" providerId="LiveId" clId="{8FDFEDF7-81A7-4766-A78D-9DDE8CCE9BC5}" dt="2023-07-25T17:39:12.081" v="244" actId="207"/>
        <pc:sldMkLst>
          <pc:docMk/>
          <pc:sldMk cId="755440660" sldId="263"/>
        </pc:sldMkLst>
        <pc:spChg chg="mod">
          <ac:chgData name="Ammara Shaikh" userId="6c549edf1cd99ffb" providerId="LiveId" clId="{8FDFEDF7-81A7-4766-A78D-9DDE8CCE9BC5}" dt="2023-07-25T17:39:02.417" v="243" actId="207"/>
          <ac:spMkLst>
            <pc:docMk/>
            <pc:sldMk cId="755440660" sldId="263"/>
            <ac:spMk id="2" creationId="{330AC533-DF6C-DA6F-164C-140B7FEDF32F}"/>
          </ac:spMkLst>
        </pc:spChg>
        <pc:spChg chg="mod">
          <ac:chgData name="Ammara Shaikh" userId="6c549edf1cd99ffb" providerId="LiveId" clId="{8FDFEDF7-81A7-4766-A78D-9DDE8CCE9BC5}" dt="2023-07-25T17:39:12.081" v="244" actId="207"/>
          <ac:spMkLst>
            <pc:docMk/>
            <pc:sldMk cId="755440660" sldId="263"/>
            <ac:spMk id="3" creationId="{BADA2A38-89B6-42DB-A0B6-0BD056368583}"/>
          </ac:spMkLst>
        </pc:spChg>
      </pc:sldChg>
      <pc:sldChg chg="modSp mod">
        <pc:chgData name="Ammara Shaikh" userId="6c549edf1cd99ffb" providerId="LiveId" clId="{8FDFEDF7-81A7-4766-A78D-9DDE8CCE9BC5}" dt="2023-07-25T17:39:35.549" v="247" actId="207"/>
        <pc:sldMkLst>
          <pc:docMk/>
          <pc:sldMk cId="2041167446" sldId="264"/>
        </pc:sldMkLst>
        <pc:spChg chg="mod">
          <ac:chgData name="Ammara Shaikh" userId="6c549edf1cd99ffb" providerId="LiveId" clId="{8FDFEDF7-81A7-4766-A78D-9DDE8CCE9BC5}" dt="2023-07-25T17:39:35.549" v="247" actId="207"/>
          <ac:spMkLst>
            <pc:docMk/>
            <pc:sldMk cId="2041167446" sldId="264"/>
            <ac:spMk id="2" creationId="{D76B75A3-0BC5-10A6-20E5-823BDE00272E}"/>
          </ac:spMkLst>
        </pc:spChg>
        <pc:spChg chg="mod">
          <ac:chgData name="Ammara Shaikh" userId="6c549edf1cd99ffb" providerId="LiveId" clId="{8FDFEDF7-81A7-4766-A78D-9DDE8CCE9BC5}" dt="2023-07-25T17:39:23.408" v="245" actId="207"/>
          <ac:spMkLst>
            <pc:docMk/>
            <pc:sldMk cId="2041167446" sldId="264"/>
            <ac:spMk id="3" creationId="{24AB776F-4C95-0E63-89B5-93675FDEFECA}"/>
          </ac:spMkLst>
        </pc:spChg>
      </pc:sldChg>
      <pc:sldChg chg="modSp mod">
        <pc:chgData name="Ammara Shaikh" userId="6c549edf1cd99ffb" providerId="LiveId" clId="{8FDFEDF7-81A7-4766-A78D-9DDE8CCE9BC5}" dt="2023-07-26T01:57:08.566" v="422" actId="20577"/>
        <pc:sldMkLst>
          <pc:docMk/>
          <pc:sldMk cId="450932945" sldId="265"/>
        </pc:sldMkLst>
        <pc:spChg chg="mod">
          <ac:chgData name="Ammara Shaikh" userId="6c549edf1cd99ffb" providerId="LiveId" clId="{8FDFEDF7-81A7-4766-A78D-9DDE8CCE9BC5}" dt="2023-07-25T17:39:45.387" v="248" actId="207"/>
          <ac:spMkLst>
            <pc:docMk/>
            <pc:sldMk cId="450932945" sldId="265"/>
            <ac:spMk id="2" creationId="{0C79DCFD-FD92-12E4-9D3F-58A42FDF861B}"/>
          </ac:spMkLst>
        </pc:spChg>
        <pc:spChg chg="mod">
          <ac:chgData name="Ammara Shaikh" userId="6c549edf1cd99ffb" providerId="LiveId" clId="{8FDFEDF7-81A7-4766-A78D-9DDE8CCE9BC5}" dt="2023-07-26T01:57:08.566" v="422" actId="20577"/>
          <ac:spMkLst>
            <pc:docMk/>
            <pc:sldMk cId="450932945" sldId="265"/>
            <ac:spMk id="3" creationId="{7E378B33-97CE-C439-EE13-32A5519B04A1}"/>
          </ac:spMkLst>
        </pc:spChg>
      </pc:sldChg>
      <pc:sldChg chg="modSp mod">
        <pc:chgData name="Ammara Shaikh" userId="6c549edf1cd99ffb" providerId="LiveId" clId="{8FDFEDF7-81A7-4766-A78D-9DDE8CCE9BC5}" dt="2023-07-25T17:43:35.144" v="263" actId="207"/>
        <pc:sldMkLst>
          <pc:docMk/>
          <pc:sldMk cId="3819458514" sldId="266"/>
        </pc:sldMkLst>
        <pc:spChg chg="mod">
          <ac:chgData name="Ammara Shaikh" userId="6c549edf1cd99ffb" providerId="LiveId" clId="{8FDFEDF7-81A7-4766-A78D-9DDE8CCE9BC5}" dt="2023-07-25T17:43:35.144" v="263" actId="207"/>
          <ac:spMkLst>
            <pc:docMk/>
            <pc:sldMk cId="3819458514" sldId="266"/>
            <ac:spMk id="2" creationId="{7C7A56BA-AFA1-66F2-82A1-C7D9870B0405}"/>
          </ac:spMkLst>
        </pc:spChg>
        <pc:spChg chg="mod">
          <ac:chgData name="Ammara Shaikh" userId="6c549edf1cd99ffb" providerId="LiveId" clId="{8FDFEDF7-81A7-4766-A78D-9DDE8CCE9BC5}" dt="2023-07-25T17:43:23.831" v="261" actId="207"/>
          <ac:spMkLst>
            <pc:docMk/>
            <pc:sldMk cId="3819458514" sldId="266"/>
            <ac:spMk id="3" creationId="{52E9B7A3-F8B0-F5F1-3114-7F9FED1E0589}"/>
          </ac:spMkLst>
        </pc:spChg>
      </pc:sldChg>
      <pc:sldChg chg="modSp mod">
        <pc:chgData name="Ammara Shaikh" userId="6c549edf1cd99ffb" providerId="LiveId" clId="{8FDFEDF7-81A7-4766-A78D-9DDE8CCE9BC5}" dt="2023-07-25T17:43:59.553" v="266" actId="207"/>
        <pc:sldMkLst>
          <pc:docMk/>
          <pc:sldMk cId="4179130682" sldId="267"/>
        </pc:sldMkLst>
        <pc:spChg chg="mod">
          <ac:chgData name="Ammara Shaikh" userId="6c549edf1cd99ffb" providerId="LiveId" clId="{8FDFEDF7-81A7-4766-A78D-9DDE8CCE9BC5}" dt="2023-07-25T17:43:51.209" v="265" actId="207"/>
          <ac:spMkLst>
            <pc:docMk/>
            <pc:sldMk cId="4179130682" sldId="267"/>
            <ac:spMk id="2" creationId="{A88C00A6-A366-5A98-D781-97A407686A1A}"/>
          </ac:spMkLst>
        </pc:spChg>
        <pc:spChg chg="mod">
          <ac:chgData name="Ammara Shaikh" userId="6c549edf1cd99ffb" providerId="LiveId" clId="{8FDFEDF7-81A7-4766-A78D-9DDE8CCE9BC5}" dt="2023-07-25T17:43:59.553" v="266" actId="207"/>
          <ac:spMkLst>
            <pc:docMk/>
            <pc:sldMk cId="4179130682" sldId="267"/>
            <ac:spMk id="3" creationId="{D5E5E7CD-D41E-BF4B-323E-AE67979D4F72}"/>
          </ac:spMkLst>
        </pc:spChg>
      </pc:sldChg>
      <pc:sldChg chg="modSp mod">
        <pc:chgData name="Ammara Shaikh" userId="6c549edf1cd99ffb" providerId="LiveId" clId="{8FDFEDF7-81A7-4766-A78D-9DDE8CCE9BC5}" dt="2023-07-25T17:44:24.526" v="269" actId="207"/>
        <pc:sldMkLst>
          <pc:docMk/>
          <pc:sldMk cId="3180474663" sldId="268"/>
        </pc:sldMkLst>
        <pc:spChg chg="mod">
          <ac:chgData name="Ammara Shaikh" userId="6c549edf1cd99ffb" providerId="LiveId" clId="{8FDFEDF7-81A7-4766-A78D-9DDE8CCE9BC5}" dt="2023-07-25T17:44:17.043" v="268" actId="207"/>
          <ac:spMkLst>
            <pc:docMk/>
            <pc:sldMk cId="3180474663" sldId="268"/>
            <ac:spMk id="2" creationId="{AF516D5D-5A3A-4FEC-9DC0-5B1681AA362F}"/>
          </ac:spMkLst>
        </pc:spChg>
        <pc:spChg chg="mod">
          <ac:chgData name="Ammara Shaikh" userId="6c549edf1cd99ffb" providerId="LiveId" clId="{8FDFEDF7-81A7-4766-A78D-9DDE8CCE9BC5}" dt="2023-07-25T17:44:24.526" v="269" actId="207"/>
          <ac:spMkLst>
            <pc:docMk/>
            <pc:sldMk cId="3180474663" sldId="268"/>
            <ac:spMk id="3" creationId="{BC9AA7CE-4AEE-D544-2F32-443AA8EEEA79}"/>
          </ac:spMkLst>
        </pc:spChg>
        <pc:picChg chg="mod">
          <ac:chgData name="Ammara Shaikh" userId="6c549edf1cd99ffb" providerId="LiveId" clId="{8FDFEDF7-81A7-4766-A78D-9DDE8CCE9BC5}" dt="2023-07-25T17:23:39.893" v="197" actId="1076"/>
          <ac:picMkLst>
            <pc:docMk/>
            <pc:sldMk cId="3180474663" sldId="268"/>
            <ac:picMk id="5122" creationId="{10752BED-6404-8D22-6425-648DD5531728}"/>
          </ac:picMkLst>
        </pc:picChg>
      </pc:sldChg>
      <pc:sldChg chg="modSp mod">
        <pc:chgData name="Ammara Shaikh" userId="6c549edf1cd99ffb" providerId="LiveId" clId="{8FDFEDF7-81A7-4766-A78D-9DDE8CCE9BC5}" dt="2023-07-25T17:44:41.276" v="271" actId="207"/>
        <pc:sldMkLst>
          <pc:docMk/>
          <pc:sldMk cId="227958478" sldId="269"/>
        </pc:sldMkLst>
        <pc:spChg chg="mod">
          <ac:chgData name="Ammara Shaikh" userId="6c549edf1cd99ffb" providerId="LiveId" clId="{8FDFEDF7-81A7-4766-A78D-9DDE8CCE9BC5}" dt="2023-07-25T17:44:33.730" v="270" actId="207"/>
          <ac:spMkLst>
            <pc:docMk/>
            <pc:sldMk cId="227958478" sldId="269"/>
            <ac:spMk id="2" creationId="{90E66F9D-5217-0EC0-5F6C-AB0775B1292F}"/>
          </ac:spMkLst>
        </pc:spChg>
        <pc:spChg chg="mod">
          <ac:chgData name="Ammara Shaikh" userId="6c549edf1cd99ffb" providerId="LiveId" clId="{8FDFEDF7-81A7-4766-A78D-9DDE8CCE9BC5}" dt="2023-07-25T17:44:41.276" v="271" actId="207"/>
          <ac:spMkLst>
            <pc:docMk/>
            <pc:sldMk cId="227958478" sldId="269"/>
            <ac:spMk id="3" creationId="{039BAB35-A490-0DBF-7C0F-6E6D53FDE646}"/>
          </ac:spMkLst>
        </pc:spChg>
        <pc:picChg chg="mod">
          <ac:chgData name="Ammara Shaikh" userId="6c549edf1cd99ffb" providerId="LiveId" clId="{8FDFEDF7-81A7-4766-A78D-9DDE8CCE9BC5}" dt="2023-07-25T17:24:54.778" v="209" actId="1076"/>
          <ac:picMkLst>
            <pc:docMk/>
            <pc:sldMk cId="227958478" sldId="269"/>
            <ac:picMk id="4098" creationId="{D3BDC4C9-18AB-5D8E-CDB5-40A5542811C1}"/>
          </ac:picMkLst>
        </pc:picChg>
      </pc:sldChg>
      <pc:sldChg chg="modSp mod">
        <pc:chgData name="Ammara Shaikh" userId="6c549edf1cd99ffb" providerId="LiveId" clId="{8FDFEDF7-81A7-4766-A78D-9DDE8CCE9BC5}" dt="2023-07-25T17:44:50.212" v="272" actId="207"/>
        <pc:sldMkLst>
          <pc:docMk/>
          <pc:sldMk cId="2324746840" sldId="270"/>
        </pc:sldMkLst>
        <pc:spChg chg="mod">
          <ac:chgData name="Ammara Shaikh" userId="6c549edf1cd99ffb" providerId="LiveId" clId="{8FDFEDF7-81A7-4766-A78D-9DDE8CCE9BC5}" dt="2023-07-25T17:44:50.212" v="272" actId="207"/>
          <ac:spMkLst>
            <pc:docMk/>
            <pc:sldMk cId="2324746840" sldId="270"/>
            <ac:spMk id="2" creationId="{2B1F9352-A2E5-971A-4916-78DD7B8E02A2}"/>
          </ac:spMkLst>
        </pc:spChg>
        <pc:graphicFrameChg chg="mod modGraphic">
          <ac:chgData name="Ammara Shaikh" userId="6c549edf1cd99ffb" providerId="LiveId" clId="{8FDFEDF7-81A7-4766-A78D-9DDE8CCE9BC5}" dt="2023-07-25T17:25:28.180" v="212" actId="1076"/>
          <ac:graphicFrameMkLst>
            <pc:docMk/>
            <pc:sldMk cId="2324746840" sldId="270"/>
            <ac:graphicFrameMk id="5" creationId="{5ECA4C63-6ACE-F24C-E441-0305DD1BC46D}"/>
          </ac:graphicFrameMkLst>
        </pc:graphicFrameChg>
      </pc:sldChg>
      <pc:sldChg chg="modSp mod">
        <pc:chgData name="Ammara Shaikh" userId="6c549edf1cd99ffb" providerId="LiveId" clId="{8FDFEDF7-81A7-4766-A78D-9DDE8CCE9BC5}" dt="2023-07-25T17:37:20.786" v="234" actId="207"/>
        <pc:sldMkLst>
          <pc:docMk/>
          <pc:sldMk cId="4013062480" sldId="271"/>
        </pc:sldMkLst>
        <pc:spChg chg="mod">
          <ac:chgData name="Ammara Shaikh" userId="6c549edf1cd99ffb" providerId="LiveId" clId="{8FDFEDF7-81A7-4766-A78D-9DDE8CCE9BC5}" dt="2023-07-25T17:37:20.786" v="234" actId="207"/>
          <ac:spMkLst>
            <pc:docMk/>
            <pc:sldMk cId="4013062480" sldId="271"/>
            <ac:spMk id="2" creationId="{5FDA6E35-E136-76FF-4776-C669E10E799F}"/>
          </ac:spMkLst>
        </pc:spChg>
        <pc:picChg chg="mod">
          <ac:chgData name="Ammara Shaikh" userId="6c549edf1cd99ffb" providerId="LiveId" clId="{8FDFEDF7-81A7-4766-A78D-9DDE8CCE9BC5}" dt="2023-07-25T17:26:18.187" v="215" actId="1076"/>
          <ac:picMkLst>
            <pc:docMk/>
            <pc:sldMk cId="4013062480" sldId="271"/>
            <ac:picMk id="6" creationId="{E7051345-1AB6-DD84-0739-9D37C3EA55CE}"/>
          </ac:picMkLst>
        </pc:picChg>
        <pc:picChg chg="mod">
          <ac:chgData name="Ammara Shaikh" userId="6c549edf1cd99ffb" providerId="LiveId" clId="{8FDFEDF7-81A7-4766-A78D-9DDE8CCE9BC5}" dt="2023-07-25T17:26:33.807" v="219" actId="14100"/>
          <ac:picMkLst>
            <pc:docMk/>
            <pc:sldMk cId="4013062480" sldId="271"/>
            <ac:picMk id="8" creationId="{7FAFFAE7-52D9-1468-70E8-AA64E7F5F8D8}"/>
          </ac:picMkLst>
        </pc:picChg>
      </pc:sldChg>
      <pc:sldChg chg="modSp mod">
        <pc:chgData name="Ammara Shaikh" userId="6c549edf1cd99ffb" providerId="LiveId" clId="{8FDFEDF7-81A7-4766-A78D-9DDE8CCE9BC5}" dt="2023-07-25T17:38:51.989" v="242" actId="14100"/>
        <pc:sldMkLst>
          <pc:docMk/>
          <pc:sldMk cId="1018379209" sldId="272"/>
        </pc:sldMkLst>
        <pc:spChg chg="mod">
          <ac:chgData name="Ammara Shaikh" userId="6c549edf1cd99ffb" providerId="LiveId" clId="{8FDFEDF7-81A7-4766-A78D-9DDE8CCE9BC5}" dt="2023-07-25T17:38:51.989" v="242" actId="14100"/>
          <ac:spMkLst>
            <pc:docMk/>
            <pc:sldMk cId="1018379209" sldId="272"/>
            <ac:spMk id="2" creationId="{1D1261CD-21DD-197A-A2C6-281B6D437789}"/>
          </ac:spMkLst>
        </pc:spChg>
      </pc:sldChg>
      <pc:sldChg chg="modSp mod">
        <pc:chgData name="Ammara Shaikh" userId="6c549edf1cd99ffb" providerId="LiveId" clId="{8FDFEDF7-81A7-4766-A78D-9DDE8CCE9BC5}" dt="2023-07-25T17:40:44.122" v="259" actId="27636"/>
        <pc:sldMkLst>
          <pc:docMk/>
          <pc:sldMk cId="2580261881" sldId="273"/>
        </pc:sldMkLst>
        <pc:spChg chg="mod">
          <ac:chgData name="Ammara Shaikh" userId="6c549edf1cd99ffb" providerId="LiveId" clId="{8FDFEDF7-81A7-4766-A78D-9DDE8CCE9BC5}" dt="2023-07-25T17:40:44.122" v="259" actId="27636"/>
          <ac:spMkLst>
            <pc:docMk/>
            <pc:sldMk cId="2580261881" sldId="273"/>
            <ac:spMk id="2" creationId="{09F7F936-98E5-6312-8717-1E60A301C9F1}"/>
          </ac:spMkLst>
        </pc:spChg>
        <pc:picChg chg="mod">
          <ac:chgData name="Ammara Shaikh" userId="6c549edf1cd99ffb" providerId="LiveId" clId="{8FDFEDF7-81A7-4766-A78D-9DDE8CCE9BC5}" dt="2023-07-25T17:19:53.288" v="174" actId="1076"/>
          <ac:picMkLst>
            <pc:docMk/>
            <pc:sldMk cId="2580261881" sldId="273"/>
            <ac:picMk id="1026" creationId="{BABF5C68-DE71-3587-88ED-6513B497C7DA}"/>
          </ac:picMkLst>
        </pc:picChg>
      </pc:sldChg>
      <pc:sldChg chg="modSp mod">
        <pc:chgData name="Ammara Shaikh" userId="6c549edf1cd99ffb" providerId="LiveId" clId="{8FDFEDF7-81A7-4766-A78D-9DDE8CCE9BC5}" dt="2023-07-25T17:40:16.024" v="253" actId="14100"/>
        <pc:sldMkLst>
          <pc:docMk/>
          <pc:sldMk cId="993104624" sldId="274"/>
        </pc:sldMkLst>
        <pc:spChg chg="mod">
          <ac:chgData name="Ammara Shaikh" userId="6c549edf1cd99ffb" providerId="LiveId" clId="{8FDFEDF7-81A7-4766-A78D-9DDE8CCE9BC5}" dt="2023-07-25T17:40:16.024" v="253" actId="14100"/>
          <ac:spMkLst>
            <pc:docMk/>
            <pc:sldMk cId="993104624" sldId="274"/>
            <ac:spMk id="2" creationId="{8952527D-3C87-4638-3556-5BB53DFE25AC}"/>
          </ac:spMkLst>
        </pc:spChg>
      </pc:sldChg>
      <pc:sldChg chg="modSp mod">
        <pc:chgData name="Ammara Shaikh" userId="6c549edf1cd99ffb" providerId="LiveId" clId="{8FDFEDF7-81A7-4766-A78D-9DDE8CCE9BC5}" dt="2023-07-25T17:44:07.668" v="267" actId="207"/>
        <pc:sldMkLst>
          <pc:docMk/>
          <pc:sldMk cId="3108826532" sldId="275"/>
        </pc:sldMkLst>
        <pc:spChg chg="mod">
          <ac:chgData name="Ammara Shaikh" userId="6c549edf1cd99ffb" providerId="LiveId" clId="{8FDFEDF7-81A7-4766-A78D-9DDE8CCE9BC5}" dt="2023-07-25T17:44:07.668" v="267" actId="207"/>
          <ac:spMkLst>
            <pc:docMk/>
            <pc:sldMk cId="3108826532" sldId="275"/>
            <ac:spMk id="2" creationId="{B4BB6F03-929D-3D6D-F3B2-7F9873AEFDC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76275-9B34-49C8-A19F-59F27F56323E}" type="datetimeFigureOut">
              <a:rPr lang="en-US" smtClean="0"/>
              <a:t>29-Jan-24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4D95C-8BB7-4B92-B7CF-CA17C0E5D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785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76275-9B34-49C8-A19F-59F27F56323E}" type="datetimeFigureOut">
              <a:rPr lang="en-US" smtClean="0"/>
              <a:t>29-Jan-24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4D95C-8BB7-4B92-B7CF-CA17C0E5D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186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76275-9B34-49C8-A19F-59F27F56323E}" type="datetimeFigureOut">
              <a:rPr lang="en-US" smtClean="0"/>
              <a:t>29-Jan-24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4D95C-8BB7-4B92-B7CF-CA17C0E5D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8514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76275-9B34-49C8-A19F-59F27F56323E}" type="datetimeFigureOut">
              <a:rPr lang="en-US" smtClean="0"/>
              <a:t>29-Jan-24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4D95C-8BB7-4B92-B7CF-CA17C0E5D27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945717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76275-9B34-49C8-A19F-59F27F56323E}" type="datetimeFigureOut">
              <a:rPr lang="en-US" smtClean="0"/>
              <a:t>29-Jan-24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4D95C-8BB7-4B92-B7CF-CA17C0E5D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0505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76275-9B34-49C8-A19F-59F27F56323E}" type="datetimeFigureOut">
              <a:rPr lang="en-US" smtClean="0"/>
              <a:t>29-Jan-24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4D95C-8BB7-4B92-B7CF-CA17C0E5D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0013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76275-9B34-49C8-A19F-59F27F56323E}" type="datetimeFigureOut">
              <a:rPr lang="en-US" smtClean="0"/>
              <a:t>29-Jan-24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4D95C-8BB7-4B92-B7CF-CA17C0E5D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327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76275-9B34-49C8-A19F-59F27F56323E}" type="datetimeFigureOut">
              <a:rPr lang="en-US" smtClean="0"/>
              <a:t>29-Jan-24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4D95C-8BB7-4B92-B7CF-CA17C0E5D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6385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76275-9B34-49C8-A19F-59F27F56323E}" type="datetimeFigureOut">
              <a:rPr lang="en-US" smtClean="0"/>
              <a:t>29-Jan-24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4D95C-8BB7-4B92-B7CF-CA17C0E5D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351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76275-9B34-49C8-A19F-59F27F56323E}" type="datetimeFigureOut">
              <a:rPr lang="en-US" smtClean="0"/>
              <a:t>29-Jan-24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4D95C-8BB7-4B92-B7CF-CA17C0E5D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101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76275-9B34-49C8-A19F-59F27F56323E}" type="datetimeFigureOut">
              <a:rPr lang="en-US" smtClean="0"/>
              <a:t>29-Jan-24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4D95C-8BB7-4B92-B7CF-CA17C0E5D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753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76275-9B34-49C8-A19F-59F27F56323E}" type="datetimeFigureOut">
              <a:rPr lang="en-US" smtClean="0"/>
              <a:t>29-Jan-24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4D95C-8BB7-4B92-B7CF-CA17C0E5D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348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76275-9B34-49C8-A19F-59F27F56323E}" type="datetimeFigureOut">
              <a:rPr lang="en-US" smtClean="0"/>
              <a:t>29-Jan-24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4D95C-8BB7-4B92-B7CF-CA17C0E5D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935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76275-9B34-49C8-A19F-59F27F56323E}" type="datetimeFigureOut">
              <a:rPr lang="en-US" smtClean="0"/>
              <a:t>29-Jan-24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4D95C-8BB7-4B92-B7CF-CA17C0E5D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322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76275-9B34-49C8-A19F-59F27F56323E}" type="datetimeFigureOut">
              <a:rPr lang="en-US" smtClean="0"/>
              <a:t>29-Jan-24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4D95C-8BB7-4B92-B7CF-CA17C0E5D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4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76275-9B34-49C8-A19F-59F27F56323E}" type="datetimeFigureOut">
              <a:rPr lang="en-US" smtClean="0"/>
              <a:t>29-Jan-24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4D95C-8BB7-4B92-B7CF-CA17C0E5D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872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76275-9B34-49C8-A19F-59F27F56323E}" type="datetimeFigureOut">
              <a:rPr lang="en-US" smtClean="0"/>
              <a:t>29-Jan-24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4D95C-8BB7-4B92-B7CF-CA17C0E5D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133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A76275-9B34-49C8-A19F-59F27F56323E}" type="datetimeFigureOut">
              <a:rPr lang="en-US" smtClean="0"/>
              <a:t>29-Jan-24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B4D95C-8BB7-4B92-B7CF-CA17C0E5D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1509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D1D17-4388-C9D2-6B53-8C6A336527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5269" y="1"/>
            <a:ext cx="9001462" cy="1714500"/>
          </a:xfrm>
        </p:spPr>
        <p:txBody>
          <a:bodyPr/>
          <a:lstStyle/>
          <a:p>
            <a:r>
              <a:rPr lang="en-IN" sz="4800" b="0" dirty="0">
                <a:solidFill>
                  <a:schemeClr val="bg2">
                    <a:lumMod val="40000"/>
                    <a:lumOff val="60000"/>
                  </a:schemeClr>
                </a:solidFill>
                <a:latin typeface="Algerian" panose="04020705040A02060702" pitchFamily="82" charset="0"/>
                <a:cs typeface="Times New Roman" panose="02020603050405020304" pitchFamily="18" charset="0"/>
              </a:rPr>
              <a:t>Welcome to Amazon Web Services</a:t>
            </a:r>
            <a:endParaRPr lang="en-US" b="0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3D9268-8D48-852B-9888-F124B5BE05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8687" y="4221017"/>
            <a:ext cx="7569521" cy="2387600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IN" sz="2400" dirty="0">
                <a:solidFill>
                  <a:srgbClr val="FFC000"/>
                </a:solidFill>
              </a:rPr>
              <a:t>Presented By :-                                    </a:t>
            </a:r>
          </a:p>
          <a:p>
            <a:pPr marL="0" indent="0" algn="l">
              <a:buNone/>
            </a:pPr>
            <a:r>
              <a:rPr lang="en-IN" sz="2400" dirty="0"/>
              <a:t>		</a:t>
            </a:r>
            <a:r>
              <a:rPr lang="en-IN" sz="24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Mr. </a:t>
            </a:r>
            <a:r>
              <a:rPr lang="en-IN" sz="2400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Suryadev</a:t>
            </a:r>
            <a:r>
              <a:rPr lang="en-IN" sz="24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Chaudhary</a:t>
            </a:r>
          </a:p>
          <a:p>
            <a:pPr algn="l"/>
            <a:endParaRPr lang="en-IN" sz="24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algn="l"/>
            <a:endParaRPr lang="en-IN" sz="2400" dirty="0"/>
          </a:p>
          <a:p>
            <a:pPr algn="l"/>
            <a:endParaRPr lang="en-IN" dirty="0"/>
          </a:p>
        </p:txBody>
      </p:sp>
      <p:pic>
        <p:nvPicPr>
          <p:cNvPr id="4" name="Picture 4" descr="Welcome to AWS Cloud Technical Essentials">
            <a:extLst>
              <a:ext uri="{FF2B5EF4-FFF2-40B4-BE49-F238E27FC236}">
                <a16:creationId xmlns:a16="http://schemas.microsoft.com/office/drawing/2014/main" id="{244B9BE3-18CE-7853-C1C6-8637EEFCC5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2478" y="2060647"/>
            <a:ext cx="2947043" cy="1814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03541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9DCFD-FD92-12E4-9D3F-58A42FDF8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171061"/>
            <a:ext cx="10353761" cy="1051249"/>
          </a:xfrm>
        </p:spPr>
        <p:txBody>
          <a:bodyPr/>
          <a:lstStyle/>
          <a:p>
            <a:r>
              <a:rPr lang="en-IN" dirty="0">
                <a:solidFill>
                  <a:schemeClr val="bg2">
                    <a:lumMod val="40000"/>
                    <a:lumOff val="60000"/>
                  </a:schemeClr>
                </a:solidFill>
                <a:latin typeface="Copperplate Gothic Bold" panose="020E0705020206020404" pitchFamily="34" charset="0"/>
              </a:rPr>
              <a:t>5.NaT Gateway</a:t>
            </a:r>
            <a:endParaRPr lang="en-US" dirty="0">
              <a:solidFill>
                <a:schemeClr val="bg2">
                  <a:lumMod val="40000"/>
                  <a:lumOff val="60000"/>
                </a:schemeClr>
              </a:solidFill>
              <a:latin typeface="Copperplate Gothic Bold" panose="020E07050202060204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378B33-97CE-C439-EE13-32A5519B04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9119" y="1481906"/>
            <a:ext cx="10353762" cy="5085150"/>
          </a:xfrm>
        </p:spPr>
        <p:txBody>
          <a:bodyPr>
            <a:noAutofit/>
          </a:bodyPr>
          <a:lstStyle/>
          <a:p>
            <a:r>
              <a:rPr lang="en-IN" sz="24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NAT means Network Address Translation.</a:t>
            </a:r>
          </a:p>
          <a:p>
            <a:r>
              <a:rPr lang="en-IN" sz="24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Enable instances in private subnet to connects the internet or other AWS services.</a:t>
            </a:r>
          </a:p>
          <a:p>
            <a:r>
              <a:rPr lang="en-IN" sz="24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NAT Gateway creation and uses are chargeable.</a:t>
            </a:r>
          </a:p>
          <a:p>
            <a:r>
              <a:rPr lang="en-IN" sz="24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It is associated with AWS Account.</a:t>
            </a:r>
          </a:p>
          <a:p>
            <a:r>
              <a:rPr lang="en-US" sz="24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It allocate Elastic IPv4 address which is associated with AWS account .</a:t>
            </a:r>
          </a:p>
          <a:p>
            <a:r>
              <a:rPr lang="en-US" sz="24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Data processing And Data transferring also chargeable.</a:t>
            </a:r>
          </a:p>
          <a:p>
            <a:r>
              <a:rPr lang="en-US" sz="24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NAT Gateway is always reside in public subnet.</a:t>
            </a:r>
          </a:p>
          <a:p>
            <a:r>
              <a:rPr lang="en-US" sz="24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No need to assign public IPv4 address separately to private instances.</a:t>
            </a:r>
          </a:p>
        </p:txBody>
      </p:sp>
    </p:spTree>
    <p:extLst>
      <p:ext uri="{BB962C8B-B14F-4D97-AF65-F5344CB8AC3E}">
        <p14:creationId xmlns:p14="http://schemas.microsoft.com/office/powerpoint/2010/main" val="4509329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2527D-3C87-4638-3556-5BB53DFE2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8440" y="72736"/>
            <a:ext cx="10353761" cy="987137"/>
          </a:xfrm>
        </p:spPr>
        <p:txBody>
          <a:bodyPr/>
          <a:lstStyle/>
          <a:p>
            <a:r>
              <a:rPr lang="en-IN" dirty="0">
                <a:solidFill>
                  <a:schemeClr val="bg2">
                    <a:lumMod val="40000"/>
                    <a:lumOff val="60000"/>
                  </a:schemeClr>
                </a:solidFill>
                <a:latin typeface="Copperplate Gothic Bold" panose="020E0705020206020404" pitchFamily="34" charset="0"/>
              </a:rPr>
              <a:t>Diagram of IGW &amp; NAT gateway</a:t>
            </a:r>
            <a:endParaRPr lang="en-US" dirty="0">
              <a:solidFill>
                <a:schemeClr val="bg2">
                  <a:lumMod val="40000"/>
                  <a:lumOff val="60000"/>
                </a:schemeClr>
              </a:solidFill>
              <a:latin typeface="Copperplate Gothic Bold" panose="020E07050202060204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E6F06FB-2A2E-1A5D-885E-648E931E29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0849" y="1147665"/>
            <a:ext cx="8901404" cy="5430417"/>
          </a:xfrm>
        </p:spPr>
      </p:pic>
    </p:spTree>
    <p:extLst>
      <p:ext uri="{BB962C8B-B14F-4D97-AF65-F5344CB8AC3E}">
        <p14:creationId xmlns:p14="http://schemas.microsoft.com/office/powerpoint/2010/main" val="9931046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7F936-98E5-6312-8717-1E60A301C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56" y="93518"/>
            <a:ext cx="10353761" cy="987137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chemeClr val="bg2">
                    <a:lumMod val="40000"/>
                    <a:lumOff val="60000"/>
                  </a:schemeClr>
                </a:solidFill>
                <a:latin typeface="Copperplate Gothic Bold" panose="020E0705020206020404" pitchFamily="34" charset="0"/>
              </a:rPr>
              <a:t>Diagram of IGW,NAT gateway &amp; Router</a:t>
            </a:r>
            <a:endParaRPr lang="en-US" dirty="0">
              <a:solidFill>
                <a:schemeClr val="bg2">
                  <a:lumMod val="40000"/>
                  <a:lumOff val="60000"/>
                </a:schemeClr>
              </a:solidFill>
              <a:latin typeface="Copperplate Gothic Bold" panose="020E0705020206020404" pitchFamily="34" charset="0"/>
            </a:endParaRPr>
          </a:p>
        </p:txBody>
      </p:sp>
      <p:pic>
        <p:nvPicPr>
          <p:cNvPr id="1026" name="Picture 2" descr="amazon web services - Public/Private Subnet Architecture on AWS - Stack  Overflow">
            <a:extLst>
              <a:ext uri="{FF2B5EF4-FFF2-40B4-BE49-F238E27FC236}">
                <a16:creationId xmlns:a16="http://schemas.microsoft.com/office/drawing/2014/main" id="{BABF5C68-DE71-3587-88ED-6513B497C7D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2914" y="1213011"/>
            <a:ext cx="9386171" cy="5300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02618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A56BA-AFA1-66F2-82A1-C7D9870B0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350992"/>
            <a:ext cx="10353761" cy="1093453"/>
          </a:xfrm>
        </p:spPr>
        <p:txBody>
          <a:bodyPr/>
          <a:lstStyle/>
          <a:p>
            <a:r>
              <a:rPr lang="en-IN" dirty="0">
                <a:solidFill>
                  <a:schemeClr val="bg2">
                    <a:lumMod val="40000"/>
                    <a:lumOff val="60000"/>
                  </a:schemeClr>
                </a:solidFill>
                <a:latin typeface="Copperplate Gothic Bold" panose="020E0705020206020404" pitchFamily="34" charset="0"/>
              </a:rPr>
              <a:t>6.Security group (SG)</a:t>
            </a:r>
            <a:endParaRPr lang="en-US" dirty="0">
              <a:solidFill>
                <a:schemeClr val="bg2">
                  <a:lumMod val="40000"/>
                  <a:lumOff val="60000"/>
                </a:schemeClr>
              </a:solidFill>
              <a:latin typeface="Copperplate Gothic Bold" panose="020E07050202060204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9B7A3-F8B0-F5F1-3114-7F9FED1E05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200" y="2013612"/>
            <a:ext cx="10353762" cy="3695136"/>
          </a:xfrm>
        </p:spPr>
        <p:txBody>
          <a:bodyPr/>
          <a:lstStyle/>
          <a:p>
            <a:r>
              <a:rPr lang="en-IN" sz="24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SG is virtual firewall works at Elastic Network Interface (ENI) level.</a:t>
            </a:r>
          </a:p>
          <a:p>
            <a:r>
              <a:rPr lang="en-IN" sz="24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In each EC2 Instance, can upto applied 5 SGs.</a:t>
            </a:r>
          </a:p>
          <a:p>
            <a:r>
              <a:rPr lang="en-IN" sz="24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SG can only have permit rules.</a:t>
            </a:r>
          </a:p>
          <a:p>
            <a:r>
              <a:rPr lang="en-IN" sz="24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SG can not have deny rules.</a:t>
            </a:r>
          </a:p>
          <a:p>
            <a:r>
              <a:rPr lang="en-IN" sz="24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SG allow traffic using port no. and source.</a:t>
            </a:r>
          </a:p>
          <a:p>
            <a:pPr marL="0" indent="0">
              <a:buNone/>
            </a:pPr>
            <a:endParaRPr lang="en-IN" sz="2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0DE53FD-4D9D-B29B-F0BA-E17DD12F7096}"/>
              </a:ext>
            </a:extLst>
          </p:cNvPr>
          <p:cNvSpPr/>
          <p:nvPr/>
        </p:nvSpPr>
        <p:spPr>
          <a:xfrm>
            <a:off x="7875036" y="5708748"/>
            <a:ext cx="3293706" cy="56916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Hardware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91A1424-5155-B3B0-32C1-D90262B7EED7}"/>
              </a:ext>
            </a:extLst>
          </p:cNvPr>
          <p:cNvSpPr/>
          <p:nvPr/>
        </p:nvSpPr>
        <p:spPr>
          <a:xfrm>
            <a:off x="7875036" y="4903562"/>
            <a:ext cx="3293706" cy="56916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Hypervisor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D52B09-64F0-4C5E-01E8-5F5C2E4B9E7D}"/>
              </a:ext>
            </a:extLst>
          </p:cNvPr>
          <p:cNvSpPr/>
          <p:nvPr/>
        </p:nvSpPr>
        <p:spPr>
          <a:xfrm>
            <a:off x="9521889" y="4092365"/>
            <a:ext cx="1623769" cy="56916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Virtualization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286F2B2-4BFD-5183-8C65-F1E031567CA4}"/>
              </a:ext>
            </a:extLst>
          </p:cNvPr>
          <p:cNvSpPr/>
          <p:nvPr/>
        </p:nvSpPr>
        <p:spPr>
          <a:xfrm>
            <a:off x="7875036" y="4098376"/>
            <a:ext cx="1595534" cy="56916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Virtualization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19B5C04-E49E-D90E-E48B-52E64AA4DCFF}"/>
              </a:ext>
            </a:extLst>
          </p:cNvPr>
          <p:cNvSpPr/>
          <p:nvPr/>
        </p:nvSpPr>
        <p:spPr>
          <a:xfrm>
            <a:off x="9589605" y="3378516"/>
            <a:ext cx="734008" cy="56916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VM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950875-9E42-0BC9-0EFB-539504454B18}"/>
              </a:ext>
            </a:extLst>
          </p:cNvPr>
          <p:cNvSpPr/>
          <p:nvPr/>
        </p:nvSpPr>
        <p:spPr>
          <a:xfrm>
            <a:off x="10485694" y="3378516"/>
            <a:ext cx="659363" cy="56916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VM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CEC034-7148-6823-E9A3-11C829AF81AE}"/>
              </a:ext>
            </a:extLst>
          </p:cNvPr>
          <p:cNvSpPr/>
          <p:nvPr/>
        </p:nvSpPr>
        <p:spPr>
          <a:xfrm>
            <a:off x="8781486" y="3378515"/>
            <a:ext cx="659362" cy="56916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VM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125D14-D3BF-97D1-31E7-F26A7FA53148}"/>
              </a:ext>
            </a:extLst>
          </p:cNvPr>
          <p:cNvSpPr/>
          <p:nvPr/>
        </p:nvSpPr>
        <p:spPr>
          <a:xfrm>
            <a:off x="7875037" y="3369066"/>
            <a:ext cx="757692" cy="56916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VM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7627DDF-D202-56BF-7FB8-5A4A40CCAF59}"/>
              </a:ext>
            </a:extLst>
          </p:cNvPr>
          <p:cNvSpPr/>
          <p:nvPr/>
        </p:nvSpPr>
        <p:spPr>
          <a:xfrm>
            <a:off x="7875036" y="2637408"/>
            <a:ext cx="3293706" cy="56916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Software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84114F4-4B8D-60B2-6768-0A453CDDF09E}"/>
              </a:ext>
            </a:extLst>
          </p:cNvPr>
          <p:cNvSpPr/>
          <p:nvPr/>
        </p:nvSpPr>
        <p:spPr>
          <a:xfrm>
            <a:off x="6878579" y="3715308"/>
            <a:ext cx="834376" cy="56916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SG</a:t>
            </a:r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A5A1380-C961-9C07-C8EB-24EEDE9BED96}"/>
              </a:ext>
            </a:extLst>
          </p:cNvPr>
          <p:cNvSpPr/>
          <p:nvPr/>
        </p:nvSpPr>
        <p:spPr>
          <a:xfrm>
            <a:off x="11335560" y="3807781"/>
            <a:ext cx="734008" cy="56916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ENI</a:t>
            </a:r>
            <a:endParaRPr lang="en-US" dirty="0"/>
          </a:p>
        </p:txBody>
      </p: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F4BEF1D0-A7FF-3B09-A311-AD5764A5AFB2}"/>
              </a:ext>
            </a:extLst>
          </p:cNvPr>
          <p:cNvCxnSpPr/>
          <p:nvPr/>
        </p:nvCxnSpPr>
        <p:spPr>
          <a:xfrm rot="10800000">
            <a:off x="10962640" y="3999892"/>
            <a:ext cx="518160" cy="92473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6" name="Connector: Curved 35">
            <a:extLst>
              <a:ext uri="{FF2B5EF4-FFF2-40B4-BE49-F238E27FC236}">
                <a16:creationId xmlns:a16="http://schemas.microsoft.com/office/drawing/2014/main" id="{1110FB78-8C5C-42E2-6822-B9C231C36A77}"/>
              </a:ext>
            </a:extLst>
          </p:cNvPr>
          <p:cNvCxnSpPr/>
          <p:nvPr/>
        </p:nvCxnSpPr>
        <p:spPr>
          <a:xfrm flipV="1">
            <a:off x="7569200" y="3999891"/>
            <a:ext cx="558800" cy="46237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94585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C00A6-A366-5A98-D781-97A407686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342900"/>
            <a:ext cx="10353761" cy="997385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chemeClr val="bg2">
                    <a:lumMod val="40000"/>
                    <a:lumOff val="60000"/>
                  </a:schemeClr>
                </a:solidFill>
                <a:latin typeface="Copperplate Gothic Bold" panose="020E0705020206020404" pitchFamily="34" charset="0"/>
              </a:rPr>
              <a:t>7.Network Access Control List (nacl)</a:t>
            </a:r>
            <a:endParaRPr lang="en-US" dirty="0">
              <a:solidFill>
                <a:schemeClr val="bg2">
                  <a:lumMod val="40000"/>
                  <a:lumOff val="60000"/>
                </a:schemeClr>
              </a:solidFill>
              <a:latin typeface="Copperplate Gothic Bold" panose="020E07050202060204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E5E7CD-D41E-BF4B-323E-AE67979D4F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371458"/>
            <a:ext cx="10353762" cy="5143642"/>
          </a:xfrm>
        </p:spPr>
        <p:txBody>
          <a:bodyPr>
            <a:normAutofit lnSpcReduction="10000"/>
          </a:bodyPr>
          <a:lstStyle/>
          <a:p>
            <a:r>
              <a:rPr lang="en-IN" sz="24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NACL is applied after implied router.</a:t>
            </a:r>
          </a:p>
          <a:p>
            <a:r>
              <a:rPr lang="en-US" sz="24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It is an optional layer of security and act as a firewall.</a:t>
            </a:r>
          </a:p>
          <a:p>
            <a:r>
              <a:rPr lang="en-US" sz="24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Controlling inbound and outbound traffic at subnet level. </a:t>
            </a:r>
          </a:p>
          <a:p>
            <a:r>
              <a:rPr lang="en-US" sz="24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When we create VPC, by default NACL is created.</a:t>
            </a:r>
          </a:p>
          <a:p>
            <a:r>
              <a:rPr lang="en-US" sz="24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In default NACL, it allows inbound and outbound all traffic IPv4.</a:t>
            </a:r>
          </a:p>
          <a:p>
            <a:r>
              <a:rPr lang="en-US" sz="24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We can create custom NACL.</a:t>
            </a:r>
          </a:p>
          <a:p>
            <a:r>
              <a:rPr lang="en-US" sz="24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In custom NACL, all inbound and outbound traffic is deny until we add the rules</a:t>
            </a:r>
          </a:p>
          <a:p>
            <a:r>
              <a:rPr lang="en-US" sz="24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NACL can associate with multiple subnet.</a:t>
            </a:r>
          </a:p>
          <a:p>
            <a:r>
              <a:rPr lang="en-US" sz="24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Each subnet must be associate with only one NACL at a time.</a:t>
            </a:r>
          </a:p>
          <a:p>
            <a:pPr marL="0" indent="0">
              <a:buNone/>
            </a:pP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91306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B6F03-929D-3D6D-F3B2-7F9873AEF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489" y="115077"/>
            <a:ext cx="10353761" cy="986359"/>
          </a:xfrm>
        </p:spPr>
        <p:txBody>
          <a:bodyPr/>
          <a:lstStyle/>
          <a:p>
            <a:r>
              <a:rPr lang="en-IN" dirty="0">
                <a:solidFill>
                  <a:schemeClr val="bg2">
                    <a:lumMod val="40000"/>
                    <a:lumOff val="60000"/>
                  </a:schemeClr>
                </a:solidFill>
                <a:latin typeface="Copperplate Gothic Bold" panose="020E0705020206020404" pitchFamily="34" charset="0"/>
              </a:rPr>
              <a:t>Diagram of NACL</a:t>
            </a:r>
            <a:endParaRPr lang="en-US" dirty="0">
              <a:solidFill>
                <a:schemeClr val="bg2">
                  <a:lumMod val="40000"/>
                  <a:lumOff val="60000"/>
                </a:schemeClr>
              </a:solidFill>
              <a:latin typeface="Copperplate Gothic Bold" panose="020E0705020206020404" pitchFamily="34" charset="0"/>
            </a:endParaRPr>
          </a:p>
        </p:txBody>
      </p:sp>
      <p:pic>
        <p:nvPicPr>
          <p:cNvPr id="3074" name="Picture 2" descr="AWS — Difference between Security Groups and Network Access Control List  (NACL) | by Ashish Patel | Awesome Cloud | Medium">
            <a:extLst>
              <a:ext uri="{FF2B5EF4-FFF2-40B4-BE49-F238E27FC236}">
                <a16:creationId xmlns:a16="http://schemas.microsoft.com/office/drawing/2014/main" id="{CB076D2B-0F94-9177-E24B-74A9D05C1E4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6204" y="1184988"/>
            <a:ext cx="9106678" cy="5449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88265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16D5D-5A3A-4FEC-9DC0-5B1681AA3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328994"/>
            <a:ext cx="10353761" cy="1050419"/>
          </a:xfrm>
        </p:spPr>
        <p:txBody>
          <a:bodyPr/>
          <a:lstStyle/>
          <a:p>
            <a:r>
              <a:rPr lang="en-IN" dirty="0">
                <a:solidFill>
                  <a:schemeClr val="bg2">
                    <a:lumMod val="40000"/>
                    <a:lumOff val="60000"/>
                  </a:schemeClr>
                </a:solidFill>
                <a:latin typeface="Copperplate Gothic Bold" panose="020E0705020206020404" pitchFamily="34" charset="0"/>
              </a:rPr>
              <a:t>8.VPC Peering</a:t>
            </a:r>
            <a:endParaRPr lang="en-US" dirty="0">
              <a:solidFill>
                <a:schemeClr val="bg2">
                  <a:lumMod val="40000"/>
                  <a:lumOff val="60000"/>
                </a:schemeClr>
              </a:solidFill>
              <a:latin typeface="Copperplate Gothic Bold" panose="020E07050202060204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9AA7CE-4AEE-D544-2F32-443AA8EEEA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072" y="1611757"/>
            <a:ext cx="6296891" cy="4809825"/>
          </a:xfrm>
        </p:spPr>
        <p:txBody>
          <a:bodyPr>
            <a:normAutofit/>
          </a:bodyPr>
          <a:lstStyle/>
          <a:p>
            <a:r>
              <a:rPr lang="en-IN" sz="24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Network connection between two VPCs.</a:t>
            </a:r>
          </a:p>
          <a:p>
            <a:r>
              <a:rPr lang="en-IN" sz="24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It enables router traffic between two VPCs using private IPv4 address.</a:t>
            </a:r>
          </a:p>
          <a:p>
            <a:r>
              <a:rPr lang="en-IN" sz="24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Instances in other VPC can communicate with each other.</a:t>
            </a:r>
          </a:p>
          <a:p>
            <a:r>
              <a:rPr lang="en-IN" sz="24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Can create a VPC peering between own VPC or VPC with other AWS account.</a:t>
            </a:r>
          </a:p>
          <a:p>
            <a:r>
              <a:rPr lang="en-IN" sz="24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VPC peering enables communication with different region VPC also.</a:t>
            </a:r>
            <a:endParaRPr lang="en-US" sz="24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5122" name="Picture 2" descr="What is VPC peering? - Amazon Virtual Private Cloud">
            <a:extLst>
              <a:ext uri="{FF2B5EF4-FFF2-40B4-BE49-F238E27FC236}">
                <a16:creationId xmlns:a16="http://schemas.microsoft.com/office/drawing/2014/main" id="{10752BED-6404-8D22-6425-648DD55317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1804" y="2109334"/>
            <a:ext cx="5236183" cy="3086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04746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66F9D-5217-0EC0-5F6C-AB0775B12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143069"/>
            <a:ext cx="10353761" cy="1326321"/>
          </a:xfrm>
        </p:spPr>
        <p:txBody>
          <a:bodyPr/>
          <a:lstStyle/>
          <a:p>
            <a:r>
              <a:rPr lang="en-IN" dirty="0">
                <a:solidFill>
                  <a:schemeClr val="bg2">
                    <a:lumMod val="40000"/>
                    <a:lumOff val="60000"/>
                  </a:schemeClr>
                </a:solidFill>
                <a:latin typeface="Copperplate Gothic Bold" panose="020E0705020206020404" pitchFamily="34" charset="0"/>
              </a:rPr>
              <a:t>9.VPC endpoint</a:t>
            </a:r>
            <a:endParaRPr lang="en-US" dirty="0">
              <a:solidFill>
                <a:schemeClr val="bg2">
                  <a:lumMod val="40000"/>
                  <a:lumOff val="60000"/>
                </a:schemeClr>
              </a:solidFill>
              <a:latin typeface="Copperplate Gothic Bold" panose="020E07050202060204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BAB35-A490-0DBF-7C0F-6E6D53FDE6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472" y="1995055"/>
            <a:ext cx="5349737" cy="3626427"/>
          </a:xfrm>
        </p:spPr>
        <p:txBody>
          <a:bodyPr>
            <a:normAutofit/>
          </a:bodyPr>
          <a:lstStyle/>
          <a:p>
            <a:r>
              <a:rPr lang="en-IN" sz="24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VPC Endpoint is a virtual device.</a:t>
            </a:r>
          </a:p>
          <a:p>
            <a:r>
              <a:rPr lang="en-IN" sz="24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VPC endpoint enables to privately connect VPC to supported AWS services.</a:t>
            </a:r>
          </a:p>
          <a:p>
            <a:r>
              <a:rPr lang="en-IN" sz="24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Instances in private subnet are not required public IPv4 address to communicate with AWS services. </a:t>
            </a:r>
            <a:endParaRPr lang="en-US" sz="24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4098" name="Picture 2" descr="We Tried Building an HA Cluster Using VPC Endpoint on AWS (Windows/Linux)">
            <a:extLst>
              <a:ext uri="{FF2B5EF4-FFF2-40B4-BE49-F238E27FC236}">
                <a16:creationId xmlns:a16="http://schemas.microsoft.com/office/drawing/2014/main" id="{D3BDC4C9-18AB-5D8E-CDB5-40A5542811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790539"/>
            <a:ext cx="5549111" cy="453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9584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F9352-A2E5-971A-4916-78DD7B8E0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2">
                    <a:lumMod val="40000"/>
                    <a:lumOff val="60000"/>
                  </a:schemeClr>
                </a:solidFill>
                <a:latin typeface="Copperplate Gothic Bold" panose="020E0705020206020404" pitchFamily="34" charset="0"/>
              </a:rPr>
              <a:t>Difference between SG and NACL</a:t>
            </a:r>
            <a:endParaRPr lang="en-US" dirty="0">
              <a:solidFill>
                <a:schemeClr val="bg2">
                  <a:lumMod val="40000"/>
                  <a:lumOff val="60000"/>
                </a:schemeClr>
              </a:solidFill>
              <a:latin typeface="Copperplate Gothic Bold" panose="020E0705020206020404" pitchFamily="34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5ECA4C63-6ACE-F24C-E441-0305DD1BC4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8536493"/>
              </p:ext>
            </p:extLst>
          </p:nvPr>
        </p:nvGraphicFramePr>
        <p:xfrm>
          <a:off x="1300819" y="2081934"/>
          <a:ext cx="9590361" cy="4166466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175720">
                  <a:extLst>
                    <a:ext uri="{9D8B030D-6E8A-4147-A177-3AD203B41FA5}">
                      <a16:colId xmlns:a16="http://schemas.microsoft.com/office/drawing/2014/main" val="2845874423"/>
                    </a:ext>
                  </a:extLst>
                </a:gridCol>
                <a:gridCol w="3941346">
                  <a:extLst>
                    <a:ext uri="{9D8B030D-6E8A-4147-A177-3AD203B41FA5}">
                      <a16:colId xmlns:a16="http://schemas.microsoft.com/office/drawing/2014/main" val="1241097477"/>
                    </a:ext>
                  </a:extLst>
                </a:gridCol>
                <a:gridCol w="4473295">
                  <a:extLst>
                    <a:ext uri="{9D8B030D-6E8A-4147-A177-3AD203B41FA5}">
                      <a16:colId xmlns:a16="http://schemas.microsoft.com/office/drawing/2014/main" val="3533444923"/>
                    </a:ext>
                  </a:extLst>
                </a:gridCol>
              </a:tblGrid>
              <a:tr h="645758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SR NO.</a:t>
                      </a:r>
                      <a:endParaRPr lang="en-US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        SECURITY GROUP</a:t>
                      </a:r>
                      <a:endParaRPr lang="en-US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NACL</a:t>
                      </a:r>
                      <a:endParaRPr lang="en-US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844189"/>
                  </a:ext>
                </a:extLst>
              </a:tr>
              <a:tr h="645758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Operate at instance level</a:t>
                      </a:r>
                      <a:endParaRPr lang="en-US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Operate at subnet level</a:t>
                      </a:r>
                      <a:endParaRPr lang="en-US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3269469"/>
                  </a:ext>
                </a:extLst>
              </a:tr>
              <a:tr h="1114596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2.</a:t>
                      </a:r>
                      <a:endParaRPr lang="en-US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Supports allow rules only</a:t>
                      </a:r>
                      <a:endParaRPr lang="en-US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Supports allow as well as deny rules</a:t>
                      </a:r>
                      <a:endParaRPr lang="en-US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9942446"/>
                  </a:ext>
                </a:extLst>
              </a:tr>
              <a:tr h="645758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3.</a:t>
                      </a:r>
                      <a:endParaRPr lang="en-US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Stateful</a:t>
                      </a:r>
                      <a:endParaRPr lang="en-US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Stateless</a:t>
                      </a:r>
                      <a:endParaRPr lang="en-US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7326880"/>
                  </a:ext>
                </a:extLst>
              </a:tr>
              <a:tr h="1114596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4.</a:t>
                      </a:r>
                      <a:endParaRPr lang="en-US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Applies to an instance only</a:t>
                      </a:r>
                      <a:endParaRPr lang="en-US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Applies to all instances in the subnet</a:t>
                      </a:r>
                      <a:endParaRPr lang="en-US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83758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4746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1733B-FF0C-D213-7423-42AAF0EC7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062" y="249381"/>
            <a:ext cx="10353761" cy="1143001"/>
          </a:xfrm>
        </p:spPr>
        <p:txBody>
          <a:bodyPr>
            <a:normAutofit/>
          </a:bodyPr>
          <a:lstStyle/>
          <a:p>
            <a:r>
              <a:rPr lang="en-US" sz="3600" b="0" dirty="0">
                <a:solidFill>
                  <a:schemeClr val="bg2">
                    <a:lumMod val="40000"/>
                    <a:lumOff val="60000"/>
                  </a:schemeClr>
                </a:solidFill>
                <a:effectLst/>
                <a:latin typeface="Copperplate Gothic Bold" panose="020E0705020206020404" pitchFamily="34" charset="0"/>
              </a:rPr>
              <a:t>Amazon Virtual Private Cloud (VPC) </a:t>
            </a:r>
            <a:endParaRPr lang="en-US" sz="3600" b="0" dirty="0">
              <a:solidFill>
                <a:schemeClr val="bg2">
                  <a:lumMod val="40000"/>
                  <a:lumOff val="60000"/>
                </a:schemeClr>
              </a:solidFill>
              <a:latin typeface="Copperplate Gothic Bold" panose="020E07050202060204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DB7ECB-74C8-603A-E2B0-1969F4B518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3068" y="1553472"/>
            <a:ext cx="9047748" cy="496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189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D919E-64C2-05C8-1520-E98157484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252632"/>
            <a:ext cx="10353761" cy="914399"/>
          </a:xfrm>
        </p:spPr>
        <p:txBody>
          <a:bodyPr/>
          <a:lstStyle/>
          <a:p>
            <a:r>
              <a:rPr lang="en-IN" dirty="0">
                <a:solidFill>
                  <a:schemeClr val="bg2">
                    <a:lumMod val="40000"/>
                    <a:lumOff val="60000"/>
                  </a:schemeClr>
                </a:solidFill>
                <a:latin typeface="Copperplate Gothic Bold" panose="020E0705020206020404" pitchFamily="34" charset="0"/>
              </a:rPr>
              <a:t>Components of VPC</a:t>
            </a:r>
            <a:endParaRPr lang="en-US" dirty="0">
              <a:solidFill>
                <a:schemeClr val="bg2">
                  <a:lumMod val="40000"/>
                  <a:lumOff val="60000"/>
                </a:schemeClr>
              </a:solidFill>
              <a:latin typeface="Copperplate Gothic Bold" panose="020E07050202060204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01E51E-10C3-8C8B-C9CA-3F4F7063BA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308120"/>
            <a:ext cx="10353762" cy="5172557"/>
          </a:xfrm>
        </p:spPr>
        <p:txBody>
          <a:bodyPr>
            <a:noAutofit/>
          </a:bodyPr>
          <a:lstStyle/>
          <a:p>
            <a:r>
              <a:rPr lang="en-IN" sz="24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Virtual Private Cloud (VPC)</a:t>
            </a:r>
          </a:p>
          <a:p>
            <a:r>
              <a:rPr lang="en-IN" sz="24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Subnets</a:t>
            </a:r>
          </a:p>
          <a:p>
            <a:r>
              <a:rPr lang="en-IN" sz="24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Route Table</a:t>
            </a:r>
          </a:p>
          <a:p>
            <a:r>
              <a:rPr lang="en-IN" sz="24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Internet Gateway</a:t>
            </a:r>
          </a:p>
          <a:p>
            <a:r>
              <a:rPr lang="en-IN" sz="24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NAT Gateway</a:t>
            </a:r>
          </a:p>
          <a:p>
            <a:r>
              <a:rPr lang="en-IN" sz="24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VPC Peering</a:t>
            </a:r>
          </a:p>
          <a:p>
            <a:r>
              <a:rPr lang="en-IN" sz="24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VPC Endpoints</a:t>
            </a:r>
          </a:p>
          <a:p>
            <a:r>
              <a:rPr lang="en-IN" sz="24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NACL</a:t>
            </a:r>
          </a:p>
          <a:p>
            <a:r>
              <a:rPr lang="en-IN" sz="24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Security Group</a:t>
            </a:r>
            <a:endParaRPr lang="en-US" sz="24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447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6D8AB-8438-2333-160B-B67DEECDC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186612"/>
            <a:ext cx="10353761" cy="1326321"/>
          </a:xfrm>
        </p:spPr>
        <p:txBody>
          <a:bodyPr/>
          <a:lstStyle/>
          <a:p>
            <a:r>
              <a:rPr lang="en-IN" dirty="0">
                <a:solidFill>
                  <a:schemeClr val="bg2">
                    <a:lumMod val="40000"/>
                    <a:lumOff val="60000"/>
                  </a:schemeClr>
                </a:solidFill>
                <a:latin typeface="Copperplate Gothic Bold" panose="020E0705020206020404" pitchFamily="34" charset="0"/>
              </a:rPr>
              <a:t>1.Virtual Private cloud (VPC)</a:t>
            </a:r>
            <a:endParaRPr lang="en-US" dirty="0">
              <a:solidFill>
                <a:schemeClr val="bg2">
                  <a:lumMod val="40000"/>
                  <a:lumOff val="60000"/>
                </a:schemeClr>
              </a:solidFill>
              <a:latin typeface="Copperplate Gothic Bold" panose="020E07050202060204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C19D7C-1ED0-FE3B-4C1A-3686E33A19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352939"/>
            <a:ext cx="10353762" cy="5318449"/>
          </a:xfrm>
        </p:spPr>
        <p:txBody>
          <a:bodyPr>
            <a:noAutofit/>
          </a:bodyPr>
          <a:lstStyle/>
          <a:p>
            <a:r>
              <a:rPr lang="en-IN" sz="24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A VPC is a virtual network.</a:t>
            </a:r>
          </a:p>
          <a:p>
            <a:r>
              <a:rPr lang="en-IN" sz="24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A VPC is a data center inside AWS for one client.</a:t>
            </a:r>
          </a:p>
          <a:p>
            <a:r>
              <a:rPr lang="en-IN" sz="24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Maximum five (5) VPC can be created in one AWS account.</a:t>
            </a:r>
          </a:p>
          <a:p>
            <a:r>
              <a:rPr lang="en-IN" sz="24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Maximum 200 subnets can be created in one VPC.</a:t>
            </a:r>
          </a:p>
          <a:p>
            <a:r>
              <a:rPr lang="en-IN" sz="24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We can allocate maximum five (5) Elastic Ips.</a:t>
            </a:r>
          </a:p>
          <a:p>
            <a:r>
              <a:rPr lang="en-IN" sz="24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Once we created VPC, by default DHCP,NACL and Security Group will be automatically created.</a:t>
            </a:r>
          </a:p>
          <a:p>
            <a:r>
              <a:rPr lang="en-IN" sz="24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A VPC is confined to an AWS region </a:t>
            </a:r>
          </a:p>
          <a:p>
            <a:endParaRPr lang="en-US" sz="2400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8315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A6E35-E136-76FF-4776-C669E10E7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0"/>
            <a:ext cx="10353761" cy="1326321"/>
          </a:xfrm>
        </p:spPr>
        <p:txBody>
          <a:bodyPr/>
          <a:lstStyle/>
          <a:p>
            <a:r>
              <a:rPr lang="en-IN" dirty="0">
                <a:solidFill>
                  <a:schemeClr val="bg2">
                    <a:lumMod val="40000"/>
                    <a:lumOff val="60000"/>
                  </a:schemeClr>
                </a:solidFill>
                <a:latin typeface="Copperplate Gothic Bold" panose="020E0705020206020404" pitchFamily="34" charset="0"/>
              </a:rPr>
              <a:t>Diagram of VPC Basics</a:t>
            </a:r>
            <a:endParaRPr lang="en-US" dirty="0">
              <a:solidFill>
                <a:schemeClr val="bg2">
                  <a:lumMod val="40000"/>
                  <a:lumOff val="60000"/>
                </a:schemeClr>
              </a:solidFill>
              <a:latin typeface="Copperplate Gothic Bold" panose="020E07050202060204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7051345-1AB6-DD84-0739-9D37C3EA55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303" y="1158334"/>
            <a:ext cx="4889665" cy="539041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FAFFAE7-52D9-1468-70E8-AA64E7F5F8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1831" y="1158335"/>
            <a:ext cx="4889666" cy="5390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062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3B820-8373-5A72-A903-847FDC080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296388"/>
            <a:ext cx="10353761" cy="920620"/>
          </a:xfrm>
        </p:spPr>
        <p:txBody>
          <a:bodyPr>
            <a:normAutofit/>
          </a:bodyPr>
          <a:lstStyle/>
          <a:p>
            <a:r>
              <a:rPr lang="en-IN" sz="4000" dirty="0">
                <a:solidFill>
                  <a:schemeClr val="bg2">
                    <a:lumMod val="40000"/>
                    <a:lumOff val="60000"/>
                  </a:schemeClr>
                </a:solidFill>
                <a:latin typeface="Copperplate Gothic Bold" panose="020E0705020206020404" pitchFamily="34" charset="0"/>
              </a:rPr>
              <a:t>2.Subnets</a:t>
            </a:r>
            <a:endParaRPr lang="en-US" sz="4000" dirty="0">
              <a:solidFill>
                <a:schemeClr val="bg2">
                  <a:lumMod val="40000"/>
                  <a:lumOff val="60000"/>
                </a:schemeClr>
              </a:solidFill>
              <a:latin typeface="Copperplate Gothic Bold" panose="020E07050202060204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F3F5CB-4EC6-F581-A3CC-4238A32F0E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444" y="1473812"/>
            <a:ext cx="10353762" cy="50358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1.Public Subnet : </a:t>
            </a:r>
          </a:p>
          <a:p>
            <a:r>
              <a:rPr lang="en-IN" sz="24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A subnet has a route to the internet gateway.</a:t>
            </a:r>
          </a:p>
          <a:p>
            <a:r>
              <a:rPr lang="en-IN" sz="24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A subnet must have public IPv4 address to connect to the internet.</a:t>
            </a:r>
          </a:p>
          <a:p>
            <a:pPr marL="0" indent="0">
              <a:buNone/>
            </a:pPr>
            <a:r>
              <a:rPr lang="en-IN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2. Private Subnet :</a:t>
            </a:r>
          </a:p>
          <a:p>
            <a:r>
              <a:rPr lang="en-US" sz="24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A subnet does not have a route to the internet gateway.</a:t>
            </a:r>
          </a:p>
          <a:p>
            <a:r>
              <a:rPr lang="en-US" sz="24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We can disable public IPv4 address whenever launch instances in private subnet for safety.</a:t>
            </a:r>
          </a:p>
          <a:p>
            <a:r>
              <a:rPr lang="en-US" sz="24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Private Subnet use Elastic IPv4 address with the help of NAT Gateway whenever required.</a:t>
            </a:r>
          </a:p>
          <a:p>
            <a:pPr marL="0" indent="0">
              <a:buNone/>
            </a:pPr>
            <a:endParaRPr lang="en-IN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0301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261CD-21DD-197A-A2C6-281B6D437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114300"/>
            <a:ext cx="10353761" cy="893618"/>
          </a:xfrm>
        </p:spPr>
        <p:txBody>
          <a:bodyPr/>
          <a:lstStyle/>
          <a:p>
            <a:r>
              <a:rPr lang="en-IN" dirty="0">
                <a:solidFill>
                  <a:schemeClr val="bg2">
                    <a:lumMod val="40000"/>
                    <a:lumOff val="60000"/>
                  </a:schemeClr>
                </a:solidFill>
                <a:latin typeface="Copperplate Gothic Bold" panose="020E0705020206020404" pitchFamily="34" charset="0"/>
              </a:rPr>
              <a:t>Diagram of Subnet</a:t>
            </a:r>
            <a:endParaRPr lang="en-US" dirty="0">
              <a:solidFill>
                <a:schemeClr val="bg2">
                  <a:lumMod val="40000"/>
                  <a:lumOff val="60000"/>
                </a:schemeClr>
              </a:solidFill>
              <a:latin typeface="Copperplate Gothic Bold" panose="020E0705020206020404" pitchFamily="34" charset="0"/>
            </a:endParaRP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5C7541F6-4004-9CB4-BE25-0F3A894302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7381" y="1184987"/>
            <a:ext cx="7893698" cy="5383763"/>
          </a:xfrm>
        </p:spPr>
      </p:pic>
    </p:spTree>
    <p:extLst>
      <p:ext uri="{BB962C8B-B14F-4D97-AF65-F5344CB8AC3E}">
        <p14:creationId xmlns:p14="http://schemas.microsoft.com/office/powerpoint/2010/main" val="1018379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AC533-DF6C-DA6F-164C-140B7FEDF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283028"/>
            <a:ext cx="10353761" cy="1326321"/>
          </a:xfrm>
        </p:spPr>
        <p:txBody>
          <a:bodyPr/>
          <a:lstStyle/>
          <a:p>
            <a:r>
              <a:rPr lang="en-IN" dirty="0">
                <a:solidFill>
                  <a:schemeClr val="bg2">
                    <a:lumMod val="40000"/>
                    <a:lumOff val="60000"/>
                  </a:schemeClr>
                </a:solidFill>
                <a:latin typeface="Copperplate Gothic Bold" panose="020E0705020206020404" pitchFamily="34" charset="0"/>
              </a:rPr>
              <a:t>3.Implied Router/route table</a:t>
            </a:r>
            <a:endParaRPr lang="en-US" dirty="0">
              <a:solidFill>
                <a:schemeClr val="bg2">
                  <a:lumMod val="40000"/>
                  <a:lumOff val="60000"/>
                </a:schemeClr>
              </a:solidFill>
              <a:latin typeface="Copperplate Gothic Bold" panose="020E07050202060204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DA2A38-89B6-42DB-A0B6-0BD0563685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6" y="2121160"/>
            <a:ext cx="10353762" cy="4082213"/>
          </a:xfrm>
        </p:spPr>
        <p:txBody>
          <a:bodyPr>
            <a:normAutofit/>
          </a:bodyPr>
          <a:lstStyle/>
          <a:p>
            <a:r>
              <a:rPr lang="en-IN" sz="24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It has a central routing function.</a:t>
            </a:r>
          </a:p>
          <a:p>
            <a:r>
              <a:rPr lang="en-IN" sz="24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It connects the different AZs together and connect the VPC to IGW.</a:t>
            </a:r>
          </a:p>
          <a:p>
            <a:r>
              <a:rPr lang="en-IN" sz="24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Upto 200 route tables per  VPC.</a:t>
            </a:r>
          </a:p>
          <a:p>
            <a:r>
              <a:rPr lang="en-IN" sz="24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Upto 50 route entries per route table.</a:t>
            </a:r>
          </a:p>
          <a:p>
            <a:r>
              <a:rPr lang="en-IN" sz="24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We can associate multiple subnets in one route table.</a:t>
            </a:r>
          </a:p>
          <a:p>
            <a:r>
              <a:rPr lang="en-IN" sz="24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Router has private IPv4 address.</a:t>
            </a:r>
          </a:p>
          <a:p>
            <a:r>
              <a:rPr lang="en-US" sz="24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Each subnet must be associate with only one route table at a time.</a:t>
            </a:r>
          </a:p>
          <a:p>
            <a:pPr marL="0" indent="0">
              <a:buNone/>
            </a:pPr>
            <a:endParaRPr lang="en-IN" sz="2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IN" sz="2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IN" sz="2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54406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B75A3-0BC5-10A6-20E5-823BDE002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2">
                    <a:lumMod val="40000"/>
                    <a:lumOff val="60000"/>
                  </a:schemeClr>
                </a:solidFill>
                <a:latin typeface="Copperplate Gothic Bold" panose="020E0705020206020404" pitchFamily="34" charset="0"/>
              </a:rPr>
              <a:t>4.Internet gateway (IGW)</a:t>
            </a:r>
            <a:endParaRPr lang="en-US" dirty="0">
              <a:solidFill>
                <a:schemeClr val="bg2">
                  <a:lumMod val="40000"/>
                  <a:lumOff val="60000"/>
                </a:schemeClr>
              </a:solidFill>
              <a:latin typeface="Copperplate Gothic Bold" panose="020E07050202060204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B776F-4C95-0E63-89B5-93675FDEFE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553264"/>
            <a:ext cx="10353762" cy="3695136"/>
          </a:xfrm>
        </p:spPr>
        <p:txBody>
          <a:bodyPr>
            <a:normAutofit/>
          </a:bodyPr>
          <a:lstStyle/>
          <a:p>
            <a:r>
              <a:rPr lang="en-IN" sz="24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An IGW is a virtual gateway that connects a VPC to the internet.</a:t>
            </a:r>
          </a:p>
          <a:p>
            <a:r>
              <a:rPr lang="en-IN" sz="24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In order to access the internet, IGW plays very important role. </a:t>
            </a:r>
          </a:p>
          <a:p>
            <a:r>
              <a:rPr lang="en-IN" sz="24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Default VPC is already connected to IGW.</a:t>
            </a:r>
          </a:p>
          <a:p>
            <a:r>
              <a:rPr lang="en-IN" sz="24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Non-Default VPC must attach to IGW using Route Table.</a:t>
            </a:r>
          </a:p>
          <a:p>
            <a:r>
              <a:rPr lang="en-IN" sz="24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Supports IPv4 and IPv6 address.</a:t>
            </a:r>
          </a:p>
          <a:p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11674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78346F"/>
      </a:dk2>
      <a:lt2>
        <a:srgbClr val="D9A8D2"/>
      </a:lt2>
      <a:accent1>
        <a:srgbClr val="CE57AB"/>
      </a:accent1>
      <a:accent2>
        <a:srgbClr val="8E8EFD"/>
      </a:accent2>
      <a:accent3>
        <a:srgbClr val="7CBCE0"/>
      </a:accent3>
      <a:accent4>
        <a:srgbClr val="70BF9F"/>
      </a:accent4>
      <a:accent5>
        <a:srgbClr val="A5B960"/>
      </a:accent5>
      <a:accent6>
        <a:srgbClr val="D47A57"/>
      </a:accent6>
      <a:hlink>
        <a:srgbClr val="D164DE"/>
      </a:hlink>
      <a:folHlink>
        <a:srgbClr val="BE87C4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D4FE1632-F131-47D3-A814-99E9CD025E2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838</TotalTime>
  <Words>764</Words>
  <Application>Microsoft Office PowerPoint</Application>
  <PresentationFormat>Widescreen</PresentationFormat>
  <Paragraphs>115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Algerian</vt:lpstr>
      <vt:lpstr>Arial</vt:lpstr>
      <vt:lpstr>Bookman Old Style</vt:lpstr>
      <vt:lpstr>Copperplate Gothic Bold</vt:lpstr>
      <vt:lpstr>Rockwell</vt:lpstr>
      <vt:lpstr>Damask</vt:lpstr>
      <vt:lpstr>Welcome to Amazon Web Services</vt:lpstr>
      <vt:lpstr>Amazon Virtual Private Cloud (VPC) </vt:lpstr>
      <vt:lpstr>Components of VPC</vt:lpstr>
      <vt:lpstr>1.Virtual Private cloud (VPC)</vt:lpstr>
      <vt:lpstr>Diagram of VPC Basics</vt:lpstr>
      <vt:lpstr>2.Subnets</vt:lpstr>
      <vt:lpstr>Diagram of Subnet</vt:lpstr>
      <vt:lpstr>3.Implied Router/route table</vt:lpstr>
      <vt:lpstr>4.Internet gateway (IGW)</vt:lpstr>
      <vt:lpstr>5.NaT Gateway</vt:lpstr>
      <vt:lpstr>Diagram of IGW &amp; NAT gateway</vt:lpstr>
      <vt:lpstr>Diagram of IGW,NAT gateway &amp; Router</vt:lpstr>
      <vt:lpstr>6.Security group (SG)</vt:lpstr>
      <vt:lpstr>7.Network Access Control List (nacl)</vt:lpstr>
      <vt:lpstr>Diagram of NACL</vt:lpstr>
      <vt:lpstr>8.VPC Peering</vt:lpstr>
      <vt:lpstr>9.VPC endpoint</vt:lpstr>
      <vt:lpstr>Difference between SG and NACL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Amazon Web Services</dc:title>
  <dc:creator>R C</dc:creator>
  <cp:lastModifiedBy>Administrator</cp:lastModifiedBy>
  <cp:revision>7</cp:revision>
  <dcterms:created xsi:type="dcterms:W3CDTF">2023-07-18T04:44:22Z</dcterms:created>
  <dcterms:modified xsi:type="dcterms:W3CDTF">2024-01-29T04:44:52Z</dcterms:modified>
</cp:coreProperties>
</file>