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67" r:id="rId4"/>
    <p:sldId id="368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3A55-5065-3CE1-4334-72ED80E9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99F4-ADBA-8042-20D4-3AF39165C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C9E1-93F1-F016-5382-564B6A33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4B59-9342-96D7-F7A5-9E24E091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E415-42CD-E7E8-8CF1-B11A222A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B27C-0F6B-122F-F247-7D846B5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DBA7B-D7D3-B209-6007-59AFAB02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00D2-0DA3-566A-4B8E-5009AE9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05A9-827E-3C01-8FB1-B390C25D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EE1C-737F-96D3-EB3F-C282032C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1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AB05A-2EE7-ADE6-6146-DA965910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0AA7C-18D9-5F08-79FF-29495B4C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2CD4-F939-CF93-F930-CA6211AC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3D3C-2591-58E1-CE92-7A1E0B2D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BA87-D415-7B52-EAF8-DA251713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F18B-2BB1-1341-B926-BC226611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C565-FCD5-E52B-B2C1-DA0FD632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5096-D505-D811-9C21-17EAC42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F4FF-F657-E3D5-A832-5FB67C23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B5DD-B79C-7279-F159-88E69577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A7BF-51E4-ECBE-C8EC-E4D3E9F6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39B0-825A-4ED8-D680-EB9B85A1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12A1-FBBD-DF15-3375-0D7E36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ECEB-DE02-3329-4EC8-196E6EA6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E4EC-FB98-F500-21AF-3FD9EE3D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01CC-3A9D-A607-BEA3-2D84AA85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CCD0-D03F-ED5E-6308-4CE2E9358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0169-C47A-F13A-2765-4CEA8C21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80DD0-3CBB-26E2-D9AC-1CDEA39B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BBBA-F52F-FA92-A762-62BE7AAB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7C0-207D-F5DC-47E8-CA0A452B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5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B7EE-2BA4-4303-7CD1-292CCD8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5F75-925F-67E3-D82B-B771602CF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0B007-2416-F95B-E0BB-D63F7F04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08EAE-7617-27CC-25C9-1D4DA3FA6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CF2E6-F4FF-0988-4218-8AFCAE2E8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1114E-CC32-1413-C3A9-C5C0CCE8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8CC28-27AE-3F21-316C-0ADFFC75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848F-B3A0-6C31-071E-75B1771B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2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CA49-5E61-DEA8-F415-F58D0CD7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E2CA1-0153-4AD9-378D-2881661D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E18C5-AD13-DC2A-0383-969BAB2F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3259-6E27-3339-C294-5D8AD95E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2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8F2F7-92A5-6CAF-FD2A-42CEDDA2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BF0C2-ADE2-B6E3-1135-834F966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DF4C-16C0-D7F4-3371-531CEED6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7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2BFB-7698-2317-AC00-BD16B0EE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B16-61B6-748A-AD6E-4518E396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2196-E894-D843-42B7-A0B6DD61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82C35-489C-42DC-B53A-65D9BB5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C2BF-D499-F069-E7F3-E277F581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8DCB-EDFB-27E7-C889-2779607D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7DC2-279D-93A5-DF80-95EDA9CF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E3DC5-AA60-6748-9AC3-B7EF1233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07EC4-FA98-0148-CCE9-FC0ACA61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B3AD-6B66-0F1F-7922-D801A7A6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71D0-BCC3-2E6C-4283-4D107D16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6DA8-49DD-7B28-0A3F-EE05B0AA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0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D1EAF-C3E0-1BEE-316B-5CB64085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2266-3AEF-BB17-00D8-7D87F3A9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4A29-A129-BDC0-F506-035C0F395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797D-D053-4F8A-94FD-0055F396302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6FB2-A819-6CFF-243C-A493B8283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1EBF9-EBF7-3F9D-5B40-F6672676B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9AF8-676D-43A0-B010-26F020B0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2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49EF46-8120-E7F7-1181-4528C463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Tomcat Web Server on EC2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98EC1-F9B6-B1D3-C599-1D971C6AC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1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956-906A-A3A9-D007-492C223C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9A9-CCA8-859A-946D-A9741895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 Amazon Linux EC2 instance with default configurations</a:t>
            </a:r>
          </a:p>
          <a:p>
            <a:r>
              <a:rPr lang="en-IN" dirty="0"/>
              <a:t>Make sure to create a key pair (or use an existing one) and to keep port 80 open</a:t>
            </a:r>
          </a:p>
          <a:p>
            <a:r>
              <a:rPr lang="en-IN" dirty="0"/>
              <a:t>Use putty to connect to the EC2 instance, user name will be ec2-user</a:t>
            </a:r>
          </a:p>
        </p:txBody>
      </p:sp>
    </p:spTree>
    <p:extLst>
      <p:ext uri="{BB962C8B-B14F-4D97-AF65-F5344CB8AC3E}">
        <p14:creationId xmlns:p14="http://schemas.microsoft.com/office/powerpoint/2010/main" val="255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956-906A-A3A9-D007-492C223C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Downloading and Installing 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9A9-CCA8-859A-946D-A9741895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Install Java</a:t>
            </a:r>
          </a:p>
          <a:p>
            <a:pPr lvl="1"/>
            <a:r>
              <a:rPr lang="en-IN" b="1" dirty="0"/>
              <a:t>yum install java-1.8* (or </a:t>
            </a:r>
            <a:r>
              <a:rPr lang="en-IN" b="1" dirty="0" err="1"/>
              <a:t>sudo</a:t>
            </a:r>
            <a:r>
              <a:rPr lang="en-IN" b="1" dirty="0"/>
              <a:t> yum install java-1.8*)</a:t>
            </a:r>
          </a:p>
          <a:p>
            <a:r>
              <a:rPr lang="en-IN" dirty="0"/>
              <a:t>Install Tomcat</a:t>
            </a:r>
          </a:p>
          <a:p>
            <a:pPr lvl="1"/>
            <a:r>
              <a:rPr lang="en-IN" b="1" dirty="0" err="1"/>
              <a:t>sudo</a:t>
            </a:r>
            <a:r>
              <a:rPr lang="en-IN" b="1" dirty="0"/>
              <a:t> </a:t>
            </a:r>
            <a:r>
              <a:rPr lang="en-IN" b="1" dirty="0" err="1"/>
              <a:t>su</a:t>
            </a:r>
            <a:r>
              <a:rPr lang="en-IN" b="1" dirty="0"/>
              <a:t> -</a:t>
            </a:r>
          </a:p>
          <a:p>
            <a:pPr lvl="1"/>
            <a:r>
              <a:rPr lang="en-IN" b="1" dirty="0"/>
              <a:t>cd /</a:t>
            </a:r>
          </a:p>
          <a:p>
            <a:pPr lvl="1"/>
            <a:r>
              <a:rPr lang="en-IN" b="1" dirty="0"/>
              <a:t>cd /opt</a:t>
            </a:r>
          </a:p>
          <a:p>
            <a:pPr lvl="1"/>
            <a:r>
              <a:rPr lang="en-IN" b="1" dirty="0"/>
              <a:t>#Download tomcat binary</a:t>
            </a:r>
          </a:p>
          <a:p>
            <a:pPr lvl="1"/>
            <a:r>
              <a:rPr lang="en-IN" b="1" dirty="0" err="1"/>
              <a:t>wget</a:t>
            </a:r>
            <a:r>
              <a:rPr lang="en-IN" b="1" dirty="0"/>
              <a:t> https://dlcdn.apache.org/tomcat/tomcat-9/v9.0.68/bin/apache-tomcat-9.0.68.tar.gz</a:t>
            </a:r>
          </a:p>
          <a:p>
            <a:pPr lvl="1"/>
            <a:r>
              <a:rPr lang="en-IN" b="1" dirty="0"/>
              <a:t>#unzip tomcat binary</a:t>
            </a:r>
          </a:p>
          <a:p>
            <a:pPr lvl="1"/>
            <a:r>
              <a:rPr lang="en-IN" b="1" dirty="0"/>
              <a:t>tar -</a:t>
            </a:r>
            <a:r>
              <a:rPr lang="en-IN" b="1" dirty="0" err="1"/>
              <a:t>zvxf</a:t>
            </a:r>
            <a:r>
              <a:rPr lang="en-IN" b="1" dirty="0"/>
              <a:t> apache-tomcat-9.0.68.tar.gz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9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956-906A-A3A9-D007-492C223C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Downloading and Installing 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9A9-CCA8-859A-946D-A9741895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Add permissions to start and stop Tomcat</a:t>
            </a:r>
          </a:p>
          <a:p>
            <a:pPr lvl="1"/>
            <a:r>
              <a:rPr lang="en-IN" b="1" dirty="0"/>
              <a:t>cd apache-tomcat-9.0.68</a:t>
            </a:r>
          </a:p>
          <a:p>
            <a:pPr lvl="1"/>
            <a:r>
              <a:rPr lang="en-IN" b="1" dirty="0"/>
              <a:t>cd bin</a:t>
            </a:r>
          </a:p>
          <a:p>
            <a:pPr lvl="1"/>
            <a:r>
              <a:rPr lang="en-IN" b="1" dirty="0" err="1"/>
              <a:t>chmod</a:t>
            </a:r>
            <a:r>
              <a:rPr lang="en-IN" b="1" dirty="0"/>
              <a:t> +x startup.sh</a:t>
            </a:r>
          </a:p>
          <a:p>
            <a:pPr lvl="1"/>
            <a:r>
              <a:rPr lang="en-IN" b="1" dirty="0" err="1"/>
              <a:t>chmod</a:t>
            </a:r>
            <a:r>
              <a:rPr lang="en-IN" b="1" dirty="0"/>
              <a:t> +x shutdown.sh</a:t>
            </a:r>
          </a:p>
          <a:p>
            <a:r>
              <a:rPr lang="en-IN" dirty="0"/>
              <a:t>Change Tomcat port number from 8080 to 80</a:t>
            </a:r>
          </a:p>
          <a:p>
            <a:pPr lvl="1"/>
            <a:r>
              <a:rPr lang="en-IN" b="1" dirty="0"/>
              <a:t>cd ..</a:t>
            </a:r>
          </a:p>
          <a:p>
            <a:pPr lvl="1"/>
            <a:r>
              <a:rPr lang="en-IN" b="1" dirty="0"/>
              <a:t>cd conf</a:t>
            </a:r>
          </a:p>
          <a:p>
            <a:pPr lvl="1"/>
            <a:r>
              <a:rPr lang="en-IN" b="1" dirty="0"/>
              <a:t>nano server.xml (Here look for 8080 and change it to 80) then </a:t>
            </a:r>
            <a:r>
              <a:rPr lang="en-IN" b="1" dirty="0" err="1"/>
              <a:t>Ctrl+X</a:t>
            </a:r>
            <a:endParaRPr lang="en-IN" b="1" dirty="0"/>
          </a:p>
          <a:p>
            <a:pPr lvl="1"/>
            <a:r>
              <a:rPr lang="en-IN" b="1" dirty="0"/>
              <a:t>cd ..</a:t>
            </a:r>
          </a:p>
          <a:p>
            <a:pPr lvl="1"/>
            <a:r>
              <a:rPr lang="en-IN" b="1" dirty="0"/>
              <a:t>cd bin</a:t>
            </a:r>
          </a:p>
          <a:p>
            <a:pPr lvl="1"/>
            <a:r>
              <a:rPr lang="en-IN" b="1" dirty="0"/>
              <a:t>./startup.sh</a:t>
            </a:r>
          </a:p>
        </p:txBody>
      </p:sp>
    </p:spTree>
    <p:extLst>
      <p:ext uri="{BB962C8B-B14F-4D97-AF65-F5344CB8AC3E}">
        <p14:creationId xmlns:p14="http://schemas.microsoft.com/office/powerpoint/2010/main" val="31665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956-906A-A3A9-D007-492C223C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Test: Open Browser and Specify 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9A9-CCA8-859A-946D-A9741895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http://34.201.59.231:80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5254A-AA5A-8935-42C6-49350D4E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10" y="2456381"/>
            <a:ext cx="7044137" cy="38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5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Installing Tomcat Web Server on EC2</vt:lpstr>
      <vt:lpstr>Pre-requisites</vt:lpstr>
      <vt:lpstr>Downloading and Installing Tomcat</vt:lpstr>
      <vt:lpstr>Downloading and Installing Tomcat</vt:lpstr>
      <vt:lpstr>Test: Open Browser and Specify the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Tomcat Web Server on EC2</dc:title>
  <dc:creator>Atul Kahate</dc:creator>
  <cp:lastModifiedBy>Atul Kahate</cp:lastModifiedBy>
  <cp:revision>1</cp:revision>
  <dcterms:created xsi:type="dcterms:W3CDTF">2022-11-16T11:18:35Z</dcterms:created>
  <dcterms:modified xsi:type="dcterms:W3CDTF">2022-11-16T11:18:53Z</dcterms:modified>
</cp:coreProperties>
</file>