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60" r:id="rId1"/>
  </p:sldMasterIdLst>
  <p:notesMasterIdLst>
    <p:notesMasterId r:id="rId13"/>
  </p:notesMasterIdLst>
  <p:sldIdLst>
    <p:sldId id="268" r:id="rId2"/>
    <p:sldId id="269" r:id="rId3"/>
    <p:sldId id="270" r:id="rId4"/>
    <p:sldId id="271" r:id="rId5"/>
    <p:sldId id="272" r:id="rId6"/>
    <p:sldId id="273" r:id="rId7"/>
    <p:sldId id="274" r:id="rId8"/>
    <p:sldId id="275" r:id="rId9"/>
    <p:sldId id="276" r:id="rId10"/>
    <p:sldId id="277" r:id="rId11"/>
    <p:sldId id="278" r:id="rId12"/>
  </p:sldIdLst>
  <p:sldSz cx="12192000" cy="6858000"/>
  <p:notesSz cx="6858000" cy="9144000"/>
  <p:defaultTex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4"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7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IN" altLang="en-US" sz="1200">
                <a:solidFill>
                  <a:srgbClr val="898989"/>
                </a:solidFill>
                <a:latin typeface="Calibri" pitchFamily="34" charset="0"/>
              </a:rPr>
              <a:pPr lvl="0" eaLnBrk="1" latinLnBrk="1" hangingPunct="1"/>
              <a:t>30-09-2023</a:t>
            </a:fld>
            <a:endParaRPr lang="en-IN" altLang="en-US" sz="1200">
              <a:solidFill>
                <a:srgbClr val="898989"/>
              </a:solidFill>
              <a:latin typeface="Calibri" pitchFamily="34" charset="0"/>
            </a:endParaRPr>
          </a:p>
        </p:txBody>
      </p:sp>
      <p:sp>
        <p:nvSpPr>
          <p:cNvPr id="1048580"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IN" altLang="en-US" sz="1200">
                <a:solidFill>
                  <a:srgbClr val="898989"/>
                </a:solidFill>
                <a:latin typeface="Calibri" pitchFamily="34" charset="0"/>
              </a:rPr>
              <a:pPr lvl="0" algn="r" eaLnBrk="1" latinLnBrk="1" hangingPunct="1"/>
              <a:t>‹#›</a:t>
            </a:fld>
            <a:endParaRPr lang="en-IN" altLang="en-US" sz="1200">
              <a:solidFill>
                <a:srgbClr val="898989"/>
              </a:solidFill>
              <a:latin typeface="Calibri" pitchFamily="34" charset="0"/>
            </a:endParaRPr>
          </a:p>
        </p:txBody>
      </p:sp>
      <p:sp>
        <p:nvSpPr>
          <p:cNvPr id="104857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IN" altLang="en-US" sz="1200">
              <a:solidFill>
                <a:srgbClr val="898989"/>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2" name="Title 1"/>
          <p:cNvSpPr>
            <a:spLocks noGrp="1"/>
          </p:cNvSpPr>
          <p:nvPr>
            <p:ph type="title"/>
          </p:nvPr>
        </p:nvSpPr>
        <p:spPr/>
        <p:txBody>
          <a:bodyPr/>
          <a:lstStyle/>
          <a:p>
            <a:r>
              <a:rPr lang="en-US"/>
              <a:t>Click to edit Master title style</a:t>
            </a:r>
            <a:endParaRPr lang="en-IN"/>
          </a:p>
        </p:txBody>
      </p:sp>
      <p:sp>
        <p:nvSpPr>
          <p:cNvPr id="104871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IN" altLang="en-US" sz="1200">
                <a:solidFill>
                  <a:srgbClr val="898989"/>
                </a:solidFill>
                <a:latin typeface="Calibri" pitchFamily="34" charset="0"/>
              </a:rPr>
              <a:pPr lvl="0" eaLnBrk="1" latinLnBrk="1" hangingPunct="1"/>
              <a:t>30-09-2023</a:t>
            </a:fld>
            <a:endParaRPr lang="en-IN" altLang="en-US" sz="1200">
              <a:solidFill>
                <a:srgbClr val="898989"/>
              </a:solidFill>
              <a:latin typeface="Calibri" pitchFamily="34" charset="0"/>
            </a:endParaRPr>
          </a:p>
        </p:txBody>
      </p:sp>
      <p:sp>
        <p:nvSpPr>
          <p:cNvPr id="1048580"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IN" altLang="en-US" sz="1200">
                <a:solidFill>
                  <a:srgbClr val="898989"/>
                </a:solidFill>
                <a:latin typeface="Calibri" pitchFamily="34" charset="0"/>
              </a:rPr>
              <a:pPr lvl="0" algn="r" eaLnBrk="1" latinLnBrk="1" hangingPunct="1"/>
              <a:t>‹#›</a:t>
            </a:fld>
            <a:endParaRPr lang="en-IN" altLang="en-US" sz="1200">
              <a:solidFill>
                <a:srgbClr val="898989"/>
              </a:solidFill>
              <a:latin typeface="Calibri" pitchFamily="34" charset="0"/>
            </a:endParaRPr>
          </a:p>
        </p:txBody>
      </p:sp>
      <p:sp>
        <p:nvSpPr>
          <p:cNvPr id="104857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IN" altLang="en-US" sz="1200">
              <a:solidFill>
                <a:srgbClr val="898989"/>
              </a:solidFill>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4"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715"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IN" altLang="en-US" sz="1200">
                <a:solidFill>
                  <a:srgbClr val="898989"/>
                </a:solidFill>
                <a:latin typeface="Calibri" pitchFamily="34" charset="0"/>
              </a:rPr>
              <a:pPr lvl="0" eaLnBrk="1" latinLnBrk="1" hangingPunct="1"/>
              <a:t>30-09-2023</a:t>
            </a:fld>
            <a:endParaRPr lang="en-IN" altLang="en-US" sz="1200">
              <a:solidFill>
                <a:srgbClr val="898989"/>
              </a:solidFill>
              <a:latin typeface="Calibri" pitchFamily="34" charset="0"/>
            </a:endParaRPr>
          </a:p>
        </p:txBody>
      </p:sp>
      <p:sp>
        <p:nvSpPr>
          <p:cNvPr id="1048580"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IN" altLang="en-US" sz="1200">
                <a:solidFill>
                  <a:srgbClr val="898989"/>
                </a:solidFill>
                <a:latin typeface="Calibri" pitchFamily="34" charset="0"/>
              </a:rPr>
              <a:pPr lvl="0" algn="r" eaLnBrk="1" latinLnBrk="1" hangingPunct="1"/>
              <a:t>‹#›</a:t>
            </a:fld>
            <a:endParaRPr lang="en-IN" altLang="en-US" sz="1200">
              <a:solidFill>
                <a:srgbClr val="898989"/>
              </a:solidFill>
              <a:latin typeface="Calibri" pitchFamily="34" charset="0"/>
            </a:endParaRPr>
          </a:p>
        </p:txBody>
      </p:sp>
      <p:sp>
        <p:nvSpPr>
          <p:cNvPr id="104857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IN" altLang="en-US" sz="1200">
              <a:solidFill>
                <a:srgbClr val="898989"/>
              </a:solidFill>
              <a:latin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a:t>Click to edit Master title style</a:t>
            </a:r>
            <a:endParaRPr lang="en-IN"/>
          </a:p>
        </p:txBody>
      </p:sp>
      <p:sp>
        <p:nvSpPr>
          <p:cNvPr id="10486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IN" altLang="en-US" sz="1200">
                <a:solidFill>
                  <a:srgbClr val="898989"/>
                </a:solidFill>
                <a:latin typeface="Calibri" pitchFamily="34" charset="0"/>
              </a:rPr>
              <a:pPr lvl="0" eaLnBrk="1" latinLnBrk="1" hangingPunct="1"/>
              <a:t>30-09-2023</a:t>
            </a:fld>
            <a:endParaRPr lang="en-IN" altLang="en-US" sz="1200">
              <a:solidFill>
                <a:srgbClr val="898989"/>
              </a:solidFill>
              <a:latin typeface="Calibri" pitchFamily="34" charset="0"/>
            </a:endParaRPr>
          </a:p>
        </p:txBody>
      </p:sp>
      <p:sp>
        <p:nvSpPr>
          <p:cNvPr id="1048580"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IN" altLang="en-US" sz="1200">
                <a:solidFill>
                  <a:srgbClr val="898989"/>
                </a:solidFill>
                <a:latin typeface="Calibri" pitchFamily="34" charset="0"/>
              </a:rPr>
              <a:pPr lvl="0" algn="r" eaLnBrk="1" latinLnBrk="1" hangingPunct="1"/>
              <a:t>‹#›</a:t>
            </a:fld>
            <a:endParaRPr lang="en-IN" altLang="en-US" sz="1200">
              <a:solidFill>
                <a:srgbClr val="898989"/>
              </a:solidFill>
              <a:latin typeface="Calibri" pitchFamily="34" charset="0"/>
            </a:endParaRPr>
          </a:p>
        </p:txBody>
      </p:sp>
      <p:sp>
        <p:nvSpPr>
          <p:cNvPr id="104857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IN" altLang="en-US" sz="1200">
              <a:solidFill>
                <a:srgbClr val="898989"/>
              </a:solidFill>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5"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96"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57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IN" altLang="en-US" sz="1200">
                <a:solidFill>
                  <a:srgbClr val="898989"/>
                </a:solidFill>
                <a:latin typeface="Calibri" pitchFamily="34" charset="0"/>
              </a:rPr>
              <a:pPr lvl="0" eaLnBrk="1" latinLnBrk="1" hangingPunct="1"/>
              <a:t>30-09-2023</a:t>
            </a:fld>
            <a:endParaRPr lang="en-IN" altLang="en-US" sz="1200">
              <a:solidFill>
                <a:srgbClr val="898989"/>
              </a:solidFill>
              <a:latin typeface="Calibri" pitchFamily="34" charset="0"/>
            </a:endParaRPr>
          </a:p>
        </p:txBody>
      </p:sp>
      <p:sp>
        <p:nvSpPr>
          <p:cNvPr id="1048580"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IN" altLang="en-US" sz="1200">
                <a:solidFill>
                  <a:srgbClr val="898989"/>
                </a:solidFill>
                <a:latin typeface="Calibri" pitchFamily="34" charset="0"/>
              </a:rPr>
              <a:pPr lvl="0" algn="r" eaLnBrk="1" latinLnBrk="1" hangingPunct="1"/>
              <a:t>‹#›</a:t>
            </a:fld>
            <a:endParaRPr lang="en-IN" altLang="en-US" sz="1200">
              <a:solidFill>
                <a:srgbClr val="898989"/>
              </a:solidFill>
              <a:latin typeface="Calibri" pitchFamily="34" charset="0"/>
            </a:endParaRPr>
          </a:p>
        </p:txBody>
      </p:sp>
      <p:sp>
        <p:nvSpPr>
          <p:cNvPr id="104857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IN" altLang="en-US" sz="1200">
              <a:solidFill>
                <a:srgbClr val="898989"/>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a:t>Click to edit Master title style</a:t>
            </a:r>
            <a:endParaRPr lang="en-IN"/>
          </a:p>
        </p:txBody>
      </p:sp>
      <p:sp>
        <p:nvSpPr>
          <p:cNvPr id="104869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IN" altLang="en-US" sz="1200">
                <a:solidFill>
                  <a:srgbClr val="898989"/>
                </a:solidFill>
                <a:latin typeface="Calibri" pitchFamily="34" charset="0"/>
              </a:rPr>
              <a:pPr lvl="0" eaLnBrk="1" latinLnBrk="1" hangingPunct="1"/>
              <a:t>30-09-2023</a:t>
            </a:fld>
            <a:endParaRPr lang="en-IN" altLang="en-US" sz="1200">
              <a:solidFill>
                <a:srgbClr val="898989"/>
              </a:solidFill>
              <a:latin typeface="Calibri" pitchFamily="34" charset="0"/>
            </a:endParaRPr>
          </a:p>
        </p:txBody>
      </p:sp>
      <p:sp>
        <p:nvSpPr>
          <p:cNvPr id="1048580"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IN" altLang="en-US" sz="1200">
                <a:solidFill>
                  <a:srgbClr val="898989"/>
                </a:solidFill>
                <a:latin typeface="Calibri" pitchFamily="34" charset="0"/>
              </a:rPr>
              <a:pPr lvl="0" algn="r" eaLnBrk="1" latinLnBrk="1" hangingPunct="1"/>
              <a:t>‹#›</a:t>
            </a:fld>
            <a:endParaRPr lang="en-IN" altLang="en-US" sz="1200">
              <a:solidFill>
                <a:srgbClr val="898989"/>
              </a:solidFill>
              <a:latin typeface="Calibri" pitchFamily="34" charset="0"/>
            </a:endParaRPr>
          </a:p>
        </p:txBody>
      </p:sp>
      <p:sp>
        <p:nvSpPr>
          <p:cNvPr id="104857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IN" altLang="en-US" sz="1200">
              <a:solidFill>
                <a:srgbClr val="898989"/>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0"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0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2"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4"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IN" altLang="en-US" sz="1200">
                <a:solidFill>
                  <a:srgbClr val="898989"/>
                </a:solidFill>
                <a:latin typeface="Calibri" pitchFamily="34" charset="0"/>
              </a:rPr>
              <a:pPr lvl="0" eaLnBrk="1" latinLnBrk="1" hangingPunct="1"/>
              <a:t>30-09-2023</a:t>
            </a:fld>
            <a:endParaRPr lang="en-IN" altLang="en-US" sz="1200">
              <a:solidFill>
                <a:srgbClr val="898989"/>
              </a:solidFill>
              <a:latin typeface="Calibri" pitchFamily="34" charset="0"/>
            </a:endParaRPr>
          </a:p>
        </p:txBody>
      </p:sp>
      <p:sp>
        <p:nvSpPr>
          <p:cNvPr id="1048580"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IN" altLang="en-US" sz="1200">
                <a:solidFill>
                  <a:srgbClr val="898989"/>
                </a:solidFill>
                <a:latin typeface="Calibri" pitchFamily="34" charset="0"/>
              </a:rPr>
              <a:pPr lvl="0" algn="r" eaLnBrk="1" latinLnBrk="1" hangingPunct="1"/>
              <a:t>‹#›</a:t>
            </a:fld>
            <a:endParaRPr lang="en-IN" altLang="en-US" sz="1200">
              <a:solidFill>
                <a:srgbClr val="898989"/>
              </a:solidFill>
              <a:latin typeface="Calibri" pitchFamily="34" charset="0"/>
            </a:endParaRPr>
          </a:p>
        </p:txBody>
      </p:sp>
      <p:sp>
        <p:nvSpPr>
          <p:cNvPr id="104857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IN" altLang="en-US" sz="1200">
              <a:solidFill>
                <a:srgbClr val="898989"/>
              </a:solidFill>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5" name="Title 1"/>
          <p:cNvSpPr>
            <a:spLocks noGrp="1"/>
          </p:cNvSpPr>
          <p:nvPr>
            <p:ph type="title"/>
          </p:nvPr>
        </p:nvSpPr>
        <p:spPr/>
        <p:txBody>
          <a:bodyPr/>
          <a:lstStyle/>
          <a:p>
            <a:r>
              <a:rPr lang="en-US"/>
              <a:t>Click to edit Master title style</a:t>
            </a:r>
            <a:endParaRPr lang="en-IN"/>
          </a:p>
        </p:txBody>
      </p:sp>
      <p:sp>
        <p:nvSpPr>
          <p:cNvPr id="104857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IN" altLang="en-US" sz="1200">
                <a:solidFill>
                  <a:srgbClr val="898989"/>
                </a:solidFill>
                <a:latin typeface="Calibri" pitchFamily="34" charset="0"/>
              </a:rPr>
              <a:pPr lvl="0" eaLnBrk="1" latinLnBrk="1" hangingPunct="1"/>
              <a:t>30-09-2023</a:t>
            </a:fld>
            <a:endParaRPr lang="en-IN" altLang="en-US" sz="1200">
              <a:solidFill>
                <a:srgbClr val="898989"/>
              </a:solidFill>
              <a:latin typeface="Calibri" pitchFamily="34" charset="0"/>
            </a:endParaRPr>
          </a:p>
        </p:txBody>
      </p:sp>
      <p:sp>
        <p:nvSpPr>
          <p:cNvPr id="1048580"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IN" altLang="en-US" sz="1200">
                <a:solidFill>
                  <a:srgbClr val="898989"/>
                </a:solidFill>
                <a:latin typeface="Calibri" pitchFamily="34" charset="0"/>
              </a:rPr>
              <a:pPr lvl="0" algn="r" eaLnBrk="1" latinLnBrk="1" hangingPunct="1"/>
              <a:t>‹#›</a:t>
            </a:fld>
            <a:endParaRPr lang="en-IN" altLang="en-US" sz="1200">
              <a:solidFill>
                <a:srgbClr val="898989"/>
              </a:solidFill>
              <a:latin typeface="Calibri" pitchFamily="34" charset="0"/>
            </a:endParaRPr>
          </a:p>
        </p:txBody>
      </p:sp>
      <p:sp>
        <p:nvSpPr>
          <p:cNvPr id="104857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IN" altLang="en-US" sz="1200">
              <a:solidFill>
                <a:srgbClr val="898989"/>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7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IN" altLang="en-US" sz="1200">
                <a:solidFill>
                  <a:srgbClr val="898989"/>
                </a:solidFill>
                <a:latin typeface="Calibri" pitchFamily="34" charset="0"/>
              </a:rPr>
              <a:pPr lvl="0" eaLnBrk="1" latinLnBrk="1" hangingPunct="1"/>
              <a:t>30-09-2023</a:t>
            </a:fld>
            <a:endParaRPr lang="en-IN" altLang="en-US" sz="1200">
              <a:solidFill>
                <a:srgbClr val="898989"/>
              </a:solidFill>
              <a:latin typeface="Calibri" pitchFamily="34" charset="0"/>
            </a:endParaRPr>
          </a:p>
        </p:txBody>
      </p:sp>
      <p:sp>
        <p:nvSpPr>
          <p:cNvPr id="1048580"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IN" altLang="en-US" sz="1200">
                <a:solidFill>
                  <a:srgbClr val="898989"/>
                </a:solidFill>
                <a:latin typeface="Calibri" pitchFamily="34" charset="0"/>
              </a:rPr>
              <a:pPr lvl="0" algn="r" eaLnBrk="1" latinLnBrk="1" hangingPunct="1"/>
              <a:t>‹#›</a:t>
            </a:fld>
            <a:endParaRPr lang="en-IN" altLang="en-US" sz="1200">
              <a:solidFill>
                <a:srgbClr val="898989"/>
              </a:solidFill>
              <a:latin typeface="Calibri" pitchFamily="34" charset="0"/>
            </a:endParaRPr>
          </a:p>
        </p:txBody>
      </p:sp>
      <p:sp>
        <p:nvSpPr>
          <p:cNvPr id="104857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IN" altLang="en-US" sz="1200">
              <a:solidFill>
                <a:srgbClr val="898989"/>
              </a:solidFill>
              <a:latin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57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IN" altLang="en-US" sz="1200">
                <a:solidFill>
                  <a:srgbClr val="898989"/>
                </a:solidFill>
                <a:latin typeface="Calibri" pitchFamily="34" charset="0"/>
              </a:rPr>
              <a:pPr lvl="0" eaLnBrk="1" latinLnBrk="1" hangingPunct="1"/>
              <a:t>30-09-2023</a:t>
            </a:fld>
            <a:endParaRPr lang="en-IN" altLang="en-US" sz="1200">
              <a:solidFill>
                <a:srgbClr val="898989"/>
              </a:solidFill>
              <a:latin typeface="Calibri" pitchFamily="34" charset="0"/>
            </a:endParaRPr>
          </a:p>
        </p:txBody>
      </p:sp>
      <p:sp>
        <p:nvSpPr>
          <p:cNvPr id="1048580"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IN" altLang="en-US" sz="1200">
                <a:solidFill>
                  <a:srgbClr val="898989"/>
                </a:solidFill>
                <a:latin typeface="Calibri" pitchFamily="34" charset="0"/>
              </a:rPr>
              <a:pPr lvl="0" algn="r" eaLnBrk="1" latinLnBrk="1" hangingPunct="1"/>
              <a:t>‹#›</a:t>
            </a:fld>
            <a:endParaRPr lang="en-IN" altLang="en-US" sz="1200">
              <a:solidFill>
                <a:srgbClr val="898989"/>
              </a:solidFill>
              <a:latin typeface="Calibri" pitchFamily="34" charset="0"/>
            </a:endParaRPr>
          </a:p>
        </p:txBody>
      </p:sp>
      <p:sp>
        <p:nvSpPr>
          <p:cNvPr id="104857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IN" altLang="en-US" sz="1200">
              <a:solidFill>
                <a:srgbClr val="898989"/>
              </a:solidFill>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10"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104871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57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IN" altLang="en-US" sz="1200">
                <a:solidFill>
                  <a:srgbClr val="898989"/>
                </a:solidFill>
                <a:latin typeface="Calibri" pitchFamily="34" charset="0"/>
              </a:rPr>
              <a:pPr lvl="0" eaLnBrk="1" latinLnBrk="1" hangingPunct="1"/>
              <a:t>30-09-2023</a:t>
            </a:fld>
            <a:endParaRPr lang="en-IN" altLang="en-US" sz="1200">
              <a:solidFill>
                <a:srgbClr val="898989"/>
              </a:solidFill>
              <a:latin typeface="Calibri" pitchFamily="34" charset="0"/>
            </a:endParaRPr>
          </a:p>
        </p:txBody>
      </p:sp>
      <p:sp>
        <p:nvSpPr>
          <p:cNvPr id="1048580"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IN" altLang="en-US" sz="1200">
                <a:solidFill>
                  <a:srgbClr val="898989"/>
                </a:solidFill>
                <a:latin typeface="Calibri" pitchFamily="34" charset="0"/>
              </a:rPr>
              <a:pPr lvl="0" algn="r" eaLnBrk="1" latinLnBrk="1" hangingPunct="1"/>
              <a:t>‹#›</a:t>
            </a:fld>
            <a:endParaRPr lang="en-IN" altLang="en-US" sz="1200">
              <a:solidFill>
                <a:srgbClr val="898989"/>
              </a:solidFill>
              <a:latin typeface="Calibri" pitchFamily="34" charset="0"/>
            </a:endParaRPr>
          </a:p>
        </p:txBody>
      </p:sp>
      <p:sp>
        <p:nvSpPr>
          <p:cNvPr id="104857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IN" altLang="en-US" sz="1200">
              <a:solidFill>
                <a:srgbClr val="898989"/>
              </a:solidFill>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2"/>
          </a:xfrm>
          <a:prstGeom prst="rect">
            <a:avLst/>
          </a:prstGeom>
          <a:noFill/>
          <a:ln>
            <a:noFill/>
          </a:ln>
        </p:spPr>
        <p:txBody>
          <a:bodyPr vert="horz" lIns="91440" tIns="45720" rIns="91440" bIns="45720" anchor="ctr"/>
          <a:lstStyle/>
          <a:p>
            <a:pPr lvl="0"/>
            <a:r>
              <a:rPr lang="en-US" altLang="en-US"/>
              <a:t>Click to edit Master title style</a:t>
            </a:r>
          </a:p>
        </p:txBody>
      </p:sp>
      <p:sp>
        <p:nvSpPr>
          <p:cNvPr id="1048577" name="Text Placeholder 2"/>
          <p:cNvSpPr>
            <a:spLocks noGrp="1"/>
          </p:cNvSpPr>
          <p:nvPr>
            <p:ph type="body" idx="1"/>
          </p:nvPr>
        </p:nvSpPr>
        <p:spPr>
          <a:xfrm>
            <a:off x="838200" y="1825625"/>
            <a:ext cx="10515600" cy="43513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8" name="Date Placeholder 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IN" altLang="en-US" sz="1200">
                <a:solidFill>
                  <a:srgbClr val="898989"/>
                </a:solidFill>
                <a:latin typeface="Calibri" pitchFamily="34" charset="0"/>
              </a:rPr>
              <a:pPr lvl="0" eaLnBrk="1" latinLnBrk="1" hangingPunct="1"/>
              <a:t>30-09-2023</a:t>
            </a:fld>
            <a:endParaRPr lang="en-IN" altLang="en-US" sz="1200">
              <a:solidFill>
                <a:srgbClr val="898989"/>
              </a:solidFill>
              <a:latin typeface="Calibri" pitchFamily="34" charset="0"/>
            </a:endParaRPr>
          </a:p>
        </p:txBody>
      </p:sp>
      <p:sp>
        <p:nvSpPr>
          <p:cNvPr id="1048579" name="Footer Placeholder 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IN" altLang="en-US" sz="1200">
              <a:solidFill>
                <a:srgbClr val="898989"/>
              </a:solidFill>
              <a:latin typeface="Calibri" pitchFamily="34" charset="0"/>
            </a:endParaRPr>
          </a:p>
        </p:txBody>
      </p:sp>
      <p:sp>
        <p:nvSpPr>
          <p:cNvPr id="1048580" name="Slide Number Placeholder 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IN" altLang="en-US" sz="1200">
                <a:solidFill>
                  <a:srgbClr val="898989"/>
                </a:solidFill>
                <a:latin typeface="Calibri" pitchFamily="34" charset="0"/>
              </a:rPr>
              <a:pPr lvl="0" algn="r" eaLnBrk="1" latinLnBrk="1" hangingPunct="1"/>
              <a:t>‹#›</a:t>
            </a:fld>
            <a:endParaRPr lang="en-IN" altLang="en-US" sz="1200">
              <a:solidFill>
                <a:srgbClr val="898989"/>
              </a:solidFill>
              <a:latin typeface="Calibri" pitchFamily="34" charset="0"/>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ftr="0" dt="0"/>
  <p:txStyles>
    <p:titleStyle>
      <a:lvl1pPr algn="l" rtl="0" eaLnBrk="0" fontAlgn="base" hangingPunct="0">
        <a:lnSpc>
          <a:spcPct val="90000"/>
        </a:lnSpc>
        <a:spcBef>
          <a:spcPct val="0"/>
        </a:spcBef>
        <a:spcAft>
          <a:spcPct val="0"/>
        </a:spcAft>
        <a:defRPr sz="4400" kern="1200">
          <a:solidFill>
            <a:schemeClr val="tx1"/>
          </a:solidFill>
          <a:latin typeface="Calibri Light"/>
          <a:ea typeface="Calibri Light"/>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libri"/>
          <a:ea typeface="Calibri"/>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libri"/>
          <a:ea typeface="Calibri"/>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libri"/>
          <a:ea typeface="Calibri"/>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libri"/>
          <a:ea typeface="Calibri"/>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libri"/>
          <a:ea typeface="Calibri"/>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Calibri"/>
          <a:ea typeface="Calibri"/>
          <a:cs typeface="+mn-cs"/>
        </a:defRPr>
      </a:lvl1pPr>
      <a:lvl2pPr marL="457200" algn="l" defTabSz="914400" rtl="0" eaLnBrk="1" latinLnBrk="0" hangingPunct="1">
        <a:defRPr sz="1800" kern="1200">
          <a:solidFill>
            <a:schemeClr val="tx1"/>
          </a:solidFill>
          <a:latin typeface="Calibri"/>
          <a:ea typeface="Calibri"/>
          <a:cs typeface="+mn-cs"/>
        </a:defRPr>
      </a:lvl2pPr>
      <a:lvl3pPr marL="914400" algn="l" defTabSz="914400" rtl="0" eaLnBrk="1" latinLnBrk="0" hangingPunct="1">
        <a:defRPr sz="1800" kern="1200">
          <a:solidFill>
            <a:schemeClr val="tx1"/>
          </a:solidFill>
          <a:latin typeface="Calibri"/>
          <a:ea typeface="Calibri"/>
          <a:cs typeface="+mn-cs"/>
        </a:defRPr>
      </a:lvl3pPr>
      <a:lvl4pPr marL="1371600" algn="l" defTabSz="914400" rtl="0" eaLnBrk="1" latinLnBrk="0" hangingPunct="1">
        <a:defRPr sz="1800" kern="1200">
          <a:solidFill>
            <a:schemeClr val="tx1"/>
          </a:solidFill>
          <a:latin typeface="Calibri"/>
          <a:ea typeface="Calibri"/>
          <a:cs typeface="+mn-cs"/>
        </a:defRPr>
      </a:lvl4pPr>
      <a:lvl5pPr marL="1828800" algn="l" defTabSz="914400" rtl="0" eaLnBrk="1" latinLnBrk="0" hangingPunct="1">
        <a:defRPr sz="1800" kern="1200">
          <a:solidFill>
            <a:schemeClr val="tx1"/>
          </a:solidFill>
          <a:latin typeface="Calibri"/>
          <a:ea typeface="Calibri"/>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gps.gov/"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2"/>
          <p:cNvPicPr>
            <a:picLocks/>
          </p:cNvPicPr>
          <p:nvPr/>
        </p:nvPicPr>
        <p:blipFill>
          <a:blip r:embed="rId2"/>
          <a:srcRect l="9709"/>
          <a:stretch>
            <a:fillRect/>
          </a:stretch>
        </p:blipFill>
        <p:spPr>
          <a:xfrm>
            <a:off x="10571162" y="206375"/>
            <a:ext cx="1382712" cy="1177925"/>
          </a:xfrm>
          <a:prstGeom prst="rect">
            <a:avLst/>
          </a:prstGeom>
          <a:noFill/>
          <a:ln>
            <a:noFill/>
          </a:ln>
        </p:spPr>
      </p:pic>
      <p:pic>
        <p:nvPicPr>
          <p:cNvPr id="2097162" name="Picture 7"/>
          <p:cNvPicPr>
            <a:picLocks/>
          </p:cNvPicPr>
          <p:nvPr/>
        </p:nvPicPr>
        <p:blipFill>
          <a:blip r:embed="rId3"/>
          <a:srcRect/>
          <a:stretch>
            <a:fillRect/>
          </a:stretch>
        </p:blipFill>
        <p:spPr>
          <a:xfrm>
            <a:off x="0" y="5564187"/>
            <a:ext cx="12192000" cy="1289050"/>
          </a:xfrm>
          <a:prstGeom prst="rect">
            <a:avLst/>
          </a:prstGeom>
          <a:noFill/>
          <a:ln>
            <a:noFill/>
          </a:ln>
        </p:spPr>
      </p:pic>
      <p:pic>
        <p:nvPicPr>
          <p:cNvPr id="2097163" name="Picture 4" descr="logo"/>
          <p:cNvPicPr>
            <a:picLocks/>
          </p:cNvPicPr>
          <p:nvPr/>
        </p:nvPicPr>
        <p:blipFill>
          <a:blip r:embed="rId4"/>
          <a:srcRect/>
          <a:stretch>
            <a:fillRect/>
          </a:stretch>
        </p:blipFill>
        <p:spPr>
          <a:xfrm>
            <a:off x="238125" y="212725"/>
            <a:ext cx="931862" cy="877887"/>
          </a:xfrm>
          <a:prstGeom prst="rect">
            <a:avLst/>
          </a:prstGeom>
          <a:noFill/>
          <a:ln>
            <a:noFill/>
          </a:ln>
        </p:spPr>
      </p:pic>
      <p:sp>
        <p:nvSpPr>
          <p:cNvPr id="1048625" name="Rectangle 7"/>
          <p:cNvSpPr/>
          <p:nvPr/>
        </p:nvSpPr>
        <p:spPr>
          <a:xfrm>
            <a:off x="0" y="0"/>
            <a:ext cx="12192000" cy="457200"/>
          </a:xfrm>
          <a:prstGeom prst="rect">
            <a:avLst/>
          </a:prstGeom>
          <a:noFill/>
          <a:ln>
            <a:noFill/>
          </a:ln>
        </p:spPr>
        <p:txBody>
          <a:bodyPr vert="horz" wrap="none" lIns="91440" tIns="45720" rIns="91440" bIns="45720" anchor="ctr">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eaLnBrk="1" latinLnBrk="1" hangingPunct="1">
              <a:lnSpc>
                <a:spcPct val="100000"/>
              </a:lnSpc>
              <a:spcBef>
                <a:spcPct val="0"/>
              </a:spcBef>
              <a:buFontTx/>
              <a:buNone/>
            </a:pPr>
            <a:endParaRPr lang="en-IN" altLang="en-US" sz="1800">
              <a:ea typeface="Arial" charset="0"/>
            </a:endParaRPr>
          </a:p>
        </p:txBody>
      </p:sp>
      <p:sp>
        <p:nvSpPr>
          <p:cNvPr id="1048626" name="Rectangle 8"/>
          <p:cNvSpPr/>
          <p:nvPr/>
        </p:nvSpPr>
        <p:spPr>
          <a:xfrm>
            <a:off x="214312" y="60325"/>
            <a:ext cx="11715750" cy="1323975"/>
          </a:xfrm>
          <a:prstGeom prst="rect">
            <a:avLst/>
          </a:prstGeom>
          <a:noFill/>
          <a:ln>
            <a:noFill/>
          </a:ln>
        </p:spPr>
        <p:txBody>
          <a:bodyPr vert="horz" lIns="91440" tIns="45720" rIns="91440" bIns="45720" anchor="ctr">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a:lnSpc>
                <a:spcPct val="100000"/>
              </a:lnSpc>
              <a:spcBef>
                <a:spcPct val="0"/>
              </a:spcBef>
              <a:buFontTx/>
              <a:buNone/>
              <a:tabLst>
                <a:tab pos="1303337" algn="r"/>
                <a:tab pos="2865437" algn="ctr"/>
                <a:tab pos="5730875" algn="r"/>
              </a:tabLst>
            </a:pPr>
            <a:r>
              <a:rPr lang="en-US" altLang="en-US" b="1">
                <a:solidFill>
                  <a:schemeClr val="accent2"/>
                </a:solidFill>
                <a:latin typeface="Times New Roman" pitchFamily="18" charset="0"/>
                <a:ea typeface="Calibri" pitchFamily="34" charset="0"/>
              </a:rPr>
              <a:t>G.H. RAISONI COLLEGE OF ENGINEERING </a:t>
            </a:r>
          </a:p>
          <a:p>
            <a:pPr marL="0" lvl="0" indent="0" algn="ctr">
              <a:lnSpc>
                <a:spcPct val="100000"/>
              </a:lnSpc>
              <a:spcBef>
                <a:spcPct val="0"/>
              </a:spcBef>
              <a:buFontTx/>
              <a:buNone/>
              <a:tabLst>
                <a:tab pos="1303337" algn="r"/>
                <a:tab pos="2865437" algn="ctr"/>
                <a:tab pos="5730875" algn="r"/>
              </a:tabLst>
            </a:pPr>
            <a:r>
              <a:rPr lang="en-US" altLang="en-US" b="1">
                <a:solidFill>
                  <a:schemeClr val="accent2"/>
                </a:solidFill>
                <a:latin typeface="Times New Roman" pitchFamily="18" charset="0"/>
                <a:ea typeface="Calibri" pitchFamily="34" charset="0"/>
              </a:rPr>
              <a:t>AND MANAGEMENT, WAGHOLI, PUNE.</a:t>
            </a:r>
          </a:p>
          <a:p>
            <a:pPr marL="0" lvl="0" indent="0" algn="ctr">
              <a:lnSpc>
                <a:spcPct val="100000"/>
              </a:lnSpc>
              <a:spcBef>
                <a:spcPct val="0"/>
              </a:spcBef>
              <a:buNone/>
            </a:pPr>
            <a:r>
              <a:rPr lang="en-US" altLang="en-US" sz="2400" b="1">
                <a:latin typeface="Times New Roman" pitchFamily="18" charset="0"/>
                <a:ea typeface="Calibri" pitchFamily="34" charset="0"/>
              </a:rPr>
              <a:t>Department of AI &amp; AIML</a:t>
            </a:r>
          </a:p>
        </p:txBody>
      </p:sp>
      <p:pic>
        <p:nvPicPr>
          <p:cNvPr id="2097164" name="Picture 2"/>
          <p:cNvPicPr>
            <a:picLocks/>
          </p:cNvPicPr>
          <p:nvPr/>
        </p:nvPicPr>
        <p:blipFill>
          <a:blip r:embed="rId5"/>
          <a:srcRect/>
          <a:stretch>
            <a:fillRect/>
          </a:stretch>
        </p:blipFill>
        <p:spPr>
          <a:xfrm>
            <a:off x="190500" y="206375"/>
            <a:ext cx="1104900" cy="936625"/>
          </a:xfrm>
          <a:prstGeom prst="rect">
            <a:avLst/>
          </a:prstGeom>
          <a:noFill/>
          <a:ln>
            <a:noFill/>
          </a:ln>
        </p:spPr>
      </p:pic>
      <p:sp>
        <p:nvSpPr>
          <p:cNvPr id="1048627" name="Rectangle 5"/>
          <p:cNvSpPr txBox="1"/>
          <p:nvPr/>
        </p:nvSpPr>
        <p:spPr>
          <a:xfrm>
            <a:off x="1981200" y="1992312"/>
            <a:ext cx="8229600" cy="42545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buFont typeface="Wingdings 2" pitchFamily="18" charset="2"/>
              <a:buNone/>
            </a:pPr>
            <a:r>
              <a:rPr lang="en-US" altLang="en-US" sz="2400" b="1" i="1">
                <a:solidFill>
                  <a:srgbClr val="FF0000"/>
                </a:solidFill>
                <a:latin typeface="Arial Black" pitchFamily="34" charset="0"/>
                <a:ea typeface="Aharoni" pitchFamily="2" charset="0"/>
              </a:rPr>
              <a:t>Location Based Reminder App </a:t>
            </a:r>
          </a:p>
        </p:txBody>
      </p:sp>
      <p:sp>
        <p:nvSpPr>
          <p:cNvPr id="1048628" name="TextBox 3"/>
          <p:cNvSpPr txBox="1"/>
          <p:nvPr/>
        </p:nvSpPr>
        <p:spPr>
          <a:xfrm>
            <a:off x="481012" y="2609850"/>
            <a:ext cx="11472862" cy="28908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marL="273050" lvl="0" indent="-273050" algn="ctr" eaLnBrk="1" latinLnBrk="1" hangingPunct="1">
              <a:spcBef>
                <a:spcPct val="20000"/>
              </a:spcBef>
              <a:buClr>
                <a:srgbClr val="A5A5A5"/>
              </a:buClr>
              <a:buSzPct val="95000"/>
              <a:buFontTx/>
              <a:buNone/>
            </a:pPr>
            <a:r>
              <a:rPr lang="en-US" altLang="en-US" b="1">
                <a:latin typeface="Times New Roman" pitchFamily="18" charset="0"/>
                <a:ea typeface="Times New Roman" pitchFamily="18" charset="0"/>
              </a:rPr>
              <a:t>                            </a:t>
            </a:r>
            <a:r>
              <a:rPr lang="en-US" altLang="en-US" b="1" u="sng">
                <a:latin typeface="Times New Roman" pitchFamily="18" charset="0"/>
                <a:ea typeface="Times New Roman" pitchFamily="18" charset="0"/>
              </a:rPr>
              <a:t>Guide:</a:t>
            </a:r>
            <a:r>
              <a:rPr lang="en-US" altLang="en-US" b="1">
                <a:latin typeface="Times New Roman" pitchFamily="18" charset="0"/>
                <a:ea typeface="Times New Roman" pitchFamily="18" charset="0"/>
              </a:rPr>
              <a:t>			</a:t>
            </a:r>
          </a:p>
          <a:p>
            <a:pPr marL="273050" lvl="0" indent="-273050" algn="ctr" eaLnBrk="1" latinLnBrk="1" hangingPunct="1">
              <a:spcBef>
                <a:spcPct val="20000"/>
              </a:spcBef>
              <a:buClr>
                <a:srgbClr val="A5A5A5"/>
              </a:buClr>
              <a:buSzPct val="95000"/>
              <a:buFontTx/>
              <a:buNone/>
            </a:pPr>
            <a:r>
              <a:rPr lang="en-US" altLang="en-US" b="1">
                <a:latin typeface="Times New Roman" pitchFamily="18" charset="0"/>
                <a:ea typeface="Times New Roman" pitchFamily="18" charset="0"/>
              </a:rPr>
              <a:t>	</a:t>
            </a:r>
            <a:r>
              <a:rPr lang="en-US" altLang="en-US" b="1" i="1">
                <a:latin typeface="Times New Roman" pitchFamily="18" charset="0"/>
                <a:ea typeface="Times New Roman" pitchFamily="18" charset="0"/>
              </a:rPr>
              <a:t>        Prof. Pranita Mokal		</a:t>
            </a:r>
          </a:p>
          <a:p>
            <a:pPr marL="273050" lvl="0" indent="-273050" algn="ctr" eaLnBrk="1" latinLnBrk="1" hangingPunct="1">
              <a:spcBef>
                <a:spcPct val="20000"/>
              </a:spcBef>
              <a:buClr>
                <a:srgbClr val="A5A5A5"/>
              </a:buClr>
              <a:buSzPct val="95000"/>
              <a:buFontTx/>
              <a:buNone/>
            </a:pPr>
            <a:endParaRPr lang="en-US" altLang="en-US" b="1" i="1">
              <a:latin typeface="Times New Roman" pitchFamily="18" charset="0"/>
              <a:ea typeface="Times New Roman" pitchFamily="18" charset="0"/>
            </a:endParaRPr>
          </a:p>
          <a:p>
            <a:pPr marL="273050" lvl="0" indent="-273050" algn="ctr" eaLnBrk="1" latinLnBrk="1" hangingPunct="1">
              <a:spcBef>
                <a:spcPct val="20000"/>
              </a:spcBef>
              <a:buClr>
                <a:srgbClr val="A5A5A5"/>
              </a:buClr>
              <a:buSzPct val="95000"/>
              <a:buFontTx/>
              <a:buNone/>
            </a:pPr>
            <a:r>
              <a:rPr lang="en-US" altLang="en-US" b="1" u="sng">
                <a:latin typeface="Times New Roman" pitchFamily="18" charset="0"/>
                <a:ea typeface="Times New Roman" pitchFamily="18" charset="0"/>
              </a:rPr>
              <a:t>Name of Projectees</a:t>
            </a:r>
          </a:p>
          <a:p>
            <a:pPr marL="273050" lvl="0" indent="-273050" algn="ctr" eaLnBrk="1" latinLnBrk="1" hangingPunct="1">
              <a:spcBef>
                <a:spcPct val="20000"/>
              </a:spcBef>
              <a:buClr>
                <a:srgbClr val="A5A5A5"/>
              </a:buClr>
              <a:buSzPct val="95000"/>
              <a:buFontTx/>
              <a:buNone/>
            </a:pPr>
            <a:endParaRPr lang="en-US" altLang="en-US" b="1" u="sng">
              <a:latin typeface="Times New Roman" pitchFamily="18" charset="0"/>
              <a:ea typeface="Times New Roman" pitchFamily="18" charset="0"/>
            </a:endParaRPr>
          </a:p>
          <a:p>
            <a:pPr marL="273050" lvl="0" indent="-273050" algn="ctr" eaLnBrk="1" latinLnBrk="1" hangingPunct="1">
              <a:spcBef>
                <a:spcPct val="20000"/>
              </a:spcBef>
              <a:buClr>
                <a:srgbClr val="A5A5A5"/>
              </a:buClr>
              <a:buSzPct val="95000"/>
              <a:buFontTx/>
              <a:buNone/>
            </a:pPr>
            <a:r>
              <a:rPr lang="en-US" altLang="en-US" b="1" i="1">
                <a:latin typeface="Times New Roman" pitchFamily="18" charset="0"/>
                <a:ea typeface="Times New Roman" pitchFamily="18" charset="0"/>
              </a:rPr>
              <a:t>              1.Ashlesha Hajare(65)                                                          2.Nikita Gaikwad (67)</a:t>
            </a:r>
          </a:p>
          <a:p>
            <a:pPr marL="273050" lvl="0" indent="-273050" algn="ctr" eaLnBrk="1" latinLnBrk="1" hangingPunct="1">
              <a:spcBef>
                <a:spcPct val="20000"/>
              </a:spcBef>
              <a:buClr>
                <a:srgbClr val="A5A5A5"/>
              </a:buClr>
              <a:buSzPct val="95000"/>
              <a:buFontTx/>
              <a:buNone/>
            </a:pPr>
            <a:r>
              <a:rPr lang="en-US" altLang="en-US" b="1" i="1">
                <a:latin typeface="Times New Roman" pitchFamily="18" charset="0"/>
                <a:ea typeface="Times New Roman" pitchFamily="18" charset="0"/>
              </a:rPr>
              <a:t>            3.Aditya Wagh (68)                                                                4.Roshani Shaikh (69)</a:t>
            </a:r>
          </a:p>
          <a:p>
            <a:pPr marL="273050" lvl="0" indent="-273050" algn="ctr" eaLnBrk="1" latinLnBrk="1" hangingPunct="1">
              <a:spcBef>
                <a:spcPct val="20000"/>
              </a:spcBef>
              <a:buClr>
                <a:srgbClr val="A5A5A5"/>
              </a:buClr>
              <a:buSzPct val="95000"/>
              <a:buFontTx/>
              <a:buNone/>
            </a:pPr>
            <a:endParaRPr lang="en-US" altLang="en-US" sz="1000" b="1" i="1">
              <a:latin typeface="Times New Roman" pitchFamily="18" charset="0"/>
              <a:ea typeface="Times New Roman" pitchFamily="18" charset="0"/>
            </a:endParaRPr>
          </a:p>
          <a:p>
            <a:pPr marL="273050" lvl="0" indent="-273050" eaLnBrk="1" latinLnBrk="1" hangingPunct="1">
              <a:spcBef>
                <a:spcPct val="20000"/>
              </a:spcBef>
              <a:buClr>
                <a:srgbClr val="A5A5A5"/>
              </a:buClr>
              <a:buSzPct val="95000"/>
              <a:buFontTx/>
              <a:buNone/>
            </a:pPr>
            <a:r>
              <a:rPr lang="en-US" altLang="en-US" b="1">
                <a:latin typeface="Times New Roman" pitchFamily="18" charset="0"/>
                <a:ea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Rectangle 7"/>
          <p:cNvSpPr/>
          <p:nvPr/>
        </p:nvSpPr>
        <p:spPr>
          <a:xfrm>
            <a:off x="0" y="0"/>
            <a:ext cx="12192000" cy="457200"/>
          </a:xfrm>
          <a:prstGeom prst="rect">
            <a:avLst/>
          </a:prstGeom>
          <a:noFill/>
          <a:ln>
            <a:noFill/>
          </a:ln>
        </p:spPr>
        <p:txBody>
          <a:bodyPr vert="horz" wrap="none" lIns="91440" tIns="45720" rIns="91440" bIns="45720" anchor="ctr">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eaLnBrk="1" latinLnBrk="1" hangingPunct="1">
              <a:lnSpc>
                <a:spcPct val="100000"/>
              </a:lnSpc>
              <a:spcBef>
                <a:spcPct val="0"/>
              </a:spcBef>
              <a:buFontTx/>
              <a:buNone/>
            </a:pPr>
            <a:endParaRPr lang="en-IN" altLang="en-US" sz="1800">
              <a:ea typeface="Arial" charset="0"/>
            </a:endParaRPr>
          </a:p>
        </p:txBody>
      </p:sp>
      <p:sp>
        <p:nvSpPr>
          <p:cNvPr id="1048688" name="TextBox 7"/>
          <p:cNvSpPr txBox="1"/>
          <p:nvPr/>
        </p:nvSpPr>
        <p:spPr>
          <a:xfrm>
            <a:off x="1139825" y="1249362"/>
            <a:ext cx="9066212" cy="2402841"/>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nSpc>
                <a:spcPct val="100000"/>
              </a:lnSpc>
              <a:spcBef>
                <a:spcPct val="0"/>
              </a:spcBef>
              <a:buFontTx/>
              <a:buNone/>
            </a:pPr>
            <a:r>
              <a:rPr lang="en-US" altLang="en-US" sz="2000">
                <a:ea typeface="Arial" charset="0"/>
              </a:rPr>
              <a:t>[1] Reto Mier, “Professional Android Application Development”. </a:t>
            </a:r>
          </a:p>
          <a:p>
            <a:pPr marL="0" lvl="0" indent="0">
              <a:lnSpc>
                <a:spcPct val="100000"/>
              </a:lnSpc>
              <a:spcBef>
                <a:spcPct val="0"/>
              </a:spcBef>
              <a:buFontTx/>
              <a:buNone/>
            </a:pPr>
            <a:r>
              <a:rPr lang="en-US" altLang="en-US" sz="2000">
                <a:ea typeface="Arial" charset="0"/>
              </a:rPr>
              <a:t>[2] T. Sohn, et al., "Place-Its: A Study of LocationBased Reminders," in UbiComp, 2005, p. 19. </a:t>
            </a:r>
          </a:p>
          <a:p>
            <a:pPr marL="0" lvl="0" indent="0">
              <a:lnSpc>
                <a:spcPct val="100000"/>
              </a:lnSpc>
              <a:spcBef>
                <a:spcPct val="0"/>
              </a:spcBef>
              <a:buFontTx/>
              <a:buNone/>
            </a:pPr>
            <a:r>
              <a:rPr lang="en-US" altLang="en-US" sz="2000">
                <a:ea typeface="Arial" charset="0"/>
              </a:rPr>
              <a:t>[3] www.gps.gov/applications/survey </a:t>
            </a:r>
          </a:p>
          <a:p>
            <a:pPr marL="0" lvl="0" indent="0">
              <a:lnSpc>
                <a:spcPct val="100000"/>
              </a:lnSpc>
              <a:spcBef>
                <a:spcPct val="0"/>
              </a:spcBef>
              <a:buFontTx/>
              <a:buNone/>
            </a:pPr>
            <a:r>
              <a:rPr lang="en-US" altLang="en-US" sz="2000">
                <a:ea typeface="Arial" charset="0"/>
              </a:rPr>
              <a:t>[4] Reto Mier, “Professional Android Application Development”.</a:t>
            </a:r>
          </a:p>
          <a:p>
            <a:pPr marL="0" lvl="0" indent="0">
              <a:lnSpc>
                <a:spcPct val="100000"/>
              </a:lnSpc>
              <a:spcBef>
                <a:spcPct val="0"/>
              </a:spcBef>
              <a:buNone/>
            </a:pPr>
            <a:r>
              <a:rPr lang="en-US" altLang="en-US" sz="2000">
                <a:latin typeface="Times New Roman" pitchFamily="18" charset="0"/>
                <a:ea typeface="Times New Roman" pitchFamily="18" charset="0"/>
              </a:rPr>
              <a:t>[5]</a:t>
            </a:r>
            <a:r>
              <a:rPr lang="en-US" altLang="en-US" sz="3200">
                <a:latin typeface="Times New Roman" pitchFamily="18" charset="0"/>
                <a:ea typeface="Times New Roman" pitchFamily="18" charset="0"/>
              </a:rPr>
              <a:t> </a:t>
            </a:r>
            <a:r>
              <a:rPr lang="en-US" altLang="en-US" sz="2000">
                <a:ea typeface="Arial" charset="0"/>
                <a:hlinkClick r:id="rId2"/>
              </a:rPr>
              <a:t>U. Government. (1999), Global Positioning System. www.gps.gov</a:t>
            </a:r>
          </a:p>
          <a:p>
            <a:pPr marL="0" lvl="0" indent="0">
              <a:lnSpc>
                <a:spcPct val="100000"/>
              </a:lnSpc>
              <a:spcBef>
                <a:spcPct val="0"/>
              </a:spcBef>
              <a:buFontTx/>
              <a:buNone/>
            </a:pPr>
            <a:endParaRPr lang="en-US" altLang="en-US" sz="2000">
              <a:latin typeface="Times New Roman" pitchFamily="18" charset="0"/>
              <a:ea typeface="Times New Roman" pitchFamily="18" charset="0"/>
            </a:endParaRPr>
          </a:p>
        </p:txBody>
      </p:sp>
      <p:pic>
        <p:nvPicPr>
          <p:cNvPr id="2097166" name="Picture 7"/>
          <p:cNvPicPr>
            <a:picLocks/>
          </p:cNvPicPr>
          <p:nvPr/>
        </p:nvPicPr>
        <p:blipFill>
          <a:blip r:embed="rId3"/>
          <a:srcRect/>
          <a:stretch>
            <a:fillRect/>
          </a:stretch>
        </p:blipFill>
        <p:spPr>
          <a:xfrm>
            <a:off x="0" y="5564187"/>
            <a:ext cx="12192000" cy="1289050"/>
          </a:xfrm>
          <a:prstGeom prst="rect">
            <a:avLst/>
          </a:prstGeom>
          <a:noFill/>
          <a:ln>
            <a:noFill/>
          </a:ln>
        </p:spPr>
      </p:pic>
      <p:sp>
        <p:nvSpPr>
          <p:cNvPr id="1048689" name="Title 1"/>
          <p:cNvSpPr txBox="1"/>
          <p:nvPr/>
        </p:nvSpPr>
        <p:spPr>
          <a:xfrm>
            <a:off x="0" y="0"/>
            <a:ext cx="12192000" cy="639762"/>
          </a:xfrm>
          <a:prstGeom prst="rect">
            <a:avLst/>
          </a:prstGeom>
          <a:solidFill>
            <a:schemeClr val="accent2"/>
          </a:solidFill>
          <a:ln w="9525" cap="flat" cmpd="sng">
            <a:solidFill>
              <a:schemeClr val="dk1">
                <a:alpha val="100000"/>
              </a:schemeClr>
            </a:solidFill>
            <a:prstDash val="solid"/>
            <a:round/>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spcBef>
                <a:spcPct val="0"/>
              </a:spcBef>
              <a:buFontTx/>
              <a:buNone/>
            </a:pPr>
            <a:r>
              <a:rPr lang="en-US" altLang="en-US" sz="3100" b="1">
                <a:latin typeface="Times New Roman" pitchFamily="18" charset="0"/>
                <a:ea typeface="Times New Roman" pitchFamily="18" charset="0"/>
              </a:rPr>
              <a:t>References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Rectangle 7"/>
          <p:cNvSpPr/>
          <p:nvPr/>
        </p:nvSpPr>
        <p:spPr>
          <a:xfrm>
            <a:off x="0" y="0"/>
            <a:ext cx="12192000" cy="457200"/>
          </a:xfrm>
          <a:prstGeom prst="rect">
            <a:avLst/>
          </a:prstGeom>
          <a:noFill/>
          <a:ln>
            <a:noFill/>
          </a:ln>
        </p:spPr>
        <p:txBody>
          <a:bodyPr vert="horz" wrap="none" lIns="91440" tIns="45720" rIns="91440" bIns="45720" anchor="ctr">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eaLnBrk="1" latinLnBrk="1" hangingPunct="1">
              <a:lnSpc>
                <a:spcPct val="100000"/>
              </a:lnSpc>
              <a:spcBef>
                <a:spcPct val="0"/>
              </a:spcBef>
              <a:buFontTx/>
              <a:buNone/>
            </a:pPr>
            <a:endParaRPr lang="en-IN" altLang="en-US" sz="1800">
              <a:ea typeface="Arial" charset="0"/>
            </a:endParaRPr>
          </a:p>
        </p:txBody>
      </p:sp>
      <p:sp>
        <p:nvSpPr>
          <p:cNvPr id="1048691" name="Title 1"/>
          <p:cNvSpPr txBox="1"/>
          <p:nvPr/>
        </p:nvSpPr>
        <p:spPr>
          <a:xfrm>
            <a:off x="2251075" y="1069975"/>
            <a:ext cx="7239000" cy="908050"/>
          </a:xfrm>
          <a:prstGeom prst="rect">
            <a:avLst/>
          </a:prstGeom>
          <a:noFill/>
          <a:ln>
            <a:noFill/>
          </a:ln>
        </p:spPr>
        <p:txBody>
          <a:bodyPr vert="horz" lIns="91440" tIns="45720" rIns="91440" bIns="45720" anchor="b"/>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spcBef>
                <a:spcPct val="0"/>
              </a:spcBef>
              <a:buFontTx/>
              <a:buNone/>
            </a:pPr>
            <a:endParaRPr lang="en-US" altLang="en-US" sz="3900">
              <a:solidFill>
                <a:srgbClr val="525252"/>
              </a:solidFill>
              <a:latin typeface="Times New Roman" pitchFamily="18" charset="0"/>
              <a:ea typeface="Times New Roman" pitchFamily="18" charset="0"/>
            </a:endParaRPr>
          </a:p>
        </p:txBody>
      </p:sp>
      <p:sp>
        <p:nvSpPr>
          <p:cNvPr id="1048692" name="Rectangle 8"/>
          <p:cNvSpPr/>
          <p:nvPr/>
        </p:nvSpPr>
        <p:spPr>
          <a:xfrm>
            <a:off x="1766887" y="1978025"/>
            <a:ext cx="8207375" cy="18621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a:r>
              <a:rPr lang="en-US" altLang="en-US" sz="11500" b="1" i="1">
                <a:solidFill>
                  <a:srgbClr val="262626"/>
                </a:solidFill>
                <a:effectLst>
                  <a:outerShdw blurRad="38100" dist="38100" dir="2700000" algn="tl">
                    <a:srgbClr val="C0C0C0"/>
                  </a:outerShdw>
                </a:effectLst>
                <a:latin typeface="Bodoni MT" pitchFamily="18" charset="0"/>
              </a:rPr>
              <a:t>Thank you !</a:t>
            </a:r>
          </a:p>
        </p:txBody>
      </p:sp>
      <p:pic>
        <p:nvPicPr>
          <p:cNvPr id="2097167" name="Picture 7"/>
          <p:cNvPicPr>
            <a:picLocks/>
          </p:cNvPicPr>
          <p:nvPr/>
        </p:nvPicPr>
        <p:blipFill>
          <a:blip r:embed="rId2"/>
          <a:srcRect/>
          <a:stretch>
            <a:fillRect/>
          </a:stretch>
        </p:blipFill>
        <p:spPr>
          <a:xfrm>
            <a:off x="0" y="5564187"/>
            <a:ext cx="12192000" cy="1289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7"/>
          <p:cNvPicPr>
            <a:picLocks/>
          </p:cNvPicPr>
          <p:nvPr/>
        </p:nvPicPr>
        <p:blipFill>
          <a:blip r:embed="rId2"/>
          <a:srcRect/>
          <a:stretch>
            <a:fillRect/>
          </a:stretch>
        </p:blipFill>
        <p:spPr>
          <a:xfrm>
            <a:off x="0" y="5564187"/>
            <a:ext cx="12192000" cy="1289050"/>
          </a:xfrm>
          <a:prstGeom prst="rect">
            <a:avLst/>
          </a:prstGeom>
          <a:noFill/>
          <a:ln>
            <a:noFill/>
          </a:ln>
        </p:spPr>
      </p:pic>
      <p:sp>
        <p:nvSpPr>
          <p:cNvPr id="1048621" name="Rectangle 7"/>
          <p:cNvSpPr/>
          <p:nvPr/>
        </p:nvSpPr>
        <p:spPr>
          <a:xfrm>
            <a:off x="0" y="0"/>
            <a:ext cx="12192000" cy="457200"/>
          </a:xfrm>
          <a:prstGeom prst="rect">
            <a:avLst/>
          </a:prstGeom>
          <a:noFill/>
          <a:ln>
            <a:noFill/>
          </a:ln>
        </p:spPr>
        <p:txBody>
          <a:bodyPr vert="horz" wrap="none" lIns="91440" tIns="45720" rIns="91440" bIns="45720" anchor="ctr">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eaLnBrk="1" latinLnBrk="1" hangingPunct="1">
              <a:lnSpc>
                <a:spcPct val="100000"/>
              </a:lnSpc>
              <a:spcBef>
                <a:spcPct val="0"/>
              </a:spcBef>
              <a:buFontTx/>
              <a:buNone/>
            </a:pPr>
            <a:endParaRPr lang="en-IN" altLang="en-US" sz="1800">
              <a:ea typeface="Arial" charset="0"/>
            </a:endParaRPr>
          </a:p>
        </p:txBody>
      </p:sp>
      <p:sp>
        <p:nvSpPr>
          <p:cNvPr id="1048622" name="Title 1"/>
          <p:cNvSpPr txBox="1"/>
          <p:nvPr/>
        </p:nvSpPr>
        <p:spPr>
          <a:xfrm>
            <a:off x="428625" y="5343525"/>
            <a:ext cx="10445750" cy="639762"/>
          </a:xfrm>
          <a:prstGeom prst="rect">
            <a:avLst/>
          </a:prstGeom>
          <a:noFill/>
          <a:ln>
            <a:noFill/>
          </a:ln>
        </p:spPr>
        <p:txBody>
          <a:bodyPr vert="horz" lIns="91440" tIns="45720" rIns="91440" bIns="45720" anchor="b"/>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spcBef>
                <a:spcPct val="0"/>
              </a:spcBef>
              <a:buFontTx/>
              <a:buNone/>
            </a:pPr>
            <a:endParaRPr lang="en-US" altLang="en-US" sz="3100" b="1">
              <a:latin typeface="Times New Roman" pitchFamily="18" charset="0"/>
              <a:ea typeface="Times New Roman" pitchFamily="18" charset="0"/>
            </a:endParaRPr>
          </a:p>
        </p:txBody>
      </p:sp>
      <p:sp>
        <p:nvSpPr>
          <p:cNvPr id="1048623" name="Content Placeholder 2"/>
          <p:cNvSpPr txBox="1"/>
          <p:nvPr/>
        </p:nvSpPr>
        <p:spPr>
          <a:xfrm>
            <a:off x="428625" y="1041400"/>
            <a:ext cx="10445750" cy="4121150"/>
          </a:xfrm>
          <a:prstGeom prst="rect">
            <a:avLst/>
          </a:prstGeom>
          <a:noFill/>
          <a:ln>
            <a:noFill/>
          </a:ln>
        </p:spPr>
        <p:txBody>
          <a:bodyPr vert="horz" lIns="91440" tIns="45720" rIns="91440" bIns="45720" anchor="t"/>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273050" lvl="0" indent="-273050" algn="just" eaLnBrk="1" latinLnBrk="1" hangingPunct="1">
              <a:buClr>
                <a:srgbClr val="A5A5A5"/>
              </a:buClr>
              <a:buFont typeface="Wingdings 2" pitchFamily="18" charset="2"/>
              <a:buChar char=""/>
            </a:pPr>
            <a:r>
              <a:rPr lang="en-US" altLang="en-US" sz="2400">
                <a:latin typeface="Times New Roman" pitchFamily="18" charset="0"/>
                <a:ea typeface="Times New Roman" pitchFamily="18" charset="0"/>
              </a:rPr>
              <a:t>Introduction</a:t>
            </a:r>
          </a:p>
          <a:p>
            <a:pPr marL="273050" lvl="0" indent="-273050" algn="just" eaLnBrk="1" latinLnBrk="1" hangingPunct="1">
              <a:buClr>
                <a:srgbClr val="A5A5A5"/>
              </a:buClr>
              <a:buFont typeface="Wingdings 2" pitchFamily="18" charset="2"/>
              <a:buChar char=""/>
            </a:pPr>
            <a:r>
              <a:rPr lang="en-US" altLang="en-US" sz="2400">
                <a:latin typeface="Times New Roman" pitchFamily="18" charset="0"/>
                <a:ea typeface="Times New Roman" pitchFamily="18" charset="0"/>
              </a:rPr>
              <a:t>Justifications for Selecting the Title</a:t>
            </a:r>
          </a:p>
          <a:p>
            <a:pPr marL="273050" lvl="0" indent="-273050" algn="just" eaLnBrk="1" latinLnBrk="1" hangingPunct="1">
              <a:buClr>
                <a:srgbClr val="A5A5A5"/>
              </a:buClr>
              <a:buFont typeface="Wingdings 2" pitchFamily="18" charset="2"/>
              <a:buChar char=""/>
            </a:pPr>
            <a:r>
              <a:rPr lang="en-US" altLang="en-US" sz="2400">
                <a:latin typeface="Times New Roman" pitchFamily="18" charset="0"/>
                <a:ea typeface="Times New Roman" pitchFamily="18" charset="0"/>
              </a:rPr>
              <a:t>Problem Statement</a:t>
            </a:r>
          </a:p>
          <a:p>
            <a:pPr marL="273050" lvl="0" indent="-273050" algn="just" eaLnBrk="1" latinLnBrk="1" hangingPunct="1">
              <a:buClr>
                <a:srgbClr val="A5A5A5"/>
              </a:buClr>
              <a:buFont typeface="Wingdings 2" pitchFamily="18" charset="2"/>
              <a:buChar char=""/>
            </a:pPr>
            <a:r>
              <a:rPr lang="en-US" altLang="en-US" sz="2400">
                <a:latin typeface="Times New Roman" pitchFamily="18" charset="0"/>
                <a:ea typeface="Times New Roman" pitchFamily="18" charset="0"/>
              </a:rPr>
              <a:t>Literature Survey</a:t>
            </a:r>
          </a:p>
          <a:p>
            <a:pPr marL="273050" lvl="0" indent="-273050" algn="just" eaLnBrk="1" latinLnBrk="1" hangingPunct="1">
              <a:buClr>
                <a:srgbClr val="A5A5A5"/>
              </a:buClr>
              <a:buFont typeface="Wingdings 2" pitchFamily="18" charset="2"/>
              <a:buChar char=""/>
            </a:pPr>
            <a:r>
              <a:rPr lang="en-US" altLang="en-US" sz="2400">
                <a:latin typeface="Times New Roman" pitchFamily="18" charset="0"/>
                <a:ea typeface="Times New Roman" pitchFamily="18" charset="0"/>
              </a:rPr>
              <a:t>Block Diagram</a:t>
            </a:r>
          </a:p>
          <a:p>
            <a:pPr marL="273050" lvl="0" indent="-273050" algn="just" eaLnBrk="1" latinLnBrk="1" hangingPunct="1">
              <a:buClr>
                <a:srgbClr val="A5A5A5"/>
              </a:buClr>
              <a:buFont typeface="Wingdings 2" pitchFamily="18" charset="2"/>
              <a:buChar char=""/>
            </a:pPr>
            <a:r>
              <a:rPr lang="en-US" altLang="en-US" sz="2400">
                <a:latin typeface="Times New Roman" pitchFamily="18" charset="0"/>
                <a:ea typeface="Times New Roman" pitchFamily="18" charset="0"/>
              </a:rPr>
              <a:t>Expected Result</a:t>
            </a:r>
          </a:p>
          <a:p>
            <a:pPr marL="273050" lvl="0" indent="-273050" algn="just" eaLnBrk="1" latinLnBrk="1" hangingPunct="1">
              <a:buClr>
                <a:srgbClr val="A5A5A5"/>
              </a:buClr>
              <a:buFont typeface="Wingdings 2" pitchFamily="18" charset="2"/>
              <a:buChar char=""/>
            </a:pPr>
            <a:r>
              <a:rPr lang="en-US" altLang="en-US" sz="2400">
                <a:latin typeface="Times New Roman" pitchFamily="18" charset="0"/>
                <a:ea typeface="Times New Roman" pitchFamily="18" charset="0"/>
              </a:rPr>
              <a:t>Work plan</a:t>
            </a:r>
          </a:p>
          <a:p>
            <a:pPr marL="273050" lvl="0" indent="-273050" algn="just" eaLnBrk="1" latinLnBrk="1" hangingPunct="1">
              <a:buClr>
                <a:srgbClr val="A5A5A5"/>
              </a:buClr>
              <a:buFont typeface="Wingdings 2" pitchFamily="18" charset="2"/>
              <a:buChar char=""/>
            </a:pPr>
            <a:r>
              <a:rPr lang="en-US" altLang="en-US" sz="2400">
                <a:latin typeface="Times New Roman" pitchFamily="18" charset="0"/>
                <a:ea typeface="Times New Roman" pitchFamily="18" charset="0"/>
              </a:rPr>
              <a:t>References</a:t>
            </a:r>
          </a:p>
        </p:txBody>
      </p:sp>
      <p:sp>
        <p:nvSpPr>
          <p:cNvPr id="1048624" name="Title 1"/>
          <p:cNvSpPr txBox="1"/>
          <p:nvPr/>
        </p:nvSpPr>
        <p:spPr>
          <a:xfrm>
            <a:off x="0" y="0"/>
            <a:ext cx="12192000" cy="639762"/>
          </a:xfrm>
          <a:prstGeom prst="rect">
            <a:avLst/>
          </a:prstGeom>
          <a:solidFill>
            <a:schemeClr val="accent2"/>
          </a:solidFill>
          <a:ln w="9525" cap="flat" cmpd="sng">
            <a:solidFill>
              <a:schemeClr val="dk1">
                <a:alpha val="100000"/>
              </a:schemeClr>
            </a:solidFill>
            <a:prstDash val="solid"/>
            <a:round/>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spcBef>
                <a:spcPct val="0"/>
              </a:spcBef>
              <a:buFontTx/>
              <a:buNone/>
            </a:pPr>
            <a:r>
              <a:rPr lang="en-US" altLang="en-US" sz="3100" b="1">
                <a:latin typeface="Times New Roman" pitchFamily="18" charset="0"/>
                <a:ea typeface="Times New Roman"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Rectangle 7"/>
          <p:cNvSpPr/>
          <p:nvPr/>
        </p:nvSpPr>
        <p:spPr>
          <a:xfrm>
            <a:off x="0" y="0"/>
            <a:ext cx="12192000" cy="457200"/>
          </a:xfrm>
          <a:prstGeom prst="rect">
            <a:avLst/>
          </a:prstGeom>
          <a:noFill/>
          <a:ln>
            <a:noFill/>
          </a:ln>
        </p:spPr>
        <p:txBody>
          <a:bodyPr vert="horz" wrap="none" lIns="91440" tIns="45720" rIns="91440" bIns="45720" anchor="ctr">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eaLnBrk="1" latinLnBrk="1" hangingPunct="1">
              <a:lnSpc>
                <a:spcPct val="100000"/>
              </a:lnSpc>
              <a:spcBef>
                <a:spcPct val="0"/>
              </a:spcBef>
              <a:buFontTx/>
              <a:buNone/>
            </a:pPr>
            <a:endParaRPr lang="en-IN" altLang="en-US" sz="1800">
              <a:ea typeface="Arial" charset="0"/>
            </a:endParaRPr>
          </a:p>
        </p:txBody>
      </p:sp>
      <p:sp>
        <p:nvSpPr>
          <p:cNvPr id="1048615" name="TextBox 1"/>
          <p:cNvSpPr txBox="1"/>
          <p:nvPr/>
        </p:nvSpPr>
        <p:spPr>
          <a:xfrm>
            <a:off x="461962" y="766762"/>
            <a:ext cx="10358438" cy="4524315"/>
          </a:xfrm>
          <a:prstGeom prst="rect">
            <a:avLst/>
          </a:prstGeom>
          <a:noFill/>
          <a:ln>
            <a:noFill/>
          </a:ln>
        </p:spPr>
        <p:txBody>
          <a:bodyPr vert="horz" wrap="square"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285750" lvl="0" indent="-285750">
              <a:lnSpc>
                <a:spcPct val="100000"/>
              </a:lnSpc>
              <a:spcBef>
                <a:spcPct val="0"/>
              </a:spcBef>
              <a:buFont typeface="Wingdings" pitchFamily="2" charset="2"/>
              <a:buChar char="§"/>
            </a:pPr>
            <a:endParaRPr lang="en-US" altLang="en-US" sz="1800" dirty="0">
              <a:latin typeface="Times New Roman" pitchFamily="18" charset="0"/>
              <a:ea typeface="Times New Roman" pitchFamily="18" charset="0"/>
            </a:endParaRPr>
          </a:p>
          <a:p>
            <a:pPr marL="285750" lvl="0" indent="-285750">
              <a:lnSpc>
                <a:spcPct val="100000"/>
              </a:lnSpc>
              <a:spcBef>
                <a:spcPct val="0"/>
              </a:spcBef>
              <a:buFont typeface="Wingdings" pitchFamily="2" charset="2"/>
              <a:buChar char="§"/>
            </a:pPr>
            <a:r>
              <a:rPr lang="en-US" altLang="en-US" sz="1800" dirty="0">
                <a:latin typeface="Times New Roman" pitchFamily="18" charset="0"/>
                <a:ea typeface="Times New Roman" pitchFamily="18" charset="0"/>
              </a:rPr>
              <a:t>Location-based reminders that remind you to do something when you arrive at, or leave, a specific location.</a:t>
            </a:r>
          </a:p>
          <a:p>
            <a:pPr marL="285750" lvl="0" indent="-285750">
              <a:lnSpc>
                <a:spcPct val="100000"/>
              </a:lnSpc>
              <a:spcBef>
                <a:spcPct val="0"/>
              </a:spcBef>
              <a:buNone/>
            </a:pPr>
            <a:r>
              <a:rPr lang="en-US" altLang="en-US" sz="1800" dirty="0">
                <a:latin typeface="Times New Roman" pitchFamily="18" charset="0"/>
                <a:ea typeface="Times New Roman" pitchFamily="18" charset="0"/>
              </a:rPr>
              <a:t> </a:t>
            </a:r>
          </a:p>
          <a:p>
            <a:pPr marL="285750" lvl="0" indent="-285750">
              <a:lnSpc>
                <a:spcPct val="100000"/>
              </a:lnSpc>
              <a:spcBef>
                <a:spcPct val="0"/>
              </a:spcBef>
              <a:buFont typeface="Wingdings" pitchFamily="2" charset="2"/>
              <a:buChar char="§"/>
            </a:pPr>
            <a:r>
              <a:rPr lang="en-US" altLang="en-US" sz="1800" dirty="0">
                <a:latin typeface="Times New Roman" pitchFamily="18" charset="0"/>
                <a:ea typeface="Times New Roman" pitchFamily="18" charset="0"/>
              </a:rPr>
              <a:t>The main purpose of location-based services is to provide services to customers based on the knowledge of their locations.</a:t>
            </a:r>
          </a:p>
          <a:p>
            <a:pPr marL="285750" lvl="0" indent="-285750">
              <a:lnSpc>
                <a:spcPct val="100000"/>
              </a:lnSpc>
              <a:spcBef>
                <a:spcPct val="0"/>
              </a:spcBef>
              <a:buFont typeface="Wingdings" pitchFamily="2" charset="2"/>
              <a:buChar char="§"/>
            </a:pPr>
            <a:endParaRPr lang="en-US" altLang="en-US" sz="1800" dirty="0">
              <a:latin typeface="Times New Roman" pitchFamily="18" charset="0"/>
              <a:ea typeface="Times New Roman" pitchFamily="18" charset="0"/>
            </a:endParaRPr>
          </a:p>
          <a:p>
            <a:pPr marL="285750" lvl="0" indent="-285750">
              <a:lnSpc>
                <a:spcPct val="100000"/>
              </a:lnSpc>
              <a:spcBef>
                <a:spcPct val="0"/>
              </a:spcBef>
              <a:buFont typeface="Wingdings" pitchFamily="2" charset="2"/>
              <a:buChar char="§"/>
            </a:pPr>
            <a:r>
              <a:rPr lang="en-US" altLang="en-US" sz="1800" dirty="0">
                <a:latin typeface="Times New Roman" pitchFamily="18" charset="0"/>
                <a:ea typeface="Times New Roman" pitchFamily="18" charset="0"/>
              </a:rPr>
              <a:t>The aim is to be able to remind the user of certain tasks which are specific to one point only. People often forget to pick up certain items when they pass right by the shop</a:t>
            </a:r>
          </a:p>
          <a:p>
            <a:pPr marL="285750" lvl="0" indent="-285750">
              <a:lnSpc>
                <a:spcPct val="100000"/>
              </a:lnSpc>
              <a:spcBef>
                <a:spcPct val="0"/>
              </a:spcBef>
              <a:buFont typeface="Wingdings" pitchFamily="2" charset="2"/>
              <a:buChar char="§"/>
            </a:pPr>
            <a:endParaRPr lang="en-US" altLang="en-US" sz="1800" dirty="0">
              <a:latin typeface="Times New Roman" pitchFamily="18" charset="0"/>
              <a:ea typeface="Times New Roman" pitchFamily="18" charset="0"/>
            </a:endParaRPr>
          </a:p>
          <a:p>
            <a:pPr marL="285750" lvl="0" indent="-285750">
              <a:lnSpc>
                <a:spcPct val="100000"/>
              </a:lnSpc>
              <a:spcBef>
                <a:spcPct val="0"/>
              </a:spcBef>
              <a:buFont typeface="Wingdings" pitchFamily="2" charset="2"/>
              <a:buChar char="§"/>
            </a:pPr>
            <a:r>
              <a:rPr lang="en-US" altLang="en-US" sz="1800" dirty="0">
                <a:latin typeface="Times New Roman" pitchFamily="18" charset="0"/>
                <a:ea typeface="Times New Roman" pitchFamily="18" charset="0"/>
              </a:rPr>
              <a:t>The app uses the GPS capabilities of smartphones to pinpoint the user's location accurately.</a:t>
            </a:r>
          </a:p>
          <a:p>
            <a:pPr marL="285750" lvl="0" indent="-285750">
              <a:lnSpc>
                <a:spcPct val="100000"/>
              </a:lnSpc>
              <a:spcBef>
                <a:spcPct val="0"/>
              </a:spcBef>
              <a:buFont typeface="Wingdings" pitchFamily="2" charset="2"/>
              <a:buChar char="§"/>
            </a:pPr>
            <a:endParaRPr lang="en-US" altLang="en-US" sz="1800" dirty="0">
              <a:latin typeface="Times New Roman" pitchFamily="18" charset="0"/>
              <a:ea typeface="Times New Roman" pitchFamily="18" charset="0"/>
            </a:endParaRPr>
          </a:p>
          <a:p>
            <a:pPr marL="285750" lvl="0" indent="-285750">
              <a:lnSpc>
                <a:spcPct val="100000"/>
              </a:lnSpc>
              <a:spcBef>
                <a:spcPct val="0"/>
              </a:spcBef>
              <a:buFont typeface="Wingdings" pitchFamily="2" charset="2"/>
              <a:buChar char="§"/>
            </a:pPr>
            <a:r>
              <a:rPr lang="en-US" altLang="en-US" sz="1800" dirty="0">
                <a:latin typeface="Times New Roman" pitchFamily="18" charset="0"/>
                <a:ea typeface="Times New Roman" pitchFamily="18" charset="0"/>
              </a:rPr>
              <a:t> Users can set reminders for various tasks, such as grocery shopping, picking up dry cleaning, or calling someone, and tie them to specific locations like supermarkets, dry cleaning stores, or home.</a:t>
            </a:r>
          </a:p>
          <a:p>
            <a:pPr marL="285750" lvl="0" indent="-285750">
              <a:lnSpc>
                <a:spcPct val="100000"/>
              </a:lnSpc>
              <a:spcBef>
                <a:spcPct val="0"/>
              </a:spcBef>
              <a:buFont typeface="Wingdings" pitchFamily="2" charset="2"/>
              <a:buChar char="§"/>
            </a:pPr>
            <a:endParaRPr lang="en-US" altLang="en-US" sz="1800" dirty="0">
              <a:latin typeface="Times New Roman" pitchFamily="18" charset="0"/>
              <a:ea typeface="Times New Roman" pitchFamily="18" charset="0"/>
            </a:endParaRPr>
          </a:p>
          <a:p>
            <a:pPr marL="285750" lvl="0" indent="-285750">
              <a:lnSpc>
                <a:spcPct val="100000"/>
              </a:lnSpc>
              <a:spcBef>
                <a:spcPct val="0"/>
              </a:spcBef>
              <a:buFont typeface="Wingdings" pitchFamily="2" charset="2"/>
              <a:buChar char="§"/>
            </a:pPr>
            <a:r>
              <a:rPr lang="en-US" altLang="en-US" sz="1800" dirty="0">
                <a:latin typeface="Times New Roman" pitchFamily="18" charset="0"/>
                <a:ea typeface="Times New Roman" pitchFamily="18" charset="0"/>
              </a:rPr>
              <a:t>When the user approaches or leaves the designated location, the app sends a notification, reminding them of the task. This ensures that important tasks are not forgotten and are attended to at the right place and time</a:t>
            </a:r>
          </a:p>
        </p:txBody>
      </p:sp>
      <p:pic>
        <p:nvPicPr>
          <p:cNvPr id="2097158" name="Picture 7"/>
          <p:cNvPicPr>
            <a:picLocks/>
          </p:cNvPicPr>
          <p:nvPr/>
        </p:nvPicPr>
        <p:blipFill>
          <a:blip r:embed="rId2"/>
          <a:srcRect/>
          <a:stretch>
            <a:fillRect/>
          </a:stretch>
        </p:blipFill>
        <p:spPr>
          <a:xfrm>
            <a:off x="0" y="5564187"/>
            <a:ext cx="12192000" cy="1289050"/>
          </a:xfrm>
          <a:prstGeom prst="rect">
            <a:avLst/>
          </a:prstGeom>
          <a:noFill/>
          <a:ln>
            <a:noFill/>
          </a:ln>
        </p:spPr>
      </p:pic>
      <p:sp>
        <p:nvSpPr>
          <p:cNvPr id="1048616" name="Title 1"/>
          <p:cNvSpPr txBox="1"/>
          <p:nvPr/>
        </p:nvSpPr>
        <p:spPr>
          <a:xfrm>
            <a:off x="0" y="0"/>
            <a:ext cx="12192000" cy="639762"/>
          </a:xfrm>
          <a:prstGeom prst="rect">
            <a:avLst/>
          </a:prstGeom>
          <a:solidFill>
            <a:schemeClr val="accent2"/>
          </a:solidFill>
          <a:ln w="9525" cap="flat" cmpd="sng">
            <a:solidFill>
              <a:schemeClr val="dk1">
                <a:alpha val="100000"/>
              </a:schemeClr>
            </a:solidFill>
            <a:prstDash val="solid"/>
            <a:round/>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spcBef>
                <a:spcPct val="0"/>
              </a:spcBef>
              <a:buFontTx/>
              <a:buNone/>
            </a:pPr>
            <a:r>
              <a:rPr lang="en-US" altLang="en-US" sz="3100" b="1">
                <a:latin typeface="Times New Roman" pitchFamily="18" charset="0"/>
                <a:ea typeface="Times New Roman" pitchFamily="18"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Rectangle 7"/>
          <p:cNvSpPr/>
          <p:nvPr/>
        </p:nvSpPr>
        <p:spPr>
          <a:xfrm>
            <a:off x="0" y="0"/>
            <a:ext cx="12192000" cy="457200"/>
          </a:xfrm>
          <a:prstGeom prst="rect">
            <a:avLst/>
          </a:prstGeom>
          <a:noFill/>
          <a:ln>
            <a:noFill/>
          </a:ln>
        </p:spPr>
        <p:txBody>
          <a:bodyPr vert="horz" wrap="none" lIns="91440" tIns="45720" rIns="91440" bIns="45720" anchor="ctr">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eaLnBrk="1" latinLnBrk="1" hangingPunct="1">
              <a:lnSpc>
                <a:spcPct val="100000"/>
              </a:lnSpc>
              <a:spcBef>
                <a:spcPct val="0"/>
              </a:spcBef>
              <a:buFontTx/>
              <a:buNone/>
            </a:pPr>
            <a:endParaRPr lang="en-IN" altLang="en-US" sz="1800">
              <a:ea typeface="Arial" charset="0"/>
            </a:endParaRPr>
          </a:p>
        </p:txBody>
      </p:sp>
      <p:sp>
        <p:nvSpPr>
          <p:cNvPr id="1048610" name="TextBox 7"/>
          <p:cNvSpPr txBox="1"/>
          <p:nvPr/>
        </p:nvSpPr>
        <p:spPr>
          <a:xfrm>
            <a:off x="225425" y="1019175"/>
            <a:ext cx="11593512" cy="3406140"/>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nSpc>
                <a:spcPct val="100000"/>
              </a:lnSpc>
              <a:spcBef>
                <a:spcPct val="0"/>
              </a:spcBef>
              <a:buFontTx/>
              <a:buNone/>
            </a:pPr>
            <a:r>
              <a:rPr lang="en-US" altLang="en-US" sz="2000" b="1" dirty="0">
                <a:ea typeface="Arial" charset="0"/>
              </a:rPr>
              <a:t>Problem Statement:</a:t>
            </a:r>
          </a:p>
          <a:p>
            <a:pPr marL="0" lvl="0" indent="0">
              <a:lnSpc>
                <a:spcPct val="100000"/>
              </a:lnSpc>
              <a:spcBef>
                <a:spcPct val="0"/>
              </a:spcBef>
              <a:buFontTx/>
              <a:buNone/>
            </a:pPr>
            <a:r>
              <a:rPr lang="en-US" altLang="en-US" sz="2000" dirty="0">
                <a:ea typeface="Arial" charset="0"/>
              </a:rPr>
              <a:t>We add reminder on the basis of</a:t>
            </a:r>
          </a:p>
          <a:p>
            <a:pPr marL="0" lvl="0" indent="0">
              <a:lnSpc>
                <a:spcPct val="100000"/>
              </a:lnSpc>
              <a:spcBef>
                <a:spcPct val="0"/>
              </a:spcBef>
              <a:buFontTx/>
              <a:buNone/>
            </a:pPr>
            <a:r>
              <a:rPr lang="en-US" altLang="en-US" sz="2000" dirty="0">
                <a:ea typeface="Arial" charset="0"/>
              </a:rPr>
              <a:t>1.Traditional paper based Reminder.</a:t>
            </a:r>
          </a:p>
          <a:p>
            <a:pPr marL="0" lvl="0" indent="0">
              <a:lnSpc>
                <a:spcPct val="100000"/>
              </a:lnSpc>
              <a:spcBef>
                <a:spcPct val="0"/>
              </a:spcBef>
              <a:buNone/>
            </a:pPr>
            <a:r>
              <a:rPr lang="zh-CN" altLang="en-US" sz="2000" dirty="0">
                <a:ea typeface="Arial" charset="0"/>
              </a:rPr>
              <a:t>2.Task which is Time based </a:t>
            </a:r>
          </a:p>
          <a:p>
            <a:pPr marL="0" lvl="0" indent="0">
              <a:lnSpc>
                <a:spcPct val="100000"/>
              </a:lnSpc>
              <a:spcBef>
                <a:spcPct val="0"/>
              </a:spcBef>
              <a:buNone/>
            </a:pPr>
            <a:r>
              <a:rPr lang="zh-CN" altLang="en-US" sz="2000" dirty="0">
                <a:ea typeface="Arial" charset="0"/>
              </a:rPr>
              <a:t>3. Task which is Location based</a:t>
            </a:r>
          </a:p>
          <a:p>
            <a:pPr marL="0" lvl="0" indent="0">
              <a:lnSpc>
                <a:spcPct val="100000"/>
              </a:lnSpc>
              <a:spcBef>
                <a:spcPct val="0"/>
              </a:spcBef>
              <a:buNone/>
            </a:pPr>
            <a:endParaRPr lang="zh-CN" altLang="en-US" sz="2000" dirty="0">
              <a:ea typeface="Arial" charset="0"/>
            </a:endParaRPr>
          </a:p>
          <a:p>
            <a:pPr marL="0" lvl="0" indent="0">
              <a:lnSpc>
                <a:spcPct val="100000"/>
              </a:lnSpc>
              <a:spcBef>
                <a:spcPct val="0"/>
              </a:spcBef>
              <a:buNone/>
            </a:pPr>
            <a:r>
              <a:rPr lang="zh-CN" altLang="en-US" sz="2000" dirty="0">
                <a:ea typeface="Arial" charset="0"/>
              </a:rPr>
              <a:t>based In “Time based tasks” the task which is starting at a specific time e.g. Meeting this is scheduled at 11 AM. We set reminders in our mobile for the same.</a:t>
            </a:r>
          </a:p>
          <a:p>
            <a:pPr marL="0" lvl="0" indent="0">
              <a:lnSpc>
                <a:spcPct val="100000"/>
              </a:lnSpc>
              <a:spcBef>
                <a:spcPct val="0"/>
              </a:spcBef>
              <a:buNone/>
            </a:pPr>
            <a:endParaRPr lang="zh-CN" altLang="en-US" sz="2000" dirty="0">
              <a:ea typeface="Arial" charset="0"/>
            </a:endParaRPr>
          </a:p>
          <a:p>
            <a:pPr marL="0" lvl="0" indent="0">
              <a:lnSpc>
                <a:spcPct val="100000"/>
              </a:lnSpc>
              <a:spcBef>
                <a:spcPct val="0"/>
              </a:spcBef>
              <a:buNone/>
            </a:pPr>
            <a:r>
              <a:rPr lang="zh-CN" altLang="en-US" sz="2000" dirty="0">
                <a:ea typeface="Arial" charset="0"/>
              </a:rPr>
              <a:t>On the other hand, in “Location based reminder” the task to be performed at specific location</a:t>
            </a:r>
          </a:p>
          <a:p>
            <a:pPr marL="0" lvl="0" indent="0">
              <a:lnSpc>
                <a:spcPct val="100000"/>
              </a:lnSpc>
              <a:spcBef>
                <a:spcPct val="0"/>
              </a:spcBef>
              <a:buNone/>
            </a:pPr>
            <a:endParaRPr lang="en-US" altLang="en-US" sz="1800" dirty="0">
              <a:ea typeface="Arial" charset="0"/>
            </a:endParaRPr>
          </a:p>
        </p:txBody>
      </p:sp>
      <p:pic>
        <p:nvPicPr>
          <p:cNvPr id="2097154" name="Picture 7"/>
          <p:cNvPicPr>
            <a:picLocks/>
          </p:cNvPicPr>
          <p:nvPr/>
        </p:nvPicPr>
        <p:blipFill>
          <a:blip r:embed="rId2"/>
          <a:srcRect/>
          <a:stretch>
            <a:fillRect/>
          </a:stretch>
        </p:blipFill>
        <p:spPr>
          <a:xfrm>
            <a:off x="0" y="5564187"/>
            <a:ext cx="12192000" cy="1289050"/>
          </a:xfrm>
          <a:prstGeom prst="rect">
            <a:avLst/>
          </a:prstGeom>
          <a:noFill/>
          <a:ln>
            <a:noFill/>
          </a:ln>
        </p:spPr>
      </p:pic>
      <p:sp>
        <p:nvSpPr>
          <p:cNvPr id="1048611" name="Title 1"/>
          <p:cNvSpPr txBox="1"/>
          <p:nvPr/>
        </p:nvSpPr>
        <p:spPr>
          <a:xfrm>
            <a:off x="0" y="0"/>
            <a:ext cx="12192000" cy="639762"/>
          </a:xfrm>
          <a:prstGeom prst="rect">
            <a:avLst/>
          </a:prstGeom>
          <a:solidFill>
            <a:schemeClr val="accent2"/>
          </a:solidFill>
          <a:ln w="9525" cap="flat" cmpd="sng">
            <a:solidFill>
              <a:schemeClr val="dk1">
                <a:alpha val="100000"/>
              </a:schemeClr>
            </a:solidFill>
            <a:prstDash val="solid"/>
            <a:round/>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spcBef>
                <a:spcPct val="0"/>
              </a:spcBef>
              <a:buFontTx/>
              <a:buNone/>
            </a:pPr>
            <a:r>
              <a:rPr lang="en-US" altLang="en-US" sz="3100" b="1">
                <a:latin typeface="Times New Roman" pitchFamily="18" charset="0"/>
                <a:ea typeface="Times New Roman"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Rectangle 7"/>
          <p:cNvSpPr/>
          <p:nvPr/>
        </p:nvSpPr>
        <p:spPr>
          <a:xfrm>
            <a:off x="0" y="0"/>
            <a:ext cx="12192000" cy="457200"/>
          </a:xfrm>
          <a:prstGeom prst="rect">
            <a:avLst/>
          </a:prstGeom>
          <a:noFill/>
          <a:ln>
            <a:noFill/>
          </a:ln>
        </p:spPr>
        <p:txBody>
          <a:bodyPr vert="horz" wrap="none" lIns="91440" tIns="45720" rIns="91440" bIns="45720" anchor="ctr">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eaLnBrk="1" latinLnBrk="1" hangingPunct="1">
              <a:lnSpc>
                <a:spcPct val="100000"/>
              </a:lnSpc>
              <a:spcBef>
                <a:spcPct val="0"/>
              </a:spcBef>
              <a:buFontTx/>
              <a:buNone/>
            </a:pPr>
            <a:endParaRPr lang="en-IN" altLang="en-US" sz="1800">
              <a:ea typeface="Arial" charset="0"/>
            </a:endParaRPr>
          </a:p>
        </p:txBody>
      </p:sp>
      <p:sp>
        <p:nvSpPr>
          <p:cNvPr id="1048582" name="TextBox 7"/>
          <p:cNvSpPr txBox="1"/>
          <p:nvPr/>
        </p:nvSpPr>
        <p:spPr>
          <a:xfrm>
            <a:off x="0" y="600709"/>
            <a:ext cx="11849100" cy="5319405"/>
          </a:xfrm>
          <a:prstGeom prst="rect">
            <a:avLst/>
          </a:prstGeom>
          <a:noFill/>
          <a:ln>
            <a:noFill/>
          </a:ln>
        </p:spPr>
        <p:txBody>
          <a:bodyPr vert="horz" lIns="91440" tIns="45720" rIns="91440" bIns="45720" anchor="t">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nSpc>
                <a:spcPct val="100000"/>
              </a:lnSpc>
              <a:buNone/>
            </a:pPr>
            <a:r>
              <a:rPr lang="en-US" altLang="en-US" sz="2000" b="1" dirty="0">
                <a:latin typeface="Times New Roman" pitchFamily="18" charset="0"/>
                <a:ea typeface="Times New Roman" pitchFamily="18" charset="0"/>
              </a:rPr>
              <a:t>1.Relevance:</a:t>
            </a:r>
            <a:r>
              <a:rPr lang="en-US" altLang="en-US" sz="1800" dirty="0">
                <a:latin typeface="Times New Roman" pitchFamily="18" charset="0"/>
                <a:ea typeface="Times New Roman" pitchFamily="18" charset="0"/>
              </a:rPr>
              <a:t> Location-based reminder apps are increasingly popular in today's mobile-centric world. They address a practical need – helping users remember tasks based on their location, making them relevant to a wide audience.</a:t>
            </a:r>
            <a:endParaRPr lang="en-US" altLang="en-US" sz="1800" b="1" dirty="0">
              <a:latin typeface="Times New Roman" pitchFamily="18" charset="0"/>
              <a:ea typeface="Times New Roman" pitchFamily="18" charset="0"/>
            </a:endParaRPr>
          </a:p>
          <a:p>
            <a:pPr marL="0" lvl="0" indent="0">
              <a:lnSpc>
                <a:spcPct val="100000"/>
              </a:lnSpc>
              <a:buNone/>
            </a:pPr>
            <a:r>
              <a:rPr lang="en-US" altLang="en-US" sz="1800" b="1" dirty="0">
                <a:latin typeface="Times New Roman" pitchFamily="18" charset="0"/>
                <a:ea typeface="Times New Roman" pitchFamily="18" charset="0"/>
              </a:rPr>
              <a:t>2.</a:t>
            </a:r>
            <a:r>
              <a:rPr lang="en-US" altLang="en-US" sz="2000" b="1" dirty="0">
                <a:latin typeface="Times New Roman" pitchFamily="18" charset="0"/>
                <a:ea typeface="Times New Roman" pitchFamily="18" charset="0"/>
              </a:rPr>
              <a:t>Practical Application: </a:t>
            </a:r>
            <a:r>
              <a:rPr lang="en-US" altLang="en-US" sz="1800" dirty="0">
                <a:latin typeface="Times New Roman" pitchFamily="18" charset="0"/>
                <a:ea typeface="Times New Roman" pitchFamily="18" charset="0"/>
              </a:rPr>
              <a:t>These apps have practical applications in daily life, from reminding users to buy groceries when they are near a supermarket to reminding them to pick up their dry cleaning when they are close to the cleaners.</a:t>
            </a:r>
            <a:endParaRPr lang="en-US" altLang="en-US" sz="1800" b="1" dirty="0">
              <a:latin typeface="Times New Roman" pitchFamily="18" charset="0"/>
              <a:ea typeface="Times New Roman" pitchFamily="18" charset="0"/>
            </a:endParaRPr>
          </a:p>
          <a:p>
            <a:pPr marL="0" lvl="0" indent="0">
              <a:lnSpc>
                <a:spcPct val="100000"/>
              </a:lnSpc>
              <a:buNone/>
            </a:pPr>
            <a:r>
              <a:rPr lang="en-US" altLang="en-US" sz="1800" b="1" dirty="0">
                <a:latin typeface="Times New Roman" pitchFamily="18" charset="0"/>
                <a:ea typeface="Times New Roman" pitchFamily="18" charset="0"/>
              </a:rPr>
              <a:t>3.</a:t>
            </a:r>
            <a:r>
              <a:rPr lang="en-US" altLang="en-US" sz="2000" b="1" dirty="0">
                <a:latin typeface="Times New Roman" pitchFamily="18" charset="0"/>
                <a:ea typeface="Times New Roman" pitchFamily="18" charset="0"/>
              </a:rPr>
              <a:t>Technological Integration: </a:t>
            </a:r>
            <a:r>
              <a:rPr lang="en-US" altLang="en-US" sz="1800" dirty="0">
                <a:latin typeface="Times New Roman" pitchFamily="18" charset="0"/>
                <a:ea typeface="Times New Roman" pitchFamily="18" charset="0"/>
              </a:rPr>
              <a:t>Location-based reminder apps often incorporate advanced technologies like GPS and geofencing, making them interesting from a technological standpoint. Discussing these technologies can be insightful for tech enthusiasts and developers</a:t>
            </a:r>
          </a:p>
          <a:p>
            <a:pPr marL="0" lvl="0" indent="0">
              <a:lnSpc>
                <a:spcPct val="100000"/>
              </a:lnSpc>
              <a:buFont typeface="Wingdings" pitchFamily="2" charset="2"/>
              <a:buChar char="v"/>
            </a:pPr>
            <a:r>
              <a:rPr lang="en-US" altLang="en-US" sz="1800" b="1" dirty="0">
                <a:latin typeface="Times New Roman" pitchFamily="18" charset="0"/>
                <a:ea typeface="Times New Roman" pitchFamily="18" charset="0"/>
              </a:rPr>
              <a:t>GOOGLE MAP API : </a:t>
            </a:r>
            <a:r>
              <a:rPr lang="en-US" altLang="en-US" sz="1800" dirty="0">
                <a:latin typeface="Times New Roman" pitchFamily="18" charset="0"/>
                <a:ea typeface="Times New Roman" pitchFamily="18" charset="0"/>
              </a:rPr>
              <a:t>Google map API is the revolutionary launch among the Google products. Most of the location based applications are built by using this API to visualize the geospatial information on top of the customized map. It provides the ability to the developer not only to the experts to create their own map. During implementation this paper, Google Map API is used to create a geographical representation of the user’s position mapped with the tasks. </a:t>
            </a:r>
          </a:p>
          <a:p>
            <a:pPr marL="0" lvl="0" indent="0">
              <a:lnSpc>
                <a:spcPct val="100000"/>
              </a:lnSpc>
              <a:buFont typeface="Wingdings" pitchFamily="2" charset="2"/>
              <a:buChar char="v"/>
            </a:pPr>
            <a:r>
              <a:rPr lang="en-US" altLang="en-US" sz="2000" b="1" dirty="0">
                <a:latin typeface="Times New Roman" pitchFamily="18" charset="0"/>
                <a:ea typeface="Times New Roman" pitchFamily="18" charset="0"/>
              </a:rPr>
              <a:t>GPS</a:t>
            </a:r>
            <a:r>
              <a:rPr lang="en-US" altLang="en-US" sz="1800" dirty="0">
                <a:latin typeface="Times New Roman" pitchFamily="18" charset="0"/>
                <a:ea typeface="Times New Roman" pitchFamily="18" charset="0"/>
              </a:rPr>
              <a:t> :GPS means "Global Positioning System". GPS is receiving information from satellite that information used to track location. GPS use three dimensions: latitude, longitude and altitude. </a:t>
            </a:r>
          </a:p>
          <a:p>
            <a:pPr marL="0" lvl="0" indent="0">
              <a:lnSpc>
                <a:spcPct val="100000"/>
              </a:lnSpc>
              <a:buFont typeface="Wingdings" pitchFamily="2" charset="2"/>
              <a:buChar char="v"/>
            </a:pPr>
            <a:r>
              <a:rPr lang="en-US" altLang="en-US" sz="2000" b="1" dirty="0">
                <a:latin typeface="Times New Roman" pitchFamily="18" charset="0"/>
                <a:ea typeface="Times New Roman" pitchFamily="18" charset="0"/>
              </a:rPr>
              <a:t>Geofencing:   </a:t>
            </a:r>
            <a:r>
              <a:rPr lang="en-US" altLang="en-US" sz="1800" dirty="0">
                <a:latin typeface="Times New Roman" pitchFamily="18" charset="0"/>
                <a:ea typeface="Times New Roman" pitchFamily="18" charset="0"/>
              </a:rPr>
              <a:t>For each task with an associated location, the app sets up a geofence around that location. A geofence is a virtual perimeter around a geographic area. The app uses the geofencing API to monitor whether the user enters or exits the geofenced area associated with a task.</a:t>
            </a:r>
          </a:p>
        </p:txBody>
      </p:sp>
      <p:pic>
        <p:nvPicPr>
          <p:cNvPr id="2097152" name="Picture 7"/>
          <p:cNvPicPr>
            <a:picLocks/>
          </p:cNvPicPr>
          <p:nvPr/>
        </p:nvPicPr>
        <p:blipFill>
          <a:blip r:embed="rId2"/>
          <a:srcRect/>
          <a:stretch>
            <a:fillRect/>
          </a:stretch>
        </p:blipFill>
        <p:spPr>
          <a:xfrm>
            <a:off x="0" y="5949950"/>
            <a:ext cx="12192000" cy="1050925"/>
          </a:xfrm>
          <a:prstGeom prst="rect">
            <a:avLst/>
          </a:prstGeom>
          <a:noFill/>
          <a:ln>
            <a:noFill/>
          </a:ln>
        </p:spPr>
      </p:pic>
      <p:sp>
        <p:nvSpPr>
          <p:cNvPr id="1048583" name="Title 1"/>
          <p:cNvSpPr txBox="1"/>
          <p:nvPr/>
        </p:nvSpPr>
        <p:spPr>
          <a:xfrm>
            <a:off x="0" y="0"/>
            <a:ext cx="12192000" cy="639762"/>
          </a:xfrm>
          <a:prstGeom prst="rect">
            <a:avLst/>
          </a:prstGeom>
          <a:solidFill>
            <a:schemeClr val="accent2"/>
          </a:solidFill>
          <a:ln w="9525" cap="flat" cmpd="sng">
            <a:solidFill>
              <a:schemeClr val="dk1">
                <a:alpha val="100000"/>
              </a:schemeClr>
            </a:solidFill>
            <a:prstDash val="solid"/>
            <a:round/>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spcBef>
                <a:spcPct val="0"/>
              </a:spcBef>
              <a:buFontTx/>
              <a:buNone/>
            </a:pPr>
            <a:r>
              <a:rPr lang="en-US" altLang="en-US" sz="3100" b="1">
                <a:latin typeface="Times New Roman" pitchFamily="18" charset="0"/>
                <a:ea typeface="Times New Roman" pitchFamily="18" charset="0"/>
              </a:rPr>
              <a:t>Justification For Selecting The Title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7"/>
          <p:cNvSpPr/>
          <p:nvPr/>
        </p:nvSpPr>
        <p:spPr>
          <a:xfrm>
            <a:off x="0" y="0"/>
            <a:ext cx="12192000" cy="457200"/>
          </a:xfrm>
          <a:prstGeom prst="rect">
            <a:avLst/>
          </a:prstGeom>
          <a:noFill/>
          <a:ln>
            <a:noFill/>
          </a:ln>
        </p:spPr>
        <p:txBody>
          <a:bodyPr vert="horz" wrap="none" lIns="91440" tIns="45720" rIns="91440" bIns="45720" anchor="ctr">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eaLnBrk="1" latinLnBrk="1" hangingPunct="1">
              <a:lnSpc>
                <a:spcPct val="100000"/>
              </a:lnSpc>
              <a:spcBef>
                <a:spcPct val="0"/>
              </a:spcBef>
              <a:buFontTx/>
              <a:buNone/>
            </a:pPr>
            <a:endParaRPr lang="en-IN" altLang="en-US" sz="1800">
              <a:ea typeface="Arial" charset="0"/>
            </a:endParaRPr>
          </a:p>
        </p:txBody>
      </p:sp>
      <p:graphicFrame>
        <p:nvGraphicFramePr>
          <p:cNvPr id="4194304" name="Table 4194303"/>
          <p:cNvGraphicFramePr>
            <a:graphicFrameLocks/>
          </p:cNvGraphicFramePr>
          <p:nvPr/>
        </p:nvGraphicFramePr>
        <p:xfrm>
          <a:off x="0" y="822325"/>
          <a:ext cx="12192000" cy="4559300"/>
        </p:xfrm>
        <a:graphic>
          <a:graphicData uri="http://schemas.openxmlformats.org/drawingml/2006/table">
            <a:tbl>
              <a:tblPr/>
              <a:tblGrid>
                <a:gridCol w="1149350">
                  <a:extLst>
                    <a:ext uri="{9D8B030D-6E8A-4147-A177-3AD203B41FA5}">
                      <a16:colId xmlns:a16="http://schemas.microsoft.com/office/drawing/2014/main" val="20000"/>
                    </a:ext>
                  </a:extLst>
                </a:gridCol>
                <a:gridCol w="494665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857250">
                <a:tc>
                  <a:txBody>
                    <a:bodyPr/>
                    <a:lstStyle/>
                    <a:p>
                      <a:pPr lvl="0" algn="ctr" eaLnBrk="1" latinLnBrk="1" hangingPunct="1"/>
                      <a:r>
                        <a:rPr lang="en-US" altLang="en-US" sz="1800" b="1">
                          <a:solidFill>
                            <a:schemeClr val="lt1"/>
                          </a:solidFill>
                          <a:latin typeface="Times New Roman" pitchFamily="18" charset="0"/>
                          <a:ea typeface="Times New Roman" pitchFamily="18" charset="0"/>
                        </a:rPr>
                        <a:t>Sr. No.</a:t>
                      </a:r>
                    </a:p>
                  </a:txBody>
                  <a:tcPr marL="91439" marR="91439" marT="45728" marB="45728"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accent2"/>
                    </a:solidFill>
                  </a:tcPr>
                </a:tc>
                <a:tc>
                  <a:txBody>
                    <a:bodyPr/>
                    <a:lstStyle/>
                    <a:p>
                      <a:pPr lvl="0" algn="ctr" eaLnBrk="1" latinLnBrk="1" hangingPunct="1"/>
                      <a:r>
                        <a:rPr lang="en-US" altLang="en-US" sz="1800" b="1">
                          <a:solidFill>
                            <a:schemeClr val="lt1"/>
                          </a:solidFill>
                          <a:latin typeface="Times New Roman" pitchFamily="18" charset="0"/>
                          <a:ea typeface="Times New Roman" pitchFamily="18" charset="0"/>
                        </a:rPr>
                        <a:t>Paper Title and its Author</a:t>
                      </a:r>
                    </a:p>
                  </a:txBody>
                  <a:tcPr marL="91439" marR="91439" marT="45728" marB="45728"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accent2"/>
                    </a:solidFill>
                  </a:tcPr>
                </a:tc>
                <a:tc>
                  <a:txBody>
                    <a:bodyPr/>
                    <a:lstStyle/>
                    <a:p>
                      <a:pPr lvl="0" algn="ctr" eaLnBrk="1" latinLnBrk="1" hangingPunct="1"/>
                      <a:r>
                        <a:rPr lang="en-US" altLang="en-US" sz="1800" b="1">
                          <a:solidFill>
                            <a:schemeClr val="lt1"/>
                          </a:solidFill>
                          <a:latin typeface="Times New Roman" pitchFamily="18" charset="0"/>
                          <a:ea typeface="Times New Roman" pitchFamily="18" charset="0"/>
                        </a:rPr>
                        <a:t>Details of Publication</a:t>
                      </a:r>
                    </a:p>
                  </a:txBody>
                  <a:tcPr marL="91439" marR="91439" marT="45728" marB="45728"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accent2"/>
                    </a:solidFill>
                  </a:tcPr>
                </a:tc>
                <a:tc>
                  <a:txBody>
                    <a:bodyPr/>
                    <a:lstStyle/>
                    <a:p>
                      <a:pPr lvl="0" algn="ctr" eaLnBrk="1" latinLnBrk="1" hangingPunct="1"/>
                      <a:r>
                        <a:rPr lang="en-US" altLang="en-US" sz="1800" b="1">
                          <a:solidFill>
                            <a:schemeClr val="lt1"/>
                          </a:solidFill>
                          <a:latin typeface="Times New Roman" pitchFamily="18" charset="0"/>
                          <a:ea typeface="Times New Roman" pitchFamily="18" charset="0"/>
                        </a:rPr>
                        <a:t>Findings</a:t>
                      </a:r>
                    </a:p>
                  </a:txBody>
                  <a:tcPr marL="91439" marR="91439" marT="45728" marB="45728"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accent2"/>
                    </a:solidFill>
                  </a:tcPr>
                </a:tc>
                <a:extLst>
                  <a:ext uri="{0D108BD9-81ED-4DB2-BD59-A6C34878D82A}">
                    <a16:rowId xmlns:a16="http://schemas.microsoft.com/office/drawing/2014/main" val="10000"/>
                  </a:ext>
                </a:extLst>
              </a:tr>
              <a:tr h="1851025">
                <a:tc>
                  <a:txBody>
                    <a:bodyPr/>
                    <a:lstStyle/>
                    <a:p>
                      <a:pPr lvl="0" algn="ctr" eaLnBrk="1" latinLnBrk="1" hangingPunct="1"/>
                      <a:r>
                        <a:rPr lang="en-US" altLang="en-US" sz="1800" b="0">
                          <a:solidFill>
                            <a:schemeClr val="dk1"/>
                          </a:solidFill>
                          <a:latin typeface="Times New Roman" pitchFamily="18" charset="0"/>
                          <a:ea typeface="Times New Roman" pitchFamily="18" charset="0"/>
                        </a:rPr>
                        <a:t>1</a:t>
                      </a:r>
                    </a:p>
                  </a:txBody>
                  <a:tcPr marL="91439" marR="91439" marT="45728" marB="45728"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8D7CD"/>
                    </a:solidFill>
                  </a:tcPr>
                </a:tc>
                <a:tc>
                  <a:txBody>
                    <a:bodyPr/>
                    <a:lstStyle/>
                    <a:p>
                      <a:pPr lvl="0" algn="ctr" eaLnBrk="1" latinLnBrk="1" hangingPunct="1"/>
                      <a:r>
                        <a:rPr lang="en-IN" altLang="en-US" sz="1800" b="0">
                          <a:solidFill>
                            <a:srgbClr val="000000"/>
                          </a:solidFill>
                          <a:latin typeface="Calibri" pitchFamily="34" charset="0"/>
                        </a:rPr>
                        <a:t>Kumar, Sukhwant and Bhowmik, Sudipa and Malakar, Priyanka and Sen, Pushpita, Task Reminder and Messaging Application</a:t>
                      </a:r>
                    </a:p>
                  </a:txBody>
                  <a:tcPr marL="91439" marR="91439" marT="45728" marB="45728"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8D7CD"/>
                    </a:solidFill>
                  </a:tcPr>
                </a:tc>
                <a:tc>
                  <a:txBody>
                    <a:bodyPr/>
                    <a:lstStyle/>
                    <a:p>
                      <a:pPr lvl="0" algn="ctr" eaLnBrk="1" latinLnBrk="1" hangingPunct="1"/>
                      <a:r>
                        <a:rPr lang="en-IN" altLang="en-US" sz="1800" b="0">
                          <a:solidFill>
                            <a:srgbClr val="000000"/>
                          </a:solidFill>
                          <a:latin typeface="Calibri" pitchFamily="34" charset="0"/>
                        </a:rPr>
                        <a:t>(I-REM) (April 23, 2021).</a:t>
                      </a:r>
                    </a:p>
                  </a:txBody>
                  <a:tcPr marL="91439" marR="91439" marT="45728" marB="45728"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8D7CD"/>
                    </a:solidFill>
                  </a:tcPr>
                </a:tc>
                <a:tc>
                  <a:txBody>
                    <a:bodyPr/>
                    <a:lstStyle/>
                    <a:p>
                      <a:pPr lvl="0" algn="ctr" eaLnBrk="1" latinLnBrk="1" hangingPunct="1"/>
                      <a:r>
                        <a:rPr lang="en-US" altLang="en-US" sz="1800" b="0">
                          <a:solidFill>
                            <a:srgbClr val="000000"/>
                          </a:solidFill>
                          <a:latin typeface="Calibri" pitchFamily="34" charset="0"/>
                        </a:rPr>
                        <a:t>The section deals with the essence of the preceding findings related to the formulated work and comprehensive analysis of the same for prospective upshot. </a:t>
                      </a:r>
                    </a:p>
                  </a:txBody>
                  <a:tcPr marL="91439" marR="91439" marT="45728" marB="45728"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8D7CD"/>
                    </a:solidFill>
                  </a:tcPr>
                </a:tc>
                <a:extLst>
                  <a:ext uri="{0D108BD9-81ED-4DB2-BD59-A6C34878D82A}">
                    <a16:rowId xmlns:a16="http://schemas.microsoft.com/office/drawing/2014/main" val="10001"/>
                  </a:ext>
                </a:extLst>
              </a:tr>
              <a:tr h="1851025">
                <a:tc>
                  <a:txBody>
                    <a:bodyPr/>
                    <a:lstStyle/>
                    <a:p>
                      <a:pPr lvl="0" algn="ctr" eaLnBrk="1" latinLnBrk="1" hangingPunct="1"/>
                      <a:r>
                        <a:rPr lang="en-US" altLang="en-US" sz="1800" b="0">
                          <a:solidFill>
                            <a:schemeClr val="dk1"/>
                          </a:solidFill>
                          <a:latin typeface="Times New Roman" pitchFamily="18" charset="0"/>
                          <a:ea typeface="Times New Roman" pitchFamily="18" charset="0"/>
                        </a:rPr>
                        <a:t>2</a:t>
                      </a:r>
                    </a:p>
                  </a:txBody>
                  <a:tcPr marL="91439" marR="91439" marT="45728" marB="45728"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CECE8"/>
                    </a:solidFill>
                  </a:tcPr>
                </a:tc>
                <a:tc>
                  <a:txBody>
                    <a:bodyPr/>
                    <a:lstStyle/>
                    <a:p>
                      <a:pPr lvl="0" algn="ctr" eaLnBrk="1" latinLnBrk="1" hangingPunct="1"/>
                      <a:r>
                        <a:rPr lang="en-US" altLang="en-US" sz="1800" b="0">
                          <a:solidFill>
                            <a:srgbClr val="000000"/>
                          </a:solidFill>
                          <a:latin typeface="Calibri" pitchFamily="34" charset="0"/>
                        </a:rPr>
                        <a:t>Neha Kumari, Mr. Saurabh Anand </a:t>
                      </a:r>
                      <a:endParaRPr lang="zh-CN" altLang="en-US"/>
                    </a:p>
                    <a:p>
                      <a:pPr lvl="0" algn="ctr" eaLnBrk="1" latinLnBrk="1" hangingPunct="1"/>
                      <a:r>
                        <a:rPr lang="en-US" altLang="en-US" sz="1800" b="0">
                          <a:solidFill>
                            <a:srgbClr val="000000"/>
                          </a:solidFill>
                          <a:latin typeface="Calibri" pitchFamily="34" charset="0"/>
                        </a:rPr>
                        <a:t>A REVIEW PAPER ON SMART REMINDER APPLICATION </a:t>
                      </a:r>
                      <a:endParaRPr lang="zh-CN" altLang="en-US"/>
                    </a:p>
                    <a:p>
                      <a:pPr lvl="0" algn="ctr" eaLnBrk="1" latinLnBrk="1" hangingPunct="1"/>
                      <a:r>
                        <a:rPr lang="en-US" altLang="en-US" sz="1800" b="0">
                          <a:solidFill>
                            <a:srgbClr val="000000"/>
                          </a:solidFill>
                          <a:latin typeface="Calibri" pitchFamily="34" charset="0"/>
                        </a:rPr>
                        <a:t>WITH GPS SYSTEM</a:t>
                      </a:r>
                      <a:endParaRPr lang="zh-CN" altLang="en-US"/>
                    </a:p>
                    <a:p>
                      <a:pPr lvl="0" algn="ctr" eaLnBrk="1" latinLnBrk="1" hangingPunct="1"/>
                      <a:endParaRPr lang="zh-CN" altLang="en-US"/>
                    </a:p>
                  </a:txBody>
                  <a:tcPr marL="91439" marR="91439" marT="45728" marB="45728"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CECE8"/>
                    </a:solidFill>
                  </a:tcPr>
                </a:tc>
                <a:tc>
                  <a:txBody>
                    <a:bodyPr/>
                    <a:lstStyle/>
                    <a:p>
                      <a:pPr lvl="0" algn="ctr" eaLnBrk="1" latinLnBrk="1" hangingPunct="1"/>
                      <a:r>
                        <a:rPr lang="en-US" altLang="en-US" sz="1800" b="0">
                          <a:solidFill>
                            <a:srgbClr val="000000"/>
                          </a:solidFill>
                          <a:latin typeface="Calibri" pitchFamily="34" charset="0"/>
                        </a:rPr>
                        <a:t>ISSN NO : 2249-7455  Volume 8, Issue V, MAY/2018</a:t>
                      </a:r>
                      <a:endParaRPr lang="zh-CN" altLang="en-US"/>
                    </a:p>
                  </a:txBody>
                  <a:tcPr marL="91439" marR="91439" marT="45728" marB="45728"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CECE8"/>
                    </a:solidFill>
                  </a:tcPr>
                </a:tc>
                <a:tc>
                  <a:txBody>
                    <a:bodyPr/>
                    <a:lstStyle/>
                    <a:p>
                      <a:pPr lvl="0" algn="ctr" eaLnBrk="1" latinLnBrk="1" hangingPunct="1"/>
                      <a:r>
                        <a:rPr lang="en-US" altLang="en-US" sz="1800" b="0">
                          <a:solidFill>
                            <a:srgbClr val="000000"/>
                          </a:solidFill>
                          <a:latin typeface="Calibri" pitchFamily="34" charset="0"/>
                        </a:rPr>
                        <a:t>A Location-based Personal Task Management Application.</a:t>
                      </a:r>
                    </a:p>
                  </a:txBody>
                  <a:tcPr marL="91439" marR="91439" marT="45728" marB="45728"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CECE8"/>
                    </a:solidFill>
                  </a:tcPr>
                </a:tc>
                <a:extLst>
                  <a:ext uri="{0D108BD9-81ED-4DB2-BD59-A6C34878D82A}">
                    <a16:rowId xmlns:a16="http://schemas.microsoft.com/office/drawing/2014/main" val="10002"/>
                  </a:ext>
                </a:extLst>
              </a:tr>
            </a:tbl>
          </a:graphicData>
        </a:graphic>
      </p:graphicFrame>
      <p:pic>
        <p:nvPicPr>
          <p:cNvPr id="2097153" name="Picture 7"/>
          <p:cNvPicPr>
            <a:picLocks/>
          </p:cNvPicPr>
          <p:nvPr/>
        </p:nvPicPr>
        <p:blipFill>
          <a:blip r:embed="rId2"/>
          <a:srcRect/>
          <a:stretch>
            <a:fillRect/>
          </a:stretch>
        </p:blipFill>
        <p:spPr>
          <a:xfrm>
            <a:off x="0" y="5564187"/>
            <a:ext cx="12192000" cy="1289050"/>
          </a:xfrm>
          <a:prstGeom prst="rect">
            <a:avLst/>
          </a:prstGeom>
          <a:noFill/>
          <a:ln>
            <a:noFill/>
          </a:ln>
        </p:spPr>
      </p:pic>
      <p:sp>
        <p:nvSpPr>
          <p:cNvPr id="1048608" name="Title 1"/>
          <p:cNvSpPr txBox="1"/>
          <p:nvPr/>
        </p:nvSpPr>
        <p:spPr>
          <a:xfrm>
            <a:off x="0" y="0"/>
            <a:ext cx="12192000" cy="639762"/>
          </a:xfrm>
          <a:prstGeom prst="rect">
            <a:avLst/>
          </a:prstGeom>
          <a:solidFill>
            <a:schemeClr val="accent2"/>
          </a:solidFill>
          <a:ln w="9525" cap="flat" cmpd="sng">
            <a:solidFill>
              <a:schemeClr val="dk1">
                <a:alpha val="100000"/>
              </a:schemeClr>
            </a:solidFill>
            <a:prstDash val="solid"/>
            <a:round/>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spcBef>
                <a:spcPct val="0"/>
              </a:spcBef>
              <a:buFontTx/>
              <a:buNone/>
            </a:pPr>
            <a:r>
              <a:rPr lang="en-US" altLang="en-US" sz="3100" b="1">
                <a:latin typeface="Times New Roman" pitchFamily="18" charset="0"/>
                <a:ea typeface="Times New Roman" pitchFamily="18" charset="0"/>
              </a:rPr>
              <a:t>Literature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Rectangle 7"/>
          <p:cNvSpPr/>
          <p:nvPr/>
        </p:nvSpPr>
        <p:spPr>
          <a:xfrm>
            <a:off x="0" y="0"/>
            <a:ext cx="12192000" cy="457200"/>
          </a:xfrm>
          <a:prstGeom prst="rect">
            <a:avLst/>
          </a:prstGeom>
          <a:noFill/>
          <a:ln>
            <a:noFill/>
          </a:ln>
        </p:spPr>
        <p:txBody>
          <a:bodyPr vert="horz" wrap="none" lIns="91440" tIns="45720" rIns="91440" bIns="45720" anchor="ctr">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eaLnBrk="1" latinLnBrk="1" hangingPunct="1">
              <a:lnSpc>
                <a:spcPct val="100000"/>
              </a:lnSpc>
              <a:spcBef>
                <a:spcPct val="0"/>
              </a:spcBef>
              <a:buFontTx/>
              <a:buNone/>
            </a:pPr>
            <a:endParaRPr lang="en-IN" altLang="en-US" sz="1800">
              <a:ea typeface="Arial" charset="0"/>
            </a:endParaRPr>
          </a:p>
        </p:txBody>
      </p:sp>
      <p:pic>
        <p:nvPicPr>
          <p:cNvPr id="2097155" name="Picture 7"/>
          <p:cNvPicPr>
            <a:picLocks/>
          </p:cNvPicPr>
          <p:nvPr/>
        </p:nvPicPr>
        <p:blipFill>
          <a:blip r:embed="rId2"/>
          <a:srcRect/>
          <a:stretch>
            <a:fillRect/>
          </a:stretch>
        </p:blipFill>
        <p:spPr>
          <a:xfrm>
            <a:off x="0" y="5561814"/>
            <a:ext cx="12192000" cy="1296186"/>
          </a:xfrm>
          <a:prstGeom prst="rect">
            <a:avLst/>
          </a:prstGeom>
          <a:noFill/>
          <a:ln>
            <a:noFill/>
          </a:ln>
        </p:spPr>
      </p:pic>
      <p:sp>
        <p:nvSpPr>
          <p:cNvPr id="1048613" name="Title 1"/>
          <p:cNvSpPr txBox="1"/>
          <p:nvPr/>
        </p:nvSpPr>
        <p:spPr>
          <a:xfrm>
            <a:off x="0" y="0"/>
            <a:ext cx="12192000" cy="639762"/>
          </a:xfrm>
          <a:prstGeom prst="rect">
            <a:avLst/>
          </a:prstGeom>
          <a:solidFill>
            <a:schemeClr val="accent2"/>
          </a:solidFill>
          <a:ln w="9525" cap="flat" cmpd="sng">
            <a:solidFill>
              <a:schemeClr val="dk1">
                <a:alpha val="100000"/>
              </a:schemeClr>
            </a:solidFill>
            <a:prstDash val="solid"/>
            <a:round/>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spcBef>
                <a:spcPct val="0"/>
              </a:spcBef>
              <a:buFontTx/>
              <a:buNone/>
            </a:pPr>
            <a:r>
              <a:rPr lang="en-US" altLang="en-US" sz="3100" b="1">
                <a:latin typeface="Times New Roman" pitchFamily="18" charset="0"/>
                <a:ea typeface="Times New Roman" pitchFamily="18" charset="0"/>
              </a:rPr>
              <a:t>Block Diagram</a:t>
            </a:r>
          </a:p>
        </p:txBody>
      </p:sp>
      <p:pic>
        <p:nvPicPr>
          <p:cNvPr id="2097156" name="Picture 9"/>
          <p:cNvPicPr>
            <a:picLocks/>
          </p:cNvPicPr>
          <p:nvPr/>
        </p:nvPicPr>
        <p:blipFill>
          <a:blip r:embed="rId3"/>
          <a:srcRect/>
          <a:stretch>
            <a:fillRect/>
          </a:stretch>
        </p:blipFill>
        <p:spPr>
          <a:xfrm>
            <a:off x="392112" y="1041400"/>
            <a:ext cx="5634037" cy="3756025"/>
          </a:xfrm>
          <a:prstGeom prst="rect">
            <a:avLst/>
          </a:prstGeom>
          <a:noFill/>
          <a:ln>
            <a:noFill/>
          </a:ln>
        </p:spPr>
      </p:pic>
      <p:pic>
        <p:nvPicPr>
          <p:cNvPr id="2097157" name="Picture 11"/>
          <p:cNvPicPr>
            <a:picLocks/>
          </p:cNvPicPr>
          <p:nvPr/>
        </p:nvPicPr>
        <p:blipFill>
          <a:blip r:embed="rId4"/>
          <a:srcRect/>
          <a:stretch>
            <a:fillRect/>
          </a:stretch>
        </p:blipFill>
        <p:spPr>
          <a:xfrm>
            <a:off x="6427788" y="1041400"/>
            <a:ext cx="5372100" cy="3756025"/>
          </a:xfrm>
          <a:prstGeom prst="rect">
            <a:avLst/>
          </a:prstGeom>
          <a:noFill/>
          <a:ln w="9525" cap="flat" cmpd="sng">
            <a:solidFill>
              <a:schemeClr val="dk1">
                <a:alpha val="100000"/>
              </a:schemeClr>
            </a:solidFill>
            <a:prstDash val="solid"/>
            <a:round/>
          </a:ln>
        </p:spPr>
      </p:pic>
      <p:sp>
        <p:nvSpPr>
          <p:cNvPr id="2" name="TextBox 1">
            <a:extLst>
              <a:ext uri="{FF2B5EF4-FFF2-40B4-BE49-F238E27FC236}">
                <a16:creationId xmlns:a16="http://schemas.microsoft.com/office/drawing/2014/main" id="{D79F1411-EF2E-A2A0-D51C-249B76F491BF}"/>
              </a:ext>
            </a:extLst>
          </p:cNvPr>
          <p:cNvSpPr txBox="1"/>
          <p:nvPr/>
        </p:nvSpPr>
        <p:spPr>
          <a:xfrm>
            <a:off x="8800822" y="4878646"/>
            <a:ext cx="2102176" cy="307777"/>
          </a:xfrm>
          <a:prstGeom prst="rect">
            <a:avLst/>
          </a:prstGeom>
          <a:noFill/>
        </p:spPr>
        <p:txBody>
          <a:bodyPr wrap="square" rtlCol="0">
            <a:spAutoFit/>
          </a:bodyPr>
          <a:lstStyle/>
          <a:p>
            <a:r>
              <a:rPr lang="en-US" sz="1400" dirty="0"/>
              <a:t>Fig 2. Architecture</a:t>
            </a:r>
            <a:endParaRPr lang="en-IN" sz="1400" dirty="0"/>
          </a:p>
        </p:txBody>
      </p:sp>
      <p:sp>
        <p:nvSpPr>
          <p:cNvPr id="4" name="TextBox 3">
            <a:extLst>
              <a:ext uri="{FF2B5EF4-FFF2-40B4-BE49-F238E27FC236}">
                <a16:creationId xmlns:a16="http://schemas.microsoft.com/office/drawing/2014/main" id="{130E356D-E5CE-04F6-F944-61015941F80B}"/>
              </a:ext>
            </a:extLst>
          </p:cNvPr>
          <p:cNvSpPr txBox="1"/>
          <p:nvPr/>
        </p:nvSpPr>
        <p:spPr>
          <a:xfrm>
            <a:off x="392112" y="5235596"/>
            <a:ext cx="8016596" cy="1077218"/>
          </a:xfrm>
          <a:prstGeom prst="rect">
            <a:avLst/>
          </a:prstGeom>
          <a:noFill/>
        </p:spPr>
        <p:txBody>
          <a:bodyPr wrap="square">
            <a:spAutoFit/>
          </a:bodyPr>
          <a:lstStyle/>
          <a:p>
            <a:r>
              <a:rPr lang="en-US" sz="1600" b="0" i="0" dirty="0">
                <a:solidFill>
                  <a:schemeClr val="tx1"/>
                </a:solidFill>
                <a:effectLst/>
                <a:latin typeface="Times New Roman" panose="02020603050405020304" pitchFamily="18" charset="0"/>
                <a:cs typeface="Times New Roman" panose="02020603050405020304" pitchFamily="18" charset="0"/>
              </a:rPr>
              <a:t>The device utilizes Google Maps for location searching when setting tasks. GPS is employed to track the device's location. The Task Scheduler is responsible for scheduling tasks based </a:t>
            </a:r>
          </a:p>
          <a:p>
            <a:r>
              <a:rPr lang="en-US" sz="1600" b="0" i="0" dirty="0">
                <a:solidFill>
                  <a:schemeClr val="tx1"/>
                </a:solidFill>
                <a:effectLst/>
                <a:latin typeface="Times New Roman" panose="02020603050405020304" pitchFamily="18" charset="0"/>
                <a:cs typeface="Times New Roman" panose="02020603050405020304" pitchFamily="18" charset="0"/>
              </a:rPr>
              <a:t>on both time and location. SQLite Database serves as the storage system on Android devices</a:t>
            </a:r>
          </a:p>
          <a:p>
            <a:r>
              <a:rPr lang="en-US" sz="1600" b="0" i="0" dirty="0">
                <a:solidFill>
                  <a:schemeClr val="tx1"/>
                </a:solidFill>
                <a:effectLst/>
                <a:latin typeface="Times New Roman" panose="02020603050405020304" pitchFamily="18" charset="0"/>
                <a:cs typeface="Times New Roman" panose="02020603050405020304" pitchFamily="18" charset="0"/>
              </a:rPr>
              <a:t>to retain data.</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303042D-C4CC-C7B5-2A96-7A728EB04AA9}"/>
              </a:ext>
            </a:extLst>
          </p:cNvPr>
          <p:cNvSpPr txBox="1"/>
          <p:nvPr/>
        </p:nvSpPr>
        <p:spPr>
          <a:xfrm>
            <a:off x="2139885" y="4815866"/>
            <a:ext cx="245526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Fig 1. Component Diagram</a:t>
            </a:r>
            <a:endParaRPr lang="en-IN" sz="14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Rectangle 7"/>
          <p:cNvSpPr/>
          <p:nvPr/>
        </p:nvSpPr>
        <p:spPr>
          <a:xfrm>
            <a:off x="0" y="0"/>
            <a:ext cx="12192000" cy="457200"/>
          </a:xfrm>
          <a:prstGeom prst="rect">
            <a:avLst/>
          </a:prstGeom>
          <a:noFill/>
          <a:ln>
            <a:noFill/>
          </a:ln>
        </p:spPr>
        <p:txBody>
          <a:bodyPr vert="horz" wrap="none" lIns="91440" tIns="45720" rIns="91440" bIns="45720" anchor="ctr">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eaLnBrk="1" latinLnBrk="1" hangingPunct="1">
              <a:lnSpc>
                <a:spcPct val="100000"/>
              </a:lnSpc>
              <a:spcBef>
                <a:spcPct val="0"/>
              </a:spcBef>
              <a:buFontTx/>
              <a:buNone/>
            </a:pPr>
            <a:endParaRPr lang="en-IN" altLang="en-US" sz="1800">
              <a:ea typeface="Arial" charset="0"/>
            </a:endParaRPr>
          </a:p>
        </p:txBody>
      </p:sp>
      <p:sp>
        <p:nvSpPr>
          <p:cNvPr id="1048618" name="Title 1"/>
          <p:cNvSpPr txBox="1"/>
          <p:nvPr/>
        </p:nvSpPr>
        <p:spPr>
          <a:xfrm>
            <a:off x="2476500" y="4098925"/>
            <a:ext cx="7239000" cy="908050"/>
          </a:xfrm>
          <a:prstGeom prst="rect">
            <a:avLst/>
          </a:prstGeom>
          <a:noFill/>
          <a:ln>
            <a:noFill/>
          </a:ln>
        </p:spPr>
        <p:txBody>
          <a:bodyPr vert="horz" lIns="91440" tIns="45720" rIns="91440" bIns="45720" anchor="b"/>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spcBef>
                <a:spcPct val="0"/>
              </a:spcBef>
              <a:buFontTx/>
              <a:buNone/>
            </a:pPr>
            <a:endParaRPr lang="en-US" altLang="en-US" sz="3900">
              <a:solidFill>
                <a:srgbClr val="525252"/>
              </a:solidFill>
              <a:latin typeface="Times New Roman" pitchFamily="18" charset="0"/>
              <a:ea typeface="Times New Roman" pitchFamily="18" charset="0"/>
            </a:endParaRPr>
          </a:p>
        </p:txBody>
      </p:sp>
      <p:pic>
        <p:nvPicPr>
          <p:cNvPr id="2097159" name="Picture 7"/>
          <p:cNvPicPr>
            <a:picLocks/>
          </p:cNvPicPr>
          <p:nvPr/>
        </p:nvPicPr>
        <p:blipFill>
          <a:blip r:embed="rId2"/>
          <a:srcRect/>
          <a:stretch>
            <a:fillRect/>
          </a:stretch>
        </p:blipFill>
        <p:spPr>
          <a:xfrm>
            <a:off x="0" y="5560072"/>
            <a:ext cx="12192000" cy="1289050"/>
          </a:xfrm>
          <a:prstGeom prst="rect">
            <a:avLst/>
          </a:prstGeom>
          <a:noFill/>
          <a:ln>
            <a:noFill/>
          </a:ln>
        </p:spPr>
      </p:pic>
      <p:sp>
        <p:nvSpPr>
          <p:cNvPr id="1048620" name="Title 1"/>
          <p:cNvSpPr txBox="1"/>
          <p:nvPr/>
        </p:nvSpPr>
        <p:spPr>
          <a:xfrm>
            <a:off x="0" y="0"/>
            <a:ext cx="12192000" cy="639762"/>
          </a:xfrm>
          <a:prstGeom prst="rect">
            <a:avLst/>
          </a:prstGeom>
          <a:solidFill>
            <a:schemeClr val="accent2"/>
          </a:solidFill>
          <a:ln w="9525" cap="flat" cmpd="sng">
            <a:solidFill>
              <a:schemeClr val="dk1">
                <a:alpha val="100000"/>
              </a:schemeClr>
            </a:solidFill>
            <a:prstDash val="solid"/>
            <a:round/>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spcBef>
                <a:spcPct val="0"/>
              </a:spcBef>
              <a:buFontTx/>
              <a:buNone/>
            </a:pPr>
            <a:r>
              <a:rPr lang="en-US" altLang="en-US" sz="3100" b="1">
                <a:latin typeface="Times New Roman" pitchFamily="18" charset="0"/>
                <a:ea typeface="Times New Roman" pitchFamily="18" charset="0"/>
              </a:rPr>
              <a:t>Expected Result</a:t>
            </a:r>
          </a:p>
        </p:txBody>
      </p:sp>
      <p:pic>
        <p:nvPicPr>
          <p:cNvPr id="21" name="Picture 20">
            <a:extLst>
              <a:ext uri="{FF2B5EF4-FFF2-40B4-BE49-F238E27FC236}">
                <a16:creationId xmlns:a16="http://schemas.microsoft.com/office/drawing/2014/main" id="{444CAAD5-2C0B-5433-D5DD-B98952B31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76" y="1292209"/>
            <a:ext cx="1988992" cy="3497883"/>
          </a:xfrm>
          <a:prstGeom prst="rect">
            <a:avLst/>
          </a:prstGeom>
        </p:spPr>
      </p:pic>
      <p:pic>
        <p:nvPicPr>
          <p:cNvPr id="23" name="Picture 22">
            <a:extLst>
              <a:ext uri="{FF2B5EF4-FFF2-40B4-BE49-F238E27FC236}">
                <a16:creationId xmlns:a16="http://schemas.microsoft.com/office/drawing/2014/main" id="{C48A8EBF-8010-FDD4-F86C-B3B3A1F35D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1112" y="1297928"/>
            <a:ext cx="2118544" cy="3444538"/>
          </a:xfrm>
          <a:prstGeom prst="rect">
            <a:avLst/>
          </a:prstGeom>
        </p:spPr>
      </p:pic>
      <p:pic>
        <p:nvPicPr>
          <p:cNvPr id="25" name="Picture 24">
            <a:extLst>
              <a:ext uri="{FF2B5EF4-FFF2-40B4-BE49-F238E27FC236}">
                <a16:creationId xmlns:a16="http://schemas.microsoft.com/office/drawing/2014/main" id="{B795A4F8-2A81-A3F2-4CC5-4B79AF3882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4084" y="1147417"/>
            <a:ext cx="2179509" cy="3642676"/>
          </a:xfrm>
          <a:prstGeom prst="rect">
            <a:avLst/>
          </a:prstGeom>
        </p:spPr>
      </p:pic>
      <p:pic>
        <p:nvPicPr>
          <p:cNvPr id="27" name="Picture 26">
            <a:extLst>
              <a:ext uri="{FF2B5EF4-FFF2-40B4-BE49-F238E27FC236}">
                <a16:creationId xmlns:a16="http://schemas.microsoft.com/office/drawing/2014/main" id="{065B98BB-B383-768A-718A-F2ED515B8E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91895" y="1198859"/>
            <a:ext cx="2194750" cy="3543608"/>
          </a:xfrm>
          <a:prstGeom prst="rect">
            <a:avLst/>
          </a:prstGeom>
        </p:spPr>
      </p:pic>
      <p:sp>
        <p:nvSpPr>
          <p:cNvPr id="29" name="TextBox 28">
            <a:extLst>
              <a:ext uri="{FF2B5EF4-FFF2-40B4-BE49-F238E27FC236}">
                <a16:creationId xmlns:a16="http://schemas.microsoft.com/office/drawing/2014/main" id="{1D0813DF-A028-59B5-D8B2-D0B92526732C}"/>
              </a:ext>
            </a:extLst>
          </p:cNvPr>
          <p:cNvSpPr txBox="1"/>
          <p:nvPr/>
        </p:nvSpPr>
        <p:spPr>
          <a:xfrm>
            <a:off x="378675" y="5116557"/>
            <a:ext cx="10707970"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Create a user-friendly Android app for location-based reminders with accurate geofencing and map integration. </a:t>
            </a:r>
          </a:p>
        </p:txBody>
      </p:sp>
      <p:sp>
        <p:nvSpPr>
          <p:cNvPr id="31" name="TextBox 30">
            <a:extLst>
              <a:ext uri="{FF2B5EF4-FFF2-40B4-BE49-F238E27FC236}">
                <a16:creationId xmlns:a16="http://schemas.microsoft.com/office/drawing/2014/main" id="{BDB8CDCC-7E9D-A838-0154-760CFA65C03F}"/>
              </a:ext>
            </a:extLst>
          </p:cNvPr>
          <p:cNvSpPr txBox="1"/>
          <p:nvPr/>
        </p:nvSpPr>
        <p:spPr>
          <a:xfrm>
            <a:off x="378675" y="5425024"/>
            <a:ext cx="10536252"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Deliver timely notifications and personalized settings for an efficient and user-focused experience.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Rectangle 7"/>
          <p:cNvSpPr/>
          <p:nvPr/>
        </p:nvSpPr>
        <p:spPr>
          <a:xfrm>
            <a:off x="0" y="0"/>
            <a:ext cx="12192000" cy="457200"/>
          </a:xfrm>
          <a:prstGeom prst="rect">
            <a:avLst/>
          </a:prstGeom>
          <a:noFill/>
          <a:ln>
            <a:noFill/>
          </a:ln>
        </p:spPr>
        <p:txBody>
          <a:bodyPr vert="horz" wrap="none" lIns="91440" tIns="45720" rIns="91440" bIns="45720" anchor="ctr">
            <a:spAutoFit/>
          </a:bodyP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eaLnBrk="1" latinLnBrk="1" hangingPunct="1">
              <a:lnSpc>
                <a:spcPct val="100000"/>
              </a:lnSpc>
              <a:spcBef>
                <a:spcPct val="0"/>
              </a:spcBef>
              <a:buFontTx/>
              <a:buNone/>
            </a:pPr>
            <a:endParaRPr lang="en-IN" altLang="en-US" sz="1800">
              <a:ea typeface="Arial" charset="0"/>
            </a:endParaRPr>
          </a:p>
        </p:txBody>
      </p:sp>
      <p:sp>
        <p:nvSpPr>
          <p:cNvPr id="1048630" name="Title 1"/>
          <p:cNvSpPr txBox="1"/>
          <p:nvPr/>
        </p:nvSpPr>
        <p:spPr>
          <a:xfrm>
            <a:off x="2293937" y="2054225"/>
            <a:ext cx="7239000" cy="908050"/>
          </a:xfrm>
          <a:prstGeom prst="rect">
            <a:avLst/>
          </a:prstGeom>
          <a:noFill/>
          <a:ln>
            <a:noFill/>
          </a:ln>
        </p:spPr>
        <p:txBody>
          <a:bodyPr vert="horz" lIns="91440" tIns="45720" rIns="91440" bIns="45720" anchor="b"/>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spcBef>
                <a:spcPct val="0"/>
              </a:spcBef>
              <a:buFontTx/>
              <a:buNone/>
            </a:pPr>
            <a:endParaRPr lang="en-US" altLang="en-US" sz="3900">
              <a:solidFill>
                <a:srgbClr val="525252"/>
              </a:solidFill>
              <a:latin typeface="Times New Roman" pitchFamily="18" charset="0"/>
              <a:ea typeface="Times New Roman" pitchFamily="18" charset="0"/>
            </a:endParaRPr>
          </a:p>
        </p:txBody>
      </p:sp>
      <p:graphicFrame>
        <p:nvGraphicFramePr>
          <p:cNvPr id="4194305" name="Table 4194304"/>
          <p:cNvGraphicFramePr>
            <a:graphicFrameLocks/>
          </p:cNvGraphicFramePr>
          <p:nvPr/>
        </p:nvGraphicFramePr>
        <p:xfrm>
          <a:off x="817562" y="923925"/>
          <a:ext cx="10252075" cy="4640262"/>
        </p:xfrm>
        <a:graphic>
          <a:graphicData uri="http://schemas.openxmlformats.org/drawingml/2006/table">
            <a:tbl>
              <a:tblPr/>
              <a:tblGrid>
                <a:gridCol w="4486275">
                  <a:extLst>
                    <a:ext uri="{9D8B030D-6E8A-4147-A177-3AD203B41FA5}">
                      <a16:colId xmlns:a16="http://schemas.microsoft.com/office/drawing/2014/main" val="20000"/>
                    </a:ext>
                  </a:extLst>
                </a:gridCol>
                <a:gridCol w="1595437">
                  <a:extLst>
                    <a:ext uri="{9D8B030D-6E8A-4147-A177-3AD203B41FA5}">
                      <a16:colId xmlns:a16="http://schemas.microsoft.com/office/drawing/2014/main" val="20001"/>
                    </a:ext>
                  </a:extLst>
                </a:gridCol>
                <a:gridCol w="1441450">
                  <a:extLst>
                    <a:ext uri="{9D8B030D-6E8A-4147-A177-3AD203B41FA5}">
                      <a16:colId xmlns:a16="http://schemas.microsoft.com/office/drawing/2014/main" val="20002"/>
                    </a:ext>
                  </a:extLst>
                </a:gridCol>
                <a:gridCol w="1287462">
                  <a:extLst>
                    <a:ext uri="{9D8B030D-6E8A-4147-A177-3AD203B41FA5}">
                      <a16:colId xmlns:a16="http://schemas.microsoft.com/office/drawing/2014/main" val="20003"/>
                    </a:ext>
                  </a:extLst>
                </a:gridCol>
                <a:gridCol w="1441450">
                  <a:extLst>
                    <a:ext uri="{9D8B030D-6E8A-4147-A177-3AD203B41FA5}">
                      <a16:colId xmlns:a16="http://schemas.microsoft.com/office/drawing/2014/main" val="20004"/>
                    </a:ext>
                  </a:extLst>
                </a:gridCol>
              </a:tblGrid>
              <a:tr h="558799">
                <a:tc>
                  <a:txBody>
                    <a:bodyPr/>
                    <a:lstStyle/>
                    <a:p>
                      <a:pPr lvl="0" algn="ctr" eaLnBrk="1" latinLnBrk="1" hangingPunct="1">
                        <a:lnSpc>
                          <a:spcPct val="115000"/>
                        </a:lnSpc>
                      </a:pPr>
                      <a:r>
                        <a:rPr lang="en-US" altLang="en-US" sz="1600" b="1">
                          <a:solidFill>
                            <a:schemeClr val="lt1"/>
                          </a:solidFill>
                          <a:latin typeface="Times New Roman" pitchFamily="18" charset="0"/>
                          <a:ea typeface="Times New Roman" pitchFamily="18" charset="0"/>
                        </a:rPr>
                        <a:t> Months  Activities</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chemeClr val="accent2"/>
                    </a:solidFill>
                  </a:tcPr>
                </a:tc>
                <a:tc>
                  <a:txBody>
                    <a:bodyPr/>
                    <a:lstStyle/>
                    <a:p>
                      <a:pPr lvl="0" algn="ctr" eaLnBrk="1" latinLnBrk="1" hangingPunct="1">
                        <a:lnSpc>
                          <a:spcPct val="115000"/>
                        </a:lnSpc>
                      </a:pPr>
                      <a:r>
                        <a:rPr lang="en-US" altLang="en-US" sz="1600" b="1">
                          <a:solidFill>
                            <a:schemeClr val="lt1"/>
                          </a:solidFill>
                          <a:latin typeface="Times New Roman" pitchFamily="18" charset="0"/>
                          <a:ea typeface="Times New Roman" pitchFamily="18" charset="0"/>
                        </a:rPr>
                        <a:t>August’23</a:t>
                      </a:r>
                    </a:p>
                    <a:p>
                      <a:pPr lvl="0" algn="ctr" eaLnBrk="1" latinLnBrk="1" hangingPunct="1">
                        <a:lnSpc>
                          <a:spcPct val="115000"/>
                        </a:lnSpc>
                      </a:pPr>
                      <a:endParaRPr lang="en-US" altLang="en-US" sz="1600" b="1">
                        <a:solidFill>
                          <a:schemeClr val="lt1"/>
                        </a:solidFill>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chemeClr val="accent2"/>
                    </a:solidFill>
                  </a:tcPr>
                </a:tc>
                <a:tc>
                  <a:txBody>
                    <a:bodyPr/>
                    <a:lstStyle/>
                    <a:p>
                      <a:pPr lvl="0" algn="ctr" eaLnBrk="1" latinLnBrk="1" hangingPunct="1">
                        <a:lnSpc>
                          <a:spcPct val="115000"/>
                        </a:lnSpc>
                      </a:pPr>
                      <a:r>
                        <a:rPr lang="en-US" altLang="en-US" sz="1600" b="1">
                          <a:solidFill>
                            <a:schemeClr val="lt1"/>
                          </a:solidFill>
                          <a:latin typeface="Times New Roman" pitchFamily="18" charset="0"/>
                          <a:ea typeface="Times New Roman" pitchFamily="18" charset="0"/>
                        </a:rPr>
                        <a:t>Sept’23</a:t>
                      </a:r>
                    </a:p>
                    <a:p>
                      <a:pPr lvl="0" algn="ctr" eaLnBrk="1" latinLnBrk="1" hangingPunct="1">
                        <a:lnSpc>
                          <a:spcPct val="115000"/>
                        </a:lnSpc>
                      </a:pPr>
                      <a:endParaRPr lang="en-US" altLang="en-US" sz="1600" b="1">
                        <a:solidFill>
                          <a:schemeClr val="lt1"/>
                        </a:solidFill>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chemeClr val="accent2"/>
                    </a:solidFill>
                  </a:tcPr>
                </a:tc>
                <a:tc>
                  <a:txBody>
                    <a:bodyPr/>
                    <a:lstStyle/>
                    <a:p>
                      <a:pPr lvl="0" algn="ctr" eaLnBrk="1" latinLnBrk="1" hangingPunct="1">
                        <a:lnSpc>
                          <a:spcPct val="115000"/>
                        </a:lnSpc>
                      </a:pPr>
                      <a:r>
                        <a:rPr lang="en-US" altLang="en-US" sz="1600" b="1">
                          <a:solidFill>
                            <a:schemeClr val="lt1"/>
                          </a:solidFill>
                          <a:latin typeface="Times New Roman" pitchFamily="18" charset="0"/>
                          <a:ea typeface="Times New Roman" pitchFamily="18" charset="0"/>
                        </a:rPr>
                        <a:t>Oct’23</a:t>
                      </a:r>
                    </a:p>
                    <a:p>
                      <a:pPr lvl="0" algn="ctr" eaLnBrk="1" latinLnBrk="1" hangingPunct="1">
                        <a:lnSpc>
                          <a:spcPct val="115000"/>
                        </a:lnSpc>
                      </a:pPr>
                      <a:endParaRPr lang="en-US" altLang="en-US" sz="1600" b="1">
                        <a:solidFill>
                          <a:schemeClr val="lt1"/>
                        </a:solidFill>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chemeClr val="accent2"/>
                    </a:solidFill>
                  </a:tcPr>
                </a:tc>
                <a:tc>
                  <a:txBody>
                    <a:bodyPr/>
                    <a:lstStyle/>
                    <a:p>
                      <a:pPr lvl="0" algn="ctr" eaLnBrk="1" latinLnBrk="1" hangingPunct="1">
                        <a:lnSpc>
                          <a:spcPct val="115000"/>
                        </a:lnSpc>
                      </a:pPr>
                      <a:r>
                        <a:rPr lang="en-US" altLang="en-US" sz="1600" b="1">
                          <a:solidFill>
                            <a:schemeClr val="lt1"/>
                          </a:solidFill>
                          <a:latin typeface="Times New Roman" pitchFamily="18" charset="0"/>
                          <a:ea typeface="Times New Roman" pitchFamily="18" charset="0"/>
                        </a:rPr>
                        <a:t>Nov’23</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chemeClr val="accent2"/>
                    </a:solidFill>
                  </a:tcPr>
                </a:tc>
                <a:extLst>
                  <a:ext uri="{0D108BD9-81ED-4DB2-BD59-A6C34878D82A}">
                    <a16:rowId xmlns:a16="http://schemas.microsoft.com/office/drawing/2014/main" val="10000"/>
                  </a:ext>
                </a:extLst>
              </a:tr>
              <a:tr h="604837">
                <a:tc>
                  <a:txBody>
                    <a:bodyPr/>
                    <a:lstStyle/>
                    <a:p>
                      <a:pPr lvl="0" algn="l" eaLnBrk="1" latinLnBrk="1" hangingPunct="1">
                        <a:lnSpc>
                          <a:spcPct val="115000"/>
                        </a:lnSpc>
                      </a:pPr>
                      <a:r>
                        <a:rPr lang="en-US" altLang="en-US" sz="1600" b="1">
                          <a:solidFill>
                            <a:schemeClr val="lt1"/>
                          </a:solidFill>
                          <a:latin typeface="Times New Roman" pitchFamily="18" charset="0"/>
                          <a:ea typeface="Times New Roman" pitchFamily="18" charset="0"/>
                        </a:rPr>
                        <a:t>Literature Reviews</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chemeClr val="accent2"/>
                    </a:solidFill>
                  </a:tcPr>
                </a:tc>
                <a:tc>
                  <a:txBody>
                    <a:bodyPr/>
                    <a:lstStyle/>
                    <a:p>
                      <a:pPr lvl="0" algn="ctr" eaLnBrk="1" latinLnBrk="1" hangingPunct="1">
                        <a:lnSpc>
                          <a:spcPct val="115000"/>
                        </a:lnSpc>
                      </a:pPr>
                      <a:r>
                        <a:rPr lang="en-US" altLang="en-US" sz="2800" b="1">
                          <a:solidFill>
                            <a:schemeClr val="dk1"/>
                          </a:solidFill>
                          <a:latin typeface="Times New Roman" pitchFamily="18" charset="0"/>
                          <a:ea typeface="Times New Roman" pitchFamily="18" charset="0"/>
                        </a:rPr>
                        <a:t>√</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extLst>
                  <a:ext uri="{0D108BD9-81ED-4DB2-BD59-A6C34878D82A}">
                    <a16:rowId xmlns:a16="http://schemas.microsoft.com/office/drawing/2014/main" val="10001"/>
                  </a:ext>
                </a:extLst>
              </a:tr>
              <a:tr h="601662">
                <a:tc>
                  <a:txBody>
                    <a:bodyPr/>
                    <a:lstStyle/>
                    <a:p>
                      <a:pPr lvl="0" algn="l" eaLnBrk="1" latinLnBrk="1" hangingPunct="1">
                        <a:lnSpc>
                          <a:spcPct val="115000"/>
                        </a:lnSpc>
                      </a:pPr>
                      <a:r>
                        <a:rPr lang="en-US" altLang="en-US" sz="1600" b="1">
                          <a:solidFill>
                            <a:schemeClr val="lt1"/>
                          </a:solidFill>
                          <a:latin typeface="Times New Roman" pitchFamily="18" charset="0"/>
                          <a:ea typeface="Times New Roman" pitchFamily="18" charset="0"/>
                        </a:rPr>
                        <a:t>Requirement Analysis</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chemeClr val="accent2"/>
                    </a:solidFill>
                  </a:tcPr>
                </a:tc>
                <a:tc>
                  <a:txBody>
                    <a:bodyPr/>
                    <a:lstStyle/>
                    <a:p>
                      <a:pPr lvl="0" algn="ctr" eaLnBrk="1" latinLnBrk="1" hangingPunct="1">
                        <a:lnSpc>
                          <a:spcPct val="115000"/>
                        </a:lnSpc>
                      </a:pPr>
                      <a:r>
                        <a:rPr lang="en-US" altLang="en-US" sz="2800" b="1">
                          <a:solidFill>
                            <a:schemeClr val="dk1"/>
                          </a:solidFill>
                          <a:latin typeface="Times New Roman" pitchFamily="18" charset="0"/>
                          <a:ea typeface="Times New Roman" pitchFamily="18" charset="0"/>
                        </a:rPr>
                        <a:t>√</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extLst>
                  <a:ext uri="{0D108BD9-81ED-4DB2-BD59-A6C34878D82A}">
                    <a16:rowId xmlns:a16="http://schemas.microsoft.com/office/drawing/2014/main" val="10002"/>
                  </a:ext>
                </a:extLst>
              </a:tr>
              <a:tr h="573087">
                <a:tc>
                  <a:txBody>
                    <a:bodyPr/>
                    <a:lstStyle/>
                    <a:p>
                      <a:pPr lvl="0" algn="l" eaLnBrk="1" latinLnBrk="1" hangingPunct="1">
                        <a:lnSpc>
                          <a:spcPct val="115000"/>
                        </a:lnSpc>
                      </a:pPr>
                      <a:r>
                        <a:rPr lang="en-US" altLang="en-US" sz="1600" b="1">
                          <a:solidFill>
                            <a:schemeClr val="lt1"/>
                          </a:solidFill>
                          <a:latin typeface="Times New Roman" pitchFamily="18" charset="0"/>
                          <a:ea typeface="Times New Roman" pitchFamily="18" charset="0"/>
                        </a:rPr>
                        <a:t>Designing</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chemeClr val="accent2"/>
                    </a:solidFill>
                  </a:tcPr>
                </a:tc>
                <a:tc>
                  <a:txBody>
                    <a:bodyPr/>
                    <a:lstStyle/>
                    <a:p>
                      <a:pPr lvl="0" algn="ctr" eaLnBrk="1" latinLnBrk="1" hangingPunct="1">
                        <a:lnSpc>
                          <a:spcPct val="115000"/>
                        </a:lnSpc>
                      </a:pPr>
                      <a:r>
                        <a:rPr lang="en-US" altLang="en-US" sz="2800" b="1">
                          <a:solidFill>
                            <a:schemeClr val="dk1"/>
                          </a:solidFill>
                          <a:latin typeface="Times New Roman" pitchFamily="18" charset="0"/>
                          <a:ea typeface="Times New Roman" pitchFamily="18" charset="0"/>
                        </a:rPr>
                        <a:t>√</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extLst>
                  <a:ext uri="{0D108BD9-81ED-4DB2-BD59-A6C34878D82A}">
                    <a16:rowId xmlns:a16="http://schemas.microsoft.com/office/drawing/2014/main" val="10003"/>
                  </a:ext>
                </a:extLst>
              </a:tr>
              <a:tr h="576262">
                <a:tc>
                  <a:txBody>
                    <a:bodyPr/>
                    <a:lstStyle/>
                    <a:p>
                      <a:pPr lvl="0" algn="l" eaLnBrk="1" latinLnBrk="1" hangingPunct="1">
                        <a:lnSpc>
                          <a:spcPct val="115000"/>
                        </a:lnSpc>
                      </a:pPr>
                      <a:r>
                        <a:rPr lang="en-US" altLang="en-US" sz="1600" b="1">
                          <a:solidFill>
                            <a:schemeClr val="lt1"/>
                          </a:solidFill>
                          <a:latin typeface="Times New Roman" pitchFamily="18" charset="0"/>
                          <a:ea typeface="Times New Roman" pitchFamily="18" charset="0"/>
                        </a:rPr>
                        <a:t>Experimental Analysis</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chemeClr val="accent2"/>
                    </a:solidFill>
                  </a:tcPr>
                </a:tc>
                <a:tc>
                  <a:txBody>
                    <a:bodyPr/>
                    <a:lstStyle/>
                    <a:p>
                      <a:pPr lvl="0" algn="ctr" eaLnBrk="1" latinLnBrk="1" hangingPunct="1">
                        <a:lnSpc>
                          <a:spcPct val="115000"/>
                        </a:lnSpc>
                      </a:pPr>
                      <a:r>
                        <a:rPr lang="en-US" altLang="en-US" sz="2800" b="1">
                          <a:solidFill>
                            <a:schemeClr val="dk1"/>
                          </a:solidFill>
                          <a:latin typeface="Times New Roman" pitchFamily="18" charset="0"/>
                          <a:ea typeface="Times New Roman" pitchFamily="18" charset="0"/>
                        </a:rPr>
                        <a:t>√</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r>
                        <a:rPr lang="en-US" altLang="en-US" sz="2800" b="1">
                          <a:solidFill>
                            <a:schemeClr val="dk1"/>
                          </a:solidFill>
                          <a:latin typeface="Times New Roman" pitchFamily="18" charset="0"/>
                          <a:ea typeface="Times New Roman" pitchFamily="18" charset="0"/>
                        </a:rPr>
                        <a:t>√</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r>
                        <a:rPr lang="en-US" altLang="en-US" sz="2800" b="1">
                          <a:solidFill>
                            <a:schemeClr val="dk1"/>
                          </a:solidFill>
                          <a:latin typeface="Times New Roman" pitchFamily="18" charset="0"/>
                          <a:ea typeface="Times New Roman" pitchFamily="18" charset="0"/>
                        </a:rPr>
                        <a:t>√</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extLst>
                  <a:ext uri="{0D108BD9-81ED-4DB2-BD59-A6C34878D82A}">
                    <a16:rowId xmlns:a16="http://schemas.microsoft.com/office/drawing/2014/main" val="10004"/>
                  </a:ext>
                </a:extLst>
              </a:tr>
              <a:tr h="574674">
                <a:tc>
                  <a:txBody>
                    <a:bodyPr/>
                    <a:lstStyle/>
                    <a:p>
                      <a:pPr lvl="0" algn="l" eaLnBrk="1" latinLnBrk="1" hangingPunct="1">
                        <a:lnSpc>
                          <a:spcPct val="115000"/>
                        </a:lnSpc>
                      </a:pPr>
                      <a:r>
                        <a:rPr lang="en-US" altLang="en-US" sz="1600" b="1">
                          <a:solidFill>
                            <a:schemeClr val="lt1"/>
                          </a:solidFill>
                          <a:latin typeface="Times New Roman" pitchFamily="18" charset="0"/>
                          <a:ea typeface="Times New Roman" pitchFamily="18" charset="0"/>
                        </a:rPr>
                        <a:t>Module wise Implementation</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chemeClr val="accent2"/>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r>
                        <a:rPr lang="en-US" altLang="en-US" sz="2800" b="1">
                          <a:solidFill>
                            <a:schemeClr val="dk1"/>
                          </a:solidFill>
                          <a:latin typeface="Times New Roman" pitchFamily="18" charset="0"/>
                          <a:ea typeface="Times New Roman" pitchFamily="18" charset="0"/>
                        </a:rPr>
                        <a:t>√</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r>
                        <a:rPr lang="en-US" altLang="en-US" sz="2800" b="1">
                          <a:solidFill>
                            <a:schemeClr val="dk1"/>
                          </a:solidFill>
                          <a:latin typeface="Times New Roman" pitchFamily="18" charset="0"/>
                          <a:ea typeface="Times New Roman" pitchFamily="18" charset="0"/>
                        </a:rPr>
                        <a:t>√</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extLst>
                  <a:ext uri="{0D108BD9-81ED-4DB2-BD59-A6C34878D82A}">
                    <a16:rowId xmlns:a16="http://schemas.microsoft.com/office/drawing/2014/main" val="10005"/>
                  </a:ext>
                </a:extLst>
              </a:tr>
              <a:tr h="576262">
                <a:tc>
                  <a:txBody>
                    <a:bodyPr/>
                    <a:lstStyle/>
                    <a:p>
                      <a:pPr lvl="0" algn="l" eaLnBrk="1" latinLnBrk="1" hangingPunct="1">
                        <a:lnSpc>
                          <a:spcPct val="115000"/>
                        </a:lnSpc>
                      </a:pPr>
                      <a:r>
                        <a:rPr lang="en-US" altLang="en-US" sz="1600" b="1">
                          <a:solidFill>
                            <a:schemeClr val="lt1"/>
                          </a:solidFill>
                          <a:latin typeface="Times New Roman" pitchFamily="18" charset="0"/>
                          <a:ea typeface="Times New Roman" pitchFamily="18" charset="0"/>
                        </a:rPr>
                        <a:t>Testing and Debugging</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chemeClr val="accent2"/>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r>
                        <a:rPr lang="en-US" altLang="en-US" sz="2800" b="1">
                          <a:solidFill>
                            <a:schemeClr val="dk1"/>
                          </a:solidFill>
                          <a:latin typeface="Times New Roman" pitchFamily="18" charset="0"/>
                          <a:ea typeface="Times New Roman" pitchFamily="18" charset="0"/>
                        </a:rPr>
                        <a:t>√</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r>
                        <a:rPr lang="en-US" altLang="en-US" sz="2800" b="1">
                          <a:solidFill>
                            <a:schemeClr val="dk1"/>
                          </a:solidFill>
                          <a:latin typeface="Times New Roman" pitchFamily="18" charset="0"/>
                          <a:ea typeface="Times New Roman" pitchFamily="18" charset="0"/>
                        </a:rPr>
                        <a:t>√</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extLst>
                  <a:ext uri="{0D108BD9-81ED-4DB2-BD59-A6C34878D82A}">
                    <a16:rowId xmlns:a16="http://schemas.microsoft.com/office/drawing/2014/main" val="10006"/>
                  </a:ext>
                </a:extLst>
              </a:tr>
              <a:tr h="574674">
                <a:tc>
                  <a:txBody>
                    <a:bodyPr/>
                    <a:lstStyle/>
                    <a:p>
                      <a:pPr lvl="0" algn="l" eaLnBrk="1" latinLnBrk="1" hangingPunct="1">
                        <a:lnSpc>
                          <a:spcPct val="115000"/>
                        </a:lnSpc>
                      </a:pPr>
                      <a:r>
                        <a:rPr lang="en-US" altLang="en-US" sz="1600" b="1">
                          <a:solidFill>
                            <a:schemeClr val="lt1"/>
                          </a:solidFill>
                          <a:latin typeface="Times New Roman" pitchFamily="18" charset="0"/>
                          <a:ea typeface="Times New Roman" pitchFamily="18" charset="0"/>
                        </a:rPr>
                        <a:t>Preparation of Project Report</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chemeClr val="accent2"/>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endParaRPr lang="en-US" altLang="en-US" sz="2800" b="1">
                        <a:latin typeface="Times New Roman" pitchFamily="18" charset="0"/>
                        <a:ea typeface="Times New Roman" pitchFamily="18" charset="0"/>
                      </a:endParaRP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tc>
                  <a:txBody>
                    <a:bodyPr/>
                    <a:lstStyle/>
                    <a:p>
                      <a:pPr lvl="0" algn="ctr" eaLnBrk="1" latinLnBrk="1" hangingPunct="1">
                        <a:lnSpc>
                          <a:spcPct val="115000"/>
                        </a:lnSpc>
                      </a:pPr>
                      <a:r>
                        <a:rPr lang="en-US" altLang="en-US" sz="2800" b="1">
                          <a:solidFill>
                            <a:schemeClr val="dk1"/>
                          </a:solidFill>
                          <a:latin typeface="Times New Roman" pitchFamily="18" charset="0"/>
                          <a:ea typeface="Times New Roman" pitchFamily="18" charset="0"/>
                        </a:rPr>
                        <a:t>√</a:t>
                      </a:r>
                    </a:p>
                  </a:txBody>
                  <a:tcPr marL="68585" marR="68585" marT="0" marB="0" anchor="ct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F8CBAD"/>
                    </a:solidFill>
                  </a:tcPr>
                </a:tc>
                <a:extLst>
                  <a:ext uri="{0D108BD9-81ED-4DB2-BD59-A6C34878D82A}">
                    <a16:rowId xmlns:a16="http://schemas.microsoft.com/office/drawing/2014/main" val="10007"/>
                  </a:ext>
                </a:extLst>
              </a:tr>
            </a:tbl>
          </a:graphicData>
        </a:graphic>
      </p:graphicFrame>
      <p:pic>
        <p:nvPicPr>
          <p:cNvPr id="2097165" name="Picture 7"/>
          <p:cNvPicPr>
            <a:picLocks/>
          </p:cNvPicPr>
          <p:nvPr/>
        </p:nvPicPr>
        <p:blipFill>
          <a:blip r:embed="rId2"/>
          <a:srcRect/>
          <a:stretch>
            <a:fillRect/>
          </a:stretch>
        </p:blipFill>
        <p:spPr>
          <a:xfrm>
            <a:off x="0" y="5564187"/>
            <a:ext cx="12192000" cy="1289050"/>
          </a:xfrm>
          <a:prstGeom prst="rect">
            <a:avLst/>
          </a:prstGeom>
          <a:noFill/>
          <a:ln>
            <a:noFill/>
          </a:ln>
        </p:spPr>
      </p:pic>
      <p:sp>
        <p:nvSpPr>
          <p:cNvPr id="1048686" name="Title 1"/>
          <p:cNvSpPr txBox="1"/>
          <p:nvPr/>
        </p:nvSpPr>
        <p:spPr>
          <a:xfrm>
            <a:off x="0" y="0"/>
            <a:ext cx="12192000" cy="639762"/>
          </a:xfrm>
          <a:prstGeom prst="rect">
            <a:avLst/>
          </a:prstGeom>
          <a:solidFill>
            <a:schemeClr val="accent2"/>
          </a:solidFill>
          <a:ln w="9525" cap="flat" cmpd="sng">
            <a:solidFill>
              <a:schemeClr val="dk1">
                <a:alpha val="100000"/>
              </a:schemeClr>
            </a:solidFill>
            <a:prstDash val="solid"/>
            <a:round/>
          </a:ln>
        </p:spPr>
        <p:txBody>
          <a:bodyPr vert="horz" lIns="91440" tIns="45720" rIns="91440" bIns="45720" anchor="ctr"/>
          <a:lstStyle>
            <a:lvl1pPr marL="228600" indent="-228600" algn="l" rtl="0" fontAlgn="base" latinLnBrk="1">
              <a:lnSpc>
                <a:spcPct val="90000"/>
              </a:lnSpc>
              <a:spcBef>
                <a:spcPts val="1000"/>
              </a:spcBef>
              <a:spcAft>
                <a:spcPct val="0"/>
              </a:spcAft>
              <a:buSzPct val="100000"/>
              <a:buFont typeface="Arial" charset="0"/>
              <a:buChar char="•"/>
              <a:defRPr sz="2800" b="0" i="0" u="none" baseline="0">
                <a:solidFill>
                  <a:schemeClr val="dk1"/>
                </a:solidFill>
                <a:latin typeface="Calibri" pitchFamily="34" charset="0"/>
                <a:sym typeface="Arial" charset="0"/>
              </a:defRPr>
            </a:lvl1pPr>
            <a:lvl2pPr marL="685800" indent="-228600" algn="l" rtl="0" fontAlgn="base" latinLnBrk="1">
              <a:lnSpc>
                <a:spcPct val="90000"/>
              </a:lnSpc>
              <a:spcBef>
                <a:spcPts val="500"/>
              </a:spcBef>
              <a:spcAft>
                <a:spcPct val="0"/>
              </a:spcAft>
              <a:buSzPct val="100000"/>
              <a:buFont typeface="Arial" charset="0"/>
              <a:buChar char="•"/>
              <a:defRPr sz="2400" b="0" i="0" u="none" baseline="0">
                <a:solidFill>
                  <a:schemeClr val="dk1"/>
                </a:solidFill>
                <a:latin typeface="Calibri" pitchFamily="34" charset="0"/>
                <a:sym typeface="Arial" charset="0"/>
              </a:defRPr>
            </a:lvl2pPr>
            <a:lvl3pPr marL="1143000" indent="-228600" algn="l" rtl="0" fontAlgn="base" latinLnBrk="1">
              <a:lnSpc>
                <a:spcPct val="90000"/>
              </a:lnSpc>
              <a:spcBef>
                <a:spcPts val="500"/>
              </a:spcBef>
              <a:spcAft>
                <a:spcPct val="0"/>
              </a:spcAft>
              <a:buSzPct val="100000"/>
              <a:buFont typeface="Arial" charset="0"/>
              <a:buChar char="•"/>
              <a:defRPr sz="2000" b="0" i="0" u="none" baseline="0">
                <a:solidFill>
                  <a:schemeClr val="dk1"/>
                </a:solidFill>
                <a:latin typeface="Calibri" pitchFamily="34" charset="0"/>
                <a:sym typeface="Arial" charset="0"/>
              </a:defRPr>
            </a:lvl3pPr>
            <a:lvl4pPr marL="16002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4pPr>
            <a:lvl5pPr marL="2057400" indent="-228600" algn="l" rtl="0" fontAlgn="base" latinLnBrk="1">
              <a:lnSpc>
                <a:spcPct val="90000"/>
              </a:lnSpc>
              <a:spcBef>
                <a:spcPts val="500"/>
              </a:spcBef>
              <a:spcAft>
                <a:spcPct val="0"/>
              </a:spcAft>
              <a:buSzPct val="100000"/>
              <a:buFont typeface="Arial" charset="0"/>
              <a:buChar char="•"/>
              <a:defRPr sz="1800" b="0" i="0" u="none" baseline="0">
                <a:solidFill>
                  <a:schemeClr val="dk1"/>
                </a:solidFill>
                <a:latin typeface="Calibri" pitchFamily="34" charset="0"/>
                <a:sym typeface="Arial" charset="0"/>
              </a:defRPr>
            </a:lvl5pPr>
          </a:lstStyle>
          <a:p>
            <a:pPr marL="0" lvl="0" indent="0" algn="ctr" eaLnBrk="1" latinLnBrk="1" hangingPunct="1">
              <a:spcBef>
                <a:spcPct val="0"/>
              </a:spcBef>
              <a:buFontTx/>
              <a:buNone/>
            </a:pPr>
            <a:r>
              <a:rPr lang="en-US" altLang="en-US" sz="3100" b="1">
                <a:latin typeface="Times New Roman" pitchFamily="18" charset="0"/>
                <a:ea typeface="Times New Roman" pitchFamily="18" charset="0"/>
              </a:rPr>
              <a:t>Work – Plan </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1151</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Bodoni MT</vt:lpstr>
      <vt:lpstr>Calibri</vt:lpstr>
      <vt:lpstr>Calibri Light</vt:lpstr>
      <vt:lpstr>Times New Roman</vt:lpstr>
      <vt:lpstr>Wingdings</vt:lpstr>
      <vt:lpstr>Wingdings 2</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dell laptop</cp:lastModifiedBy>
  <cp:revision>5</cp:revision>
  <dcterms:created xsi:type="dcterms:W3CDTF">2018-01-20T03:33:31Z</dcterms:created>
  <dcterms:modified xsi:type="dcterms:W3CDTF">2023-09-30T04:52:12Z</dcterms:modified>
</cp:coreProperties>
</file>