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9" r:id="rId3"/>
    <p:sldId id="264" r:id="rId4"/>
    <p:sldId id="267" r:id="rId5"/>
    <p:sldId id="268" r:id="rId6"/>
    <p:sldId id="269" r:id="rId7"/>
    <p:sldId id="270" r:id="rId8"/>
    <p:sldId id="272" r:id="rId9"/>
    <p:sldId id="273" r:id="rId10"/>
    <p:sldId id="276" r:id="rId11"/>
    <p:sldId id="274" r:id="rId1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1" d="100"/>
          <a:sy n="81" d="100"/>
        </p:scale>
        <p:origin x="75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4CE1C5-242C-A44A-F5CF-B964D5868969}"/>
              </a:ext>
            </a:extLst>
          </p:cNvPr>
          <p:cNvSpPr>
            <a:spLocks noGrp="1"/>
          </p:cNvSpPr>
          <p:nvPr>
            <p:ph type="dt" sz="half" idx="10"/>
          </p:nvPr>
        </p:nvSpPr>
        <p:spPr/>
        <p:txBody>
          <a:bodyPr/>
          <a:lstStyle>
            <a:lvl1pPr>
              <a:defRPr/>
            </a:lvl1pPr>
          </a:lstStyle>
          <a:p>
            <a:pPr>
              <a:defRPr/>
            </a:pPr>
            <a:fld id="{06A6B367-0E39-40BC-AA4E-B14DDE742381}" type="datetimeFigureOut">
              <a:rPr lang="en-IN"/>
              <a:pPr>
                <a:defRPr/>
              </a:pPr>
              <a:t>30-09-2023</a:t>
            </a:fld>
            <a:endParaRPr lang="en-IN"/>
          </a:p>
        </p:txBody>
      </p:sp>
      <p:sp>
        <p:nvSpPr>
          <p:cNvPr id="5" name="Footer Placeholder 4">
            <a:extLst>
              <a:ext uri="{FF2B5EF4-FFF2-40B4-BE49-F238E27FC236}">
                <a16:creationId xmlns:a16="http://schemas.microsoft.com/office/drawing/2014/main" id="{6A8CF527-D4DD-BB9C-1AF5-5CEF295163D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F0981F2-A5FE-FED6-428C-7B29F26C06E4}"/>
              </a:ext>
            </a:extLst>
          </p:cNvPr>
          <p:cNvSpPr>
            <a:spLocks noGrp="1"/>
          </p:cNvSpPr>
          <p:nvPr>
            <p:ph type="sldNum" sz="quarter" idx="12"/>
          </p:nvPr>
        </p:nvSpPr>
        <p:spPr/>
        <p:txBody>
          <a:bodyPr/>
          <a:lstStyle>
            <a:lvl1pPr>
              <a:defRPr/>
            </a:lvl1pPr>
          </a:lstStyle>
          <a:p>
            <a:fld id="{9C071273-31E1-4EC7-96D0-255B7129C22D}" type="slidenum">
              <a:rPr lang="en-IN" altLang="en-US"/>
              <a:pPr/>
              <a:t>‹#›</a:t>
            </a:fld>
            <a:endParaRPr lang="en-IN" altLang="en-US"/>
          </a:p>
        </p:txBody>
      </p:sp>
    </p:spTree>
    <p:extLst>
      <p:ext uri="{BB962C8B-B14F-4D97-AF65-F5344CB8AC3E}">
        <p14:creationId xmlns:p14="http://schemas.microsoft.com/office/powerpoint/2010/main" val="198983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66E4C-98C3-DF4D-7B67-36A2F5C21F0C}"/>
              </a:ext>
            </a:extLst>
          </p:cNvPr>
          <p:cNvSpPr>
            <a:spLocks noGrp="1"/>
          </p:cNvSpPr>
          <p:nvPr>
            <p:ph type="dt" sz="half" idx="10"/>
          </p:nvPr>
        </p:nvSpPr>
        <p:spPr/>
        <p:txBody>
          <a:bodyPr/>
          <a:lstStyle>
            <a:lvl1pPr>
              <a:defRPr/>
            </a:lvl1pPr>
          </a:lstStyle>
          <a:p>
            <a:pPr>
              <a:defRPr/>
            </a:pPr>
            <a:fld id="{32768394-CE76-457A-B083-A96EEE136E1C}" type="datetimeFigureOut">
              <a:rPr lang="en-IN"/>
              <a:pPr>
                <a:defRPr/>
              </a:pPr>
              <a:t>30-09-2023</a:t>
            </a:fld>
            <a:endParaRPr lang="en-IN"/>
          </a:p>
        </p:txBody>
      </p:sp>
      <p:sp>
        <p:nvSpPr>
          <p:cNvPr id="5" name="Footer Placeholder 4">
            <a:extLst>
              <a:ext uri="{FF2B5EF4-FFF2-40B4-BE49-F238E27FC236}">
                <a16:creationId xmlns:a16="http://schemas.microsoft.com/office/drawing/2014/main" id="{9EAF418E-B7D6-166F-1858-7577591AA92A}"/>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7DFCF6F3-F747-1155-D8D5-2B7B0C4CEB1D}"/>
              </a:ext>
            </a:extLst>
          </p:cNvPr>
          <p:cNvSpPr>
            <a:spLocks noGrp="1"/>
          </p:cNvSpPr>
          <p:nvPr>
            <p:ph type="sldNum" sz="quarter" idx="12"/>
          </p:nvPr>
        </p:nvSpPr>
        <p:spPr/>
        <p:txBody>
          <a:bodyPr/>
          <a:lstStyle>
            <a:lvl1pPr>
              <a:defRPr/>
            </a:lvl1pPr>
          </a:lstStyle>
          <a:p>
            <a:fld id="{DB9A5F2B-DB99-4F25-B56C-0239D860A9B0}" type="slidenum">
              <a:rPr lang="en-IN" altLang="en-US"/>
              <a:pPr/>
              <a:t>‹#›</a:t>
            </a:fld>
            <a:endParaRPr lang="en-IN" altLang="en-US"/>
          </a:p>
        </p:txBody>
      </p:sp>
    </p:spTree>
    <p:extLst>
      <p:ext uri="{BB962C8B-B14F-4D97-AF65-F5344CB8AC3E}">
        <p14:creationId xmlns:p14="http://schemas.microsoft.com/office/powerpoint/2010/main" val="308364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33C17-8C29-E80C-5739-02F0C4B66C27}"/>
              </a:ext>
            </a:extLst>
          </p:cNvPr>
          <p:cNvSpPr>
            <a:spLocks noGrp="1"/>
          </p:cNvSpPr>
          <p:nvPr>
            <p:ph type="dt" sz="half" idx="10"/>
          </p:nvPr>
        </p:nvSpPr>
        <p:spPr/>
        <p:txBody>
          <a:bodyPr/>
          <a:lstStyle>
            <a:lvl1pPr>
              <a:defRPr/>
            </a:lvl1pPr>
          </a:lstStyle>
          <a:p>
            <a:pPr>
              <a:defRPr/>
            </a:pPr>
            <a:fld id="{AE2456F7-73EB-4F15-BFDE-3EFED0EFD1C5}" type="datetimeFigureOut">
              <a:rPr lang="en-IN"/>
              <a:pPr>
                <a:defRPr/>
              </a:pPr>
              <a:t>30-09-2023</a:t>
            </a:fld>
            <a:endParaRPr lang="en-IN"/>
          </a:p>
        </p:txBody>
      </p:sp>
      <p:sp>
        <p:nvSpPr>
          <p:cNvPr id="5" name="Footer Placeholder 4">
            <a:extLst>
              <a:ext uri="{FF2B5EF4-FFF2-40B4-BE49-F238E27FC236}">
                <a16:creationId xmlns:a16="http://schemas.microsoft.com/office/drawing/2014/main" id="{09EF4039-947B-0643-9BDE-2771CFBB6F09}"/>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3AFEE59-AECD-1060-6D1C-309005404C41}"/>
              </a:ext>
            </a:extLst>
          </p:cNvPr>
          <p:cNvSpPr>
            <a:spLocks noGrp="1"/>
          </p:cNvSpPr>
          <p:nvPr>
            <p:ph type="sldNum" sz="quarter" idx="12"/>
          </p:nvPr>
        </p:nvSpPr>
        <p:spPr/>
        <p:txBody>
          <a:bodyPr/>
          <a:lstStyle>
            <a:lvl1pPr>
              <a:defRPr/>
            </a:lvl1pPr>
          </a:lstStyle>
          <a:p>
            <a:fld id="{3C5620DD-CC75-4529-8A31-3EBCA556F8D3}" type="slidenum">
              <a:rPr lang="en-IN" altLang="en-US"/>
              <a:pPr/>
              <a:t>‹#›</a:t>
            </a:fld>
            <a:endParaRPr lang="en-IN" altLang="en-US"/>
          </a:p>
        </p:txBody>
      </p:sp>
    </p:spTree>
    <p:extLst>
      <p:ext uri="{BB962C8B-B14F-4D97-AF65-F5344CB8AC3E}">
        <p14:creationId xmlns:p14="http://schemas.microsoft.com/office/powerpoint/2010/main" val="88435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4BB48-B8A5-7F9C-2613-93ADAEC85A1B}"/>
              </a:ext>
            </a:extLst>
          </p:cNvPr>
          <p:cNvSpPr>
            <a:spLocks noGrp="1"/>
          </p:cNvSpPr>
          <p:nvPr>
            <p:ph type="dt" sz="half" idx="10"/>
          </p:nvPr>
        </p:nvSpPr>
        <p:spPr/>
        <p:txBody>
          <a:bodyPr/>
          <a:lstStyle>
            <a:lvl1pPr>
              <a:defRPr/>
            </a:lvl1pPr>
          </a:lstStyle>
          <a:p>
            <a:pPr>
              <a:defRPr/>
            </a:pPr>
            <a:fld id="{B31FABC5-2A0D-4D1F-9172-E168F65885D2}" type="datetimeFigureOut">
              <a:rPr lang="en-IN"/>
              <a:pPr>
                <a:defRPr/>
              </a:pPr>
              <a:t>30-09-2023</a:t>
            </a:fld>
            <a:endParaRPr lang="en-IN"/>
          </a:p>
        </p:txBody>
      </p:sp>
      <p:sp>
        <p:nvSpPr>
          <p:cNvPr id="5" name="Footer Placeholder 4">
            <a:extLst>
              <a:ext uri="{FF2B5EF4-FFF2-40B4-BE49-F238E27FC236}">
                <a16:creationId xmlns:a16="http://schemas.microsoft.com/office/drawing/2014/main" id="{4C4B16BC-54AD-3560-578B-4745C6F6680E}"/>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4FA61B41-DAE7-D58B-DC4B-E47C0D4374F7}"/>
              </a:ext>
            </a:extLst>
          </p:cNvPr>
          <p:cNvSpPr>
            <a:spLocks noGrp="1"/>
          </p:cNvSpPr>
          <p:nvPr>
            <p:ph type="sldNum" sz="quarter" idx="12"/>
          </p:nvPr>
        </p:nvSpPr>
        <p:spPr/>
        <p:txBody>
          <a:bodyPr/>
          <a:lstStyle>
            <a:lvl1pPr>
              <a:defRPr/>
            </a:lvl1pPr>
          </a:lstStyle>
          <a:p>
            <a:fld id="{5589DF7B-3F8C-4978-8257-755454CF169B}" type="slidenum">
              <a:rPr lang="en-IN" altLang="en-US"/>
              <a:pPr/>
              <a:t>‹#›</a:t>
            </a:fld>
            <a:endParaRPr lang="en-IN" altLang="en-US"/>
          </a:p>
        </p:txBody>
      </p:sp>
    </p:spTree>
    <p:extLst>
      <p:ext uri="{BB962C8B-B14F-4D97-AF65-F5344CB8AC3E}">
        <p14:creationId xmlns:p14="http://schemas.microsoft.com/office/powerpoint/2010/main" val="378651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E00AE-B3E7-9E0C-C69A-ADC21501B9C0}"/>
              </a:ext>
            </a:extLst>
          </p:cNvPr>
          <p:cNvSpPr>
            <a:spLocks noGrp="1"/>
          </p:cNvSpPr>
          <p:nvPr>
            <p:ph type="dt" sz="half" idx="10"/>
          </p:nvPr>
        </p:nvSpPr>
        <p:spPr/>
        <p:txBody>
          <a:bodyPr/>
          <a:lstStyle>
            <a:lvl1pPr>
              <a:defRPr/>
            </a:lvl1pPr>
          </a:lstStyle>
          <a:p>
            <a:pPr>
              <a:defRPr/>
            </a:pPr>
            <a:fld id="{432F6DEF-4674-4CA1-B049-13E626369111}" type="datetimeFigureOut">
              <a:rPr lang="en-IN"/>
              <a:pPr>
                <a:defRPr/>
              </a:pPr>
              <a:t>30-09-2023</a:t>
            </a:fld>
            <a:endParaRPr lang="en-IN"/>
          </a:p>
        </p:txBody>
      </p:sp>
      <p:sp>
        <p:nvSpPr>
          <p:cNvPr id="5" name="Footer Placeholder 4">
            <a:extLst>
              <a:ext uri="{FF2B5EF4-FFF2-40B4-BE49-F238E27FC236}">
                <a16:creationId xmlns:a16="http://schemas.microsoft.com/office/drawing/2014/main" id="{D4DE773C-5C7C-AE86-56FB-FBF0B239B5C2}"/>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2EA4D52-939E-6A3D-CF78-82F3696CD346}"/>
              </a:ext>
            </a:extLst>
          </p:cNvPr>
          <p:cNvSpPr>
            <a:spLocks noGrp="1"/>
          </p:cNvSpPr>
          <p:nvPr>
            <p:ph type="sldNum" sz="quarter" idx="12"/>
          </p:nvPr>
        </p:nvSpPr>
        <p:spPr/>
        <p:txBody>
          <a:bodyPr/>
          <a:lstStyle>
            <a:lvl1pPr>
              <a:defRPr/>
            </a:lvl1pPr>
          </a:lstStyle>
          <a:p>
            <a:fld id="{3CB7FAAD-5072-42A2-831B-E9E34EA6D1E7}" type="slidenum">
              <a:rPr lang="en-IN" altLang="en-US"/>
              <a:pPr/>
              <a:t>‹#›</a:t>
            </a:fld>
            <a:endParaRPr lang="en-IN" altLang="en-US"/>
          </a:p>
        </p:txBody>
      </p:sp>
    </p:spTree>
    <p:extLst>
      <p:ext uri="{BB962C8B-B14F-4D97-AF65-F5344CB8AC3E}">
        <p14:creationId xmlns:p14="http://schemas.microsoft.com/office/powerpoint/2010/main" val="374754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3337C7D7-DD46-2A23-0309-68E1CB6B6DA6}"/>
              </a:ext>
            </a:extLst>
          </p:cNvPr>
          <p:cNvSpPr>
            <a:spLocks noGrp="1"/>
          </p:cNvSpPr>
          <p:nvPr>
            <p:ph type="dt" sz="half" idx="10"/>
          </p:nvPr>
        </p:nvSpPr>
        <p:spPr/>
        <p:txBody>
          <a:bodyPr/>
          <a:lstStyle>
            <a:lvl1pPr>
              <a:defRPr/>
            </a:lvl1pPr>
          </a:lstStyle>
          <a:p>
            <a:pPr>
              <a:defRPr/>
            </a:pPr>
            <a:fld id="{605257AB-0F39-4E5F-A062-93FF4AB6298A}" type="datetimeFigureOut">
              <a:rPr lang="en-IN"/>
              <a:pPr>
                <a:defRPr/>
              </a:pPr>
              <a:t>30-09-2023</a:t>
            </a:fld>
            <a:endParaRPr lang="en-IN"/>
          </a:p>
        </p:txBody>
      </p:sp>
      <p:sp>
        <p:nvSpPr>
          <p:cNvPr id="6" name="Footer Placeholder 4">
            <a:extLst>
              <a:ext uri="{FF2B5EF4-FFF2-40B4-BE49-F238E27FC236}">
                <a16:creationId xmlns:a16="http://schemas.microsoft.com/office/drawing/2014/main" id="{3D0A999C-8828-FFB7-9AB0-B60FAE1E03E8}"/>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995E620C-65E6-E59D-807A-BBBCAFEB126A}"/>
              </a:ext>
            </a:extLst>
          </p:cNvPr>
          <p:cNvSpPr>
            <a:spLocks noGrp="1"/>
          </p:cNvSpPr>
          <p:nvPr>
            <p:ph type="sldNum" sz="quarter" idx="12"/>
          </p:nvPr>
        </p:nvSpPr>
        <p:spPr/>
        <p:txBody>
          <a:bodyPr/>
          <a:lstStyle>
            <a:lvl1pPr>
              <a:defRPr/>
            </a:lvl1pPr>
          </a:lstStyle>
          <a:p>
            <a:fld id="{BD86AAD5-3FE0-4159-9774-2181FDFA3803}" type="slidenum">
              <a:rPr lang="en-IN" altLang="en-US"/>
              <a:pPr/>
              <a:t>‹#›</a:t>
            </a:fld>
            <a:endParaRPr lang="en-IN" altLang="en-US"/>
          </a:p>
        </p:txBody>
      </p:sp>
    </p:spTree>
    <p:extLst>
      <p:ext uri="{BB962C8B-B14F-4D97-AF65-F5344CB8AC3E}">
        <p14:creationId xmlns:p14="http://schemas.microsoft.com/office/powerpoint/2010/main" val="238548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8554DD3-A6BC-6E4D-DBF2-8C6C0751FD54}"/>
              </a:ext>
            </a:extLst>
          </p:cNvPr>
          <p:cNvSpPr>
            <a:spLocks noGrp="1"/>
          </p:cNvSpPr>
          <p:nvPr>
            <p:ph type="dt" sz="half" idx="10"/>
          </p:nvPr>
        </p:nvSpPr>
        <p:spPr/>
        <p:txBody>
          <a:bodyPr/>
          <a:lstStyle>
            <a:lvl1pPr>
              <a:defRPr/>
            </a:lvl1pPr>
          </a:lstStyle>
          <a:p>
            <a:pPr>
              <a:defRPr/>
            </a:pPr>
            <a:fld id="{5F8F80AB-0829-4D85-8AD2-1BFB3703602A}" type="datetimeFigureOut">
              <a:rPr lang="en-IN"/>
              <a:pPr>
                <a:defRPr/>
              </a:pPr>
              <a:t>30-09-2023</a:t>
            </a:fld>
            <a:endParaRPr lang="en-IN"/>
          </a:p>
        </p:txBody>
      </p:sp>
      <p:sp>
        <p:nvSpPr>
          <p:cNvPr id="8" name="Footer Placeholder 4">
            <a:extLst>
              <a:ext uri="{FF2B5EF4-FFF2-40B4-BE49-F238E27FC236}">
                <a16:creationId xmlns:a16="http://schemas.microsoft.com/office/drawing/2014/main" id="{87E2750A-238D-2801-B9D5-E6AD71DA3E4F}"/>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12951445-6218-EB4A-7E9A-E4A80988D8A1}"/>
              </a:ext>
            </a:extLst>
          </p:cNvPr>
          <p:cNvSpPr>
            <a:spLocks noGrp="1"/>
          </p:cNvSpPr>
          <p:nvPr>
            <p:ph type="sldNum" sz="quarter" idx="12"/>
          </p:nvPr>
        </p:nvSpPr>
        <p:spPr/>
        <p:txBody>
          <a:bodyPr/>
          <a:lstStyle>
            <a:lvl1pPr>
              <a:defRPr/>
            </a:lvl1pPr>
          </a:lstStyle>
          <a:p>
            <a:fld id="{B015C051-D35D-4F1F-8B02-6884C0E220A2}" type="slidenum">
              <a:rPr lang="en-IN" altLang="en-US"/>
              <a:pPr/>
              <a:t>‹#›</a:t>
            </a:fld>
            <a:endParaRPr lang="en-IN" altLang="en-US"/>
          </a:p>
        </p:txBody>
      </p:sp>
    </p:spTree>
    <p:extLst>
      <p:ext uri="{BB962C8B-B14F-4D97-AF65-F5344CB8AC3E}">
        <p14:creationId xmlns:p14="http://schemas.microsoft.com/office/powerpoint/2010/main" val="220261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A126D575-B5C6-16E0-5A49-679B7714F85B}"/>
              </a:ext>
            </a:extLst>
          </p:cNvPr>
          <p:cNvSpPr>
            <a:spLocks noGrp="1"/>
          </p:cNvSpPr>
          <p:nvPr>
            <p:ph type="dt" sz="half" idx="10"/>
          </p:nvPr>
        </p:nvSpPr>
        <p:spPr/>
        <p:txBody>
          <a:bodyPr/>
          <a:lstStyle>
            <a:lvl1pPr>
              <a:defRPr/>
            </a:lvl1pPr>
          </a:lstStyle>
          <a:p>
            <a:pPr>
              <a:defRPr/>
            </a:pPr>
            <a:fld id="{72CF66D0-CFFE-4B0B-8A8D-A1714521B827}" type="datetimeFigureOut">
              <a:rPr lang="en-IN"/>
              <a:pPr>
                <a:defRPr/>
              </a:pPr>
              <a:t>30-09-2023</a:t>
            </a:fld>
            <a:endParaRPr lang="en-IN"/>
          </a:p>
        </p:txBody>
      </p:sp>
      <p:sp>
        <p:nvSpPr>
          <p:cNvPr id="4" name="Footer Placeholder 4">
            <a:extLst>
              <a:ext uri="{FF2B5EF4-FFF2-40B4-BE49-F238E27FC236}">
                <a16:creationId xmlns:a16="http://schemas.microsoft.com/office/drawing/2014/main" id="{76444AD0-E0EB-DA62-927A-48BDA404B127}"/>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4AF4ABCD-EC50-040F-67E2-2110502E6596}"/>
              </a:ext>
            </a:extLst>
          </p:cNvPr>
          <p:cNvSpPr>
            <a:spLocks noGrp="1"/>
          </p:cNvSpPr>
          <p:nvPr>
            <p:ph type="sldNum" sz="quarter" idx="12"/>
          </p:nvPr>
        </p:nvSpPr>
        <p:spPr/>
        <p:txBody>
          <a:bodyPr/>
          <a:lstStyle>
            <a:lvl1pPr>
              <a:defRPr/>
            </a:lvl1pPr>
          </a:lstStyle>
          <a:p>
            <a:fld id="{54EFB975-544B-4D1F-87F8-74BD1DBF144E}" type="slidenum">
              <a:rPr lang="en-IN" altLang="en-US"/>
              <a:pPr/>
              <a:t>‹#›</a:t>
            </a:fld>
            <a:endParaRPr lang="en-IN" altLang="en-US"/>
          </a:p>
        </p:txBody>
      </p:sp>
    </p:spTree>
    <p:extLst>
      <p:ext uri="{BB962C8B-B14F-4D97-AF65-F5344CB8AC3E}">
        <p14:creationId xmlns:p14="http://schemas.microsoft.com/office/powerpoint/2010/main" val="25739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2ABB362-26A9-9D8D-6290-D4E3FA21FDD7}"/>
              </a:ext>
            </a:extLst>
          </p:cNvPr>
          <p:cNvSpPr>
            <a:spLocks noGrp="1"/>
          </p:cNvSpPr>
          <p:nvPr>
            <p:ph type="dt" sz="half" idx="10"/>
          </p:nvPr>
        </p:nvSpPr>
        <p:spPr/>
        <p:txBody>
          <a:bodyPr/>
          <a:lstStyle>
            <a:lvl1pPr>
              <a:defRPr/>
            </a:lvl1pPr>
          </a:lstStyle>
          <a:p>
            <a:pPr>
              <a:defRPr/>
            </a:pPr>
            <a:fld id="{EEDA2D88-73C3-415F-9335-8BDDA6D2959D}" type="datetimeFigureOut">
              <a:rPr lang="en-IN"/>
              <a:pPr>
                <a:defRPr/>
              </a:pPr>
              <a:t>30-09-2023</a:t>
            </a:fld>
            <a:endParaRPr lang="en-IN"/>
          </a:p>
        </p:txBody>
      </p:sp>
      <p:sp>
        <p:nvSpPr>
          <p:cNvPr id="3" name="Footer Placeholder 4">
            <a:extLst>
              <a:ext uri="{FF2B5EF4-FFF2-40B4-BE49-F238E27FC236}">
                <a16:creationId xmlns:a16="http://schemas.microsoft.com/office/drawing/2014/main" id="{B1A12A3C-E298-8DC1-1BF6-15845A11E21D}"/>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202C2F45-9F74-3596-89C3-3FC93A08A1B2}"/>
              </a:ext>
            </a:extLst>
          </p:cNvPr>
          <p:cNvSpPr>
            <a:spLocks noGrp="1"/>
          </p:cNvSpPr>
          <p:nvPr>
            <p:ph type="sldNum" sz="quarter" idx="12"/>
          </p:nvPr>
        </p:nvSpPr>
        <p:spPr/>
        <p:txBody>
          <a:bodyPr/>
          <a:lstStyle>
            <a:lvl1pPr>
              <a:defRPr/>
            </a:lvl1pPr>
          </a:lstStyle>
          <a:p>
            <a:fld id="{7D8ECE41-2F80-461E-B43C-34715C2533C0}" type="slidenum">
              <a:rPr lang="en-IN" altLang="en-US"/>
              <a:pPr/>
              <a:t>‹#›</a:t>
            </a:fld>
            <a:endParaRPr lang="en-IN" altLang="en-US"/>
          </a:p>
        </p:txBody>
      </p:sp>
    </p:spTree>
    <p:extLst>
      <p:ext uri="{BB962C8B-B14F-4D97-AF65-F5344CB8AC3E}">
        <p14:creationId xmlns:p14="http://schemas.microsoft.com/office/powerpoint/2010/main" val="262113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755F600-A00A-37B2-7F6D-9944792BC76D}"/>
              </a:ext>
            </a:extLst>
          </p:cNvPr>
          <p:cNvSpPr>
            <a:spLocks noGrp="1"/>
          </p:cNvSpPr>
          <p:nvPr>
            <p:ph type="dt" sz="half" idx="10"/>
          </p:nvPr>
        </p:nvSpPr>
        <p:spPr/>
        <p:txBody>
          <a:bodyPr/>
          <a:lstStyle>
            <a:lvl1pPr>
              <a:defRPr/>
            </a:lvl1pPr>
          </a:lstStyle>
          <a:p>
            <a:pPr>
              <a:defRPr/>
            </a:pPr>
            <a:fld id="{E5919204-0C8F-4E6C-8BD6-CCA03B195975}" type="datetimeFigureOut">
              <a:rPr lang="en-IN"/>
              <a:pPr>
                <a:defRPr/>
              </a:pPr>
              <a:t>30-09-2023</a:t>
            </a:fld>
            <a:endParaRPr lang="en-IN"/>
          </a:p>
        </p:txBody>
      </p:sp>
      <p:sp>
        <p:nvSpPr>
          <p:cNvPr id="6" name="Footer Placeholder 4">
            <a:extLst>
              <a:ext uri="{FF2B5EF4-FFF2-40B4-BE49-F238E27FC236}">
                <a16:creationId xmlns:a16="http://schemas.microsoft.com/office/drawing/2014/main" id="{630013AC-81E5-3983-822C-6E19C91634EC}"/>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5651BA66-A008-6090-8BA7-F2DEA2D5A5BD}"/>
              </a:ext>
            </a:extLst>
          </p:cNvPr>
          <p:cNvSpPr>
            <a:spLocks noGrp="1"/>
          </p:cNvSpPr>
          <p:nvPr>
            <p:ph type="sldNum" sz="quarter" idx="12"/>
          </p:nvPr>
        </p:nvSpPr>
        <p:spPr/>
        <p:txBody>
          <a:bodyPr/>
          <a:lstStyle>
            <a:lvl1pPr>
              <a:defRPr/>
            </a:lvl1pPr>
          </a:lstStyle>
          <a:p>
            <a:fld id="{69461D7C-4FF1-4D70-B772-35D40819DE42}" type="slidenum">
              <a:rPr lang="en-IN" altLang="en-US"/>
              <a:pPr/>
              <a:t>‹#›</a:t>
            </a:fld>
            <a:endParaRPr lang="en-IN" altLang="en-US"/>
          </a:p>
        </p:txBody>
      </p:sp>
    </p:spTree>
    <p:extLst>
      <p:ext uri="{BB962C8B-B14F-4D97-AF65-F5344CB8AC3E}">
        <p14:creationId xmlns:p14="http://schemas.microsoft.com/office/powerpoint/2010/main" val="267946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1B0EDC2-A1D6-1071-D084-B09F8E822D09}"/>
              </a:ext>
            </a:extLst>
          </p:cNvPr>
          <p:cNvSpPr>
            <a:spLocks noGrp="1"/>
          </p:cNvSpPr>
          <p:nvPr>
            <p:ph type="dt" sz="half" idx="10"/>
          </p:nvPr>
        </p:nvSpPr>
        <p:spPr/>
        <p:txBody>
          <a:bodyPr/>
          <a:lstStyle>
            <a:lvl1pPr>
              <a:defRPr/>
            </a:lvl1pPr>
          </a:lstStyle>
          <a:p>
            <a:pPr>
              <a:defRPr/>
            </a:pPr>
            <a:fld id="{B10B13B0-6FD1-4E78-A52C-8E7F2E9A2817}" type="datetimeFigureOut">
              <a:rPr lang="en-IN"/>
              <a:pPr>
                <a:defRPr/>
              </a:pPr>
              <a:t>30-09-2023</a:t>
            </a:fld>
            <a:endParaRPr lang="en-IN"/>
          </a:p>
        </p:txBody>
      </p:sp>
      <p:sp>
        <p:nvSpPr>
          <p:cNvPr id="6" name="Footer Placeholder 4">
            <a:extLst>
              <a:ext uri="{FF2B5EF4-FFF2-40B4-BE49-F238E27FC236}">
                <a16:creationId xmlns:a16="http://schemas.microsoft.com/office/drawing/2014/main" id="{2931CA02-E399-51EE-1A50-18D824E58F8E}"/>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829B18E9-07AF-6930-09BD-48F018FACE06}"/>
              </a:ext>
            </a:extLst>
          </p:cNvPr>
          <p:cNvSpPr>
            <a:spLocks noGrp="1"/>
          </p:cNvSpPr>
          <p:nvPr>
            <p:ph type="sldNum" sz="quarter" idx="12"/>
          </p:nvPr>
        </p:nvSpPr>
        <p:spPr/>
        <p:txBody>
          <a:bodyPr/>
          <a:lstStyle>
            <a:lvl1pPr>
              <a:defRPr/>
            </a:lvl1pPr>
          </a:lstStyle>
          <a:p>
            <a:fld id="{2F933CCF-F6C6-44DF-9A14-2DCD80BB7ADF}" type="slidenum">
              <a:rPr lang="en-IN" altLang="en-US"/>
              <a:pPr/>
              <a:t>‹#›</a:t>
            </a:fld>
            <a:endParaRPr lang="en-IN" altLang="en-US"/>
          </a:p>
        </p:txBody>
      </p:sp>
    </p:spTree>
    <p:extLst>
      <p:ext uri="{BB962C8B-B14F-4D97-AF65-F5344CB8AC3E}">
        <p14:creationId xmlns:p14="http://schemas.microsoft.com/office/powerpoint/2010/main" val="1573449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21003A8-4786-611C-BE82-F79219E6E31F}"/>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ECEFA4B0-436E-BAF3-36E8-E6D7ABB9A9F2}"/>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D18C2A3C-7061-18A2-9642-3E73DE748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7E663DF-AB3D-462F-B45D-B984F0ABF24F}" type="datetimeFigureOut">
              <a:rPr lang="en-IN"/>
              <a:pPr>
                <a:defRPr/>
              </a:pPr>
              <a:t>30-09-2023</a:t>
            </a:fld>
            <a:endParaRPr lang="en-IN"/>
          </a:p>
        </p:txBody>
      </p:sp>
      <p:sp>
        <p:nvSpPr>
          <p:cNvPr id="5" name="Footer Placeholder 4">
            <a:extLst>
              <a:ext uri="{FF2B5EF4-FFF2-40B4-BE49-F238E27FC236}">
                <a16:creationId xmlns:a16="http://schemas.microsoft.com/office/drawing/2014/main" id="{2B0EEDC5-108E-4A07-8545-D96F10E08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9E350618-4BE9-1DC4-CE5F-D45EFA34A4A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361B50E0-6C3A-4F7E-9617-80D034D0AB8A}"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rofile/Tanni-Dhoom?_tp=eyJjb250ZXh0Ijp7ImZpcnN0UGFnZSI6InB1YmxpY2F0aW9uIiwicGFnZSI6InB1YmxpY2F0aW9uIn19" TargetMode="External"/><Relationship Id="rId2" Type="http://schemas.openxmlformats.org/officeDocument/2006/relationships/hyperlink" Target="https://www.researchgate.net/profile/Munmun-Biswas?_tp=eyJjb250ZXh0Ijp7ImZpcnN0UGFnZSI6InB1YmxpY2F0aW9uIiwicGFnZSI6InB1YmxpY2F0aW9uIn19"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researchgate.net/profile/Sayantanu-Barua?_tp=eyJjb250ZXh0Ijp7ImZpcnN0UGFnZSI6InB1YmxpY2F0aW9uIiwicGFnZSI6InB1YmxpY2F0aW9uIn1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AADC4CA-684C-CAD4-3EC3-A5B07C257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709"/>
          <a:stretch>
            <a:fillRect/>
          </a:stretch>
        </p:blipFill>
        <p:spPr bwMode="auto">
          <a:xfrm>
            <a:off x="10571163" y="206375"/>
            <a:ext cx="138271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7">
            <a:extLst>
              <a:ext uri="{FF2B5EF4-FFF2-40B4-BE49-F238E27FC236}">
                <a16:creationId xmlns:a16="http://schemas.microsoft.com/office/drawing/2014/main" id="{D8A690CE-C057-BE56-8E27-44074705B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logo">
            <a:extLst>
              <a:ext uri="{FF2B5EF4-FFF2-40B4-BE49-F238E27FC236}">
                <a16:creationId xmlns:a16="http://schemas.microsoft.com/office/drawing/2014/main" id="{2A4C9053-76DB-2FB4-765D-6E5DF42949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 y="212725"/>
            <a:ext cx="93186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7">
            <a:extLst>
              <a:ext uri="{FF2B5EF4-FFF2-40B4-BE49-F238E27FC236}">
                <a16:creationId xmlns:a16="http://schemas.microsoft.com/office/drawing/2014/main" id="{E5A8C926-B93F-14F0-BAF7-EEB4A9D535AE}"/>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2054" name="Rectangle 8">
            <a:extLst>
              <a:ext uri="{FF2B5EF4-FFF2-40B4-BE49-F238E27FC236}">
                <a16:creationId xmlns:a16="http://schemas.microsoft.com/office/drawing/2014/main" id="{451D13FC-DAB0-2876-E98B-FD582AD9DB01}"/>
              </a:ext>
            </a:extLst>
          </p:cNvPr>
          <p:cNvSpPr>
            <a:spLocks noChangeArrowheads="1"/>
          </p:cNvSpPr>
          <p:nvPr/>
        </p:nvSpPr>
        <p:spPr bwMode="auto">
          <a:xfrm>
            <a:off x="214313" y="60325"/>
            <a:ext cx="117157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tabLst>
                <a:tab pos="1303338" algn="r"/>
                <a:tab pos="2865438" algn="ctr"/>
                <a:tab pos="5730875" algn="r"/>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303338" algn="r"/>
                <a:tab pos="2865438" algn="ctr"/>
                <a:tab pos="5730875" algn="r"/>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303338" algn="r"/>
                <a:tab pos="2865438" algn="ctr"/>
                <a:tab pos="5730875" algn="r"/>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9pPr>
          </a:lstStyle>
          <a:p>
            <a:pPr algn="ctr">
              <a:lnSpc>
                <a:spcPct val="100000"/>
              </a:lnSpc>
              <a:spcBef>
                <a:spcPct val="0"/>
              </a:spcBef>
              <a:buFontTx/>
              <a:buNone/>
            </a:pPr>
            <a:r>
              <a:rPr lang="en-US" altLang="en-US" b="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G.H. RAISONI COLLEGE OF ENGINEERING </a:t>
            </a:r>
          </a:p>
          <a:p>
            <a:pPr algn="ctr">
              <a:lnSpc>
                <a:spcPct val="100000"/>
              </a:lnSpc>
              <a:spcBef>
                <a:spcPct val="0"/>
              </a:spcBef>
              <a:buFontTx/>
              <a:buNone/>
            </a:pPr>
            <a:r>
              <a:rPr lang="en-US" altLang="en-US" b="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AND MANAGEMENT, WAGHOLI, PUNE.</a:t>
            </a:r>
            <a:endParaRPr lang="en-US" altLang="en-US" sz="14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ct val="0"/>
              </a:spcBef>
              <a:buFont typeface="Arial" panose="020B0604020202020204" pitchFamily="34" charset="0"/>
              <a:buNone/>
            </a:pPr>
            <a:r>
              <a:rPr lang="en-US" altLang="en-US" sz="2400" b="1">
                <a:latin typeface="Times New Roman" panose="02020603050405020304" pitchFamily="18" charset="0"/>
                <a:ea typeface="Calibri" panose="020F0502020204030204" pitchFamily="34" charset="0"/>
                <a:cs typeface="Times New Roman" panose="02020603050405020304" pitchFamily="18" charset="0"/>
              </a:rPr>
              <a:t>Department of AI &amp; AIML</a:t>
            </a:r>
            <a:endParaRPr lang="en-US" altLang="en-US" sz="240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5" name="Picture 2">
            <a:extLst>
              <a:ext uri="{FF2B5EF4-FFF2-40B4-BE49-F238E27FC236}">
                <a16:creationId xmlns:a16="http://schemas.microsoft.com/office/drawing/2014/main" id="{42F0D739-BBFB-B403-A480-D46C5FC497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206375"/>
            <a:ext cx="11049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5">
            <a:extLst>
              <a:ext uri="{FF2B5EF4-FFF2-40B4-BE49-F238E27FC236}">
                <a16:creationId xmlns:a16="http://schemas.microsoft.com/office/drawing/2014/main" id="{20ABC228-391C-0453-6D87-0A124EF0E5A7}"/>
              </a:ext>
            </a:extLst>
          </p:cNvPr>
          <p:cNvSpPr txBox="1">
            <a:spLocks noChangeArrowheads="1"/>
          </p:cNvSpPr>
          <p:nvPr/>
        </p:nvSpPr>
        <p:spPr bwMode="auto">
          <a:xfrm>
            <a:off x="1981200" y="1992313"/>
            <a:ext cx="822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Wingdings 2" panose="05020102010507070707" pitchFamily="18" charset="2"/>
              <a:buNone/>
            </a:pPr>
            <a:r>
              <a:rPr lang="en-US" altLang="en-US" sz="2400" b="1" i="1" dirty="0">
                <a:solidFill>
                  <a:srgbClr val="FF0000"/>
                </a:solidFill>
                <a:latin typeface="Arial Black" panose="020B0A04020102020204" pitchFamily="34" charset="0"/>
                <a:cs typeface="Aharoni" panose="020F0502020204030204" pitchFamily="2" charset="-79"/>
              </a:rPr>
              <a:t>&lt; Weather </a:t>
            </a:r>
            <a:r>
              <a:rPr lang="en-US" altLang="en-US" sz="2400" b="1" i="1" dirty="0" err="1">
                <a:solidFill>
                  <a:srgbClr val="FF0000"/>
                </a:solidFill>
                <a:latin typeface="Arial Black" panose="020B0A04020102020204" pitchFamily="34" charset="0"/>
                <a:cs typeface="Aharoni" panose="020F0502020204030204" pitchFamily="2" charset="-79"/>
              </a:rPr>
              <a:t>Forcasting</a:t>
            </a:r>
            <a:r>
              <a:rPr lang="en-US" altLang="en-US" sz="2400" b="1" i="1" dirty="0">
                <a:solidFill>
                  <a:srgbClr val="FF0000"/>
                </a:solidFill>
                <a:latin typeface="Arial Black" panose="020B0A04020102020204" pitchFamily="34" charset="0"/>
                <a:cs typeface="Aharoni" panose="020F0502020204030204" pitchFamily="2" charset="-79"/>
              </a:rPr>
              <a:t>&gt; </a:t>
            </a:r>
            <a:endParaRPr lang="en-US" altLang="en-US" sz="2400" b="1" i="1" u="sng" dirty="0">
              <a:solidFill>
                <a:srgbClr val="FF0000"/>
              </a:solidFill>
              <a:latin typeface="Castellar" panose="020F0502020204030204" pitchFamily="18" charset="0"/>
            </a:endParaRPr>
          </a:p>
        </p:txBody>
      </p:sp>
      <p:sp>
        <p:nvSpPr>
          <p:cNvPr id="4" name="TextBox 3">
            <a:extLst>
              <a:ext uri="{FF2B5EF4-FFF2-40B4-BE49-F238E27FC236}">
                <a16:creationId xmlns:a16="http://schemas.microsoft.com/office/drawing/2014/main" id="{D461711D-5220-47F7-5195-407484085BAC}"/>
              </a:ext>
            </a:extLst>
          </p:cNvPr>
          <p:cNvSpPr txBox="1"/>
          <p:nvPr/>
        </p:nvSpPr>
        <p:spPr>
          <a:xfrm>
            <a:off x="481013" y="2609850"/>
            <a:ext cx="11472862" cy="2890022"/>
          </a:xfrm>
          <a:prstGeom prst="rect">
            <a:avLst/>
          </a:prstGeom>
          <a:noFill/>
        </p:spPr>
        <p:txBody>
          <a:bodyPr>
            <a:spAutoFit/>
          </a:bodyPr>
          <a:lstStyle/>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Guide:</a:t>
            </a:r>
            <a:r>
              <a:rPr lang="en-US" b="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r>
              <a:rPr lang="en-US" b="1" i="1" dirty="0">
                <a:latin typeface="Times New Roman" panose="02020603050405020304" pitchFamily="18" charset="0"/>
                <a:cs typeface="Times New Roman" panose="02020603050405020304" pitchFamily="18" charset="0"/>
              </a:rPr>
              <a:t>      &lt; Prof. </a:t>
            </a:r>
            <a:r>
              <a:rPr lang="en-US" b="1" i="1" dirty="0" err="1">
                <a:latin typeface="Times New Roman" panose="02020603050405020304" pitchFamily="18" charset="0"/>
                <a:cs typeface="Times New Roman" panose="02020603050405020304" pitchFamily="18" charset="0"/>
              </a:rPr>
              <a:t>Pranita</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Mokal</a:t>
            </a:r>
            <a:r>
              <a:rPr lang="en-US" b="1" i="1" dirty="0">
                <a:latin typeface="Times New Roman" panose="02020603050405020304" pitchFamily="18" charset="0"/>
                <a:cs typeface="Times New Roman" panose="02020603050405020304" pitchFamily="18" charset="0"/>
              </a:rPr>
              <a:t> &gt;		</a:t>
            </a:r>
          </a:p>
          <a:p>
            <a:pPr marL="274320" indent="-274320" algn="ctr" eaLnBrk="1" fontAlgn="auto" hangingPunct="1">
              <a:spcBef>
                <a:spcPct val="20000"/>
              </a:spcBef>
              <a:spcAft>
                <a:spcPts val="0"/>
              </a:spcAft>
              <a:buClr>
                <a:schemeClr val="accent3"/>
              </a:buClr>
              <a:buSzPct val="95000"/>
              <a:defRPr/>
            </a:pPr>
            <a:endParaRPr lang="en-US" b="1" i="1" dirty="0">
              <a:latin typeface="Times New Roman" panose="02020603050405020304" pitchFamily="18" charset="0"/>
              <a:cs typeface="Times New Roman" panose="02020603050405020304" pitchFamily="18" charset="0"/>
            </a:endParaRPr>
          </a:p>
          <a:p>
            <a:pPr algn="ctr" eaLnBrk="1" fontAlgn="auto" hangingPunct="1">
              <a:spcBef>
                <a:spcPct val="20000"/>
              </a:spcBef>
              <a:spcAft>
                <a:spcPts val="0"/>
              </a:spcAft>
              <a:buClr>
                <a:schemeClr val="accent3"/>
              </a:buClr>
              <a:buSzPct val="95000"/>
              <a:defRPr/>
            </a:pPr>
            <a:r>
              <a:rPr lang="en-US" b="1" u="sng" dirty="0">
                <a:latin typeface="Times New Roman" panose="02020603050405020304" pitchFamily="18" charset="0"/>
                <a:cs typeface="Times New Roman" panose="02020603050405020304" pitchFamily="18" charset="0"/>
              </a:rPr>
              <a:t>Name of </a:t>
            </a:r>
            <a:r>
              <a:rPr lang="en-US" b="1" u="sng" dirty="0" err="1">
                <a:latin typeface="Times New Roman" panose="02020603050405020304" pitchFamily="18" charset="0"/>
                <a:cs typeface="Times New Roman" panose="02020603050405020304" pitchFamily="18" charset="0"/>
              </a:rPr>
              <a:t>Projectees</a:t>
            </a:r>
            <a:endParaRPr lang="en-US" b="1" u="sng" dirty="0">
              <a:latin typeface="Times New Roman" panose="02020603050405020304" pitchFamily="18" charset="0"/>
              <a:cs typeface="Times New Roman" panose="02020603050405020304" pitchFamily="18" charset="0"/>
            </a:endParaRPr>
          </a:p>
          <a:p>
            <a:pPr algn="ctr" eaLnBrk="1" fontAlgn="auto" hangingPunct="1">
              <a:spcBef>
                <a:spcPct val="20000"/>
              </a:spcBef>
              <a:spcAft>
                <a:spcPts val="0"/>
              </a:spcAft>
              <a:buClr>
                <a:schemeClr val="accent3"/>
              </a:buClr>
              <a:buSzPct val="95000"/>
              <a:defRPr/>
            </a:pPr>
            <a:endParaRPr lang="en-US" b="1" u="sng" dirty="0">
              <a:latin typeface="Times New Roman" panose="02020603050405020304" pitchFamily="18" charset="0"/>
              <a:cs typeface="Times New Roman" panose="02020603050405020304" pitchFamily="18" charset="0"/>
            </a:endParaRPr>
          </a:p>
          <a:p>
            <a:pPr marL="274320" indent="-274320" algn="ctr" eaLnBrk="1" fontAlgn="auto" hangingPunct="1">
              <a:spcBef>
                <a:spcPct val="20000"/>
              </a:spcBef>
              <a:spcAft>
                <a:spcPts val="0"/>
              </a:spcAft>
              <a:buClr>
                <a:schemeClr val="accent3"/>
              </a:buClr>
              <a:buSzPct val="95000"/>
              <a:defRPr/>
            </a:pPr>
            <a:r>
              <a:rPr lang="en-US" b="1" i="1" dirty="0">
                <a:latin typeface="Times New Roman" panose="02020603050405020304" pitchFamily="18" charset="0"/>
                <a:cs typeface="Times New Roman" panose="02020603050405020304" pitchFamily="18" charset="0"/>
              </a:rPr>
              <a:t>              &lt;</a:t>
            </a:r>
            <a:r>
              <a:rPr lang="en-US" b="1" i="1" dirty="0" err="1">
                <a:latin typeface="Times New Roman" panose="02020603050405020304" pitchFamily="18" charset="0"/>
                <a:cs typeface="Times New Roman" panose="02020603050405020304" pitchFamily="18" charset="0"/>
              </a:rPr>
              <a:t>Vyanktesh</a:t>
            </a:r>
            <a:r>
              <a:rPr lang="en-US" b="1" i="1" dirty="0">
                <a:latin typeface="Times New Roman" panose="02020603050405020304" pitchFamily="18" charset="0"/>
                <a:cs typeface="Times New Roman" panose="02020603050405020304" pitchFamily="18" charset="0"/>
              </a:rPr>
              <a:t> Dale 07  &gt;                                                          &lt;Ganesh lad 11  &gt;</a:t>
            </a:r>
          </a:p>
          <a:p>
            <a:pPr marL="274320" indent="-274320" algn="ctr" eaLnBrk="1" fontAlgn="auto" hangingPunct="1">
              <a:spcBef>
                <a:spcPct val="20000"/>
              </a:spcBef>
              <a:spcAft>
                <a:spcPts val="0"/>
              </a:spcAft>
              <a:buClr>
                <a:schemeClr val="accent3"/>
              </a:buClr>
              <a:buSzPct val="95000"/>
              <a:defRPr/>
            </a:pPr>
            <a:r>
              <a:rPr lang="en-US" b="1" i="1" dirty="0">
                <a:latin typeface="Times New Roman" panose="02020603050405020304" pitchFamily="18" charset="0"/>
                <a:cs typeface="Times New Roman" panose="02020603050405020304" pitchFamily="18" charset="0"/>
              </a:rPr>
              <a:t>               &lt;</a:t>
            </a:r>
            <a:r>
              <a:rPr lang="en-US" b="1" i="1" dirty="0" err="1">
                <a:latin typeface="Times New Roman" panose="02020603050405020304" pitchFamily="18" charset="0"/>
                <a:cs typeface="Times New Roman" panose="02020603050405020304" pitchFamily="18" charset="0"/>
              </a:rPr>
              <a:t>Sejal</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Hande</a:t>
            </a:r>
            <a:r>
              <a:rPr lang="en-US" b="1" i="1" dirty="0">
                <a:latin typeface="Times New Roman" panose="02020603050405020304" pitchFamily="18" charset="0"/>
                <a:cs typeface="Times New Roman" panose="02020603050405020304" pitchFamily="18" charset="0"/>
              </a:rPr>
              <a:t> 12 &gt;                                                         &lt;</a:t>
            </a:r>
            <a:r>
              <a:rPr lang="en-US" b="1" i="1" dirty="0" err="1">
                <a:latin typeface="Times New Roman" panose="02020603050405020304" pitchFamily="18" charset="0"/>
                <a:cs typeface="Times New Roman" panose="02020603050405020304" pitchFamily="18" charset="0"/>
              </a:rPr>
              <a:t>Sejal</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Ikhar</a:t>
            </a:r>
            <a:r>
              <a:rPr lang="en-US" b="1" i="1">
                <a:latin typeface="Times New Roman" panose="02020603050405020304" pitchFamily="18" charset="0"/>
                <a:cs typeface="Times New Roman" panose="02020603050405020304" pitchFamily="18" charset="0"/>
              </a:rPr>
              <a:t> 14  </a:t>
            </a:r>
            <a:r>
              <a:rPr lang="en-US" b="1" i="1" dirty="0">
                <a:latin typeface="Times New Roman" panose="02020603050405020304" pitchFamily="18" charset="0"/>
                <a:cs typeface="Times New Roman" panose="02020603050405020304" pitchFamily="18" charset="0"/>
              </a:rPr>
              <a:t>&gt;</a:t>
            </a:r>
          </a:p>
          <a:p>
            <a:pPr marL="274320" indent="-274320" algn="ctr" eaLnBrk="1" fontAlgn="auto" hangingPunct="1">
              <a:spcBef>
                <a:spcPct val="20000"/>
              </a:spcBef>
              <a:spcAft>
                <a:spcPts val="0"/>
              </a:spcAft>
              <a:buClr>
                <a:schemeClr val="accent3"/>
              </a:buClr>
              <a:buSzPct val="95000"/>
              <a:defRPr/>
            </a:pPr>
            <a:endParaRPr lang="en-US" sz="1050" b="1" i="1" dirty="0">
              <a:latin typeface="Times New Roman" panose="02020603050405020304" pitchFamily="18" charset="0"/>
              <a:cs typeface="Times New Roman" panose="02020603050405020304" pitchFamily="18" charset="0"/>
            </a:endParaRPr>
          </a:p>
          <a:p>
            <a:pPr marL="274320" indent="-274320" eaLnBrk="1" fontAlgn="auto" hangingPunct="1">
              <a:spcBef>
                <a:spcPct val="20000"/>
              </a:spcBef>
              <a:spcAft>
                <a:spcPts val="0"/>
              </a:spcAft>
              <a:buClr>
                <a:schemeClr val="accent3"/>
              </a:buClr>
              <a:buSzPct val="95000"/>
              <a:defRPr/>
            </a:pPr>
            <a:r>
              <a:rPr lang="en-US" b="1" dirty="0">
                <a:latin typeface="Times New Roman" pitchFamily="18" charset="0"/>
                <a:cs typeface="Times New Roman" pitchFamily="18" charset="0"/>
              </a:rPr>
              <a:t>     </a:t>
            </a:r>
            <a:endParaRPr lang="en-US" sz="105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E034C41C-5F6D-4B12-BCBF-E03BDADB5F98}"/>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1267" name="TextBox 7">
            <a:extLst>
              <a:ext uri="{FF2B5EF4-FFF2-40B4-BE49-F238E27FC236}">
                <a16:creationId xmlns:a16="http://schemas.microsoft.com/office/drawing/2014/main" id="{5731FA85-E2EB-3E2A-FE75-E1DC3053BC5A}"/>
              </a:ext>
            </a:extLst>
          </p:cNvPr>
          <p:cNvSpPr txBox="1">
            <a:spLocks noChangeArrowheads="1"/>
          </p:cNvSpPr>
          <p:nvPr/>
        </p:nvSpPr>
        <p:spPr bwMode="auto">
          <a:xfrm>
            <a:off x="277562" y="1077563"/>
            <a:ext cx="7159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dirty="0">
                <a:latin typeface="Tahoma" panose="020B0604030504040204" pitchFamily="34" charset="0"/>
                <a:ea typeface="Tahoma" panose="020B0604030504040204" pitchFamily="34" charset="0"/>
                <a:cs typeface="Tahoma" panose="020B0604030504040204" pitchFamily="34" charset="0"/>
              </a:rPr>
              <a:t>List of papers/books/websites </a:t>
            </a:r>
            <a:r>
              <a:rPr lang="en-US" altLang="en-US" sz="1800" b="1" dirty="0" err="1">
                <a:latin typeface="Tahoma" panose="020B0604030504040204" pitchFamily="34" charset="0"/>
                <a:ea typeface="Tahoma" panose="020B0604030504040204" pitchFamily="34" charset="0"/>
                <a:cs typeface="Tahoma" panose="020B0604030504040204" pitchFamily="34" charset="0"/>
              </a:rPr>
              <a:t>etc</a:t>
            </a:r>
            <a:r>
              <a:rPr lang="en-US" altLang="en-US" sz="1800" b="1" dirty="0">
                <a:latin typeface="Tahoma" panose="020B0604030504040204" pitchFamily="34" charset="0"/>
                <a:ea typeface="Tahoma" panose="020B0604030504040204" pitchFamily="34" charset="0"/>
                <a:cs typeface="Tahoma" panose="020B0604030504040204" pitchFamily="34" charset="0"/>
              </a:rPr>
              <a:t> refer for project</a:t>
            </a:r>
          </a:p>
        </p:txBody>
      </p:sp>
      <p:pic>
        <p:nvPicPr>
          <p:cNvPr id="11268" name="Picture 7">
            <a:extLst>
              <a:ext uri="{FF2B5EF4-FFF2-40B4-BE49-F238E27FC236}">
                <a16:creationId xmlns:a16="http://schemas.microsoft.com/office/drawing/2014/main" id="{81367DB3-C111-7FEE-3372-3FDE466CA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30224"/>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966FA092-0E0C-8A9C-9C65-3F39F96968F1}"/>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References</a:t>
            </a:r>
          </a:p>
        </p:txBody>
      </p:sp>
      <p:sp>
        <p:nvSpPr>
          <p:cNvPr id="3" name="TextBox 2">
            <a:extLst>
              <a:ext uri="{FF2B5EF4-FFF2-40B4-BE49-F238E27FC236}">
                <a16:creationId xmlns:a16="http://schemas.microsoft.com/office/drawing/2014/main" id="{6B13191E-ECCB-1C40-4B47-6D2DE5B5DFEF}"/>
              </a:ext>
            </a:extLst>
          </p:cNvPr>
          <p:cNvSpPr txBox="1"/>
          <p:nvPr/>
        </p:nvSpPr>
        <p:spPr>
          <a:xfrm>
            <a:off x="2359743" y="1490032"/>
            <a:ext cx="8996516" cy="4905958"/>
          </a:xfrm>
          <a:prstGeom prst="rect">
            <a:avLst/>
          </a:prstGeom>
          <a:noFill/>
        </p:spPr>
        <p:txBody>
          <a:bodyPr wrap="square">
            <a:spAutoFit/>
          </a:bodyPr>
          <a:lstStyle/>
          <a:p>
            <a:pPr>
              <a:lnSpc>
                <a:spcPts val="4774"/>
              </a:lnSpc>
            </a:pPr>
            <a:r>
              <a:rPr lang="en-US" sz="1200" b="0" i="0" dirty="0">
                <a:effectLst/>
                <a:latin typeface="Poppins" panose="00000500000000000000" pitchFamily="2" charset="0"/>
                <a:cs typeface="Poppins" panose="00000500000000000000" pitchFamily="2" charset="0"/>
              </a:rPr>
              <a:t>[1] Holmstrom, M., Liu, D., &amp; Vo, C. (2016). Machine learning applied to weather </a:t>
            </a:r>
          </a:p>
          <a:p>
            <a:pPr>
              <a:lnSpc>
                <a:spcPts val="4774"/>
              </a:lnSpc>
            </a:pPr>
            <a:r>
              <a:rPr lang="en-US" sz="1200" b="0" i="0" dirty="0">
                <a:effectLst/>
                <a:latin typeface="Poppins" panose="00000500000000000000" pitchFamily="2" charset="0"/>
                <a:cs typeface="Poppins" panose="00000500000000000000" pitchFamily="2" charset="0"/>
              </a:rPr>
              <a:t>Forecasting</a:t>
            </a:r>
          </a:p>
          <a:p>
            <a:pPr>
              <a:lnSpc>
                <a:spcPts val="4774"/>
              </a:lnSpc>
            </a:pPr>
            <a:r>
              <a:rPr lang="en-US" sz="1200" b="0" i="0" dirty="0">
                <a:effectLst/>
                <a:latin typeface="Poppins" panose="00000500000000000000" pitchFamily="2" charset="0"/>
                <a:cs typeface="Poppins" panose="00000500000000000000" pitchFamily="2" charset="0"/>
              </a:rPr>
              <a:t>.[2] Gupta, S., </a:t>
            </a:r>
            <a:r>
              <a:rPr lang="en-US" sz="1200" b="0" i="0" dirty="0" err="1">
                <a:effectLst/>
                <a:latin typeface="Poppins" panose="00000500000000000000" pitchFamily="2" charset="0"/>
                <a:cs typeface="Poppins" panose="00000500000000000000" pitchFamily="2" charset="0"/>
              </a:rPr>
              <a:t>Indumathy</a:t>
            </a:r>
            <a:r>
              <a:rPr lang="en-US" sz="1200" b="0" i="0" dirty="0">
                <a:effectLst/>
                <a:latin typeface="Poppins" panose="00000500000000000000" pitchFamily="2" charset="0"/>
                <a:cs typeface="Poppins" panose="00000500000000000000" pitchFamily="2" charset="0"/>
              </a:rPr>
              <a:t>, K., &amp; Singhal, G. (2016). Weather prediction using normal </a:t>
            </a:r>
          </a:p>
          <a:p>
            <a:pPr>
              <a:lnSpc>
                <a:spcPts val="4774"/>
              </a:lnSpc>
            </a:pPr>
            <a:r>
              <a:rPr lang="en-US" sz="1200" b="0" i="0" dirty="0">
                <a:effectLst/>
                <a:latin typeface="Poppins" panose="00000500000000000000" pitchFamily="2" charset="0"/>
                <a:cs typeface="Poppins" panose="00000500000000000000" pitchFamily="2" charset="0"/>
              </a:rPr>
              <a:t>equation method and linear regression techniques.</a:t>
            </a:r>
          </a:p>
          <a:p>
            <a:pPr>
              <a:lnSpc>
                <a:spcPts val="4774"/>
              </a:lnSpc>
            </a:pPr>
            <a:r>
              <a:rPr lang="en-US" sz="1200" b="0" i="0" dirty="0">
                <a:effectLst/>
                <a:latin typeface="Poppins" panose="00000500000000000000" pitchFamily="2" charset="0"/>
                <a:cs typeface="Poppins" panose="00000500000000000000" pitchFamily="2" charset="0"/>
              </a:rPr>
              <a:t>[3] Grover, A., Kapoor, A., &amp; Horvitz, E. (2015, August). A deep hybrid model for </a:t>
            </a:r>
          </a:p>
          <a:p>
            <a:pPr>
              <a:lnSpc>
                <a:spcPts val="4774"/>
              </a:lnSpc>
            </a:pPr>
            <a:r>
              <a:rPr lang="en-US" sz="1200" b="0" i="0" dirty="0">
                <a:effectLst/>
                <a:latin typeface="Poppins" panose="00000500000000000000" pitchFamily="2" charset="0"/>
                <a:cs typeface="Poppins" panose="00000500000000000000" pitchFamily="2" charset="0"/>
              </a:rPr>
              <a:t>weather forecasting.</a:t>
            </a:r>
          </a:p>
          <a:p>
            <a:pPr>
              <a:lnSpc>
                <a:spcPts val="4774"/>
              </a:lnSpc>
            </a:pPr>
            <a:r>
              <a:rPr lang="en-US" sz="1200" b="0" i="0" dirty="0">
                <a:effectLst/>
                <a:latin typeface="Poppins" panose="00000500000000000000" pitchFamily="2" charset="0"/>
                <a:cs typeface="Poppins" panose="00000500000000000000" pitchFamily="2" charset="0"/>
              </a:rPr>
              <a:t>[4] Priya, S. B. A survey on weather forecasting to predict rainfall using big data analytics.</a:t>
            </a:r>
          </a:p>
          <a:p>
            <a:pPr>
              <a:lnSpc>
                <a:spcPts val="4774"/>
              </a:lnSpc>
            </a:pPr>
            <a:r>
              <a:rPr lang="en-US" sz="1200" b="0" i="0" dirty="0">
                <a:effectLst/>
                <a:latin typeface="Poppins" panose="00000500000000000000" pitchFamily="2" charset="0"/>
                <a:cs typeface="Poppins" panose="00000500000000000000" pitchFamily="2" charset="0"/>
              </a:rPr>
              <a:t>[5] Chauhan, D., &amp; Thakur, J. (2014). Data mining techniques for weather prediction</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1129FD39-C216-438D-051C-0FD5BE988C78}"/>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2291" name="Title 1">
            <a:extLst>
              <a:ext uri="{FF2B5EF4-FFF2-40B4-BE49-F238E27FC236}">
                <a16:creationId xmlns:a16="http://schemas.microsoft.com/office/drawing/2014/main" id="{37512299-022A-243A-007F-7A5461E1B67E}"/>
              </a:ext>
            </a:extLst>
          </p:cNvPr>
          <p:cNvSpPr txBox="1">
            <a:spLocks/>
          </p:cNvSpPr>
          <p:nvPr/>
        </p:nvSpPr>
        <p:spPr bwMode="auto">
          <a:xfrm>
            <a:off x="2251075" y="106997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B11A9DC-5976-9C91-E0CA-21B31B231712}"/>
              </a:ext>
            </a:extLst>
          </p:cNvPr>
          <p:cNvSpPr/>
          <p:nvPr/>
        </p:nvSpPr>
        <p:spPr>
          <a:xfrm>
            <a:off x="1766888" y="1978025"/>
            <a:ext cx="8207375" cy="1862138"/>
          </a:xfrm>
          <a:prstGeom prst="rect">
            <a:avLst/>
          </a:prstGeom>
        </p:spPr>
        <p:txBody>
          <a:bodyPr>
            <a:spAutoFit/>
          </a:bodyPr>
          <a:lstStyle/>
          <a:p>
            <a:pPr algn="ctr" fontAlgn="auto">
              <a:spcBef>
                <a:spcPts val="0"/>
              </a:spcBef>
              <a:spcAft>
                <a:spcPts val="0"/>
              </a:spcAft>
              <a:defRPr/>
            </a:pPr>
            <a:r>
              <a:rPr lang="en-US"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rPr>
              <a:t>Thank you !</a:t>
            </a:r>
            <a:endParaRPr lang="en-IN"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endParaRPr>
          </a:p>
        </p:txBody>
      </p:sp>
      <p:pic>
        <p:nvPicPr>
          <p:cNvPr id="12293" name="Picture 7">
            <a:extLst>
              <a:ext uri="{FF2B5EF4-FFF2-40B4-BE49-F238E27FC236}">
                <a16:creationId xmlns:a16="http://schemas.microsoft.com/office/drawing/2014/main" id="{FA1E0232-3684-BB32-2A3D-D88533E26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a:extLst>
              <a:ext uri="{FF2B5EF4-FFF2-40B4-BE49-F238E27FC236}">
                <a16:creationId xmlns:a16="http://schemas.microsoft.com/office/drawing/2014/main" id="{8741D731-B343-CE4F-2796-7079CAF38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7">
            <a:extLst>
              <a:ext uri="{FF2B5EF4-FFF2-40B4-BE49-F238E27FC236}">
                <a16:creationId xmlns:a16="http://schemas.microsoft.com/office/drawing/2014/main" id="{219FE4C0-BEFA-5BC3-66AC-23D5011B50A0}"/>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 name="Title 1">
            <a:extLst>
              <a:ext uri="{FF2B5EF4-FFF2-40B4-BE49-F238E27FC236}">
                <a16:creationId xmlns:a16="http://schemas.microsoft.com/office/drawing/2014/main" id="{A59290B1-A93B-4830-CF8E-60C2D636B7CA}"/>
              </a:ext>
            </a:extLst>
          </p:cNvPr>
          <p:cNvSpPr txBox="1">
            <a:spLocks/>
          </p:cNvSpPr>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3200" b="1" dirty="0">
              <a:latin typeface="Times New Roman" pitchFamily="18" charset="0"/>
              <a:cs typeface="Times New Roman" pitchFamily="18" charset="0"/>
            </a:endParaRPr>
          </a:p>
        </p:txBody>
      </p:sp>
      <p:sp>
        <p:nvSpPr>
          <p:cNvPr id="10" name="Content Placeholder 2">
            <a:extLst>
              <a:ext uri="{FF2B5EF4-FFF2-40B4-BE49-F238E27FC236}">
                <a16:creationId xmlns:a16="http://schemas.microsoft.com/office/drawing/2014/main" id="{1DB20F97-E7A1-86E9-BD84-429BA9DAFB8A}"/>
              </a:ext>
            </a:extLst>
          </p:cNvPr>
          <p:cNvSpPr txBox="1">
            <a:spLocks/>
          </p:cNvSpPr>
          <p:nvPr/>
        </p:nvSpPr>
        <p:spPr bwMode="auto">
          <a:xfrm>
            <a:off x="428625" y="1041400"/>
            <a:ext cx="10445750" cy="4121150"/>
          </a:xfrm>
          <a:prstGeom prst="rect">
            <a:avLst/>
          </a:prstGeom>
          <a:noFill/>
          <a:ln w="9525">
            <a:noFill/>
            <a:miter lim="800000"/>
            <a:headEnd/>
            <a:tailEnd/>
          </a:ln>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Introduction</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Justifications for Selecting the Title</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Problem Statement</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Literature Survey</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Block Diagram</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Expected Result</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Work plan</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References</a:t>
            </a:r>
          </a:p>
        </p:txBody>
      </p:sp>
      <p:sp>
        <p:nvSpPr>
          <p:cNvPr id="12" name="Title 1">
            <a:extLst>
              <a:ext uri="{FF2B5EF4-FFF2-40B4-BE49-F238E27FC236}">
                <a16:creationId xmlns:a16="http://schemas.microsoft.com/office/drawing/2014/main" id="{F5A51DF5-D9C9-5B11-AA32-03FCE841C76F}"/>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Contents</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8F922986-79C0-784E-F13C-EDBEF32ECE4A}"/>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4099" name="TextBox 1">
            <a:extLst>
              <a:ext uri="{FF2B5EF4-FFF2-40B4-BE49-F238E27FC236}">
                <a16:creationId xmlns:a16="http://schemas.microsoft.com/office/drawing/2014/main" id="{7CA7A38F-7AF5-EED3-C24A-012F70ED45F6}"/>
              </a:ext>
            </a:extLst>
          </p:cNvPr>
          <p:cNvSpPr txBox="1">
            <a:spLocks noChangeArrowheads="1"/>
          </p:cNvSpPr>
          <p:nvPr/>
        </p:nvSpPr>
        <p:spPr bwMode="auto">
          <a:xfrm>
            <a:off x="806951" y="1181936"/>
            <a:ext cx="7159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dirty="0">
                <a:latin typeface="Tahoma" panose="020B0604030504040204" pitchFamily="34" charset="0"/>
                <a:ea typeface="Tahoma" panose="020B0604030504040204" pitchFamily="34" charset="0"/>
                <a:cs typeface="Tahoma" panose="020B0604030504040204" pitchFamily="34" charset="0"/>
              </a:rPr>
              <a:t>Introduction / background about the project </a:t>
            </a:r>
          </a:p>
        </p:txBody>
      </p:sp>
      <p:pic>
        <p:nvPicPr>
          <p:cNvPr id="4100" name="Picture 7">
            <a:extLst>
              <a:ext uri="{FF2B5EF4-FFF2-40B4-BE49-F238E27FC236}">
                <a16:creationId xmlns:a16="http://schemas.microsoft.com/office/drawing/2014/main" id="{6179F000-1A23-3652-CAF8-F6499F60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3C4CDF45-8F4D-1C25-FC98-592A3C88FEB1}"/>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Introduction</a:t>
            </a:r>
          </a:p>
        </p:txBody>
      </p:sp>
      <p:sp>
        <p:nvSpPr>
          <p:cNvPr id="3" name="TextBox 2">
            <a:extLst>
              <a:ext uri="{FF2B5EF4-FFF2-40B4-BE49-F238E27FC236}">
                <a16:creationId xmlns:a16="http://schemas.microsoft.com/office/drawing/2014/main" id="{47287495-0B62-FD51-6C83-DB8527037054}"/>
              </a:ext>
            </a:extLst>
          </p:cNvPr>
          <p:cNvSpPr txBox="1"/>
          <p:nvPr/>
        </p:nvSpPr>
        <p:spPr>
          <a:xfrm>
            <a:off x="806952" y="1684421"/>
            <a:ext cx="10903786" cy="5232010"/>
          </a:xfrm>
          <a:prstGeom prst="rect">
            <a:avLst/>
          </a:prstGeom>
          <a:noFill/>
        </p:spPr>
        <p:txBody>
          <a:bodyPr wrap="square">
            <a:spAutoFit/>
          </a:bodyPr>
          <a:lstStyle/>
          <a:p>
            <a:pPr marL="285750" indent="-285750" algn="just">
              <a:lnSpc>
                <a:spcPts val="4560"/>
              </a:lnSpc>
              <a:buFont typeface="Wingdings" panose="05000000000000000000" pitchFamily="2" charset="2"/>
              <a:buChar char="Ø"/>
            </a:pPr>
            <a:r>
              <a:rPr lang="en-US" sz="1800" dirty="0">
                <a:solidFill>
                  <a:srgbClr val="737373"/>
                </a:solidFill>
                <a:latin typeface="Microsoft YaHei" panose="020B0503020204020204" pitchFamily="34" charset="-122"/>
                <a:ea typeface="Microsoft YaHei" panose="020B0503020204020204" pitchFamily="34" charset="-122"/>
              </a:rPr>
              <a:t>The Minor project weather forecast is a comprehensive presentation that provides detailed information about the weather forecast for a specific location. The presentation is designed to help individuals and organizations plan their activities based on the weather conditions.</a:t>
            </a:r>
          </a:p>
          <a:p>
            <a:pPr algn="just">
              <a:lnSpc>
                <a:spcPts val="4560"/>
              </a:lnSpc>
            </a:pPr>
            <a:endParaRPr lang="en-US" sz="1800" dirty="0">
              <a:solidFill>
                <a:srgbClr val="737373"/>
              </a:solidFill>
              <a:latin typeface="Microsoft YaHei" panose="020B0503020204020204" pitchFamily="34" charset="-122"/>
              <a:ea typeface="Microsoft YaHei" panose="020B0503020204020204" pitchFamily="34" charset="-122"/>
            </a:endParaRPr>
          </a:p>
          <a:p>
            <a:pPr marL="285750" indent="-285750" algn="just">
              <a:lnSpc>
                <a:spcPts val="4370"/>
              </a:lnSpc>
              <a:buFont typeface="Wingdings" panose="05000000000000000000" pitchFamily="2" charset="2"/>
              <a:buChar char="Ø"/>
            </a:pPr>
            <a:r>
              <a:rPr lang="en-US" sz="1800" dirty="0">
                <a:solidFill>
                  <a:srgbClr val="737373"/>
                </a:solidFill>
                <a:latin typeface="Microsoft YaHei" panose="020B0503020204020204" pitchFamily="34" charset="-122"/>
                <a:ea typeface="Microsoft YaHei" panose="020B0503020204020204" pitchFamily="34" charset="-122"/>
              </a:rPr>
              <a:t>The presentation includes a range of weather-related information, such as temperature, precipitation, wind speed, and humidity. It also provides an overview of weather patterns and trends in the region, helping users make informed decisions about their plans.</a:t>
            </a:r>
          </a:p>
          <a:p>
            <a:pPr algn="just">
              <a:lnSpc>
                <a:spcPts val="4560"/>
              </a:lnSpc>
            </a:pPr>
            <a:endParaRPr lang="en-US" sz="1800" dirty="0">
              <a:solidFill>
                <a:srgbClr val="737373"/>
              </a:solidFill>
              <a:latin typeface="Microsoft YaHei" panose="020B0503020204020204" pitchFamily="34" charset="-122"/>
              <a:ea typeface="Microsoft YaHei" panose="020B0503020204020204" pitchFamily="34" charset="-122"/>
            </a:endParaRPr>
          </a:p>
          <a:p>
            <a:pPr algn="just">
              <a:lnSpc>
                <a:spcPts val="4560"/>
              </a:lnSpc>
            </a:pPr>
            <a:endParaRPr lang="en-US" sz="1800" dirty="0">
              <a:solidFill>
                <a:srgbClr val="737373"/>
              </a:solidFill>
              <a:latin typeface="Microsoft YaHei" panose="020B0503020204020204" pitchFamily="34" charset="-122"/>
              <a:ea typeface="Microsoft YaHei" panose="020B0503020204020204" pitchFamily="34" charset="-122"/>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435CFBA-F7CC-F25C-9659-E1C2E28FA767}"/>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5123" name="TextBox 7">
            <a:extLst>
              <a:ext uri="{FF2B5EF4-FFF2-40B4-BE49-F238E27FC236}">
                <a16:creationId xmlns:a16="http://schemas.microsoft.com/office/drawing/2014/main" id="{6E4F6CD3-5A35-81B7-4B65-CD9F6C1097C6}"/>
              </a:ext>
            </a:extLst>
          </p:cNvPr>
          <p:cNvSpPr txBox="1">
            <a:spLocks noChangeArrowheads="1"/>
          </p:cNvSpPr>
          <p:nvPr/>
        </p:nvSpPr>
        <p:spPr bwMode="auto">
          <a:xfrm>
            <a:off x="389858" y="1069641"/>
            <a:ext cx="63959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dirty="0">
                <a:latin typeface="Tahoma" panose="020B0604030504040204" pitchFamily="34" charset="0"/>
                <a:ea typeface="Tahoma" panose="020B0604030504040204" pitchFamily="34" charset="0"/>
                <a:cs typeface="Tahoma" panose="020B0604030504040204" pitchFamily="34" charset="0"/>
              </a:rPr>
              <a:t>Justification of Title with Project </a:t>
            </a:r>
          </a:p>
        </p:txBody>
      </p:sp>
      <p:pic>
        <p:nvPicPr>
          <p:cNvPr id="5124" name="Picture 7">
            <a:extLst>
              <a:ext uri="{FF2B5EF4-FFF2-40B4-BE49-F238E27FC236}">
                <a16:creationId xmlns:a16="http://schemas.microsoft.com/office/drawing/2014/main" id="{F9A8A56D-B326-5873-74D9-55B8DE775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FDE38E28-F2C5-FBF1-18E2-EB9A3229EF0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Justification For Selecting The Title</a:t>
            </a:r>
          </a:p>
        </p:txBody>
      </p:sp>
      <p:sp>
        <p:nvSpPr>
          <p:cNvPr id="3" name="TextBox 2">
            <a:extLst>
              <a:ext uri="{FF2B5EF4-FFF2-40B4-BE49-F238E27FC236}">
                <a16:creationId xmlns:a16="http://schemas.microsoft.com/office/drawing/2014/main" id="{0DA0CC78-AA68-A026-8789-3998FCCA0260}"/>
              </a:ext>
            </a:extLst>
          </p:cNvPr>
          <p:cNvSpPr txBox="1"/>
          <p:nvPr/>
        </p:nvSpPr>
        <p:spPr>
          <a:xfrm>
            <a:off x="2403079" y="1808873"/>
            <a:ext cx="8245642" cy="3385414"/>
          </a:xfrm>
          <a:prstGeom prst="rect">
            <a:avLst/>
          </a:prstGeom>
          <a:noFill/>
        </p:spPr>
        <p:txBody>
          <a:bodyPr wrap="square">
            <a:spAutoFit/>
          </a:bodyPr>
          <a:lstStyle/>
          <a:p>
            <a:pPr marL="285750" indent="-285750">
              <a:lnSpc>
                <a:spcPts val="5319"/>
              </a:lnSpc>
              <a:buFont typeface="Wingdings" panose="05000000000000000000" pitchFamily="2" charset="2"/>
              <a:buChar char="Ø"/>
            </a:pPr>
            <a:r>
              <a:rPr lang="en-US" sz="1800" dirty="0">
                <a:solidFill>
                  <a:srgbClr val="737373"/>
                </a:solidFill>
                <a:latin typeface="Poppins"/>
              </a:rPr>
              <a:t>Trends in weather forecasts provide insights for future weather predictions and with this template, you can take important facts and create an informative infographic using those facts. Use a range of interactive data visualization tools, images and icons to explain your points effectively.</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066D68B1-B505-3CD7-14D6-A7CC42E787D1}"/>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6147" name="TextBox 7">
            <a:extLst>
              <a:ext uri="{FF2B5EF4-FFF2-40B4-BE49-F238E27FC236}">
                <a16:creationId xmlns:a16="http://schemas.microsoft.com/office/drawing/2014/main" id="{995C569D-990C-A3B7-5930-A7E56BF7CA13}"/>
              </a:ext>
            </a:extLst>
          </p:cNvPr>
          <p:cNvSpPr txBox="1">
            <a:spLocks noChangeArrowheads="1"/>
          </p:cNvSpPr>
          <p:nvPr/>
        </p:nvSpPr>
        <p:spPr bwMode="auto">
          <a:xfrm>
            <a:off x="678614" y="1295149"/>
            <a:ext cx="7159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dirty="0">
                <a:latin typeface="Tahoma" panose="020B0604030504040204" pitchFamily="34" charset="0"/>
                <a:ea typeface="Tahoma" panose="020B0604030504040204" pitchFamily="34" charset="0"/>
                <a:cs typeface="Tahoma" panose="020B0604030504040204" pitchFamily="34" charset="0"/>
              </a:rPr>
              <a:t>Problem identified and its justification</a:t>
            </a:r>
          </a:p>
        </p:txBody>
      </p:sp>
      <p:pic>
        <p:nvPicPr>
          <p:cNvPr id="6148" name="Picture 7">
            <a:extLst>
              <a:ext uri="{FF2B5EF4-FFF2-40B4-BE49-F238E27FC236}">
                <a16:creationId xmlns:a16="http://schemas.microsoft.com/office/drawing/2014/main" id="{A940AFBE-74CC-E139-ED2A-0130003F8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FDD193C3-980E-EA56-6B5F-21914CE1A757}"/>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Problem Statement</a:t>
            </a:r>
          </a:p>
        </p:txBody>
      </p:sp>
      <p:sp>
        <p:nvSpPr>
          <p:cNvPr id="3" name="TextBox 2">
            <a:extLst>
              <a:ext uri="{FF2B5EF4-FFF2-40B4-BE49-F238E27FC236}">
                <a16:creationId xmlns:a16="http://schemas.microsoft.com/office/drawing/2014/main" id="{CB6E1834-FFFE-8DA7-B489-EEBD450B4F3A}"/>
              </a:ext>
            </a:extLst>
          </p:cNvPr>
          <p:cNvSpPr txBox="1"/>
          <p:nvPr/>
        </p:nvSpPr>
        <p:spPr>
          <a:xfrm>
            <a:off x="1106905" y="1812758"/>
            <a:ext cx="10956758" cy="4138825"/>
          </a:xfrm>
          <a:prstGeom prst="rect">
            <a:avLst/>
          </a:prstGeom>
          <a:noFill/>
        </p:spPr>
        <p:txBody>
          <a:bodyPr wrap="square">
            <a:spAutoFit/>
          </a:bodyPr>
          <a:lstStyle/>
          <a:p>
            <a:pPr marL="285750" indent="-285750">
              <a:lnSpc>
                <a:spcPts val="4560"/>
              </a:lnSpc>
              <a:buFont typeface="Wingdings" panose="05000000000000000000" pitchFamily="2" charset="2"/>
              <a:buChar char="Ø"/>
            </a:pPr>
            <a:r>
              <a:rPr lang="en-US" sz="1800" dirty="0">
                <a:solidFill>
                  <a:srgbClr val="737373"/>
                </a:solidFill>
                <a:latin typeface="Poppins"/>
              </a:rPr>
              <a:t>The Minor Project Weather Forecast offers numerous benefits for individuals and organizations. By providing accurate and up-to-date weather information, it allows users to plan their activities more effectively and avoid potential weather-related risks.</a:t>
            </a:r>
          </a:p>
          <a:p>
            <a:pPr marL="285750" indent="-285750">
              <a:lnSpc>
                <a:spcPts val="4560"/>
              </a:lnSpc>
              <a:buFont typeface="Wingdings" panose="05000000000000000000" pitchFamily="2" charset="2"/>
              <a:buChar char="Ø"/>
            </a:pPr>
            <a:r>
              <a:rPr lang="en-US" sz="1800" dirty="0">
                <a:solidFill>
                  <a:srgbClr val="737373"/>
                </a:solidFill>
                <a:latin typeface="Poppins"/>
              </a:rPr>
              <a:t>The presentation can also be used to optimize resource allocation and reduce costs associated with weather-related disruptions. For example, businesses can use the presentation to adjust their supply chain logistics or reschedule outdoor events based on weather condition</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173BD52-5653-B3C4-18E7-2EF267728E61}"/>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graphicFrame>
        <p:nvGraphicFramePr>
          <p:cNvPr id="2" name="Table 1">
            <a:extLst>
              <a:ext uri="{FF2B5EF4-FFF2-40B4-BE49-F238E27FC236}">
                <a16:creationId xmlns:a16="http://schemas.microsoft.com/office/drawing/2014/main" id="{5CDC7DE5-23A3-7FA4-4834-377B9F6F0DBE}"/>
              </a:ext>
            </a:extLst>
          </p:cNvPr>
          <p:cNvGraphicFramePr>
            <a:graphicFrameLocks noGrp="1"/>
          </p:cNvGraphicFramePr>
          <p:nvPr>
            <p:extLst>
              <p:ext uri="{D42A27DB-BD31-4B8C-83A1-F6EECF244321}">
                <p14:modId xmlns:p14="http://schemas.microsoft.com/office/powerpoint/2010/main" val="3398517274"/>
              </p:ext>
            </p:extLst>
          </p:nvPr>
        </p:nvGraphicFramePr>
        <p:xfrm>
          <a:off x="0" y="822325"/>
          <a:ext cx="12191999" cy="4651528"/>
        </p:xfrm>
        <a:graphic>
          <a:graphicData uri="http://schemas.openxmlformats.org/drawingml/2006/table">
            <a:tbl>
              <a:tblPr firstRow="1" bandRow="1">
                <a:tableStyleId>{21E4AEA4-8DFA-4A89-87EB-49C32662AFE0}</a:tableStyleId>
              </a:tblPr>
              <a:tblGrid>
                <a:gridCol w="1149204">
                  <a:extLst>
                    <a:ext uri="{9D8B030D-6E8A-4147-A177-3AD203B41FA5}">
                      <a16:colId xmlns:a16="http://schemas.microsoft.com/office/drawing/2014/main" val="20000"/>
                    </a:ext>
                  </a:extLst>
                </a:gridCol>
                <a:gridCol w="4946795">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903178">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Paper</a:t>
                      </a:r>
                      <a:r>
                        <a:rPr lang="en-US" sz="1800" baseline="0" dirty="0">
                          <a:solidFill>
                            <a:schemeClr val="bg1"/>
                          </a:solidFill>
                          <a:latin typeface="Times New Roman" panose="02020603050405020304" pitchFamily="18" charset="0"/>
                          <a:cs typeface="Times New Roman" panose="02020603050405020304" pitchFamily="18" charset="0"/>
                        </a:rPr>
                        <a:t> Title and its Author</a:t>
                      </a:r>
                      <a:endParaRPr lang="en-US" sz="1800" dirty="0">
                        <a:solidFill>
                          <a:schemeClr val="bg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Findings</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1</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Weather Forecast Prediction</a:t>
                      </a:r>
                    </a:p>
                    <a:p>
                      <a:pPr algn="ctr"/>
                      <a:r>
                        <a:rPr lang="en-IN" sz="1800" b="1" i="0" u="none" strike="noStrike" kern="1200" dirty="0">
                          <a:solidFill>
                            <a:schemeClr val="dk1"/>
                          </a:solidFill>
                          <a:effectLst/>
                          <a:latin typeface="+mn-lt"/>
                          <a:ea typeface="+mn-ea"/>
                          <a:cs typeface="+mn-cs"/>
                          <a:hlinkClick r:id="rId2"/>
                        </a:rPr>
                        <a:t>Munmun Biswas</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a:solidFill>
                            <a:schemeClr val="tx1"/>
                          </a:solidFill>
                          <a:latin typeface="Times New Roman" panose="02020603050405020304" pitchFamily="18" charset="0"/>
                          <a:cs typeface="Times New Roman" panose="02020603050405020304" pitchFamily="18" charset="0"/>
                        </a:rPr>
                        <a:t>Researchgate</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Use of website </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2</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Weather Forecast Prediction</a:t>
                      </a:r>
                    </a:p>
                    <a:p>
                      <a:pPr algn="ctr"/>
                      <a:r>
                        <a:rPr lang="en-IN" sz="1800" b="1" i="0" u="sng" kern="1200" dirty="0" err="1">
                          <a:solidFill>
                            <a:schemeClr val="dk1"/>
                          </a:solidFill>
                          <a:effectLst/>
                          <a:latin typeface="+mn-lt"/>
                          <a:ea typeface="+mn-ea"/>
                          <a:cs typeface="+mn-cs"/>
                          <a:hlinkClick r:id="rId3"/>
                        </a:rPr>
                        <a:t>Tanni</a:t>
                      </a:r>
                      <a:r>
                        <a:rPr lang="en-IN" sz="1800" b="1" i="0" u="sng" kern="1200" dirty="0">
                          <a:solidFill>
                            <a:schemeClr val="dk1"/>
                          </a:solidFill>
                          <a:effectLst/>
                          <a:latin typeface="+mn-lt"/>
                          <a:ea typeface="+mn-ea"/>
                          <a:cs typeface="+mn-cs"/>
                          <a:hlinkClick r:id="rId3"/>
                        </a:rPr>
                        <a:t> </a:t>
                      </a:r>
                      <a:r>
                        <a:rPr lang="en-IN" sz="1800" b="1" i="0" u="sng" kern="1200" dirty="0" err="1">
                          <a:solidFill>
                            <a:schemeClr val="dk1"/>
                          </a:solidFill>
                          <a:effectLst/>
                          <a:latin typeface="+mn-lt"/>
                          <a:ea typeface="+mn-ea"/>
                          <a:cs typeface="+mn-cs"/>
                          <a:hlinkClick r:id="rId3"/>
                        </a:rPr>
                        <a:t>Dhoom</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Times New Roman" panose="02020603050405020304" pitchFamily="18" charset="0"/>
                          <a:cs typeface="Times New Roman" panose="02020603050405020304" pitchFamily="18" charset="0"/>
                        </a:rPr>
                        <a:t>Researchgate</a:t>
                      </a:r>
                      <a:endParaRPr lang="en-US" sz="1800" dirty="0">
                        <a:solidFill>
                          <a:schemeClr val="tx1"/>
                        </a:solidFill>
                        <a:latin typeface="Times New Roman" panose="02020603050405020304" pitchFamily="18" charset="0"/>
                        <a:cs typeface="Times New Roman" panose="02020603050405020304" pitchFamily="18" charset="0"/>
                      </a:endParaRPr>
                    </a:p>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Learn of New interface</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3</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Weather Forecast Prediction</a:t>
                      </a:r>
                    </a:p>
                    <a:p>
                      <a:pPr algn="ctr"/>
                      <a:r>
                        <a:rPr lang="en-IN" sz="1800" b="1" i="0" u="none" strike="noStrike" kern="1200" dirty="0" err="1">
                          <a:solidFill>
                            <a:schemeClr val="dk1"/>
                          </a:solidFill>
                          <a:effectLst/>
                          <a:latin typeface="+mn-lt"/>
                          <a:ea typeface="+mn-ea"/>
                          <a:cs typeface="+mn-cs"/>
                          <a:hlinkClick r:id="rId4"/>
                        </a:rPr>
                        <a:t>Sayantanu</a:t>
                      </a:r>
                      <a:r>
                        <a:rPr lang="en-IN" sz="1800" b="1" i="0" u="none" strike="noStrike" kern="1200" dirty="0">
                          <a:solidFill>
                            <a:schemeClr val="dk1"/>
                          </a:solidFill>
                          <a:effectLst/>
                          <a:latin typeface="+mn-lt"/>
                          <a:ea typeface="+mn-ea"/>
                          <a:cs typeface="+mn-cs"/>
                          <a:hlinkClick r:id="rId4"/>
                        </a:rPr>
                        <a:t> Barua</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Times New Roman" panose="02020603050405020304" pitchFamily="18" charset="0"/>
                          <a:cs typeface="Times New Roman" panose="02020603050405020304" pitchFamily="18" charset="0"/>
                        </a:rPr>
                        <a:t>Researchgate</a:t>
                      </a:r>
                      <a:endParaRPr lang="en-US" sz="1800" dirty="0">
                        <a:solidFill>
                          <a:schemeClr val="tx1"/>
                        </a:solidFill>
                        <a:latin typeface="Times New Roman" panose="02020603050405020304" pitchFamily="18" charset="0"/>
                        <a:cs typeface="Times New Roman" panose="02020603050405020304" pitchFamily="18" charset="0"/>
                      </a:endParaRPr>
                    </a:p>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Handling of Api </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4</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5</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6</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7213" name="Picture 7">
            <a:extLst>
              <a:ext uri="{FF2B5EF4-FFF2-40B4-BE49-F238E27FC236}">
                <a16:creationId xmlns:a16="http://schemas.microsoft.com/office/drawing/2014/main" id="{79AD3528-11D3-93DB-DEEF-6B8DB877D1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E60CE703-DB31-B0DD-D0B7-3DEB5013159E}"/>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Literature Survey</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0817262-BD55-15DC-720E-A828DACEB545}"/>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195" name="TextBox 7">
            <a:extLst>
              <a:ext uri="{FF2B5EF4-FFF2-40B4-BE49-F238E27FC236}">
                <a16:creationId xmlns:a16="http://schemas.microsoft.com/office/drawing/2014/main" id="{78E7279C-4D0B-4729-CC0A-B6F975219B49}"/>
              </a:ext>
            </a:extLst>
          </p:cNvPr>
          <p:cNvSpPr txBox="1">
            <a:spLocks noChangeArrowheads="1"/>
          </p:cNvSpPr>
          <p:nvPr/>
        </p:nvSpPr>
        <p:spPr bwMode="auto">
          <a:xfrm>
            <a:off x="421942" y="1134729"/>
            <a:ext cx="7005554" cy="37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dirty="0">
                <a:latin typeface="Tahoma" panose="020B0604030504040204" pitchFamily="34" charset="0"/>
                <a:ea typeface="Tahoma" panose="020B0604030504040204" pitchFamily="34" charset="0"/>
                <a:cs typeface="Tahoma" panose="020B0604030504040204" pitchFamily="34" charset="0"/>
              </a:rPr>
              <a:t>Block diagram of various stages of project</a:t>
            </a:r>
          </a:p>
        </p:txBody>
      </p:sp>
      <p:pic>
        <p:nvPicPr>
          <p:cNvPr id="8196" name="Picture 7">
            <a:extLst>
              <a:ext uri="{FF2B5EF4-FFF2-40B4-BE49-F238E27FC236}">
                <a16:creationId xmlns:a16="http://schemas.microsoft.com/office/drawing/2014/main" id="{5FAE4CC4-71BA-CCD2-9AB4-C3C39C6F3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E2E98EF1-AB17-C158-F65B-45A06EFB6CD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Block Diagram</a:t>
            </a:r>
          </a:p>
        </p:txBody>
      </p:sp>
      <p:pic>
        <p:nvPicPr>
          <p:cNvPr id="3" name="Picture 2">
            <a:extLst>
              <a:ext uri="{FF2B5EF4-FFF2-40B4-BE49-F238E27FC236}">
                <a16:creationId xmlns:a16="http://schemas.microsoft.com/office/drawing/2014/main" id="{00F627A3-8639-BAAB-EC09-68BD7A6B5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821" y="958885"/>
            <a:ext cx="3946358" cy="5264307"/>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31A76E7-FF6D-A554-CAE8-89110596E8D3}"/>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9219" name="Title 1">
            <a:extLst>
              <a:ext uri="{FF2B5EF4-FFF2-40B4-BE49-F238E27FC236}">
                <a16:creationId xmlns:a16="http://schemas.microsoft.com/office/drawing/2014/main" id="{0628603A-5592-03F5-8954-B79D69ACE8EA}"/>
              </a:ext>
            </a:extLst>
          </p:cNvPr>
          <p:cNvSpPr txBox="1">
            <a:spLocks/>
          </p:cNvSpPr>
          <p:nvPr/>
        </p:nvSpPr>
        <p:spPr bwMode="auto">
          <a:xfrm>
            <a:off x="2476500" y="40989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220" name="TextBox 7">
            <a:extLst>
              <a:ext uri="{FF2B5EF4-FFF2-40B4-BE49-F238E27FC236}">
                <a16:creationId xmlns:a16="http://schemas.microsoft.com/office/drawing/2014/main" id="{BAFCCDF3-EB40-1A94-6D52-E0811951AD1C}"/>
              </a:ext>
            </a:extLst>
          </p:cNvPr>
          <p:cNvSpPr txBox="1">
            <a:spLocks noChangeArrowheads="1"/>
          </p:cNvSpPr>
          <p:nvPr/>
        </p:nvSpPr>
        <p:spPr bwMode="auto">
          <a:xfrm>
            <a:off x="389856" y="1196976"/>
            <a:ext cx="7159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b="1" dirty="0">
                <a:latin typeface="Tahoma" panose="020B0604030504040204" pitchFamily="34" charset="0"/>
                <a:ea typeface="Tahoma" panose="020B0604030504040204" pitchFamily="34" charset="0"/>
                <a:cs typeface="Tahoma" panose="020B0604030504040204" pitchFamily="34" charset="0"/>
              </a:rPr>
              <a:t>Expected output of the project</a:t>
            </a:r>
          </a:p>
        </p:txBody>
      </p:sp>
      <p:pic>
        <p:nvPicPr>
          <p:cNvPr id="9221" name="Picture 7">
            <a:extLst>
              <a:ext uri="{FF2B5EF4-FFF2-40B4-BE49-F238E27FC236}">
                <a16:creationId xmlns:a16="http://schemas.microsoft.com/office/drawing/2014/main" id="{FB051EA7-A893-13C4-6A35-DF7EA38AC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BE956AB7-1B8A-9303-C137-BD9FC3BD0478}"/>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Expected Result</a:t>
            </a:r>
          </a:p>
        </p:txBody>
      </p:sp>
      <p:sp>
        <p:nvSpPr>
          <p:cNvPr id="3" name="TextBox 2">
            <a:extLst>
              <a:ext uri="{FF2B5EF4-FFF2-40B4-BE49-F238E27FC236}">
                <a16:creationId xmlns:a16="http://schemas.microsoft.com/office/drawing/2014/main" id="{4F329936-1A78-6A37-12E0-5C3915CD16AC}"/>
              </a:ext>
            </a:extLst>
          </p:cNvPr>
          <p:cNvSpPr txBox="1"/>
          <p:nvPr/>
        </p:nvSpPr>
        <p:spPr>
          <a:xfrm>
            <a:off x="1363580" y="1684422"/>
            <a:ext cx="10587788" cy="4311950"/>
          </a:xfrm>
          <a:prstGeom prst="rect">
            <a:avLst/>
          </a:prstGeom>
          <a:noFill/>
        </p:spPr>
        <p:txBody>
          <a:bodyPr wrap="square">
            <a:spAutoFit/>
          </a:bodyPr>
          <a:lstStyle/>
          <a:p>
            <a:pPr marL="285750" indent="-285750" algn="just">
              <a:lnSpc>
                <a:spcPts val="4750"/>
              </a:lnSpc>
              <a:buFont typeface="Wingdings" panose="05000000000000000000" pitchFamily="2" charset="2"/>
              <a:buChar char="Ø"/>
            </a:pPr>
            <a:r>
              <a:rPr lang="en-US" sz="1800" dirty="0">
                <a:solidFill>
                  <a:srgbClr val="737373"/>
                </a:solidFill>
                <a:latin typeface="Poppins"/>
              </a:rPr>
              <a:t>The Minor Project Weather Forecast includes a range of features that make it a valuable tool for planning activities. These features include real-time weather updates, long-term weather forecasts, and historical weather data</a:t>
            </a:r>
          </a:p>
          <a:p>
            <a:pPr marL="285750" indent="-285750" algn="just">
              <a:lnSpc>
                <a:spcPts val="4750"/>
              </a:lnSpc>
              <a:buFont typeface="Wingdings" panose="05000000000000000000" pitchFamily="2" charset="2"/>
              <a:buChar char="Ø"/>
            </a:pPr>
            <a:r>
              <a:rPr lang="en-US" sz="1800" dirty="0">
                <a:solidFill>
                  <a:srgbClr val="737373"/>
                </a:solidFill>
                <a:latin typeface="Poppins"/>
              </a:rPr>
              <a:t>The presentation also includes interactive maps that allow users to explore weather patterns and conditions in detail. In addition, users can customize the presentation to focus on specific weather variables, such as temperature or precipitation.</a:t>
            </a:r>
          </a:p>
          <a:p>
            <a:pPr algn="just">
              <a:lnSpc>
                <a:spcPts val="4750"/>
              </a:lnSpc>
            </a:pPr>
            <a:endParaRPr lang="en-US" sz="1800" dirty="0">
              <a:solidFill>
                <a:srgbClr val="737373"/>
              </a:solidFill>
              <a:latin typeface="Poppins"/>
            </a:endParaRP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4C18A982-CAB8-F777-86B0-6F98FCFAEFAB}"/>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0243" name="Title 1">
            <a:extLst>
              <a:ext uri="{FF2B5EF4-FFF2-40B4-BE49-F238E27FC236}">
                <a16:creationId xmlns:a16="http://schemas.microsoft.com/office/drawing/2014/main" id="{F8380407-C55E-3AB4-B78A-486CBAEABCD5}"/>
              </a:ext>
            </a:extLst>
          </p:cNvPr>
          <p:cNvSpPr txBox="1">
            <a:spLocks/>
          </p:cNvSpPr>
          <p:nvPr/>
        </p:nvSpPr>
        <p:spPr bwMode="auto">
          <a:xfrm>
            <a:off x="2293938" y="20542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71EF6AB8-40E2-B6D3-D3ED-92A16F060A50}"/>
              </a:ext>
            </a:extLst>
          </p:cNvPr>
          <p:cNvGraphicFramePr>
            <a:graphicFrameLocks noGrp="1"/>
          </p:cNvGraphicFramePr>
          <p:nvPr/>
        </p:nvGraphicFramePr>
        <p:xfrm>
          <a:off x="817563" y="923925"/>
          <a:ext cx="10252075" cy="4640264"/>
        </p:xfrm>
        <a:graphic>
          <a:graphicData uri="http://schemas.openxmlformats.org/drawingml/2006/table">
            <a:tbl>
              <a:tblPr/>
              <a:tblGrid>
                <a:gridCol w="4486268">
                  <a:extLst>
                    <a:ext uri="{9D8B030D-6E8A-4147-A177-3AD203B41FA5}">
                      <a16:colId xmlns:a16="http://schemas.microsoft.com/office/drawing/2014/main" val="20000"/>
                    </a:ext>
                  </a:extLst>
                </a:gridCol>
                <a:gridCol w="1595707">
                  <a:extLst>
                    <a:ext uri="{9D8B030D-6E8A-4147-A177-3AD203B41FA5}">
                      <a16:colId xmlns:a16="http://schemas.microsoft.com/office/drawing/2014/main" val="20003"/>
                    </a:ext>
                  </a:extLst>
                </a:gridCol>
                <a:gridCol w="1440832">
                  <a:extLst>
                    <a:ext uri="{9D8B030D-6E8A-4147-A177-3AD203B41FA5}">
                      <a16:colId xmlns:a16="http://schemas.microsoft.com/office/drawing/2014/main" val="20004"/>
                    </a:ext>
                  </a:extLst>
                </a:gridCol>
                <a:gridCol w="1288436">
                  <a:extLst>
                    <a:ext uri="{9D8B030D-6E8A-4147-A177-3AD203B41FA5}">
                      <a16:colId xmlns:a16="http://schemas.microsoft.com/office/drawing/2014/main" val="20005"/>
                    </a:ext>
                  </a:extLst>
                </a:gridCol>
                <a:gridCol w="1440832">
                  <a:extLst>
                    <a:ext uri="{9D8B030D-6E8A-4147-A177-3AD203B41FA5}">
                      <a16:colId xmlns:a16="http://schemas.microsoft.com/office/drawing/2014/main" val="20006"/>
                    </a:ext>
                  </a:extLst>
                </a:gridCol>
              </a:tblGrid>
              <a:tr h="55848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Months  Activities</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defRPr/>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August’23</a:t>
                      </a:r>
                    </a:p>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defRPr/>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Sept’23</a:t>
                      </a:r>
                    </a:p>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defRPr/>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Oct’23</a:t>
                      </a:r>
                    </a:p>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Nov’23</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605469">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Literature Reviews</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defRPr/>
                      </a:pPr>
                      <a:r>
                        <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1"/>
                  </a:ext>
                </a:extLst>
              </a:tr>
              <a:tr h="600726">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Requirement Analysis</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defRPr/>
                      </a:pPr>
                      <a:r>
                        <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2"/>
                  </a:ext>
                </a:extLst>
              </a:tr>
              <a:tr h="573852">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Designing</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3"/>
                  </a:ext>
                </a:extLst>
              </a:tr>
              <a:tr h="57543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Experimental Analysis</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4"/>
                  </a:ext>
                </a:extLst>
              </a:tr>
              <a:tr h="57543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Module wise Implementation</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5"/>
                  </a:ext>
                </a:extLst>
              </a:tr>
              <a:tr h="57543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Testing and Debugging</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6"/>
                  </a:ext>
                </a:extLst>
              </a:tr>
              <a:tr h="57543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Preparation of Project Report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7"/>
                  </a:ext>
                </a:extLst>
              </a:tr>
            </a:tbl>
          </a:graphicData>
        </a:graphic>
      </p:graphicFrame>
      <p:pic>
        <p:nvPicPr>
          <p:cNvPr id="10300" name="Picture 7">
            <a:extLst>
              <a:ext uri="{FF2B5EF4-FFF2-40B4-BE49-F238E27FC236}">
                <a16:creationId xmlns:a16="http://schemas.microsoft.com/office/drawing/2014/main" id="{F3632A03-7821-A403-6835-0FA728C78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03F99C57-9A81-2935-2260-4A12E6EB91BB}"/>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Work – Plan </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636</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Microsoft YaHei</vt:lpstr>
      <vt:lpstr>Arial</vt:lpstr>
      <vt:lpstr>Arial Black</vt:lpstr>
      <vt:lpstr>Bodoni MT</vt:lpstr>
      <vt:lpstr>Calibri</vt:lpstr>
      <vt:lpstr>Calibri Light</vt:lpstr>
      <vt:lpstr>Castellar</vt:lpstr>
      <vt:lpstr>Poppins</vt:lpstr>
      <vt:lpstr>Tahoma</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dayaneshwar dale</cp:lastModifiedBy>
  <cp:revision>67</cp:revision>
  <cp:lastPrinted>2018-01-20T12:20:28Z</cp:lastPrinted>
  <dcterms:created xsi:type="dcterms:W3CDTF">2018-01-20T09:03:31Z</dcterms:created>
  <dcterms:modified xsi:type="dcterms:W3CDTF">2023-09-30T07:14:55Z</dcterms:modified>
</cp:coreProperties>
</file>