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59" r:id="rId3"/>
    <p:sldId id="264" r:id="rId4"/>
    <p:sldId id="267" r:id="rId5"/>
    <p:sldId id="278" r:id="rId6"/>
    <p:sldId id="280" r:id="rId7"/>
    <p:sldId id="269" r:id="rId8"/>
    <p:sldId id="268" r:id="rId9"/>
    <p:sldId id="281" r:id="rId10"/>
    <p:sldId id="272" r:id="rId11"/>
    <p:sldId id="276" r:id="rId12"/>
    <p:sldId id="274" r:id="rId1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9"/>
    <p:restoredTop sz="94628"/>
  </p:normalViewPr>
  <p:slideViewPr>
    <p:cSldViewPr snapToGrid="0">
      <p:cViewPr varScale="1">
        <p:scale>
          <a:sx n="119" d="100"/>
          <a:sy n="119" d="100"/>
        </p:scale>
        <p:origin x="304"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17B0E7-4E2A-2792-80D8-3B503304DA0F}"/>
              </a:ext>
            </a:extLst>
          </p:cNvPr>
          <p:cNvSpPr>
            <a:spLocks noGrp="1"/>
          </p:cNvSpPr>
          <p:nvPr>
            <p:ph type="dt" sz="half" idx="10"/>
          </p:nvPr>
        </p:nvSpPr>
        <p:spPr/>
        <p:txBody>
          <a:bodyPr/>
          <a:lstStyle>
            <a:lvl1pPr>
              <a:defRPr/>
            </a:lvl1pPr>
          </a:lstStyle>
          <a:p>
            <a:pPr>
              <a:defRPr/>
            </a:pPr>
            <a:fld id="{84B51646-1A57-8747-AF68-87E22E93C63E}" type="datetimeFigureOut">
              <a:rPr lang="en-IN"/>
              <a:pPr>
                <a:defRPr/>
              </a:pPr>
              <a:t>30/09/23</a:t>
            </a:fld>
            <a:endParaRPr lang="en-IN"/>
          </a:p>
        </p:txBody>
      </p:sp>
      <p:sp>
        <p:nvSpPr>
          <p:cNvPr id="5" name="Footer Placeholder 4">
            <a:extLst>
              <a:ext uri="{FF2B5EF4-FFF2-40B4-BE49-F238E27FC236}">
                <a16:creationId xmlns:a16="http://schemas.microsoft.com/office/drawing/2014/main" id="{283E328E-3975-BD3B-0DF4-8021606AED59}"/>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1D6B6ECA-FEF7-1224-45E8-57702FAFA473}"/>
              </a:ext>
            </a:extLst>
          </p:cNvPr>
          <p:cNvSpPr>
            <a:spLocks noGrp="1"/>
          </p:cNvSpPr>
          <p:nvPr>
            <p:ph type="sldNum" sz="quarter" idx="12"/>
          </p:nvPr>
        </p:nvSpPr>
        <p:spPr/>
        <p:txBody>
          <a:bodyPr/>
          <a:lstStyle>
            <a:lvl1pPr>
              <a:defRPr/>
            </a:lvl1pPr>
          </a:lstStyle>
          <a:p>
            <a:pPr>
              <a:defRPr/>
            </a:pPr>
            <a:fld id="{0319AC22-8F2C-C24F-A1D3-8F7DE2650D00}" type="slidenum">
              <a:rPr lang="en-IN" altLang="en-US"/>
              <a:pPr>
                <a:defRPr/>
              </a:pPr>
              <a:t>‹#›</a:t>
            </a:fld>
            <a:endParaRPr lang="en-IN" altLang="en-US"/>
          </a:p>
        </p:txBody>
      </p:sp>
    </p:spTree>
    <p:extLst>
      <p:ext uri="{BB962C8B-B14F-4D97-AF65-F5344CB8AC3E}">
        <p14:creationId xmlns:p14="http://schemas.microsoft.com/office/powerpoint/2010/main" val="209782448"/>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EEB82E-7A08-D114-7BE0-9F7FF247CB99}"/>
              </a:ext>
            </a:extLst>
          </p:cNvPr>
          <p:cNvSpPr>
            <a:spLocks noGrp="1"/>
          </p:cNvSpPr>
          <p:nvPr>
            <p:ph type="dt" sz="half" idx="10"/>
          </p:nvPr>
        </p:nvSpPr>
        <p:spPr/>
        <p:txBody>
          <a:bodyPr/>
          <a:lstStyle>
            <a:lvl1pPr>
              <a:defRPr/>
            </a:lvl1pPr>
          </a:lstStyle>
          <a:p>
            <a:pPr>
              <a:defRPr/>
            </a:pPr>
            <a:fld id="{C06C3718-561C-564E-B84A-0AD6D34719C1}" type="datetimeFigureOut">
              <a:rPr lang="en-IN"/>
              <a:pPr>
                <a:defRPr/>
              </a:pPr>
              <a:t>30/09/23</a:t>
            </a:fld>
            <a:endParaRPr lang="en-IN"/>
          </a:p>
        </p:txBody>
      </p:sp>
      <p:sp>
        <p:nvSpPr>
          <p:cNvPr id="5" name="Footer Placeholder 4">
            <a:extLst>
              <a:ext uri="{FF2B5EF4-FFF2-40B4-BE49-F238E27FC236}">
                <a16:creationId xmlns:a16="http://schemas.microsoft.com/office/drawing/2014/main" id="{23064B22-B167-D662-295B-8B36667E5163}"/>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64E2D43A-685B-99CF-BF71-F815884A951A}"/>
              </a:ext>
            </a:extLst>
          </p:cNvPr>
          <p:cNvSpPr>
            <a:spLocks noGrp="1"/>
          </p:cNvSpPr>
          <p:nvPr>
            <p:ph type="sldNum" sz="quarter" idx="12"/>
          </p:nvPr>
        </p:nvSpPr>
        <p:spPr/>
        <p:txBody>
          <a:bodyPr/>
          <a:lstStyle>
            <a:lvl1pPr>
              <a:defRPr/>
            </a:lvl1pPr>
          </a:lstStyle>
          <a:p>
            <a:pPr>
              <a:defRPr/>
            </a:pPr>
            <a:fld id="{93B37388-1AED-3D47-8C9F-B85500E17E3B}" type="slidenum">
              <a:rPr lang="en-IN" altLang="en-US"/>
              <a:pPr>
                <a:defRPr/>
              </a:pPr>
              <a:t>‹#›</a:t>
            </a:fld>
            <a:endParaRPr lang="en-IN" altLang="en-US"/>
          </a:p>
        </p:txBody>
      </p:sp>
    </p:spTree>
    <p:extLst>
      <p:ext uri="{BB962C8B-B14F-4D97-AF65-F5344CB8AC3E}">
        <p14:creationId xmlns:p14="http://schemas.microsoft.com/office/powerpoint/2010/main" val="226660239"/>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90C007-2C02-65B2-F6D4-BF9785BD535D}"/>
              </a:ext>
            </a:extLst>
          </p:cNvPr>
          <p:cNvSpPr>
            <a:spLocks noGrp="1"/>
          </p:cNvSpPr>
          <p:nvPr>
            <p:ph type="dt" sz="half" idx="10"/>
          </p:nvPr>
        </p:nvSpPr>
        <p:spPr/>
        <p:txBody>
          <a:bodyPr/>
          <a:lstStyle>
            <a:lvl1pPr>
              <a:defRPr/>
            </a:lvl1pPr>
          </a:lstStyle>
          <a:p>
            <a:pPr>
              <a:defRPr/>
            </a:pPr>
            <a:fld id="{589F0868-A572-C748-8DF7-875865B5DAC3}" type="datetimeFigureOut">
              <a:rPr lang="en-IN"/>
              <a:pPr>
                <a:defRPr/>
              </a:pPr>
              <a:t>30/09/23</a:t>
            </a:fld>
            <a:endParaRPr lang="en-IN"/>
          </a:p>
        </p:txBody>
      </p:sp>
      <p:sp>
        <p:nvSpPr>
          <p:cNvPr id="5" name="Footer Placeholder 4">
            <a:extLst>
              <a:ext uri="{FF2B5EF4-FFF2-40B4-BE49-F238E27FC236}">
                <a16:creationId xmlns:a16="http://schemas.microsoft.com/office/drawing/2014/main" id="{861ACA38-8A8E-3656-EDED-0AE5D190485F}"/>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FACB7423-7862-0424-E3EF-61C4EEFF58D9}"/>
              </a:ext>
            </a:extLst>
          </p:cNvPr>
          <p:cNvSpPr>
            <a:spLocks noGrp="1"/>
          </p:cNvSpPr>
          <p:nvPr>
            <p:ph type="sldNum" sz="quarter" idx="12"/>
          </p:nvPr>
        </p:nvSpPr>
        <p:spPr/>
        <p:txBody>
          <a:bodyPr/>
          <a:lstStyle>
            <a:lvl1pPr>
              <a:defRPr/>
            </a:lvl1pPr>
          </a:lstStyle>
          <a:p>
            <a:pPr>
              <a:defRPr/>
            </a:pPr>
            <a:fld id="{50AF736C-5C30-3746-A742-29B9626A040D}" type="slidenum">
              <a:rPr lang="en-IN" altLang="en-US"/>
              <a:pPr>
                <a:defRPr/>
              </a:pPr>
              <a:t>‹#›</a:t>
            </a:fld>
            <a:endParaRPr lang="en-IN" altLang="en-US"/>
          </a:p>
        </p:txBody>
      </p:sp>
    </p:spTree>
    <p:extLst>
      <p:ext uri="{BB962C8B-B14F-4D97-AF65-F5344CB8AC3E}">
        <p14:creationId xmlns:p14="http://schemas.microsoft.com/office/powerpoint/2010/main" val="24394771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C1A6C4-46B0-060F-6319-4BACE2F7C688}"/>
              </a:ext>
            </a:extLst>
          </p:cNvPr>
          <p:cNvSpPr>
            <a:spLocks noGrp="1"/>
          </p:cNvSpPr>
          <p:nvPr>
            <p:ph type="dt" sz="half" idx="10"/>
          </p:nvPr>
        </p:nvSpPr>
        <p:spPr/>
        <p:txBody>
          <a:bodyPr/>
          <a:lstStyle>
            <a:lvl1pPr>
              <a:defRPr/>
            </a:lvl1pPr>
          </a:lstStyle>
          <a:p>
            <a:pPr>
              <a:defRPr/>
            </a:pPr>
            <a:fld id="{F3D31C14-1511-504B-9BDB-EB6CEFB212C9}" type="datetimeFigureOut">
              <a:rPr lang="en-IN"/>
              <a:pPr>
                <a:defRPr/>
              </a:pPr>
              <a:t>30/09/23</a:t>
            </a:fld>
            <a:endParaRPr lang="en-IN"/>
          </a:p>
        </p:txBody>
      </p:sp>
      <p:sp>
        <p:nvSpPr>
          <p:cNvPr id="5" name="Footer Placeholder 4">
            <a:extLst>
              <a:ext uri="{FF2B5EF4-FFF2-40B4-BE49-F238E27FC236}">
                <a16:creationId xmlns:a16="http://schemas.microsoft.com/office/drawing/2014/main" id="{7B75840C-770A-79AA-3BD4-16D8EB07AE37}"/>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3E8653D1-C0EE-5736-9ECE-F2F43BD816E1}"/>
              </a:ext>
            </a:extLst>
          </p:cNvPr>
          <p:cNvSpPr>
            <a:spLocks noGrp="1"/>
          </p:cNvSpPr>
          <p:nvPr>
            <p:ph type="sldNum" sz="quarter" idx="12"/>
          </p:nvPr>
        </p:nvSpPr>
        <p:spPr/>
        <p:txBody>
          <a:bodyPr/>
          <a:lstStyle>
            <a:lvl1pPr>
              <a:defRPr/>
            </a:lvl1pPr>
          </a:lstStyle>
          <a:p>
            <a:pPr>
              <a:defRPr/>
            </a:pPr>
            <a:fld id="{2BF4CFD8-96AB-3C44-AB33-848D387957F5}" type="slidenum">
              <a:rPr lang="en-IN" altLang="en-US"/>
              <a:pPr>
                <a:defRPr/>
              </a:pPr>
              <a:t>‹#›</a:t>
            </a:fld>
            <a:endParaRPr lang="en-IN" altLang="en-US"/>
          </a:p>
        </p:txBody>
      </p:sp>
    </p:spTree>
    <p:extLst>
      <p:ext uri="{BB962C8B-B14F-4D97-AF65-F5344CB8AC3E}">
        <p14:creationId xmlns:p14="http://schemas.microsoft.com/office/powerpoint/2010/main" val="91980424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7D173C-29A8-6DC6-69F7-DD5DF17C0DE6}"/>
              </a:ext>
            </a:extLst>
          </p:cNvPr>
          <p:cNvSpPr>
            <a:spLocks noGrp="1"/>
          </p:cNvSpPr>
          <p:nvPr>
            <p:ph type="dt" sz="half" idx="10"/>
          </p:nvPr>
        </p:nvSpPr>
        <p:spPr/>
        <p:txBody>
          <a:bodyPr/>
          <a:lstStyle>
            <a:lvl1pPr>
              <a:defRPr/>
            </a:lvl1pPr>
          </a:lstStyle>
          <a:p>
            <a:pPr>
              <a:defRPr/>
            </a:pPr>
            <a:fld id="{C08F0742-2895-3A4B-B68B-4450ACD35FD7}" type="datetimeFigureOut">
              <a:rPr lang="en-IN"/>
              <a:pPr>
                <a:defRPr/>
              </a:pPr>
              <a:t>30/09/23</a:t>
            </a:fld>
            <a:endParaRPr lang="en-IN"/>
          </a:p>
        </p:txBody>
      </p:sp>
      <p:sp>
        <p:nvSpPr>
          <p:cNvPr id="5" name="Footer Placeholder 4">
            <a:extLst>
              <a:ext uri="{FF2B5EF4-FFF2-40B4-BE49-F238E27FC236}">
                <a16:creationId xmlns:a16="http://schemas.microsoft.com/office/drawing/2014/main" id="{64EC960D-721C-9DAB-ABB9-51E90D1E1B74}"/>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2EDE94A6-BC1D-1240-E653-F9FE8385FCD6}"/>
              </a:ext>
            </a:extLst>
          </p:cNvPr>
          <p:cNvSpPr>
            <a:spLocks noGrp="1"/>
          </p:cNvSpPr>
          <p:nvPr>
            <p:ph type="sldNum" sz="quarter" idx="12"/>
          </p:nvPr>
        </p:nvSpPr>
        <p:spPr/>
        <p:txBody>
          <a:bodyPr/>
          <a:lstStyle>
            <a:lvl1pPr>
              <a:defRPr/>
            </a:lvl1pPr>
          </a:lstStyle>
          <a:p>
            <a:pPr>
              <a:defRPr/>
            </a:pPr>
            <a:fld id="{D1E06575-A254-7E40-8342-F0899D3FC8DB}" type="slidenum">
              <a:rPr lang="en-IN" altLang="en-US"/>
              <a:pPr>
                <a:defRPr/>
              </a:pPr>
              <a:t>‹#›</a:t>
            </a:fld>
            <a:endParaRPr lang="en-IN" altLang="en-US"/>
          </a:p>
        </p:txBody>
      </p:sp>
    </p:spTree>
    <p:extLst>
      <p:ext uri="{BB962C8B-B14F-4D97-AF65-F5344CB8AC3E}">
        <p14:creationId xmlns:p14="http://schemas.microsoft.com/office/powerpoint/2010/main" val="737644873"/>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03394F71-8FBC-B41A-78D9-E3B15A517BA7}"/>
              </a:ext>
            </a:extLst>
          </p:cNvPr>
          <p:cNvSpPr>
            <a:spLocks noGrp="1"/>
          </p:cNvSpPr>
          <p:nvPr>
            <p:ph type="dt" sz="half" idx="10"/>
          </p:nvPr>
        </p:nvSpPr>
        <p:spPr/>
        <p:txBody>
          <a:bodyPr/>
          <a:lstStyle>
            <a:lvl1pPr>
              <a:defRPr/>
            </a:lvl1pPr>
          </a:lstStyle>
          <a:p>
            <a:pPr>
              <a:defRPr/>
            </a:pPr>
            <a:fld id="{3EC780D7-3EC6-F64F-BF18-65854207BD52}" type="datetimeFigureOut">
              <a:rPr lang="en-IN"/>
              <a:pPr>
                <a:defRPr/>
              </a:pPr>
              <a:t>30/09/23</a:t>
            </a:fld>
            <a:endParaRPr lang="en-IN"/>
          </a:p>
        </p:txBody>
      </p:sp>
      <p:sp>
        <p:nvSpPr>
          <p:cNvPr id="6" name="Footer Placeholder 4">
            <a:extLst>
              <a:ext uri="{FF2B5EF4-FFF2-40B4-BE49-F238E27FC236}">
                <a16:creationId xmlns:a16="http://schemas.microsoft.com/office/drawing/2014/main" id="{650F73E1-8512-1DB0-211A-47D880460B17}"/>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7D875646-B6C7-8410-9AC3-DF697EDB5CA1}"/>
              </a:ext>
            </a:extLst>
          </p:cNvPr>
          <p:cNvSpPr>
            <a:spLocks noGrp="1"/>
          </p:cNvSpPr>
          <p:nvPr>
            <p:ph type="sldNum" sz="quarter" idx="12"/>
          </p:nvPr>
        </p:nvSpPr>
        <p:spPr/>
        <p:txBody>
          <a:bodyPr/>
          <a:lstStyle>
            <a:lvl1pPr>
              <a:defRPr/>
            </a:lvl1pPr>
          </a:lstStyle>
          <a:p>
            <a:pPr>
              <a:defRPr/>
            </a:pPr>
            <a:fld id="{AB72C83A-81B7-5044-89A4-CC0B26B4EF5A}" type="slidenum">
              <a:rPr lang="en-IN" altLang="en-US"/>
              <a:pPr>
                <a:defRPr/>
              </a:pPr>
              <a:t>‹#›</a:t>
            </a:fld>
            <a:endParaRPr lang="en-IN" altLang="en-US"/>
          </a:p>
        </p:txBody>
      </p:sp>
    </p:spTree>
    <p:extLst>
      <p:ext uri="{BB962C8B-B14F-4D97-AF65-F5344CB8AC3E}">
        <p14:creationId xmlns:p14="http://schemas.microsoft.com/office/powerpoint/2010/main" val="230965565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249BB07A-AFDD-C749-34BF-C5610FBAF1FF}"/>
              </a:ext>
            </a:extLst>
          </p:cNvPr>
          <p:cNvSpPr>
            <a:spLocks noGrp="1"/>
          </p:cNvSpPr>
          <p:nvPr>
            <p:ph type="dt" sz="half" idx="10"/>
          </p:nvPr>
        </p:nvSpPr>
        <p:spPr/>
        <p:txBody>
          <a:bodyPr/>
          <a:lstStyle>
            <a:lvl1pPr>
              <a:defRPr/>
            </a:lvl1pPr>
          </a:lstStyle>
          <a:p>
            <a:pPr>
              <a:defRPr/>
            </a:pPr>
            <a:fld id="{146E10CE-4E94-AA4C-AD02-DC54EDCF5C81}" type="datetimeFigureOut">
              <a:rPr lang="en-IN"/>
              <a:pPr>
                <a:defRPr/>
              </a:pPr>
              <a:t>30/09/23</a:t>
            </a:fld>
            <a:endParaRPr lang="en-IN"/>
          </a:p>
        </p:txBody>
      </p:sp>
      <p:sp>
        <p:nvSpPr>
          <p:cNvPr id="8" name="Footer Placeholder 4">
            <a:extLst>
              <a:ext uri="{FF2B5EF4-FFF2-40B4-BE49-F238E27FC236}">
                <a16:creationId xmlns:a16="http://schemas.microsoft.com/office/drawing/2014/main" id="{EC905D54-C04C-2E58-6E55-76CFCCB431E5}"/>
              </a:ext>
            </a:extLst>
          </p:cNvPr>
          <p:cNvSpPr>
            <a:spLocks noGrp="1"/>
          </p:cNvSpPr>
          <p:nvPr>
            <p:ph type="ftr" sz="quarter" idx="11"/>
          </p:nvPr>
        </p:nvSpPr>
        <p:spPr/>
        <p:txBody>
          <a:bodyPr/>
          <a:lstStyle>
            <a:lvl1pPr>
              <a:defRPr/>
            </a:lvl1pPr>
          </a:lstStyle>
          <a:p>
            <a:pPr>
              <a:defRPr/>
            </a:pPr>
            <a:endParaRPr lang="en-IN"/>
          </a:p>
        </p:txBody>
      </p:sp>
      <p:sp>
        <p:nvSpPr>
          <p:cNvPr id="9" name="Slide Number Placeholder 5">
            <a:extLst>
              <a:ext uri="{FF2B5EF4-FFF2-40B4-BE49-F238E27FC236}">
                <a16:creationId xmlns:a16="http://schemas.microsoft.com/office/drawing/2014/main" id="{CD0F196D-B23F-C374-9F95-213D8636349E}"/>
              </a:ext>
            </a:extLst>
          </p:cNvPr>
          <p:cNvSpPr>
            <a:spLocks noGrp="1"/>
          </p:cNvSpPr>
          <p:nvPr>
            <p:ph type="sldNum" sz="quarter" idx="12"/>
          </p:nvPr>
        </p:nvSpPr>
        <p:spPr/>
        <p:txBody>
          <a:bodyPr/>
          <a:lstStyle>
            <a:lvl1pPr>
              <a:defRPr/>
            </a:lvl1pPr>
          </a:lstStyle>
          <a:p>
            <a:pPr>
              <a:defRPr/>
            </a:pPr>
            <a:fld id="{E609CB7A-9CDC-854C-A6F0-3ADB1E6AC1E1}" type="slidenum">
              <a:rPr lang="en-IN" altLang="en-US"/>
              <a:pPr>
                <a:defRPr/>
              </a:pPr>
              <a:t>‹#›</a:t>
            </a:fld>
            <a:endParaRPr lang="en-IN" altLang="en-US"/>
          </a:p>
        </p:txBody>
      </p:sp>
    </p:spTree>
    <p:extLst>
      <p:ext uri="{BB962C8B-B14F-4D97-AF65-F5344CB8AC3E}">
        <p14:creationId xmlns:p14="http://schemas.microsoft.com/office/powerpoint/2010/main" val="3974166009"/>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78D3BE29-69A3-2E9D-AC2B-B3289B535C1F}"/>
              </a:ext>
            </a:extLst>
          </p:cNvPr>
          <p:cNvSpPr>
            <a:spLocks noGrp="1"/>
          </p:cNvSpPr>
          <p:nvPr>
            <p:ph type="dt" sz="half" idx="10"/>
          </p:nvPr>
        </p:nvSpPr>
        <p:spPr/>
        <p:txBody>
          <a:bodyPr/>
          <a:lstStyle>
            <a:lvl1pPr>
              <a:defRPr/>
            </a:lvl1pPr>
          </a:lstStyle>
          <a:p>
            <a:pPr>
              <a:defRPr/>
            </a:pPr>
            <a:fld id="{B314FF2C-6B4B-FF43-9618-E104B599FDA7}" type="datetimeFigureOut">
              <a:rPr lang="en-IN"/>
              <a:pPr>
                <a:defRPr/>
              </a:pPr>
              <a:t>30/09/23</a:t>
            </a:fld>
            <a:endParaRPr lang="en-IN"/>
          </a:p>
        </p:txBody>
      </p:sp>
      <p:sp>
        <p:nvSpPr>
          <p:cNvPr id="4" name="Footer Placeholder 4">
            <a:extLst>
              <a:ext uri="{FF2B5EF4-FFF2-40B4-BE49-F238E27FC236}">
                <a16:creationId xmlns:a16="http://schemas.microsoft.com/office/drawing/2014/main" id="{39008A40-9F42-AA96-A509-8C7775116EDA}"/>
              </a:ext>
            </a:extLst>
          </p:cNvPr>
          <p:cNvSpPr>
            <a:spLocks noGrp="1"/>
          </p:cNvSpPr>
          <p:nvPr>
            <p:ph type="ftr" sz="quarter" idx="11"/>
          </p:nvPr>
        </p:nvSpPr>
        <p:spPr/>
        <p:txBody>
          <a:bodyPr/>
          <a:lstStyle>
            <a:lvl1pPr>
              <a:defRPr/>
            </a:lvl1pPr>
          </a:lstStyle>
          <a:p>
            <a:pPr>
              <a:defRPr/>
            </a:pPr>
            <a:endParaRPr lang="en-IN"/>
          </a:p>
        </p:txBody>
      </p:sp>
      <p:sp>
        <p:nvSpPr>
          <p:cNvPr id="5" name="Slide Number Placeholder 5">
            <a:extLst>
              <a:ext uri="{FF2B5EF4-FFF2-40B4-BE49-F238E27FC236}">
                <a16:creationId xmlns:a16="http://schemas.microsoft.com/office/drawing/2014/main" id="{9285FAB6-195D-1274-C858-6494A300E13F}"/>
              </a:ext>
            </a:extLst>
          </p:cNvPr>
          <p:cNvSpPr>
            <a:spLocks noGrp="1"/>
          </p:cNvSpPr>
          <p:nvPr>
            <p:ph type="sldNum" sz="quarter" idx="12"/>
          </p:nvPr>
        </p:nvSpPr>
        <p:spPr/>
        <p:txBody>
          <a:bodyPr/>
          <a:lstStyle>
            <a:lvl1pPr>
              <a:defRPr/>
            </a:lvl1pPr>
          </a:lstStyle>
          <a:p>
            <a:pPr>
              <a:defRPr/>
            </a:pPr>
            <a:fld id="{0B00EC1F-BFB9-9342-A493-68A8B46A73AD}" type="slidenum">
              <a:rPr lang="en-IN" altLang="en-US"/>
              <a:pPr>
                <a:defRPr/>
              </a:pPr>
              <a:t>‹#›</a:t>
            </a:fld>
            <a:endParaRPr lang="en-IN" altLang="en-US"/>
          </a:p>
        </p:txBody>
      </p:sp>
    </p:spTree>
    <p:extLst>
      <p:ext uri="{BB962C8B-B14F-4D97-AF65-F5344CB8AC3E}">
        <p14:creationId xmlns:p14="http://schemas.microsoft.com/office/powerpoint/2010/main" val="745066961"/>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E6DB315-4285-3A37-6869-AA9BF25FF9BF}"/>
              </a:ext>
            </a:extLst>
          </p:cNvPr>
          <p:cNvSpPr>
            <a:spLocks noGrp="1"/>
          </p:cNvSpPr>
          <p:nvPr>
            <p:ph type="dt" sz="half" idx="10"/>
          </p:nvPr>
        </p:nvSpPr>
        <p:spPr/>
        <p:txBody>
          <a:bodyPr/>
          <a:lstStyle>
            <a:lvl1pPr>
              <a:defRPr/>
            </a:lvl1pPr>
          </a:lstStyle>
          <a:p>
            <a:pPr>
              <a:defRPr/>
            </a:pPr>
            <a:fld id="{337DE8CE-D3CA-2241-B119-0C8D60354C49}" type="datetimeFigureOut">
              <a:rPr lang="en-IN"/>
              <a:pPr>
                <a:defRPr/>
              </a:pPr>
              <a:t>30/09/23</a:t>
            </a:fld>
            <a:endParaRPr lang="en-IN"/>
          </a:p>
        </p:txBody>
      </p:sp>
      <p:sp>
        <p:nvSpPr>
          <p:cNvPr id="3" name="Footer Placeholder 4">
            <a:extLst>
              <a:ext uri="{FF2B5EF4-FFF2-40B4-BE49-F238E27FC236}">
                <a16:creationId xmlns:a16="http://schemas.microsoft.com/office/drawing/2014/main" id="{82272FDA-0A95-2C04-F607-F5D6CAE5950C}"/>
              </a:ext>
            </a:extLst>
          </p:cNvPr>
          <p:cNvSpPr>
            <a:spLocks noGrp="1"/>
          </p:cNvSpPr>
          <p:nvPr>
            <p:ph type="ftr" sz="quarter" idx="11"/>
          </p:nvPr>
        </p:nvSpPr>
        <p:spPr/>
        <p:txBody>
          <a:bodyPr/>
          <a:lstStyle>
            <a:lvl1pPr>
              <a:defRPr/>
            </a:lvl1pPr>
          </a:lstStyle>
          <a:p>
            <a:pPr>
              <a:defRPr/>
            </a:pPr>
            <a:endParaRPr lang="en-IN"/>
          </a:p>
        </p:txBody>
      </p:sp>
      <p:sp>
        <p:nvSpPr>
          <p:cNvPr id="4" name="Slide Number Placeholder 5">
            <a:extLst>
              <a:ext uri="{FF2B5EF4-FFF2-40B4-BE49-F238E27FC236}">
                <a16:creationId xmlns:a16="http://schemas.microsoft.com/office/drawing/2014/main" id="{567E2EDE-150C-165C-F9CE-CE314675C0F8}"/>
              </a:ext>
            </a:extLst>
          </p:cNvPr>
          <p:cNvSpPr>
            <a:spLocks noGrp="1"/>
          </p:cNvSpPr>
          <p:nvPr>
            <p:ph type="sldNum" sz="quarter" idx="12"/>
          </p:nvPr>
        </p:nvSpPr>
        <p:spPr/>
        <p:txBody>
          <a:bodyPr/>
          <a:lstStyle>
            <a:lvl1pPr>
              <a:defRPr/>
            </a:lvl1pPr>
          </a:lstStyle>
          <a:p>
            <a:pPr>
              <a:defRPr/>
            </a:pPr>
            <a:fld id="{D8A11666-ED3D-0749-A926-6724EA5EAB85}" type="slidenum">
              <a:rPr lang="en-IN" altLang="en-US"/>
              <a:pPr>
                <a:defRPr/>
              </a:pPr>
              <a:t>‹#›</a:t>
            </a:fld>
            <a:endParaRPr lang="en-IN" altLang="en-US"/>
          </a:p>
        </p:txBody>
      </p:sp>
    </p:spTree>
    <p:extLst>
      <p:ext uri="{BB962C8B-B14F-4D97-AF65-F5344CB8AC3E}">
        <p14:creationId xmlns:p14="http://schemas.microsoft.com/office/powerpoint/2010/main" val="1802145553"/>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E886FB53-4D3A-1555-8525-DAB558F463FC}"/>
              </a:ext>
            </a:extLst>
          </p:cNvPr>
          <p:cNvSpPr>
            <a:spLocks noGrp="1"/>
          </p:cNvSpPr>
          <p:nvPr>
            <p:ph type="dt" sz="half" idx="10"/>
          </p:nvPr>
        </p:nvSpPr>
        <p:spPr/>
        <p:txBody>
          <a:bodyPr/>
          <a:lstStyle>
            <a:lvl1pPr>
              <a:defRPr/>
            </a:lvl1pPr>
          </a:lstStyle>
          <a:p>
            <a:pPr>
              <a:defRPr/>
            </a:pPr>
            <a:fld id="{E5A453FC-53AB-A240-A3EE-A7A16A394779}" type="datetimeFigureOut">
              <a:rPr lang="en-IN"/>
              <a:pPr>
                <a:defRPr/>
              </a:pPr>
              <a:t>30/09/23</a:t>
            </a:fld>
            <a:endParaRPr lang="en-IN"/>
          </a:p>
        </p:txBody>
      </p:sp>
      <p:sp>
        <p:nvSpPr>
          <p:cNvPr id="6" name="Footer Placeholder 4">
            <a:extLst>
              <a:ext uri="{FF2B5EF4-FFF2-40B4-BE49-F238E27FC236}">
                <a16:creationId xmlns:a16="http://schemas.microsoft.com/office/drawing/2014/main" id="{4845028A-14F7-ADD2-83DC-4ED32F0DD05D}"/>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275E6848-0F82-8FFB-0F3C-554F5F470DD0}"/>
              </a:ext>
            </a:extLst>
          </p:cNvPr>
          <p:cNvSpPr>
            <a:spLocks noGrp="1"/>
          </p:cNvSpPr>
          <p:nvPr>
            <p:ph type="sldNum" sz="quarter" idx="12"/>
          </p:nvPr>
        </p:nvSpPr>
        <p:spPr/>
        <p:txBody>
          <a:bodyPr/>
          <a:lstStyle>
            <a:lvl1pPr>
              <a:defRPr/>
            </a:lvl1pPr>
          </a:lstStyle>
          <a:p>
            <a:pPr>
              <a:defRPr/>
            </a:pPr>
            <a:fld id="{7CDA6575-5473-6646-8BDA-C47413C129D8}" type="slidenum">
              <a:rPr lang="en-IN" altLang="en-US"/>
              <a:pPr>
                <a:defRPr/>
              </a:pPr>
              <a:t>‹#›</a:t>
            </a:fld>
            <a:endParaRPr lang="en-IN" altLang="en-US"/>
          </a:p>
        </p:txBody>
      </p:sp>
    </p:spTree>
    <p:extLst>
      <p:ext uri="{BB962C8B-B14F-4D97-AF65-F5344CB8AC3E}">
        <p14:creationId xmlns:p14="http://schemas.microsoft.com/office/powerpoint/2010/main" val="2471354641"/>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50FFF94C-3DDC-5FDA-2F14-2DDB564D4C4D}"/>
              </a:ext>
            </a:extLst>
          </p:cNvPr>
          <p:cNvSpPr>
            <a:spLocks noGrp="1"/>
          </p:cNvSpPr>
          <p:nvPr>
            <p:ph type="dt" sz="half" idx="10"/>
          </p:nvPr>
        </p:nvSpPr>
        <p:spPr/>
        <p:txBody>
          <a:bodyPr/>
          <a:lstStyle>
            <a:lvl1pPr>
              <a:defRPr/>
            </a:lvl1pPr>
          </a:lstStyle>
          <a:p>
            <a:pPr>
              <a:defRPr/>
            </a:pPr>
            <a:fld id="{9F102DF8-1A98-754F-B737-8D38CD7361C4}" type="datetimeFigureOut">
              <a:rPr lang="en-IN"/>
              <a:pPr>
                <a:defRPr/>
              </a:pPr>
              <a:t>30/09/23</a:t>
            </a:fld>
            <a:endParaRPr lang="en-IN"/>
          </a:p>
        </p:txBody>
      </p:sp>
      <p:sp>
        <p:nvSpPr>
          <p:cNvPr id="6" name="Footer Placeholder 4">
            <a:extLst>
              <a:ext uri="{FF2B5EF4-FFF2-40B4-BE49-F238E27FC236}">
                <a16:creationId xmlns:a16="http://schemas.microsoft.com/office/drawing/2014/main" id="{12C8DB1B-7D8C-3735-6B35-98525D430BB8}"/>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3DFE993F-E4BE-4C8F-1AEE-6F1074D52E25}"/>
              </a:ext>
            </a:extLst>
          </p:cNvPr>
          <p:cNvSpPr>
            <a:spLocks noGrp="1"/>
          </p:cNvSpPr>
          <p:nvPr>
            <p:ph type="sldNum" sz="quarter" idx="12"/>
          </p:nvPr>
        </p:nvSpPr>
        <p:spPr/>
        <p:txBody>
          <a:bodyPr/>
          <a:lstStyle>
            <a:lvl1pPr>
              <a:defRPr/>
            </a:lvl1pPr>
          </a:lstStyle>
          <a:p>
            <a:pPr>
              <a:defRPr/>
            </a:pPr>
            <a:fld id="{0FFECAEA-352F-C644-AD4A-28B358A5DB6B}" type="slidenum">
              <a:rPr lang="en-IN" altLang="en-US"/>
              <a:pPr>
                <a:defRPr/>
              </a:pPr>
              <a:t>‹#›</a:t>
            </a:fld>
            <a:endParaRPr lang="en-IN" altLang="en-US"/>
          </a:p>
        </p:txBody>
      </p:sp>
    </p:spTree>
    <p:extLst>
      <p:ext uri="{BB962C8B-B14F-4D97-AF65-F5344CB8AC3E}">
        <p14:creationId xmlns:p14="http://schemas.microsoft.com/office/powerpoint/2010/main" val="2720176366"/>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E5056D9-B9E2-7C46-3CC4-0BF465A35142}"/>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BF3D3B98-B21C-752D-9C73-9A4E4AB1EA63}"/>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AA8593B6-1DB2-9016-6329-7AFD22CAD1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0F20F9E7-8975-2F43-B227-F96CFB35B6A9}" type="datetimeFigureOut">
              <a:rPr lang="en-IN"/>
              <a:pPr>
                <a:defRPr/>
              </a:pPr>
              <a:t>30/09/23</a:t>
            </a:fld>
            <a:endParaRPr lang="en-IN"/>
          </a:p>
        </p:txBody>
      </p:sp>
      <p:sp>
        <p:nvSpPr>
          <p:cNvPr id="5" name="Footer Placeholder 4">
            <a:extLst>
              <a:ext uri="{FF2B5EF4-FFF2-40B4-BE49-F238E27FC236}">
                <a16:creationId xmlns:a16="http://schemas.microsoft.com/office/drawing/2014/main" id="{2A86D55F-6135-B9DD-82F5-9558016B41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IN"/>
          </a:p>
        </p:txBody>
      </p:sp>
      <p:sp>
        <p:nvSpPr>
          <p:cNvPr id="6" name="Slide Number Placeholder 5">
            <a:extLst>
              <a:ext uri="{FF2B5EF4-FFF2-40B4-BE49-F238E27FC236}">
                <a16:creationId xmlns:a16="http://schemas.microsoft.com/office/drawing/2014/main" id="{E5AC7FBD-C688-EF85-85BD-7C114B4A1015}"/>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CCF7CB26-C7C2-FC42-8C15-E40AE87991E5}"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ieeexplore.ieee.org/abstract/document/8627998" TargetMode="External"/><Relationship Id="rId2" Type="http://schemas.openxmlformats.org/officeDocument/2006/relationships/hyperlink" Target="https://github.com/googlecreativelab/quickdraw-dataset"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ieeexplore.ieee.org/Xplorehelp/Help_Pubdates.html"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googlecreativelab/quickdraw-dataset"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313" name="Picture 2">
            <a:extLst>
              <a:ext uri="{FF2B5EF4-FFF2-40B4-BE49-F238E27FC236}">
                <a16:creationId xmlns:a16="http://schemas.microsoft.com/office/drawing/2014/main" id="{43F6C9F3-1A2E-4898-7B48-582530A929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709"/>
          <a:stretch>
            <a:fillRect/>
          </a:stretch>
        </p:blipFill>
        <p:spPr bwMode="auto">
          <a:xfrm>
            <a:off x="10615613" y="111125"/>
            <a:ext cx="133826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4" name="Picture 7">
            <a:extLst>
              <a:ext uri="{FF2B5EF4-FFF2-40B4-BE49-F238E27FC236}">
                <a16:creationId xmlns:a16="http://schemas.microsoft.com/office/drawing/2014/main" id="{9C39027C-3D07-4DF7-4202-DB503D7132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Picture 4" descr="logo">
            <a:extLst>
              <a:ext uri="{FF2B5EF4-FFF2-40B4-BE49-F238E27FC236}">
                <a16:creationId xmlns:a16="http://schemas.microsoft.com/office/drawing/2014/main" id="{81B9D5EF-C588-701F-AF5D-7BCB50C276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125" y="212725"/>
            <a:ext cx="931863"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Rectangle 7">
            <a:extLst>
              <a:ext uri="{FF2B5EF4-FFF2-40B4-BE49-F238E27FC236}">
                <a16:creationId xmlns:a16="http://schemas.microsoft.com/office/drawing/2014/main" id="{C4D8DC7A-CC5F-863D-5468-8BA8A6C1734E}"/>
              </a:ext>
            </a:extLst>
          </p:cNvPr>
          <p:cNvSpPr>
            <a:spLocks noChangeArrowheads="1"/>
          </p:cNvSpPr>
          <p:nvPr/>
        </p:nvSpPr>
        <p:spPr bwMode="auto">
          <a:xfrm>
            <a:off x="0"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latin typeface="Times New Roman" panose="02020603050405020304" pitchFamily="18" charset="0"/>
              <a:cs typeface="Times New Roman" panose="02020603050405020304" pitchFamily="18" charset="0"/>
            </a:endParaRPr>
          </a:p>
        </p:txBody>
      </p:sp>
      <p:sp>
        <p:nvSpPr>
          <p:cNvPr id="13317" name="Rectangle 8">
            <a:extLst>
              <a:ext uri="{FF2B5EF4-FFF2-40B4-BE49-F238E27FC236}">
                <a16:creationId xmlns:a16="http://schemas.microsoft.com/office/drawing/2014/main" id="{8F7944CD-5877-D4B1-132E-032497F17B17}"/>
              </a:ext>
            </a:extLst>
          </p:cNvPr>
          <p:cNvSpPr>
            <a:spLocks noChangeArrowheads="1"/>
          </p:cNvSpPr>
          <p:nvPr/>
        </p:nvSpPr>
        <p:spPr bwMode="auto">
          <a:xfrm>
            <a:off x="0" y="114300"/>
            <a:ext cx="12192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tabLst>
                <a:tab pos="1303338" algn="r"/>
                <a:tab pos="2865438" algn="ctr"/>
                <a:tab pos="5730875" algn="r"/>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1303338" algn="r"/>
                <a:tab pos="2865438" algn="ctr"/>
                <a:tab pos="5730875" algn="r"/>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1303338" algn="r"/>
                <a:tab pos="2865438" algn="ctr"/>
                <a:tab pos="5730875" algn="r"/>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1303338" algn="r"/>
                <a:tab pos="2865438" algn="ctr"/>
                <a:tab pos="5730875" algn="r"/>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1303338" algn="r"/>
                <a:tab pos="2865438" algn="ctr"/>
                <a:tab pos="5730875" algn="r"/>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1303338" algn="r"/>
                <a:tab pos="2865438" algn="ctr"/>
                <a:tab pos="5730875" algn="r"/>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1303338" algn="r"/>
                <a:tab pos="2865438" algn="ctr"/>
                <a:tab pos="5730875" algn="r"/>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1303338" algn="r"/>
                <a:tab pos="2865438" algn="ctr"/>
                <a:tab pos="5730875" algn="r"/>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1303338" algn="r"/>
                <a:tab pos="2865438" algn="ctr"/>
                <a:tab pos="5730875" algn="r"/>
              </a:tabLst>
              <a:defRPr>
                <a:solidFill>
                  <a:schemeClr val="tx1"/>
                </a:solidFill>
                <a:latin typeface="Calibri" panose="020F0502020204030204" pitchFamily="34" charset="0"/>
              </a:defRPr>
            </a:lvl9pPr>
          </a:lstStyle>
          <a:p>
            <a:pPr algn="ctr">
              <a:lnSpc>
                <a:spcPct val="100000"/>
              </a:lnSpc>
              <a:spcBef>
                <a:spcPct val="0"/>
              </a:spcBef>
              <a:buFontTx/>
              <a:buNone/>
            </a:pPr>
            <a:r>
              <a:rPr lang="en-US" altLang="en-US" b="1">
                <a:solidFill>
                  <a:srgbClr val="E37731"/>
                </a:solidFill>
                <a:latin typeface="Times New Roman" panose="02020603050405020304" pitchFamily="18" charset="0"/>
                <a:ea typeface="Calibri" panose="020F0502020204030204" pitchFamily="34" charset="0"/>
                <a:cs typeface="Times New Roman" panose="02020603050405020304" pitchFamily="18" charset="0"/>
              </a:rPr>
              <a:t>G.H. RAISONI COLLEGE OF ENGINEERING </a:t>
            </a:r>
          </a:p>
          <a:p>
            <a:pPr algn="ctr">
              <a:lnSpc>
                <a:spcPct val="100000"/>
              </a:lnSpc>
              <a:spcBef>
                <a:spcPct val="0"/>
              </a:spcBef>
              <a:buFontTx/>
              <a:buNone/>
            </a:pPr>
            <a:r>
              <a:rPr lang="en-US" altLang="en-US" b="1">
                <a:solidFill>
                  <a:srgbClr val="E37731"/>
                </a:solidFill>
                <a:latin typeface="Times New Roman" panose="02020603050405020304" pitchFamily="18" charset="0"/>
                <a:ea typeface="Calibri" panose="020F0502020204030204" pitchFamily="34" charset="0"/>
                <a:cs typeface="Times New Roman" panose="02020603050405020304" pitchFamily="18" charset="0"/>
              </a:rPr>
              <a:t>AND MANAGEMENT, WAGHOLI, PUNE.</a:t>
            </a:r>
            <a:endParaRPr lang="en-US" altLang="en-US" sz="1400">
              <a:solidFill>
                <a:srgbClr val="E37731"/>
              </a:solidFill>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0000"/>
              </a:lnSpc>
              <a:spcBef>
                <a:spcPct val="0"/>
              </a:spcBef>
              <a:buFont typeface="Arial" panose="020B0604020202020204" pitchFamily="34" charset="0"/>
              <a:buNone/>
            </a:pPr>
            <a:r>
              <a:rPr lang="en-US" altLang="en-US" sz="2400" b="1" u="sng">
                <a:latin typeface="Times New Roman" panose="02020603050405020304" pitchFamily="18" charset="0"/>
                <a:ea typeface="Calibri" panose="020F0502020204030204" pitchFamily="34" charset="0"/>
                <a:cs typeface="Times New Roman" panose="02020603050405020304" pitchFamily="18" charset="0"/>
              </a:rPr>
              <a:t>Department of Artificial Intelligence</a:t>
            </a:r>
            <a:endParaRPr lang="en-US" altLang="en-US" sz="2400" u="sng">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3318" name="Picture 2">
            <a:extLst>
              <a:ext uri="{FF2B5EF4-FFF2-40B4-BE49-F238E27FC236}">
                <a16:creationId xmlns:a16="http://schemas.microsoft.com/office/drawing/2014/main" id="{4645BA8D-61C6-4773-7AC6-D2C13DCC69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125" y="212725"/>
            <a:ext cx="11049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Rectangle 5">
            <a:extLst>
              <a:ext uri="{FF2B5EF4-FFF2-40B4-BE49-F238E27FC236}">
                <a16:creationId xmlns:a16="http://schemas.microsoft.com/office/drawing/2014/main" id="{485CDA1C-891D-CB94-E068-4B10029B1149}"/>
              </a:ext>
            </a:extLst>
          </p:cNvPr>
          <p:cNvSpPr txBox="1">
            <a:spLocks noChangeArrowheads="1"/>
          </p:cNvSpPr>
          <p:nvPr/>
        </p:nvSpPr>
        <p:spPr bwMode="auto">
          <a:xfrm>
            <a:off x="0" y="2095500"/>
            <a:ext cx="12192000"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buFont typeface="Arial" panose="020B0604020202020204" pitchFamily="34" charset="0"/>
              <a:buNone/>
            </a:pPr>
            <a:r>
              <a:rPr lang="en-US" altLang="en-US" sz="2600" b="1" dirty="0">
                <a:solidFill>
                  <a:srgbClr val="FF0000"/>
                </a:solidFill>
                <a:latin typeface="Times New Roman" panose="02020603050405020304" pitchFamily="18" charset="0"/>
                <a:cs typeface="Times New Roman" panose="02020603050405020304" pitchFamily="18" charset="0"/>
              </a:rPr>
              <a:t>Draw &amp; Guess: Doodle guessing using Machine Learning</a:t>
            </a:r>
          </a:p>
        </p:txBody>
      </p:sp>
      <p:sp>
        <p:nvSpPr>
          <p:cNvPr id="4" name="TextBox 3">
            <a:extLst>
              <a:ext uri="{FF2B5EF4-FFF2-40B4-BE49-F238E27FC236}">
                <a16:creationId xmlns:a16="http://schemas.microsoft.com/office/drawing/2014/main" id="{C854E5CA-9497-E452-1820-244FB24723A6}"/>
              </a:ext>
            </a:extLst>
          </p:cNvPr>
          <p:cNvSpPr txBox="1"/>
          <p:nvPr/>
        </p:nvSpPr>
        <p:spPr>
          <a:xfrm>
            <a:off x="0" y="2763838"/>
            <a:ext cx="12192000" cy="3086100"/>
          </a:xfrm>
          <a:prstGeom prst="rect">
            <a:avLst/>
          </a:prstGeom>
          <a:noFill/>
        </p:spPr>
        <p:txBody>
          <a:bodyPr>
            <a:spAutoFit/>
          </a:bodyPr>
          <a:lstStyle>
            <a:lvl1pPr marL="273050" indent="-2730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150000"/>
              </a:lnSpc>
              <a:spcBef>
                <a:spcPct val="20000"/>
              </a:spcBef>
              <a:buClr>
                <a:srgbClr val="A5A5A5"/>
              </a:buClr>
              <a:buSzPct val="95000"/>
            </a:pPr>
            <a:r>
              <a:rPr lang="en-US" altLang="en-US" dirty="0">
                <a:solidFill>
                  <a:srgbClr val="0D0D0D"/>
                </a:solidFill>
                <a:latin typeface="Times New Roman" panose="02020603050405020304" pitchFamily="18" charset="0"/>
                <a:cs typeface="Times New Roman" panose="02020603050405020304" pitchFamily="18" charset="0"/>
              </a:rPr>
              <a:t>                                      </a:t>
            </a:r>
            <a:r>
              <a:rPr lang="en-US" altLang="en-US" u="sng" dirty="0">
                <a:solidFill>
                  <a:srgbClr val="0D0D0D"/>
                </a:solidFill>
                <a:latin typeface="Times New Roman" panose="02020603050405020304" pitchFamily="18" charset="0"/>
                <a:cs typeface="Times New Roman" panose="02020603050405020304" pitchFamily="18" charset="0"/>
              </a:rPr>
              <a:t>Guide:</a:t>
            </a:r>
            <a:r>
              <a:rPr lang="en-US" altLang="en-US" b="1" i="1" dirty="0">
                <a:solidFill>
                  <a:srgbClr val="0D0D0D"/>
                </a:solidFill>
                <a:latin typeface="Times New Roman" panose="02020603050405020304" pitchFamily="18" charset="0"/>
                <a:cs typeface="Times New Roman" panose="02020603050405020304" pitchFamily="18" charset="0"/>
              </a:rPr>
              <a:t>			</a:t>
            </a:r>
          </a:p>
          <a:p>
            <a:pPr algn="ctr" eaLnBrk="1" hangingPunct="1">
              <a:lnSpc>
                <a:spcPct val="150000"/>
              </a:lnSpc>
              <a:spcBef>
                <a:spcPct val="20000"/>
              </a:spcBef>
              <a:buClr>
                <a:srgbClr val="A5A5A5"/>
              </a:buClr>
              <a:buSzPct val="95000"/>
            </a:pPr>
            <a:r>
              <a:rPr lang="en-US" altLang="en-US" b="1" i="1" dirty="0">
                <a:solidFill>
                  <a:srgbClr val="0D0D0D"/>
                </a:solidFill>
                <a:latin typeface="Times New Roman" panose="02020603050405020304" pitchFamily="18" charset="0"/>
                <a:cs typeface="Times New Roman" panose="02020603050405020304" pitchFamily="18" charset="0"/>
              </a:rPr>
              <a:t>  Prof. Hemant Chaudhari</a:t>
            </a:r>
            <a:endParaRPr lang="en-IN" altLang="en-US" b="1" i="1" dirty="0">
              <a:solidFill>
                <a:srgbClr val="0D0D0D"/>
              </a:solidFill>
              <a:latin typeface="Times New Roman" panose="02020603050405020304" pitchFamily="18" charset="0"/>
              <a:cs typeface="Times New Roman" panose="02020603050405020304" pitchFamily="18" charset="0"/>
            </a:endParaRPr>
          </a:p>
          <a:p>
            <a:pPr algn="ctr" eaLnBrk="1" hangingPunct="1">
              <a:lnSpc>
                <a:spcPct val="150000"/>
              </a:lnSpc>
              <a:spcBef>
                <a:spcPct val="20000"/>
              </a:spcBef>
              <a:buClr>
                <a:srgbClr val="A5A5A5"/>
              </a:buClr>
              <a:buSzPct val="95000"/>
            </a:pPr>
            <a:r>
              <a:rPr lang="en-US" altLang="en-US" b="1" i="1" dirty="0">
                <a:solidFill>
                  <a:srgbClr val="0D0D0D"/>
                </a:solidFill>
                <a:latin typeface="Times New Roman" panose="02020603050405020304" pitchFamily="18" charset="0"/>
                <a:cs typeface="Times New Roman" panose="02020603050405020304" pitchFamily="18" charset="0"/>
              </a:rPr>
              <a:t>		</a:t>
            </a:r>
            <a:endParaRPr lang="en-US" altLang="en-US" b="1" i="1" u="sng" dirty="0">
              <a:solidFill>
                <a:srgbClr val="0D0D0D"/>
              </a:solidFill>
              <a:latin typeface="Times New Roman" panose="02020603050405020304" pitchFamily="18" charset="0"/>
              <a:cs typeface="Times New Roman" panose="02020603050405020304" pitchFamily="18" charset="0"/>
            </a:endParaRPr>
          </a:p>
          <a:p>
            <a:pPr algn="ctr" eaLnBrk="1" hangingPunct="1">
              <a:lnSpc>
                <a:spcPct val="150000"/>
              </a:lnSpc>
              <a:spcBef>
                <a:spcPct val="20000"/>
              </a:spcBef>
              <a:buClr>
                <a:srgbClr val="A5A5A5"/>
              </a:buClr>
              <a:buSzPct val="95000"/>
            </a:pPr>
            <a:r>
              <a:rPr lang="en-US" altLang="en-US" i="1" dirty="0">
                <a:solidFill>
                  <a:srgbClr val="0D0D0D"/>
                </a:solidFill>
                <a:latin typeface="Times New Roman" panose="02020603050405020304" pitchFamily="18" charset="0"/>
                <a:cs typeface="Times New Roman" panose="02020603050405020304" pitchFamily="18" charset="0"/>
              </a:rPr>
              <a:t>    </a:t>
            </a:r>
            <a:r>
              <a:rPr lang="en-US" altLang="en-US" u="sng" dirty="0">
                <a:solidFill>
                  <a:srgbClr val="0D0D0D"/>
                </a:solidFill>
                <a:latin typeface="Times New Roman" panose="02020603050405020304" pitchFamily="18" charset="0"/>
                <a:cs typeface="Times New Roman" panose="02020603050405020304" pitchFamily="18" charset="0"/>
              </a:rPr>
              <a:t>Name of Projectees:</a:t>
            </a:r>
          </a:p>
          <a:p>
            <a:pPr algn="ctr" eaLnBrk="1" hangingPunct="1">
              <a:lnSpc>
                <a:spcPct val="150000"/>
              </a:lnSpc>
              <a:spcBef>
                <a:spcPct val="20000"/>
              </a:spcBef>
              <a:buClr>
                <a:srgbClr val="A5A5A5"/>
              </a:buClr>
              <a:buSzPct val="95000"/>
            </a:pPr>
            <a:r>
              <a:rPr lang="en-US" altLang="en-US" b="1" i="1" dirty="0">
                <a:solidFill>
                  <a:srgbClr val="0D0D0D"/>
                </a:solidFill>
                <a:latin typeface="Times New Roman" panose="02020603050405020304" pitchFamily="18" charset="0"/>
                <a:cs typeface="Times New Roman" panose="02020603050405020304" pitchFamily="18" charset="0"/>
              </a:rPr>
              <a:t>      Samiksha Karanjkar-B60,  Srushti Gholap-B66,  Yashraj Patil-B65 </a:t>
            </a:r>
          </a:p>
          <a:p>
            <a:pPr algn="ctr" eaLnBrk="1" hangingPunct="1">
              <a:lnSpc>
                <a:spcPct val="150000"/>
              </a:lnSpc>
              <a:spcBef>
                <a:spcPct val="20000"/>
              </a:spcBef>
              <a:buClr>
                <a:srgbClr val="A5A5A5"/>
              </a:buClr>
              <a:buSzPct val="95000"/>
            </a:pPr>
            <a:endParaRPr lang="en-US" altLang="en-US" sz="1000" b="1" i="1" dirty="0">
              <a:solidFill>
                <a:srgbClr val="0D0D0D"/>
              </a:solidFill>
              <a:latin typeface="Times New Roman" panose="02020603050405020304" pitchFamily="18" charset="0"/>
              <a:cs typeface="Times New Roman" panose="02020603050405020304" pitchFamily="18" charset="0"/>
            </a:endParaRPr>
          </a:p>
          <a:p>
            <a:pPr algn="ctr" eaLnBrk="1" hangingPunct="1">
              <a:lnSpc>
                <a:spcPct val="150000"/>
              </a:lnSpc>
              <a:spcBef>
                <a:spcPct val="20000"/>
              </a:spcBef>
              <a:buClr>
                <a:srgbClr val="A5A5A5"/>
              </a:buClr>
              <a:buSzPct val="95000"/>
            </a:pPr>
            <a:r>
              <a:rPr lang="en-US" altLang="en-US" b="1" i="1" dirty="0">
                <a:solidFill>
                  <a:srgbClr val="0D0D0D"/>
                </a:solidFill>
                <a:latin typeface="Times New Roman" panose="02020603050405020304" pitchFamily="18" charset="0"/>
                <a:cs typeface="Times New Roman" panose="02020603050405020304" pitchFamily="18" charset="0"/>
              </a:rPr>
              <a:t>     </a:t>
            </a:r>
            <a:endParaRPr lang="en-US" altLang="en-US" sz="1000" i="1" dirty="0">
              <a:solidFill>
                <a:srgbClr val="0D0D0D"/>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DC92D8F9-A298-4534-1B56-87A55E272EF4}"/>
              </a:ext>
            </a:extLst>
          </p:cNvPr>
          <p:cNvSpPr>
            <a:spLocks noChangeArrowheads="1"/>
          </p:cNvSpPr>
          <p:nvPr/>
        </p:nvSpPr>
        <p:spPr bwMode="auto">
          <a:xfrm>
            <a:off x="0"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latin typeface="Times New Roman" panose="02020603050405020304" pitchFamily="18" charset="0"/>
              <a:cs typeface="Times New Roman" panose="02020603050405020304" pitchFamily="18" charset="0"/>
            </a:endParaRPr>
          </a:p>
        </p:txBody>
      </p:sp>
      <p:sp>
        <p:nvSpPr>
          <p:cNvPr id="18434" name="Title 1">
            <a:extLst>
              <a:ext uri="{FF2B5EF4-FFF2-40B4-BE49-F238E27FC236}">
                <a16:creationId xmlns:a16="http://schemas.microsoft.com/office/drawing/2014/main" id="{1B8963FD-0EDD-EFA0-ADF2-4FA13E43634E}"/>
              </a:ext>
            </a:extLst>
          </p:cNvPr>
          <p:cNvSpPr txBox="1">
            <a:spLocks/>
          </p:cNvSpPr>
          <p:nvPr/>
        </p:nvSpPr>
        <p:spPr bwMode="auto">
          <a:xfrm>
            <a:off x="2476500" y="4098925"/>
            <a:ext cx="72390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endParaRPr lang="en-US" altLang="en-US" sz="3900">
              <a:solidFill>
                <a:srgbClr val="525252"/>
              </a:solidFill>
              <a:latin typeface="Times New Roman" panose="02020603050405020304" pitchFamily="18" charset="0"/>
              <a:cs typeface="Times New Roman" panose="02020603050405020304" pitchFamily="18" charset="0"/>
            </a:endParaRPr>
          </a:p>
        </p:txBody>
      </p:sp>
      <p:sp>
        <p:nvSpPr>
          <p:cNvPr id="18435" name="TextBox 7">
            <a:extLst>
              <a:ext uri="{FF2B5EF4-FFF2-40B4-BE49-F238E27FC236}">
                <a16:creationId xmlns:a16="http://schemas.microsoft.com/office/drawing/2014/main" id="{DE314F44-6513-8FEF-CAE4-09B7473CB115}"/>
              </a:ext>
            </a:extLst>
          </p:cNvPr>
          <p:cNvSpPr txBox="1">
            <a:spLocks noChangeArrowheads="1"/>
          </p:cNvSpPr>
          <p:nvPr/>
        </p:nvSpPr>
        <p:spPr bwMode="auto">
          <a:xfrm>
            <a:off x="444727" y="1779457"/>
            <a:ext cx="5446739"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IN" sz="1600" b="1" dirty="0">
                <a:solidFill>
                  <a:schemeClr val="tx1">
                    <a:lumMod val="85000"/>
                    <a:lumOff val="15000"/>
                  </a:schemeClr>
                </a:solidFill>
                <a:effectLst/>
                <a:latin typeface="Times New Roman" panose="02020603050405020304" pitchFamily="18" charset="0"/>
                <a:cs typeface="Times New Roman" panose="02020603050405020304" pitchFamily="18" charset="0"/>
              </a:rPr>
              <a:t>User-Friendly Interface: </a:t>
            </a:r>
            <a:r>
              <a:rPr lang="en-IN" sz="1600" dirty="0">
                <a:solidFill>
                  <a:schemeClr val="tx1">
                    <a:lumMod val="85000"/>
                    <a:lumOff val="15000"/>
                  </a:schemeClr>
                </a:solidFill>
                <a:effectLst/>
                <a:latin typeface="Times New Roman" panose="02020603050405020304" pitchFamily="18" charset="0"/>
                <a:cs typeface="Times New Roman" panose="02020603050405020304" pitchFamily="18" charset="0"/>
              </a:rPr>
              <a:t>The project should provide an intuitive and user-friendly interface for users to interact with the system. Users should be able to easily input their doodles and receive prompt responses.</a:t>
            </a:r>
          </a:p>
          <a:p>
            <a:pPr>
              <a:lnSpc>
                <a:spcPct val="100000"/>
              </a:lnSpc>
              <a:spcBef>
                <a:spcPct val="0"/>
              </a:spcBef>
              <a:buFontTx/>
              <a:buNone/>
            </a:pPr>
            <a:endParaRPr lang="en-IN" sz="1600" b="1"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IN" sz="1600" b="1" dirty="0">
                <a:solidFill>
                  <a:schemeClr val="tx1">
                    <a:lumMod val="85000"/>
                    <a:lumOff val="15000"/>
                  </a:schemeClr>
                </a:solidFill>
                <a:effectLst/>
                <a:latin typeface="Times New Roman" panose="02020603050405020304" pitchFamily="18" charset="0"/>
                <a:cs typeface="Times New Roman" panose="02020603050405020304" pitchFamily="18" charset="0"/>
              </a:rPr>
              <a:t>Accurate Doodle Recognition: </a:t>
            </a:r>
            <a:r>
              <a:rPr lang="en-IN" sz="1600" dirty="0">
                <a:solidFill>
                  <a:schemeClr val="tx1">
                    <a:lumMod val="85000"/>
                    <a:lumOff val="15000"/>
                  </a:schemeClr>
                </a:solidFill>
                <a:effectLst/>
                <a:latin typeface="Times New Roman" panose="02020603050405020304" pitchFamily="18" charset="0"/>
                <a:cs typeface="Times New Roman" panose="02020603050405020304" pitchFamily="18" charset="0"/>
              </a:rPr>
              <a:t>The primary expected result is a machine learning model that accurately recognizes and guesses hand-drawn doodles. This means that when users submit doodles, the system can correctly identify and categorize them.</a:t>
            </a:r>
          </a:p>
          <a:p>
            <a:pPr>
              <a:lnSpc>
                <a:spcPct val="100000"/>
              </a:lnSpc>
              <a:spcBef>
                <a:spcPct val="0"/>
              </a:spcBef>
              <a:buFontTx/>
              <a:buNone/>
            </a:pPr>
            <a:endParaRPr lang="en-IN" altLang="en-US" sz="1600" dirty="0">
              <a:solidFill>
                <a:schemeClr val="tx1">
                  <a:lumMod val="85000"/>
                  <a:lumOff val="15000"/>
                </a:schemeClr>
              </a:solidFill>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IN" sz="1600" b="1" dirty="0">
                <a:solidFill>
                  <a:schemeClr val="tx1">
                    <a:lumMod val="85000"/>
                    <a:lumOff val="15000"/>
                  </a:schemeClr>
                </a:solidFill>
                <a:effectLst/>
                <a:latin typeface="Times New Roman" panose="02020603050405020304" pitchFamily="18" charset="0"/>
                <a:cs typeface="Times New Roman" panose="02020603050405020304" pitchFamily="18" charset="0"/>
              </a:rPr>
              <a:t>Feedback and Improvement Mechanisms: </a:t>
            </a:r>
            <a:r>
              <a:rPr lang="en-IN" sz="1600" dirty="0">
                <a:solidFill>
                  <a:schemeClr val="tx1">
                    <a:lumMod val="85000"/>
                    <a:lumOff val="15000"/>
                  </a:schemeClr>
                </a:solidFill>
                <a:effectLst/>
                <a:latin typeface="Times New Roman" panose="02020603050405020304" pitchFamily="18" charset="0"/>
                <a:cs typeface="Times New Roman" panose="02020603050405020304" pitchFamily="18" charset="0"/>
              </a:rPr>
              <a:t>The project may include mechanisms for users to provide feedback on the accuracy of the doodle recognition. This feedback can be used to improve the machine learning model over time.</a:t>
            </a:r>
            <a:endParaRPr lang="en-US" altLang="en-US" sz="16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18436" name="Picture 7">
            <a:extLst>
              <a:ext uri="{FF2B5EF4-FFF2-40B4-BE49-F238E27FC236}">
                <a16:creationId xmlns:a16="http://schemas.microsoft.com/office/drawing/2014/main" id="{E4079C8F-FDA6-9B5E-51CF-02DDDF670C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id="{8C366F86-CE42-46F7-F8E6-B85D6C0975D5}"/>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anose="02020603050405020304" pitchFamily="18" charset="0"/>
                <a:cs typeface="Times New Roman" pitchFamily="18" charset="0"/>
              </a:rPr>
              <a:t>Expected Result</a:t>
            </a:r>
          </a:p>
        </p:txBody>
      </p:sp>
      <p:pic>
        <p:nvPicPr>
          <p:cNvPr id="3" name="Picture 2">
            <a:extLst>
              <a:ext uri="{FF2B5EF4-FFF2-40B4-BE49-F238E27FC236}">
                <a16:creationId xmlns:a16="http://schemas.microsoft.com/office/drawing/2014/main" id="{E2231DEA-C275-A153-33B2-A1F14C955F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90605"/>
            <a:ext cx="5651273" cy="2692595"/>
          </a:xfrm>
          <a:prstGeom prst="rect">
            <a:avLst/>
          </a:prstGeom>
        </p:spPr>
      </p:pic>
      <p:sp>
        <p:nvSpPr>
          <p:cNvPr id="4" name="TextBox 3">
            <a:extLst>
              <a:ext uri="{FF2B5EF4-FFF2-40B4-BE49-F238E27FC236}">
                <a16:creationId xmlns:a16="http://schemas.microsoft.com/office/drawing/2014/main" id="{9C9DD24F-3B8F-2117-EADD-7E5D77997AF3}"/>
              </a:ext>
            </a:extLst>
          </p:cNvPr>
          <p:cNvSpPr txBox="1"/>
          <p:nvPr/>
        </p:nvSpPr>
        <p:spPr>
          <a:xfrm>
            <a:off x="9296400" y="3052236"/>
            <a:ext cx="2450873"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Top 3 Predictions here</a:t>
            </a: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760726C7-BF12-B4A4-5ACD-93CFC91F12EF}"/>
              </a:ext>
            </a:extLst>
          </p:cNvPr>
          <p:cNvSpPr>
            <a:spLocks noChangeArrowheads="1"/>
          </p:cNvSpPr>
          <p:nvPr/>
        </p:nvSpPr>
        <p:spPr bwMode="auto">
          <a:xfrm>
            <a:off x="0"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latin typeface="Times New Roman" panose="02020603050405020304" pitchFamily="18" charset="0"/>
              <a:cs typeface="Times New Roman" panose="02020603050405020304" pitchFamily="18" charset="0"/>
            </a:endParaRPr>
          </a:p>
        </p:txBody>
      </p:sp>
      <p:sp>
        <p:nvSpPr>
          <p:cNvPr id="19458" name="TextBox 7">
            <a:extLst>
              <a:ext uri="{FF2B5EF4-FFF2-40B4-BE49-F238E27FC236}">
                <a16:creationId xmlns:a16="http://schemas.microsoft.com/office/drawing/2014/main" id="{253BE3EC-89B6-3FD8-2A7E-DE295749A66A}"/>
              </a:ext>
            </a:extLst>
          </p:cNvPr>
          <p:cNvSpPr txBox="1">
            <a:spLocks noChangeArrowheads="1"/>
          </p:cNvSpPr>
          <p:nvPr/>
        </p:nvSpPr>
        <p:spPr bwMode="auto">
          <a:xfrm>
            <a:off x="1016227" y="1275670"/>
            <a:ext cx="10159546"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285750" indent="-285750">
              <a:lnSpc>
                <a:spcPct val="150000"/>
              </a:lnSpc>
              <a:spcBef>
                <a:spcPct val="0"/>
              </a:spcBef>
            </a:pPr>
            <a:r>
              <a:rPr lang="en-US" altLang="en-US" sz="1800" dirty="0">
                <a:latin typeface="Times New Roman" panose="02020603050405020304" pitchFamily="18" charset="0"/>
                <a:cs typeface="Times New Roman" panose="02020603050405020304" pitchFamily="18" charset="0"/>
              </a:rPr>
              <a:t>Google’s Open source dataset: </a:t>
            </a:r>
            <a:r>
              <a:rPr lang="en-US" altLang="en-US" sz="1800" dirty="0">
                <a:latin typeface="Times New Roman" panose="02020603050405020304" pitchFamily="18" charset="0"/>
                <a:cs typeface="Times New Roman" panose="02020603050405020304" pitchFamily="18" charset="0"/>
                <a:hlinkClick r:id="rId2"/>
              </a:rPr>
              <a:t>https://github.com/googlecreativelab/quickdraw-dataset</a:t>
            </a:r>
            <a:endParaRPr lang="en-US" altLang="en-US" sz="1800" dirty="0">
              <a:latin typeface="Times New Roman" panose="02020603050405020304" pitchFamily="18" charset="0"/>
              <a:cs typeface="Times New Roman" panose="02020603050405020304" pitchFamily="18" charset="0"/>
            </a:endParaRPr>
          </a:p>
          <a:p>
            <a:pPr marL="285750" indent="-285750">
              <a:lnSpc>
                <a:spcPct val="150000"/>
              </a:lnSpc>
              <a:spcBef>
                <a:spcPct val="0"/>
              </a:spcBef>
            </a:pPr>
            <a:r>
              <a:rPr lang="en-IN" sz="1800" kern="1200" dirty="0">
                <a:solidFill>
                  <a:schemeClr val="dk1"/>
                </a:solidFill>
                <a:effectLst/>
                <a:latin typeface="Times New Roman" panose="02020603050405020304" pitchFamily="18" charset="0"/>
                <a:cs typeface="Times New Roman" panose="02020603050405020304" pitchFamily="18" charset="0"/>
              </a:rPr>
              <a:t>CNN for Image Detection and Recognition: </a:t>
            </a:r>
            <a:r>
              <a:rPr lang="en-US" sz="1800" dirty="0">
                <a:solidFill>
                  <a:schemeClr val="tx1"/>
                </a:solidFill>
                <a:latin typeface="Times New Roman" panose="02020603050405020304" pitchFamily="18" charset="0"/>
                <a:cs typeface="Times New Roman" panose="02020603050405020304" pitchFamily="18" charset="0"/>
              </a:rPr>
              <a:t>https://ieeexplore.ieee.org/abstract/document/8703316</a:t>
            </a:r>
          </a:p>
          <a:p>
            <a:pPr marL="285750" indent="-285750">
              <a:lnSpc>
                <a:spcPct val="150000"/>
              </a:lnSpc>
              <a:spcBef>
                <a:spcPct val="0"/>
              </a:spcBef>
            </a:pPr>
            <a:r>
              <a:rPr lang="en-IN" sz="1800" kern="1200" dirty="0">
                <a:solidFill>
                  <a:schemeClr val="dk1"/>
                </a:solidFill>
                <a:effectLst/>
                <a:latin typeface="Times New Roman" panose="02020603050405020304" pitchFamily="18" charset="0"/>
                <a:cs typeface="Times New Roman" panose="02020603050405020304" pitchFamily="18" charset="0"/>
              </a:rPr>
              <a:t>Object Detection With Deep Learning: </a:t>
            </a:r>
            <a:r>
              <a:rPr lang="en-US" sz="1800" dirty="0">
                <a:solidFill>
                  <a:schemeClr val="tx1"/>
                </a:solidFill>
                <a:latin typeface="Times New Roman" panose="02020603050405020304" pitchFamily="18" charset="0"/>
                <a:cs typeface="Times New Roman" panose="02020603050405020304" pitchFamily="18" charset="0"/>
                <a:hlinkClick r:id="rId3"/>
              </a:rPr>
              <a:t>https://ieeexplore.ieee.org/abstract/document/8627998</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nSpc>
                <a:spcPct val="150000"/>
              </a:lnSpc>
              <a:spcBef>
                <a:spcPct val="0"/>
              </a:spcBef>
            </a:pPr>
            <a:r>
              <a:rPr lang="en-IN" sz="1800" dirty="0">
                <a:solidFill>
                  <a:srgbClr val="0A0A23"/>
                </a:solidFill>
                <a:effectLst/>
                <a:latin typeface="Times New Roman" panose="02020603050405020304" pitchFamily="18" charset="0"/>
                <a:cs typeface="Times New Roman" panose="02020603050405020304" pitchFamily="18" charset="0"/>
              </a:rPr>
              <a:t>FastAPI Handbook: https://www.freecodecamp.org/news/fastapi-quickstart</a:t>
            </a:r>
          </a:p>
          <a:p>
            <a:pPr marL="285750" indent="-285750">
              <a:lnSpc>
                <a:spcPct val="150000"/>
              </a:lnSpc>
              <a:spcBef>
                <a:spcPct val="0"/>
              </a:spcBef>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nSpc>
                <a:spcPct val="150000"/>
              </a:lnSpc>
              <a:spcBef>
                <a:spcPct val="0"/>
              </a:spcBef>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nSpc>
                <a:spcPct val="100000"/>
              </a:lnSpc>
              <a:spcBef>
                <a:spcPct val="0"/>
              </a:spcBef>
            </a:pPr>
            <a:endParaRPr lang="en-IN" sz="1800" i="0" kern="1200" dirty="0">
              <a:solidFill>
                <a:schemeClr val="dk1"/>
              </a:solidFill>
              <a:effectLst/>
              <a:latin typeface="Times New Roman" panose="02020603050405020304" pitchFamily="18" charset="0"/>
              <a:cs typeface="Times New Roman" panose="02020603050405020304" pitchFamily="18" charset="0"/>
            </a:endParaRPr>
          </a:p>
          <a:p>
            <a:pPr marL="285750" indent="-285750">
              <a:lnSpc>
                <a:spcPct val="100000"/>
              </a:lnSpc>
              <a:spcBef>
                <a:spcPct val="0"/>
              </a:spcBef>
            </a:pPr>
            <a:endParaRPr lang="en-US" altLang="en-US" sz="1800" dirty="0">
              <a:latin typeface="Times New Roman" panose="02020603050405020304" pitchFamily="18" charset="0"/>
              <a:cs typeface="Times New Roman" panose="02020603050405020304" pitchFamily="18" charset="0"/>
            </a:endParaRPr>
          </a:p>
        </p:txBody>
      </p:sp>
      <p:pic>
        <p:nvPicPr>
          <p:cNvPr id="19459" name="Picture 7">
            <a:extLst>
              <a:ext uri="{FF2B5EF4-FFF2-40B4-BE49-F238E27FC236}">
                <a16:creationId xmlns:a16="http://schemas.microsoft.com/office/drawing/2014/main" id="{46D69990-5077-A258-2B7D-B85A895E58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id="{E82DEAD5-B4EC-43FD-770F-CDEA89AB2F58}"/>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anose="02020603050405020304" pitchFamily="18" charset="0"/>
                <a:cs typeface="Times New Roman" pitchFamily="18" charset="0"/>
              </a:rPr>
              <a:t>References</a:t>
            </a: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571A8EE2-8A0C-15CD-AF42-874A7DF34892}"/>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20482" name="Title 1">
            <a:extLst>
              <a:ext uri="{FF2B5EF4-FFF2-40B4-BE49-F238E27FC236}">
                <a16:creationId xmlns:a16="http://schemas.microsoft.com/office/drawing/2014/main" id="{20248AE4-7F8D-3018-5493-4F7164D7AA06}"/>
              </a:ext>
            </a:extLst>
          </p:cNvPr>
          <p:cNvSpPr txBox="1">
            <a:spLocks/>
          </p:cNvSpPr>
          <p:nvPr/>
        </p:nvSpPr>
        <p:spPr bwMode="auto">
          <a:xfrm>
            <a:off x="2251075" y="1069975"/>
            <a:ext cx="72390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endParaRPr lang="en-US" altLang="en-US" sz="3900">
              <a:solidFill>
                <a:srgbClr val="525252"/>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0371CDC-30E6-F507-C097-823EF5EDD262}"/>
              </a:ext>
            </a:extLst>
          </p:cNvPr>
          <p:cNvSpPr/>
          <p:nvPr/>
        </p:nvSpPr>
        <p:spPr>
          <a:xfrm>
            <a:off x="1766888" y="1978025"/>
            <a:ext cx="8207375" cy="1862138"/>
          </a:xfrm>
          <a:prstGeom prst="rect">
            <a:avLst/>
          </a:prstGeom>
        </p:spPr>
        <p:txBody>
          <a:bodyPr>
            <a:spAutoFit/>
          </a:bodyPr>
          <a:lstStyle/>
          <a:p>
            <a:pPr algn="ctr" fontAlgn="auto">
              <a:spcBef>
                <a:spcPts val="0"/>
              </a:spcBef>
              <a:spcAft>
                <a:spcPts val="0"/>
              </a:spcAft>
              <a:defRPr/>
            </a:pPr>
            <a:r>
              <a:rPr lang="en-US" sz="11500" b="1" i="1" dirty="0">
                <a:ln w="3175"/>
                <a:solidFill>
                  <a:schemeClr val="tx1">
                    <a:lumMod val="85000"/>
                    <a:lumOff val="15000"/>
                  </a:schemeClr>
                </a:solidFill>
                <a:effectLst>
                  <a:outerShdw blurRad="50800" dist="39000" dir="5460000" algn="tl">
                    <a:srgbClr val="000000">
                      <a:alpha val="38000"/>
                    </a:srgbClr>
                  </a:outerShdw>
                </a:effectLst>
                <a:latin typeface="Bodoni MT" pitchFamily="18" charset="0"/>
                <a:cs typeface="+mn-cs"/>
              </a:rPr>
              <a:t>Thank you !</a:t>
            </a:r>
            <a:endParaRPr lang="en-IN" sz="11500" b="1" i="1" dirty="0">
              <a:ln w="3175"/>
              <a:solidFill>
                <a:schemeClr val="tx1">
                  <a:lumMod val="85000"/>
                  <a:lumOff val="15000"/>
                </a:schemeClr>
              </a:solidFill>
              <a:effectLst>
                <a:outerShdw blurRad="50800" dist="39000" dir="5460000" algn="tl">
                  <a:srgbClr val="000000">
                    <a:alpha val="38000"/>
                  </a:srgbClr>
                </a:outerShdw>
              </a:effectLst>
              <a:latin typeface="Bodoni MT" pitchFamily="18" charset="0"/>
              <a:cs typeface="+mn-cs"/>
            </a:endParaRPr>
          </a:p>
        </p:txBody>
      </p:sp>
      <p:pic>
        <p:nvPicPr>
          <p:cNvPr id="20484" name="Picture 7">
            <a:extLst>
              <a:ext uri="{FF2B5EF4-FFF2-40B4-BE49-F238E27FC236}">
                <a16:creationId xmlns:a16="http://schemas.microsoft.com/office/drawing/2014/main" id="{048744C4-A7BF-4863-5815-970EF28280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7">
            <a:extLst>
              <a:ext uri="{FF2B5EF4-FFF2-40B4-BE49-F238E27FC236}">
                <a16:creationId xmlns:a16="http://schemas.microsoft.com/office/drawing/2014/main" id="{E9A40BC1-2116-FF2B-4D8A-39C721EC2A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8" name="Rectangle 7">
            <a:extLst>
              <a:ext uri="{FF2B5EF4-FFF2-40B4-BE49-F238E27FC236}">
                <a16:creationId xmlns:a16="http://schemas.microsoft.com/office/drawing/2014/main" id="{CA7CE5D6-057F-772D-AE7C-6E8B25632DE7}"/>
              </a:ext>
            </a:extLst>
          </p:cNvPr>
          <p:cNvSpPr>
            <a:spLocks noChangeArrowheads="1"/>
          </p:cNvSpPr>
          <p:nvPr/>
        </p:nvSpPr>
        <p:spPr bwMode="auto">
          <a:xfrm>
            <a:off x="0"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B48E036B-6A8B-9087-3274-9945B4E58299}"/>
              </a:ext>
            </a:extLst>
          </p:cNvPr>
          <p:cNvSpPr txBox="1">
            <a:spLocks/>
          </p:cNvSpPr>
          <p:nvPr/>
        </p:nvSpPr>
        <p:spPr bwMode="auto">
          <a:xfrm>
            <a:off x="428625" y="5343525"/>
            <a:ext cx="10445750" cy="639763"/>
          </a:xfrm>
          <a:prstGeom prst="rect">
            <a:avLst/>
          </a:prstGeom>
          <a:noFill/>
          <a:ln>
            <a:noFill/>
          </a:ln>
        </p:spPr>
        <p:txBody>
          <a:bodyPr anchor="b">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endParaRPr lang="en-US" sz="3200" b="1" dirty="0">
              <a:latin typeface="Times New Roman" panose="02020603050405020304" pitchFamily="18" charset="0"/>
              <a:cs typeface="Times New Roman" pitchFamily="18" charset="0"/>
            </a:endParaRPr>
          </a:p>
        </p:txBody>
      </p:sp>
      <p:sp>
        <p:nvSpPr>
          <p:cNvPr id="10" name="Content Placeholder 2">
            <a:extLst>
              <a:ext uri="{FF2B5EF4-FFF2-40B4-BE49-F238E27FC236}">
                <a16:creationId xmlns:a16="http://schemas.microsoft.com/office/drawing/2014/main" id="{916740C9-FF0F-BA0C-E8E1-B66948A324CD}"/>
              </a:ext>
            </a:extLst>
          </p:cNvPr>
          <p:cNvSpPr txBox="1">
            <a:spLocks/>
          </p:cNvSpPr>
          <p:nvPr/>
        </p:nvSpPr>
        <p:spPr bwMode="auto">
          <a:xfrm>
            <a:off x="428625" y="1041400"/>
            <a:ext cx="10445750" cy="4121150"/>
          </a:xfrm>
          <a:prstGeom prst="rect">
            <a:avLst/>
          </a:prstGeom>
          <a:noFill/>
          <a:ln w="9525">
            <a:noFill/>
            <a:miter lim="800000"/>
            <a:headEnd/>
            <a:tailEnd/>
          </a:ln>
        </p:spPr>
        <p:txBody>
          <a:bodyPr>
            <a:normAutofit/>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74320" indent="-274320" algn="just" eaLnBrk="1" fontAlgn="auto" hangingPunct="1">
              <a:spcAft>
                <a:spcPts val="0"/>
              </a:spcAft>
              <a:buClr>
                <a:schemeClr val="accent3"/>
              </a:buClr>
              <a:buFont typeface="Wingdings 2"/>
              <a:buChar char=""/>
              <a:defRPr/>
            </a:pPr>
            <a:r>
              <a:rPr lang="en-US" sz="2000" dirty="0">
                <a:latin typeface="Times New Roman" pitchFamily="18" charset="0"/>
                <a:cs typeface="Times New Roman" pitchFamily="18" charset="0"/>
              </a:rPr>
              <a:t>Introduction</a:t>
            </a:r>
          </a:p>
          <a:p>
            <a:pPr marL="274320" indent="-274320" algn="just" eaLnBrk="1" fontAlgn="auto" hangingPunct="1">
              <a:spcAft>
                <a:spcPts val="0"/>
              </a:spcAft>
              <a:buClr>
                <a:schemeClr val="accent3"/>
              </a:buClr>
              <a:buFont typeface="Wingdings 2"/>
              <a:buChar char=""/>
              <a:defRPr/>
            </a:pPr>
            <a:r>
              <a:rPr lang="en-US" sz="2000" dirty="0">
                <a:latin typeface="Times New Roman" pitchFamily="18" charset="0"/>
                <a:cs typeface="Times New Roman" pitchFamily="18" charset="0"/>
              </a:rPr>
              <a:t>Justifications for Selecting the Title</a:t>
            </a:r>
          </a:p>
          <a:p>
            <a:pPr marL="274320" indent="-274320" algn="just" eaLnBrk="1" fontAlgn="auto" hangingPunct="1">
              <a:spcAft>
                <a:spcPts val="0"/>
              </a:spcAft>
              <a:buClr>
                <a:schemeClr val="accent3"/>
              </a:buClr>
              <a:buFont typeface="Wingdings 2"/>
              <a:buChar char=""/>
              <a:defRPr/>
            </a:pPr>
            <a:r>
              <a:rPr lang="en-US" sz="2000" dirty="0">
                <a:latin typeface="Times New Roman" pitchFamily="18" charset="0"/>
                <a:cs typeface="Times New Roman" pitchFamily="18" charset="0"/>
              </a:rPr>
              <a:t>Problem Statement</a:t>
            </a:r>
          </a:p>
          <a:p>
            <a:pPr marL="274320" indent="-274320" algn="just" eaLnBrk="1" fontAlgn="auto" hangingPunct="1">
              <a:spcAft>
                <a:spcPts val="0"/>
              </a:spcAft>
              <a:buClr>
                <a:schemeClr val="accent3"/>
              </a:buClr>
              <a:buFont typeface="Wingdings 2"/>
              <a:buChar char=""/>
              <a:defRPr/>
            </a:pPr>
            <a:r>
              <a:rPr lang="en-US" sz="2000" dirty="0">
                <a:latin typeface="Times New Roman" pitchFamily="18" charset="0"/>
                <a:cs typeface="Times New Roman" pitchFamily="18" charset="0"/>
              </a:rPr>
              <a:t>Requirements &amp; Module Used</a:t>
            </a:r>
          </a:p>
          <a:p>
            <a:pPr marL="274320" indent="-274320" algn="just" eaLnBrk="1" fontAlgn="auto" hangingPunct="1">
              <a:spcAft>
                <a:spcPts val="0"/>
              </a:spcAft>
              <a:buClr>
                <a:schemeClr val="accent3"/>
              </a:buClr>
              <a:buFont typeface="Wingdings 2"/>
              <a:buChar char=""/>
              <a:defRPr/>
            </a:pPr>
            <a:r>
              <a:rPr lang="en-US" sz="2000" dirty="0">
                <a:latin typeface="Times New Roman" pitchFamily="18" charset="0"/>
                <a:cs typeface="Times New Roman" pitchFamily="18" charset="0"/>
              </a:rPr>
              <a:t>Literature Survey</a:t>
            </a:r>
          </a:p>
          <a:p>
            <a:pPr marL="274320" indent="-274320" algn="just" eaLnBrk="1" fontAlgn="auto" hangingPunct="1">
              <a:spcAft>
                <a:spcPts val="0"/>
              </a:spcAft>
              <a:buClr>
                <a:schemeClr val="accent3"/>
              </a:buClr>
              <a:buFont typeface="Wingdings 2"/>
              <a:buChar char=""/>
              <a:defRPr/>
            </a:pPr>
            <a:r>
              <a:rPr lang="en-US" sz="2000" dirty="0">
                <a:latin typeface="Times New Roman" pitchFamily="18" charset="0"/>
                <a:cs typeface="Times New Roman" pitchFamily="18" charset="0"/>
              </a:rPr>
              <a:t>Block Diagram</a:t>
            </a:r>
          </a:p>
          <a:p>
            <a:pPr marL="274320" indent="-274320" algn="just" eaLnBrk="1" fontAlgn="auto" hangingPunct="1">
              <a:spcAft>
                <a:spcPts val="0"/>
              </a:spcAft>
              <a:buClr>
                <a:schemeClr val="accent3"/>
              </a:buClr>
              <a:buFont typeface="Wingdings 2"/>
              <a:buChar char=""/>
              <a:defRPr/>
            </a:pPr>
            <a:r>
              <a:rPr lang="en-US" sz="2000" dirty="0">
                <a:latin typeface="Times New Roman" pitchFamily="18" charset="0"/>
                <a:cs typeface="Times New Roman" pitchFamily="18" charset="0"/>
              </a:rPr>
              <a:t>Expected Result</a:t>
            </a:r>
          </a:p>
          <a:p>
            <a:pPr marL="274320" indent="-274320" algn="just" eaLnBrk="1" fontAlgn="auto" hangingPunct="1">
              <a:spcAft>
                <a:spcPts val="0"/>
              </a:spcAft>
              <a:buClr>
                <a:schemeClr val="accent3"/>
              </a:buClr>
              <a:buFont typeface="Wingdings 2"/>
              <a:buChar char=""/>
              <a:defRPr/>
            </a:pPr>
            <a:r>
              <a:rPr lang="en-US" sz="2000" dirty="0">
                <a:latin typeface="Times New Roman" pitchFamily="18" charset="0"/>
                <a:cs typeface="Times New Roman" pitchFamily="18" charset="0"/>
              </a:rPr>
              <a:t>Work plan</a:t>
            </a:r>
          </a:p>
          <a:p>
            <a:pPr marL="274320" indent="-274320" algn="just" eaLnBrk="1" fontAlgn="auto" hangingPunct="1">
              <a:spcAft>
                <a:spcPts val="0"/>
              </a:spcAft>
              <a:buClr>
                <a:schemeClr val="accent3"/>
              </a:buClr>
              <a:buFont typeface="Wingdings 2"/>
              <a:buChar char=""/>
              <a:defRPr/>
            </a:pPr>
            <a:r>
              <a:rPr lang="en-US" sz="2000" dirty="0">
                <a:latin typeface="Times New Roman" pitchFamily="18" charset="0"/>
                <a:cs typeface="Times New Roman" pitchFamily="18" charset="0"/>
              </a:rPr>
              <a:t>References</a:t>
            </a:r>
          </a:p>
          <a:p>
            <a:pPr marL="274320" indent="-274320" algn="just" eaLnBrk="1" fontAlgn="auto" hangingPunct="1">
              <a:spcAft>
                <a:spcPts val="0"/>
              </a:spcAft>
              <a:buClr>
                <a:schemeClr val="accent3"/>
              </a:buClr>
              <a:buFont typeface="Wingdings 2"/>
              <a:buChar char=""/>
              <a:defRPr/>
            </a:pPr>
            <a:endParaRPr lang="en-US" sz="2000" dirty="0">
              <a:latin typeface="Times New Roman" pitchFamily="18" charset="0"/>
              <a:cs typeface="Times New Roman" pitchFamily="18" charset="0"/>
            </a:endParaRPr>
          </a:p>
        </p:txBody>
      </p:sp>
      <p:sp>
        <p:nvSpPr>
          <p:cNvPr id="12" name="Title 1">
            <a:extLst>
              <a:ext uri="{FF2B5EF4-FFF2-40B4-BE49-F238E27FC236}">
                <a16:creationId xmlns:a16="http://schemas.microsoft.com/office/drawing/2014/main" id="{AE89736E-6BE9-B996-D10E-893685C0A787}"/>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anose="02020603050405020304" pitchFamily="18" charset="0"/>
                <a:cs typeface="Times New Roman" pitchFamily="18" charset="0"/>
              </a:rPr>
              <a:t>Contents</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84185E19-98D4-7FDF-FF70-F1E8C8351F00}"/>
              </a:ext>
            </a:extLst>
          </p:cNvPr>
          <p:cNvSpPr>
            <a:spLocks noChangeArrowheads="1"/>
          </p:cNvSpPr>
          <p:nvPr/>
        </p:nvSpPr>
        <p:spPr bwMode="auto">
          <a:xfrm>
            <a:off x="0"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latin typeface="Times New Roman" panose="02020603050405020304" pitchFamily="18" charset="0"/>
              <a:cs typeface="Times New Roman" panose="02020603050405020304" pitchFamily="18" charset="0"/>
            </a:endParaRPr>
          </a:p>
        </p:txBody>
      </p:sp>
      <p:sp>
        <p:nvSpPr>
          <p:cNvPr id="4099" name="TextBox 1">
            <a:extLst>
              <a:ext uri="{FF2B5EF4-FFF2-40B4-BE49-F238E27FC236}">
                <a16:creationId xmlns:a16="http://schemas.microsoft.com/office/drawing/2014/main" id="{45E31DE6-8247-A1FF-A60C-51A9237A266F}"/>
              </a:ext>
            </a:extLst>
          </p:cNvPr>
          <p:cNvSpPr txBox="1">
            <a:spLocks noChangeArrowheads="1"/>
          </p:cNvSpPr>
          <p:nvPr/>
        </p:nvSpPr>
        <p:spPr bwMode="auto">
          <a:xfrm>
            <a:off x="1674813" y="2208213"/>
            <a:ext cx="8842375" cy="2597442"/>
          </a:xfrm>
          <a:prstGeom prst="rect">
            <a:avLst/>
          </a:prstGeom>
          <a:noFill/>
          <a:ln>
            <a:noFill/>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buNone/>
              <a:defRPr/>
            </a:pPr>
            <a:r>
              <a:rPr lang="en-IN" sz="1800" dirty="0">
                <a:solidFill>
                  <a:schemeClr val="tx1">
                    <a:lumMod val="85000"/>
                    <a:lumOff val="15000"/>
                  </a:schemeClr>
                </a:solidFill>
                <a:latin typeface="Times New Roman" panose="02020603050405020304" pitchFamily="18" charset="0"/>
                <a:ea typeface="Menlo" panose="020B0609030804020204" pitchFamily="49" charset="0"/>
                <a:cs typeface="Times New Roman" panose="02020603050405020304" pitchFamily="18" charset="0"/>
              </a:rPr>
              <a:t>Welcome to Draw &amp; Guess! Our project combines art and technology to decode hand-drawn doodles using the power of Artificial Intelligence (AI).</a:t>
            </a:r>
          </a:p>
          <a:p>
            <a:pPr marL="285750" indent="-285750">
              <a:lnSpc>
                <a:spcPct val="150000"/>
              </a:lnSpc>
              <a:buSzPct val="80000"/>
              <a:buFont typeface="Wingdings" pitchFamily="2" charset="2"/>
              <a:buChar char="v"/>
              <a:defRPr/>
            </a:pPr>
            <a:r>
              <a:rPr lang="en-IN" sz="1800" dirty="0">
                <a:solidFill>
                  <a:schemeClr val="tx1">
                    <a:lumMod val="85000"/>
                    <a:lumOff val="15000"/>
                  </a:schemeClr>
                </a:solidFill>
                <a:effectLst/>
                <a:latin typeface="Times New Roman" panose="02020603050405020304" pitchFamily="18" charset="0"/>
                <a:cs typeface="Times New Roman" panose="02020603050405020304" pitchFamily="18" charset="0"/>
              </a:rPr>
              <a:t>Doodles are unique drawings, sometimes puzzling.</a:t>
            </a:r>
          </a:p>
          <a:p>
            <a:pPr marL="285750" indent="-285750">
              <a:lnSpc>
                <a:spcPct val="150000"/>
              </a:lnSpc>
              <a:buSzPct val="80000"/>
              <a:buFont typeface="Wingdings" pitchFamily="2" charset="2"/>
              <a:buChar char="v"/>
              <a:defRPr/>
            </a:pPr>
            <a:r>
              <a:rPr lang="en-IN" sz="1800" dirty="0">
                <a:solidFill>
                  <a:schemeClr val="tx1">
                    <a:lumMod val="85000"/>
                    <a:lumOff val="15000"/>
                  </a:schemeClr>
                </a:solidFill>
                <a:latin typeface="Times New Roman" panose="02020603050405020304" pitchFamily="18" charset="0"/>
                <a:ea typeface="Menlo" panose="020B0609030804020204" pitchFamily="49" charset="0"/>
                <a:cs typeface="Times New Roman" panose="02020603050405020304" pitchFamily="18" charset="0"/>
              </a:rPr>
              <a:t>Draw &amp; Guess uses advanced machine learning to recognize and decode doodles.</a:t>
            </a:r>
          </a:p>
          <a:p>
            <a:pPr marL="285750" indent="-285750">
              <a:lnSpc>
                <a:spcPct val="150000"/>
              </a:lnSpc>
              <a:buSzPct val="80000"/>
              <a:buFont typeface="Wingdings" pitchFamily="2" charset="2"/>
              <a:buChar char="v"/>
              <a:defRPr/>
            </a:pPr>
            <a:r>
              <a:rPr lang="en-IN" sz="1800" dirty="0">
                <a:solidFill>
                  <a:schemeClr val="tx1">
                    <a:lumMod val="85000"/>
                    <a:lumOff val="15000"/>
                  </a:schemeClr>
                </a:solidFill>
                <a:latin typeface="Times New Roman" panose="02020603050405020304" pitchFamily="18" charset="0"/>
                <a:ea typeface="Menlo" panose="020B0609030804020204" pitchFamily="49" charset="0"/>
                <a:cs typeface="Times New Roman" panose="02020603050405020304" pitchFamily="18" charset="0"/>
              </a:rPr>
              <a:t>Our project will offer an interactive platform for anyone to explore and enjoy the world of hand-drawn art.</a:t>
            </a:r>
          </a:p>
        </p:txBody>
      </p:sp>
      <p:pic>
        <p:nvPicPr>
          <p:cNvPr id="15363" name="Picture 7">
            <a:extLst>
              <a:ext uri="{FF2B5EF4-FFF2-40B4-BE49-F238E27FC236}">
                <a16:creationId xmlns:a16="http://schemas.microsoft.com/office/drawing/2014/main" id="{CC0A688D-9F50-1A7C-5BC0-47124D4F25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a:extLst>
              <a:ext uri="{FF2B5EF4-FFF2-40B4-BE49-F238E27FC236}">
                <a16:creationId xmlns:a16="http://schemas.microsoft.com/office/drawing/2014/main" id="{098082FA-5D79-8585-B92A-5D5385191A96}"/>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anose="02020603050405020304" pitchFamily="18" charset="0"/>
                <a:cs typeface="Times New Roman" pitchFamily="18" charset="0"/>
              </a:rPr>
              <a:t>Introduction</a:t>
            </a:r>
          </a:p>
        </p:txBody>
      </p:sp>
      <p:sp>
        <p:nvSpPr>
          <p:cNvPr id="15365" name="TextBox 6">
            <a:extLst>
              <a:ext uri="{FF2B5EF4-FFF2-40B4-BE49-F238E27FC236}">
                <a16:creationId xmlns:a16="http://schemas.microsoft.com/office/drawing/2014/main" id="{A01F4F15-D8A8-4EDC-1F6B-41895AAA2585}"/>
              </a:ext>
            </a:extLst>
          </p:cNvPr>
          <p:cNvSpPr txBox="1">
            <a:spLocks noChangeArrowheads="1"/>
          </p:cNvSpPr>
          <p:nvPr/>
        </p:nvSpPr>
        <p:spPr bwMode="auto">
          <a:xfrm>
            <a:off x="0" y="1218698"/>
            <a:ext cx="1219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dirty="0">
                <a:solidFill>
                  <a:srgbClr val="FF0000"/>
                </a:solidFill>
                <a:latin typeface="Times New Roman" panose="02020603050405020304" pitchFamily="18" charset="0"/>
                <a:cs typeface="Times New Roman" panose="02020603050405020304" pitchFamily="18" charset="0"/>
              </a:rPr>
              <a:t>Draw &amp; Guess: Doodle guessing using Machine Learning</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DBBA1E28-C293-5378-F000-6F289029BECA}"/>
              </a:ext>
            </a:extLst>
          </p:cNvPr>
          <p:cNvSpPr>
            <a:spLocks noChangeArrowheads="1"/>
          </p:cNvSpPr>
          <p:nvPr/>
        </p:nvSpPr>
        <p:spPr bwMode="auto">
          <a:xfrm>
            <a:off x="0"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latin typeface="Times New Roman" panose="02020603050405020304" pitchFamily="18" charset="0"/>
              <a:cs typeface="Times New Roman" panose="02020603050405020304" pitchFamily="18" charset="0"/>
            </a:endParaRPr>
          </a:p>
        </p:txBody>
      </p:sp>
      <p:sp>
        <p:nvSpPr>
          <p:cNvPr id="5123" name="TextBox 7">
            <a:extLst>
              <a:ext uri="{FF2B5EF4-FFF2-40B4-BE49-F238E27FC236}">
                <a16:creationId xmlns:a16="http://schemas.microsoft.com/office/drawing/2014/main" id="{E402CBBD-41ED-BE2C-768F-043510FEF2DD}"/>
              </a:ext>
            </a:extLst>
          </p:cNvPr>
          <p:cNvSpPr txBox="1">
            <a:spLocks noChangeArrowheads="1"/>
          </p:cNvSpPr>
          <p:nvPr/>
        </p:nvSpPr>
        <p:spPr bwMode="auto">
          <a:xfrm>
            <a:off x="1992763" y="1713948"/>
            <a:ext cx="8206474" cy="3416320"/>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 typeface="Arial" panose="020B0604020202020204" pitchFamily="34" charset="0"/>
              <a:buNone/>
              <a:defRPr/>
            </a:pPr>
            <a:r>
              <a:rPr lang="en-IN" sz="1800" b="1" dirty="0">
                <a:solidFill>
                  <a:schemeClr val="tx1">
                    <a:lumMod val="85000"/>
                    <a:lumOff val="15000"/>
                  </a:schemeClr>
                </a:solidFill>
                <a:effectLst/>
                <a:latin typeface="Times New Roman" panose="02020603050405020304" pitchFamily="18" charset="0"/>
                <a:cs typeface="Times New Roman" panose="02020603050405020304" pitchFamily="18" charset="0"/>
              </a:rPr>
              <a:t>Communication Aid: </a:t>
            </a:r>
            <a:r>
              <a:rPr lang="en-IN" sz="1800" dirty="0">
                <a:solidFill>
                  <a:schemeClr val="tx1">
                    <a:lumMod val="85000"/>
                    <a:lumOff val="15000"/>
                  </a:schemeClr>
                </a:solidFill>
                <a:effectLst/>
                <a:latin typeface="Times New Roman" panose="02020603050405020304" pitchFamily="18" charset="0"/>
                <a:cs typeface="Times New Roman" panose="02020603050405020304" pitchFamily="18" charset="0"/>
              </a:rPr>
              <a:t>Enable individuals with limited verbal communication abilities to express themselves by doodling, with the system interpreting and vocalizing their intentions.</a:t>
            </a:r>
          </a:p>
          <a:p>
            <a:pPr algn="just">
              <a:lnSpc>
                <a:spcPct val="100000"/>
              </a:lnSpc>
              <a:spcBef>
                <a:spcPct val="0"/>
              </a:spcBef>
              <a:buFont typeface="Arial" panose="020B0604020202020204" pitchFamily="34" charset="0"/>
              <a:buNone/>
              <a:defRPr/>
            </a:pPr>
            <a:endParaRPr lang="en-IN" altLang="en-US" sz="18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algn="just">
              <a:lnSpc>
                <a:spcPct val="100000"/>
              </a:lnSpc>
              <a:spcBef>
                <a:spcPct val="0"/>
              </a:spcBef>
              <a:buFont typeface="Arial" panose="020B0604020202020204" pitchFamily="34" charset="0"/>
              <a:buNone/>
              <a:defRPr/>
            </a:pPr>
            <a:r>
              <a:rPr lang="en-IN" sz="1800" b="1" dirty="0">
                <a:solidFill>
                  <a:schemeClr val="tx1">
                    <a:lumMod val="85000"/>
                    <a:lumOff val="15000"/>
                  </a:schemeClr>
                </a:solidFill>
                <a:effectLst/>
                <a:latin typeface="Times New Roman" panose="02020603050405020304" pitchFamily="18" charset="0"/>
                <a:cs typeface="Times New Roman" panose="02020603050405020304" pitchFamily="18" charset="0"/>
              </a:rPr>
              <a:t>Guessing Games: </a:t>
            </a:r>
            <a:r>
              <a:rPr lang="en-IN" sz="1800" dirty="0">
                <a:solidFill>
                  <a:schemeClr val="tx1">
                    <a:lumMod val="85000"/>
                    <a:lumOff val="15000"/>
                  </a:schemeClr>
                </a:solidFill>
                <a:effectLst/>
                <a:latin typeface="Times New Roman" panose="02020603050405020304" pitchFamily="18" charset="0"/>
                <a:cs typeface="Times New Roman" panose="02020603050405020304" pitchFamily="18" charset="0"/>
              </a:rPr>
              <a:t>Create interactive games where users draw doodles, and the AI system guesses what they're drawing, adding an element of challenge and fun.</a:t>
            </a:r>
          </a:p>
          <a:p>
            <a:pPr algn="just">
              <a:lnSpc>
                <a:spcPct val="100000"/>
              </a:lnSpc>
              <a:spcBef>
                <a:spcPct val="0"/>
              </a:spcBef>
              <a:buFont typeface="Arial" panose="020B0604020202020204" pitchFamily="34" charset="0"/>
              <a:buNone/>
              <a:defRPr/>
            </a:pPr>
            <a:endParaRPr lang="en-IN" altLang="en-US" sz="1800" dirty="0">
              <a:solidFill>
                <a:schemeClr val="tx1">
                  <a:lumMod val="85000"/>
                  <a:lumOff val="15000"/>
                </a:schemeClr>
              </a:solidFill>
              <a:latin typeface="Times New Roman" panose="02020603050405020304" pitchFamily="18" charset="0"/>
              <a:cs typeface="Times New Roman" panose="02020603050405020304" pitchFamily="18" charset="0"/>
            </a:endParaRPr>
          </a:p>
          <a:p>
            <a:pPr algn="just">
              <a:lnSpc>
                <a:spcPct val="100000"/>
              </a:lnSpc>
              <a:spcBef>
                <a:spcPct val="0"/>
              </a:spcBef>
              <a:buFont typeface="Arial" panose="020B0604020202020204" pitchFamily="34" charset="0"/>
              <a:buNone/>
              <a:defRPr/>
            </a:pPr>
            <a:r>
              <a:rPr lang="en-IN" sz="1800" b="1" dirty="0">
                <a:solidFill>
                  <a:schemeClr val="tx1">
                    <a:lumMod val="85000"/>
                    <a:lumOff val="15000"/>
                  </a:schemeClr>
                </a:solidFill>
                <a:effectLst/>
                <a:latin typeface="Times New Roman" panose="02020603050405020304" pitchFamily="18" charset="0"/>
                <a:cs typeface="Times New Roman" panose="02020603050405020304" pitchFamily="18" charset="0"/>
              </a:rPr>
              <a:t>Art Education: </a:t>
            </a:r>
            <a:r>
              <a:rPr lang="en-IN" sz="1800" dirty="0">
                <a:solidFill>
                  <a:schemeClr val="tx1">
                    <a:lumMod val="85000"/>
                    <a:lumOff val="15000"/>
                  </a:schemeClr>
                </a:solidFill>
                <a:effectLst/>
                <a:latin typeface="Times New Roman" panose="02020603050405020304" pitchFamily="18" charset="0"/>
                <a:cs typeface="Times New Roman" panose="02020603050405020304" pitchFamily="18" charset="0"/>
              </a:rPr>
              <a:t>It can serve as an educational tool for teaching art fundamentals, allowing students to receive immediate feedback on their drawings.</a:t>
            </a:r>
          </a:p>
          <a:p>
            <a:pPr algn="just">
              <a:lnSpc>
                <a:spcPct val="100000"/>
              </a:lnSpc>
              <a:spcBef>
                <a:spcPct val="0"/>
              </a:spcBef>
              <a:buFont typeface="Arial" panose="020B0604020202020204" pitchFamily="34" charset="0"/>
              <a:buNone/>
              <a:defRPr/>
            </a:pPr>
            <a:endParaRPr lang="en-IN" altLang="en-US" sz="1800" dirty="0">
              <a:solidFill>
                <a:schemeClr val="tx1">
                  <a:lumMod val="85000"/>
                  <a:lumOff val="15000"/>
                </a:schemeClr>
              </a:solidFill>
              <a:latin typeface="Times New Roman" panose="02020603050405020304" pitchFamily="18" charset="0"/>
              <a:cs typeface="Times New Roman" panose="02020603050405020304" pitchFamily="18" charset="0"/>
            </a:endParaRPr>
          </a:p>
          <a:p>
            <a:pPr algn="just">
              <a:lnSpc>
                <a:spcPct val="100000"/>
              </a:lnSpc>
              <a:spcBef>
                <a:spcPct val="0"/>
              </a:spcBef>
              <a:buFont typeface="Arial" panose="020B0604020202020204" pitchFamily="34" charset="0"/>
              <a:buNone/>
              <a:defRPr/>
            </a:pPr>
            <a:r>
              <a:rPr lang="en-IN" sz="1800" b="1" dirty="0">
                <a:solidFill>
                  <a:schemeClr val="tx1">
                    <a:lumMod val="85000"/>
                    <a:lumOff val="15000"/>
                  </a:schemeClr>
                </a:solidFill>
                <a:effectLst/>
                <a:latin typeface="Times New Roman" panose="02020603050405020304" pitchFamily="18" charset="0"/>
                <a:cs typeface="Times New Roman" panose="02020603050405020304" pitchFamily="18" charset="0"/>
              </a:rPr>
              <a:t>Language Learning: </a:t>
            </a:r>
            <a:r>
              <a:rPr lang="en-IN" sz="1800" dirty="0">
                <a:solidFill>
                  <a:schemeClr val="tx1">
                    <a:lumMod val="85000"/>
                    <a:lumOff val="15000"/>
                  </a:schemeClr>
                </a:solidFill>
                <a:effectLst/>
                <a:latin typeface="Times New Roman" panose="02020603050405020304" pitchFamily="18" charset="0"/>
                <a:cs typeface="Times New Roman" panose="02020603050405020304" pitchFamily="18" charset="0"/>
              </a:rPr>
              <a:t>Use doodles as a fun way to reinforce vocabulary in language learning by having learners draw and guess words in a new language.</a:t>
            </a:r>
            <a:endParaRPr lang="en-US" altLang="en-US" sz="1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5124" name="Picture 7">
            <a:extLst>
              <a:ext uri="{FF2B5EF4-FFF2-40B4-BE49-F238E27FC236}">
                <a16:creationId xmlns:a16="http://schemas.microsoft.com/office/drawing/2014/main" id="{E792B4C1-6917-14CF-6F3A-BF897DF086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id="{D3FD28C6-A384-7008-B7D0-0D7E550EE403}"/>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anose="02020603050405020304" pitchFamily="18" charset="0"/>
                <a:cs typeface="Times New Roman" pitchFamily="18" charset="0"/>
              </a:rPr>
              <a:t>Justification For Selecting The Title</a:t>
            </a: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7">
            <a:extLst>
              <a:ext uri="{FF2B5EF4-FFF2-40B4-BE49-F238E27FC236}">
                <a16:creationId xmlns:a16="http://schemas.microsoft.com/office/drawing/2014/main" id="{34570FF6-8821-A235-1017-C838E56E7E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Rectangle 7">
            <a:extLst>
              <a:ext uri="{FF2B5EF4-FFF2-40B4-BE49-F238E27FC236}">
                <a16:creationId xmlns:a16="http://schemas.microsoft.com/office/drawing/2014/main" id="{056F712F-B27C-63D6-0FE8-42947B574956}"/>
              </a:ext>
            </a:extLst>
          </p:cNvPr>
          <p:cNvSpPr>
            <a:spLocks noChangeArrowheads="1"/>
          </p:cNvSpPr>
          <p:nvPr/>
        </p:nvSpPr>
        <p:spPr bwMode="auto">
          <a:xfrm>
            <a:off x="0"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latin typeface="Times New Roman" panose="02020603050405020304" pitchFamily="18" charset="0"/>
              <a:cs typeface="Times New Roman" panose="02020603050405020304" pitchFamily="18" charset="0"/>
            </a:endParaRPr>
          </a:p>
        </p:txBody>
      </p:sp>
      <p:sp>
        <p:nvSpPr>
          <p:cNvPr id="13" name="Title 1">
            <a:extLst>
              <a:ext uri="{FF2B5EF4-FFF2-40B4-BE49-F238E27FC236}">
                <a16:creationId xmlns:a16="http://schemas.microsoft.com/office/drawing/2014/main" id="{E429D441-B330-8123-60AF-9344349B439D}"/>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anose="02020603050405020304" pitchFamily="18" charset="0"/>
                <a:cs typeface="Times New Roman" pitchFamily="18" charset="0"/>
              </a:rPr>
              <a:t>Problem Statement</a:t>
            </a:r>
          </a:p>
        </p:txBody>
      </p:sp>
      <p:sp>
        <p:nvSpPr>
          <p:cNvPr id="3" name="TextBox 2">
            <a:extLst>
              <a:ext uri="{FF2B5EF4-FFF2-40B4-BE49-F238E27FC236}">
                <a16:creationId xmlns:a16="http://schemas.microsoft.com/office/drawing/2014/main" id="{3A0D0333-1AC8-5FFB-B097-AD039489B8B5}"/>
              </a:ext>
            </a:extLst>
          </p:cNvPr>
          <p:cNvSpPr txBox="1"/>
          <p:nvPr/>
        </p:nvSpPr>
        <p:spPr>
          <a:xfrm>
            <a:off x="1129129" y="1378427"/>
            <a:ext cx="9933741" cy="3908762"/>
          </a:xfrm>
          <a:prstGeom prst="rect">
            <a:avLst/>
          </a:prstGeom>
          <a:noFill/>
        </p:spPr>
        <p:txBody>
          <a:bodyPr wrap="square" rtlCol="0">
            <a:spAutoFit/>
          </a:bodyPr>
          <a:lstStyle/>
          <a:p>
            <a:pPr algn="l"/>
            <a:r>
              <a:rPr lang="en-IN" b="0" i="0" u="none" strike="noStrike" dirty="0">
                <a:solidFill>
                  <a:srgbClr val="000000"/>
                </a:solidFill>
                <a:effectLst/>
                <a:latin typeface="Times New Roman" panose="02020603050405020304" pitchFamily="18" charset="0"/>
                <a:cs typeface="Times New Roman" panose="02020603050405020304" pitchFamily="18" charset="0"/>
              </a:rPr>
              <a:t>This is a supervised machine learning problem, where the input is a doodle and the output is a label (the object in the doodle). The model can be trained on a dataset of doodles and their corresponding labels. Once the model is trained, it can be used to predict the objects in new doodles.</a:t>
            </a:r>
            <a:br>
              <a:rPr lang="en-IN" b="0" i="0" u="none" strike="noStrike" dirty="0">
                <a:solidFill>
                  <a:srgbClr val="000000"/>
                </a:solidFill>
                <a:effectLst/>
                <a:latin typeface="Times New Roman" panose="02020603050405020304" pitchFamily="18" charset="0"/>
                <a:cs typeface="Times New Roman" panose="02020603050405020304" pitchFamily="18" charset="0"/>
              </a:rPr>
            </a:br>
            <a:endParaRPr lang="en-IN" b="0" i="0" u="none" strike="noStrike" dirty="0">
              <a:solidFill>
                <a:srgbClr val="000000"/>
              </a:solidFill>
              <a:effectLst/>
              <a:latin typeface="Times New Roman" panose="02020603050405020304" pitchFamily="18" charset="0"/>
              <a:cs typeface="Times New Roman" panose="02020603050405020304" pitchFamily="18" charset="0"/>
            </a:endParaRPr>
          </a:p>
          <a:p>
            <a:pPr algn="l"/>
            <a:r>
              <a:rPr lang="en-IN" b="0" i="0" u="none" strike="noStrike" dirty="0">
                <a:solidFill>
                  <a:srgbClr val="000000"/>
                </a:solidFill>
                <a:effectLst/>
                <a:latin typeface="Times New Roman" panose="02020603050405020304" pitchFamily="18" charset="0"/>
                <a:cs typeface="Times New Roman" panose="02020603050405020304" pitchFamily="18" charset="0"/>
              </a:rPr>
              <a:t>There are several challenges involved in developing a doodle guessing app. One challenge is that doodles can vary widely in appearance. A user can draw a doodle of a cat in many different ways. The model needs to be able to generalize to new doodles and correctly identify the object in the doodle, even if it has never seen that particular doodle before.</a:t>
            </a:r>
          </a:p>
          <a:p>
            <a:pPr algn="l"/>
            <a:endParaRPr lang="en-IN" b="0" i="0" u="none" strike="noStrike" dirty="0">
              <a:solidFill>
                <a:srgbClr val="000000"/>
              </a:solidFill>
              <a:effectLst/>
              <a:latin typeface="Times New Roman" panose="02020603050405020304" pitchFamily="18" charset="0"/>
              <a:cs typeface="Times New Roman" panose="02020603050405020304" pitchFamily="18" charset="0"/>
            </a:endParaRPr>
          </a:p>
          <a:p>
            <a:pPr algn="l"/>
            <a:r>
              <a:rPr lang="en-IN" b="0" i="0" u="none" strike="noStrike" dirty="0">
                <a:solidFill>
                  <a:srgbClr val="000000"/>
                </a:solidFill>
                <a:effectLst/>
                <a:latin typeface="Times New Roman" panose="02020603050405020304" pitchFamily="18" charset="0"/>
                <a:cs typeface="Times New Roman" panose="02020603050405020304" pitchFamily="18" charset="0"/>
              </a:rPr>
              <a:t>Another challenge is that doodles can be noisy and incomplete. A user may not draw a perfect doodle of a cat. The model needs to be able to handle noisy and incomplete doodles and still correctly identify the object in the doodle.</a:t>
            </a:r>
          </a:p>
          <a:p>
            <a:pPr algn="l"/>
            <a:br>
              <a:rPr lang="en-IN" sz="1600" b="0" i="0" u="none" strike="noStrike" dirty="0">
                <a:solidFill>
                  <a:srgbClr val="000000"/>
                </a:solidFill>
                <a:effectLst/>
                <a:latin typeface="Times New Roman" panose="02020603050405020304" pitchFamily="18" charset="0"/>
                <a:cs typeface="Times New Roman" panose="02020603050405020304" pitchFamily="18" charset="0"/>
              </a:rPr>
            </a:b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AFEA142-7AC0-52CE-22AA-530224E75312}"/>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anose="02020603050405020304" pitchFamily="18" charset="0"/>
                <a:cs typeface="Times New Roman" pitchFamily="18" charset="0"/>
              </a:rPr>
              <a:t>Requirements &amp; Modules Used </a:t>
            </a:r>
          </a:p>
        </p:txBody>
      </p:sp>
      <p:pic>
        <p:nvPicPr>
          <p:cNvPr id="7171" name="Picture 7">
            <a:extLst>
              <a:ext uri="{FF2B5EF4-FFF2-40B4-BE49-F238E27FC236}">
                <a16:creationId xmlns:a16="http://schemas.microsoft.com/office/drawing/2014/main" id="{2EB3EFEC-B8CD-5963-B943-D53C444FF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 y="5568950"/>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1EC65667-ED41-A75A-A1BD-EFB3FAA5008C}"/>
              </a:ext>
            </a:extLst>
          </p:cNvPr>
          <p:cNvSpPr txBox="1"/>
          <p:nvPr/>
        </p:nvSpPr>
        <p:spPr>
          <a:xfrm>
            <a:off x="298450" y="1122503"/>
            <a:ext cx="11299825" cy="4612994"/>
          </a:xfrm>
          <a:prstGeom prst="rect">
            <a:avLst/>
          </a:prstGeom>
          <a:noFill/>
        </p:spPr>
        <p:txBody>
          <a:bodyPr>
            <a:spAutoFit/>
          </a:bodyPr>
          <a:lstStyle/>
          <a:p>
            <a:pPr marL="285750" indent="-285750" algn="l">
              <a:lnSpc>
                <a:spcPct val="150000"/>
              </a:lnSpc>
              <a:buFont typeface="Arial" panose="020B0604020202020204" pitchFamily="34" charset="0"/>
              <a:buChar char="•"/>
            </a:pPr>
            <a:r>
              <a:rPr lang="en-IN" b="1" dirty="0">
                <a:solidFill>
                  <a:schemeClr val="tx1">
                    <a:lumMod val="85000"/>
                    <a:lumOff val="15000"/>
                  </a:schemeClr>
                </a:solidFill>
                <a:effectLst/>
                <a:latin typeface="Times New Roman" panose="02020603050405020304" pitchFamily="18" charset="0"/>
                <a:cs typeface="Times New Roman" panose="02020603050405020304" pitchFamily="18" charset="0"/>
              </a:rPr>
              <a:t>FastAPI: </a:t>
            </a:r>
            <a:r>
              <a:rPr lang="en-IN" dirty="0">
                <a:solidFill>
                  <a:schemeClr val="tx1">
                    <a:lumMod val="85000"/>
                    <a:lumOff val="15000"/>
                  </a:schemeClr>
                </a:solidFill>
                <a:effectLst/>
                <a:latin typeface="Times New Roman" panose="02020603050405020304" pitchFamily="18" charset="0"/>
                <a:cs typeface="Times New Roman" panose="02020603050405020304" pitchFamily="18" charset="0"/>
              </a:rPr>
              <a:t>FastAPI is used to create a web-based interface for users to interact with your Doodle Guessing system. </a:t>
            </a:r>
          </a:p>
          <a:p>
            <a:pPr marL="285750" indent="-285750" algn="l">
              <a:lnSpc>
                <a:spcPct val="150000"/>
              </a:lnSpc>
              <a:buFont typeface="Arial" panose="020B0604020202020204" pitchFamily="34" charset="0"/>
              <a:buChar char="•"/>
            </a:pPr>
            <a:r>
              <a:rPr lang="en-IN" b="1" dirty="0">
                <a:solidFill>
                  <a:schemeClr val="tx1">
                    <a:lumMod val="85000"/>
                    <a:lumOff val="15000"/>
                  </a:schemeClr>
                </a:solidFill>
                <a:effectLst/>
                <a:latin typeface="Times New Roman" panose="02020603050405020304" pitchFamily="18" charset="0"/>
                <a:cs typeface="Times New Roman" panose="02020603050405020304" pitchFamily="18" charset="0"/>
              </a:rPr>
              <a:t>Pillow: </a:t>
            </a:r>
            <a:r>
              <a:rPr lang="en-IN" dirty="0">
                <a:solidFill>
                  <a:schemeClr val="tx1">
                    <a:lumMod val="85000"/>
                    <a:lumOff val="15000"/>
                  </a:schemeClr>
                </a:solidFill>
                <a:effectLst/>
                <a:latin typeface="Times New Roman" panose="02020603050405020304" pitchFamily="18" charset="0"/>
                <a:cs typeface="Times New Roman" panose="02020603050405020304" pitchFamily="18" charset="0"/>
              </a:rPr>
              <a:t>It is used for various image-related tasks, including image resizing, format conversion, and enhancing image quality.</a:t>
            </a:r>
          </a:p>
          <a:p>
            <a:pPr marL="285750" indent="-285750" algn="l">
              <a:lnSpc>
                <a:spcPct val="150000"/>
              </a:lnSpc>
              <a:buFont typeface="Arial" panose="020B0604020202020204" pitchFamily="34" charset="0"/>
              <a:buChar char="•"/>
            </a:pPr>
            <a:r>
              <a:rPr lang="en-IN" b="1" dirty="0">
                <a:solidFill>
                  <a:schemeClr val="tx1">
                    <a:lumMod val="85000"/>
                    <a:lumOff val="15000"/>
                  </a:schemeClr>
                </a:solidFill>
                <a:effectLst/>
                <a:latin typeface="Times New Roman" panose="02020603050405020304" pitchFamily="18" charset="0"/>
                <a:cs typeface="Times New Roman" panose="02020603050405020304" pitchFamily="18" charset="0"/>
              </a:rPr>
              <a:t>TensorFlow:</a:t>
            </a:r>
            <a:r>
              <a:rPr lang="en-IN" dirty="0">
                <a:solidFill>
                  <a:schemeClr val="tx1">
                    <a:lumMod val="85000"/>
                    <a:lumOff val="15000"/>
                  </a:schemeClr>
                </a:solidFill>
                <a:effectLst/>
                <a:latin typeface="Times New Roman" panose="02020603050405020304" pitchFamily="18" charset="0"/>
                <a:cs typeface="Times New Roman" panose="02020603050405020304" pitchFamily="18" charset="0"/>
              </a:rPr>
              <a:t> In this project, it's used for training and running the model responsible for recognizing and guessing doodles. </a:t>
            </a:r>
          </a:p>
          <a:p>
            <a:pPr marL="285750" indent="-285750" algn="l">
              <a:lnSpc>
                <a:spcPct val="150000"/>
              </a:lnSpc>
              <a:buFont typeface="Arial" panose="020B0604020202020204" pitchFamily="34" charset="0"/>
              <a:buChar char="•"/>
            </a:pPr>
            <a:r>
              <a:rPr lang="en-IN" b="1" dirty="0">
                <a:solidFill>
                  <a:schemeClr val="tx1">
                    <a:lumMod val="85000"/>
                    <a:lumOff val="15000"/>
                  </a:schemeClr>
                </a:solidFill>
                <a:effectLst/>
                <a:latin typeface="Times New Roman" panose="02020603050405020304" pitchFamily="18" charset="0"/>
                <a:cs typeface="Times New Roman" panose="02020603050405020304" pitchFamily="18" charset="0"/>
              </a:rPr>
              <a:t>NumPy: </a:t>
            </a:r>
            <a:r>
              <a:rPr lang="en-IN" dirty="0">
                <a:solidFill>
                  <a:schemeClr val="tx1">
                    <a:lumMod val="85000"/>
                    <a:lumOff val="15000"/>
                  </a:schemeClr>
                </a:solidFill>
                <a:effectLst/>
                <a:latin typeface="Times New Roman" panose="02020603050405020304" pitchFamily="18" charset="0"/>
                <a:cs typeface="Times New Roman" panose="02020603050405020304" pitchFamily="18" charset="0"/>
              </a:rPr>
              <a:t>used in machine learning for data manipulation and numerical operations. </a:t>
            </a:r>
          </a:p>
          <a:p>
            <a:pPr marL="285750" indent="-285750" algn="l">
              <a:lnSpc>
                <a:spcPct val="150000"/>
              </a:lnSpc>
              <a:buFont typeface="Arial" panose="020B0604020202020204" pitchFamily="34" charset="0"/>
              <a:buChar char="•"/>
            </a:pPr>
            <a:r>
              <a:rPr lang="en-IN" b="1" dirty="0">
                <a:solidFill>
                  <a:schemeClr val="tx1">
                    <a:lumMod val="85000"/>
                    <a:lumOff val="15000"/>
                  </a:schemeClr>
                </a:solidFill>
                <a:effectLst/>
                <a:latin typeface="Times New Roman" panose="02020603050405020304" pitchFamily="18" charset="0"/>
                <a:cs typeface="Times New Roman" panose="02020603050405020304" pitchFamily="18" charset="0"/>
              </a:rPr>
              <a:t>QuickDraw dataset: </a:t>
            </a:r>
            <a:r>
              <a:rPr lang="en-IN" dirty="0">
                <a:solidFill>
                  <a:schemeClr val="tx1">
                    <a:lumMod val="85000"/>
                    <a:lumOff val="15000"/>
                  </a:schemeClr>
                </a:solidFill>
                <a:effectLst/>
                <a:latin typeface="Times New Roman" panose="02020603050405020304" pitchFamily="18" charset="0"/>
                <a:cs typeface="Times New Roman" panose="02020603050405020304" pitchFamily="18" charset="0"/>
              </a:rPr>
              <a:t>It gives our AI lots of doodles to learn from.</a:t>
            </a:r>
          </a:p>
          <a:p>
            <a:pPr marL="285750" indent="-285750" algn="l">
              <a:lnSpc>
                <a:spcPct val="150000"/>
              </a:lnSpc>
              <a:buFont typeface="Arial" panose="020B0604020202020204" pitchFamily="34" charset="0"/>
              <a:buChar char="•"/>
            </a:pPr>
            <a:r>
              <a:rPr lang="en-IN" b="1" dirty="0">
                <a:solidFill>
                  <a:schemeClr val="tx1">
                    <a:lumMod val="85000"/>
                    <a:lumOff val="15000"/>
                  </a:schemeClr>
                </a:solidFill>
                <a:effectLst/>
                <a:latin typeface="Times New Roman" panose="02020603050405020304" pitchFamily="18" charset="0"/>
                <a:cs typeface="Times New Roman" panose="02020603050405020304" pitchFamily="18" charset="0"/>
              </a:rPr>
              <a:t>Matplotlib: </a:t>
            </a:r>
            <a:r>
              <a:rPr lang="en-IN" dirty="0">
                <a:solidFill>
                  <a:schemeClr val="tx1">
                    <a:lumMod val="85000"/>
                    <a:lumOff val="15000"/>
                  </a:schemeClr>
                </a:solidFill>
                <a:effectLst/>
                <a:latin typeface="Times New Roman" panose="02020603050405020304" pitchFamily="18" charset="0"/>
                <a:cs typeface="Times New Roman" panose="02020603050405020304" pitchFamily="18" charset="0"/>
              </a:rPr>
              <a:t>used for generating graphical representations of doodles, visualizing model performance, or creating reports </a:t>
            </a:r>
          </a:p>
          <a:p>
            <a:pPr marL="285750" indent="-285750" algn="l">
              <a:lnSpc>
                <a:spcPct val="150000"/>
              </a:lnSpc>
              <a:buFont typeface="Arial" panose="020B0604020202020204" pitchFamily="34" charset="0"/>
              <a:buChar char="•"/>
            </a:pPr>
            <a:r>
              <a:rPr lang="en-IN" b="1" dirty="0">
                <a:solidFill>
                  <a:schemeClr val="tx1">
                    <a:lumMod val="85000"/>
                    <a:lumOff val="15000"/>
                  </a:schemeClr>
                </a:solidFill>
                <a:effectLst/>
                <a:latin typeface="Times New Roman" panose="02020603050405020304" pitchFamily="18" charset="0"/>
                <a:cs typeface="Times New Roman" panose="02020603050405020304" pitchFamily="18" charset="0"/>
              </a:rPr>
              <a:t>Jupyter Notebook: </a:t>
            </a:r>
            <a:r>
              <a:rPr lang="en-IN" dirty="0">
                <a:solidFill>
                  <a:schemeClr val="tx1">
                    <a:lumMod val="85000"/>
                    <a:lumOff val="15000"/>
                  </a:schemeClr>
                </a:solidFill>
                <a:effectLst/>
                <a:latin typeface="Times New Roman" panose="02020603050405020304" pitchFamily="18" charset="0"/>
                <a:cs typeface="Times New Roman" panose="02020603050405020304" pitchFamily="18" charset="0"/>
              </a:rPr>
              <a:t>Jupyter notebooks are used for data exploration, prototyping machine learning models, and documenting.</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7">
            <a:extLst>
              <a:ext uri="{FF2B5EF4-FFF2-40B4-BE49-F238E27FC236}">
                <a16:creationId xmlns:a16="http://schemas.microsoft.com/office/drawing/2014/main" id="{4341C9FD-D70B-AB6D-EBC0-58C497828B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608638"/>
            <a:ext cx="12192000"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7">
            <a:extLst>
              <a:ext uri="{FF2B5EF4-FFF2-40B4-BE49-F238E27FC236}">
                <a16:creationId xmlns:a16="http://schemas.microsoft.com/office/drawing/2014/main" id="{02701C10-18B8-E67C-7DC1-F7D63673AF50}"/>
              </a:ext>
            </a:extLst>
          </p:cNvPr>
          <p:cNvSpPr>
            <a:spLocks noChangeArrowheads="1"/>
          </p:cNvSpPr>
          <p:nvPr/>
        </p:nvSpPr>
        <p:spPr bwMode="auto">
          <a:xfrm>
            <a:off x="0"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91A7328E-7328-FC42-9989-6E4E49BF6A37}"/>
              </a:ext>
            </a:extLst>
          </p:cNvPr>
          <p:cNvGraphicFramePr>
            <a:graphicFrameLocks noGrp="1"/>
          </p:cNvGraphicFramePr>
          <p:nvPr>
            <p:extLst>
              <p:ext uri="{D42A27DB-BD31-4B8C-83A1-F6EECF244321}">
                <p14:modId xmlns:p14="http://schemas.microsoft.com/office/powerpoint/2010/main" val="1579628327"/>
              </p:ext>
            </p:extLst>
          </p:nvPr>
        </p:nvGraphicFramePr>
        <p:xfrm>
          <a:off x="417512" y="1677057"/>
          <a:ext cx="11356975" cy="2894286"/>
        </p:xfrm>
        <a:graphic>
          <a:graphicData uri="http://schemas.openxmlformats.org/drawingml/2006/table">
            <a:tbl>
              <a:tblPr firstRow="1" bandRow="1">
                <a:tableStyleId>{21E4AEA4-8DFA-4A89-87EB-49C32662AFE0}</a:tableStyleId>
              </a:tblPr>
              <a:tblGrid>
                <a:gridCol w="1070495">
                  <a:extLst>
                    <a:ext uri="{9D8B030D-6E8A-4147-A177-3AD203B41FA5}">
                      <a16:colId xmlns:a16="http://schemas.microsoft.com/office/drawing/2014/main" val="20000"/>
                    </a:ext>
                  </a:extLst>
                </a:gridCol>
                <a:gridCol w="4623423">
                  <a:extLst>
                    <a:ext uri="{9D8B030D-6E8A-4147-A177-3AD203B41FA5}">
                      <a16:colId xmlns:a16="http://schemas.microsoft.com/office/drawing/2014/main" val="20001"/>
                    </a:ext>
                  </a:extLst>
                </a:gridCol>
                <a:gridCol w="2823813">
                  <a:extLst>
                    <a:ext uri="{9D8B030D-6E8A-4147-A177-3AD203B41FA5}">
                      <a16:colId xmlns:a16="http://schemas.microsoft.com/office/drawing/2014/main" val="20002"/>
                    </a:ext>
                  </a:extLst>
                </a:gridCol>
                <a:gridCol w="2839244">
                  <a:extLst>
                    <a:ext uri="{9D8B030D-6E8A-4147-A177-3AD203B41FA5}">
                      <a16:colId xmlns:a16="http://schemas.microsoft.com/office/drawing/2014/main" val="20003"/>
                    </a:ext>
                  </a:extLst>
                </a:gridCol>
              </a:tblGrid>
              <a:tr h="516854">
                <a:tc>
                  <a:txBody>
                    <a:bodyPr/>
                    <a:lstStyle/>
                    <a:p>
                      <a:pPr algn="ctr"/>
                      <a:r>
                        <a:rPr lang="en-US" sz="1800" dirty="0">
                          <a:solidFill>
                            <a:schemeClr val="bg1"/>
                          </a:solidFill>
                          <a:latin typeface="Times New Roman" panose="02020603050405020304" pitchFamily="18" charset="0"/>
                          <a:cs typeface="Times New Roman" panose="02020603050405020304" pitchFamily="18" charset="0"/>
                        </a:rPr>
                        <a:t>Sr. No.</a:t>
                      </a:r>
                    </a:p>
                  </a:txBody>
                  <a:tcPr marL="91438" marR="91438"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bg1"/>
                          </a:solidFill>
                          <a:latin typeface="Times New Roman" panose="02020603050405020304" pitchFamily="18" charset="0"/>
                          <a:cs typeface="Times New Roman" panose="02020603050405020304" pitchFamily="18" charset="0"/>
                        </a:rPr>
                        <a:t>Paper</a:t>
                      </a:r>
                      <a:r>
                        <a:rPr lang="en-US" sz="1800" baseline="0" dirty="0">
                          <a:solidFill>
                            <a:schemeClr val="bg1"/>
                          </a:solidFill>
                          <a:latin typeface="Times New Roman" panose="02020603050405020304" pitchFamily="18" charset="0"/>
                          <a:cs typeface="Times New Roman" panose="02020603050405020304" pitchFamily="18" charset="0"/>
                        </a:rPr>
                        <a:t> Title and its Author</a:t>
                      </a:r>
                      <a:endParaRPr lang="en-US" sz="1800" dirty="0">
                        <a:solidFill>
                          <a:schemeClr val="bg1"/>
                        </a:solidFill>
                        <a:latin typeface="Times New Roman" panose="02020603050405020304" pitchFamily="18" charset="0"/>
                        <a:cs typeface="Times New Roman" panose="02020603050405020304" pitchFamily="18" charset="0"/>
                      </a:endParaRPr>
                    </a:p>
                  </a:txBody>
                  <a:tcPr marL="91438" marR="91438"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bg1"/>
                          </a:solidFill>
                          <a:latin typeface="Times New Roman" panose="02020603050405020304" pitchFamily="18" charset="0"/>
                          <a:cs typeface="Times New Roman" panose="02020603050405020304" pitchFamily="18" charset="0"/>
                        </a:rPr>
                        <a:t>Details of Publication</a:t>
                      </a:r>
                    </a:p>
                  </a:txBody>
                  <a:tcPr marL="91438" marR="91438"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bg1"/>
                          </a:solidFill>
                          <a:latin typeface="Times New Roman" panose="02020603050405020304" pitchFamily="18" charset="0"/>
                          <a:cs typeface="Times New Roman" panose="02020603050405020304" pitchFamily="18" charset="0"/>
                        </a:rPr>
                        <a:t>Findings</a:t>
                      </a:r>
                    </a:p>
                  </a:txBody>
                  <a:tcPr marL="91438" marR="91438"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91051">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1</a:t>
                      </a:r>
                    </a:p>
                  </a:txBody>
                  <a:tcPr marL="91438" marR="91438"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Convolutional Neural Network (CNN) for Image Detection and Recognition.</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Authors: </a:t>
                      </a:r>
                      <a:r>
                        <a:rPr lang="en-IN" sz="1800" b="0" i="0" kern="1200" dirty="0">
                          <a:solidFill>
                            <a:schemeClr val="dk1"/>
                          </a:solidFill>
                          <a:effectLst/>
                          <a:latin typeface="+mn-lt"/>
                          <a:ea typeface="+mn-ea"/>
                          <a:cs typeface="+mn-cs"/>
                        </a:rPr>
                        <a:t>Rahul Chauhan; Kamal Kumar Ghanshala; R.C Joshi</a:t>
                      </a:r>
                    </a:p>
                  </a:txBody>
                  <a:tcPr marL="91438" marR="91438"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1" i="0" kern="1200" dirty="0">
                          <a:solidFill>
                            <a:schemeClr val="dk1"/>
                          </a:solidFill>
                          <a:effectLst/>
                          <a:latin typeface="+mn-lt"/>
                          <a:ea typeface="+mn-ea"/>
                          <a:cs typeface="+mn-cs"/>
                        </a:rPr>
                        <a:t>Date of Conference: </a:t>
                      </a:r>
                      <a:r>
                        <a:rPr lang="en-IN" sz="1800" b="0" i="0" kern="1200" dirty="0">
                          <a:solidFill>
                            <a:schemeClr val="dk1"/>
                          </a:solidFill>
                          <a:effectLst/>
                          <a:latin typeface="+mn-lt"/>
                          <a:ea typeface="+mn-ea"/>
                          <a:cs typeface="+mn-cs"/>
                        </a:rPr>
                        <a:t>15-17 December 2018</a:t>
                      </a:r>
                      <a:endParaRPr lang="en-US" sz="1800" b="0" i="0" kern="1200" dirty="0">
                        <a:solidFill>
                          <a:schemeClr val="dk1"/>
                        </a:solidFill>
                        <a:effectLst/>
                        <a:latin typeface="+mn-lt"/>
                        <a:ea typeface="+mn-ea"/>
                        <a:cs typeface="+mn-cs"/>
                      </a:endParaRPr>
                    </a:p>
                    <a:p>
                      <a:pPr algn="just"/>
                      <a:r>
                        <a:rPr lang="en-US" sz="1800" b="1" i="0" kern="1200" dirty="0">
                          <a:solidFill>
                            <a:schemeClr val="dk1"/>
                          </a:solidFill>
                          <a:effectLst/>
                          <a:latin typeface="+mn-lt"/>
                          <a:ea typeface="+mn-ea"/>
                          <a:cs typeface="+mn-cs"/>
                        </a:rPr>
                        <a:t>Date Added to IEEE </a:t>
                      </a:r>
                      <a:r>
                        <a:rPr lang="en-US" sz="1800" b="1" i="1" kern="1200" dirty="0">
                          <a:solidFill>
                            <a:schemeClr val="dk1"/>
                          </a:solidFill>
                          <a:effectLst/>
                          <a:latin typeface="+mn-lt"/>
                          <a:ea typeface="+mn-ea"/>
                          <a:cs typeface="+mn-cs"/>
                        </a:rPr>
                        <a:t>Xplore</a:t>
                      </a:r>
                      <a:r>
                        <a:rPr lang="en-US" sz="1800" b="1" i="0" kern="1200" dirty="0">
                          <a:solidFill>
                            <a:schemeClr val="dk1"/>
                          </a:solidFill>
                          <a:effectLst/>
                          <a:latin typeface="+mn-lt"/>
                          <a:ea typeface="+mn-ea"/>
                          <a:cs typeface="+mn-cs"/>
                        </a:rPr>
                        <a:t>: </a:t>
                      </a:r>
                      <a:r>
                        <a:rPr lang="en-IN" sz="1800" b="0" i="0" kern="1200" dirty="0">
                          <a:solidFill>
                            <a:schemeClr val="dk1"/>
                          </a:solidFill>
                          <a:effectLst/>
                          <a:latin typeface="+mn-lt"/>
                          <a:ea typeface="+mn-ea"/>
                          <a:cs typeface="+mn-cs"/>
                        </a:rPr>
                        <a:t>02 May 2019</a:t>
                      </a:r>
                      <a:endParaRPr lang="en-US" sz="1800" b="1" dirty="0">
                        <a:solidFill>
                          <a:schemeClr val="tx1"/>
                        </a:solidFill>
                        <a:latin typeface="Times New Roman" panose="02020603050405020304" pitchFamily="18" charset="0"/>
                        <a:cs typeface="Times New Roman" panose="02020603050405020304" pitchFamily="18" charset="0"/>
                      </a:endParaRPr>
                    </a:p>
                  </a:txBody>
                  <a:tcPr marL="91438" marR="91438"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https://ieeexplore.ieee.org/abstract/document/8703316</a:t>
                      </a:r>
                    </a:p>
                  </a:txBody>
                  <a:tcPr marL="91438" marR="91438"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73587">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2</a:t>
                      </a:r>
                    </a:p>
                  </a:txBody>
                  <a:tcPr marL="91438" marR="91438"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Object Detection With Deep Learning: A Review.</a:t>
                      </a:r>
                      <a:endParaRPr lang="en-US" sz="1800" b="1" i="0" kern="1200" dirty="0">
                        <a:solidFill>
                          <a:schemeClr val="dk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Authors: </a:t>
                      </a:r>
                      <a:r>
                        <a:rPr lang="en-US" sz="1800" b="0" i="0" kern="1200" dirty="0">
                          <a:solidFill>
                            <a:schemeClr val="dk1"/>
                          </a:solidFill>
                          <a:effectLst/>
                          <a:latin typeface="+mn-lt"/>
                          <a:ea typeface="+mn-ea"/>
                          <a:cs typeface="+mn-cs"/>
                        </a:rPr>
                        <a:t>Zhong-</a:t>
                      </a:r>
                      <a:r>
                        <a:rPr lang="en-US" sz="1800" b="0" i="0" kern="1200" dirty="0" err="1">
                          <a:solidFill>
                            <a:schemeClr val="dk1"/>
                          </a:solidFill>
                          <a:effectLst/>
                          <a:latin typeface="+mn-lt"/>
                          <a:ea typeface="+mn-ea"/>
                          <a:cs typeface="+mn-cs"/>
                        </a:rPr>
                        <a:t>Qiu</a:t>
                      </a:r>
                      <a:r>
                        <a:rPr lang="en-US" sz="1800" b="0" i="0" kern="1200" dirty="0">
                          <a:solidFill>
                            <a:schemeClr val="dk1"/>
                          </a:solidFill>
                          <a:effectLst/>
                          <a:latin typeface="+mn-lt"/>
                          <a:ea typeface="+mn-ea"/>
                          <a:cs typeface="+mn-cs"/>
                        </a:rPr>
                        <a:t> Zhao; Peng Zheng; Shou-Tao Xu; Xindong Wu</a:t>
                      </a:r>
                      <a:r>
                        <a:rPr lang="en-IN" sz="1800" b="0" i="0" kern="1200" dirty="0">
                          <a:solidFill>
                            <a:schemeClr val="dk1"/>
                          </a:solidFill>
                          <a:effectLst/>
                          <a:latin typeface="+mn-lt"/>
                          <a:ea typeface="+mn-ea"/>
                          <a:cs typeface="+mn-cs"/>
                        </a:rPr>
                        <a:t>.</a:t>
                      </a:r>
                    </a:p>
                  </a:txBody>
                  <a:tcPr marL="91438" marR="91438"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i="0" kern="1200" dirty="0">
                          <a:solidFill>
                            <a:schemeClr val="dk1"/>
                          </a:solidFill>
                          <a:effectLst/>
                          <a:latin typeface="+mn-lt"/>
                          <a:ea typeface="+mn-ea"/>
                          <a:cs typeface="+mn-cs"/>
                        </a:rPr>
                        <a:t>Date of Publication:</a:t>
                      </a:r>
                      <a:r>
                        <a:rPr lang="en-IN" sz="1800" b="0" i="0" kern="1200" dirty="0">
                          <a:solidFill>
                            <a:schemeClr val="dk1"/>
                          </a:solidFill>
                          <a:effectLst/>
                          <a:latin typeface="+mn-lt"/>
                          <a:ea typeface="+mn-ea"/>
                          <a:cs typeface="+mn-cs"/>
                        </a:rPr>
                        <a:t> 27 January 2019 </a:t>
                      </a:r>
                      <a:br>
                        <a:rPr lang="en-IN" sz="1800" u="none" strike="noStrike" kern="1200" dirty="0">
                          <a:solidFill>
                            <a:schemeClr val="dk1"/>
                          </a:solidFill>
                          <a:effectLst/>
                          <a:latin typeface="+mn-lt"/>
                          <a:ea typeface="+mn-ea"/>
                          <a:cs typeface="+mn-cs"/>
                          <a:hlinkClick r:id="rId3"/>
                        </a:rPr>
                      </a:br>
                      <a:endParaRPr lang="en-US" sz="1800" dirty="0">
                        <a:solidFill>
                          <a:schemeClr val="tx1"/>
                        </a:solidFill>
                        <a:latin typeface="Times New Roman" panose="02020603050405020304" pitchFamily="18" charset="0"/>
                        <a:cs typeface="Times New Roman" panose="02020603050405020304" pitchFamily="18" charset="0"/>
                      </a:endParaRPr>
                    </a:p>
                  </a:txBody>
                  <a:tcPr marL="91438" marR="91438"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https://ieeexplore.ieee.org/abstract/document/8627998</a:t>
                      </a:r>
                    </a:p>
                  </a:txBody>
                  <a:tcPr marL="91438" marR="91438"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4" name="Title 1">
            <a:extLst>
              <a:ext uri="{FF2B5EF4-FFF2-40B4-BE49-F238E27FC236}">
                <a16:creationId xmlns:a16="http://schemas.microsoft.com/office/drawing/2014/main" id="{1C8A0B61-034B-9A63-4D3F-19AC51FAC3F7}"/>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anose="02020603050405020304" pitchFamily="18" charset="0"/>
                <a:cs typeface="Times New Roman" pitchFamily="18" charset="0"/>
              </a:rPr>
              <a:t>Literature Survey</a:t>
            </a: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186F1933-FE9C-E8DC-F2AF-DA801AB16FED}"/>
              </a:ext>
            </a:extLst>
          </p:cNvPr>
          <p:cNvSpPr>
            <a:spLocks noChangeArrowheads="1"/>
          </p:cNvSpPr>
          <p:nvPr/>
        </p:nvSpPr>
        <p:spPr bwMode="auto">
          <a:xfrm>
            <a:off x="0"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latin typeface="Times New Roman" panose="02020603050405020304" pitchFamily="18" charset="0"/>
              <a:cs typeface="Times New Roman" panose="02020603050405020304" pitchFamily="18" charset="0"/>
            </a:endParaRPr>
          </a:p>
        </p:txBody>
      </p:sp>
      <p:pic>
        <p:nvPicPr>
          <p:cNvPr id="16386" name="Picture 7">
            <a:extLst>
              <a:ext uri="{FF2B5EF4-FFF2-40B4-BE49-F238E27FC236}">
                <a16:creationId xmlns:a16="http://schemas.microsoft.com/office/drawing/2014/main" id="{F761377E-4DCD-B8FD-8D84-53BB22256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id="{A0990300-7CB7-913B-BEE8-D0435AA28845}"/>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anose="02020603050405020304" pitchFamily="18" charset="0"/>
                <a:cs typeface="Times New Roman" pitchFamily="18" charset="0"/>
              </a:rPr>
              <a:t>Working</a:t>
            </a:r>
          </a:p>
        </p:txBody>
      </p:sp>
      <p:sp>
        <p:nvSpPr>
          <p:cNvPr id="2" name="TextBox 1">
            <a:extLst>
              <a:ext uri="{FF2B5EF4-FFF2-40B4-BE49-F238E27FC236}">
                <a16:creationId xmlns:a16="http://schemas.microsoft.com/office/drawing/2014/main" id="{23039838-0A8C-4E26-F6D7-0428F71D6D28}"/>
              </a:ext>
            </a:extLst>
          </p:cNvPr>
          <p:cNvSpPr txBox="1">
            <a:spLocks noChangeArrowheads="1"/>
          </p:cNvSpPr>
          <p:nvPr/>
        </p:nvSpPr>
        <p:spPr bwMode="auto">
          <a:xfrm>
            <a:off x="280624" y="860611"/>
            <a:ext cx="6710921" cy="5274264"/>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buFont typeface="Arial" panose="020B0604020202020204" pitchFamily="34" charset="0"/>
              <a:buNone/>
              <a:defRPr/>
            </a:pPr>
            <a:r>
              <a:rPr lang="en-IN" sz="1400" b="1" dirty="0">
                <a:solidFill>
                  <a:schemeClr val="tx1">
                    <a:lumMod val="85000"/>
                    <a:lumOff val="15000"/>
                  </a:schemeClr>
                </a:solidFill>
                <a:latin typeface="Times New Roman" panose="02020603050405020304" pitchFamily="18" charset="0"/>
                <a:cs typeface="Times New Roman" panose="02020603050405020304" pitchFamily="18" charset="0"/>
              </a:rPr>
              <a:t>Training a Machine Learning Model:</a:t>
            </a:r>
          </a:p>
          <a:p>
            <a:pPr marL="285750" indent="-285750">
              <a:buSzPct val="80000"/>
              <a:buFont typeface="Wingdings" pitchFamily="2" charset="2"/>
              <a:buChar char="v"/>
              <a:defRPr/>
            </a:pPr>
            <a:r>
              <a:rPr lang="en-IN" sz="1400" dirty="0">
                <a:solidFill>
                  <a:schemeClr val="tx1">
                    <a:lumMod val="85000"/>
                    <a:lumOff val="15000"/>
                  </a:schemeClr>
                </a:solidFill>
                <a:latin typeface="Times New Roman" panose="02020603050405020304" pitchFamily="18" charset="0"/>
                <a:cs typeface="Times New Roman" panose="02020603050405020304" pitchFamily="18" charset="0"/>
              </a:rPr>
              <a:t>Train a convolutional neural network using TensorFlow and Google’s Open Source Quick, Draw! </a:t>
            </a:r>
            <a:r>
              <a:rPr lang="en-IN" sz="1400" dirty="0">
                <a:solidFill>
                  <a:schemeClr val="tx1">
                    <a:lumMod val="85000"/>
                    <a:lumOff val="15000"/>
                  </a:schemeClr>
                </a:solidFill>
                <a:latin typeface="Times New Roman" panose="02020603050405020304" pitchFamily="18" charset="0"/>
                <a:cs typeface="Times New Roman" panose="02020603050405020304" pitchFamily="18" charset="0"/>
                <a:hlinkClick r:id="rId3"/>
              </a:rPr>
              <a:t>dataset</a:t>
            </a:r>
            <a:r>
              <a:rPr lang="en-IN" sz="1400" dirty="0">
                <a:solidFill>
                  <a:schemeClr val="tx1">
                    <a:lumMod val="85000"/>
                    <a:lumOff val="15000"/>
                  </a:schemeClr>
                </a:solidFill>
                <a:latin typeface="Times New Roman" panose="02020603050405020304" pitchFamily="18" charset="0"/>
                <a:cs typeface="Times New Roman" panose="02020603050405020304" pitchFamily="18" charset="0"/>
              </a:rPr>
              <a:t> to recognize hand drawn images including a webapp to draw them.</a:t>
            </a:r>
          </a:p>
          <a:p>
            <a:pPr>
              <a:buSzPct val="80000"/>
              <a:buNone/>
              <a:defRPr/>
            </a:pPr>
            <a:endParaRPr lang="en-IN" sz="14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85750" indent="-285750">
              <a:buSzPct val="80000"/>
              <a:buFont typeface="Wingdings" pitchFamily="2" charset="2"/>
              <a:buChar char="v"/>
              <a:defRPr/>
            </a:pPr>
            <a:r>
              <a:rPr lang="en-IN" sz="1400" b="1" dirty="0">
                <a:solidFill>
                  <a:schemeClr val="tx1">
                    <a:lumMod val="85000"/>
                    <a:lumOff val="15000"/>
                  </a:schemeClr>
                </a:solidFill>
                <a:latin typeface="Times New Roman" panose="02020603050405020304" pitchFamily="18" charset="0"/>
                <a:cs typeface="Times New Roman" panose="02020603050405020304" pitchFamily="18" charset="0"/>
              </a:rPr>
              <a:t>Architecture</a:t>
            </a:r>
            <a:r>
              <a:rPr lang="en-IN" sz="1400" dirty="0">
                <a:solidFill>
                  <a:schemeClr val="tx1">
                    <a:lumMod val="85000"/>
                    <a:lumOff val="15000"/>
                  </a:schemeClr>
                </a:solidFill>
                <a:latin typeface="Times New Roman" panose="02020603050405020304" pitchFamily="18" charset="0"/>
                <a:cs typeface="Times New Roman" panose="02020603050405020304" pitchFamily="18" charset="0"/>
              </a:rPr>
              <a:t>: we make use of the following 7 Keras layers:</a:t>
            </a:r>
          </a:p>
          <a:p>
            <a:pPr marL="285750" indent="-285750" algn="l"/>
            <a:r>
              <a:rPr lang="en-IN" sz="1400" b="1" i="0" dirty="0">
                <a:effectLst/>
                <a:latin typeface="Times New Roman" panose="02020603050405020304" pitchFamily="18" charset="0"/>
                <a:cs typeface="Times New Roman" panose="02020603050405020304" pitchFamily="18" charset="0"/>
              </a:rPr>
              <a:t>Rescaling:</a:t>
            </a:r>
            <a:r>
              <a:rPr lang="en-IN" sz="1400" b="0" i="0" dirty="0">
                <a:effectLst/>
                <a:latin typeface="Times New Roman" panose="02020603050405020304" pitchFamily="18" charset="0"/>
                <a:cs typeface="Times New Roman" panose="02020603050405020304" pitchFamily="18" charset="0"/>
              </a:rPr>
              <a:t> Pre processes input data by scaling it to a specified range, ensuring consistent input values.</a:t>
            </a:r>
          </a:p>
          <a:p>
            <a:pPr marL="285750" indent="-285750" algn="l"/>
            <a:r>
              <a:rPr lang="en-IN" sz="1400" b="1" i="0" dirty="0">
                <a:effectLst/>
                <a:latin typeface="Times New Roman" panose="02020603050405020304" pitchFamily="18" charset="0"/>
                <a:cs typeface="Times New Roman" panose="02020603050405020304" pitchFamily="18" charset="0"/>
              </a:rPr>
              <a:t>Batch Normalization:</a:t>
            </a:r>
            <a:r>
              <a:rPr lang="en-IN" sz="1400" b="0" i="0" dirty="0">
                <a:effectLst/>
                <a:latin typeface="Times New Roman" panose="02020603050405020304" pitchFamily="18" charset="0"/>
                <a:cs typeface="Times New Roman" panose="02020603050405020304" pitchFamily="18" charset="0"/>
              </a:rPr>
              <a:t> Normalizes activations within a layer, stabilizing training and potentially improving convergence.</a:t>
            </a:r>
          </a:p>
          <a:p>
            <a:pPr marL="285750" indent="-285750" algn="l"/>
            <a:r>
              <a:rPr lang="en-IN" sz="1400" b="1" i="0" dirty="0">
                <a:effectLst/>
                <a:latin typeface="Times New Roman" panose="02020603050405020304" pitchFamily="18" charset="0"/>
                <a:cs typeface="Times New Roman" panose="02020603050405020304" pitchFamily="18" charset="0"/>
              </a:rPr>
              <a:t>Conv2D:</a:t>
            </a:r>
            <a:r>
              <a:rPr lang="en-IN" sz="1400" b="0" i="0" dirty="0">
                <a:effectLst/>
                <a:latin typeface="Times New Roman" panose="02020603050405020304" pitchFamily="18" charset="0"/>
                <a:cs typeface="Times New Roman" panose="02020603050405020304" pitchFamily="18" charset="0"/>
              </a:rPr>
              <a:t> Applies 2D convolutional operations to detect patterns and features in input data.</a:t>
            </a:r>
          </a:p>
          <a:p>
            <a:pPr marL="285750" indent="-285750" algn="l"/>
            <a:r>
              <a:rPr lang="en-IN" sz="1400" b="1" i="0" dirty="0">
                <a:effectLst/>
                <a:latin typeface="Times New Roman" panose="02020603050405020304" pitchFamily="18" charset="0"/>
                <a:cs typeface="Times New Roman" panose="02020603050405020304" pitchFamily="18" charset="0"/>
              </a:rPr>
              <a:t>MaxPooling2D:</a:t>
            </a:r>
            <a:r>
              <a:rPr lang="en-IN" sz="1400" b="0" i="0" dirty="0">
                <a:effectLst/>
                <a:latin typeface="Times New Roman" panose="02020603050405020304" pitchFamily="18" charset="0"/>
                <a:cs typeface="Times New Roman" panose="02020603050405020304" pitchFamily="18" charset="0"/>
              </a:rPr>
              <a:t> Reduces the spatial dimensions of feature maps, retaining essential information by selecting the maximum value in local regions.</a:t>
            </a:r>
          </a:p>
          <a:p>
            <a:pPr marL="285750" indent="-285750" algn="l"/>
            <a:r>
              <a:rPr lang="en-IN" sz="1400" b="1" i="0" dirty="0">
                <a:effectLst/>
                <a:latin typeface="Times New Roman" panose="02020603050405020304" pitchFamily="18" charset="0"/>
                <a:cs typeface="Times New Roman" panose="02020603050405020304" pitchFamily="18" charset="0"/>
              </a:rPr>
              <a:t>Flatten:</a:t>
            </a:r>
            <a:r>
              <a:rPr lang="en-IN" sz="1400" b="0" i="0" dirty="0">
                <a:effectLst/>
                <a:latin typeface="Times New Roman" panose="02020603050405020304" pitchFamily="18" charset="0"/>
                <a:cs typeface="Times New Roman" panose="02020603050405020304" pitchFamily="18" charset="0"/>
              </a:rPr>
              <a:t> Converts multi-dimensional feature maps into a one-dimensional vector for input into fully connected layers.</a:t>
            </a:r>
          </a:p>
          <a:p>
            <a:pPr marL="285750" indent="-285750" algn="l"/>
            <a:r>
              <a:rPr lang="en-IN" sz="1400" b="1" i="0" dirty="0">
                <a:effectLst/>
                <a:latin typeface="Times New Roman" panose="02020603050405020304" pitchFamily="18" charset="0"/>
                <a:cs typeface="Times New Roman" panose="02020603050405020304" pitchFamily="18" charset="0"/>
              </a:rPr>
              <a:t>Dropout:</a:t>
            </a:r>
            <a:r>
              <a:rPr lang="en-IN" sz="1400" b="0" i="0" dirty="0">
                <a:effectLst/>
                <a:latin typeface="Times New Roman" panose="02020603050405020304" pitchFamily="18" charset="0"/>
                <a:cs typeface="Times New Roman" panose="02020603050405020304" pitchFamily="18" charset="0"/>
              </a:rPr>
              <a:t> Prevents overfitting by randomly deactivating a portion of neurons during training, promoting robustness and generalization.</a:t>
            </a:r>
          </a:p>
          <a:p>
            <a:pPr marL="285750" indent="-285750">
              <a:buSzPct val="80000"/>
              <a:buFont typeface="Wingdings" pitchFamily="2" charset="2"/>
              <a:buChar char="v"/>
              <a:defRPr/>
            </a:pPr>
            <a:endParaRPr lang="en-IN" sz="1400" dirty="0">
              <a:solidFill>
                <a:schemeClr val="tx1">
                  <a:lumMod val="85000"/>
                  <a:lumOff val="15000"/>
                </a:schemeClr>
              </a:solidFill>
              <a:latin typeface="Times New Roman" panose="02020603050405020304" pitchFamily="18" charset="0"/>
              <a:cs typeface="Times New Roman" panose="02020603050405020304" pitchFamily="18" charset="0"/>
            </a:endParaRPr>
          </a:p>
          <a:p>
            <a:pPr>
              <a:lnSpc>
                <a:spcPct val="100000"/>
              </a:lnSpc>
              <a:spcBef>
                <a:spcPct val="0"/>
              </a:spcBef>
              <a:buFont typeface="Arial" panose="020B0604020202020204" pitchFamily="34" charset="0"/>
              <a:buNone/>
              <a:defRPr/>
            </a:pPr>
            <a:endParaRPr lang="en-US" altLang="en-US" sz="1400" dirty="0">
              <a:solidFill>
                <a:schemeClr val="tx1">
                  <a:lumMod val="85000"/>
                  <a:lumOff val="15000"/>
                </a:schemeClr>
              </a:solidFill>
              <a:latin typeface="Times New Roman" panose="02020603050405020304" pitchFamily="18" charset="0"/>
              <a:ea typeface="Menlo" panose="020B0609030804020204" pitchFamily="49" charset="0"/>
              <a:cs typeface="Times New Roman" panose="02020603050405020304" pitchFamily="18" charset="0"/>
            </a:endParaRPr>
          </a:p>
        </p:txBody>
      </p:sp>
      <p:sp>
        <p:nvSpPr>
          <p:cNvPr id="3" name="TextBox 2">
            <a:extLst>
              <a:ext uri="{FF2B5EF4-FFF2-40B4-BE49-F238E27FC236}">
                <a16:creationId xmlns:a16="http://schemas.microsoft.com/office/drawing/2014/main" id="{26BAD3D8-3372-6AD3-072B-6862EF183087}"/>
              </a:ext>
            </a:extLst>
          </p:cNvPr>
          <p:cNvSpPr txBox="1"/>
          <p:nvPr/>
        </p:nvSpPr>
        <p:spPr>
          <a:xfrm>
            <a:off x="7272169" y="860611"/>
            <a:ext cx="4735099" cy="5047536"/>
          </a:xfrm>
          <a:prstGeom prst="rect">
            <a:avLst/>
          </a:prstGeom>
          <a:noFill/>
        </p:spPr>
        <p:txBody>
          <a:bodyPr wrap="square" rtlCol="0">
            <a:spAutoFit/>
          </a:bodyPr>
          <a:lstStyle/>
          <a:p>
            <a:pPr algn="just">
              <a:buFont typeface="Arial" panose="020B0604020202020204" pitchFamily="34" charset="0"/>
              <a:buNone/>
              <a:defRPr/>
            </a:pPr>
            <a:r>
              <a:rPr lang="en-IN" sz="1400" b="1" dirty="0">
                <a:solidFill>
                  <a:schemeClr val="tx1">
                    <a:lumMod val="85000"/>
                    <a:lumOff val="15000"/>
                  </a:schemeClr>
                </a:solidFill>
                <a:latin typeface="Times New Roman" panose="02020603050405020304" pitchFamily="18" charset="0"/>
                <a:cs typeface="Times New Roman" panose="02020603050405020304" pitchFamily="18" charset="0"/>
              </a:rPr>
              <a:t>Web-App:</a:t>
            </a:r>
          </a:p>
          <a:p>
            <a:pPr marL="285750" indent="-285750" algn="just">
              <a:buSzPct val="80000"/>
              <a:buFont typeface="Wingdings" pitchFamily="2" charset="2"/>
              <a:buChar char="v"/>
              <a:defRPr/>
            </a:pPr>
            <a:r>
              <a:rPr lang="en-IN" sz="1400" dirty="0">
                <a:solidFill>
                  <a:schemeClr val="tx1">
                    <a:lumMod val="85000"/>
                    <a:lumOff val="15000"/>
                  </a:schemeClr>
                </a:solidFill>
                <a:latin typeface="Times New Roman" panose="02020603050405020304" pitchFamily="18" charset="0"/>
                <a:cs typeface="Times New Roman" panose="02020603050405020304" pitchFamily="18" charset="0"/>
              </a:rPr>
              <a:t>Next we’ll create the web application which is a simple FastApi server that hosts a single static HTML page.</a:t>
            </a:r>
          </a:p>
          <a:p>
            <a:pPr marL="285750" indent="-285750" algn="just">
              <a:buSzPct val="80000"/>
              <a:buFont typeface="Wingdings" pitchFamily="2" charset="2"/>
              <a:buChar char="v"/>
              <a:defRPr/>
            </a:pPr>
            <a:r>
              <a:rPr lang="en-IN" sz="1400" dirty="0">
                <a:solidFill>
                  <a:schemeClr val="tx1">
                    <a:lumMod val="85000"/>
                    <a:lumOff val="15000"/>
                  </a:schemeClr>
                </a:solidFill>
                <a:latin typeface="Times New Roman" panose="02020603050405020304" pitchFamily="18" charset="0"/>
                <a:cs typeface="Times New Roman" panose="02020603050405020304" pitchFamily="18" charset="0"/>
              </a:rPr>
              <a:t>Here the user can draw a canvas and the predicted labels are output as a pie chart with their probabilities. The REST API includes a single POST endpoint which is used for transforming the canvas.</a:t>
            </a:r>
          </a:p>
          <a:p>
            <a:pPr marL="285750" indent="-285750" algn="just">
              <a:buSzPct val="80000"/>
              <a:buFont typeface="Wingdings" pitchFamily="2" charset="2"/>
              <a:buChar char="v"/>
              <a:defRPr/>
            </a:pPr>
            <a:endParaRPr lang="en-IN" sz="1400" dirty="0">
              <a:solidFill>
                <a:schemeClr val="tx1">
                  <a:lumMod val="85000"/>
                  <a:lumOff val="15000"/>
                </a:schemeClr>
              </a:solidFill>
              <a:latin typeface="Times New Roman" panose="02020603050405020304" pitchFamily="18" charset="0"/>
              <a:cs typeface="Times New Roman" panose="02020603050405020304" pitchFamily="18" charset="0"/>
            </a:endParaRPr>
          </a:p>
          <a:p>
            <a:pPr algn="just">
              <a:buSzPct val="80000"/>
              <a:buFont typeface="Arial" panose="020B0604020202020204" pitchFamily="34" charset="0"/>
              <a:buNone/>
              <a:defRPr/>
            </a:pPr>
            <a:endParaRPr lang="en-IN" sz="14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algn="just">
              <a:buSzPct val="80000"/>
              <a:buFont typeface="Arial" panose="020B0604020202020204" pitchFamily="34" charset="0"/>
              <a:buNone/>
              <a:defRPr/>
            </a:pPr>
            <a:endParaRPr lang="en-IN" sz="14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algn="just">
              <a:buSzPct val="80000"/>
              <a:buFont typeface="Arial" panose="020B0604020202020204" pitchFamily="34" charset="0"/>
              <a:buNone/>
              <a:defRPr/>
            </a:pPr>
            <a:r>
              <a:rPr lang="en-IN" sz="1400" b="1" dirty="0">
                <a:solidFill>
                  <a:schemeClr val="tx1">
                    <a:lumMod val="85000"/>
                    <a:lumOff val="15000"/>
                  </a:schemeClr>
                </a:solidFill>
                <a:latin typeface="Times New Roman" panose="02020603050405020304" pitchFamily="18" charset="0"/>
                <a:cs typeface="Times New Roman" panose="02020603050405020304" pitchFamily="18" charset="0"/>
              </a:rPr>
              <a:t>Backend:</a:t>
            </a:r>
          </a:p>
          <a:p>
            <a:pPr marL="285750" indent="-285750" algn="just">
              <a:buSzPct val="80000"/>
              <a:buFont typeface="Wingdings" pitchFamily="2" charset="2"/>
              <a:buChar char="v"/>
              <a:defRPr/>
            </a:pPr>
            <a:r>
              <a:rPr lang="en-IN" sz="1400" dirty="0">
                <a:latin typeface="Times New Roman" panose="02020603050405020304" pitchFamily="18" charset="0"/>
                <a:cs typeface="Times New Roman" panose="02020603050405020304" pitchFamily="18" charset="0"/>
              </a:rPr>
              <a:t>The backend is required to resize the canvas to 28x28 pixel as our training images and to crop its content square and remove blank space. </a:t>
            </a:r>
          </a:p>
          <a:p>
            <a:pPr marL="285750" indent="-285750" algn="just">
              <a:buSzPct val="80000"/>
              <a:buFont typeface="Wingdings" pitchFamily="2" charset="2"/>
              <a:buChar char="v"/>
              <a:defRPr/>
            </a:pPr>
            <a:r>
              <a:rPr lang="en-IN" sz="1400" dirty="0">
                <a:latin typeface="Times New Roman" panose="02020603050405020304" pitchFamily="18" charset="0"/>
                <a:cs typeface="Times New Roman" panose="02020603050405020304" pitchFamily="18" charset="0"/>
              </a:rPr>
              <a:t>The endpoint /transform expects an image’s strokes and the bounding box for cropping it. Using these two parameters we call transform image which draws the image using it strokes, resize it and crops it. The resulting image is returned from the endpoint.</a:t>
            </a:r>
          </a:p>
          <a:p>
            <a:pPr>
              <a:buFont typeface="Arial" panose="020B0604020202020204" pitchFamily="34" charset="0"/>
              <a:buNone/>
              <a:defRPr/>
            </a:pPr>
            <a:br>
              <a:rPr lang="en-IN" sz="1400" dirty="0">
                <a:latin typeface="Times New Roman" panose="02020603050405020304" pitchFamily="18" charset="0"/>
                <a:cs typeface="Times New Roman" panose="02020603050405020304" pitchFamily="18" charset="0"/>
              </a:rPr>
            </a:br>
            <a:endParaRPr lang="en-IN" sz="14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85750" indent="-285750">
              <a:buSzPct val="80000"/>
              <a:buFont typeface="Wingdings" pitchFamily="2" charset="2"/>
              <a:buChar char="v"/>
              <a:defRPr/>
            </a:pPr>
            <a:endParaRPr lang="en-IN" sz="1400" dirty="0">
              <a:solidFill>
                <a:schemeClr val="tx1">
                  <a:lumMod val="85000"/>
                  <a:lumOff val="15000"/>
                </a:schemeClr>
              </a:solidFill>
              <a:latin typeface="Times New Roman" panose="02020603050405020304" pitchFamily="18" charset="0"/>
              <a:ea typeface="Menlo" panose="020B0609030804020204" pitchFamily="49" charset="0"/>
              <a:cs typeface="Times New Roman" panose="02020603050405020304" pitchFamily="18" charset="0"/>
            </a:endParaRPr>
          </a:p>
          <a:p>
            <a:endParaRPr lang="en-US" sz="1400" dirty="0"/>
          </a:p>
        </p:txBody>
      </p:sp>
      <p:sp>
        <p:nvSpPr>
          <p:cNvPr id="6" name="TextBox 5">
            <a:extLst>
              <a:ext uri="{FF2B5EF4-FFF2-40B4-BE49-F238E27FC236}">
                <a16:creationId xmlns:a16="http://schemas.microsoft.com/office/drawing/2014/main" id="{0B3F8DED-7A84-DAF7-4D51-9513EF3F0C03}"/>
              </a:ext>
            </a:extLst>
          </p:cNvPr>
          <p:cNvSpPr txBox="1"/>
          <p:nvPr/>
        </p:nvSpPr>
        <p:spPr>
          <a:xfrm>
            <a:off x="3130475" y="-1344706"/>
            <a:ext cx="184731" cy="369332"/>
          </a:xfrm>
          <a:prstGeom prst="rect">
            <a:avLst/>
          </a:prstGeom>
          <a:noFill/>
        </p:spPr>
        <p:txBody>
          <a:bodyPr wrap="none" rtlCol="0">
            <a:spAutoFit/>
          </a:bodyPr>
          <a:lstStyle/>
          <a:p>
            <a:endParaRPr lang="en-US" dirty="0"/>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4784DA68-D2D6-BF48-6B29-2060896BF2FD}"/>
              </a:ext>
            </a:extLst>
          </p:cNvPr>
          <p:cNvSpPr>
            <a:spLocks noChangeArrowheads="1"/>
          </p:cNvSpPr>
          <p:nvPr/>
        </p:nvSpPr>
        <p:spPr bwMode="auto">
          <a:xfrm>
            <a:off x="0"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latin typeface="Times New Roman" panose="02020603050405020304" pitchFamily="18" charset="0"/>
              <a:cs typeface="Times New Roman" panose="02020603050405020304" pitchFamily="18" charset="0"/>
            </a:endParaRPr>
          </a:p>
        </p:txBody>
      </p:sp>
      <p:pic>
        <p:nvPicPr>
          <p:cNvPr id="9219" name="Picture 7">
            <a:extLst>
              <a:ext uri="{FF2B5EF4-FFF2-40B4-BE49-F238E27FC236}">
                <a16:creationId xmlns:a16="http://schemas.microsoft.com/office/drawing/2014/main" id="{8FFDA5D2-0CEA-09A2-8487-E52D97AA4B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id="{2BF230DA-6498-C9B0-6A18-4A607A89961C}"/>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anose="02020603050405020304" pitchFamily="18" charset="0"/>
                <a:cs typeface="Times New Roman" pitchFamily="18" charset="0"/>
              </a:rPr>
              <a:t>Block Diagram</a:t>
            </a:r>
          </a:p>
        </p:txBody>
      </p:sp>
      <p:pic>
        <p:nvPicPr>
          <p:cNvPr id="9251" name="Picture 7">
            <a:extLst>
              <a:ext uri="{FF2B5EF4-FFF2-40B4-BE49-F238E27FC236}">
                <a16:creationId xmlns:a16="http://schemas.microsoft.com/office/drawing/2014/main" id="{0D0737C9-5A64-2BAE-B522-E6AEA3B6D0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 y="5568950"/>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phic 4">
            <a:extLst>
              <a:ext uri="{FF2B5EF4-FFF2-40B4-BE49-F238E27FC236}">
                <a16:creationId xmlns:a16="http://schemas.microsoft.com/office/drawing/2014/main" id="{7884ED4C-C728-F84F-FCAB-870D8767D15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06671" y="859710"/>
            <a:ext cx="3006128" cy="5140788"/>
          </a:xfrm>
          <a:prstGeom prst="rect">
            <a:avLst/>
          </a:prstGeom>
        </p:spPr>
      </p:pic>
      <p:sp>
        <p:nvSpPr>
          <p:cNvPr id="17" name="TextBox 16">
            <a:extLst>
              <a:ext uri="{FF2B5EF4-FFF2-40B4-BE49-F238E27FC236}">
                <a16:creationId xmlns:a16="http://schemas.microsoft.com/office/drawing/2014/main" id="{33AD22BF-D9E6-A96C-3FD1-19EB5E9094C8}"/>
              </a:ext>
            </a:extLst>
          </p:cNvPr>
          <p:cNvSpPr txBox="1"/>
          <p:nvPr/>
        </p:nvSpPr>
        <p:spPr>
          <a:xfrm>
            <a:off x="5651679" y="6017020"/>
            <a:ext cx="441146"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user</a:t>
            </a:r>
          </a:p>
        </p:txBody>
      </p:sp>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1582</TotalTime>
  <Words>1164</Words>
  <Application>Microsoft Macintosh PowerPoint</Application>
  <PresentationFormat>Widescreen</PresentationFormat>
  <Paragraphs>103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Bodoni MT</vt:lpstr>
      <vt:lpstr>Calibri</vt:lpstr>
      <vt:lpstr>Calibri Light</vt:lpstr>
      <vt:lpstr>Times New Roman</vt:lpstr>
      <vt:lpstr>Wingdings</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user1</dc:creator>
  <cp:lastModifiedBy>Microsoft Office User</cp:lastModifiedBy>
  <cp:revision>79</cp:revision>
  <cp:lastPrinted>2018-01-20T12:20:28Z</cp:lastPrinted>
  <dcterms:created xsi:type="dcterms:W3CDTF">2018-01-20T09:03:31Z</dcterms:created>
  <dcterms:modified xsi:type="dcterms:W3CDTF">2023-09-30T06:49:23Z</dcterms:modified>
</cp:coreProperties>
</file>