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5143500" cx="9144000"/>
  <p:notesSz cx="6858000" cy="9144000"/>
  <p:embeddedFontLst>
    <p:embeddedFont>
      <p:font typeface="Roboto"/>
      <p:regular r:id="rId19"/>
      <p:bold r:id="rId20"/>
      <p:italic r:id="rId21"/>
      <p:boldItalic r:id="rId22"/>
    </p:embeddedFont>
    <p:embeddedFont>
      <p:font typeface="Bodoni"/>
      <p:regular r:id="rId23"/>
      <p:bold r:id="rId24"/>
      <p:italic r:id="rId25"/>
      <p:boldItalic r:id="rId26"/>
    </p:embeddedFont>
    <p:embeddedFont>
      <p:font typeface="Arial Black"/>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099A3F1-8CEA-4F31-85E3-6F5625E9504B}">
  <a:tblStyle styleId="{8099A3F1-8CEA-4F31-85E3-6F5625E9504B}"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Bodoni-bold.fntdata"/><Relationship Id="rId23" Type="http://schemas.openxmlformats.org/officeDocument/2006/relationships/font" Target="fonts/Bodoni-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Bodoni-boldItalic.fntdata"/><Relationship Id="rId25" Type="http://schemas.openxmlformats.org/officeDocument/2006/relationships/font" Target="fonts/Bodoni-italic.fntdata"/><Relationship Id="rId27" Type="http://schemas.openxmlformats.org/officeDocument/2006/relationships/font" Target="fonts/ArialBlack-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font" Target="fonts/Roboto-regular.fntdata"/><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861fb66516_2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g2861fb66516_2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861fb66516_2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g2861fb66516_2_1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861fb66516_2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g2861fb66516_2_1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861fb66516_2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g2861fb66516_2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861fb66516_2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g2861fb66516_2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861fb66516_2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g2861fb66516_2_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861fb66516_2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g2861fb66516_2_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861fb66516_2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g2861fb66516_2_1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861fb66516_2_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g2861fb66516_2_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861fb66516_2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g2861fb66516_2_1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861fb66516_2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g2861fb66516_2_1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SzPts val="1100"/>
              <a:buNone/>
              <a:defRPr sz="4500"/>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rgbClr val="898989"/>
                </a:solidFill>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2" name="Shape 62"/>
        <p:cNvGrpSpPr/>
        <p:nvPr/>
      </p:nvGrpSpPr>
      <p:grpSpPr>
        <a:xfrm>
          <a:off x="0" y="0"/>
          <a:ext cx="0" cy="0"/>
          <a:chOff x="0" y="0"/>
          <a:chExt cx="0" cy="0"/>
        </a:xfrm>
      </p:grpSpPr>
      <p:sp>
        <p:nvSpPr>
          <p:cNvPr id="63" name="Google Shape;63;p15"/>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100"/>
              <a:buNone/>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64" name="Google Shape;64;p15"/>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rgbClr val="898989"/>
                </a:solidFill>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100"/>
              <a:buNone/>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70" name="Google Shape;70;p16"/>
          <p:cNvSpPr txBox="1"/>
          <p:nvPr>
            <p:ph idx="1" type="body"/>
          </p:nvPr>
        </p:nvSpPr>
        <p:spPr>
          <a:xfrm rot="5400000">
            <a:off x="2940249" y="-942380"/>
            <a:ext cx="3263503"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rgbClr val="898989"/>
                </a:solidFill>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sp>
        <p:nvSpPr>
          <p:cNvPr id="75" name="Google Shape;75;p17"/>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SzPts val="1100"/>
              <a:buNone/>
              <a:defRPr sz="2400"/>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76" name="Google Shape;76;p17"/>
          <p:cNvSpPr/>
          <p:nvPr>
            <p:ph idx="2" type="pic"/>
          </p:nvPr>
        </p:nvSpPr>
        <p:spPr>
          <a:xfrm>
            <a:off x="3887391" y="740569"/>
            <a:ext cx="4629150" cy="3655219"/>
          </a:xfrm>
          <a:prstGeom prst="rect">
            <a:avLst/>
          </a:prstGeom>
          <a:noFill/>
          <a:ln>
            <a:noFill/>
          </a:ln>
        </p:spPr>
      </p:sp>
      <p:sp>
        <p:nvSpPr>
          <p:cNvPr id="77" name="Google Shape;77;p17"/>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rgbClr val="898989"/>
                </a:solidFill>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SzPts val="1100"/>
              <a:buNone/>
              <a:defRPr sz="2400"/>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83" name="Google Shape;83;p18"/>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84" name="Google Shape;84;p18"/>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85" name="Google Shape;85;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rgbClr val="898989"/>
                </a:solidFill>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6" name="Google Shape;86;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7" name="Google Shape;87;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
        <p:nvSpPr>
          <p:cNvPr id="89" name="Google Shape;89;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rgbClr val="898989"/>
                </a:solidFill>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0" name="Google Shape;90;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1" name="Google Shape;91;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2" name="Shape 92"/>
        <p:cNvGrpSpPr/>
        <p:nvPr/>
      </p:nvGrpSpPr>
      <p:grpSpPr>
        <a:xfrm>
          <a:off x="0" y="0"/>
          <a:ext cx="0" cy="0"/>
          <a:chOff x="0" y="0"/>
          <a:chExt cx="0" cy="0"/>
        </a:xfrm>
      </p:grpSpPr>
      <p:sp>
        <p:nvSpPr>
          <p:cNvPr id="93" name="Google Shape;93;p2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100"/>
              <a:buNone/>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94" name="Google Shape;94;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rgbClr val="898989"/>
                </a:solidFill>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5" name="Google Shape;95;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6" name="Google Shape;96;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7" name="Shape 97"/>
        <p:cNvGrpSpPr/>
        <p:nvPr/>
      </p:nvGrpSpPr>
      <p:grpSpPr>
        <a:xfrm>
          <a:off x="0" y="0"/>
          <a:ext cx="0" cy="0"/>
          <a:chOff x="0" y="0"/>
          <a:chExt cx="0" cy="0"/>
        </a:xfrm>
      </p:grpSpPr>
      <p:sp>
        <p:nvSpPr>
          <p:cNvPr id="98" name="Google Shape;98;p21"/>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100"/>
              <a:buNone/>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99" name="Google Shape;99;p21"/>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00" name="Google Shape;100;p21"/>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1" name="Google Shape;101;p21"/>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02" name="Google Shape;102;p21"/>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rgbClr val="898989"/>
                </a:solidFill>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6" name="Shape 106"/>
        <p:cNvGrpSpPr/>
        <p:nvPr/>
      </p:nvGrpSpPr>
      <p:grpSpPr>
        <a:xfrm>
          <a:off x="0" y="0"/>
          <a:ext cx="0" cy="0"/>
          <a:chOff x="0" y="0"/>
          <a:chExt cx="0" cy="0"/>
        </a:xfrm>
      </p:grpSpPr>
      <p:sp>
        <p:nvSpPr>
          <p:cNvPr id="107" name="Google Shape;107;p2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100"/>
              <a:buNone/>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108" name="Google Shape;108;p22"/>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9" name="Google Shape;109;p22"/>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rgbClr val="898989"/>
                </a:solidFill>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3" name="Shape 113"/>
        <p:cNvGrpSpPr/>
        <p:nvPr/>
      </p:nvGrpSpPr>
      <p:grpSpPr>
        <a:xfrm>
          <a:off x="0" y="0"/>
          <a:ext cx="0" cy="0"/>
          <a:chOff x="0" y="0"/>
          <a:chExt cx="0" cy="0"/>
        </a:xfrm>
      </p:grpSpPr>
      <p:sp>
        <p:nvSpPr>
          <p:cNvPr id="114" name="Google Shape;114;p23"/>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SzPts val="1100"/>
              <a:buNone/>
              <a:defRPr sz="4500"/>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115" name="Google Shape;115;p23"/>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rgbClr val="898989"/>
                </a:solidFill>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9" name="Shape 119"/>
        <p:cNvGrpSpPr/>
        <p:nvPr/>
      </p:nvGrpSpPr>
      <p:grpSpPr>
        <a:xfrm>
          <a:off x="0" y="0"/>
          <a:ext cx="0" cy="0"/>
          <a:chOff x="0" y="0"/>
          <a:chExt cx="0" cy="0"/>
        </a:xfrm>
      </p:grpSpPr>
      <p:sp>
        <p:nvSpPr>
          <p:cNvPr id="120" name="Google Shape;120;p2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100"/>
              <a:buNone/>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121" name="Google Shape;121;p24"/>
          <p:cNvSpPr txBox="1"/>
          <p:nvPr>
            <p:ph idx="1" type="body"/>
          </p:nvPr>
        </p:nvSpPr>
        <p:spPr>
          <a:xfrm>
            <a:off x="628650" y="1369219"/>
            <a:ext cx="7886700" cy="3263503"/>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rgbClr val="898989"/>
                </a:solidFill>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9pPr>
          </a:lstStyle>
          <a:p/>
        </p:txBody>
      </p:sp>
      <p:sp>
        <p:nvSpPr>
          <p:cNvPr id="52" name="Google Shape;52;p13"/>
          <p:cNvSpPr txBox="1"/>
          <p:nvPr>
            <p:ph idx="1" type="body"/>
          </p:nvPr>
        </p:nvSpPr>
        <p:spPr>
          <a:xfrm>
            <a:off x="628650" y="1369219"/>
            <a:ext cx="7886700" cy="3263503"/>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sz="11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8.png"/><Relationship Id="rId5" Type="http://schemas.openxmlformats.org/officeDocument/2006/relationships/image" Target="../media/image5.jpg"/><Relationship Id="rId6"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b="0" l="9709" r="0" t="0"/>
          <a:stretch/>
        </p:blipFill>
        <p:spPr>
          <a:xfrm>
            <a:off x="7928372" y="154781"/>
            <a:ext cx="1037034" cy="883444"/>
          </a:xfrm>
          <a:prstGeom prst="rect">
            <a:avLst/>
          </a:prstGeom>
          <a:noFill/>
          <a:ln>
            <a:noFill/>
          </a:ln>
        </p:spPr>
      </p:pic>
      <p:pic>
        <p:nvPicPr>
          <p:cNvPr id="130" name="Google Shape;130;p25"/>
          <p:cNvPicPr preferRelativeResize="0"/>
          <p:nvPr/>
        </p:nvPicPr>
        <p:blipFill rotWithShape="1">
          <a:blip r:embed="rId4">
            <a:alphaModFix/>
          </a:blip>
          <a:srcRect b="0" l="0" r="0" t="0"/>
          <a:stretch/>
        </p:blipFill>
        <p:spPr>
          <a:xfrm>
            <a:off x="0" y="4173140"/>
            <a:ext cx="9144000" cy="966788"/>
          </a:xfrm>
          <a:prstGeom prst="rect">
            <a:avLst/>
          </a:prstGeom>
          <a:noFill/>
          <a:ln>
            <a:noFill/>
          </a:ln>
        </p:spPr>
      </p:pic>
      <p:pic>
        <p:nvPicPr>
          <p:cNvPr descr="logo" id="131" name="Google Shape;131;p25"/>
          <p:cNvPicPr preferRelativeResize="0"/>
          <p:nvPr/>
        </p:nvPicPr>
        <p:blipFill rotWithShape="1">
          <a:blip r:embed="rId5">
            <a:alphaModFix/>
          </a:blip>
          <a:srcRect b="0" l="0" r="0" t="0"/>
          <a:stretch/>
        </p:blipFill>
        <p:spPr>
          <a:xfrm>
            <a:off x="178594" y="159544"/>
            <a:ext cx="698897" cy="658415"/>
          </a:xfrm>
          <a:prstGeom prst="rect">
            <a:avLst/>
          </a:prstGeom>
          <a:noFill/>
          <a:ln>
            <a:noFill/>
          </a:ln>
        </p:spPr>
      </p:pic>
      <p:sp>
        <p:nvSpPr>
          <p:cNvPr id="132" name="Google Shape;132;p25"/>
          <p:cNvSpPr txBox="1"/>
          <p:nvPr/>
        </p:nvSpPr>
        <p:spPr>
          <a:xfrm>
            <a:off x="0" y="0"/>
            <a:ext cx="9144000" cy="342900"/>
          </a:xfrm>
          <a:prstGeom prst="rect">
            <a:avLst/>
          </a:prstGeom>
          <a:noFill/>
          <a:ln>
            <a:noFill/>
          </a:ln>
        </p:spPr>
        <p:txBody>
          <a:bodyPr anchorCtr="0" anchor="ctr"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33" name="Google Shape;133;p25"/>
          <p:cNvSpPr txBox="1"/>
          <p:nvPr/>
        </p:nvSpPr>
        <p:spPr>
          <a:xfrm>
            <a:off x="160734" y="45244"/>
            <a:ext cx="8786813" cy="992981"/>
          </a:xfrm>
          <a:prstGeom prst="rect">
            <a:avLst/>
          </a:prstGeom>
          <a:noFill/>
          <a:ln>
            <a:noFill/>
          </a:ln>
        </p:spPr>
        <p:txBody>
          <a:bodyPr anchorCtr="0" anchor="ctr" bIns="34275" lIns="68575" spcFirstLastPara="1" rIns="68575" wrap="square" tIns="34275">
            <a:spAutoFit/>
          </a:bodyPr>
          <a:lstStyle/>
          <a:p>
            <a:pPr indent="0" lvl="0" marL="0" marR="0" rtl="0" algn="ctr">
              <a:lnSpc>
                <a:spcPct val="100000"/>
              </a:lnSpc>
              <a:spcBef>
                <a:spcPts val="0"/>
              </a:spcBef>
              <a:spcAft>
                <a:spcPts val="0"/>
              </a:spcAft>
              <a:buClr>
                <a:schemeClr val="accent2"/>
              </a:buClr>
              <a:buSzPts val="2100"/>
              <a:buFont typeface="Times New Roman"/>
              <a:buNone/>
            </a:pPr>
            <a:r>
              <a:rPr b="1" i="0" lang="en-GB" sz="2100" u="none" cap="none" strike="noStrike">
                <a:solidFill>
                  <a:schemeClr val="accent2"/>
                </a:solidFill>
                <a:latin typeface="Times New Roman"/>
                <a:ea typeface="Times New Roman"/>
                <a:cs typeface="Times New Roman"/>
                <a:sym typeface="Times New Roman"/>
              </a:rPr>
              <a:t>G.H. RAISONI COLLEGE OF ENGINEERING </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accent2"/>
              </a:buClr>
              <a:buSzPts val="2100"/>
              <a:buFont typeface="Times New Roman"/>
              <a:buNone/>
            </a:pPr>
            <a:r>
              <a:rPr b="1" i="0" lang="en-GB" sz="2100" u="none" cap="none" strike="noStrike">
                <a:solidFill>
                  <a:schemeClr val="accent2"/>
                </a:solidFill>
                <a:latin typeface="Times New Roman"/>
                <a:ea typeface="Times New Roman"/>
                <a:cs typeface="Times New Roman"/>
                <a:sym typeface="Times New Roman"/>
              </a:rPr>
              <a:t>AND MANAGEMENT, WAGHOLI, PUNE.</a:t>
            </a:r>
            <a:endParaRPr b="0" i="0" sz="1100" u="none" cap="none" strike="noStrike">
              <a:solidFill>
                <a:schemeClr val="accent2"/>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800"/>
              <a:buFont typeface="Times New Roman"/>
              <a:buNone/>
            </a:pPr>
            <a:r>
              <a:rPr b="1" i="0" lang="en-GB" sz="1800" u="none" cap="none" strike="noStrike">
                <a:solidFill>
                  <a:schemeClr val="dk1"/>
                </a:solidFill>
                <a:latin typeface="Times New Roman"/>
                <a:ea typeface="Times New Roman"/>
                <a:cs typeface="Times New Roman"/>
                <a:sym typeface="Times New Roman"/>
              </a:rPr>
              <a:t>Department of AI &amp; AIML</a:t>
            </a:r>
            <a:endParaRPr b="0" i="0" sz="1100" u="none" cap="none" strike="noStrike">
              <a:solidFill>
                <a:srgbClr val="000000"/>
              </a:solidFill>
              <a:latin typeface="Arial"/>
              <a:ea typeface="Arial"/>
              <a:cs typeface="Arial"/>
              <a:sym typeface="Arial"/>
            </a:endParaRPr>
          </a:p>
        </p:txBody>
      </p:sp>
      <p:pic>
        <p:nvPicPr>
          <p:cNvPr id="134" name="Google Shape;134;p25"/>
          <p:cNvPicPr preferRelativeResize="0"/>
          <p:nvPr/>
        </p:nvPicPr>
        <p:blipFill rotWithShape="1">
          <a:blip r:embed="rId6">
            <a:alphaModFix/>
          </a:blip>
          <a:srcRect b="0" l="0" r="0" t="0"/>
          <a:stretch/>
        </p:blipFill>
        <p:spPr>
          <a:xfrm>
            <a:off x="142875" y="154781"/>
            <a:ext cx="828675" cy="702469"/>
          </a:xfrm>
          <a:prstGeom prst="rect">
            <a:avLst/>
          </a:prstGeom>
          <a:noFill/>
          <a:ln>
            <a:noFill/>
          </a:ln>
        </p:spPr>
      </p:pic>
      <p:sp>
        <p:nvSpPr>
          <p:cNvPr id="135" name="Google Shape;135;p25"/>
          <p:cNvSpPr txBox="1"/>
          <p:nvPr/>
        </p:nvSpPr>
        <p:spPr>
          <a:xfrm>
            <a:off x="1485900" y="1494234"/>
            <a:ext cx="6172200" cy="318600"/>
          </a:xfrm>
          <a:prstGeom prst="rect">
            <a:avLst/>
          </a:prstGeom>
          <a:noFill/>
          <a:ln>
            <a:noFill/>
          </a:ln>
        </p:spPr>
        <p:txBody>
          <a:bodyPr anchorCtr="0" anchor="t" bIns="34275" lIns="68575" spcFirstLastPara="1" rIns="68575" wrap="square" tIns="34275">
            <a:spAutoFit/>
          </a:bodyPr>
          <a:lstStyle/>
          <a:p>
            <a:pPr indent="0" lvl="0" marL="0" marR="0" rtl="0" algn="ctr">
              <a:lnSpc>
                <a:spcPct val="90000"/>
              </a:lnSpc>
              <a:spcBef>
                <a:spcPts val="0"/>
              </a:spcBef>
              <a:spcAft>
                <a:spcPts val="0"/>
              </a:spcAft>
              <a:buClr>
                <a:srgbClr val="FF0000"/>
              </a:buClr>
              <a:buSzPts val="1800"/>
              <a:buFont typeface="Arial Black"/>
              <a:buNone/>
            </a:pPr>
            <a:r>
              <a:rPr b="1" i="1" lang="en-GB" sz="1800" u="none" cap="none" strike="noStrike">
                <a:solidFill>
                  <a:srgbClr val="FF0000"/>
                </a:solidFill>
                <a:latin typeface="Arial Black"/>
                <a:ea typeface="Arial Black"/>
                <a:cs typeface="Arial Black"/>
                <a:sym typeface="Arial Black"/>
              </a:rPr>
              <a:t>Git-Automation</a:t>
            </a:r>
            <a:endParaRPr b="0" i="0" sz="1100" u="none" cap="none" strike="noStrike">
              <a:solidFill>
                <a:srgbClr val="000000"/>
              </a:solidFill>
              <a:latin typeface="Arial"/>
              <a:ea typeface="Arial"/>
              <a:cs typeface="Arial"/>
              <a:sym typeface="Arial"/>
            </a:endParaRPr>
          </a:p>
        </p:txBody>
      </p:sp>
      <p:sp>
        <p:nvSpPr>
          <p:cNvPr id="136" name="Google Shape;136;p25"/>
          <p:cNvSpPr txBox="1"/>
          <p:nvPr/>
        </p:nvSpPr>
        <p:spPr>
          <a:xfrm>
            <a:off x="360759" y="1957388"/>
            <a:ext cx="8604600" cy="2211300"/>
          </a:xfrm>
          <a:prstGeom prst="rect">
            <a:avLst/>
          </a:prstGeom>
          <a:noFill/>
          <a:ln>
            <a:noFill/>
          </a:ln>
        </p:spPr>
        <p:txBody>
          <a:bodyPr anchorCtr="0" anchor="t" bIns="34275" lIns="68575" spcFirstLastPara="1" rIns="68575" wrap="square" tIns="34275">
            <a:spAutoFit/>
          </a:bodyPr>
          <a:lstStyle/>
          <a:p>
            <a:pPr indent="-203200" lvl="0" marL="203200" marR="0" rtl="0" algn="ctr">
              <a:lnSpc>
                <a:spcPct val="100000"/>
              </a:lnSpc>
              <a:spcBef>
                <a:spcPts val="0"/>
              </a:spcBef>
              <a:spcAft>
                <a:spcPts val="0"/>
              </a:spcAft>
              <a:buClr>
                <a:schemeClr val="dk1"/>
              </a:buClr>
              <a:buSzPts val="1400"/>
              <a:buFont typeface="Times New Roman"/>
              <a:buNone/>
            </a:pPr>
            <a:r>
              <a:rPr b="1" i="0" lang="en-GB" sz="1400" u="none" cap="none" strike="noStrike">
                <a:solidFill>
                  <a:schemeClr val="dk1"/>
                </a:solidFill>
                <a:latin typeface="Times New Roman"/>
                <a:ea typeface="Times New Roman"/>
                <a:cs typeface="Times New Roman"/>
                <a:sym typeface="Times New Roman"/>
              </a:rPr>
              <a:t>                       </a:t>
            </a:r>
            <a:r>
              <a:rPr b="1" i="0" lang="en-GB" sz="1400" u="sng" cap="none" strike="noStrike">
                <a:solidFill>
                  <a:schemeClr val="dk1"/>
                </a:solidFill>
                <a:latin typeface="Times New Roman"/>
                <a:ea typeface="Times New Roman"/>
                <a:cs typeface="Times New Roman"/>
                <a:sym typeface="Times New Roman"/>
              </a:rPr>
              <a:t>Guide:</a:t>
            </a:r>
            <a:r>
              <a:rPr b="1" i="0" lang="en-GB" sz="1400" u="none" cap="none" strike="noStrike">
                <a:solidFill>
                  <a:schemeClr val="dk1"/>
                </a:solidFill>
                <a:latin typeface="Times New Roman"/>
                <a:ea typeface="Times New Roman"/>
                <a:cs typeface="Times New Roman"/>
                <a:sym typeface="Times New Roman"/>
              </a:rPr>
              <a:t>			</a:t>
            </a:r>
            <a:endParaRPr b="0" i="0" sz="1100" u="none" cap="none" strike="noStrike">
              <a:solidFill>
                <a:srgbClr val="000000"/>
              </a:solidFill>
              <a:latin typeface="Arial"/>
              <a:ea typeface="Arial"/>
              <a:cs typeface="Arial"/>
              <a:sym typeface="Arial"/>
            </a:endParaRPr>
          </a:p>
          <a:p>
            <a:pPr indent="-203200" lvl="0" marL="203200" marR="0" rtl="0" algn="l">
              <a:lnSpc>
                <a:spcPct val="100000"/>
              </a:lnSpc>
              <a:spcBef>
                <a:spcPts val="300"/>
              </a:spcBef>
              <a:spcAft>
                <a:spcPts val="0"/>
              </a:spcAft>
              <a:buClr>
                <a:schemeClr val="dk1"/>
              </a:buClr>
              <a:buSzPts val="1400"/>
              <a:buFont typeface="Times New Roman"/>
              <a:buNone/>
            </a:pPr>
            <a:r>
              <a:rPr b="1" i="0" lang="en-GB" sz="1400" u="none" cap="none" strike="noStrike">
                <a:solidFill>
                  <a:schemeClr val="dk1"/>
                </a:solidFill>
                <a:latin typeface="Times New Roman"/>
                <a:ea typeface="Times New Roman"/>
                <a:cs typeface="Times New Roman"/>
                <a:sym typeface="Times New Roman"/>
              </a:rPr>
              <a:t>                                                                        </a:t>
            </a:r>
            <a:r>
              <a:rPr b="1" i="1" lang="en-GB" sz="1400" u="none" cap="none" strike="noStrike">
                <a:solidFill>
                  <a:schemeClr val="dk1"/>
                </a:solidFill>
                <a:latin typeface="Times New Roman"/>
                <a:ea typeface="Times New Roman"/>
                <a:cs typeface="Times New Roman"/>
                <a:sym typeface="Times New Roman"/>
              </a:rPr>
              <a:t>     Prof.Pranita Mokal	</a:t>
            </a:r>
            <a:endParaRPr b="0" i="0" sz="1100" u="none" cap="none" strike="noStrike">
              <a:solidFill>
                <a:srgbClr val="000000"/>
              </a:solidFill>
              <a:latin typeface="Arial"/>
              <a:ea typeface="Arial"/>
              <a:cs typeface="Arial"/>
              <a:sym typeface="Arial"/>
            </a:endParaRPr>
          </a:p>
          <a:p>
            <a:pPr indent="-203200" lvl="0" marL="203200" marR="0" rtl="0" algn="ctr">
              <a:lnSpc>
                <a:spcPct val="100000"/>
              </a:lnSpc>
              <a:spcBef>
                <a:spcPts val="300"/>
              </a:spcBef>
              <a:spcAft>
                <a:spcPts val="0"/>
              </a:spcAft>
              <a:buClr>
                <a:schemeClr val="dk1"/>
              </a:buClr>
              <a:buSzPts val="1400"/>
              <a:buFont typeface="Arial"/>
              <a:buNone/>
            </a:pPr>
            <a:r>
              <a:t/>
            </a:r>
            <a:endParaRPr b="1" i="1" sz="1400" u="none" cap="none" strike="noStrike">
              <a:solidFill>
                <a:schemeClr val="dk1"/>
              </a:solidFill>
              <a:latin typeface="Times New Roman"/>
              <a:ea typeface="Times New Roman"/>
              <a:cs typeface="Times New Roman"/>
              <a:sym typeface="Times New Roman"/>
            </a:endParaRPr>
          </a:p>
          <a:p>
            <a:pPr indent="-203200" lvl="0" marL="203200" marR="0" rtl="0" algn="ctr">
              <a:lnSpc>
                <a:spcPct val="100000"/>
              </a:lnSpc>
              <a:spcBef>
                <a:spcPts val="300"/>
              </a:spcBef>
              <a:spcAft>
                <a:spcPts val="0"/>
              </a:spcAft>
              <a:buClr>
                <a:schemeClr val="dk1"/>
              </a:buClr>
              <a:buSzPts val="1400"/>
              <a:buFont typeface="Times New Roman"/>
              <a:buNone/>
            </a:pPr>
            <a:r>
              <a:rPr b="1" i="0" lang="en-GB" sz="1400" u="sng" cap="none" strike="noStrike">
                <a:solidFill>
                  <a:schemeClr val="dk1"/>
                </a:solidFill>
                <a:latin typeface="Times New Roman"/>
                <a:ea typeface="Times New Roman"/>
                <a:cs typeface="Times New Roman"/>
                <a:sym typeface="Times New Roman"/>
              </a:rPr>
              <a:t>Name of Projectees</a:t>
            </a:r>
            <a:endParaRPr b="0" i="0" sz="1100" u="none" cap="none" strike="noStrike">
              <a:solidFill>
                <a:srgbClr val="000000"/>
              </a:solidFill>
              <a:latin typeface="Arial"/>
              <a:ea typeface="Arial"/>
              <a:cs typeface="Arial"/>
              <a:sym typeface="Arial"/>
            </a:endParaRPr>
          </a:p>
          <a:p>
            <a:pPr indent="-203200" lvl="0" marL="203200" marR="0" rtl="0" algn="ctr">
              <a:lnSpc>
                <a:spcPct val="100000"/>
              </a:lnSpc>
              <a:spcBef>
                <a:spcPts val="300"/>
              </a:spcBef>
              <a:spcAft>
                <a:spcPts val="0"/>
              </a:spcAft>
              <a:buClr>
                <a:schemeClr val="dk1"/>
              </a:buClr>
              <a:buSzPts val="1400"/>
              <a:buFont typeface="Arial"/>
              <a:buNone/>
            </a:pPr>
            <a:r>
              <a:t/>
            </a:r>
            <a:endParaRPr b="1" i="0" sz="1400" u="sng" cap="none" strike="noStrike">
              <a:solidFill>
                <a:schemeClr val="dk1"/>
              </a:solidFill>
              <a:latin typeface="Times New Roman"/>
              <a:ea typeface="Times New Roman"/>
              <a:cs typeface="Times New Roman"/>
              <a:sym typeface="Times New Roman"/>
            </a:endParaRPr>
          </a:p>
          <a:p>
            <a:pPr indent="-203200" lvl="0" marL="203200" marR="0" rtl="0" algn="ctr">
              <a:lnSpc>
                <a:spcPct val="100000"/>
              </a:lnSpc>
              <a:spcBef>
                <a:spcPts val="300"/>
              </a:spcBef>
              <a:spcAft>
                <a:spcPts val="0"/>
              </a:spcAft>
              <a:buClr>
                <a:schemeClr val="dk1"/>
              </a:buClr>
              <a:buSzPts val="1400"/>
              <a:buFont typeface="Times New Roman"/>
              <a:buNone/>
            </a:pPr>
            <a:r>
              <a:rPr b="1" i="1" lang="en-GB" sz="1400" u="none" cap="none" strike="noStrike">
                <a:solidFill>
                  <a:schemeClr val="dk1"/>
                </a:solidFill>
                <a:latin typeface="Times New Roman"/>
                <a:ea typeface="Times New Roman"/>
                <a:cs typeface="Times New Roman"/>
                <a:sym typeface="Times New Roman"/>
              </a:rPr>
              <a:t>              Vedita Deshmukh                                                      Dhruv Dumbre</a:t>
            </a:r>
            <a:endParaRPr b="0" i="0" sz="1100" u="none" cap="none" strike="noStrike">
              <a:solidFill>
                <a:srgbClr val="000000"/>
              </a:solidFill>
              <a:latin typeface="Arial"/>
              <a:ea typeface="Arial"/>
              <a:cs typeface="Arial"/>
              <a:sym typeface="Arial"/>
            </a:endParaRPr>
          </a:p>
          <a:p>
            <a:pPr indent="-203200" lvl="0" marL="203200" marR="0" rtl="0" algn="ctr">
              <a:lnSpc>
                <a:spcPct val="100000"/>
              </a:lnSpc>
              <a:spcBef>
                <a:spcPts val="300"/>
              </a:spcBef>
              <a:spcAft>
                <a:spcPts val="0"/>
              </a:spcAft>
              <a:buClr>
                <a:schemeClr val="dk1"/>
              </a:buClr>
              <a:buSzPts val="1400"/>
              <a:buFont typeface="Times New Roman"/>
              <a:buNone/>
            </a:pPr>
            <a:r>
              <a:rPr b="1" i="1" lang="en-GB" sz="1400" u="none" cap="none" strike="noStrike">
                <a:solidFill>
                  <a:schemeClr val="dk1"/>
                </a:solidFill>
                <a:latin typeface="Times New Roman"/>
                <a:ea typeface="Times New Roman"/>
                <a:cs typeface="Times New Roman"/>
                <a:sym typeface="Times New Roman"/>
              </a:rPr>
              <a:t>               Vishal Dusunge                                                       Sarthak Jadhav</a:t>
            </a:r>
            <a:endParaRPr b="0" i="0" sz="1100" u="none" cap="none" strike="noStrike">
              <a:solidFill>
                <a:srgbClr val="000000"/>
              </a:solidFill>
              <a:latin typeface="Arial"/>
              <a:ea typeface="Arial"/>
              <a:cs typeface="Arial"/>
              <a:sym typeface="Arial"/>
            </a:endParaRPr>
          </a:p>
          <a:p>
            <a:pPr indent="-203200" lvl="0" marL="203200" marR="0" rtl="0" algn="ctr">
              <a:lnSpc>
                <a:spcPct val="100000"/>
              </a:lnSpc>
              <a:spcBef>
                <a:spcPts val="200"/>
              </a:spcBef>
              <a:spcAft>
                <a:spcPts val="0"/>
              </a:spcAft>
              <a:buClr>
                <a:schemeClr val="dk1"/>
              </a:buClr>
              <a:buSzPts val="800"/>
              <a:buFont typeface="Arial"/>
              <a:buNone/>
            </a:pPr>
            <a:r>
              <a:t/>
            </a:r>
            <a:endParaRPr b="1" i="1" sz="800" u="none" cap="none" strike="noStrike">
              <a:solidFill>
                <a:schemeClr val="dk1"/>
              </a:solidFill>
              <a:latin typeface="Times New Roman"/>
              <a:ea typeface="Times New Roman"/>
              <a:cs typeface="Times New Roman"/>
              <a:sym typeface="Times New Roman"/>
            </a:endParaRPr>
          </a:p>
          <a:p>
            <a:pPr indent="-203200" lvl="0" marL="203200" marR="0" rtl="0" algn="l">
              <a:lnSpc>
                <a:spcPct val="100000"/>
              </a:lnSpc>
              <a:spcBef>
                <a:spcPts val="300"/>
              </a:spcBef>
              <a:spcAft>
                <a:spcPts val="0"/>
              </a:spcAft>
              <a:buClr>
                <a:schemeClr val="dk1"/>
              </a:buClr>
              <a:buSzPts val="1400"/>
              <a:buFont typeface="Times New Roman"/>
              <a:buNone/>
            </a:pPr>
            <a:r>
              <a:rPr b="1" i="0" lang="en-GB" sz="1400" u="none" cap="none" strike="noStrike">
                <a:solidFill>
                  <a:schemeClr val="dk1"/>
                </a:solidFill>
                <a:latin typeface="Times New Roman"/>
                <a:ea typeface="Times New Roman"/>
                <a:cs typeface="Times New Roman"/>
                <a:sym typeface="Times New Roman"/>
              </a:rPr>
              <a:t>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nvSpPr>
        <p:spPr>
          <a:xfrm>
            <a:off x="0" y="0"/>
            <a:ext cx="9144000" cy="342900"/>
          </a:xfrm>
          <a:prstGeom prst="rect">
            <a:avLst/>
          </a:prstGeom>
          <a:noFill/>
          <a:ln>
            <a:noFill/>
          </a:ln>
        </p:spPr>
        <p:txBody>
          <a:bodyPr anchorCtr="0" anchor="ctr"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24" name="Google Shape;224;p34"/>
          <p:cNvSpPr txBox="1"/>
          <p:nvPr/>
        </p:nvSpPr>
        <p:spPr>
          <a:xfrm>
            <a:off x="182194" y="778934"/>
            <a:ext cx="53697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dk1"/>
              </a:buClr>
              <a:buSzPts val="1400"/>
              <a:buFont typeface="Times New Roman"/>
              <a:buNone/>
            </a:pPr>
            <a:r>
              <a:rPr b="1" i="0" lang="en-GB" sz="1400" u="none" cap="none" strike="noStrike">
                <a:solidFill>
                  <a:schemeClr val="dk1"/>
                </a:solidFill>
                <a:latin typeface="Times New Roman"/>
                <a:ea typeface="Times New Roman"/>
                <a:cs typeface="Times New Roman"/>
                <a:sym typeface="Times New Roman"/>
              </a:rPr>
              <a:t>List of papers/books/websites etc refer for project</a:t>
            </a:r>
            <a:endParaRPr b="1" i="0" sz="1100" u="none" cap="none" strike="noStrike">
              <a:solidFill>
                <a:srgbClr val="000000"/>
              </a:solidFill>
              <a:latin typeface="Arial"/>
              <a:ea typeface="Arial"/>
              <a:cs typeface="Arial"/>
              <a:sym typeface="Arial"/>
            </a:endParaRPr>
          </a:p>
        </p:txBody>
      </p:sp>
      <p:pic>
        <p:nvPicPr>
          <p:cNvPr id="225" name="Google Shape;225;p34"/>
          <p:cNvPicPr preferRelativeResize="0"/>
          <p:nvPr/>
        </p:nvPicPr>
        <p:blipFill rotWithShape="1">
          <a:blip r:embed="rId3">
            <a:alphaModFix/>
          </a:blip>
          <a:srcRect b="0" l="0" r="0" t="0"/>
          <a:stretch/>
        </p:blipFill>
        <p:spPr>
          <a:xfrm>
            <a:off x="0" y="4173140"/>
            <a:ext cx="9144000" cy="966788"/>
          </a:xfrm>
          <a:prstGeom prst="rect">
            <a:avLst/>
          </a:prstGeom>
          <a:noFill/>
          <a:ln>
            <a:noFill/>
          </a:ln>
        </p:spPr>
      </p:pic>
      <p:sp>
        <p:nvSpPr>
          <p:cNvPr id="226" name="Google Shape;226;p34"/>
          <p:cNvSpPr txBox="1"/>
          <p:nvPr/>
        </p:nvSpPr>
        <p:spPr>
          <a:xfrm>
            <a:off x="0" y="0"/>
            <a:ext cx="9144000" cy="479821"/>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2300"/>
              <a:buFont typeface="Times New Roman"/>
              <a:buNone/>
            </a:pPr>
            <a:r>
              <a:rPr b="1" i="0" lang="en-GB" sz="2300" u="none" cap="none" strike="noStrike">
                <a:solidFill>
                  <a:schemeClr val="dk1"/>
                </a:solidFill>
                <a:latin typeface="Times New Roman"/>
                <a:ea typeface="Times New Roman"/>
                <a:cs typeface="Times New Roman"/>
                <a:sym typeface="Times New Roman"/>
              </a:rPr>
              <a:t>References</a:t>
            </a:r>
            <a:endParaRPr b="0" i="0" sz="1100" u="none" cap="none" strike="noStrike">
              <a:solidFill>
                <a:srgbClr val="000000"/>
              </a:solidFill>
              <a:latin typeface="Arial"/>
              <a:ea typeface="Arial"/>
              <a:cs typeface="Arial"/>
              <a:sym typeface="Arial"/>
            </a:endParaRPr>
          </a:p>
        </p:txBody>
      </p:sp>
      <p:sp>
        <p:nvSpPr>
          <p:cNvPr id="227" name="Google Shape;227;p34"/>
          <p:cNvSpPr txBox="1"/>
          <p:nvPr/>
        </p:nvSpPr>
        <p:spPr>
          <a:xfrm>
            <a:off x="399500" y="1303900"/>
            <a:ext cx="8073000" cy="28299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30434"/>
              </a:lnSpc>
              <a:spcBef>
                <a:spcPts val="0"/>
              </a:spcBef>
              <a:spcAft>
                <a:spcPts val="0"/>
              </a:spcAft>
              <a:buClr>
                <a:srgbClr val="000000"/>
              </a:buClr>
              <a:buSzPts val="1100"/>
              <a:buFont typeface="Calibri"/>
              <a:buChar char="●"/>
            </a:pPr>
            <a:r>
              <a:rPr b="0" i="0" lang="en-GB" sz="1100" u="none" cap="none" strike="noStrike">
                <a:solidFill>
                  <a:srgbClr val="333333"/>
                </a:solidFill>
                <a:latin typeface="Calibri"/>
                <a:ea typeface="Calibri"/>
                <a:cs typeface="Calibri"/>
                <a:sym typeface="Calibri"/>
              </a:rPr>
              <a:t>Introduction to git and its work flow (for researchers) </a:t>
            </a:r>
            <a:endParaRPr sz="1100">
              <a:solidFill>
                <a:srgbClr val="333333"/>
              </a:solidFill>
              <a:latin typeface="Calibri"/>
              <a:ea typeface="Calibri"/>
              <a:cs typeface="Calibri"/>
              <a:sym typeface="Calibri"/>
            </a:endParaRPr>
          </a:p>
          <a:p>
            <a:pPr indent="0" lvl="0" marL="457200" marR="0" rtl="0" algn="l">
              <a:lnSpc>
                <a:spcPct val="130434"/>
              </a:lnSpc>
              <a:spcBef>
                <a:spcPts val="0"/>
              </a:spcBef>
              <a:spcAft>
                <a:spcPts val="0"/>
              </a:spcAft>
              <a:buNone/>
            </a:pPr>
            <a:r>
              <a:rPr b="0" i="0" lang="en-GB" sz="1100" u="none" cap="none" strike="noStrike">
                <a:solidFill>
                  <a:srgbClr val="333333"/>
                </a:solidFill>
                <a:latin typeface="Calibri"/>
                <a:ea typeface="Calibri"/>
                <a:cs typeface="Calibri"/>
                <a:sym typeface="Calibri"/>
              </a:rPr>
              <a:t>By Ken Pu</a:t>
            </a:r>
            <a:endParaRPr sz="1100">
              <a:solidFill>
                <a:srgbClr val="333333"/>
              </a:solidFill>
              <a:latin typeface="Calibri"/>
              <a:ea typeface="Calibri"/>
              <a:cs typeface="Calibri"/>
              <a:sym typeface="Calibri"/>
            </a:endParaRPr>
          </a:p>
          <a:p>
            <a:pPr indent="-298450" lvl="0" marL="457200" marR="0" rtl="0" algn="l">
              <a:lnSpc>
                <a:spcPct val="100000"/>
              </a:lnSpc>
              <a:spcBef>
                <a:spcPts val="800"/>
              </a:spcBef>
              <a:spcAft>
                <a:spcPts val="0"/>
              </a:spcAft>
              <a:buClr>
                <a:srgbClr val="000000"/>
              </a:buClr>
              <a:buSzPts val="1100"/>
              <a:buFont typeface="Calibri"/>
              <a:buChar char="●"/>
            </a:pPr>
            <a:r>
              <a:rPr b="0" i="0" lang="en-GB" sz="1100" u="none" cap="none" strike="noStrike">
                <a:solidFill>
                  <a:srgbClr val="000000"/>
                </a:solidFill>
                <a:latin typeface="Calibri"/>
                <a:ea typeface="Calibri"/>
                <a:cs typeface="Calibri"/>
                <a:sym typeface="Calibri"/>
              </a:rPr>
              <a:t>A Prologue of Git and SVN </a:t>
            </a:r>
            <a:endParaRPr b="0" i="0" sz="11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Calibri"/>
                <a:ea typeface="Calibri"/>
                <a:cs typeface="Calibri"/>
                <a:sym typeface="Calibri"/>
              </a:rPr>
              <a:t>By Karthik Pai B H, Vasudeva Pai, Devidas, Deeksh S N, Rahul Rao </a:t>
            </a:r>
            <a:endParaRPr b="0" i="0" sz="11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p>
            <a:pPr indent="-298450" lvl="0" marL="457200" marR="0" rtl="0" algn="l">
              <a:lnSpc>
                <a:spcPct val="100000"/>
              </a:lnSpc>
              <a:spcBef>
                <a:spcPts val="0"/>
              </a:spcBef>
              <a:spcAft>
                <a:spcPts val="0"/>
              </a:spcAft>
              <a:buClr>
                <a:srgbClr val="000000"/>
              </a:buClr>
              <a:buSzPts val="1100"/>
              <a:buFont typeface="Calibri"/>
              <a:buChar char="●"/>
            </a:pPr>
            <a:r>
              <a:rPr b="0" i="0" lang="en-GB" sz="1100" u="none" cap="none" strike="noStrike">
                <a:solidFill>
                  <a:srgbClr val="000000"/>
                </a:solidFill>
                <a:latin typeface="Calibri"/>
                <a:ea typeface="Calibri"/>
                <a:cs typeface="Calibri"/>
                <a:sym typeface="Calibri"/>
              </a:rPr>
              <a:t>Shell Script &amp; Advance Features of Shell Programming </a:t>
            </a:r>
            <a:endParaRPr b="0" i="0" sz="11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Calibri"/>
                <a:ea typeface="Calibri"/>
                <a:cs typeface="Calibri"/>
                <a:sym typeface="Calibri"/>
              </a:rPr>
              <a:t>              By Kirti Kaushik,Jyoti Yadav,Kriti Bhatia.</a:t>
            </a:r>
            <a:endParaRPr b="0" i="0" sz="11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sz="1100">
              <a:latin typeface="Calibri"/>
              <a:ea typeface="Calibri"/>
              <a:cs typeface="Calibri"/>
              <a:sym typeface="Calibri"/>
            </a:endParaRPr>
          </a:p>
          <a:p>
            <a:pPr indent="-298450" lvl="0" marL="457200" rtl="0" algn="l">
              <a:lnSpc>
                <a:spcPct val="120000"/>
              </a:lnSpc>
              <a:spcBef>
                <a:spcPts val="0"/>
              </a:spcBef>
              <a:spcAft>
                <a:spcPts val="0"/>
              </a:spcAft>
              <a:buClr>
                <a:srgbClr val="111111"/>
              </a:buClr>
              <a:buSzPts val="1100"/>
              <a:buFont typeface="Roboto"/>
              <a:buChar char="●"/>
            </a:pPr>
            <a:r>
              <a:rPr lang="en-GB" sz="1100">
                <a:solidFill>
                  <a:srgbClr val="111111"/>
                </a:solidFill>
                <a:highlight>
                  <a:srgbClr val="FFFFFF"/>
                </a:highlight>
                <a:latin typeface="Roboto"/>
                <a:ea typeface="Roboto"/>
                <a:cs typeface="Roboto"/>
                <a:sym typeface="Roboto"/>
              </a:rPr>
              <a:t>Version Control With Subversion</a:t>
            </a:r>
            <a:endParaRPr sz="1100">
              <a:solidFill>
                <a:srgbClr val="111111"/>
              </a:solidFill>
              <a:highlight>
                <a:srgbClr val="FFFFFF"/>
              </a:highlight>
              <a:latin typeface="Roboto"/>
              <a:ea typeface="Roboto"/>
              <a:cs typeface="Roboto"/>
              <a:sym typeface="Roboto"/>
            </a:endParaRPr>
          </a:p>
          <a:p>
            <a:pPr indent="0" lvl="0" marL="0" rtl="0" algn="l">
              <a:lnSpc>
                <a:spcPct val="120000"/>
              </a:lnSpc>
              <a:spcBef>
                <a:spcPts val="0"/>
              </a:spcBef>
              <a:spcAft>
                <a:spcPts val="0"/>
              </a:spcAft>
              <a:buNone/>
            </a:pPr>
            <a:r>
              <a:rPr lang="en-GB" sz="1100">
                <a:solidFill>
                  <a:srgbClr val="111111"/>
                </a:solidFill>
                <a:highlight>
                  <a:srgbClr val="FFFFFF"/>
                </a:highlight>
                <a:latin typeface="Roboto"/>
                <a:ea typeface="Roboto"/>
                <a:cs typeface="Roboto"/>
                <a:sym typeface="Roboto"/>
              </a:rPr>
              <a:t>              Publisher: O'Reilly &amp; Associates, Inc</a:t>
            </a:r>
            <a:endParaRPr sz="1100">
              <a:solidFill>
                <a:srgbClr val="111111"/>
              </a:solidFill>
              <a:highlight>
                <a:srgbClr val="FFFFFF"/>
              </a:highlight>
              <a:latin typeface="Roboto"/>
              <a:ea typeface="Roboto"/>
              <a:cs typeface="Roboto"/>
              <a:sym typeface="Roboto"/>
            </a:endParaRPr>
          </a:p>
          <a:p>
            <a:pPr indent="-298450" lvl="0" marL="457200" rtl="0" algn="l">
              <a:lnSpc>
                <a:spcPct val="120000"/>
              </a:lnSpc>
              <a:spcBef>
                <a:spcPts val="0"/>
              </a:spcBef>
              <a:spcAft>
                <a:spcPts val="0"/>
              </a:spcAft>
              <a:buClr>
                <a:srgbClr val="111111"/>
              </a:buClr>
              <a:buSzPts val="1100"/>
              <a:buFont typeface="Roboto"/>
              <a:buChar char="●"/>
            </a:pPr>
            <a:r>
              <a:rPr lang="en-GB" sz="1100">
                <a:solidFill>
                  <a:srgbClr val="111111"/>
                </a:solidFill>
                <a:highlight>
                  <a:srgbClr val="FFFFFF"/>
                </a:highlight>
                <a:latin typeface="Roboto"/>
                <a:ea typeface="Roboto"/>
                <a:cs typeface="Roboto"/>
                <a:sym typeface="Roboto"/>
              </a:rPr>
              <a:t> A RESEARCH ON SECURE SHELL (SSH) PROTOCOL </a:t>
            </a:r>
            <a:endParaRPr sz="1100">
              <a:solidFill>
                <a:srgbClr val="111111"/>
              </a:solidFill>
              <a:highlight>
                <a:srgbClr val="FFFFFF"/>
              </a:highlight>
              <a:latin typeface="Roboto"/>
              <a:ea typeface="Roboto"/>
              <a:cs typeface="Roboto"/>
              <a:sym typeface="Roboto"/>
            </a:endParaRPr>
          </a:p>
          <a:p>
            <a:pPr indent="0" lvl="0" marL="457200" rtl="0" algn="l">
              <a:lnSpc>
                <a:spcPct val="120000"/>
              </a:lnSpc>
              <a:spcBef>
                <a:spcPts val="0"/>
              </a:spcBef>
              <a:spcAft>
                <a:spcPts val="0"/>
              </a:spcAft>
              <a:buNone/>
            </a:pPr>
            <a:r>
              <a:rPr lang="en-GB" sz="1100">
                <a:solidFill>
                  <a:srgbClr val="111111"/>
                </a:solidFill>
                <a:highlight>
                  <a:srgbClr val="FFFFFF"/>
                </a:highlight>
                <a:latin typeface="Roboto"/>
                <a:ea typeface="Roboto"/>
                <a:cs typeface="Roboto"/>
                <a:sym typeface="Roboto"/>
              </a:rPr>
              <a:t>G.Michael,R.Karthikeyan</a:t>
            </a:r>
            <a:endParaRPr sz="1100">
              <a:solidFill>
                <a:srgbClr val="111111"/>
              </a:solidFill>
              <a:highlight>
                <a:srgbClr val="FFFFFF"/>
              </a:highlight>
              <a:latin typeface="Roboto"/>
              <a:ea typeface="Roboto"/>
              <a:cs typeface="Roboto"/>
              <a:sym typeface="Roboto"/>
            </a:endParaRPr>
          </a:p>
          <a:p>
            <a:pPr indent="0" lvl="0" marL="457200" marR="0" rtl="0" algn="l">
              <a:lnSpc>
                <a:spcPct val="100000"/>
              </a:lnSpc>
              <a:spcBef>
                <a:spcPts val="0"/>
              </a:spcBef>
              <a:spcAft>
                <a:spcPts val="0"/>
              </a:spcAft>
              <a:buNone/>
            </a:pPr>
            <a:r>
              <a:t/>
            </a:r>
            <a:endParaRPr sz="1100">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100"/>
              <a:buFont typeface="Arial"/>
              <a:buNone/>
            </a:pPr>
            <a:r>
              <a:t/>
            </a:r>
            <a:endParaRPr b="1" i="0" sz="1100" u="none" cap="none" strike="noStrike">
              <a:solidFill>
                <a:srgbClr val="000000"/>
              </a:solidFill>
              <a:latin typeface="Calibri"/>
              <a:ea typeface="Calibri"/>
              <a:cs typeface="Calibri"/>
              <a:sym typeface="Calibri"/>
            </a:endParaRPr>
          </a:p>
        </p:txBody>
      </p:sp>
      <p:pic>
        <p:nvPicPr>
          <p:cNvPr id="228" name="Google Shape;228;p34"/>
          <p:cNvPicPr preferRelativeResize="0"/>
          <p:nvPr/>
        </p:nvPicPr>
        <p:blipFill rotWithShape="1">
          <a:blip r:embed="rId4">
            <a:alphaModFix/>
          </a:blip>
          <a:srcRect b="0" l="0" r="0" t="0"/>
          <a:stretch/>
        </p:blipFill>
        <p:spPr>
          <a:xfrm>
            <a:off x="6679675" y="1822438"/>
            <a:ext cx="1792825" cy="1792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nvSpPr>
        <p:spPr>
          <a:xfrm>
            <a:off x="0" y="0"/>
            <a:ext cx="9144000" cy="342900"/>
          </a:xfrm>
          <a:prstGeom prst="rect">
            <a:avLst/>
          </a:prstGeom>
          <a:noFill/>
          <a:ln>
            <a:noFill/>
          </a:ln>
        </p:spPr>
        <p:txBody>
          <a:bodyPr anchorCtr="0" anchor="ctr"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34" name="Google Shape;234;p35"/>
          <p:cNvSpPr txBox="1"/>
          <p:nvPr/>
        </p:nvSpPr>
        <p:spPr>
          <a:xfrm>
            <a:off x="1688306" y="802481"/>
            <a:ext cx="5429250" cy="681038"/>
          </a:xfrm>
          <a:prstGeom prst="rect">
            <a:avLst/>
          </a:prstGeom>
          <a:noFill/>
          <a:ln>
            <a:noFill/>
          </a:ln>
        </p:spPr>
        <p:txBody>
          <a:bodyPr anchorCtr="0" anchor="b"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35" name="Google Shape;235;p35"/>
          <p:cNvSpPr txBox="1"/>
          <p:nvPr/>
        </p:nvSpPr>
        <p:spPr>
          <a:xfrm>
            <a:off x="1325165" y="1483519"/>
            <a:ext cx="6155531" cy="1396603"/>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262626"/>
              </a:buClr>
              <a:buSzPts val="8600"/>
              <a:buFont typeface="Bodoni"/>
              <a:buNone/>
            </a:pPr>
            <a:r>
              <a:rPr b="1" i="1" lang="en-GB" sz="8600" u="none" cap="none" strike="noStrike">
                <a:solidFill>
                  <a:srgbClr val="262626"/>
                </a:solidFill>
                <a:latin typeface="Bodoni"/>
                <a:ea typeface="Bodoni"/>
                <a:cs typeface="Bodoni"/>
                <a:sym typeface="Bodoni"/>
              </a:rPr>
              <a:t>Thank you !</a:t>
            </a:r>
            <a:endParaRPr b="0" i="0" sz="1100" u="none" cap="none" strike="noStrike">
              <a:solidFill>
                <a:srgbClr val="000000"/>
              </a:solidFill>
              <a:latin typeface="Arial"/>
              <a:ea typeface="Arial"/>
              <a:cs typeface="Arial"/>
              <a:sym typeface="Arial"/>
            </a:endParaRPr>
          </a:p>
        </p:txBody>
      </p:sp>
      <p:pic>
        <p:nvPicPr>
          <p:cNvPr id="236" name="Google Shape;236;p35"/>
          <p:cNvPicPr preferRelativeResize="0"/>
          <p:nvPr/>
        </p:nvPicPr>
        <p:blipFill rotWithShape="1">
          <a:blip r:embed="rId3">
            <a:alphaModFix/>
          </a:blip>
          <a:srcRect b="0" l="0" r="0" t="0"/>
          <a:stretch/>
        </p:blipFill>
        <p:spPr>
          <a:xfrm>
            <a:off x="0" y="4173140"/>
            <a:ext cx="9144000" cy="96678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6"/>
          <p:cNvPicPr preferRelativeResize="0"/>
          <p:nvPr/>
        </p:nvPicPr>
        <p:blipFill rotWithShape="1">
          <a:blip r:embed="rId3">
            <a:alphaModFix/>
          </a:blip>
          <a:srcRect b="0" l="0" r="0" t="0"/>
          <a:stretch/>
        </p:blipFill>
        <p:spPr>
          <a:xfrm>
            <a:off x="0" y="4173140"/>
            <a:ext cx="9144000" cy="966788"/>
          </a:xfrm>
          <a:prstGeom prst="rect">
            <a:avLst/>
          </a:prstGeom>
          <a:noFill/>
          <a:ln>
            <a:noFill/>
          </a:ln>
        </p:spPr>
      </p:pic>
      <p:sp>
        <p:nvSpPr>
          <p:cNvPr id="142" name="Google Shape;142;p26"/>
          <p:cNvSpPr txBox="1"/>
          <p:nvPr/>
        </p:nvSpPr>
        <p:spPr>
          <a:xfrm>
            <a:off x="0" y="0"/>
            <a:ext cx="9144000" cy="342900"/>
          </a:xfrm>
          <a:prstGeom prst="rect">
            <a:avLst/>
          </a:prstGeom>
          <a:noFill/>
          <a:ln>
            <a:noFill/>
          </a:ln>
        </p:spPr>
        <p:txBody>
          <a:bodyPr anchorCtr="0" anchor="ctr"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43" name="Google Shape;143;p26"/>
          <p:cNvSpPr txBox="1"/>
          <p:nvPr/>
        </p:nvSpPr>
        <p:spPr>
          <a:xfrm>
            <a:off x="321469" y="4007644"/>
            <a:ext cx="7834313" cy="479821"/>
          </a:xfrm>
          <a:prstGeom prst="rect">
            <a:avLst/>
          </a:prstGeom>
          <a:noFill/>
          <a:ln>
            <a:noFill/>
          </a:ln>
        </p:spPr>
        <p:txBody>
          <a:bodyPr anchorCtr="0" anchor="b" bIns="34275" lIns="68575" spcFirstLastPara="1" rIns="68575" wrap="square" tIns="34275">
            <a:norm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44" name="Google Shape;144;p26"/>
          <p:cNvSpPr txBox="1"/>
          <p:nvPr/>
        </p:nvSpPr>
        <p:spPr>
          <a:xfrm>
            <a:off x="321469" y="781050"/>
            <a:ext cx="7834313" cy="3090863"/>
          </a:xfrm>
          <a:prstGeom prst="rect">
            <a:avLst/>
          </a:prstGeom>
          <a:noFill/>
          <a:ln>
            <a:noFill/>
          </a:ln>
        </p:spPr>
        <p:txBody>
          <a:bodyPr anchorCtr="0" anchor="t" bIns="34275" lIns="68575" spcFirstLastPara="1" rIns="68575" wrap="square" tIns="34275">
            <a:normAutofit/>
          </a:bodyPr>
          <a:lstStyle/>
          <a:p>
            <a:pPr indent="-203200" lvl="0" marL="203200" marR="0" rtl="0" algn="just">
              <a:lnSpc>
                <a:spcPct val="90000"/>
              </a:lnSpc>
              <a:spcBef>
                <a:spcPts val="0"/>
              </a:spcBef>
              <a:spcAft>
                <a:spcPts val="0"/>
              </a:spcAft>
              <a:buClr>
                <a:srgbClr val="A5A5A5"/>
              </a:buClr>
              <a:buSzPts val="1800"/>
              <a:buFont typeface="Noto Sans Symbols"/>
              <a:buChar char="⚫"/>
            </a:pPr>
            <a:r>
              <a:rPr b="0" i="0" lang="en-GB" sz="1800" u="none" cap="none" strike="noStrike">
                <a:solidFill>
                  <a:schemeClr val="dk1"/>
                </a:solidFill>
                <a:latin typeface="Times New Roman"/>
                <a:ea typeface="Times New Roman"/>
                <a:cs typeface="Times New Roman"/>
                <a:sym typeface="Times New Roman"/>
              </a:rPr>
              <a:t>Introduction</a:t>
            </a:r>
            <a:endParaRPr b="0" i="0" sz="1100" u="none" cap="none" strike="noStrike">
              <a:solidFill>
                <a:srgbClr val="000000"/>
              </a:solidFill>
              <a:latin typeface="Arial"/>
              <a:ea typeface="Arial"/>
              <a:cs typeface="Arial"/>
              <a:sym typeface="Arial"/>
            </a:endParaRPr>
          </a:p>
          <a:p>
            <a:pPr indent="-203200" lvl="0" marL="203200" marR="0" rtl="0" algn="just">
              <a:lnSpc>
                <a:spcPct val="90000"/>
              </a:lnSpc>
              <a:spcBef>
                <a:spcPts val="800"/>
              </a:spcBef>
              <a:spcAft>
                <a:spcPts val="0"/>
              </a:spcAft>
              <a:buClr>
                <a:srgbClr val="A5A5A5"/>
              </a:buClr>
              <a:buSzPts val="1800"/>
              <a:buFont typeface="Noto Sans Symbols"/>
              <a:buChar char="⚫"/>
            </a:pPr>
            <a:r>
              <a:rPr b="0" i="0" lang="en-GB" sz="1800" u="none" cap="none" strike="noStrike">
                <a:solidFill>
                  <a:schemeClr val="dk1"/>
                </a:solidFill>
                <a:latin typeface="Times New Roman"/>
                <a:ea typeface="Times New Roman"/>
                <a:cs typeface="Times New Roman"/>
                <a:sym typeface="Times New Roman"/>
              </a:rPr>
              <a:t>Justifications for Selecting the Title</a:t>
            </a:r>
            <a:endParaRPr b="0" i="0" sz="1100" u="none" cap="none" strike="noStrike">
              <a:solidFill>
                <a:srgbClr val="000000"/>
              </a:solidFill>
              <a:latin typeface="Arial"/>
              <a:ea typeface="Arial"/>
              <a:cs typeface="Arial"/>
              <a:sym typeface="Arial"/>
            </a:endParaRPr>
          </a:p>
          <a:p>
            <a:pPr indent="-203200" lvl="0" marL="203200" marR="0" rtl="0" algn="just">
              <a:lnSpc>
                <a:spcPct val="90000"/>
              </a:lnSpc>
              <a:spcBef>
                <a:spcPts val="800"/>
              </a:spcBef>
              <a:spcAft>
                <a:spcPts val="0"/>
              </a:spcAft>
              <a:buClr>
                <a:srgbClr val="A5A5A5"/>
              </a:buClr>
              <a:buSzPts val="1800"/>
              <a:buFont typeface="Noto Sans Symbols"/>
              <a:buChar char="⚫"/>
            </a:pPr>
            <a:r>
              <a:rPr b="0" i="0" lang="en-GB" sz="1800" u="none" cap="none" strike="noStrike">
                <a:solidFill>
                  <a:schemeClr val="dk1"/>
                </a:solidFill>
                <a:latin typeface="Times New Roman"/>
                <a:ea typeface="Times New Roman"/>
                <a:cs typeface="Times New Roman"/>
                <a:sym typeface="Times New Roman"/>
              </a:rPr>
              <a:t>Problem Statement</a:t>
            </a:r>
            <a:endParaRPr b="0" i="0" sz="1100" u="none" cap="none" strike="noStrike">
              <a:solidFill>
                <a:srgbClr val="000000"/>
              </a:solidFill>
              <a:latin typeface="Arial"/>
              <a:ea typeface="Arial"/>
              <a:cs typeface="Arial"/>
              <a:sym typeface="Arial"/>
            </a:endParaRPr>
          </a:p>
          <a:p>
            <a:pPr indent="-203200" lvl="0" marL="203200" marR="0" rtl="0" algn="just">
              <a:lnSpc>
                <a:spcPct val="90000"/>
              </a:lnSpc>
              <a:spcBef>
                <a:spcPts val="800"/>
              </a:spcBef>
              <a:spcAft>
                <a:spcPts val="0"/>
              </a:spcAft>
              <a:buClr>
                <a:srgbClr val="A5A5A5"/>
              </a:buClr>
              <a:buSzPts val="1800"/>
              <a:buFont typeface="Noto Sans Symbols"/>
              <a:buChar char="⚫"/>
            </a:pPr>
            <a:r>
              <a:rPr b="0" i="0" lang="en-GB" sz="1800" u="none" cap="none" strike="noStrike">
                <a:solidFill>
                  <a:schemeClr val="dk1"/>
                </a:solidFill>
                <a:latin typeface="Times New Roman"/>
                <a:ea typeface="Times New Roman"/>
                <a:cs typeface="Times New Roman"/>
                <a:sym typeface="Times New Roman"/>
              </a:rPr>
              <a:t>Literature Survey</a:t>
            </a:r>
            <a:endParaRPr b="0" i="0" sz="1100" u="none" cap="none" strike="noStrike">
              <a:solidFill>
                <a:srgbClr val="000000"/>
              </a:solidFill>
              <a:latin typeface="Arial"/>
              <a:ea typeface="Arial"/>
              <a:cs typeface="Arial"/>
              <a:sym typeface="Arial"/>
            </a:endParaRPr>
          </a:p>
          <a:p>
            <a:pPr indent="-203200" lvl="0" marL="203200" marR="0" rtl="0" algn="just">
              <a:lnSpc>
                <a:spcPct val="90000"/>
              </a:lnSpc>
              <a:spcBef>
                <a:spcPts val="800"/>
              </a:spcBef>
              <a:spcAft>
                <a:spcPts val="0"/>
              </a:spcAft>
              <a:buClr>
                <a:srgbClr val="A5A5A5"/>
              </a:buClr>
              <a:buSzPts val="1800"/>
              <a:buFont typeface="Noto Sans Symbols"/>
              <a:buChar char="⚫"/>
            </a:pPr>
            <a:r>
              <a:rPr b="0" i="0" lang="en-GB" sz="1800" u="none" cap="none" strike="noStrike">
                <a:solidFill>
                  <a:schemeClr val="dk1"/>
                </a:solidFill>
                <a:latin typeface="Times New Roman"/>
                <a:ea typeface="Times New Roman"/>
                <a:cs typeface="Times New Roman"/>
                <a:sym typeface="Times New Roman"/>
              </a:rPr>
              <a:t>Block Diagram</a:t>
            </a:r>
            <a:endParaRPr b="0" i="0" sz="1100" u="none" cap="none" strike="noStrike">
              <a:solidFill>
                <a:srgbClr val="000000"/>
              </a:solidFill>
              <a:latin typeface="Arial"/>
              <a:ea typeface="Arial"/>
              <a:cs typeface="Arial"/>
              <a:sym typeface="Arial"/>
            </a:endParaRPr>
          </a:p>
          <a:p>
            <a:pPr indent="-203200" lvl="0" marL="203200" marR="0" rtl="0" algn="just">
              <a:lnSpc>
                <a:spcPct val="90000"/>
              </a:lnSpc>
              <a:spcBef>
                <a:spcPts val="800"/>
              </a:spcBef>
              <a:spcAft>
                <a:spcPts val="0"/>
              </a:spcAft>
              <a:buClr>
                <a:srgbClr val="A5A5A5"/>
              </a:buClr>
              <a:buSzPts val="1800"/>
              <a:buFont typeface="Noto Sans Symbols"/>
              <a:buChar char="⚫"/>
            </a:pPr>
            <a:r>
              <a:rPr b="0" i="0" lang="en-GB" sz="1800" u="none" cap="none" strike="noStrike">
                <a:solidFill>
                  <a:schemeClr val="dk1"/>
                </a:solidFill>
                <a:latin typeface="Times New Roman"/>
                <a:ea typeface="Times New Roman"/>
                <a:cs typeface="Times New Roman"/>
                <a:sym typeface="Times New Roman"/>
              </a:rPr>
              <a:t>Expected Result</a:t>
            </a:r>
            <a:endParaRPr b="0" i="0" sz="1100" u="none" cap="none" strike="noStrike">
              <a:solidFill>
                <a:srgbClr val="000000"/>
              </a:solidFill>
              <a:latin typeface="Arial"/>
              <a:ea typeface="Arial"/>
              <a:cs typeface="Arial"/>
              <a:sym typeface="Arial"/>
            </a:endParaRPr>
          </a:p>
          <a:p>
            <a:pPr indent="-203200" lvl="0" marL="203200" marR="0" rtl="0" algn="just">
              <a:lnSpc>
                <a:spcPct val="90000"/>
              </a:lnSpc>
              <a:spcBef>
                <a:spcPts val="800"/>
              </a:spcBef>
              <a:spcAft>
                <a:spcPts val="0"/>
              </a:spcAft>
              <a:buClr>
                <a:srgbClr val="A5A5A5"/>
              </a:buClr>
              <a:buSzPts val="1800"/>
              <a:buFont typeface="Noto Sans Symbols"/>
              <a:buChar char="⚫"/>
            </a:pPr>
            <a:r>
              <a:rPr b="0" i="0" lang="en-GB" sz="1800" u="none" cap="none" strike="noStrike">
                <a:solidFill>
                  <a:schemeClr val="dk1"/>
                </a:solidFill>
                <a:latin typeface="Times New Roman"/>
                <a:ea typeface="Times New Roman"/>
                <a:cs typeface="Times New Roman"/>
                <a:sym typeface="Times New Roman"/>
              </a:rPr>
              <a:t>Work plan</a:t>
            </a:r>
            <a:endParaRPr b="0" i="0" sz="1100" u="none" cap="none" strike="noStrike">
              <a:solidFill>
                <a:srgbClr val="000000"/>
              </a:solidFill>
              <a:latin typeface="Arial"/>
              <a:ea typeface="Arial"/>
              <a:cs typeface="Arial"/>
              <a:sym typeface="Arial"/>
            </a:endParaRPr>
          </a:p>
          <a:p>
            <a:pPr indent="-203200" lvl="0" marL="203200" marR="0" rtl="0" algn="just">
              <a:lnSpc>
                <a:spcPct val="90000"/>
              </a:lnSpc>
              <a:spcBef>
                <a:spcPts val="800"/>
              </a:spcBef>
              <a:spcAft>
                <a:spcPts val="0"/>
              </a:spcAft>
              <a:buClr>
                <a:srgbClr val="A5A5A5"/>
              </a:buClr>
              <a:buSzPts val="1800"/>
              <a:buFont typeface="Noto Sans Symbols"/>
              <a:buChar char="⚫"/>
            </a:pPr>
            <a:r>
              <a:rPr b="0" i="0" lang="en-GB" sz="1800" u="none" cap="none" strike="noStrike">
                <a:solidFill>
                  <a:schemeClr val="dk1"/>
                </a:solidFill>
                <a:latin typeface="Times New Roman"/>
                <a:ea typeface="Times New Roman"/>
                <a:cs typeface="Times New Roman"/>
                <a:sym typeface="Times New Roman"/>
              </a:rPr>
              <a:t>References</a:t>
            </a:r>
            <a:endParaRPr b="0" i="0" sz="1100" u="none" cap="none" strike="noStrike">
              <a:solidFill>
                <a:srgbClr val="000000"/>
              </a:solidFill>
              <a:latin typeface="Arial"/>
              <a:ea typeface="Arial"/>
              <a:cs typeface="Arial"/>
              <a:sym typeface="Arial"/>
            </a:endParaRPr>
          </a:p>
        </p:txBody>
      </p:sp>
      <p:sp>
        <p:nvSpPr>
          <p:cNvPr id="145" name="Google Shape;145;p26"/>
          <p:cNvSpPr txBox="1"/>
          <p:nvPr/>
        </p:nvSpPr>
        <p:spPr>
          <a:xfrm>
            <a:off x="0" y="0"/>
            <a:ext cx="9144000" cy="479821"/>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2300"/>
              <a:buFont typeface="Times New Roman"/>
              <a:buNone/>
            </a:pPr>
            <a:r>
              <a:rPr b="1" i="0" lang="en-GB" sz="2300" u="none" cap="none" strike="noStrike">
                <a:solidFill>
                  <a:schemeClr val="dk1"/>
                </a:solidFill>
                <a:latin typeface="Times New Roman"/>
                <a:ea typeface="Times New Roman"/>
                <a:cs typeface="Times New Roman"/>
                <a:sym typeface="Times New Roman"/>
              </a:rPr>
              <a:t>Contents</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nvSpPr>
        <p:spPr>
          <a:xfrm>
            <a:off x="0" y="0"/>
            <a:ext cx="9144000" cy="342900"/>
          </a:xfrm>
          <a:prstGeom prst="rect">
            <a:avLst/>
          </a:prstGeom>
          <a:noFill/>
          <a:ln>
            <a:noFill/>
          </a:ln>
        </p:spPr>
        <p:txBody>
          <a:bodyPr anchorCtr="0" anchor="ctr"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51" name="Google Shape;151;p27"/>
          <p:cNvSpPr txBox="1"/>
          <p:nvPr/>
        </p:nvSpPr>
        <p:spPr>
          <a:xfrm>
            <a:off x="230519" y="772881"/>
            <a:ext cx="53697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dk1"/>
              </a:buClr>
              <a:buSzPts val="1400"/>
              <a:buFont typeface="Times New Roman"/>
              <a:buNone/>
            </a:pPr>
            <a:r>
              <a:rPr b="1" i="0" lang="en-GB" sz="1400" u="none" cap="none" strike="noStrike">
                <a:solidFill>
                  <a:schemeClr val="dk1"/>
                </a:solidFill>
                <a:latin typeface="Times New Roman"/>
                <a:ea typeface="Times New Roman"/>
                <a:cs typeface="Times New Roman"/>
                <a:sym typeface="Times New Roman"/>
              </a:rPr>
              <a:t>Introduction / background about the project </a:t>
            </a:r>
            <a:endParaRPr b="1" i="0" sz="1100" u="none" cap="none" strike="noStrike">
              <a:solidFill>
                <a:srgbClr val="000000"/>
              </a:solidFill>
              <a:latin typeface="Arial"/>
              <a:ea typeface="Arial"/>
              <a:cs typeface="Arial"/>
              <a:sym typeface="Arial"/>
            </a:endParaRPr>
          </a:p>
        </p:txBody>
      </p:sp>
      <p:pic>
        <p:nvPicPr>
          <p:cNvPr id="152" name="Google Shape;152;p27"/>
          <p:cNvPicPr preferRelativeResize="0"/>
          <p:nvPr/>
        </p:nvPicPr>
        <p:blipFill rotWithShape="1">
          <a:blip r:embed="rId3">
            <a:alphaModFix/>
          </a:blip>
          <a:srcRect b="0" l="0" r="0" t="0"/>
          <a:stretch/>
        </p:blipFill>
        <p:spPr>
          <a:xfrm>
            <a:off x="0" y="4173140"/>
            <a:ext cx="9144000" cy="966788"/>
          </a:xfrm>
          <a:prstGeom prst="rect">
            <a:avLst/>
          </a:prstGeom>
          <a:noFill/>
          <a:ln>
            <a:noFill/>
          </a:ln>
        </p:spPr>
      </p:pic>
      <p:sp>
        <p:nvSpPr>
          <p:cNvPr id="153" name="Google Shape;153;p27"/>
          <p:cNvSpPr txBox="1"/>
          <p:nvPr/>
        </p:nvSpPr>
        <p:spPr>
          <a:xfrm>
            <a:off x="0" y="0"/>
            <a:ext cx="9144000" cy="479821"/>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2300"/>
              <a:buFont typeface="Times New Roman"/>
              <a:buNone/>
            </a:pPr>
            <a:r>
              <a:rPr b="1" i="0" lang="en-GB" sz="2300" u="none" cap="none" strike="noStrike">
                <a:solidFill>
                  <a:schemeClr val="dk1"/>
                </a:solidFill>
                <a:latin typeface="Times New Roman"/>
                <a:ea typeface="Times New Roman"/>
                <a:cs typeface="Times New Roman"/>
                <a:sym typeface="Times New Roman"/>
              </a:rPr>
              <a:t>Introduction</a:t>
            </a:r>
            <a:endParaRPr b="0" i="0" sz="1100" u="none" cap="none" strike="noStrike">
              <a:solidFill>
                <a:srgbClr val="000000"/>
              </a:solidFill>
              <a:latin typeface="Arial"/>
              <a:ea typeface="Arial"/>
              <a:cs typeface="Arial"/>
              <a:sym typeface="Arial"/>
            </a:endParaRPr>
          </a:p>
        </p:txBody>
      </p:sp>
      <p:sp>
        <p:nvSpPr>
          <p:cNvPr id="154" name="Google Shape;154;p27"/>
          <p:cNvSpPr txBox="1"/>
          <p:nvPr/>
        </p:nvSpPr>
        <p:spPr>
          <a:xfrm>
            <a:off x="0" y="1487550"/>
            <a:ext cx="8581800" cy="29985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Calibri"/>
              <a:buChar char="●"/>
            </a:pPr>
            <a:r>
              <a:rPr b="0" i="0" lang="en-GB" sz="1400" u="none" cap="none" strike="noStrike">
                <a:solidFill>
                  <a:srgbClr val="000000"/>
                </a:solidFill>
                <a:latin typeface="Calibri"/>
                <a:ea typeface="Calibri"/>
                <a:cs typeface="Calibri"/>
                <a:sym typeface="Calibri"/>
              </a:rPr>
              <a:t>Mainly the project focuses on saving any changes you do in a certain machine to the github it works like for an example ‘Google Docs’ or an auto save in games.</a:t>
            </a:r>
            <a:endParaRPr b="0" i="0" sz="1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chemeClr val="dk1"/>
              </a:buClr>
              <a:buSzPts val="1400"/>
              <a:buFont typeface="Calibri"/>
              <a:buChar char="●"/>
            </a:pPr>
            <a:r>
              <a:rPr b="0" i="0" lang="en-GB" sz="1200" u="none" cap="none" strike="noStrike">
                <a:solidFill>
                  <a:schemeClr val="dk1"/>
                </a:solidFill>
                <a:highlight>
                  <a:schemeClr val="lt1"/>
                </a:highlight>
                <a:latin typeface="Roboto"/>
                <a:ea typeface="Roboto"/>
                <a:cs typeface="Roboto"/>
                <a:sym typeface="Roboto"/>
              </a:rPr>
              <a:t>Git automation enhances software development processes by reducing manual overhead, improving code quality, and ensuring consistency in workflows. It is a crucial component of modern software development practices, particularly in the context of DevOps and continuous integration and deployment.</a:t>
            </a:r>
            <a:endParaRPr b="0" i="0" sz="1200" u="none" cap="none" strike="noStrike">
              <a:solidFill>
                <a:schemeClr val="dk1"/>
              </a:solidFill>
              <a:highlight>
                <a:schemeClr val="lt1"/>
              </a:highlight>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highlight>
                <a:schemeClr val="lt1"/>
              </a:highlight>
              <a:latin typeface="Roboto"/>
              <a:ea typeface="Roboto"/>
              <a:cs typeface="Roboto"/>
              <a:sym typeface="Roboto"/>
            </a:endParaRPr>
          </a:p>
          <a:p>
            <a:pPr indent="-304800" lvl="0" marL="457200" marR="0" rtl="0" algn="l">
              <a:lnSpc>
                <a:spcPct val="100000"/>
              </a:lnSpc>
              <a:spcBef>
                <a:spcPts val="0"/>
              </a:spcBef>
              <a:spcAft>
                <a:spcPts val="0"/>
              </a:spcAft>
              <a:buClr>
                <a:schemeClr val="dk1"/>
              </a:buClr>
              <a:buSzPts val="1200"/>
              <a:buFont typeface="Roboto"/>
              <a:buChar char="●"/>
            </a:pPr>
            <a:r>
              <a:rPr b="0" i="0" lang="en-GB" sz="1200" u="none" cap="none" strike="noStrike">
                <a:solidFill>
                  <a:schemeClr val="dk1"/>
                </a:solidFill>
                <a:highlight>
                  <a:schemeClr val="lt1"/>
                </a:highlight>
                <a:latin typeface="Roboto"/>
                <a:ea typeface="Roboto"/>
                <a:cs typeface="Roboto"/>
                <a:sym typeface="Roboto"/>
              </a:rPr>
              <a:t>It also reduces manual updation which is very time consuming and a task which is not very easy for any beginner level user</a:t>
            </a:r>
            <a:endParaRPr b="0" i="0" sz="1200" u="none" cap="none" strike="noStrike">
              <a:solidFill>
                <a:schemeClr val="dk1"/>
              </a:solidFill>
              <a:highlight>
                <a:schemeClr val="lt1"/>
              </a:highlight>
              <a:latin typeface="Roboto"/>
              <a:ea typeface="Roboto"/>
              <a:cs typeface="Roboto"/>
              <a:sym typeface="Roboto"/>
            </a:endParaRPr>
          </a:p>
        </p:txBody>
      </p:sp>
      <p:pic>
        <p:nvPicPr>
          <p:cNvPr id="155" name="Google Shape;155;p27"/>
          <p:cNvPicPr preferRelativeResize="0"/>
          <p:nvPr/>
        </p:nvPicPr>
        <p:blipFill rotWithShape="1">
          <a:blip r:embed="rId4">
            <a:alphaModFix/>
          </a:blip>
          <a:srcRect b="0" l="0" r="0" t="0"/>
          <a:stretch/>
        </p:blipFill>
        <p:spPr>
          <a:xfrm>
            <a:off x="230537" y="3444675"/>
            <a:ext cx="1623125" cy="1323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nvSpPr>
        <p:spPr>
          <a:xfrm>
            <a:off x="0" y="0"/>
            <a:ext cx="9144000" cy="342900"/>
          </a:xfrm>
          <a:prstGeom prst="rect">
            <a:avLst/>
          </a:prstGeom>
          <a:noFill/>
          <a:ln>
            <a:noFill/>
          </a:ln>
        </p:spPr>
        <p:txBody>
          <a:bodyPr anchorCtr="0" anchor="ctr"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61" name="Google Shape;161;p28"/>
          <p:cNvSpPr txBox="1"/>
          <p:nvPr/>
        </p:nvSpPr>
        <p:spPr>
          <a:xfrm>
            <a:off x="198469" y="678094"/>
            <a:ext cx="53697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dk1"/>
              </a:buClr>
              <a:buSzPts val="1400"/>
              <a:buFont typeface="Times New Roman"/>
              <a:buNone/>
            </a:pPr>
            <a:r>
              <a:rPr b="1" i="0" lang="en-GB" sz="1400" u="none" cap="none" strike="noStrike">
                <a:solidFill>
                  <a:schemeClr val="dk1"/>
                </a:solidFill>
                <a:latin typeface="Times New Roman"/>
                <a:ea typeface="Times New Roman"/>
                <a:cs typeface="Times New Roman"/>
                <a:sym typeface="Times New Roman"/>
              </a:rPr>
              <a:t>Justification of Title with Project </a:t>
            </a:r>
            <a:endParaRPr b="1" i="0" sz="1100" u="none" cap="none" strike="noStrike">
              <a:solidFill>
                <a:srgbClr val="000000"/>
              </a:solidFill>
              <a:latin typeface="Arial"/>
              <a:ea typeface="Arial"/>
              <a:cs typeface="Arial"/>
              <a:sym typeface="Arial"/>
            </a:endParaRPr>
          </a:p>
        </p:txBody>
      </p:sp>
      <p:pic>
        <p:nvPicPr>
          <p:cNvPr id="162" name="Google Shape;162;p28"/>
          <p:cNvPicPr preferRelativeResize="0"/>
          <p:nvPr/>
        </p:nvPicPr>
        <p:blipFill rotWithShape="1">
          <a:blip r:embed="rId3">
            <a:alphaModFix/>
          </a:blip>
          <a:srcRect b="0" l="0" r="0" t="0"/>
          <a:stretch/>
        </p:blipFill>
        <p:spPr>
          <a:xfrm>
            <a:off x="0" y="4173140"/>
            <a:ext cx="9144000" cy="966788"/>
          </a:xfrm>
          <a:prstGeom prst="rect">
            <a:avLst/>
          </a:prstGeom>
          <a:noFill/>
          <a:ln>
            <a:noFill/>
          </a:ln>
        </p:spPr>
      </p:pic>
      <p:sp>
        <p:nvSpPr>
          <p:cNvPr id="163" name="Google Shape;163;p28"/>
          <p:cNvSpPr txBox="1"/>
          <p:nvPr/>
        </p:nvSpPr>
        <p:spPr>
          <a:xfrm>
            <a:off x="0" y="0"/>
            <a:ext cx="9144000" cy="479821"/>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2300"/>
              <a:buFont typeface="Times New Roman"/>
              <a:buNone/>
            </a:pPr>
            <a:r>
              <a:rPr b="1" i="0" lang="en-GB" sz="2300" u="none" cap="none" strike="noStrike">
                <a:solidFill>
                  <a:schemeClr val="dk1"/>
                </a:solidFill>
                <a:latin typeface="Times New Roman"/>
                <a:ea typeface="Times New Roman"/>
                <a:cs typeface="Times New Roman"/>
                <a:sym typeface="Times New Roman"/>
              </a:rPr>
              <a:t>Justification For Selecting The Title</a:t>
            </a:r>
            <a:endParaRPr b="0" i="0" sz="1100" u="none" cap="none" strike="noStrike">
              <a:solidFill>
                <a:srgbClr val="000000"/>
              </a:solidFill>
              <a:latin typeface="Arial"/>
              <a:ea typeface="Arial"/>
              <a:cs typeface="Arial"/>
              <a:sym typeface="Arial"/>
            </a:endParaRPr>
          </a:p>
        </p:txBody>
      </p:sp>
      <p:sp>
        <p:nvSpPr>
          <p:cNvPr id="164" name="Google Shape;164;p28"/>
          <p:cNvSpPr txBox="1"/>
          <p:nvPr/>
        </p:nvSpPr>
        <p:spPr>
          <a:xfrm>
            <a:off x="290250" y="1178100"/>
            <a:ext cx="8451600" cy="29952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1"/>
              </a:buClr>
              <a:buSzPts val="1400"/>
              <a:buFont typeface="Calibri"/>
              <a:buChar char="●"/>
            </a:pPr>
            <a:r>
              <a:rPr b="0" i="0" lang="en-GB" sz="1200" u="none" cap="none" strike="noStrike">
                <a:solidFill>
                  <a:schemeClr val="dk1"/>
                </a:solidFill>
                <a:highlight>
                  <a:schemeClr val="lt1"/>
                </a:highlight>
                <a:latin typeface="Roboto"/>
                <a:ea typeface="Roboto"/>
                <a:cs typeface="Roboto"/>
                <a:sym typeface="Roboto"/>
              </a:rPr>
              <a:t>The title "Git Automation" immediately conveys the central theme and purpose of the project. It tells </a:t>
            </a:r>
            <a:r>
              <a:rPr b="0" i="0" lang="en-GB" sz="1200" u="none" cap="none" strike="noStrike">
                <a:solidFill>
                  <a:schemeClr val="dk1"/>
                </a:solidFill>
                <a:highlight>
                  <a:schemeClr val="lt1"/>
                </a:highlight>
                <a:latin typeface="Arial"/>
                <a:ea typeface="Arial"/>
                <a:cs typeface="Arial"/>
                <a:sym typeface="Arial"/>
              </a:rPr>
              <a:t>collaborator </a:t>
            </a:r>
            <a:r>
              <a:rPr b="0" i="0" lang="en-GB" sz="1200" u="none" cap="none" strike="noStrike">
                <a:solidFill>
                  <a:schemeClr val="dk1"/>
                </a:solidFill>
                <a:highlight>
                  <a:schemeClr val="lt1"/>
                </a:highlight>
                <a:latin typeface="Roboto"/>
                <a:ea typeface="Roboto"/>
                <a:cs typeface="Roboto"/>
                <a:sym typeface="Roboto"/>
              </a:rPr>
              <a:t>and team members that the project is primarily concerned with automating tasks and processes related to Git, the version control system.</a:t>
            </a:r>
            <a:endParaRPr b="0" i="0" sz="1200" u="none" cap="none" strike="noStrike">
              <a:solidFill>
                <a:schemeClr val="dk1"/>
              </a:solidFill>
              <a:highlight>
                <a:schemeClr val="lt1"/>
              </a:highlight>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highlight>
                <a:schemeClr val="lt1"/>
              </a:highlight>
              <a:latin typeface="Roboto"/>
              <a:ea typeface="Roboto"/>
              <a:cs typeface="Roboto"/>
              <a:sym typeface="Roboto"/>
            </a:endParaRPr>
          </a:p>
          <a:p>
            <a:pPr indent="-304800" lvl="0" marL="457200" marR="0" rtl="0" algn="l">
              <a:lnSpc>
                <a:spcPct val="100000"/>
              </a:lnSpc>
              <a:spcBef>
                <a:spcPts val="0"/>
              </a:spcBef>
              <a:spcAft>
                <a:spcPts val="0"/>
              </a:spcAft>
              <a:buClr>
                <a:schemeClr val="dk1"/>
              </a:buClr>
              <a:buSzPts val="1200"/>
              <a:buFont typeface="Roboto"/>
              <a:buChar char="●"/>
            </a:pPr>
            <a:r>
              <a:rPr b="0" i="0" lang="en-GB" sz="1200" u="none" cap="none" strike="noStrike">
                <a:solidFill>
                  <a:schemeClr val="dk1"/>
                </a:solidFill>
                <a:highlight>
                  <a:schemeClr val="lt1"/>
                </a:highlight>
                <a:latin typeface="Roboto"/>
                <a:ea typeface="Roboto"/>
                <a:cs typeface="Roboto"/>
                <a:sym typeface="Roboto"/>
              </a:rPr>
              <a:t>Git automation is a highly relevant and essential topic in modern software development. Many organizations are adopting DevOps and CI/CD practices, which heavily rely on automation within Git workflows to ensure efficiency, quality, and speed in software development and deployment.</a:t>
            </a:r>
            <a:endParaRPr b="0" i="0" sz="1200" u="none" cap="none" strike="noStrike">
              <a:solidFill>
                <a:schemeClr val="dk1"/>
              </a:solidFill>
              <a:highlight>
                <a:schemeClr val="lt1"/>
              </a:highlight>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highlight>
                <a:schemeClr val="lt1"/>
              </a:highlight>
              <a:latin typeface="Roboto"/>
              <a:ea typeface="Roboto"/>
              <a:cs typeface="Roboto"/>
              <a:sym typeface="Roboto"/>
            </a:endParaRPr>
          </a:p>
          <a:p>
            <a:pPr indent="-304800" lvl="0" marL="457200" marR="0" rtl="0" algn="l">
              <a:lnSpc>
                <a:spcPct val="100000"/>
              </a:lnSpc>
              <a:spcBef>
                <a:spcPts val="0"/>
              </a:spcBef>
              <a:spcAft>
                <a:spcPts val="0"/>
              </a:spcAft>
              <a:buClr>
                <a:schemeClr val="dk1"/>
              </a:buClr>
              <a:buSzPts val="1200"/>
              <a:buFont typeface="Roboto"/>
              <a:buChar char="●"/>
            </a:pPr>
            <a:r>
              <a:rPr b="0" i="0" lang="en-GB" sz="1200" u="none" cap="none" strike="noStrike">
                <a:solidFill>
                  <a:schemeClr val="dk1"/>
                </a:solidFill>
                <a:highlight>
                  <a:schemeClr val="lt1"/>
                </a:highlight>
                <a:latin typeface="Roboto"/>
                <a:ea typeface="Roboto"/>
                <a:cs typeface="Roboto"/>
                <a:sym typeface="Roboto"/>
              </a:rPr>
              <a:t>In conclusion, the title "Git Automation" is not only justified but also highly relevant and impactful for our project. It highlights the importance of automation within Git workflows and the potential benefits it can bring to software development processes and organizations.</a:t>
            </a:r>
            <a:endParaRPr b="0" i="0" sz="1200" u="none" cap="none" strike="noStrike">
              <a:solidFill>
                <a:schemeClr val="dk1"/>
              </a:solidFill>
              <a:highlight>
                <a:schemeClr val="lt1"/>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nvSpPr>
        <p:spPr>
          <a:xfrm>
            <a:off x="0" y="0"/>
            <a:ext cx="9144000" cy="342900"/>
          </a:xfrm>
          <a:prstGeom prst="rect">
            <a:avLst/>
          </a:prstGeom>
          <a:noFill/>
          <a:ln>
            <a:noFill/>
          </a:ln>
        </p:spPr>
        <p:txBody>
          <a:bodyPr anchorCtr="0" anchor="ctr"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70" name="Google Shape;170;p29"/>
          <p:cNvSpPr txBox="1"/>
          <p:nvPr/>
        </p:nvSpPr>
        <p:spPr>
          <a:xfrm>
            <a:off x="187825" y="686857"/>
            <a:ext cx="53697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dk1"/>
              </a:buClr>
              <a:buSzPts val="1400"/>
              <a:buFont typeface="Times New Roman"/>
              <a:buNone/>
            </a:pPr>
            <a:r>
              <a:rPr b="1" i="0" lang="en-GB" sz="1400" u="none" cap="none" strike="noStrike">
                <a:solidFill>
                  <a:schemeClr val="dk1"/>
                </a:solidFill>
                <a:latin typeface="Times New Roman"/>
                <a:ea typeface="Times New Roman"/>
                <a:cs typeface="Times New Roman"/>
                <a:sym typeface="Times New Roman"/>
              </a:rPr>
              <a:t>Problem identified and its justification</a:t>
            </a:r>
            <a:endParaRPr b="1" i="0" sz="1100" u="none" cap="none" strike="noStrike">
              <a:solidFill>
                <a:srgbClr val="000000"/>
              </a:solidFill>
              <a:latin typeface="Arial"/>
              <a:ea typeface="Arial"/>
              <a:cs typeface="Arial"/>
              <a:sym typeface="Arial"/>
            </a:endParaRPr>
          </a:p>
        </p:txBody>
      </p:sp>
      <p:pic>
        <p:nvPicPr>
          <p:cNvPr id="171" name="Google Shape;171;p29"/>
          <p:cNvPicPr preferRelativeResize="0"/>
          <p:nvPr/>
        </p:nvPicPr>
        <p:blipFill rotWithShape="1">
          <a:blip r:embed="rId3">
            <a:alphaModFix/>
          </a:blip>
          <a:srcRect b="0" l="0" r="0" t="0"/>
          <a:stretch/>
        </p:blipFill>
        <p:spPr>
          <a:xfrm>
            <a:off x="0" y="4173140"/>
            <a:ext cx="9144000" cy="966788"/>
          </a:xfrm>
          <a:prstGeom prst="rect">
            <a:avLst/>
          </a:prstGeom>
          <a:noFill/>
          <a:ln>
            <a:noFill/>
          </a:ln>
        </p:spPr>
      </p:pic>
      <p:sp>
        <p:nvSpPr>
          <p:cNvPr id="172" name="Google Shape;172;p29"/>
          <p:cNvSpPr txBox="1"/>
          <p:nvPr/>
        </p:nvSpPr>
        <p:spPr>
          <a:xfrm>
            <a:off x="0" y="0"/>
            <a:ext cx="9144000" cy="479700"/>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2300"/>
              <a:buFont typeface="Times New Roman"/>
              <a:buNone/>
            </a:pPr>
            <a:r>
              <a:rPr b="1" i="0" lang="en-GB" sz="2300" u="none" cap="none" strike="noStrike">
                <a:solidFill>
                  <a:schemeClr val="dk1"/>
                </a:solidFill>
                <a:latin typeface="Times New Roman"/>
                <a:ea typeface="Times New Roman"/>
                <a:cs typeface="Times New Roman"/>
                <a:sym typeface="Times New Roman"/>
              </a:rPr>
              <a:t>Problem Statement</a:t>
            </a:r>
            <a:endParaRPr b="0" i="0" sz="1100" u="none" cap="none" strike="noStrike">
              <a:solidFill>
                <a:srgbClr val="000000"/>
              </a:solidFill>
              <a:latin typeface="Arial"/>
              <a:ea typeface="Arial"/>
              <a:cs typeface="Arial"/>
              <a:sym typeface="Arial"/>
            </a:endParaRPr>
          </a:p>
        </p:txBody>
      </p:sp>
      <p:sp>
        <p:nvSpPr>
          <p:cNvPr id="173" name="Google Shape;173;p29"/>
          <p:cNvSpPr txBox="1"/>
          <p:nvPr/>
        </p:nvSpPr>
        <p:spPr>
          <a:xfrm>
            <a:off x="468400" y="1248525"/>
            <a:ext cx="8568900" cy="3404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1"/>
              </a:buClr>
              <a:buSzPts val="1400"/>
              <a:buFont typeface="Calibri"/>
              <a:buChar char="●"/>
            </a:pPr>
            <a:r>
              <a:rPr b="0" i="0" lang="en-GB" sz="1200" u="none" cap="none" strike="noStrike">
                <a:solidFill>
                  <a:schemeClr val="dk1"/>
                </a:solidFill>
                <a:highlight>
                  <a:schemeClr val="lt1"/>
                </a:highlight>
                <a:latin typeface="Roboto"/>
                <a:ea typeface="Roboto"/>
                <a:cs typeface="Roboto"/>
                <a:sym typeface="Roboto"/>
              </a:rPr>
              <a:t>Manual handling of Git tasks such as code commits, branch management, and merging increases the likelihood of human errors. Developers might accidentally overwrite changes, commit incomplete code, or forget to merge important updates.</a:t>
            </a:r>
            <a:endParaRPr b="0" i="0" sz="1200" u="none" cap="none" strike="noStrike">
              <a:solidFill>
                <a:schemeClr val="dk1"/>
              </a:solidFill>
              <a:highlight>
                <a:schemeClr val="lt1"/>
              </a:highlight>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highlight>
                <a:schemeClr val="lt1"/>
              </a:highlight>
              <a:latin typeface="Roboto"/>
              <a:ea typeface="Roboto"/>
              <a:cs typeface="Roboto"/>
              <a:sym typeface="Roboto"/>
            </a:endParaRPr>
          </a:p>
          <a:p>
            <a:pPr indent="-304800" lvl="0" marL="457200" marR="0" rtl="0" algn="l">
              <a:lnSpc>
                <a:spcPct val="100000"/>
              </a:lnSpc>
              <a:spcBef>
                <a:spcPts val="0"/>
              </a:spcBef>
              <a:spcAft>
                <a:spcPts val="0"/>
              </a:spcAft>
              <a:buClr>
                <a:schemeClr val="dk1"/>
              </a:buClr>
              <a:buSzPts val="1200"/>
              <a:buFont typeface="Roboto"/>
              <a:buChar char="●"/>
            </a:pPr>
            <a:r>
              <a:rPr b="0" i="0" lang="en-GB" sz="1200" u="none" cap="none" strike="noStrike">
                <a:solidFill>
                  <a:schemeClr val="dk1"/>
                </a:solidFill>
                <a:highlight>
                  <a:schemeClr val="lt1"/>
                </a:highlight>
                <a:latin typeface="Roboto"/>
                <a:ea typeface="Roboto"/>
                <a:cs typeface="Roboto"/>
                <a:sym typeface="Roboto"/>
              </a:rPr>
              <a:t>Setting up SSH(Secure Shell) is a very big task which is not at all easy for someone who has just started using Git</a:t>
            </a:r>
            <a:endParaRPr b="0" i="0" sz="1200" u="none" cap="none" strike="noStrike">
              <a:solidFill>
                <a:schemeClr val="dk1"/>
              </a:solidFill>
              <a:highlight>
                <a:schemeClr val="lt1"/>
              </a:highlight>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highlight>
                <a:schemeClr val="lt1"/>
              </a:highlight>
              <a:latin typeface="Roboto"/>
              <a:ea typeface="Roboto"/>
              <a:cs typeface="Roboto"/>
              <a:sym typeface="Roboto"/>
            </a:endParaRPr>
          </a:p>
          <a:p>
            <a:pPr indent="-304800" lvl="0" marL="457200" marR="0" rtl="0" algn="l">
              <a:lnSpc>
                <a:spcPct val="100000"/>
              </a:lnSpc>
              <a:spcBef>
                <a:spcPts val="0"/>
              </a:spcBef>
              <a:spcAft>
                <a:spcPts val="0"/>
              </a:spcAft>
              <a:buClr>
                <a:schemeClr val="dk1"/>
              </a:buClr>
              <a:buSzPts val="1200"/>
              <a:buFont typeface="Roboto"/>
              <a:buChar char="●"/>
            </a:pPr>
            <a:r>
              <a:rPr b="0" i="0" lang="en-GB" sz="1200" u="none" cap="none" strike="noStrike">
                <a:solidFill>
                  <a:schemeClr val="dk1"/>
                </a:solidFill>
                <a:highlight>
                  <a:schemeClr val="lt1"/>
                </a:highlight>
                <a:latin typeface="Roboto"/>
                <a:ea typeface="Roboto"/>
                <a:cs typeface="Roboto"/>
                <a:sym typeface="Roboto"/>
              </a:rPr>
              <a:t>Whenever we try to save anything in Git we have to use a token and a password every time before accessing it</a:t>
            </a:r>
            <a:endParaRPr b="0" i="0" sz="1200" u="none" cap="none" strike="noStrike">
              <a:solidFill>
                <a:schemeClr val="dk1"/>
              </a:solidFill>
              <a:highlight>
                <a:schemeClr val="lt1"/>
              </a:highlight>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1"/>
                </a:solidFill>
                <a:highlight>
                  <a:schemeClr val="lt1"/>
                </a:highlight>
                <a:latin typeface="Roboto"/>
                <a:ea typeface="Roboto"/>
                <a:cs typeface="Roboto"/>
                <a:sym typeface="Roboto"/>
              </a:rPr>
              <a:t>Overtime it becomes a hassle to give token id and password </a:t>
            </a:r>
            <a:endParaRPr b="0" i="0" sz="1200" u="none" cap="none" strike="noStrike">
              <a:solidFill>
                <a:schemeClr val="dk1"/>
              </a:solidFill>
              <a:highlight>
                <a:schemeClr val="lt1"/>
              </a:highlight>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highlight>
                <a:schemeClr val="lt1"/>
              </a:highlight>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highlight>
                <a:schemeClr val="lt1"/>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nvSpPr>
        <p:spPr>
          <a:xfrm>
            <a:off x="0" y="0"/>
            <a:ext cx="9144000" cy="342900"/>
          </a:xfrm>
          <a:prstGeom prst="rect">
            <a:avLst/>
          </a:prstGeom>
          <a:noFill/>
          <a:ln>
            <a:noFill/>
          </a:ln>
        </p:spPr>
        <p:txBody>
          <a:bodyPr anchorCtr="0" anchor="ctr"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aphicFrame>
        <p:nvGraphicFramePr>
          <p:cNvPr id="179" name="Google Shape;179;p30"/>
          <p:cNvGraphicFramePr/>
          <p:nvPr/>
        </p:nvGraphicFramePr>
        <p:xfrm>
          <a:off x="25" y="532788"/>
          <a:ext cx="3000000" cy="3000000"/>
        </p:xfrm>
        <a:graphic>
          <a:graphicData uri="http://schemas.openxmlformats.org/drawingml/2006/table">
            <a:tbl>
              <a:tblPr>
                <a:noFill/>
                <a:tableStyleId>{8099A3F1-8CEA-4F31-85E3-6F5625E9504B}</a:tableStyleId>
              </a:tblPr>
              <a:tblGrid>
                <a:gridCol w="862000"/>
                <a:gridCol w="3709975"/>
                <a:gridCol w="2286000"/>
                <a:gridCol w="2286000"/>
              </a:tblGrid>
              <a:tr h="619050">
                <a:tc>
                  <a:txBody>
                    <a:bodyPr/>
                    <a:lstStyle/>
                    <a:p>
                      <a:pPr indent="0" lvl="0" marL="0" marR="0" rtl="0" algn="ctr">
                        <a:lnSpc>
                          <a:spcPct val="100000"/>
                        </a:lnSpc>
                        <a:spcBef>
                          <a:spcPts val="0"/>
                        </a:spcBef>
                        <a:spcAft>
                          <a:spcPts val="0"/>
                        </a:spcAft>
                        <a:buClr>
                          <a:schemeClr val="lt1"/>
                        </a:buClr>
                        <a:buSzPts val="1400"/>
                        <a:buFont typeface="Times New Roman"/>
                        <a:buNone/>
                      </a:pPr>
                      <a:r>
                        <a:rPr b="1" i="0" lang="en-GB" sz="1400" u="none" cap="none" strike="noStrike">
                          <a:solidFill>
                            <a:schemeClr val="lt1"/>
                          </a:solidFill>
                          <a:latin typeface="Times New Roman"/>
                          <a:ea typeface="Times New Roman"/>
                          <a:cs typeface="Times New Roman"/>
                          <a:sym typeface="Times New Roman"/>
                        </a:rPr>
                        <a:t>Sr. No.</a:t>
                      </a:r>
                      <a:endParaRPr sz="1100" u="none" cap="none" strike="noStrike"/>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chemeClr val="lt1"/>
                        </a:buClr>
                        <a:buSzPts val="1400"/>
                        <a:buFont typeface="Times New Roman"/>
                        <a:buNone/>
                      </a:pPr>
                      <a:r>
                        <a:rPr b="1" i="0" lang="en-GB" sz="1400" u="none" cap="none" strike="noStrike">
                          <a:solidFill>
                            <a:schemeClr val="lt1"/>
                          </a:solidFill>
                          <a:latin typeface="Times New Roman"/>
                          <a:ea typeface="Times New Roman"/>
                          <a:cs typeface="Times New Roman"/>
                          <a:sym typeface="Times New Roman"/>
                        </a:rPr>
                        <a:t>Paper Title and its Author</a:t>
                      </a:r>
                      <a:endParaRPr sz="1100" u="none" cap="none" strike="noStrike"/>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chemeClr val="lt1"/>
                        </a:buClr>
                        <a:buSzPts val="1400"/>
                        <a:buFont typeface="Times New Roman"/>
                        <a:buNone/>
                      </a:pPr>
                      <a:r>
                        <a:rPr b="1" i="0" lang="en-GB" sz="1400" u="none" cap="none" strike="noStrike">
                          <a:solidFill>
                            <a:schemeClr val="lt1"/>
                          </a:solidFill>
                          <a:latin typeface="Times New Roman"/>
                          <a:ea typeface="Times New Roman"/>
                          <a:cs typeface="Times New Roman"/>
                          <a:sym typeface="Times New Roman"/>
                        </a:rPr>
                        <a:t>Details of Publication</a:t>
                      </a:r>
                      <a:endParaRPr sz="1100" u="none" cap="none" strike="noStrike"/>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chemeClr val="lt1"/>
                        </a:buClr>
                        <a:buSzPts val="1400"/>
                        <a:buFont typeface="Times New Roman"/>
                        <a:buNone/>
                      </a:pPr>
                      <a:r>
                        <a:rPr b="1" i="0" lang="en-GB" sz="1400" u="none" cap="none" strike="noStrike">
                          <a:solidFill>
                            <a:schemeClr val="lt1"/>
                          </a:solidFill>
                          <a:latin typeface="Times New Roman"/>
                          <a:ea typeface="Times New Roman"/>
                          <a:cs typeface="Times New Roman"/>
                          <a:sym typeface="Times New Roman"/>
                        </a:rPr>
                        <a:t>Findings</a:t>
                      </a:r>
                      <a:endParaRPr sz="1100" u="none" cap="none" strike="noStrike"/>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solidFill>
                  </a:tcPr>
                </a:tc>
              </a:tr>
              <a:tr h="953425">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GB" sz="1400" u="none" cap="none" strike="noStrike">
                          <a:solidFill>
                            <a:schemeClr val="dk1"/>
                          </a:solidFill>
                          <a:latin typeface="Times New Roman"/>
                          <a:ea typeface="Times New Roman"/>
                          <a:cs typeface="Times New Roman"/>
                          <a:sym typeface="Times New Roman"/>
                        </a:rPr>
                        <a:t>1</a:t>
                      </a:r>
                      <a:endParaRPr sz="1100" u="none" cap="none" strike="noStrike"/>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8D7CD"/>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Arial"/>
                          <a:ea typeface="Arial"/>
                          <a:cs typeface="Arial"/>
                          <a:sym typeface="Arial"/>
                        </a:rPr>
                        <a:t>“Pro Git” </a:t>
                      </a:r>
                      <a:r>
                        <a:rPr b="0" i="0" lang="en-GB" sz="1400" u="none" cap="none" strike="noStrike">
                          <a:solidFill>
                            <a:srgbClr val="000000"/>
                          </a:solidFill>
                          <a:latin typeface="Arial"/>
                          <a:ea typeface="Arial"/>
                          <a:cs typeface="Arial"/>
                          <a:sym typeface="Arial"/>
                        </a:rPr>
                        <a:t>by Scott Chacon and Ben Straub </a:t>
                      </a:r>
                      <a:endParaRPr sz="1400" u="none" cap="none" strike="noStrike">
                        <a:solidFill>
                          <a:schemeClr val="dk1"/>
                        </a:solidFill>
                        <a:latin typeface="Calibri"/>
                        <a:ea typeface="Calibri"/>
                        <a:cs typeface="Calibri"/>
                        <a:sym typeface="Calibri"/>
                      </a:endParaRPr>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8D7CD"/>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Publication Year: 2014 (Second Edition)</a:t>
                      </a:r>
                      <a:endParaRPr sz="1400" u="none" cap="none" strike="noStrike">
                        <a:solidFill>
                          <a:schemeClr val="dk1"/>
                        </a:solidFill>
                        <a:latin typeface="Calibri"/>
                        <a:ea typeface="Calibri"/>
                        <a:cs typeface="Calibri"/>
                        <a:sym typeface="Calibri"/>
                      </a:endParaRPr>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8D7CD"/>
                    </a:solidFill>
                  </a:tcPr>
                </a:tc>
                <a:tc>
                  <a:txBody>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While this book primarily covers the fundamentals of Git, it also touches on automation and how Git can be integrated into various development workflows.</a:t>
                      </a:r>
                      <a:endParaRPr sz="1100" u="none" cap="none" strike="noStrike">
                        <a:solidFill>
                          <a:schemeClr val="dk1"/>
                        </a:solidFill>
                        <a:latin typeface="Calibri"/>
                        <a:ea typeface="Calibri"/>
                        <a:cs typeface="Calibri"/>
                        <a:sym typeface="Calibri"/>
                      </a:endParaRPr>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8D7CD"/>
                    </a:solidFill>
                  </a:tcPr>
                </a:tc>
              </a:tr>
              <a:tr h="905725">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GB" sz="1400" u="none" cap="none" strike="noStrike">
                          <a:solidFill>
                            <a:schemeClr val="dk1"/>
                          </a:solidFill>
                          <a:latin typeface="Times New Roman"/>
                          <a:ea typeface="Times New Roman"/>
                          <a:cs typeface="Times New Roman"/>
                          <a:sym typeface="Times New Roman"/>
                        </a:rPr>
                        <a:t>2</a:t>
                      </a:r>
                      <a:endParaRPr sz="1100" u="none" cap="none" strike="noStrike"/>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ECE8"/>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Arial"/>
                          <a:ea typeface="Arial"/>
                          <a:cs typeface="Arial"/>
                          <a:sym typeface="Arial"/>
                        </a:rPr>
                        <a:t>"Git Pocket Guide"</a:t>
                      </a:r>
                      <a:r>
                        <a:rPr b="0" i="0" lang="en-GB" sz="1400" u="none" cap="none" strike="noStrike">
                          <a:solidFill>
                            <a:srgbClr val="000000"/>
                          </a:solidFill>
                          <a:latin typeface="Arial"/>
                          <a:ea typeface="Arial"/>
                          <a:cs typeface="Arial"/>
                          <a:sym typeface="Arial"/>
                        </a:rPr>
                        <a:t> by Richard E. Silverman </a:t>
                      </a:r>
                      <a:endParaRPr sz="1400" u="none" cap="none" strike="noStrike">
                        <a:solidFill>
                          <a:schemeClr val="dk1"/>
                        </a:solidFill>
                        <a:latin typeface="Calibri"/>
                        <a:ea typeface="Calibri"/>
                        <a:cs typeface="Calibri"/>
                        <a:sym typeface="Calibri"/>
                      </a:endParaRPr>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ECE8"/>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Publication Year</a:t>
                      </a:r>
                      <a:r>
                        <a:rPr lang="en-GB" sz="1400" u="none" cap="none" strike="noStrike">
                          <a:solidFill>
                            <a:schemeClr val="dk1"/>
                          </a:solidFill>
                          <a:latin typeface="Calibri"/>
                          <a:ea typeface="Calibri"/>
                          <a:cs typeface="Calibri"/>
                          <a:sym typeface="Calibri"/>
                        </a:rPr>
                        <a:t>:</a:t>
                      </a:r>
                      <a:r>
                        <a:rPr b="0" i="0" lang="en-GB" sz="1400" u="none" cap="none" strike="noStrike">
                          <a:solidFill>
                            <a:srgbClr val="000000"/>
                          </a:solidFill>
                          <a:latin typeface="Arial"/>
                          <a:ea typeface="Arial"/>
                          <a:cs typeface="Arial"/>
                          <a:sym typeface="Arial"/>
                        </a:rPr>
                        <a:t> 2013.</a:t>
                      </a:r>
                      <a:endParaRPr sz="1400" u="none" cap="none" strike="noStrike">
                        <a:solidFill>
                          <a:schemeClr val="dk1"/>
                        </a:solidFill>
                        <a:latin typeface="Calibri"/>
                        <a:ea typeface="Calibri"/>
                        <a:cs typeface="Calibri"/>
                        <a:sym typeface="Calibri"/>
                      </a:endParaRPr>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ECE8"/>
                    </a:solidFill>
                  </a:tcPr>
                </a:tc>
                <a:tc>
                  <a:txBody>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"Git Pocket Guide" is a handy reference for developers and programmers who want to learn Git or need a quick reference for Git commands and concepts</a:t>
                      </a:r>
                      <a:r>
                        <a:rPr b="0" i="0" lang="en-GB" sz="1400" u="none" cap="none" strike="noStrike">
                          <a:solidFill>
                            <a:srgbClr val="000000"/>
                          </a:solidFill>
                          <a:latin typeface="Arial"/>
                          <a:ea typeface="Arial"/>
                          <a:cs typeface="Arial"/>
                          <a:sym typeface="Arial"/>
                        </a:rPr>
                        <a:t>.</a:t>
                      </a:r>
                      <a:endParaRPr sz="1400" u="none" cap="none" strike="noStrike">
                        <a:solidFill>
                          <a:schemeClr val="dk1"/>
                        </a:solidFill>
                        <a:latin typeface="Calibri"/>
                        <a:ea typeface="Calibri"/>
                        <a:cs typeface="Calibri"/>
                        <a:sym typeface="Calibri"/>
                      </a:endParaRPr>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ECE8"/>
                    </a:solidFill>
                  </a:tcPr>
                </a:tc>
              </a:tr>
              <a:tr h="1025250">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GB" sz="1400" u="none" cap="none" strike="noStrike">
                          <a:solidFill>
                            <a:schemeClr val="dk1"/>
                          </a:solidFill>
                          <a:latin typeface="Times New Roman"/>
                          <a:ea typeface="Times New Roman"/>
                          <a:cs typeface="Times New Roman"/>
                          <a:sym typeface="Times New Roman"/>
                        </a:rPr>
                        <a:t>3</a:t>
                      </a:r>
                      <a:endParaRPr sz="1100" u="none" cap="none" strike="noStrike"/>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8D7CD"/>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Arial"/>
                          <a:ea typeface="Arial"/>
                          <a:cs typeface="Arial"/>
                          <a:sym typeface="Arial"/>
                        </a:rPr>
                        <a:t>“GitHub Actions: Building CI/CD pipelines and automating your workflow"</a:t>
                      </a:r>
                      <a:r>
                        <a:rPr b="0" i="0" lang="en-GB" sz="1400" u="none" cap="none" strike="noStrike">
                          <a:solidFill>
                            <a:srgbClr val="000000"/>
                          </a:solidFill>
                          <a:latin typeface="Arial"/>
                          <a:ea typeface="Arial"/>
                          <a:cs typeface="Arial"/>
                          <a:sym typeface="Arial"/>
                        </a:rPr>
                        <a:t> by Peter Bell </a:t>
                      </a:r>
                      <a:endParaRPr sz="1400" u="none" cap="none" strike="noStrike">
                        <a:solidFill>
                          <a:schemeClr val="dk1"/>
                        </a:solidFill>
                        <a:latin typeface="Calibri"/>
                        <a:ea typeface="Calibri"/>
                        <a:cs typeface="Calibri"/>
                        <a:sym typeface="Calibri"/>
                      </a:endParaRPr>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8D7CD"/>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Publication Year: 2021</a:t>
                      </a:r>
                      <a:endParaRPr sz="1400" u="none" cap="none" strike="noStrike">
                        <a:solidFill>
                          <a:schemeClr val="dk1"/>
                        </a:solidFill>
                        <a:latin typeface="Calibri"/>
                        <a:ea typeface="Calibri"/>
                        <a:cs typeface="Calibri"/>
                        <a:sym typeface="Calibri"/>
                      </a:endParaRPr>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8D7CD"/>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8D7CD"/>
                    </a:solidFill>
                  </a:tcPr>
                </a:tc>
              </a:tr>
            </a:tbl>
          </a:graphicData>
        </a:graphic>
      </p:graphicFrame>
      <p:pic>
        <p:nvPicPr>
          <p:cNvPr id="180" name="Google Shape;180;p30"/>
          <p:cNvPicPr preferRelativeResize="0"/>
          <p:nvPr/>
        </p:nvPicPr>
        <p:blipFill rotWithShape="1">
          <a:blip r:embed="rId3">
            <a:alphaModFix/>
          </a:blip>
          <a:srcRect b="0" l="0" r="0" t="0"/>
          <a:stretch/>
        </p:blipFill>
        <p:spPr>
          <a:xfrm>
            <a:off x="0" y="4173140"/>
            <a:ext cx="9144000" cy="966788"/>
          </a:xfrm>
          <a:prstGeom prst="rect">
            <a:avLst/>
          </a:prstGeom>
          <a:noFill/>
          <a:ln>
            <a:noFill/>
          </a:ln>
        </p:spPr>
      </p:pic>
      <p:sp>
        <p:nvSpPr>
          <p:cNvPr id="181" name="Google Shape;181;p30"/>
          <p:cNvSpPr txBox="1"/>
          <p:nvPr/>
        </p:nvSpPr>
        <p:spPr>
          <a:xfrm>
            <a:off x="0" y="0"/>
            <a:ext cx="9144000" cy="479821"/>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2300"/>
              <a:buFont typeface="Times New Roman"/>
              <a:buNone/>
            </a:pPr>
            <a:r>
              <a:rPr b="1" i="0" lang="en-GB" sz="2300" u="none" cap="none" strike="noStrike">
                <a:solidFill>
                  <a:schemeClr val="dk1"/>
                </a:solidFill>
                <a:latin typeface="Times New Roman"/>
                <a:ea typeface="Times New Roman"/>
                <a:cs typeface="Times New Roman"/>
                <a:sym typeface="Times New Roman"/>
              </a:rPr>
              <a:t>Literature Survey</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nvSpPr>
        <p:spPr>
          <a:xfrm>
            <a:off x="0" y="0"/>
            <a:ext cx="9144000" cy="342900"/>
          </a:xfrm>
          <a:prstGeom prst="rect">
            <a:avLst/>
          </a:prstGeom>
          <a:noFill/>
          <a:ln>
            <a:noFill/>
          </a:ln>
        </p:spPr>
        <p:txBody>
          <a:bodyPr anchorCtr="0" anchor="ctr"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87" name="Google Shape;187;p31"/>
          <p:cNvSpPr txBox="1"/>
          <p:nvPr/>
        </p:nvSpPr>
        <p:spPr>
          <a:xfrm>
            <a:off x="294521" y="737575"/>
            <a:ext cx="3405023" cy="284663"/>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dk1"/>
              </a:buClr>
              <a:buSzPts val="1400"/>
              <a:buFont typeface="Times New Roman"/>
              <a:buNone/>
            </a:pPr>
            <a:r>
              <a:rPr b="1" i="0" lang="en-GB" sz="1400" u="none" cap="none" strike="noStrike">
                <a:solidFill>
                  <a:schemeClr val="dk1"/>
                </a:solidFill>
                <a:latin typeface="Times New Roman"/>
                <a:ea typeface="Times New Roman"/>
                <a:cs typeface="Times New Roman"/>
                <a:sym typeface="Times New Roman"/>
              </a:rPr>
              <a:t>Block diagram of various stages of project</a:t>
            </a:r>
            <a:endParaRPr b="1" i="0" sz="1100" u="none" cap="none" strike="noStrike">
              <a:solidFill>
                <a:srgbClr val="000000"/>
              </a:solidFill>
              <a:latin typeface="Arial"/>
              <a:ea typeface="Arial"/>
              <a:cs typeface="Arial"/>
              <a:sym typeface="Arial"/>
            </a:endParaRPr>
          </a:p>
        </p:txBody>
      </p:sp>
      <p:pic>
        <p:nvPicPr>
          <p:cNvPr id="188" name="Google Shape;188;p31"/>
          <p:cNvPicPr preferRelativeResize="0"/>
          <p:nvPr/>
        </p:nvPicPr>
        <p:blipFill rotWithShape="1">
          <a:blip r:embed="rId3">
            <a:alphaModFix/>
          </a:blip>
          <a:srcRect b="0" l="0" r="0" t="0"/>
          <a:stretch/>
        </p:blipFill>
        <p:spPr>
          <a:xfrm>
            <a:off x="0" y="4173140"/>
            <a:ext cx="9144000" cy="966788"/>
          </a:xfrm>
          <a:prstGeom prst="rect">
            <a:avLst/>
          </a:prstGeom>
          <a:noFill/>
          <a:ln>
            <a:noFill/>
          </a:ln>
        </p:spPr>
      </p:pic>
      <p:sp>
        <p:nvSpPr>
          <p:cNvPr id="189" name="Google Shape;189;p31"/>
          <p:cNvSpPr txBox="1"/>
          <p:nvPr/>
        </p:nvSpPr>
        <p:spPr>
          <a:xfrm>
            <a:off x="0" y="0"/>
            <a:ext cx="9144000" cy="479821"/>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2300"/>
              <a:buFont typeface="Times New Roman"/>
              <a:buNone/>
            </a:pPr>
            <a:r>
              <a:rPr b="1" i="0" lang="en-GB" sz="2300" u="none" cap="none" strike="noStrike">
                <a:solidFill>
                  <a:schemeClr val="dk1"/>
                </a:solidFill>
                <a:latin typeface="Times New Roman"/>
                <a:ea typeface="Times New Roman"/>
                <a:cs typeface="Times New Roman"/>
                <a:sym typeface="Times New Roman"/>
              </a:rPr>
              <a:t>Block Diagram</a:t>
            </a:r>
            <a:endParaRPr b="0" i="0" sz="1100" u="none" cap="none" strike="noStrike">
              <a:solidFill>
                <a:srgbClr val="000000"/>
              </a:solidFill>
              <a:latin typeface="Arial"/>
              <a:ea typeface="Arial"/>
              <a:cs typeface="Arial"/>
              <a:sym typeface="Arial"/>
            </a:endParaRPr>
          </a:p>
        </p:txBody>
      </p:sp>
      <p:sp>
        <p:nvSpPr>
          <p:cNvPr id="190" name="Google Shape;190;p31"/>
          <p:cNvSpPr/>
          <p:nvPr/>
        </p:nvSpPr>
        <p:spPr>
          <a:xfrm>
            <a:off x="3873600" y="1150150"/>
            <a:ext cx="1536600" cy="61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Calibri"/>
                <a:ea typeface="Calibri"/>
                <a:cs typeface="Calibri"/>
                <a:sym typeface="Calibri"/>
              </a:rPr>
              <a:t>Program starts </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Calibri"/>
                <a:ea typeface="Calibri"/>
                <a:cs typeface="Calibri"/>
                <a:sym typeface="Calibri"/>
              </a:rPr>
              <a:t>Takes inputs from</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Calibri"/>
                <a:ea typeface="Calibri"/>
                <a:cs typeface="Calibri"/>
                <a:sym typeface="Calibri"/>
              </a:rPr>
              <a:t>user</a:t>
            </a:r>
            <a:endParaRPr b="0" i="0" sz="1400" u="none" cap="none" strike="noStrike">
              <a:solidFill>
                <a:srgbClr val="000000"/>
              </a:solidFill>
              <a:latin typeface="Calibri"/>
              <a:ea typeface="Calibri"/>
              <a:cs typeface="Calibri"/>
              <a:sym typeface="Calibri"/>
            </a:endParaRPr>
          </a:p>
        </p:txBody>
      </p:sp>
      <p:sp>
        <p:nvSpPr>
          <p:cNvPr id="191" name="Google Shape;191;p31"/>
          <p:cNvSpPr/>
          <p:nvPr/>
        </p:nvSpPr>
        <p:spPr>
          <a:xfrm>
            <a:off x="3873600" y="1902800"/>
            <a:ext cx="1536600" cy="555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Calibri"/>
                <a:ea typeface="Calibri"/>
                <a:cs typeface="Calibri"/>
                <a:sym typeface="Calibri"/>
              </a:rPr>
              <a:t>Username &amp; Token</a:t>
            </a:r>
            <a:endParaRPr b="0" i="0" sz="1400" u="none" cap="none" strike="noStrike">
              <a:solidFill>
                <a:srgbClr val="000000"/>
              </a:solidFill>
              <a:latin typeface="Calibri"/>
              <a:ea typeface="Calibri"/>
              <a:cs typeface="Calibri"/>
              <a:sym typeface="Calibri"/>
            </a:endParaRPr>
          </a:p>
        </p:txBody>
      </p:sp>
      <p:sp>
        <p:nvSpPr>
          <p:cNvPr id="192" name="Google Shape;192;p31"/>
          <p:cNvSpPr/>
          <p:nvPr/>
        </p:nvSpPr>
        <p:spPr>
          <a:xfrm>
            <a:off x="3873600" y="2595750"/>
            <a:ext cx="1536600" cy="479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Calibri"/>
                <a:ea typeface="Calibri"/>
                <a:cs typeface="Calibri"/>
                <a:sym typeface="Calibri"/>
              </a:rPr>
              <a:t>Saving project </a:t>
            </a:r>
            <a:endParaRPr b="0" i="0" sz="1400" u="none" cap="none" strike="noStrike">
              <a:solidFill>
                <a:srgbClr val="000000"/>
              </a:solidFill>
              <a:latin typeface="Calibri"/>
              <a:ea typeface="Calibri"/>
              <a:cs typeface="Calibri"/>
              <a:sym typeface="Calibri"/>
            </a:endParaRPr>
          </a:p>
        </p:txBody>
      </p:sp>
      <p:sp>
        <p:nvSpPr>
          <p:cNvPr id="193" name="Google Shape;193;p31"/>
          <p:cNvSpPr/>
          <p:nvPr/>
        </p:nvSpPr>
        <p:spPr>
          <a:xfrm>
            <a:off x="3873600" y="3192163"/>
            <a:ext cx="1536600" cy="479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Calibri"/>
                <a:ea typeface="Calibri"/>
                <a:cs typeface="Calibri"/>
                <a:sym typeface="Calibri"/>
              </a:rPr>
              <a:t>Script Runs</a:t>
            </a:r>
            <a:endParaRPr b="0" i="0" sz="1400" u="none" cap="none" strike="noStrike">
              <a:solidFill>
                <a:srgbClr val="000000"/>
              </a:solidFill>
              <a:latin typeface="Calibri"/>
              <a:ea typeface="Calibri"/>
              <a:cs typeface="Calibri"/>
              <a:sym typeface="Calibri"/>
            </a:endParaRPr>
          </a:p>
        </p:txBody>
      </p:sp>
      <p:sp>
        <p:nvSpPr>
          <p:cNvPr id="194" name="Google Shape;194;p31"/>
          <p:cNvSpPr/>
          <p:nvPr/>
        </p:nvSpPr>
        <p:spPr>
          <a:xfrm>
            <a:off x="3762900" y="3788606"/>
            <a:ext cx="1758000" cy="699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Calibri"/>
                <a:ea typeface="Calibri"/>
                <a:cs typeface="Calibri"/>
                <a:sym typeface="Calibri"/>
              </a:rPr>
              <a:t> Latest commit will be pushed to remote repository</a:t>
            </a:r>
            <a:endParaRPr b="0" i="0" sz="1400" u="none" cap="none" strike="noStrike">
              <a:solidFill>
                <a:srgbClr val="000000"/>
              </a:solidFill>
              <a:latin typeface="Calibri"/>
              <a:ea typeface="Calibri"/>
              <a:cs typeface="Calibri"/>
              <a:sym typeface="Calibri"/>
            </a:endParaRPr>
          </a:p>
        </p:txBody>
      </p:sp>
      <p:cxnSp>
        <p:nvCxnSpPr>
          <p:cNvPr id="195" name="Google Shape;195;p31"/>
          <p:cNvCxnSpPr>
            <a:stCxn id="190" idx="2"/>
            <a:endCxn id="191" idx="0"/>
          </p:cNvCxnSpPr>
          <p:nvPr/>
        </p:nvCxnSpPr>
        <p:spPr>
          <a:xfrm>
            <a:off x="4641900" y="1764850"/>
            <a:ext cx="0" cy="138000"/>
          </a:xfrm>
          <a:prstGeom prst="straightConnector1">
            <a:avLst/>
          </a:prstGeom>
          <a:noFill/>
          <a:ln cap="flat" cmpd="sng" w="9525">
            <a:solidFill>
              <a:schemeClr val="dk2"/>
            </a:solidFill>
            <a:prstDash val="solid"/>
            <a:round/>
            <a:headEnd len="sm" w="sm" type="none"/>
            <a:tailEnd len="med" w="med" type="triangle"/>
          </a:ln>
        </p:spPr>
      </p:cxnSp>
      <p:cxnSp>
        <p:nvCxnSpPr>
          <p:cNvPr id="196" name="Google Shape;196;p31"/>
          <p:cNvCxnSpPr/>
          <p:nvPr/>
        </p:nvCxnSpPr>
        <p:spPr>
          <a:xfrm>
            <a:off x="4641900" y="2435175"/>
            <a:ext cx="0" cy="138000"/>
          </a:xfrm>
          <a:prstGeom prst="straightConnector1">
            <a:avLst/>
          </a:prstGeom>
          <a:noFill/>
          <a:ln cap="flat" cmpd="sng" w="9525">
            <a:solidFill>
              <a:schemeClr val="dk2"/>
            </a:solidFill>
            <a:prstDash val="solid"/>
            <a:round/>
            <a:headEnd len="sm" w="sm" type="none"/>
            <a:tailEnd len="med" w="med" type="triangle"/>
          </a:ln>
        </p:spPr>
      </p:cxnSp>
      <p:cxnSp>
        <p:nvCxnSpPr>
          <p:cNvPr id="197" name="Google Shape;197;p31"/>
          <p:cNvCxnSpPr/>
          <p:nvPr/>
        </p:nvCxnSpPr>
        <p:spPr>
          <a:xfrm>
            <a:off x="4641900" y="3057700"/>
            <a:ext cx="0" cy="138000"/>
          </a:xfrm>
          <a:prstGeom prst="straightConnector1">
            <a:avLst/>
          </a:prstGeom>
          <a:noFill/>
          <a:ln cap="flat" cmpd="sng" w="9525">
            <a:solidFill>
              <a:schemeClr val="dk2"/>
            </a:solidFill>
            <a:prstDash val="solid"/>
            <a:round/>
            <a:headEnd len="sm" w="sm" type="none"/>
            <a:tailEnd len="med" w="med" type="triangle"/>
          </a:ln>
        </p:spPr>
      </p:cxnSp>
      <p:cxnSp>
        <p:nvCxnSpPr>
          <p:cNvPr id="198" name="Google Shape;198;p31"/>
          <p:cNvCxnSpPr/>
          <p:nvPr/>
        </p:nvCxnSpPr>
        <p:spPr>
          <a:xfrm>
            <a:off x="4641900" y="3649250"/>
            <a:ext cx="0" cy="138000"/>
          </a:xfrm>
          <a:prstGeom prst="straightConnector1">
            <a:avLst/>
          </a:prstGeom>
          <a:noFill/>
          <a:ln cap="flat" cmpd="sng" w="9525">
            <a:solidFill>
              <a:schemeClr val="dk2"/>
            </a:solidFill>
            <a:prstDash val="solid"/>
            <a:round/>
            <a:headEnd len="sm" w="sm" type="none"/>
            <a:tailEnd len="med" w="med" type="triangle"/>
          </a:ln>
        </p:spPr>
      </p:cxnSp>
      <p:pic>
        <p:nvPicPr>
          <p:cNvPr id="199" name="Google Shape;199;p31"/>
          <p:cNvPicPr preferRelativeResize="0"/>
          <p:nvPr/>
        </p:nvPicPr>
        <p:blipFill rotWithShape="1">
          <a:blip r:embed="rId4">
            <a:alphaModFix/>
          </a:blip>
          <a:srcRect b="0" l="0" r="0" t="0"/>
          <a:stretch/>
        </p:blipFill>
        <p:spPr>
          <a:xfrm>
            <a:off x="7004050" y="1621500"/>
            <a:ext cx="2050374" cy="20503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nvSpPr>
        <p:spPr>
          <a:xfrm>
            <a:off x="0" y="0"/>
            <a:ext cx="9144000" cy="342900"/>
          </a:xfrm>
          <a:prstGeom prst="rect">
            <a:avLst/>
          </a:prstGeom>
          <a:noFill/>
          <a:ln>
            <a:noFill/>
          </a:ln>
        </p:spPr>
        <p:txBody>
          <a:bodyPr anchorCtr="0" anchor="ctr"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05" name="Google Shape;205;p32"/>
          <p:cNvSpPr txBox="1"/>
          <p:nvPr/>
        </p:nvSpPr>
        <p:spPr>
          <a:xfrm>
            <a:off x="1857375" y="3074194"/>
            <a:ext cx="5429250" cy="681038"/>
          </a:xfrm>
          <a:prstGeom prst="rect">
            <a:avLst/>
          </a:prstGeom>
          <a:noFill/>
          <a:ln>
            <a:noFill/>
          </a:ln>
        </p:spPr>
        <p:txBody>
          <a:bodyPr anchorCtr="0" anchor="b"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06" name="Google Shape;206;p32"/>
          <p:cNvSpPr txBox="1"/>
          <p:nvPr/>
        </p:nvSpPr>
        <p:spPr>
          <a:xfrm>
            <a:off x="302419" y="917659"/>
            <a:ext cx="53697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dk1"/>
              </a:buClr>
              <a:buSzPts val="1400"/>
              <a:buFont typeface="Times New Roman"/>
              <a:buNone/>
            </a:pPr>
            <a:r>
              <a:rPr b="1" i="0" lang="en-GB" sz="1400" u="none" cap="none" strike="noStrike">
                <a:solidFill>
                  <a:schemeClr val="dk1"/>
                </a:solidFill>
                <a:latin typeface="Times New Roman"/>
                <a:ea typeface="Times New Roman"/>
                <a:cs typeface="Times New Roman"/>
                <a:sym typeface="Times New Roman"/>
              </a:rPr>
              <a:t>Expected output of the project</a:t>
            </a:r>
            <a:endParaRPr b="1" i="0" sz="1100" u="none" cap="none" strike="noStrike">
              <a:solidFill>
                <a:srgbClr val="000000"/>
              </a:solidFill>
              <a:latin typeface="Arial"/>
              <a:ea typeface="Arial"/>
              <a:cs typeface="Arial"/>
              <a:sym typeface="Arial"/>
            </a:endParaRPr>
          </a:p>
        </p:txBody>
      </p:sp>
      <p:pic>
        <p:nvPicPr>
          <p:cNvPr id="207" name="Google Shape;207;p32"/>
          <p:cNvPicPr preferRelativeResize="0"/>
          <p:nvPr/>
        </p:nvPicPr>
        <p:blipFill rotWithShape="1">
          <a:blip r:embed="rId3">
            <a:alphaModFix/>
          </a:blip>
          <a:srcRect b="0" l="0" r="0" t="0"/>
          <a:stretch/>
        </p:blipFill>
        <p:spPr>
          <a:xfrm>
            <a:off x="0" y="4173140"/>
            <a:ext cx="9144000" cy="966788"/>
          </a:xfrm>
          <a:prstGeom prst="rect">
            <a:avLst/>
          </a:prstGeom>
          <a:noFill/>
          <a:ln>
            <a:noFill/>
          </a:ln>
        </p:spPr>
      </p:pic>
      <p:sp>
        <p:nvSpPr>
          <p:cNvPr id="208" name="Google Shape;208;p32"/>
          <p:cNvSpPr txBox="1"/>
          <p:nvPr/>
        </p:nvSpPr>
        <p:spPr>
          <a:xfrm>
            <a:off x="0" y="0"/>
            <a:ext cx="9144000" cy="479821"/>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2300"/>
              <a:buFont typeface="Times New Roman"/>
              <a:buNone/>
            </a:pPr>
            <a:r>
              <a:rPr b="1" i="0" lang="en-GB" sz="2300" u="none" cap="none" strike="noStrike">
                <a:solidFill>
                  <a:schemeClr val="dk1"/>
                </a:solidFill>
                <a:latin typeface="Times New Roman"/>
                <a:ea typeface="Times New Roman"/>
                <a:cs typeface="Times New Roman"/>
                <a:sym typeface="Times New Roman"/>
              </a:rPr>
              <a:t>Expected Result</a:t>
            </a:r>
            <a:endParaRPr b="0" i="0" sz="1100" u="none" cap="none" strike="noStrike">
              <a:solidFill>
                <a:srgbClr val="000000"/>
              </a:solidFill>
              <a:latin typeface="Arial"/>
              <a:ea typeface="Arial"/>
              <a:cs typeface="Arial"/>
              <a:sym typeface="Arial"/>
            </a:endParaRPr>
          </a:p>
        </p:txBody>
      </p:sp>
      <p:sp>
        <p:nvSpPr>
          <p:cNvPr id="209" name="Google Shape;209;p32"/>
          <p:cNvSpPr txBox="1"/>
          <p:nvPr/>
        </p:nvSpPr>
        <p:spPr>
          <a:xfrm>
            <a:off x="501225" y="1479600"/>
            <a:ext cx="8008500" cy="26937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chemeClr val="dk1"/>
              </a:buClr>
              <a:buSzPts val="1200"/>
              <a:buFont typeface="Roboto"/>
              <a:buChar char="●"/>
            </a:pPr>
            <a:r>
              <a:rPr b="1" i="0" lang="en-GB" sz="1200" u="none" cap="none" strike="noStrike">
                <a:solidFill>
                  <a:schemeClr val="dk1"/>
                </a:solidFill>
                <a:highlight>
                  <a:schemeClr val="lt1"/>
                </a:highlight>
                <a:latin typeface="Roboto"/>
                <a:ea typeface="Roboto"/>
                <a:cs typeface="Roboto"/>
                <a:sym typeface="Roboto"/>
              </a:rPr>
              <a:t>Seamless Git Operations</a:t>
            </a:r>
            <a:r>
              <a:rPr b="0" i="0" lang="en-GB" sz="1200" u="none" cap="none" strike="noStrike">
                <a:solidFill>
                  <a:schemeClr val="dk1"/>
                </a:solidFill>
                <a:highlight>
                  <a:schemeClr val="lt1"/>
                </a:highlight>
                <a:latin typeface="Roboto"/>
                <a:ea typeface="Roboto"/>
                <a:cs typeface="Roboto"/>
                <a:sym typeface="Roboto"/>
              </a:rPr>
              <a:t>: Users can perform Git operations (e.g., clone, push, pull, fetch) without manually entering credentials (username and password) each time, enhancing the user experience.</a:t>
            </a:r>
            <a:endParaRPr b="0" i="0" sz="1200" u="none" cap="none" strike="noStrike">
              <a:solidFill>
                <a:schemeClr val="dk1"/>
              </a:solidFill>
              <a:highlight>
                <a:schemeClr val="lt1"/>
              </a:highlight>
              <a:latin typeface="Roboto"/>
              <a:ea typeface="Roboto"/>
              <a:cs typeface="Roboto"/>
              <a:sym typeface="Roboto"/>
            </a:endParaRPr>
          </a:p>
          <a:p>
            <a:pPr indent="-304800" lvl="0" marL="457200" marR="0" rtl="0" algn="l">
              <a:lnSpc>
                <a:spcPct val="115000"/>
              </a:lnSpc>
              <a:spcBef>
                <a:spcPts val="0"/>
              </a:spcBef>
              <a:spcAft>
                <a:spcPts val="0"/>
              </a:spcAft>
              <a:buClr>
                <a:schemeClr val="dk1"/>
              </a:buClr>
              <a:buSzPts val="1200"/>
              <a:buFont typeface="Roboto"/>
              <a:buChar char="●"/>
            </a:pPr>
            <a:r>
              <a:rPr b="0" i="0" lang="en-GB" sz="1200" u="none" cap="none" strike="noStrike">
                <a:solidFill>
                  <a:schemeClr val="dk1"/>
                </a:solidFill>
                <a:highlight>
                  <a:schemeClr val="lt1"/>
                </a:highlight>
                <a:latin typeface="Roboto"/>
                <a:ea typeface="Roboto"/>
                <a:cs typeface="Roboto"/>
                <a:sym typeface="Roboto"/>
              </a:rPr>
              <a:t>Enhanced Security:</a:t>
            </a:r>
            <a:endParaRPr b="0" i="0" sz="1200" u="none" cap="none" strike="noStrike">
              <a:solidFill>
                <a:schemeClr val="dk1"/>
              </a:solidFill>
              <a:highlight>
                <a:schemeClr val="lt1"/>
              </a:highlight>
              <a:latin typeface="Roboto"/>
              <a:ea typeface="Roboto"/>
              <a:cs typeface="Roboto"/>
              <a:sym typeface="Roboto"/>
            </a:endParaRPr>
          </a:p>
          <a:p>
            <a:pPr indent="-304800" lvl="1" marL="914400" marR="0" rtl="0" algn="l">
              <a:lnSpc>
                <a:spcPct val="115000"/>
              </a:lnSpc>
              <a:spcBef>
                <a:spcPts val="0"/>
              </a:spcBef>
              <a:spcAft>
                <a:spcPts val="0"/>
              </a:spcAft>
              <a:buClr>
                <a:schemeClr val="dk1"/>
              </a:buClr>
              <a:buSzPts val="1200"/>
              <a:buFont typeface="Roboto"/>
              <a:buChar char="○"/>
            </a:pPr>
            <a:r>
              <a:rPr b="0" i="0" lang="en-GB" sz="1200" u="none" cap="none" strike="noStrike">
                <a:solidFill>
                  <a:schemeClr val="dk1"/>
                </a:solidFill>
                <a:highlight>
                  <a:schemeClr val="lt1"/>
                </a:highlight>
                <a:latin typeface="Roboto"/>
                <a:ea typeface="Roboto"/>
                <a:cs typeface="Roboto"/>
                <a:sym typeface="Roboto"/>
              </a:rPr>
              <a:t>Improved security through the use of access tokens, as tokens can be scoped and revoked more easily than passwords.</a:t>
            </a:r>
            <a:endParaRPr b="0" i="0" sz="1200" u="none" cap="none" strike="noStrike">
              <a:solidFill>
                <a:schemeClr val="dk1"/>
              </a:solidFill>
              <a:highlight>
                <a:schemeClr val="lt1"/>
              </a:highlight>
              <a:latin typeface="Roboto"/>
              <a:ea typeface="Roboto"/>
              <a:cs typeface="Roboto"/>
              <a:sym typeface="Roboto"/>
            </a:endParaRPr>
          </a:p>
          <a:p>
            <a:pPr indent="-304800" lvl="1" marL="914400" marR="0" rtl="0" algn="l">
              <a:lnSpc>
                <a:spcPct val="115000"/>
              </a:lnSpc>
              <a:spcBef>
                <a:spcPts val="0"/>
              </a:spcBef>
              <a:spcAft>
                <a:spcPts val="0"/>
              </a:spcAft>
              <a:buClr>
                <a:schemeClr val="dk1"/>
              </a:buClr>
              <a:buSzPts val="1200"/>
              <a:buFont typeface="Roboto"/>
              <a:buChar char="○"/>
            </a:pPr>
            <a:r>
              <a:rPr b="0" i="0" lang="en-GB" sz="1200" u="none" cap="none" strike="noStrike">
                <a:solidFill>
                  <a:schemeClr val="dk1"/>
                </a:solidFill>
                <a:highlight>
                  <a:schemeClr val="lt1"/>
                </a:highlight>
                <a:latin typeface="Roboto"/>
                <a:ea typeface="Roboto"/>
                <a:cs typeface="Roboto"/>
                <a:sym typeface="Roboto"/>
              </a:rPr>
              <a:t>Reduced risk of password theft or exposure during Git operations.</a:t>
            </a:r>
            <a:endParaRPr b="0" i="0" sz="1200" u="none" cap="none" strike="noStrike">
              <a:solidFill>
                <a:schemeClr val="dk1"/>
              </a:solidFill>
              <a:highlight>
                <a:schemeClr val="lt1"/>
              </a:highlight>
              <a:latin typeface="Roboto"/>
              <a:ea typeface="Roboto"/>
              <a:cs typeface="Roboto"/>
              <a:sym typeface="Roboto"/>
            </a:endParaRPr>
          </a:p>
          <a:p>
            <a:pPr indent="0" lvl="0" marL="9144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highlight>
                <a:schemeClr val="lt1"/>
              </a:highlight>
              <a:latin typeface="Roboto"/>
              <a:ea typeface="Roboto"/>
              <a:cs typeface="Roboto"/>
              <a:sym typeface="Roboto"/>
            </a:endParaRPr>
          </a:p>
          <a:p>
            <a:pPr indent="-304800" lvl="0" marL="457200" marR="0" rtl="0" algn="l">
              <a:lnSpc>
                <a:spcPct val="115000"/>
              </a:lnSpc>
              <a:spcBef>
                <a:spcPts val="0"/>
              </a:spcBef>
              <a:spcAft>
                <a:spcPts val="0"/>
              </a:spcAft>
              <a:buClr>
                <a:schemeClr val="dk1"/>
              </a:buClr>
              <a:buSzPts val="1200"/>
              <a:buFont typeface="Roboto"/>
              <a:buChar char="●"/>
            </a:pPr>
            <a:r>
              <a:rPr b="0" i="0" lang="en-GB" sz="1200" u="none" cap="none" strike="noStrike">
                <a:solidFill>
                  <a:schemeClr val="dk1"/>
                </a:solidFill>
                <a:highlight>
                  <a:schemeClr val="lt1"/>
                </a:highlight>
                <a:latin typeface="Roboto"/>
                <a:ea typeface="Roboto"/>
                <a:cs typeface="Roboto"/>
                <a:sym typeface="Roboto"/>
              </a:rPr>
              <a:t>Efficient Collaboration:Simplified collaboration among team members and collaborators, as they can work seamlessly with Git repositories using tokens, reducing friction in the development process.</a:t>
            </a:r>
            <a:endParaRPr b="0" i="0" sz="1200" u="none" cap="none" strike="noStrike">
              <a:solidFill>
                <a:schemeClr val="dk1"/>
              </a:solidFill>
              <a:highlight>
                <a:schemeClr val="lt1"/>
              </a:highlight>
              <a:latin typeface="Roboto"/>
              <a:ea typeface="Roboto"/>
              <a:cs typeface="Roboto"/>
              <a:sym typeface="Roboto"/>
            </a:endParaRPr>
          </a:p>
          <a:p>
            <a:pPr indent="-304800" lvl="0" marL="457200" marR="0" rtl="0" algn="l">
              <a:lnSpc>
                <a:spcPct val="115000"/>
              </a:lnSpc>
              <a:spcBef>
                <a:spcPts val="0"/>
              </a:spcBef>
              <a:spcAft>
                <a:spcPts val="0"/>
              </a:spcAft>
              <a:buClr>
                <a:schemeClr val="dk1"/>
              </a:buClr>
              <a:buSzPts val="1200"/>
              <a:buFont typeface="Roboto"/>
              <a:buChar char="●"/>
            </a:pPr>
            <a:r>
              <a:rPr b="0" i="0" lang="en-GB" sz="1200" u="none" cap="none" strike="noStrike">
                <a:solidFill>
                  <a:schemeClr val="dk1"/>
                </a:solidFill>
                <a:highlight>
                  <a:schemeClr val="lt1"/>
                </a:highlight>
                <a:latin typeface="Roboto"/>
                <a:ea typeface="Roboto"/>
                <a:cs typeface="Roboto"/>
                <a:sym typeface="Roboto"/>
              </a:rPr>
              <a:t>Reduced Credential Management:Elimination of the need to manage and remember passwords for Git accounts, reducing the risk of forgotten or weak passwords.</a:t>
            </a:r>
            <a:endParaRPr b="0" i="0" sz="1200" u="none" cap="none" strike="noStrike">
              <a:solidFill>
                <a:schemeClr val="dk1"/>
              </a:solidFill>
              <a:highlight>
                <a:schemeClr val="lt1"/>
              </a:highlight>
              <a:latin typeface="Roboto"/>
              <a:ea typeface="Roboto"/>
              <a:cs typeface="Roboto"/>
              <a:sym typeface="Roboto"/>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nvSpPr>
        <p:spPr>
          <a:xfrm>
            <a:off x="0" y="0"/>
            <a:ext cx="9144000" cy="342900"/>
          </a:xfrm>
          <a:prstGeom prst="rect">
            <a:avLst/>
          </a:prstGeom>
          <a:noFill/>
          <a:ln>
            <a:noFill/>
          </a:ln>
        </p:spPr>
        <p:txBody>
          <a:bodyPr anchorCtr="0" anchor="ctr"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15" name="Google Shape;215;p33"/>
          <p:cNvSpPr txBox="1"/>
          <p:nvPr/>
        </p:nvSpPr>
        <p:spPr>
          <a:xfrm>
            <a:off x="1720453" y="1540669"/>
            <a:ext cx="5429250" cy="681038"/>
          </a:xfrm>
          <a:prstGeom prst="rect">
            <a:avLst/>
          </a:prstGeom>
          <a:noFill/>
          <a:ln>
            <a:noFill/>
          </a:ln>
        </p:spPr>
        <p:txBody>
          <a:bodyPr anchorCtr="0" anchor="b"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aphicFrame>
        <p:nvGraphicFramePr>
          <p:cNvPr id="216" name="Google Shape;216;p33"/>
          <p:cNvGraphicFramePr/>
          <p:nvPr/>
        </p:nvGraphicFramePr>
        <p:xfrm>
          <a:off x="613172" y="692944"/>
          <a:ext cx="3000000" cy="3000000"/>
        </p:xfrm>
        <a:graphic>
          <a:graphicData uri="http://schemas.openxmlformats.org/drawingml/2006/table">
            <a:tbl>
              <a:tblPr>
                <a:noFill/>
                <a:tableStyleId>{8099A3F1-8CEA-4F31-85E3-6F5625E9504B}</a:tableStyleId>
              </a:tblPr>
              <a:tblGrid>
                <a:gridCol w="3364700"/>
                <a:gridCol w="1196550"/>
                <a:gridCol w="1081075"/>
                <a:gridCol w="965575"/>
                <a:gridCol w="1081075"/>
              </a:tblGrid>
              <a:tr h="421475">
                <a:tc>
                  <a:txBody>
                    <a:bodyPr/>
                    <a:lstStyle/>
                    <a:p>
                      <a:pPr indent="0" lvl="0" marL="0" marR="0" rtl="0" algn="ctr">
                        <a:lnSpc>
                          <a:spcPct val="115000"/>
                        </a:lnSpc>
                        <a:spcBef>
                          <a:spcPts val="0"/>
                        </a:spcBef>
                        <a:spcAft>
                          <a:spcPts val="0"/>
                        </a:spcAft>
                        <a:buClr>
                          <a:schemeClr val="lt1"/>
                        </a:buClr>
                        <a:buSzPts val="1200"/>
                        <a:buFont typeface="Times New Roman"/>
                        <a:buNone/>
                      </a:pPr>
                      <a:r>
                        <a:rPr b="1" i="0" lang="en-GB" sz="1200" u="none" cap="none" strike="noStrike">
                          <a:solidFill>
                            <a:schemeClr val="lt1"/>
                          </a:solidFill>
                          <a:latin typeface="Times New Roman"/>
                          <a:ea typeface="Times New Roman"/>
                          <a:cs typeface="Times New Roman"/>
                          <a:sym typeface="Times New Roman"/>
                        </a:rPr>
                        <a:t> Months  Activities</a:t>
                      </a:r>
                      <a:endParaRPr sz="1100" u="none" cap="none" strike="noStrike"/>
                    </a:p>
                  </a:txBody>
                  <a:tcPr marT="0" marB="0" marR="51425" marL="5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2"/>
                    </a:solidFill>
                  </a:tcPr>
                </a:tc>
                <a:tc>
                  <a:txBody>
                    <a:bodyPr/>
                    <a:lstStyle/>
                    <a:p>
                      <a:pPr indent="0" lvl="0" marL="0" marR="0" rtl="0" algn="ctr">
                        <a:lnSpc>
                          <a:spcPct val="115000"/>
                        </a:lnSpc>
                        <a:spcBef>
                          <a:spcPts val="0"/>
                        </a:spcBef>
                        <a:spcAft>
                          <a:spcPts val="0"/>
                        </a:spcAft>
                        <a:buClr>
                          <a:schemeClr val="lt1"/>
                        </a:buClr>
                        <a:buSzPts val="1200"/>
                        <a:buFont typeface="Times New Roman"/>
                        <a:buNone/>
                      </a:pPr>
                      <a:r>
                        <a:rPr b="1" i="0" lang="en-GB" sz="1200" u="none" cap="none" strike="noStrike">
                          <a:solidFill>
                            <a:schemeClr val="lt1"/>
                          </a:solidFill>
                          <a:latin typeface="Times New Roman"/>
                          <a:ea typeface="Times New Roman"/>
                          <a:cs typeface="Times New Roman"/>
                          <a:sym typeface="Times New Roman"/>
                        </a:rPr>
                        <a:t>August’23</a:t>
                      </a:r>
                      <a:endParaRPr sz="1100" u="none" cap="none" strike="noStrike"/>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Times New Roman"/>
                        <a:ea typeface="Times New Roman"/>
                        <a:cs typeface="Times New Roman"/>
                        <a:sym typeface="Times New Roman"/>
                      </a:endParaRPr>
                    </a:p>
                  </a:txBody>
                  <a:tcPr marT="0" marB="0" marR="51425" marL="5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2"/>
                    </a:solidFill>
                  </a:tcPr>
                </a:tc>
                <a:tc>
                  <a:txBody>
                    <a:bodyPr/>
                    <a:lstStyle/>
                    <a:p>
                      <a:pPr indent="0" lvl="0" marL="0" marR="0" rtl="0" algn="ctr">
                        <a:lnSpc>
                          <a:spcPct val="115000"/>
                        </a:lnSpc>
                        <a:spcBef>
                          <a:spcPts val="0"/>
                        </a:spcBef>
                        <a:spcAft>
                          <a:spcPts val="0"/>
                        </a:spcAft>
                        <a:buClr>
                          <a:schemeClr val="lt1"/>
                        </a:buClr>
                        <a:buSzPts val="1200"/>
                        <a:buFont typeface="Times New Roman"/>
                        <a:buNone/>
                      </a:pPr>
                      <a:r>
                        <a:rPr b="1" i="0" lang="en-GB" sz="1200" u="none" cap="none" strike="noStrike">
                          <a:solidFill>
                            <a:schemeClr val="lt1"/>
                          </a:solidFill>
                          <a:latin typeface="Times New Roman"/>
                          <a:ea typeface="Times New Roman"/>
                          <a:cs typeface="Times New Roman"/>
                          <a:sym typeface="Times New Roman"/>
                        </a:rPr>
                        <a:t>Sept’23</a:t>
                      </a:r>
                      <a:endParaRPr sz="1100" u="none" cap="none" strike="noStrike"/>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Times New Roman"/>
                        <a:ea typeface="Times New Roman"/>
                        <a:cs typeface="Times New Roman"/>
                        <a:sym typeface="Times New Roman"/>
                      </a:endParaRPr>
                    </a:p>
                  </a:txBody>
                  <a:tcPr marT="0" marB="0" marR="51425" marL="5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2"/>
                    </a:solidFill>
                  </a:tcPr>
                </a:tc>
                <a:tc>
                  <a:txBody>
                    <a:bodyPr/>
                    <a:lstStyle/>
                    <a:p>
                      <a:pPr indent="0" lvl="0" marL="0" marR="0" rtl="0" algn="ctr">
                        <a:lnSpc>
                          <a:spcPct val="115000"/>
                        </a:lnSpc>
                        <a:spcBef>
                          <a:spcPts val="0"/>
                        </a:spcBef>
                        <a:spcAft>
                          <a:spcPts val="0"/>
                        </a:spcAft>
                        <a:buClr>
                          <a:schemeClr val="lt1"/>
                        </a:buClr>
                        <a:buSzPts val="1200"/>
                        <a:buFont typeface="Times New Roman"/>
                        <a:buNone/>
                      </a:pPr>
                      <a:r>
                        <a:rPr b="1" i="0" lang="en-GB" sz="1200" u="none" cap="none" strike="noStrike">
                          <a:solidFill>
                            <a:schemeClr val="lt1"/>
                          </a:solidFill>
                          <a:latin typeface="Times New Roman"/>
                          <a:ea typeface="Times New Roman"/>
                          <a:cs typeface="Times New Roman"/>
                          <a:sym typeface="Times New Roman"/>
                        </a:rPr>
                        <a:t>Oct’23</a:t>
                      </a:r>
                      <a:endParaRPr sz="1100" u="none" cap="none" strike="noStrike"/>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Times New Roman"/>
                        <a:ea typeface="Times New Roman"/>
                        <a:cs typeface="Times New Roman"/>
                        <a:sym typeface="Times New Roman"/>
                      </a:endParaRPr>
                    </a:p>
                  </a:txBody>
                  <a:tcPr marT="0" marB="0" marR="51425" marL="5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2"/>
                    </a:solidFill>
                  </a:tcPr>
                </a:tc>
                <a:tc>
                  <a:txBody>
                    <a:bodyPr/>
                    <a:lstStyle/>
                    <a:p>
                      <a:pPr indent="0" lvl="0" marL="0" marR="0" rtl="0" algn="ctr">
                        <a:lnSpc>
                          <a:spcPct val="115000"/>
                        </a:lnSpc>
                        <a:spcBef>
                          <a:spcPts val="0"/>
                        </a:spcBef>
                        <a:spcAft>
                          <a:spcPts val="0"/>
                        </a:spcAft>
                        <a:buClr>
                          <a:schemeClr val="lt1"/>
                        </a:buClr>
                        <a:buSzPts val="1200"/>
                        <a:buFont typeface="Times New Roman"/>
                        <a:buNone/>
                      </a:pPr>
                      <a:r>
                        <a:rPr b="1" i="0" lang="en-GB" sz="1200" u="none" cap="none" strike="noStrike">
                          <a:solidFill>
                            <a:schemeClr val="lt1"/>
                          </a:solidFill>
                          <a:latin typeface="Times New Roman"/>
                          <a:ea typeface="Times New Roman"/>
                          <a:cs typeface="Times New Roman"/>
                          <a:sym typeface="Times New Roman"/>
                        </a:rPr>
                        <a:t>Nov’23</a:t>
                      </a:r>
                      <a:endParaRPr sz="1100" u="none" cap="none" strike="noStrike"/>
                    </a:p>
                  </a:txBody>
                  <a:tcPr marT="0" marB="0" marR="51425" marL="5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2"/>
                    </a:solidFill>
                  </a:tcPr>
                </a:tc>
              </a:tr>
              <a:tr h="453600">
                <a:tc>
                  <a:txBody>
                    <a:bodyPr/>
                    <a:lstStyle/>
                    <a:p>
                      <a:pPr indent="0" lvl="0" marL="0" marR="0" rtl="0" algn="l">
                        <a:lnSpc>
                          <a:spcPct val="115000"/>
                        </a:lnSpc>
                        <a:spcBef>
                          <a:spcPts val="0"/>
                        </a:spcBef>
                        <a:spcAft>
                          <a:spcPts val="0"/>
                        </a:spcAft>
                        <a:buClr>
                          <a:schemeClr val="lt1"/>
                        </a:buClr>
                        <a:buSzPts val="1200"/>
                        <a:buFont typeface="Times New Roman"/>
                        <a:buNone/>
                      </a:pPr>
                      <a:r>
                        <a:rPr b="1" i="0" lang="en-GB" sz="1200" u="none" cap="none" strike="noStrike">
                          <a:solidFill>
                            <a:schemeClr val="lt1"/>
                          </a:solidFill>
                          <a:latin typeface="Times New Roman"/>
                          <a:ea typeface="Times New Roman"/>
                          <a:cs typeface="Times New Roman"/>
                          <a:sym typeface="Times New Roman"/>
                        </a:rPr>
                        <a:t>Literature Reviews</a:t>
                      </a:r>
                      <a:endParaRPr sz="1100" u="none" cap="none" strike="noStrike"/>
                    </a:p>
                  </a:txBody>
                  <a:tcPr marT="0" marB="0" marR="51425" marL="5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2"/>
                    </a:solidFill>
                  </a:tcPr>
                </a:tc>
                <a:tc>
                  <a:txBody>
                    <a:bodyPr/>
                    <a:lstStyle/>
                    <a:p>
                      <a:pPr indent="0" lvl="0" marL="0" marR="0" rtl="0" algn="ctr">
                        <a:lnSpc>
                          <a:spcPct val="115000"/>
                        </a:lnSpc>
                        <a:spcBef>
                          <a:spcPts val="0"/>
                        </a:spcBef>
                        <a:spcAft>
                          <a:spcPts val="0"/>
                        </a:spcAft>
                        <a:buClr>
                          <a:schemeClr val="dk1"/>
                        </a:buClr>
                        <a:buSzPts val="2100"/>
                        <a:buFont typeface="Times New Roman"/>
                        <a:buNone/>
                      </a:pPr>
                      <a:r>
                        <a:rPr b="1" i="0" lang="en-GB" sz="2100" u="none" cap="none" strike="noStrike">
                          <a:solidFill>
                            <a:schemeClr val="dk1"/>
                          </a:solidFill>
                          <a:latin typeface="Times New Roman"/>
                          <a:ea typeface="Times New Roman"/>
                          <a:cs typeface="Times New Roman"/>
                          <a:sym typeface="Times New Roman"/>
                        </a:rPr>
                        <a:t>√</a:t>
                      </a:r>
                      <a:endParaRPr sz="1100" u="none" cap="none" strike="noStrike"/>
                    </a:p>
                  </a:txBody>
                  <a:tcPr marT="0" marB="0" marR="51425" marL="5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8CBAD"/>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51425" marL="5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8CBAD"/>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51425" marL="5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8CBAD"/>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51425" marL="5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8CBAD"/>
                    </a:solidFill>
                  </a:tcPr>
                </a:tc>
              </a:tr>
              <a:tr h="450050">
                <a:tc>
                  <a:txBody>
                    <a:bodyPr/>
                    <a:lstStyle/>
                    <a:p>
                      <a:pPr indent="0" lvl="0" marL="0" marR="0" rtl="0" algn="l">
                        <a:lnSpc>
                          <a:spcPct val="115000"/>
                        </a:lnSpc>
                        <a:spcBef>
                          <a:spcPts val="0"/>
                        </a:spcBef>
                        <a:spcAft>
                          <a:spcPts val="0"/>
                        </a:spcAft>
                        <a:buClr>
                          <a:schemeClr val="lt1"/>
                        </a:buClr>
                        <a:buSzPts val="1200"/>
                        <a:buFont typeface="Times New Roman"/>
                        <a:buNone/>
                      </a:pPr>
                      <a:r>
                        <a:rPr b="1" i="0" lang="en-GB" sz="1200" u="none" cap="none" strike="noStrike">
                          <a:solidFill>
                            <a:schemeClr val="lt1"/>
                          </a:solidFill>
                          <a:latin typeface="Times New Roman"/>
                          <a:ea typeface="Times New Roman"/>
                          <a:cs typeface="Times New Roman"/>
                          <a:sym typeface="Times New Roman"/>
                        </a:rPr>
                        <a:t>Requirement Analysis</a:t>
                      </a:r>
                      <a:endParaRPr sz="1100" u="none" cap="none" strike="noStrike"/>
                    </a:p>
                  </a:txBody>
                  <a:tcPr marT="0" marB="0" marR="51425" marL="5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2"/>
                    </a:solidFill>
                  </a:tcPr>
                </a:tc>
                <a:tc>
                  <a:txBody>
                    <a:bodyPr/>
                    <a:lstStyle/>
                    <a:p>
                      <a:pPr indent="0" lvl="0" marL="0" marR="0" rtl="0" algn="ctr">
                        <a:lnSpc>
                          <a:spcPct val="115000"/>
                        </a:lnSpc>
                        <a:spcBef>
                          <a:spcPts val="0"/>
                        </a:spcBef>
                        <a:spcAft>
                          <a:spcPts val="0"/>
                        </a:spcAft>
                        <a:buClr>
                          <a:schemeClr val="dk1"/>
                        </a:buClr>
                        <a:buSzPts val="2100"/>
                        <a:buFont typeface="Times New Roman"/>
                        <a:buNone/>
                      </a:pPr>
                      <a:r>
                        <a:rPr b="1" i="0" lang="en-GB" sz="2100" u="none" cap="none" strike="noStrike">
                          <a:solidFill>
                            <a:schemeClr val="dk1"/>
                          </a:solidFill>
                          <a:latin typeface="Times New Roman"/>
                          <a:ea typeface="Times New Roman"/>
                          <a:cs typeface="Times New Roman"/>
                          <a:sym typeface="Times New Roman"/>
                        </a:rPr>
                        <a:t>√</a:t>
                      </a:r>
                      <a:endParaRPr sz="1100" u="none" cap="none" strike="noStrike"/>
                    </a:p>
                  </a:txBody>
                  <a:tcPr marT="0" marB="0" marR="51425" marL="5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8CBAD"/>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51425" marL="5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8CBAD"/>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51425" marL="5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8CBAD"/>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51425" marL="5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8CBAD"/>
                    </a:solidFill>
                  </a:tcPr>
                </a:tc>
              </a:tr>
              <a:tr h="429800">
                <a:tc>
                  <a:txBody>
                    <a:bodyPr/>
                    <a:lstStyle/>
                    <a:p>
                      <a:pPr indent="0" lvl="0" marL="0" marR="0" rtl="0" algn="l">
                        <a:lnSpc>
                          <a:spcPct val="115000"/>
                        </a:lnSpc>
                        <a:spcBef>
                          <a:spcPts val="0"/>
                        </a:spcBef>
                        <a:spcAft>
                          <a:spcPts val="0"/>
                        </a:spcAft>
                        <a:buClr>
                          <a:schemeClr val="lt1"/>
                        </a:buClr>
                        <a:buSzPts val="1200"/>
                        <a:buFont typeface="Times New Roman"/>
                        <a:buNone/>
                      </a:pPr>
                      <a:r>
                        <a:rPr b="1" i="0" lang="en-GB" sz="1200" u="none" cap="none" strike="noStrike">
                          <a:solidFill>
                            <a:schemeClr val="lt1"/>
                          </a:solidFill>
                          <a:latin typeface="Times New Roman"/>
                          <a:ea typeface="Times New Roman"/>
                          <a:cs typeface="Times New Roman"/>
                          <a:sym typeface="Times New Roman"/>
                        </a:rPr>
                        <a:t>Designing</a:t>
                      </a:r>
                      <a:endParaRPr sz="1100" u="none" cap="none" strike="noStrike"/>
                    </a:p>
                  </a:txBody>
                  <a:tcPr marT="0" marB="0" marR="51425" marL="5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2"/>
                    </a:solidFill>
                  </a:tcPr>
                </a:tc>
                <a:tc>
                  <a:txBody>
                    <a:bodyPr/>
                    <a:lstStyle/>
                    <a:p>
                      <a:pPr indent="0" lvl="0" marL="0" marR="0" rtl="0" algn="ctr">
                        <a:lnSpc>
                          <a:spcPct val="115000"/>
                        </a:lnSpc>
                        <a:spcBef>
                          <a:spcPts val="0"/>
                        </a:spcBef>
                        <a:spcAft>
                          <a:spcPts val="0"/>
                        </a:spcAft>
                        <a:buClr>
                          <a:schemeClr val="dk1"/>
                        </a:buClr>
                        <a:buSzPts val="2100"/>
                        <a:buFont typeface="Times New Roman"/>
                        <a:buNone/>
                      </a:pPr>
                      <a:r>
                        <a:rPr b="1" i="0" lang="en-GB" sz="2100" u="none" cap="none" strike="noStrike">
                          <a:solidFill>
                            <a:schemeClr val="dk1"/>
                          </a:solidFill>
                          <a:latin typeface="Times New Roman"/>
                          <a:ea typeface="Times New Roman"/>
                          <a:cs typeface="Times New Roman"/>
                          <a:sym typeface="Times New Roman"/>
                        </a:rPr>
                        <a:t>√</a:t>
                      </a:r>
                      <a:endParaRPr sz="1100" u="none" cap="none" strike="noStrike"/>
                    </a:p>
                  </a:txBody>
                  <a:tcPr marT="0" marB="0" marR="51425" marL="5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8CBAD"/>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51425" marL="5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8CBAD"/>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51425" marL="5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8CBAD"/>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51425" marL="5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8CBAD"/>
                    </a:solidFill>
                  </a:tcPr>
                </a:tc>
              </a:tr>
              <a:tr h="431000">
                <a:tc>
                  <a:txBody>
                    <a:bodyPr/>
                    <a:lstStyle/>
                    <a:p>
                      <a:pPr indent="0" lvl="0" marL="0" marR="0" rtl="0" algn="l">
                        <a:lnSpc>
                          <a:spcPct val="115000"/>
                        </a:lnSpc>
                        <a:spcBef>
                          <a:spcPts val="0"/>
                        </a:spcBef>
                        <a:spcAft>
                          <a:spcPts val="0"/>
                        </a:spcAft>
                        <a:buClr>
                          <a:schemeClr val="lt1"/>
                        </a:buClr>
                        <a:buSzPts val="1200"/>
                        <a:buFont typeface="Times New Roman"/>
                        <a:buNone/>
                      </a:pPr>
                      <a:r>
                        <a:rPr b="1" i="0" lang="en-GB" sz="1200" u="none" cap="none" strike="noStrike">
                          <a:solidFill>
                            <a:schemeClr val="lt1"/>
                          </a:solidFill>
                          <a:latin typeface="Times New Roman"/>
                          <a:ea typeface="Times New Roman"/>
                          <a:cs typeface="Times New Roman"/>
                          <a:sym typeface="Times New Roman"/>
                        </a:rPr>
                        <a:t>Experimental Analysis</a:t>
                      </a:r>
                      <a:endParaRPr sz="1100" u="none" cap="none" strike="noStrike"/>
                    </a:p>
                  </a:txBody>
                  <a:tcPr marT="0" marB="0" marR="51425" marL="5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2"/>
                    </a:solidFill>
                  </a:tcPr>
                </a:tc>
                <a:tc>
                  <a:txBody>
                    <a:bodyPr/>
                    <a:lstStyle/>
                    <a:p>
                      <a:pPr indent="0" lvl="0" marL="0" marR="0" rtl="0" algn="ctr">
                        <a:lnSpc>
                          <a:spcPct val="115000"/>
                        </a:lnSpc>
                        <a:spcBef>
                          <a:spcPts val="0"/>
                        </a:spcBef>
                        <a:spcAft>
                          <a:spcPts val="0"/>
                        </a:spcAft>
                        <a:buClr>
                          <a:schemeClr val="dk1"/>
                        </a:buClr>
                        <a:buSzPts val="2100"/>
                        <a:buFont typeface="Times New Roman"/>
                        <a:buNone/>
                      </a:pPr>
                      <a:r>
                        <a:rPr b="1" i="0" lang="en-GB" sz="2100" u="none" cap="none" strike="noStrike">
                          <a:solidFill>
                            <a:schemeClr val="dk1"/>
                          </a:solidFill>
                          <a:latin typeface="Times New Roman"/>
                          <a:ea typeface="Times New Roman"/>
                          <a:cs typeface="Times New Roman"/>
                          <a:sym typeface="Times New Roman"/>
                        </a:rPr>
                        <a:t>√</a:t>
                      </a:r>
                      <a:endParaRPr sz="1100" u="none" cap="none" strike="noStrike"/>
                    </a:p>
                  </a:txBody>
                  <a:tcPr marT="0" marB="0" marR="51425" marL="5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8CBAD"/>
                    </a:solidFill>
                  </a:tcPr>
                </a:tc>
                <a:tc>
                  <a:txBody>
                    <a:bodyPr/>
                    <a:lstStyle/>
                    <a:p>
                      <a:pPr indent="0" lvl="0" marL="0" marR="0" rtl="0" algn="ctr">
                        <a:lnSpc>
                          <a:spcPct val="115000"/>
                        </a:lnSpc>
                        <a:spcBef>
                          <a:spcPts val="0"/>
                        </a:spcBef>
                        <a:spcAft>
                          <a:spcPts val="0"/>
                        </a:spcAft>
                        <a:buClr>
                          <a:schemeClr val="dk1"/>
                        </a:buClr>
                        <a:buSzPts val="2100"/>
                        <a:buFont typeface="Times New Roman"/>
                        <a:buNone/>
                      </a:pPr>
                      <a:r>
                        <a:rPr b="1" i="0" lang="en-GB" sz="2100" u="none" cap="none" strike="noStrike">
                          <a:solidFill>
                            <a:schemeClr val="dk1"/>
                          </a:solidFill>
                          <a:latin typeface="Times New Roman"/>
                          <a:ea typeface="Times New Roman"/>
                          <a:cs typeface="Times New Roman"/>
                          <a:sym typeface="Times New Roman"/>
                        </a:rPr>
                        <a:t>√</a:t>
                      </a:r>
                      <a:endParaRPr sz="1100" u="none" cap="none" strike="noStrike"/>
                    </a:p>
                  </a:txBody>
                  <a:tcPr marT="0" marB="0" marR="51425" marL="5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8CBAD"/>
                    </a:solidFill>
                  </a:tcPr>
                </a:tc>
                <a:tc>
                  <a:txBody>
                    <a:bodyPr/>
                    <a:lstStyle/>
                    <a:p>
                      <a:pPr indent="0" lvl="0" marL="0" marR="0" rtl="0" algn="ctr">
                        <a:lnSpc>
                          <a:spcPct val="115000"/>
                        </a:lnSpc>
                        <a:spcBef>
                          <a:spcPts val="0"/>
                        </a:spcBef>
                        <a:spcAft>
                          <a:spcPts val="0"/>
                        </a:spcAft>
                        <a:buClr>
                          <a:schemeClr val="dk1"/>
                        </a:buClr>
                        <a:buSzPts val="2100"/>
                        <a:buFont typeface="Times New Roman"/>
                        <a:buNone/>
                      </a:pPr>
                      <a:r>
                        <a:rPr b="1" i="0" lang="en-GB" sz="2100" u="none" cap="none" strike="noStrike">
                          <a:solidFill>
                            <a:schemeClr val="dk1"/>
                          </a:solidFill>
                          <a:latin typeface="Times New Roman"/>
                          <a:ea typeface="Times New Roman"/>
                          <a:cs typeface="Times New Roman"/>
                          <a:sym typeface="Times New Roman"/>
                        </a:rPr>
                        <a:t>√</a:t>
                      </a:r>
                      <a:endParaRPr sz="1100" u="none" cap="none" strike="noStrike"/>
                    </a:p>
                  </a:txBody>
                  <a:tcPr marT="0" marB="0" marR="51425" marL="5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8CBAD"/>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51425" marL="5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8CBAD"/>
                    </a:solidFill>
                  </a:tcPr>
                </a:tc>
              </a:tr>
              <a:tr h="432175">
                <a:tc>
                  <a:txBody>
                    <a:bodyPr/>
                    <a:lstStyle/>
                    <a:p>
                      <a:pPr indent="0" lvl="0" marL="0" marR="0" rtl="0" algn="l">
                        <a:lnSpc>
                          <a:spcPct val="115000"/>
                        </a:lnSpc>
                        <a:spcBef>
                          <a:spcPts val="0"/>
                        </a:spcBef>
                        <a:spcAft>
                          <a:spcPts val="0"/>
                        </a:spcAft>
                        <a:buClr>
                          <a:schemeClr val="lt1"/>
                        </a:buClr>
                        <a:buSzPts val="1200"/>
                        <a:buFont typeface="Times New Roman"/>
                        <a:buNone/>
                      </a:pPr>
                      <a:r>
                        <a:rPr b="1" i="0" lang="en-GB" sz="1200" u="none" cap="none" strike="noStrike">
                          <a:solidFill>
                            <a:schemeClr val="lt1"/>
                          </a:solidFill>
                          <a:latin typeface="Times New Roman"/>
                          <a:ea typeface="Times New Roman"/>
                          <a:cs typeface="Times New Roman"/>
                          <a:sym typeface="Times New Roman"/>
                        </a:rPr>
                        <a:t>Module wise Implementation</a:t>
                      </a:r>
                      <a:endParaRPr sz="1100" u="none" cap="none" strike="noStrike"/>
                    </a:p>
                  </a:txBody>
                  <a:tcPr marT="0" marB="0" marR="51425" marL="5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51425" marL="5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8CBAD"/>
                    </a:solidFill>
                  </a:tcPr>
                </a:tc>
                <a:tc>
                  <a:txBody>
                    <a:bodyPr/>
                    <a:lstStyle/>
                    <a:p>
                      <a:pPr indent="0" lvl="0" marL="0" marR="0" rtl="0" algn="ctr">
                        <a:lnSpc>
                          <a:spcPct val="115000"/>
                        </a:lnSpc>
                        <a:spcBef>
                          <a:spcPts val="0"/>
                        </a:spcBef>
                        <a:spcAft>
                          <a:spcPts val="0"/>
                        </a:spcAft>
                        <a:buClr>
                          <a:schemeClr val="dk1"/>
                        </a:buClr>
                        <a:buSzPts val="2100"/>
                        <a:buFont typeface="Times New Roman"/>
                        <a:buNone/>
                      </a:pPr>
                      <a:r>
                        <a:rPr b="1" i="0" lang="en-GB" sz="2100" u="none" cap="none" strike="noStrike">
                          <a:solidFill>
                            <a:schemeClr val="dk1"/>
                          </a:solidFill>
                          <a:latin typeface="Times New Roman"/>
                          <a:ea typeface="Times New Roman"/>
                          <a:cs typeface="Times New Roman"/>
                          <a:sym typeface="Times New Roman"/>
                        </a:rPr>
                        <a:t>√</a:t>
                      </a:r>
                      <a:endParaRPr sz="1100" u="none" cap="none" strike="noStrike"/>
                    </a:p>
                  </a:txBody>
                  <a:tcPr marT="0" marB="0" marR="51425" marL="5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8CBAD"/>
                    </a:solidFill>
                  </a:tcPr>
                </a:tc>
                <a:tc>
                  <a:txBody>
                    <a:bodyPr/>
                    <a:lstStyle/>
                    <a:p>
                      <a:pPr indent="0" lvl="0" marL="0" marR="0" rtl="0" algn="ctr">
                        <a:lnSpc>
                          <a:spcPct val="115000"/>
                        </a:lnSpc>
                        <a:spcBef>
                          <a:spcPts val="0"/>
                        </a:spcBef>
                        <a:spcAft>
                          <a:spcPts val="0"/>
                        </a:spcAft>
                        <a:buClr>
                          <a:schemeClr val="dk1"/>
                        </a:buClr>
                        <a:buSzPts val="2100"/>
                        <a:buFont typeface="Times New Roman"/>
                        <a:buNone/>
                      </a:pPr>
                      <a:r>
                        <a:rPr b="1" i="0" lang="en-GB" sz="2100" u="none" cap="none" strike="noStrike">
                          <a:solidFill>
                            <a:schemeClr val="dk1"/>
                          </a:solidFill>
                          <a:latin typeface="Times New Roman"/>
                          <a:ea typeface="Times New Roman"/>
                          <a:cs typeface="Times New Roman"/>
                          <a:sym typeface="Times New Roman"/>
                        </a:rPr>
                        <a:t>√</a:t>
                      </a:r>
                      <a:endParaRPr sz="1100" u="none" cap="none" strike="noStrike"/>
                    </a:p>
                  </a:txBody>
                  <a:tcPr marT="0" marB="0" marR="51425" marL="5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8CBAD"/>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51425" marL="5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8CBAD"/>
                    </a:solidFill>
                  </a:tcPr>
                </a:tc>
              </a:tr>
              <a:tr h="431000">
                <a:tc>
                  <a:txBody>
                    <a:bodyPr/>
                    <a:lstStyle/>
                    <a:p>
                      <a:pPr indent="0" lvl="0" marL="0" marR="0" rtl="0" algn="l">
                        <a:lnSpc>
                          <a:spcPct val="115000"/>
                        </a:lnSpc>
                        <a:spcBef>
                          <a:spcPts val="0"/>
                        </a:spcBef>
                        <a:spcAft>
                          <a:spcPts val="0"/>
                        </a:spcAft>
                        <a:buClr>
                          <a:schemeClr val="lt1"/>
                        </a:buClr>
                        <a:buSzPts val="1200"/>
                        <a:buFont typeface="Times New Roman"/>
                        <a:buNone/>
                      </a:pPr>
                      <a:r>
                        <a:rPr b="1" i="0" lang="en-GB" sz="1200" u="none" cap="none" strike="noStrike">
                          <a:solidFill>
                            <a:schemeClr val="lt1"/>
                          </a:solidFill>
                          <a:latin typeface="Times New Roman"/>
                          <a:ea typeface="Times New Roman"/>
                          <a:cs typeface="Times New Roman"/>
                          <a:sym typeface="Times New Roman"/>
                        </a:rPr>
                        <a:t>Testing and Debugging</a:t>
                      </a:r>
                      <a:endParaRPr sz="1100" u="none" cap="none" strike="noStrike"/>
                    </a:p>
                  </a:txBody>
                  <a:tcPr marT="0" marB="0" marR="51425" marL="5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51425" marL="5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8CBAD"/>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51425" marL="5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8CBAD"/>
                    </a:solidFill>
                  </a:tcPr>
                </a:tc>
                <a:tc>
                  <a:txBody>
                    <a:bodyPr/>
                    <a:lstStyle/>
                    <a:p>
                      <a:pPr indent="0" lvl="0" marL="0" marR="0" rtl="0" algn="ctr">
                        <a:lnSpc>
                          <a:spcPct val="115000"/>
                        </a:lnSpc>
                        <a:spcBef>
                          <a:spcPts val="0"/>
                        </a:spcBef>
                        <a:spcAft>
                          <a:spcPts val="0"/>
                        </a:spcAft>
                        <a:buClr>
                          <a:schemeClr val="dk1"/>
                        </a:buClr>
                        <a:buSzPts val="2100"/>
                        <a:buFont typeface="Times New Roman"/>
                        <a:buNone/>
                      </a:pPr>
                      <a:r>
                        <a:rPr b="1" i="0" lang="en-GB" sz="2100" u="none" cap="none" strike="noStrike">
                          <a:solidFill>
                            <a:schemeClr val="dk1"/>
                          </a:solidFill>
                          <a:latin typeface="Times New Roman"/>
                          <a:ea typeface="Times New Roman"/>
                          <a:cs typeface="Times New Roman"/>
                          <a:sym typeface="Times New Roman"/>
                        </a:rPr>
                        <a:t>√</a:t>
                      </a:r>
                      <a:endParaRPr sz="1100" u="none" cap="none" strike="noStrike"/>
                    </a:p>
                  </a:txBody>
                  <a:tcPr marT="0" marB="0" marR="51425" marL="5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8CBAD"/>
                    </a:solidFill>
                  </a:tcPr>
                </a:tc>
                <a:tc>
                  <a:txBody>
                    <a:bodyPr/>
                    <a:lstStyle/>
                    <a:p>
                      <a:pPr indent="0" lvl="0" marL="0" marR="0" rtl="0" algn="ctr">
                        <a:lnSpc>
                          <a:spcPct val="115000"/>
                        </a:lnSpc>
                        <a:spcBef>
                          <a:spcPts val="0"/>
                        </a:spcBef>
                        <a:spcAft>
                          <a:spcPts val="0"/>
                        </a:spcAft>
                        <a:buClr>
                          <a:schemeClr val="dk1"/>
                        </a:buClr>
                        <a:buSzPts val="2100"/>
                        <a:buFont typeface="Times New Roman"/>
                        <a:buNone/>
                      </a:pPr>
                      <a:r>
                        <a:rPr b="1" i="0" lang="en-GB" sz="2100" u="none" cap="none" strike="noStrike">
                          <a:solidFill>
                            <a:schemeClr val="dk1"/>
                          </a:solidFill>
                          <a:latin typeface="Times New Roman"/>
                          <a:ea typeface="Times New Roman"/>
                          <a:cs typeface="Times New Roman"/>
                          <a:sym typeface="Times New Roman"/>
                        </a:rPr>
                        <a:t>√</a:t>
                      </a:r>
                      <a:endParaRPr sz="1100" u="none" cap="none" strike="noStrike"/>
                    </a:p>
                  </a:txBody>
                  <a:tcPr marT="0" marB="0" marR="51425" marL="5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8CBAD"/>
                    </a:solidFill>
                  </a:tcPr>
                </a:tc>
              </a:tr>
              <a:tr h="431000">
                <a:tc>
                  <a:txBody>
                    <a:bodyPr/>
                    <a:lstStyle/>
                    <a:p>
                      <a:pPr indent="0" lvl="0" marL="0" marR="0" rtl="0" algn="l">
                        <a:lnSpc>
                          <a:spcPct val="115000"/>
                        </a:lnSpc>
                        <a:spcBef>
                          <a:spcPts val="0"/>
                        </a:spcBef>
                        <a:spcAft>
                          <a:spcPts val="0"/>
                        </a:spcAft>
                        <a:buClr>
                          <a:schemeClr val="lt1"/>
                        </a:buClr>
                        <a:buSzPts val="1200"/>
                        <a:buFont typeface="Times New Roman"/>
                        <a:buNone/>
                      </a:pPr>
                      <a:r>
                        <a:rPr b="1" i="0" lang="en-GB" sz="1200" u="none" cap="none" strike="noStrike">
                          <a:solidFill>
                            <a:schemeClr val="lt1"/>
                          </a:solidFill>
                          <a:latin typeface="Times New Roman"/>
                          <a:ea typeface="Times New Roman"/>
                          <a:cs typeface="Times New Roman"/>
                          <a:sym typeface="Times New Roman"/>
                        </a:rPr>
                        <a:t>Preparation of Project Report</a:t>
                      </a:r>
                      <a:endParaRPr sz="1100" u="none" cap="none" strike="noStrike"/>
                    </a:p>
                  </a:txBody>
                  <a:tcPr marT="0" marB="0" marR="51425" marL="5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51425" marL="5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8CBAD"/>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51425" marL="5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8CBAD"/>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51425" marL="5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8CBAD"/>
                    </a:solidFill>
                  </a:tcPr>
                </a:tc>
                <a:tc>
                  <a:txBody>
                    <a:bodyPr/>
                    <a:lstStyle/>
                    <a:p>
                      <a:pPr indent="0" lvl="0" marL="0" marR="0" rtl="0" algn="ctr">
                        <a:lnSpc>
                          <a:spcPct val="115000"/>
                        </a:lnSpc>
                        <a:spcBef>
                          <a:spcPts val="0"/>
                        </a:spcBef>
                        <a:spcAft>
                          <a:spcPts val="0"/>
                        </a:spcAft>
                        <a:buClr>
                          <a:schemeClr val="dk1"/>
                        </a:buClr>
                        <a:buSzPts val="2100"/>
                        <a:buFont typeface="Times New Roman"/>
                        <a:buNone/>
                      </a:pPr>
                      <a:r>
                        <a:rPr b="1" i="0" lang="en-GB" sz="2100" u="none" cap="none" strike="noStrike">
                          <a:solidFill>
                            <a:schemeClr val="dk1"/>
                          </a:solidFill>
                          <a:latin typeface="Times New Roman"/>
                          <a:ea typeface="Times New Roman"/>
                          <a:cs typeface="Times New Roman"/>
                          <a:sym typeface="Times New Roman"/>
                        </a:rPr>
                        <a:t>√</a:t>
                      </a:r>
                      <a:endParaRPr sz="1100" u="none" cap="none" strike="noStrike"/>
                    </a:p>
                  </a:txBody>
                  <a:tcPr marT="0" marB="0" marR="51425" marL="5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8CBAD"/>
                    </a:solidFill>
                  </a:tcPr>
                </a:tc>
              </a:tr>
            </a:tbl>
          </a:graphicData>
        </a:graphic>
      </p:graphicFrame>
      <p:pic>
        <p:nvPicPr>
          <p:cNvPr id="217" name="Google Shape;217;p33"/>
          <p:cNvPicPr preferRelativeResize="0"/>
          <p:nvPr/>
        </p:nvPicPr>
        <p:blipFill rotWithShape="1">
          <a:blip r:embed="rId3">
            <a:alphaModFix/>
          </a:blip>
          <a:srcRect b="0" l="0" r="0" t="0"/>
          <a:stretch/>
        </p:blipFill>
        <p:spPr>
          <a:xfrm>
            <a:off x="0" y="4173140"/>
            <a:ext cx="9144000" cy="966788"/>
          </a:xfrm>
          <a:prstGeom prst="rect">
            <a:avLst/>
          </a:prstGeom>
          <a:noFill/>
          <a:ln>
            <a:noFill/>
          </a:ln>
        </p:spPr>
      </p:pic>
      <p:sp>
        <p:nvSpPr>
          <p:cNvPr id="218" name="Google Shape;218;p33"/>
          <p:cNvSpPr txBox="1"/>
          <p:nvPr/>
        </p:nvSpPr>
        <p:spPr>
          <a:xfrm>
            <a:off x="0" y="0"/>
            <a:ext cx="9144000" cy="479821"/>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2300"/>
              <a:buFont typeface="Times New Roman"/>
              <a:buNone/>
            </a:pPr>
            <a:r>
              <a:rPr b="1" i="0" lang="en-GB" sz="2300" u="none" cap="none" strike="noStrike">
                <a:solidFill>
                  <a:schemeClr val="dk1"/>
                </a:solidFill>
                <a:latin typeface="Times New Roman"/>
                <a:ea typeface="Times New Roman"/>
                <a:cs typeface="Times New Roman"/>
                <a:sym typeface="Times New Roman"/>
              </a:rPr>
              <a:t>Work – Plan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