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455305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 </a:t>
            </a:r>
            <a:endParaRPr dirty="0"/>
          </a:p>
          <a:p>
            <a:pPr marL="0" indent="0"/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</a:rPr>
              <a:t>Govt of Himachal Pradesh</a:t>
            </a: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SIH1382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  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Real-Time Vehicle Tracking System</a:t>
            </a:r>
            <a:endParaRPr>
              <a:solidFill>
                <a:schemeClr val="tx1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HexaCre8ors</a:t>
            </a:r>
            <a:endParaRPr dirty="0">
              <a:solidFill>
                <a:schemeClr val="tx1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Lalit Gulabrao Patil</a:t>
            </a:r>
            <a:endParaRPr>
              <a:solidFill>
                <a:schemeClr val="tx1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 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C-41913 </a:t>
            </a:r>
            <a:endParaRPr>
              <a:solidFill>
                <a:schemeClr val="tx1"/>
              </a:solidFill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 H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Raisoni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College of Engineering and                                                    Management, Pune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Vehicles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chemeClr val="lt2"/>
              </a:solidFill>
            </a:endParaRP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 To make an application that has the following features</a:t>
            </a:r>
            <a:endParaRPr dirty="0"/>
          </a:p>
          <a:p>
            <a:pPr marL="285750" lvl="0" indent="-2857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indent="-285750"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285750" indent="-184150"/>
            <a:endParaRPr lang="en-US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 : Lalit </a:t>
            </a:r>
            <a:r>
              <a:rPr lang="en-US" sz="1200" b="1" dirty="0" err="1">
                <a:solidFill>
                  <a:srgbClr val="5D7C3F"/>
                </a:solidFill>
              </a:rPr>
              <a:t>Gulabrao</a:t>
            </a:r>
            <a:r>
              <a:rPr lang="en-US" sz="1200" b="1" dirty="0">
                <a:solidFill>
                  <a:srgbClr val="5D7C3F"/>
                </a:solidFill>
              </a:rPr>
              <a:t> Patil</a:t>
            </a:r>
            <a:endParaRPr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 Stream (IT)			                         Year (III) 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 : Aditya Dinesh </a:t>
            </a:r>
            <a:r>
              <a:rPr lang="en-US" sz="1200" b="1" dirty="0" err="1">
                <a:solidFill>
                  <a:srgbClr val="5D7C3F"/>
                </a:solidFill>
              </a:rPr>
              <a:t>Wagh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 Stream (AI):			                         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 : </a:t>
            </a:r>
            <a:r>
              <a:rPr lang="en-US" sz="1200" b="1" dirty="0" err="1">
                <a:solidFill>
                  <a:srgbClr val="5D7C3F"/>
                </a:solidFill>
              </a:rPr>
              <a:t>Tejas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Devanand</a:t>
            </a:r>
            <a:r>
              <a:rPr lang="en-US" sz="1200" b="1" dirty="0">
                <a:solidFill>
                  <a:srgbClr val="5D7C3F"/>
                </a:solidFill>
              </a:rPr>
              <a:t> Kale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 Stream (IT):			                         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 : </a:t>
            </a:r>
            <a:r>
              <a:rPr lang="en-US" sz="1200" b="1" dirty="0" err="1">
                <a:solidFill>
                  <a:srgbClr val="5D7C3F"/>
                </a:solidFill>
              </a:rPr>
              <a:t>Harshal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Kamlakar</a:t>
            </a:r>
            <a:r>
              <a:rPr lang="en-US" sz="1200" b="1" dirty="0">
                <a:solidFill>
                  <a:srgbClr val="5D7C3F"/>
                </a:solidFill>
              </a:rPr>
              <a:t> Kulkarni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 Stream (AIML):	                                                    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 : Sanyukta Nilesh </a:t>
            </a:r>
            <a:r>
              <a:rPr lang="en-US" sz="1200" b="1" dirty="0" err="1">
                <a:solidFill>
                  <a:srgbClr val="5D7C3F"/>
                </a:solidFill>
              </a:rPr>
              <a:t>Yelnare</a:t>
            </a:r>
            <a:r>
              <a:rPr lang="en-US" sz="1200" b="1" dirty="0">
                <a:solidFill>
                  <a:srgbClr val="5D7C3F"/>
                </a:solidFill>
              </a:rPr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 Stream (AI):			                        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 : Khetmalis Nikita Anna</a:t>
            </a:r>
            <a:endParaRPr dirty="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B.tech</a:t>
            </a:r>
            <a:r>
              <a:rPr lang="en-US" sz="1200" dirty="0"/>
              <a:t>):			                            Stream (AI):			                         Year (III):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 : Deepika </a:t>
            </a:r>
            <a:r>
              <a:rPr lang="en-US" sz="1200" b="1" dirty="0" err="1">
                <a:solidFill>
                  <a:srgbClr val="804160"/>
                </a:solidFill>
              </a:rPr>
              <a:t>Ajalkar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(Academic): 			                          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 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518</Words>
  <Application>Microsoft Office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Arial</vt:lpstr>
      <vt:lpstr>Calibri</vt:lpstr>
      <vt:lpstr>Franklin Gothic</vt:lpstr>
      <vt:lpstr>Libre Franklin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Nikita Khetmalis</cp:lastModifiedBy>
  <cp:revision>70</cp:revision>
  <dcterms:created xsi:type="dcterms:W3CDTF">2022-02-11T07:14:46Z</dcterms:created>
  <dcterms:modified xsi:type="dcterms:W3CDTF">2023-09-16T18:00:59Z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