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September 25,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835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September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1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September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5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September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3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September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0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September 25,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September 25,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0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September 25,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772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September 25,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7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September 25,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September 25,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5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September 25,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06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D66BF-149B-904A-0A2B-04AF246B7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07165"/>
            <a:ext cx="3565524" cy="2429284"/>
          </a:xfrm>
        </p:spPr>
        <p:txBody>
          <a:bodyPr anchor="b">
            <a:normAutofit/>
          </a:bodyPr>
          <a:lstStyle/>
          <a:p>
            <a:r>
              <a:rPr lang="en-IN" sz="4400">
                <a:latin typeface="Baguet Script" panose="020B0604020202020204" pitchFamily="2" charset="0"/>
              </a:rPr>
              <a:t>About Us !</a:t>
            </a:r>
            <a:br>
              <a:rPr lang="en-IN" sz="4400">
                <a:latin typeface="Baguet Script" panose="020B0604020202020204" pitchFamily="2" charset="0"/>
              </a:rPr>
            </a:br>
            <a:r>
              <a:rPr lang="en-IN" sz="4400">
                <a:latin typeface="Baguet Script" panose="020B0604020202020204" pitchFamily="2" charset="0"/>
              </a:rPr>
              <a:t>                     About Organic</a:t>
            </a:r>
          </a:p>
        </p:txBody>
      </p:sp>
      <p:sp>
        <p:nvSpPr>
          <p:cNvPr id="28" name="Oval 18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3" y="549274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845873E-9C86-4496-87B7-3A6141D7D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69384" y="4508500"/>
            <a:ext cx="1468514" cy="1521012"/>
            <a:chOff x="5236793" y="2432482"/>
            <a:chExt cx="1468514" cy="1521012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67B3FE92-6018-4D9B-9B3E-264810BCB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6ADEA1A7-349B-4EC9-9458-EBB1E9BFD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83BB3CBA-4085-4566-9B1D-656DA46E3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picture containing wooden, food, fruit, vegetable&#10;&#10;Description automatically generated">
            <a:extLst>
              <a:ext uri="{FF2B5EF4-FFF2-40B4-BE49-F238E27FC236}">
                <a16:creationId xmlns:a16="http://schemas.microsoft.com/office/drawing/2014/main" id="{54D18139-150E-6A9A-FD3D-EF66D560E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r="15829"/>
          <a:stretch/>
        </p:blipFill>
        <p:spPr>
          <a:xfrm>
            <a:off x="4743451" y="506413"/>
            <a:ext cx="6897687" cy="5759451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719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Baguet Script</vt:lpstr>
      <vt:lpstr>Sitka Heading</vt:lpstr>
      <vt:lpstr>Source Sans Pro</vt:lpstr>
      <vt:lpstr>3DFloatVTI</vt:lpstr>
      <vt:lpstr>About Us !                      About Organic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Us !                      About Organic</dc:title>
  <dc:creator>Amit Chaudhary</dc:creator>
  <cp:lastModifiedBy>Amit Chaudhary</cp:lastModifiedBy>
  <cp:revision>1</cp:revision>
  <dcterms:created xsi:type="dcterms:W3CDTF">2022-09-25T07:42:09Z</dcterms:created>
  <dcterms:modified xsi:type="dcterms:W3CDTF">2022-09-25T07:47:38Z</dcterms:modified>
</cp:coreProperties>
</file>