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88" r:id="rId5"/>
    <p:sldId id="258" r:id="rId6"/>
    <p:sldId id="259" r:id="rId7"/>
    <p:sldId id="260" r:id="rId8"/>
    <p:sldId id="264" r:id="rId9"/>
    <p:sldId id="274" r:id="rId10"/>
    <p:sldId id="287" r:id="rId1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ExtraBold" panose="020B0604020202020204" charset="0"/>
      <p:bold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DC637E-085B-4B99-AD7E-E111D3ECD7A0}">
  <a:tblStyle styleId="{AFDC637E-085B-4B99-AD7E-E111D3ECD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375" autoAdjust="0"/>
  </p:normalViewPr>
  <p:slideViewPr>
    <p:cSldViewPr>
      <p:cViewPr varScale="1">
        <p:scale>
          <a:sx n="91" d="100"/>
          <a:sy n="91" d="100"/>
        </p:scale>
        <p:origin x="121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067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2e632455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2e632455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83a34528_5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83a34528_5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d22d139c2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d22d139c2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0f9fdb79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0f9fdb79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0f9fdb797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0f9fdb797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0f9fdb797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0f9fdb797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0f9fdb797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90f9fdb797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90f9fdb79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90f9fdb79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90f9fdb797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90f9fdb797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631" y="1525650"/>
            <a:ext cx="36156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6831" y="3047992"/>
            <a:ext cx="33672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2631" y="1525650"/>
            <a:ext cx="36156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 Store Management System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0" y="243434"/>
            <a:ext cx="4362491" cy="4919116"/>
            <a:chOff x="0" y="243434"/>
            <a:chExt cx="4362491" cy="4919116"/>
          </a:xfrm>
        </p:grpSpPr>
        <p:sp>
          <p:nvSpPr>
            <p:cNvPr id="58" name="Google Shape;58;p15"/>
            <p:cNvSpPr/>
            <p:nvPr/>
          </p:nvSpPr>
          <p:spPr>
            <a:xfrm>
              <a:off x="0" y="2943575"/>
              <a:ext cx="1476950" cy="2218975"/>
            </a:xfrm>
            <a:custGeom>
              <a:avLst/>
              <a:gdLst/>
              <a:ahLst/>
              <a:cxnLst/>
              <a:rect l="l" t="t" r="r" b="b"/>
              <a:pathLst>
                <a:path w="59078" h="88759" extrusionOk="0">
                  <a:moveTo>
                    <a:pt x="37388" y="0"/>
                  </a:moveTo>
                  <a:lnTo>
                    <a:pt x="0" y="13155"/>
                  </a:lnTo>
                  <a:lnTo>
                    <a:pt x="0" y="88759"/>
                  </a:lnTo>
                  <a:lnTo>
                    <a:pt x="59078" y="88759"/>
                  </a:lnTo>
                  <a:lnTo>
                    <a:pt x="59078" y="53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59" name="Google Shape;59;p15"/>
            <p:cNvGrpSpPr/>
            <p:nvPr/>
          </p:nvGrpSpPr>
          <p:grpSpPr>
            <a:xfrm rot="10800000" flipH="1">
              <a:off x="0" y="243434"/>
              <a:ext cx="4362491" cy="4919109"/>
              <a:chOff x="1303608" y="332150"/>
              <a:chExt cx="1601267" cy="180557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2505125" y="1322625"/>
                <a:ext cx="366250" cy="340850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3634" extrusionOk="0">
                    <a:moveTo>
                      <a:pt x="4229" y="1"/>
                    </a:moveTo>
                    <a:lnTo>
                      <a:pt x="1" y="10928"/>
                    </a:lnTo>
                    <a:cubicBezTo>
                      <a:pt x="1" y="10928"/>
                      <a:pt x="4080" y="12833"/>
                      <a:pt x="7176" y="13429"/>
                    </a:cubicBezTo>
                    <a:cubicBezTo>
                      <a:pt x="7943" y="13578"/>
                      <a:pt x="8793" y="13634"/>
                      <a:pt x="9638" y="13634"/>
                    </a:cubicBezTo>
                    <a:cubicBezTo>
                      <a:pt x="12171" y="13634"/>
                      <a:pt x="14649" y="13131"/>
                      <a:pt x="14649" y="13131"/>
                    </a:cubicBezTo>
                    <a:cubicBezTo>
                      <a:pt x="14649" y="13131"/>
                      <a:pt x="13339" y="7028"/>
                      <a:pt x="10719" y="3604"/>
                    </a:cubicBezTo>
                    <a:cubicBezTo>
                      <a:pt x="8376" y="533"/>
                      <a:pt x="5569" y="386"/>
                      <a:pt x="5056" y="386"/>
                    </a:cubicBezTo>
                    <a:cubicBezTo>
                      <a:pt x="5002" y="386"/>
                      <a:pt x="4973" y="388"/>
                      <a:pt x="4973" y="388"/>
                    </a:cubicBez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510350" y="1343475"/>
                <a:ext cx="296275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032" extrusionOk="0">
                    <a:moveTo>
                      <a:pt x="3394" y="1"/>
                    </a:moveTo>
                    <a:lnTo>
                      <a:pt x="0" y="8843"/>
                    </a:lnTo>
                    <a:cubicBezTo>
                      <a:pt x="0" y="8843"/>
                      <a:pt x="3305" y="10392"/>
                      <a:pt x="5806" y="10868"/>
                    </a:cubicBezTo>
                    <a:cubicBezTo>
                      <a:pt x="6431" y="10987"/>
                      <a:pt x="7122" y="11032"/>
                      <a:pt x="7806" y="11032"/>
                    </a:cubicBezTo>
                    <a:cubicBezTo>
                      <a:pt x="9857" y="11032"/>
                      <a:pt x="11850" y="10630"/>
                      <a:pt x="11850" y="10630"/>
                    </a:cubicBezTo>
                    <a:cubicBezTo>
                      <a:pt x="11850" y="10630"/>
                      <a:pt x="10778" y="5658"/>
                      <a:pt x="8664" y="2918"/>
                    </a:cubicBezTo>
                    <a:cubicBezTo>
                      <a:pt x="6749" y="428"/>
                      <a:pt x="4430" y="327"/>
                      <a:pt x="4068" y="327"/>
                    </a:cubicBezTo>
                    <a:cubicBezTo>
                      <a:pt x="4036" y="327"/>
                      <a:pt x="4020" y="328"/>
                      <a:pt x="4020" y="328"/>
                    </a:cubicBezTo>
                    <a:lnTo>
                      <a:pt x="3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1879875" y="1769250"/>
                <a:ext cx="331250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14739" extrusionOk="0">
                    <a:moveTo>
                      <a:pt x="12357" y="0"/>
                    </a:moveTo>
                    <a:lnTo>
                      <a:pt x="715" y="1519"/>
                    </a:lnTo>
                    <a:lnTo>
                      <a:pt x="894" y="2352"/>
                    </a:lnTo>
                    <a:cubicBezTo>
                      <a:pt x="894" y="2352"/>
                      <a:pt x="1" y="5360"/>
                      <a:pt x="2710" y="8694"/>
                    </a:cubicBezTo>
                    <a:cubicBezTo>
                      <a:pt x="5390" y="11999"/>
                      <a:pt x="11076" y="14738"/>
                      <a:pt x="11076" y="14738"/>
                    </a:cubicBezTo>
                    <a:cubicBezTo>
                      <a:pt x="11076" y="14738"/>
                      <a:pt x="12952" y="10659"/>
                      <a:pt x="13101" y="7533"/>
                    </a:cubicBezTo>
                    <a:cubicBezTo>
                      <a:pt x="13250" y="4407"/>
                      <a:pt x="12357" y="0"/>
                      <a:pt x="123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1907425" y="1767000"/>
                <a:ext cx="267975" cy="297775"/>
              </a:xfrm>
              <a:custGeom>
                <a:avLst/>
                <a:gdLst/>
                <a:ahLst/>
                <a:cxnLst/>
                <a:rect l="l" t="t" r="r" b="b"/>
                <a:pathLst>
                  <a:path w="10719" h="11911" extrusionOk="0">
                    <a:moveTo>
                      <a:pt x="9974" y="1"/>
                    </a:moveTo>
                    <a:lnTo>
                      <a:pt x="566" y="1251"/>
                    </a:lnTo>
                    <a:lnTo>
                      <a:pt x="715" y="1936"/>
                    </a:lnTo>
                    <a:cubicBezTo>
                      <a:pt x="715" y="1936"/>
                      <a:pt x="0" y="4348"/>
                      <a:pt x="2174" y="7028"/>
                    </a:cubicBezTo>
                    <a:cubicBezTo>
                      <a:pt x="4377" y="9707"/>
                      <a:pt x="8962" y="11911"/>
                      <a:pt x="8962" y="11911"/>
                    </a:cubicBezTo>
                    <a:cubicBezTo>
                      <a:pt x="8962" y="11911"/>
                      <a:pt x="10481" y="8635"/>
                      <a:pt x="10600" y="6105"/>
                    </a:cubicBezTo>
                    <a:cubicBezTo>
                      <a:pt x="10719" y="3574"/>
                      <a:pt x="9974" y="1"/>
                      <a:pt x="9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1416900" y="332150"/>
                <a:ext cx="1487975" cy="1577550"/>
              </a:xfrm>
              <a:custGeom>
                <a:avLst/>
                <a:gdLst/>
                <a:ahLst/>
                <a:cxnLst/>
                <a:rect l="l" t="t" r="r" b="b"/>
                <a:pathLst>
                  <a:path w="59519" h="63102" extrusionOk="0">
                    <a:moveTo>
                      <a:pt x="27279" y="1"/>
                    </a:moveTo>
                    <a:cubicBezTo>
                      <a:pt x="27274" y="1"/>
                      <a:pt x="27282" y="27"/>
                      <a:pt x="27303" y="80"/>
                    </a:cubicBezTo>
                    <a:lnTo>
                      <a:pt x="2084" y="199"/>
                    </a:lnTo>
                    <a:lnTo>
                      <a:pt x="2084" y="29616"/>
                    </a:lnTo>
                    <a:cubicBezTo>
                      <a:pt x="4585" y="31283"/>
                      <a:pt x="3543" y="30062"/>
                      <a:pt x="6997" y="31908"/>
                    </a:cubicBezTo>
                    <a:cubicBezTo>
                      <a:pt x="4943" y="37923"/>
                      <a:pt x="0" y="50606"/>
                      <a:pt x="3603" y="56353"/>
                    </a:cubicBezTo>
                    <a:cubicBezTo>
                      <a:pt x="6625" y="61181"/>
                      <a:pt x="12476" y="63101"/>
                      <a:pt x="18922" y="63101"/>
                    </a:cubicBezTo>
                    <a:cubicBezTo>
                      <a:pt x="26193" y="63101"/>
                      <a:pt x="34222" y="60658"/>
                      <a:pt x="39808" y="57187"/>
                    </a:cubicBezTo>
                    <a:cubicBezTo>
                      <a:pt x="50348" y="50636"/>
                      <a:pt x="59518" y="32921"/>
                      <a:pt x="52343" y="23155"/>
                    </a:cubicBezTo>
                    <a:cubicBezTo>
                      <a:pt x="49693" y="19522"/>
                      <a:pt x="43619" y="17111"/>
                      <a:pt x="31441" y="16664"/>
                    </a:cubicBezTo>
                    <a:cubicBezTo>
                      <a:pt x="31103" y="7933"/>
                      <a:pt x="27355" y="1"/>
                      <a:pt x="27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269400" y="1178150"/>
                <a:ext cx="367500" cy="287125"/>
              </a:xfrm>
              <a:custGeom>
                <a:avLst/>
                <a:gdLst/>
                <a:ahLst/>
                <a:cxnLst/>
                <a:rect l="l" t="t" r="r" b="b"/>
                <a:pathLst>
                  <a:path w="14700" h="11485" extrusionOk="0">
                    <a:moveTo>
                      <a:pt x="7290" y="1"/>
                    </a:moveTo>
                    <a:cubicBezTo>
                      <a:pt x="2972" y="1"/>
                      <a:pt x="0" y="4836"/>
                      <a:pt x="2463" y="8787"/>
                    </a:cubicBezTo>
                    <a:cubicBezTo>
                      <a:pt x="3543" y="10523"/>
                      <a:pt x="5411" y="11485"/>
                      <a:pt x="7321" y="11485"/>
                    </a:cubicBezTo>
                    <a:cubicBezTo>
                      <a:pt x="8359" y="11485"/>
                      <a:pt x="9409" y="11201"/>
                      <a:pt x="10353" y="10603"/>
                    </a:cubicBezTo>
                    <a:cubicBezTo>
                      <a:pt x="14700" y="7894"/>
                      <a:pt x="13598" y="1314"/>
                      <a:pt x="8626" y="153"/>
                    </a:cubicBezTo>
                    <a:cubicBezTo>
                      <a:pt x="8170" y="49"/>
                      <a:pt x="7723" y="1"/>
                      <a:pt x="7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264300" y="1169800"/>
                <a:ext cx="3674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490" extrusionOk="0">
                    <a:moveTo>
                      <a:pt x="7239" y="0"/>
                    </a:moveTo>
                    <a:cubicBezTo>
                      <a:pt x="2957" y="0"/>
                      <a:pt x="0" y="4848"/>
                      <a:pt x="2458" y="8764"/>
                    </a:cubicBezTo>
                    <a:cubicBezTo>
                      <a:pt x="3540" y="10521"/>
                      <a:pt x="5411" y="11490"/>
                      <a:pt x="7324" y="11490"/>
                    </a:cubicBezTo>
                    <a:cubicBezTo>
                      <a:pt x="8359" y="11490"/>
                      <a:pt x="9407" y="11206"/>
                      <a:pt x="10348" y="10610"/>
                    </a:cubicBezTo>
                    <a:cubicBezTo>
                      <a:pt x="14695" y="7900"/>
                      <a:pt x="13594" y="1290"/>
                      <a:pt x="8592" y="159"/>
                    </a:cubicBezTo>
                    <a:cubicBezTo>
                      <a:pt x="8130" y="51"/>
                      <a:pt x="7677" y="0"/>
                      <a:pt x="7239" y="0"/>
                    </a:cubicBezTo>
                    <a:close/>
                  </a:path>
                </a:pathLst>
              </a:custGeom>
              <a:solidFill>
                <a:srgbClr val="E7A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325750" y="1227525"/>
                <a:ext cx="270225" cy="21197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8479" extrusionOk="0">
                    <a:moveTo>
                      <a:pt x="5363" y="1"/>
                    </a:moveTo>
                    <a:cubicBezTo>
                      <a:pt x="2198" y="1"/>
                      <a:pt x="1" y="3562"/>
                      <a:pt x="1787" y="6485"/>
                    </a:cubicBezTo>
                    <a:cubicBezTo>
                      <a:pt x="2595" y="7773"/>
                      <a:pt x="3974" y="8478"/>
                      <a:pt x="5380" y="8478"/>
                    </a:cubicBezTo>
                    <a:cubicBezTo>
                      <a:pt x="6150" y="8478"/>
                      <a:pt x="6927" y="8267"/>
                      <a:pt x="7622" y="7824"/>
                    </a:cubicBezTo>
                    <a:cubicBezTo>
                      <a:pt x="10808" y="5829"/>
                      <a:pt x="10004" y="976"/>
                      <a:pt x="6342" y="113"/>
                    </a:cubicBezTo>
                    <a:cubicBezTo>
                      <a:pt x="6008" y="37"/>
                      <a:pt x="5680" y="1"/>
                      <a:pt x="5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483550" y="1328300"/>
                <a:ext cx="52125" cy="401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606" extrusionOk="0">
                    <a:moveTo>
                      <a:pt x="1050" y="0"/>
                    </a:moveTo>
                    <a:cubicBezTo>
                      <a:pt x="413" y="0"/>
                      <a:pt x="1" y="737"/>
                      <a:pt x="417" y="1292"/>
                    </a:cubicBezTo>
                    <a:cubicBezTo>
                      <a:pt x="564" y="1494"/>
                      <a:pt x="801" y="1606"/>
                      <a:pt x="1045" y="1606"/>
                    </a:cubicBezTo>
                    <a:cubicBezTo>
                      <a:pt x="1197" y="1606"/>
                      <a:pt x="1352" y="1562"/>
                      <a:pt x="1489" y="1471"/>
                    </a:cubicBezTo>
                    <a:cubicBezTo>
                      <a:pt x="2084" y="1054"/>
                      <a:pt x="1876" y="131"/>
                      <a:pt x="1191" y="12"/>
                    </a:cubicBezTo>
                    <a:cubicBezTo>
                      <a:pt x="1143" y="4"/>
                      <a:pt x="1096" y="0"/>
                      <a:pt x="1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825800" y="1465300"/>
                <a:ext cx="366725" cy="286925"/>
              </a:xfrm>
              <a:custGeom>
                <a:avLst/>
                <a:gdLst/>
                <a:ahLst/>
                <a:cxnLst/>
                <a:rect l="l" t="t" r="r" b="b"/>
                <a:pathLst>
                  <a:path w="14669" h="11477" extrusionOk="0">
                    <a:moveTo>
                      <a:pt x="7242" y="1"/>
                    </a:moveTo>
                    <a:cubicBezTo>
                      <a:pt x="2960" y="1"/>
                      <a:pt x="1" y="4848"/>
                      <a:pt x="2432" y="8764"/>
                    </a:cubicBezTo>
                    <a:cubicBezTo>
                      <a:pt x="3532" y="10521"/>
                      <a:pt x="5409" y="11477"/>
                      <a:pt x="7323" y="11477"/>
                    </a:cubicBezTo>
                    <a:cubicBezTo>
                      <a:pt x="8361" y="11477"/>
                      <a:pt x="9410" y="11196"/>
                      <a:pt x="10351" y="10610"/>
                    </a:cubicBezTo>
                    <a:cubicBezTo>
                      <a:pt x="14669" y="7901"/>
                      <a:pt x="13567" y="1291"/>
                      <a:pt x="8595" y="159"/>
                    </a:cubicBezTo>
                    <a:cubicBezTo>
                      <a:pt x="8133" y="51"/>
                      <a:pt x="7680" y="1"/>
                      <a:pt x="7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820675" y="1456375"/>
                <a:ext cx="367375" cy="287475"/>
              </a:xfrm>
              <a:custGeom>
                <a:avLst/>
                <a:gdLst/>
                <a:ahLst/>
                <a:cxnLst/>
                <a:rect l="l" t="t" r="r" b="b"/>
                <a:pathLst>
                  <a:path w="14695" h="11499" extrusionOk="0">
                    <a:moveTo>
                      <a:pt x="7239" y="0"/>
                    </a:moveTo>
                    <a:cubicBezTo>
                      <a:pt x="2957" y="0"/>
                      <a:pt x="0" y="4850"/>
                      <a:pt x="2458" y="8794"/>
                    </a:cubicBezTo>
                    <a:cubicBezTo>
                      <a:pt x="3535" y="10543"/>
                      <a:pt x="5394" y="11498"/>
                      <a:pt x="7297" y="11498"/>
                    </a:cubicBezTo>
                    <a:cubicBezTo>
                      <a:pt x="8341" y="11498"/>
                      <a:pt x="9399" y="11211"/>
                      <a:pt x="10348" y="10610"/>
                    </a:cubicBezTo>
                    <a:cubicBezTo>
                      <a:pt x="14695" y="7900"/>
                      <a:pt x="13593" y="1320"/>
                      <a:pt x="8591" y="159"/>
                    </a:cubicBezTo>
                    <a:cubicBezTo>
                      <a:pt x="8130" y="51"/>
                      <a:pt x="7677" y="0"/>
                      <a:pt x="7239" y="0"/>
                    </a:cubicBezTo>
                    <a:close/>
                  </a:path>
                </a:pathLst>
              </a:custGeom>
              <a:solidFill>
                <a:srgbClr val="E7A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881575" y="1514675"/>
                <a:ext cx="270750" cy="211400"/>
              </a:xfrm>
              <a:custGeom>
                <a:avLst/>
                <a:gdLst/>
                <a:ahLst/>
                <a:cxnLst/>
                <a:rect l="l" t="t" r="r" b="b"/>
                <a:pathLst>
                  <a:path w="10830" h="8456" extrusionOk="0">
                    <a:moveTo>
                      <a:pt x="5331" y="1"/>
                    </a:moveTo>
                    <a:cubicBezTo>
                      <a:pt x="2179" y="1"/>
                      <a:pt x="0" y="3574"/>
                      <a:pt x="1808" y="6462"/>
                    </a:cubicBezTo>
                    <a:cubicBezTo>
                      <a:pt x="2597" y="7751"/>
                      <a:pt x="3970" y="8455"/>
                      <a:pt x="5381" y="8455"/>
                    </a:cubicBezTo>
                    <a:cubicBezTo>
                      <a:pt x="6154" y="8455"/>
                      <a:pt x="6938" y="8244"/>
                      <a:pt x="7644" y="7801"/>
                    </a:cubicBezTo>
                    <a:cubicBezTo>
                      <a:pt x="10830" y="5807"/>
                      <a:pt x="9996" y="953"/>
                      <a:pt x="6334" y="120"/>
                    </a:cubicBezTo>
                    <a:cubicBezTo>
                      <a:pt x="5991" y="39"/>
                      <a:pt x="5656" y="1"/>
                      <a:pt x="5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031725" y="1618625"/>
                <a:ext cx="6105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884" extrusionOk="0">
                    <a:moveTo>
                      <a:pt x="1229" y="0"/>
                    </a:moveTo>
                    <a:cubicBezTo>
                      <a:pt x="499" y="0"/>
                      <a:pt x="1" y="855"/>
                      <a:pt x="477" y="1500"/>
                    </a:cubicBezTo>
                    <a:cubicBezTo>
                      <a:pt x="656" y="1751"/>
                      <a:pt x="934" y="1883"/>
                      <a:pt x="1217" y="1883"/>
                    </a:cubicBezTo>
                    <a:cubicBezTo>
                      <a:pt x="1403" y="1883"/>
                      <a:pt x="1592" y="1826"/>
                      <a:pt x="1757" y="1708"/>
                    </a:cubicBezTo>
                    <a:cubicBezTo>
                      <a:pt x="2442" y="1261"/>
                      <a:pt x="2204" y="160"/>
                      <a:pt x="1370" y="11"/>
                    </a:cubicBezTo>
                    <a:cubicBezTo>
                      <a:pt x="1322" y="4"/>
                      <a:pt x="1275" y="0"/>
                      <a:pt x="1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436075" y="1057400"/>
                <a:ext cx="100350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3145" extrusionOk="0">
                    <a:moveTo>
                      <a:pt x="1988" y="1"/>
                    </a:moveTo>
                    <a:cubicBezTo>
                      <a:pt x="804" y="1"/>
                      <a:pt x="1" y="1308"/>
                      <a:pt x="679" y="2392"/>
                    </a:cubicBezTo>
                    <a:cubicBezTo>
                      <a:pt x="968" y="2875"/>
                      <a:pt x="1483" y="3145"/>
                      <a:pt x="2005" y="3145"/>
                    </a:cubicBezTo>
                    <a:cubicBezTo>
                      <a:pt x="2287" y="3145"/>
                      <a:pt x="2571" y="3066"/>
                      <a:pt x="2822" y="2898"/>
                    </a:cubicBezTo>
                    <a:cubicBezTo>
                      <a:pt x="4013" y="2154"/>
                      <a:pt x="3715" y="368"/>
                      <a:pt x="2346" y="40"/>
                    </a:cubicBezTo>
                    <a:cubicBezTo>
                      <a:pt x="2223" y="13"/>
                      <a:pt x="2104" y="1"/>
                      <a:pt x="19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736500" y="1528425"/>
                <a:ext cx="1002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3138" extrusionOk="0">
                    <a:moveTo>
                      <a:pt x="1966" y="0"/>
                    </a:moveTo>
                    <a:cubicBezTo>
                      <a:pt x="813" y="0"/>
                      <a:pt x="1" y="1321"/>
                      <a:pt x="674" y="2398"/>
                    </a:cubicBezTo>
                    <a:cubicBezTo>
                      <a:pt x="963" y="2880"/>
                      <a:pt x="1478" y="3138"/>
                      <a:pt x="2006" y="3138"/>
                    </a:cubicBezTo>
                    <a:cubicBezTo>
                      <a:pt x="2294" y="3138"/>
                      <a:pt x="2585" y="3062"/>
                      <a:pt x="2847" y="2904"/>
                    </a:cubicBezTo>
                    <a:cubicBezTo>
                      <a:pt x="4009" y="2160"/>
                      <a:pt x="3711" y="344"/>
                      <a:pt x="2341" y="46"/>
                    </a:cubicBezTo>
                    <a:cubicBezTo>
                      <a:pt x="2213" y="15"/>
                      <a:pt x="2088" y="0"/>
                      <a:pt x="19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325125" y="957150"/>
                <a:ext cx="160675" cy="155050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6202" extrusionOk="0">
                    <a:moveTo>
                      <a:pt x="6367" y="1"/>
                    </a:moveTo>
                    <a:cubicBezTo>
                      <a:pt x="5176" y="60"/>
                      <a:pt x="4134" y="1549"/>
                      <a:pt x="3449" y="2383"/>
                    </a:cubicBezTo>
                    <a:cubicBezTo>
                      <a:pt x="2973" y="2978"/>
                      <a:pt x="2556" y="3603"/>
                      <a:pt x="2050" y="4169"/>
                    </a:cubicBezTo>
                    <a:cubicBezTo>
                      <a:pt x="1454" y="4913"/>
                      <a:pt x="561" y="5360"/>
                      <a:pt x="25" y="6104"/>
                    </a:cubicBezTo>
                    <a:cubicBezTo>
                      <a:pt x="1" y="6153"/>
                      <a:pt x="36" y="6202"/>
                      <a:pt x="82" y="6202"/>
                    </a:cubicBezTo>
                    <a:cubicBezTo>
                      <a:pt x="93" y="6202"/>
                      <a:pt x="104" y="6199"/>
                      <a:pt x="114" y="6194"/>
                    </a:cubicBezTo>
                    <a:cubicBezTo>
                      <a:pt x="710" y="5658"/>
                      <a:pt x="1425" y="5211"/>
                      <a:pt x="1990" y="4616"/>
                    </a:cubicBezTo>
                    <a:cubicBezTo>
                      <a:pt x="2437" y="4139"/>
                      <a:pt x="2824" y="3633"/>
                      <a:pt x="3211" y="3097"/>
                    </a:cubicBezTo>
                    <a:cubicBezTo>
                      <a:pt x="3687" y="2472"/>
                      <a:pt x="4194" y="1847"/>
                      <a:pt x="4729" y="1281"/>
                    </a:cubicBezTo>
                    <a:cubicBezTo>
                      <a:pt x="5236" y="834"/>
                      <a:pt x="5801" y="447"/>
                      <a:pt x="6397" y="120"/>
                    </a:cubicBezTo>
                    <a:cubicBezTo>
                      <a:pt x="6427" y="60"/>
                      <a:pt x="6397" y="1"/>
                      <a:pt x="6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321700" y="975775"/>
                <a:ext cx="807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194" extrusionOk="0">
                    <a:moveTo>
                      <a:pt x="3110" y="0"/>
                    </a:moveTo>
                    <a:cubicBezTo>
                      <a:pt x="1681" y="744"/>
                      <a:pt x="936" y="2829"/>
                      <a:pt x="43" y="4109"/>
                    </a:cubicBezTo>
                    <a:cubicBezTo>
                      <a:pt x="1" y="4151"/>
                      <a:pt x="48" y="4193"/>
                      <a:pt x="90" y="4193"/>
                    </a:cubicBezTo>
                    <a:cubicBezTo>
                      <a:pt x="107" y="4193"/>
                      <a:pt x="124" y="4186"/>
                      <a:pt x="132" y="4168"/>
                    </a:cubicBezTo>
                    <a:cubicBezTo>
                      <a:pt x="639" y="3543"/>
                      <a:pt x="1085" y="2858"/>
                      <a:pt x="1502" y="2174"/>
                    </a:cubicBezTo>
                    <a:cubicBezTo>
                      <a:pt x="2008" y="1459"/>
                      <a:pt x="2574" y="744"/>
                      <a:pt x="3199" y="89"/>
                    </a:cubicBezTo>
                    <a:cubicBezTo>
                      <a:pt x="3229" y="60"/>
                      <a:pt x="3169" y="0"/>
                      <a:pt x="31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282050" y="927525"/>
                <a:ext cx="52450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231" extrusionOk="0">
                    <a:moveTo>
                      <a:pt x="1997" y="1"/>
                    </a:moveTo>
                    <a:cubicBezTo>
                      <a:pt x="1980" y="1"/>
                      <a:pt x="1965" y="8"/>
                      <a:pt x="1957" y="25"/>
                    </a:cubicBezTo>
                    <a:cubicBezTo>
                      <a:pt x="1034" y="1603"/>
                      <a:pt x="706" y="3478"/>
                      <a:pt x="21" y="5175"/>
                    </a:cubicBezTo>
                    <a:cubicBezTo>
                      <a:pt x="1" y="5196"/>
                      <a:pt x="37" y="5231"/>
                      <a:pt x="71" y="5231"/>
                    </a:cubicBezTo>
                    <a:cubicBezTo>
                      <a:pt x="86" y="5231"/>
                      <a:pt x="101" y="5224"/>
                      <a:pt x="111" y="5205"/>
                    </a:cubicBezTo>
                    <a:cubicBezTo>
                      <a:pt x="944" y="3597"/>
                      <a:pt x="1391" y="1781"/>
                      <a:pt x="2076" y="114"/>
                    </a:cubicBezTo>
                    <a:cubicBezTo>
                      <a:pt x="2097" y="50"/>
                      <a:pt x="2041" y="1"/>
                      <a:pt x="1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600875" y="1472250"/>
                <a:ext cx="20980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3076" extrusionOk="0">
                    <a:moveTo>
                      <a:pt x="8332" y="0"/>
                    </a:moveTo>
                    <a:cubicBezTo>
                      <a:pt x="7409" y="179"/>
                      <a:pt x="6635" y="745"/>
                      <a:pt x="5682" y="953"/>
                    </a:cubicBezTo>
                    <a:cubicBezTo>
                      <a:pt x="4938" y="1132"/>
                      <a:pt x="4193" y="1281"/>
                      <a:pt x="3449" y="1430"/>
                    </a:cubicBezTo>
                    <a:cubicBezTo>
                      <a:pt x="2407" y="1668"/>
                      <a:pt x="591" y="1936"/>
                      <a:pt x="25" y="2978"/>
                    </a:cubicBezTo>
                    <a:cubicBezTo>
                      <a:pt x="1" y="3026"/>
                      <a:pt x="56" y="3075"/>
                      <a:pt x="93" y="3075"/>
                    </a:cubicBezTo>
                    <a:cubicBezTo>
                      <a:pt x="101" y="3075"/>
                      <a:pt x="109" y="3073"/>
                      <a:pt x="114" y="3067"/>
                    </a:cubicBezTo>
                    <a:cubicBezTo>
                      <a:pt x="680" y="2680"/>
                      <a:pt x="1276" y="2353"/>
                      <a:pt x="1901" y="2085"/>
                    </a:cubicBezTo>
                    <a:cubicBezTo>
                      <a:pt x="2675" y="1876"/>
                      <a:pt x="3419" y="1668"/>
                      <a:pt x="4193" y="1519"/>
                    </a:cubicBezTo>
                    <a:cubicBezTo>
                      <a:pt x="4848" y="1430"/>
                      <a:pt x="5474" y="1281"/>
                      <a:pt x="6129" y="1102"/>
                    </a:cubicBezTo>
                    <a:cubicBezTo>
                      <a:pt x="6873" y="864"/>
                      <a:pt x="7617" y="417"/>
                      <a:pt x="8362" y="120"/>
                    </a:cubicBezTo>
                    <a:cubicBezTo>
                      <a:pt x="8392" y="90"/>
                      <a:pt x="8392" y="0"/>
                      <a:pt x="8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654350" y="1455125"/>
                <a:ext cx="1295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1073" extrusionOk="0">
                    <a:moveTo>
                      <a:pt x="5118" y="26"/>
                    </a:moveTo>
                    <a:cubicBezTo>
                      <a:pt x="5110" y="26"/>
                      <a:pt x="5101" y="27"/>
                      <a:pt x="5091" y="30"/>
                    </a:cubicBezTo>
                    <a:cubicBezTo>
                      <a:pt x="3543" y="269"/>
                      <a:pt x="1370" y="1"/>
                      <a:pt x="30" y="983"/>
                    </a:cubicBezTo>
                    <a:cubicBezTo>
                      <a:pt x="0" y="1013"/>
                      <a:pt x="30" y="1072"/>
                      <a:pt x="89" y="1072"/>
                    </a:cubicBezTo>
                    <a:cubicBezTo>
                      <a:pt x="953" y="834"/>
                      <a:pt x="1816" y="626"/>
                      <a:pt x="2709" y="477"/>
                    </a:cubicBezTo>
                    <a:cubicBezTo>
                      <a:pt x="3513" y="417"/>
                      <a:pt x="4317" y="298"/>
                      <a:pt x="5121" y="149"/>
                    </a:cubicBezTo>
                    <a:cubicBezTo>
                      <a:pt x="5174" y="123"/>
                      <a:pt x="5180" y="26"/>
                      <a:pt x="511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640200" y="1396425"/>
                <a:ext cx="1407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657" extrusionOk="0">
                    <a:moveTo>
                      <a:pt x="755" y="0"/>
                    </a:moveTo>
                    <a:cubicBezTo>
                      <a:pt x="534" y="0"/>
                      <a:pt x="312" y="8"/>
                      <a:pt x="90" y="26"/>
                    </a:cubicBezTo>
                    <a:cubicBezTo>
                      <a:pt x="0" y="26"/>
                      <a:pt x="0" y="175"/>
                      <a:pt x="90" y="175"/>
                    </a:cubicBezTo>
                    <a:cubicBezTo>
                      <a:pt x="1821" y="259"/>
                      <a:pt x="3526" y="657"/>
                      <a:pt x="5230" y="657"/>
                    </a:cubicBezTo>
                    <a:cubicBezTo>
                      <a:pt x="5342" y="657"/>
                      <a:pt x="5455" y="655"/>
                      <a:pt x="5568" y="652"/>
                    </a:cubicBezTo>
                    <a:cubicBezTo>
                      <a:pt x="5628" y="652"/>
                      <a:pt x="5628" y="562"/>
                      <a:pt x="5568" y="532"/>
                    </a:cubicBezTo>
                    <a:cubicBezTo>
                      <a:pt x="3970" y="428"/>
                      <a:pt x="2373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303608" y="334130"/>
                <a:ext cx="899382" cy="414650"/>
              </a:xfrm>
              <a:custGeom>
                <a:avLst/>
                <a:gdLst/>
                <a:ahLst/>
                <a:cxnLst/>
                <a:rect l="l" t="t" r="r" b="b"/>
                <a:pathLst>
                  <a:path w="29358" h="16586" extrusionOk="0">
                    <a:moveTo>
                      <a:pt x="25219" y="1"/>
                    </a:moveTo>
                    <a:lnTo>
                      <a:pt x="0" y="120"/>
                    </a:lnTo>
                    <a:lnTo>
                      <a:pt x="0" y="11494"/>
                    </a:lnTo>
                    <a:cubicBezTo>
                      <a:pt x="0" y="11494"/>
                      <a:pt x="600" y="11695"/>
                      <a:pt x="1812" y="11695"/>
                    </a:cubicBezTo>
                    <a:cubicBezTo>
                      <a:pt x="3434" y="11695"/>
                      <a:pt x="6154" y="11334"/>
                      <a:pt x="10004" y="9648"/>
                    </a:cubicBezTo>
                    <a:cubicBezTo>
                      <a:pt x="10881" y="9265"/>
                      <a:pt x="11856" y="9099"/>
                      <a:pt x="12890" y="9099"/>
                    </a:cubicBezTo>
                    <a:cubicBezTo>
                      <a:pt x="19819" y="9099"/>
                      <a:pt x="29357" y="16585"/>
                      <a:pt x="29357" y="16585"/>
                    </a:cubicBezTo>
                    <a:cubicBezTo>
                      <a:pt x="29357" y="16585"/>
                      <a:pt x="28524" y="8576"/>
                      <a:pt x="28137" y="6492"/>
                    </a:cubicBezTo>
                    <a:cubicBezTo>
                      <a:pt x="27333" y="2234"/>
                      <a:pt x="25219" y="1"/>
                      <a:pt x="25219" y="1"/>
                    </a:cubicBezTo>
                    <a:close/>
                  </a:path>
                </a:pathLst>
              </a:custGeom>
              <a:solidFill>
                <a:srgbClr val="222222">
                  <a:alpha val="5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028100" y="1239475"/>
                <a:ext cx="171125" cy="151075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6043" extrusionOk="0">
                    <a:moveTo>
                      <a:pt x="2583" y="1"/>
                    </a:moveTo>
                    <a:cubicBezTo>
                      <a:pt x="2176" y="1"/>
                      <a:pt x="1787" y="50"/>
                      <a:pt x="1455" y="171"/>
                    </a:cubicBezTo>
                    <a:cubicBezTo>
                      <a:pt x="354" y="558"/>
                      <a:pt x="116" y="1659"/>
                      <a:pt x="56" y="2702"/>
                    </a:cubicBezTo>
                    <a:cubicBezTo>
                      <a:pt x="1" y="3867"/>
                      <a:pt x="230" y="6042"/>
                      <a:pt x="1708" y="6042"/>
                    </a:cubicBezTo>
                    <a:cubicBezTo>
                      <a:pt x="1816" y="6042"/>
                      <a:pt x="1930" y="6031"/>
                      <a:pt x="2051" y="6007"/>
                    </a:cubicBezTo>
                    <a:cubicBezTo>
                      <a:pt x="3510" y="5709"/>
                      <a:pt x="4254" y="4071"/>
                      <a:pt x="5475" y="3386"/>
                    </a:cubicBezTo>
                    <a:cubicBezTo>
                      <a:pt x="6011" y="3059"/>
                      <a:pt x="6696" y="2731"/>
                      <a:pt x="6606" y="2166"/>
                    </a:cubicBezTo>
                    <a:cubicBezTo>
                      <a:pt x="6845" y="1272"/>
                      <a:pt x="5564" y="647"/>
                      <a:pt x="4909" y="409"/>
                    </a:cubicBezTo>
                    <a:cubicBezTo>
                      <a:pt x="4258" y="192"/>
                      <a:pt x="3384" y="1"/>
                      <a:pt x="2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810100" y="1061025"/>
                <a:ext cx="46110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18444" h="11518" extrusionOk="0">
                    <a:moveTo>
                      <a:pt x="14554" y="1"/>
                    </a:moveTo>
                    <a:cubicBezTo>
                      <a:pt x="11262" y="1"/>
                      <a:pt x="7916" y="2300"/>
                      <a:pt x="8627" y="5731"/>
                    </a:cubicBezTo>
                    <a:cubicBezTo>
                      <a:pt x="7879" y="4862"/>
                      <a:pt x="6987" y="4494"/>
                      <a:pt x="6070" y="4494"/>
                    </a:cubicBezTo>
                    <a:cubicBezTo>
                      <a:pt x="3156" y="4494"/>
                      <a:pt x="1" y="8217"/>
                      <a:pt x="499" y="11388"/>
                    </a:cubicBezTo>
                    <a:cubicBezTo>
                      <a:pt x="512" y="11477"/>
                      <a:pt x="580" y="11518"/>
                      <a:pt x="650" y="11518"/>
                    </a:cubicBezTo>
                    <a:cubicBezTo>
                      <a:pt x="744" y="11518"/>
                      <a:pt x="843" y="11447"/>
                      <a:pt x="826" y="11328"/>
                    </a:cubicBezTo>
                    <a:cubicBezTo>
                      <a:pt x="377" y="8398"/>
                      <a:pt x="3339" y="4792"/>
                      <a:pt x="6058" y="4792"/>
                    </a:cubicBezTo>
                    <a:cubicBezTo>
                      <a:pt x="7124" y="4792"/>
                      <a:pt x="8153" y="5346"/>
                      <a:pt x="8925" y="6713"/>
                    </a:cubicBezTo>
                    <a:cubicBezTo>
                      <a:pt x="8963" y="6770"/>
                      <a:pt x="9016" y="6794"/>
                      <a:pt x="9068" y="6794"/>
                    </a:cubicBezTo>
                    <a:cubicBezTo>
                      <a:pt x="9179" y="6794"/>
                      <a:pt x="9284" y="6686"/>
                      <a:pt x="9223" y="6564"/>
                    </a:cubicBezTo>
                    <a:cubicBezTo>
                      <a:pt x="7654" y="2761"/>
                      <a:pt x="11202" y="323"/>
                      <a:pt x="14642" y="323"/>
                    </a:cubicBezTo>
                    <a:cubicBezTo>
                      <a:pt x="15969" y="323"/>
                      <a:pt x="17279" y="686"/>
                      <a:pt x="18274" y="1473"/>
                    </a:cubicBezTo>
                    <a:cubicBezTo>
                      <a:pt x="18288" y="1483"/>
                      <a:pt x="18303" y="1487"/>
                      <a:pt x="18317" y="1487"/>
                    </a:cubicBezTo>
                    <a:cubicBezTo>
                      <a:pt x="18388" y="1487"/>
                      <a:pt x="18443" y="1374"/>
                      <a:pt x="18393" y="1324"/>
                    </a:cubicBezTo>
                    <a:cubicBezTo>
                      <a:pt x="17331" y="412"/>
                      <a:pt x="15947" y="1"/>
                      <a:pt x="14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1" name="Google Shape;2331;p46"/>
          <p:cNvGrpSpPr/>
          <p:nvPr/>
        </p:nvGrpSpPr>
        <p:grpSpPr>
          <a:xfrm>
            <a:off x="-56433" y="1257215"/>
            <a:ext cx="2313304" cy="3475450"/>
            <a:chOff x="-56433" y="1257215"/>
            <a:chExt cx="2313304" cy="3475450"/>
          </a:xfrm>
        </p:grpSpPr>
        <p:sp>
          <p:nvSpPr>
            <p:cNvPr id="2332" name="Google Shape;2332;p46"/>
            <p:cNvSpPr/>
            <p:nvPr/>
          </p:nvSpPr>
          <p:spPr>
            <a:xfrm>
              <a:off x="1650038" y="1465001"/>
              <a:ext cx="549902" cy="548112"/>
            </a:xfrm>
            <a:custGeom>
              <a:avLst/>
              <a:gdLst/>
              <a:ahLst/>
              <a:cxnLst/>
              <a:rect l="l" t="t" r="r" b="b"/>
              <a:pathLst>
                <a:path w="10443" h="10409" extrusionOk="0">
                  <a:moveTo>
                    <a:pt x="5239" y="0"/>
                  </a:moveTo>
                  <a:cubicBezTo>
                    <a:pt x="2366" y="0"/>
                    <a:pt x="1" y="2332"/>
                    <a:pt x="1" y="5205"/>
                  </a:cubicBezTo>
                  <a:cubicBezTo>
                    <a:pt x="1" y="8077"/>
                    <a:pt x="2366" y="10409"/>
                    <a:pt x="5239" y="10409"/>
                  </a:cubicBezTo>
                  <a:cubicBezTo>
                    <a:pt x="8111" y="10409"/>
                    <a:pt x="10443" y="8077"/>
                    <a:pt x="10443" y="5205"/>
                  </a:cubicBezTo>
                  <a:cubicBezTo>
                    <a:pt x="10443" y="2332"/>
                    <a:pt x="8111" y="0"/>
                    <a:pt x="5239" y="0"/>
                  </a:cubicBezTo>
                  <a:close/>
                </a:path>
              </a:pathLst>
            </a:custGeom>
            <a:solidFill>
              <a:srgbClr val="80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1737239" y="1552202"/>
              <a:ext cx="375501" cy="373710"/>
            </a:xfrm>
            <a:custGeom>
              <a:avLst/>
              <a:gdLst/>
              <a:ahLst/>
              <a:cxnLst/>
              <a:rect l="l" t="t" r="r" b="b"/>
              <a:pathLst>
                <a:path w="7131" h="7097" extrusionOk="0">
                  <a:moveTo>
                    <a:pt x="3583" y="0"/>
                  </a:moveTo>
                  <a:cubicBezTo>
                    <a:pt x="1589" y="0"/>
                    <a:pt x="1" y="1589"/>
                    <a:pt x="1" y="3549"/>
                  </a:cubicBezTo>
                  <a:cubicBezTo>
                    <a:pt x="1" y="5508"/>
                    <a:pt x="1589" y="7097"/>
                    <a:pt x="3583" y="7097"/>
                  </a:cubicBezTo>
                  <a:cubicBezTo>
                    <a:pt x="5543" y="7097"/>
                    <a:pt x="7131" y="5508"/>
                    <a:pt x="7131" y="3549"/>
                  </a:cubicBezTo>
                  <a:cubicBezTo>
                    <a:pt x="7131" y="1589"/>
                    <a:pt x="5543" y="0"/>
                    <a:pt x="3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1646510" y="1459209"/>
              <a:ext cx="610353" cy="509409"/>
            </a:xfrm>
            <a:custGeom>
              <a:avLst/>
              <a:gdLst/>
              <a:ahLst/>
              <a:cxnLst/>
              <a:rect l="l" t="t" r="r" b="b"/>
              <a:pathLst>
                <a:path w="11591" h="9674" extrusionOk="0">
                  <a:moveTo>
                    <a:pt x="5288" y="1"/>
                  </a:moveTo>
                  <a:cubicBezTo>
                    <a:pt x="2521" y="1"/>
                    <a:pt x="0" y="2234"/>
                    <a:pt x="0" y="5315"/>
                  </a:cubicBezTo>
                  <a:cubicBezTo>
                    <a:pt x="0" y="5365"/>
                    <a:pt x="42" y="5391"/>
                    <a:pt x="85" y="5391"/>
                  </a:cubicBezTo>
                  <a:cubicBezTo>
                    <a:pt x="127" y="5391"/>
                    <a:pt x="169" y="5365"/>
                    <a:pt x="169" y="5315"/>
                  </a:cubicBezTo>
                  <a:cubicBezTo>
                    <a:pt x="169" y="2340"/>
                    <a:pt x="2607" y="191"/>
                    <a:pt x="5289" y="191"/>
                  </a:cubicBezTo>
                  <a:cubicBezTo>
                    <a:pt x="6081" y="191"/>
                    <a:pt x="6893" y="378"/>
                    <a:pt x="7671" y="786"/>
                  </a:cubicBezTo>
                  <a:cubicBezTo>
                    <a:pt x="11084" y="2544"/>
                    <a:pt x="11388" y="7308"/>
                    <a:pt x="8212" y="9505"/>
                  </a:cubicBezTo>
                  <a:cubicBezTo>
                    <a:pt x="8178" y="9539"/>
                    <a:pt x="8178" y="9606"/>
                    <a:pt x="8212" y="9640"/>
                  </a:cubicBezTo>
                  <a:cubicBezTo>
                    <a:pt x="8212" y="9674"/>
                    <a:pt x="8246" y="9674"/>
                    <a:pt x="8279" y="9674"/>
                  </a:cubicBezTo>
                  <a:lnTo>
                    <a:pt x="8313" y="9674"/>
                  </a:lnTo>
                  <a:cubicBezTo>
                    <a:pt x="11591" y="7376"/>
                    <a:pt x="11287" y="2442"/>
                    <a:pt x="7739" y="617"/>
                  </a:cubicBezTo>
                  <a:cubicBezTo>
                    <a:pt x="6939" y="195"/>
                    <a:pt x="6103" y="1"/>
                    <a:pt x="5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41457" y="1466792"/>
              <a:ext cx="548112" cy="548112"/>
            </a:xfrm>
            <a:custGeom>
              <a:avLst/>
              <a:gdLst/>
              <a:ahLst/>
              <a:cxnLst/>
              <a:rect l="l" t="t" r="r" b="b"/>
              <a:pathLst>
                <a:path w="10409" h="10409" extrusionOk="0">
                  <a:moveTo>
                    <a:pt x="5204" y="0"/>
                  </a:moveTo>
                  <a:cubicBezTo>
                    <a:pt x="2332" y="0"/>
                    <a:pt x="0" y="2332"/>
                    <a:pt x="0" y="5204"/>
                  </a:cubicBezTo>
                  <a:cubicBezTo>
                    <a:pt x="0" y="8077"/>
                    <a:pt x="2332" y="10408"/>
                    <a:pt x="5204" y="10408"/>
                  </a:cubicBezTo>
                  <a:cubicBezTo>
                    <a:pt x="8077" y="10408"/>
                    <a:pt x="10408" y="8077"/>
                    <a:pt x="10408" y="5204"/>
                  </a:cubicBezTo>
                  <a:cubicBezTo>
                    <a:pt x="10408" y="2332"/>
                    <a:pt x="8077" y="0"/>
                    <a:pt x="5204" y="0"/>
                  </a:cubicBezTo>
                  <a:close/>
                </a:path>
              </a:pathLst>
            </a:custGeom>
            <a:solidFill>
              <a:srgbClr val="80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128658" y="1553993"/>
              <a:ext cx="375501" cy="375501"/>
            </a:xfrm>
            <a:custGeom>
              <a:avLst/>
              <a:gdLst/>
              <a:ahLst/>
              <a:cxnLst/>
              <a:rect l="l" t="t" r="r" b="b"/>
              <a:pathLst>
                <a:path w="7131" h="7131" extrusionOk="0">
                  <a:moveTo>
                    <a:pt x="3548" y="0"/>
                  </a:moveTo>
                  <a:cubicBezTo>
                    <a:pt x="1588" y="0"/>
                    <a:pt x="0" y="1588"/>
                    <a:pt x="0" y="3548"/>
                  </a:cubicBezTo>
                  <a:cubicBezTo>
                    <a:pt x="0" y="5508"/>
                    <a:pt x="1588" y="7130"/>
                    <a:pt x="3548" y="7130"/>
                  </a:cubicBezTo>
                  <a:cubicBezTo>
                    <a:pt x="5542" y="7130"/>
                    <a:pt x="7130" y="5508"/>
                    <a:pt x="7130" y="3548"/>
                  </a:cubicBezTo>
                  <a:cubicBezTo>
                    <a:pt x="7130" y="1588"/>
                    <a:pt x="5542" y="0"/>
                    <a:pt x="3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-56433" y="1465475"/>
              <a:ext cx="548902" cy="512042"/>
            </a:xfrm>
            <a:custGeom>
              <a:avLst/>
              <a:gdLst/>
              <a:ahLst/>
              <a:cxnLst/>
              <a:rect l="l" t="t" r="r" b="b"/>
              <a:pathLst>
                <a:path w="10424" h="9724" extrusionOk="0">
                  <a:moveTo>
                    <a:pt x="7164" y="0"/>
                  </a:moveTo>
                  <a:cubicBezTo>
                    <a:pt x="5492" y="0"/>
                    <a:pt x="3843" y="791"/>
                    <a:pt x="2805" y="2256"/>
                  </a:cubicBezTo>
                  <a:cubicBezTo>
                    <a:pt x="1082" y="4722"/>
                    <a:pt x="1758" y="8102"/>
                    <a:pt x="4259" y="9724"/>
                  </a:cubicBezTo>
                  <a:lnTo>
                    <a:pt x="4292" y="9724"/>
                  </a:lnTo>
                  <a:cubicBezTo>
                    <a:pt x="4326" y="9724"/>
                    <a:pt x="4360" y="9724"/>
                    <a:pt x="4394" y="9690"/>
                  </a:cubicBezTo>
                  <a:cubicBezTo>
                    <a:pt x="4394" y="9656"/>
                    <a:pt x="4394" y="9589"/>
                    <a:pt x="4360" y="9589"/>
                  </a:cubicBezTo>
                  <a:cubicBezTo>
                    <a:pt x="1" y="6818"/>
                    <a:pt x="1927" y="127"/>
                    <a:pt x="7063" y="127"/>
                  </a:cubicBezTo>
                  <a:cubicBezTo>
                    <a:pt x="8212" y="127"/>
                    <a:pt x="9327" y="498"/>
                    <a:pt x="10206" y="1208"/>
                  </a:cubicBezTo>
                  <a:cubicBezTo>
                    <a:pt x="10225" y="1221"/>
                    <a:pt x="10246" y="1226"/>
                    <a:pt x="10266" y="1226"/>
                  </a:cubicBezTo>
                  <a:cubicBezTo>
                    <a:pt x="10350" y="1226"/>
                    <a:pt x="10423" y="1128"/>
                    <a:pt x="10341" y="1073"/>
                  </a:cubicBezTo>
                  <a:cubicBezTo>
                    <a:pt x="9386" y="346"/>
                    <a:pt x="8270" y="0"/>
                    <a:pt x="7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550" y="1639350"/>
              <a:ext cx="2256321" cy="3093314"/>
            </a:xfrm>
            <a:custGeom>
              <a:avLst/>
              <a:gdLst/>
              <a:ahLst/>
              <a:cxnLst/>
              <a:rect l="l" t="t" r="r" b="b"/>
              <a:pathLst>
                <a:path w="42849" h="66573" extrusionOk="0">
                  <a:moveTo>
                    <a:pt x="21128" y="0"/>
                  </a:moveTo>
                  <a:cubicBezTo>
                    <a:pt x="4010" y="0"/>
                    <a:pt x="134" y="8720"/>
                    <a:pt x="0" y="8753"/>
                  </a:cubicBezTo>
                  <a:lnTo>
                    <a:pt x="0" y="66572"/>
                  </a:lnTo>
                  <a:lnTo>
                    <a:pt x="42849" y="66572"/>
                  </a:lnTo>
                  <a:lnTo>
                    <a:pt x="42849" y="8753"/>
                  </a:lnTo>
                  <a:cubicBezTo>
                    <a:pt x="42849" y="8753"/>
                    <a:pt x="39233" y="136"/>
                    <a:pt x="21424" y="1"/>
                  </a:cubicBezTo>
                  <a:cubicBezTo>
                    <a:pt x="21325" y="1"/>
                    <a:pt x="21226" y="0"/>
                    <a:pt x="21128" y="0"/>
                  </a:cubicBezTo>
                  <a:close/>
                </a:path>
              </a:pathLst>
            </a:custGeom>
            <a:solidFill>
              <a:srgbClr val="80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1005879" y="2046867"/>
              <a:ext cx="238538" cy="199361"/>
            </a:xfrm>
            <a:custGeom>
              <a:avLst/>
              <a:gdLst/>
              <a:ahLst/>
              <a:cxnLst/>
              <a:rect l="l" t="t" r="r" b="b"/>
              <a:pathLst>
                <a:path w="4530" h="3786" extrusionOk="0">
                  <a:moveTo>
                    <a:pt x="1732" y="1"/>
                  </a:moveTo>
                  <a:cubicBezTo>
                    <a:pt x="1660" y="1"/>
                    <a:pt x="1589" y="12"/>
                    <a:pt x="1521" y="34"/>
                  </a:cubicBezTo>
                  <a:cubicBezTo>
                    <a:pt x="1285" y="102"/>
                    <a:pt x="1082" y="271"/>
                    <a:pt x="981" y="507"/>
                  </a:cubicBezTo>
                  <a:cubicBezTo>
                    <a:pt x="744" y="1048"/>
                    <a:pt x="879" y="1893"/>
                    <a:pt x="1082" y="2501"/>
                  </a:cubicBezTo>
                  <a:cubicBezTo>
                    <a:pt x="981" y="2332"/>
                    <a:pt x="812" y="2231"/>
                    <a:pt x="643" y="2197"/>
                  </a:cubicBezTo>
                  <a:cubicBezTo>
                    <a:pt x="541" y="2197"/>
                    <a:pt x="440" y="2231"/>
                    <a:pt x="406" y="2298"/>
                  </a:cubicBezTo>
                  <a:cubicBezTo>
                    <a:pt x="1" y="2704"/>
                    <a:pt x="913" y="3650"/>
                    <a:pt x="1015" y="3752"/>
                  </a:cubicBezTo>
                  <a:cubicBezTo>
                    <a:pt x="1015" y="3785"/>
                    <a:pt x="1048" y="3785"/>
                    <a:pt x="1082" y="3785"/>
                  </a:cubicBezTo>
                  <a:cubicBezTo>
                    <a:pt x="1082" y="3785"/>
                    <a:pt x="1116" y="3752"/>
                    <a:pt x="1150" y="3752"/>
                  </a:cubicBezTo>
                  <a:cubicBezTo>
                    <a:pt x="1150" y="3718"/>
                    <a:pt x="1150" y="3650"/>
                    <a:pt x="1150" y="3616"/>
                  </a:cubicBezTo>
                  <a:cubicBezTo>
                    <a:pt x="913" y="3380"/>
                    <a:pt x="305" y="2670"/>
                    <a:pt x="541" y="2434"/>
                  </a:cubicBezTo>
                  <a:cubicBezTo>
                    <a:pt x="541" y="2400"/>
                    <a:pt x="575" y="2366"/>
                    <a:pt x="643" y="2366"/>
                  </a:cubicBezTo>
                  <a:cubicBezTo>
                    <a:pt x="846" y="2400"/>
                    <a:pt x="1184" y="2941"/>
                    <a:pt x="1353" y="3278"/>
                  </a:cubicBezTo>
                  <a:cubicBezTo>
                    <a:pt x="1362" y="3308"/>
                    <a:pt x="1384" y="3320"/>
                    <a:pt x="1408" y="3320"/>
                  </a:cubicBezTo>
                  <a:cubicBezTo>
                    <a:pt x="1465" y="3320"/>
                    <a:pt x="1535" y="3249"/>
                    <a:pt x="1488" y="3177"/>
                  </a:cubicBezTo>
                  <a:cubicBezTo>
                    <a:pt x="1488" y="3177"/>
                    <a:pt x="744" y="1420"/>
                    <a:pt x="1116" y="609"/>
                  </a:cubicBezTo>
                  <a:cubicBezTo>
                    <a:pt x="1217" y="406"/>
                    <a:pt x="1353" y="271"/>
                    <a:pt x="1555" y="203"/>
                  </a:cubicBezTo>
                  <a:cubicBezTo>
                    <a:pt x="1612" y="181"/>
                    <a:pt x="1668" y="170"/>
                    <a:pt x="1723" y="170"/>
                  </a:cubicBezTo>
                  <a:cubicBezTo>
                    <a:pt x="1833" y="170"/>
                    <a:pt x="1938" y="215"/>
                    <a:pt x="2028" y="305"/>
                  </a:cubicBezTo>
                  <a:cubicBezTo>
                    <a:pt x="2535" y="710"/>
                    <a:pt x="2468" y="2298"/>
                    <a:pt x="2366" y="2907"/>
                  </a:cubicBezTo>
                  <a:cubicBezTo>
                    <a:pt x="2366" y="2941"/>
                    <a:pt x="2400" y="2974"/>
                    <a:pt x="2468" y="3008"/>
                  </a:cubicBezTo>
                  <a:cubicBezTo>
                    <a:pt x="2501" y="3008"/>
                    <a:pt x="2535" y="2974"/>
                    <a:pt x="2569" y="2941"/>
                  </a:cubicBezTo>
                  <a:cubicBezTo>
                    <a:pt x="2569" y="2941"/>
                    <a:pt x="2907" y="1825"/>
                    <a:pt x="3515" y="1521"/>
                  </a:cubicBezTo>
                  <a:cubicBezTo>
                    <a:pt x="3594" y="1482"/>
                    <a:pt x="3685" y="1465"/>
                    <a:pt x="3774" y="1465"/>
                  </a:cubicBezTo>
                  <a:cubicBezTo>
                    <a:pt x="3837" y="1465"/>
                    <a:pt x="3899" y="1473"/>
                    <a:pt x="3955" y="1487"/>
                  </a:cubicBezTo>
                  <a:cubicBezTo>
                    <a:pt x="4090" y="1521"/>
                    <a:pt x="4157" y="1623"/>
                    <a:pt x="4191" y="1724"/>
                  </a:cubicBezTo>
                  <a:cubicBezTo>
                    <a:pt x="4326" y="2197"/>
                    <a:pt x="3583" y="3211"/>
                    <a:pt x="3279" y="3549"/>
                  </a:cubicBezTo>
                  <a:cubicBezTo>
                    <a:pt x="3231" y="3621"/>
                    <a:pt x="3284" y="3692"/>
                    <a:pt x="3344" y="3692"/>
                  </a:cubicBezTo>
                  <a:cubicBezTo>
                    <a:pt x="3368" y="3692"/>
                    <a:pt x="3394" y="3680"/>
                    <a:pt x="3414" y="3650"/>
                  </a:cubicBezTo>
                  <a:cubicBezTo>
                    <a:pt x="3448" y="3583"/>
                    <a:pt x="4529" y="2298"/>
                    <a:pt x="4360" y="1656"/>
                  </a:cubicBezTo>
                  <a:cubicBezTo>
                    <a:pt x="4326" y="1487"/>
                    <a:pt x="4191" y="1352"/>
                    <a:pt x="4022" y="1319"/>
                  </a:cubicBezTo>
                  <a:cubicBezTo>
                    <a:pt x="3931" y="1288"/>
                    <a:pt x="3833" y="1271"/>
                    <a:pt x="3737" y="1271"/>
                  </a:cubicBezTo>
                  <a:cubicBezTo>
                    <a:pt x="3620" y="1271"/>
                    <a:pt x="3507" y="1297"/>
                    <a:pt x="3414" y="1352"/>
                  </a:cubicBezTo>
                  <a:cubicBezTo>
                    <a:pt x="3042" y="1589"/>
                    <a:pt x="2772" y="1927"/>
                    <a:pt x="2603" y="2332"/>
                  </a:cubicBezTo>
                  <a:cubicBezTo>
                    <a:pt x="2637" y="1656"/>
                    <a:pt x="2603" y="507"/>
                    <a:pt x="2130" y="136"/>
                  </a:cubicBezTo>
                  <a:cubicBezTo>
                    <a:pt x="2017" y="46"/>
                    <a:pt x="1874" y="1"/>
                    <a:pt x="1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733640" y="2294199"/>
              <a:ext cx="791916" cy="852420"/>
            </a:xfrm>
            <a:custGeom>
              <a:avLst/>
              <a:gdLst/>
              <a:ahLst/>
              <a:cxnLst/>
              <a:rect l="l" t="t" r="r" b="b"/>
              <a:pathLst>
                <a:path w="15039" h="16188" extrusionOk="0">
                  <a:moveTo>
                    <a:pt x="7502" y="1"/>
                  </a:moveTo>
                  <a:cubicBezTo>
                    <a:pt x="3346" y="1"/>
                    <a:pt x="1" y="3617"/>
                    <a:pt x="1" y="8111"/>
                  </a:cubicBezTo>
                  <a:cubicBezTo>
                    <a:pt x="1" y="12572"/>
                    <a:pt x="3346" y="16187"/>
                    <a:pt x="7502" y="16187"/>
                  </a:cubicBezTo>
                  <a:cubicBezTo>
                    <a:pt x="11659" y="16187"/>
                    <a:pt x="15038" y="12572"/>
                    <a:pt x="15038" y="8111"/>
                  </a:cubicBezTo>
                  <a:cubicBezTo>
                    <a:pt x="15038" y="3617"/>
                    <a:pt x="11659" y="1"/>
                    <a:pt x="7502" y="1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813732" y="2291092"/>
              <a:ext cx="629942" cy="169820"/>
            </a:xfrm>
            <a:custGeom>
              <a:avLst/>
              <a:gdLst/>
              <a:ahLst/>
              <a:cxnLst/>
              <a:rect l="l" t="t" r="r" b="b"/>
              <a:pathLst>
                <a:path w="11963" h="3225" extrusionOk="0">
                  <a:moveTo>
                    <a:pt x="5981" y="1"/>
                  </a:moveTo>
                  <a:cubicBezTo>
                    <a:pt x="3734" y="1"/>
                    <a:pt x="1487" y="1023"/>
                    <a:pt x="34" y="3067"/>
                  </a:cubicBezTo>
                  <a:cubicBezTo>
                    <a:pt x="0" y="3135"/>
                    <a:pt x="34" y="3169"/>
                    <a:pt x="68" y="3202"/>
                  </a:cubicBezTo>
                  <a:lnTo>
                    <a:pt x="102" y="3202"/>
                  </a:lnTo>
                  <a:cubicBezTo>
                    <a:pt x="135" y="3202"/>
                    <a:pt x="169" y="3202"/>
                    <a:pt x="203" y="3169"/>
                  </a:cubicBezTo>
                  <a:cubicBezTo>
                    <a:pt x="1622" y="1175"/>
                    <a:pt x="3819" y="178"/>
                    <a:pt x="6011" y="178"/>
                  </a:cubicBezTo>
                  <a:cubicBezTo>
                    <a:pt x="8203" y="178"/>
                    <a:pt x="10391" y="1175"/>
                    <a:pt x="11794" y="3169"/>
                  </a:cubicBezTo>
                  <a:cubicBezTo>
                    <a:pt x="11814" y="3208"/>
                    <a:pt x="11845" y="3225"/>
                    <a:pt x="11874" y="3225"/>
                  </a:cubicBezTo>
                  <a:cubicBezTo>
                    <a:pt x="11895" y="3225"/>
                    <a:pt x="11915" y="3216"/>
                    <a:pt x="11929" y="3202"/>
                  </a:cubicBezTo>
                  <a:cubicBezTo>
                    <a:pt x="11963" y="3169"/>
                    <a:pt x="11963" y="3101"/>
                    <a:pt x="11929" y="3067"/>
                  </a:cubicBezTo>
                  <a:cubicBezTo>
                    <a:pt x="10476" y="1023"/>
                    <a:pt x="8229" y="1"/>
                    <a:pt x="5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936477" y="2347594"/>
              <a:ext cx="384452" cy="290090"/>
            </a:xfrm>
            <a:custGeom>
              <a:avLst/>
              <a:gdLst/>
              <a:ahLst/>
              <a:cxnLst/>
              <a:rect l="l" t="t" r="r" b="b"/>
              <a:pathLst>
                <a:path w="7301" h="5509" extrusionOk="0">
                  <a:moveTo>
                    <a:pt x="3650" y="1"/>
                  </a:moveTo>
                  <a:cubicBezTo>
                    <a:pt x="1623" y="1"/>
                    <a:pt x="1" y="1251"/>
                    <a:pt x="1" y="2738"/>
                  </a:cubicBezTo>
                  <a:cubicBezTo>
                    <a:pt x="1" y="4258"/>
                    <a:pt x="1623" y="5509"/>
                    <a:pt x="3650" y="5509"/>
                  </a:cubicBezTo>
                  <a:cubicBezTo>
                    <a:pt x="5678" y="5509"/>
                    <a:pt x="7300" y="4258"/>
                    <a:pt x="7300" y="2738"/>
                  </a:cubicBezTo>
                  <a:cubicBezTo>
                    <a:pt x="7300" y="1251"/>
                    <a:pt x="5678" y="1"/>
                    <a:pt x="3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934739" y="2634103"/>
              <a:ext cx="391509" cy="208208"/>
            </a:xfrm>
            <a:custGeom>
              <a:avLst/>
              <a:gdLst/>
              <a:ahLst/>
              <a:cxnLst/>
              <a:rect l="l" t="t" r="r" b="b"/>
              <a:pathLst>
                <a:path w="7435" h="3954" extrusionOk="0">
                  <a:moveTo>
                    <a:pt x="3717" y="0"/>
                  </a:moveTo>
                  <a:cubicBezTo>
                    <a:pt x="3683" y="0"/>
                    <a:pt x="3650" y="34"/>
                    <a:pt x="3650" y="68"/>
                  </a:cubicBezTo>
                  <a:cubicBezTo>
                    <a:pt x="3650" y="68"/>
                    <a:pt x="3515" y="3616"/>
                    <a:pt x="1791" y="3751"/>
                  </a:cubicBezTo>
                  <a:cubicBezTo>
                    <a:pt x="1710" y="3766"/>
                    <a:pt x="1630" y="3773"/>
                    <a:pt x="1549" y="3773"/>
                  </a:cubicBezTo>
                  <a:cubicBezTo>
                    <a:pt x="893" y="3773"/>
                    <a:pt x="290" y="3295"/>
                    <a:pt x="169" y="2602"/>
                  </a:cubicBezTo>
                  <a:cubicBezTo>
                    <a:pt x="169" y="2568"/>
                    <a:pt x="101" y="2535"/>
                    <a:pt x="68" y="2535"/>
                  </a:cubicBezTo>
                  <a:cubicBezTo>
                    <a:pt x="0" y="2568"/>
                    <a:pt x="0" y="2602"/>
                    <a:pt x="0" y="2636"/>
                  </a:cubicBezTo>
                  <a:cubicBezTo>
                    <a:pt x="169" y="3413"/>
                    <a:pt x="845" y="3954"/>
                    <a:pt x="1622" y="3954"/>
                  </a:cubicBezTo>
                  <a:lnTo>
                    <a:pt x="1825" y="3954"/>
                  </a:lnTo>
                  <a:cubicBezTo>
                    <a:pt x="3075" y="3819"/>
                    <a:pt x="3582" y="2095"/>
                    <a:pt x="3717" y="980"/>
                  </a:cubicBezTo>
                  <a:cubicBezTo>
                    <a:pt x="3886" y="2095"/>
                    <a:pt x="4359" y="3819"/>
                    <a:pt x="5643" y="3954"/>
                  </a:cubicBezTo>
                  <a:lnTo>
                    <a:pt x="5846" y="3954"/>
                  </a:lnTo>
                  <a:cubicBezTo>
                    <a:pt x="6623" y="3920"/>
                    <a:pt x="7266" y="3413"/>
                    <a:pt x="7434" y="2670"/>
                  </a:cubicBezTo>
                  <a:cubicBezTo>
                    <a:pt x="7434" y="2602"/>
                    <a:pt x="7401" y="2535"/>
                    <a:pt x="7367" y="2535"/>
                  </a:cubicBezTo>
                  <a:cubicBezTo>
                    <a:pt x="7299" y="2535"/>
                    <a:pt x="7266" y="2568"/>
                    <a:pt x="7266" y="2602"/>
                  </a:cubicBezTo>
                  <a:cubicBezTo>
                    <a:pt x="7115" y="3295"/>
                    <a:pt x="6535" y="3773"/>
                    <a:pt x="5860" y="3773"/>
                  </a:cubicBezTo>
                  <a:cubicBezTo>
                    <a:pt x="5778" y="3773"/>
                    <a:pt x="5694" y="3766"/>
                    <a:pt x="5610" y="3751"/>
                  </a:cubicBezTo>
                  <a:cubicBezTo>
                    <a:pt x="3920" y="3616"/>
                    <a:pt x="3785" y="101"/>
                    <a:pt x="3785" y="68"/>
                  </a:cubicBezTo>
                  <a:cubicBezTo>
                    <a:pt x="3785" y="56"/>
                    <a:pt x="3785" y="49"/>
                    <a:pt x="3785" y="44"/>
                  </a:cubicBezTo>
                  <a:cubicBezTo>
                    <a:pt x="3785" y="44"/>
                    <a:pt x="3785" y="42"/>
                    <a:pt x="3785" y="34"/>
                  </a:cubicBezTo>
                  <a:lnTo>
                    <a:pt x="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24386" y="2294199"/>
              <a:ext cx="160184" cy="161974"/>
            </a:xfrm>
            <a:custGeom>
              <a:avLst/>
              <a:gdLst/>
              <a:ahLst/>
              <a:cxnLst/>
              <a:rect l="l" t="t" r="r" b="b"/>
              <a:pathLst>
                <a:path w="3042" h="3076" extrusionOk="0">
                  <a:moveTo>
                    <a:pt x="1521" y="1"/>
                  </a:moveTo>
                  <a:cubicBezTo>
                    <a:pt x="676" y="1"/>
                    <a:pt x="0" y="677"/>
                    <a:pt x="0" y="1521"/>
                  </a:cubicBezTo>
                  <a:cubicBezTo>
                    <a:pt x="0" y="2366"/>
                    <a:pt x="676" y="3076"/>
                    <a:pt x="1521" y="3076"/>
                  </a:cubicBezTo>
                  <a:cubicBezTo>
                    <a:pt x="2366" y="3076"/>
                    <a:pt x="3042" y="2366"/>
                    <a:pt x="3042" y="1521"/>
                  </a:cubicBezTo>
                  <a:cubicBezTo>
                    <a:pt x="3042" y="677"/>
                    <a:pt x="2366" y="1"/>
                    <a:pt x="1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80582" y="2518415"/>
              <a:ext cx="343485" cy="240276"/>
            </a:xfrm>
            <a:custGeom>
              <a:avLst/>
              <a:gdLst/>
              <a:ahLst/>
              <a:cxnLst/>
              <a:rect l="l" t="t" r="r" b="b"/>
              <a:pathLst>
                <a:path w="6523" h="4563" extrusionOk="0">
                  <a:moveTo>
                    <a:pt x="3245" y="1"/>
                  </a:moveTo>
                  <a:cubicBezTo>
                    <a:pt x="1454" y="1"/>
                    <a:pt x="1" y="1014"/>
                    <a:pt x="1" y="2298"/>
                  </a:cubicBezTo>
                  <a:cubicBezTo>
                    <a:pt x="1" y="3549"/>
                    <a:pt x="1454" y="4563"/>
                    <a:pt x="3245" y="4563"/>
                  </a:cubicBezTo>
                  <a:cubicBezTo>
                    <a:pt x="5070" y="4563"/>
                    <a:pt x="6523" y="3549"/>
                    <a:pt x="6523" y="2298"/>
                  </a:cubicBezTo>
                  <a:cubicBezTo>
                    <a:pt x="6523" y="1014"/>
                    <a:pt x="5070" y="1"/>
                    <a:pt x="3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1772836" y="2294199"/>
              <a:ext cx="160184" cy="161974"/>
            </a:xfrm>
            <a:custGeom>
              <a:avLst/>
              <a:gdLst/>
              <a:ahLst/>
              <a:cxnLst/>
              <a:rect l="l" t="t" r="r" b="b"/>
              <a:pathLst>
                <a:path w="3042" h="3076" extrusionOk="0">
                  <a:moveTo>
                    <a:pt x="1521" y="1"/>
                  </a:moveTo>
                  <a:cubicBezTo>
                    <a:pt x="676" y="1"/>
                    <a:pt x="0" y="677"/>
                    <a:pt x="0" y="1521"/>
                  </a:cubicBezTo>
                  <a:cubicBezTo>
                    <a:pt x="0" y="2366"/>
                    <a:pt x="676" y="3076"/>
                    <a:pt x="1521" y="3076"/>
                  </a:cubicBezTo>
                  <a:cubicBezTo>
                    <a:pt x="2366" y="3076"/>
                    <a:pt x="3042" y="2366"/>
                    <a:pt x="3042" y="1521"/>
                  </a:cubicBezTo>
                  <a:cubicBezTo>
                    <a:pt x="3042" y="677"/>
                    <a:pt x="2366" y="1"/>
                    <a:pt x="1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1819122" y="2518415"/>
              <a:ext cx="343432" cy="240276"/>
            </a:xfrm>
            <a:custGeom>
              <a:avLst/>
              <a:gdLst/>
              <a:ahLst/>
              <a:cxnLst/>
              <a:rect l="l" t="t" r="r" b="b"/>
              <a:pathLst>
                <a:path w="6522" h="4563" extrusionOk="0">
                  <a:moveTo>
                    <a:pt x="3278" y="1"/>
                  </a:moveTo>
                  <a:cubicBezTo>
                    <a:pt x="1453" y="1"/>
                    <a:pt x="0" y="1014"/>
                    <a:pt x="0" y="2298"/>
                  </a:cubicBezTo>
                  <a:cubicBezTo>
                    <a:pt x="0" y="3549"/>
                    <a:pt x="1453" y="4563"/>
                    <a:pt x="3278" y="4563"/>
                  </a:cubicBezTo>
                  <a:cubicBezTo>
                    <a:pt x="5069" y="4563"/>
                    <a:pt x="6522" y="3549"/>
                    <a:pt x="6522" y="2298"/>
                  </a:cubicBezTo>
                  <a:cubicBezTo>
                    <a:pt x="6522" y="1014"/>
                    <a:pt x="5069" y="1"/>
                    <a:pt x="3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6"/>
            <p:cNvSpPr/>
            <p:nvPr/>
          </p:nvSpPr>
          <p:spPr>
            <a:xfrm>
              <a:off x="822631" y="1257215"/>
              <a:ext cx="503616" cy="357334"/>
            </a:xfrm>
            <a:custGeom>
              <a:avLst/>
              <a:gdLst/>
              <a:ahLst/>
              <a:cxnLst/>
              <a:rect l="l" t="t" r="r" b="b"/>
              <a:pathLst>
                <a:path w="9564" h="6786" extrusionOk="0">
                  <a:moveTo>
                    <a:pt x="5111" y="0"/>
                  </a:moveTo>
                  <a:cubicBezTo>
                    <a:pt x="4792" y="0"/>
                    <a:pt x="4452" y="41"/>
                    <a:pt x="4089" y="128"/>
                  </a:cubicBezTo>
                  <a:cubicBezTo>
                    <a:pt x="0" y="1142"/>
                    <a:pt x="1690" y="6785"/>
                    <a:pt x="1690" y="6785"/>
                  </a:cubicBezTo>
                  <a:lnTo>
                    <a:pt x="9563" y="5197"/>
                  </a:lnTo>
                  <a:cubicBezTo>
                    <a:pt x="9563" y="5197"/>
                    <a:pt x="8735" y="0"/>
                    <a:pt x="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6"/>
            <p:cNvSpPr/>
            <p:nvPr/>
          </p:nvSpPr>
          <p:spPr>
            <a:xfrm>
              <a:off x="824369" y="1263902"/>
              <a:ext cx="213631" cy="350646"/>
            </a:xfrm>
            <a:custGeom>
              <a:avLst/>
              <a:gdLst/>
              <a:ahLst/>
              <a:cxnLst/>
              <a:rect l="l" t="t" r="r" b="b"/>
              <a:pathLst>
                <a:path w="4057" h="6659" extrusionOk="0">
                  <a:moveTo>
                    <a:pt x="4056" y="1"/>
                  </a:moveTo>
                  <a:cubicBezTo>
                    <a:pt x="1" y="1015"/>
                    <a:pt x="1657" y="6658"/>
                    <a:pt x="1657" y="6658"/>
                  </a:cubicBezTo>
                  <a:lnTo>
                    <a:pt x="3177" y="6354"/>
                  </a:lnTo>
                  <a:cubicBezTo>
                    <a:pt x="3177" y="6354"/>
                    <a:pt x="1623" y="1724"/>
                    <a:pt x="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6"/>
            <p:cNvSpPr/>
            <p:nvPr/>
          </p:nvSpPr>
          <p:spPr>
            <a:xfrm>
              <a:off x="1037948" y="1257268"/>
              <a:ext cx="288300" cy="289616"/>
            </a:xfrm>
            <a:custGeom>
              <a:avLst/>
              <a:gdLst/>
              <a:ahLst/>
              <a:cxnLst/>
              <a:rect l="l" t="t" r="r" b="b"/>
              <a:pathLst>
                <a:path w="5475" h="5500" extrusionOk="0">
                  <a:moveTo>
                    <a:pt x="1017" y="0"/>
                  </a:moveTo>
                  <a:cubicBezTo>
                    <a:pt x="700" y="0"/>
                    <a:pt x="361" y="40"/>
                    <a:pt x="0" y="127"/>
                  </a:cubicBezTo>
                  <a:cubicBezTo>
                    <a:pt x="0" y="127"/>
                    <a:pt x="1" y="127"/>
                    <a:pt x="1" y="127"/>
                  </a:cubicBezTo>
                  <a:cubicBezTo>
                    <a:pt x="72" y="127"/>
                    <a:pt x="2953" y="160"/>
                    <a:pt x="3988" y="5500"/>
                  </a:cubicBezTo>
                  <a:lnTo>
                    <a:pt x="5474" y="5230"/>
                  </a:lnTo>
                  <a:cubicBezTo>
                    <a:pt x="5474" y="5230"/>
                    <a:pt x="4646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6"/>
            <p:cNvSpPr/>
            <p:nvPr/>
          </p:nvSpPr>
          <p:spPr>
            <a:xfrm>
              <a:off x="986343" y="1263902"/>
              <a:ext cx="176192" cy="320368"/>
            </a:xfrm>
            <a:custGeom>
              <a:avLst/>
              <a:gdLst/>
              <a:ahLst/>
              <a:cxnLst/>
              <a:rect l="l" t="t" r="r" b="b"/>
              <a:pathLst>
                <a:path w="3346" h="6084" extrusionOk="0">
                  <a:moveTo>
                    <a:pt x="980" y="1"/>
                  </a:moveTo>
                  <a:cubicBezTo>
                    <a:pt x="0" y="1792"/>
                    <a:pt x="1453" y="6084"/>
                    <a:pt x="1453" y="6084"/>
                  </a:cubicBezTo>
                  <a:lnTo>
                    <a:pt x="3346" y="5712"/>
                  </a:lnTo>
                  <a:cubicBezTo>
                    <a:pt x="3109" y="3617"/>
                    <a:pt x="2298" y="1657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6"/>
            <p:cNvSpPr/>
            <p:nvPr/>
          </p:nvSpPr>
          <p:spPr>
            <a:xfrm>
              <a:off x="908042" y="1529717"/>
              <a:ext cx="419996" cy="86990"/>
            </a:xfrm>
            <a:custGeom>
              <a:avLst/>
              <a:gdLst/>
              <a:ahLst/>
              <a:cxnLst/>
              <a:rect l="l" t="t" r="r" b="b"/>
              <a:pathLst>
                <a:path w="7976" h="1652" extrusionOk="0">
                  <a:moveTo>
                    <a:pt x="7672" y="0"/>
                  </a:moveTo>
                  <a:cubicBezTo>
                    <a:pt x="7089" y="0"/>
                    <a:pt x="5627" y="214"/>
                    <a:pt x="3920" y="529"/>
                  </a:cubicBezTo>
                  <a:cubicBezTo>
                    <a:pt x="1757" y="968"/>
                    <a:pt x="0" y="1441"/>
                    <a:pt x="34" y="1610"/>
                  </a:cubicBezTo>
                  <a:cubicBezTo>
                    <a:pt x="41" y="1638"/>
                    <a:pt x="123" y="1651"/>
                    <a:pt x="268" y="1651"/>
                  </a:cubicBezTo>
                  <a:cubicBezTo>
                    <a:pt x="824" y="1651"/>
                    <a:pt x="2312" y="1452"/>
                    <a:pt x="4055" y="1103"/>
                  </a:cubicBezTo>
                  <a:cubicBezTo>
                    <a:pt x="6218" y="664"/>
                    <a:pt x="7975" y="191"/>
                    <a:pt x="7941" y="56"/>
                  </a:cubicBezTo>
                  <a:cubicBezTo>
                    <a:pt x="7934" y="18"/>
                    <a:pt x="7839" y="0"/>
                    <a:pt x="7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6"/>
            <p:cNvSpPr/>
            <p:nvPr/>
          </p:nvSpPr>
          <p:spPr>
            <a:xfrm>
              <a:off x="856437" y="1333674"/>
              <a:ext cx="79618" cy="284403"/>
            </a:xfrm>
            <a:custGeom>
              <a:avLst/>
              <a:gdLst/>
              <a:ahLst/>
              <a:cxnLst/>
              <a:rect l="l" t="t" r="r" b="b"/>
              <a:pathLst>
                <a:path w="1512" h="5401" extrusionOk="0">
                  <a:moveTo>
                    <a:pt x="1385" y="0"/>
                  </a:moveTo>
                  <a:cubicBezTo>
                    <a:pt x="1361" y="0"/>
                    <a:pt x="1337" y="9"/>
                    <a:pt x="1318" y="28"/>
                  </a:cubicBezTo>
                  <a:cubicBezTo>
                    <a:pt x="0" y="2021"/>
                    <a:pt x="913" y="5198"/>
                    <a:pt x="946" y="5333"/>
                  </a:cubicBezTo>
                  <a:cubicBezTo>
                    <a:pt x="946" y="5367"/>
                    <a:pt x="980" y="5401"/>
                    <a:pt x="1048" y="5401"/>
                  </a:cubicBezTo>
                  <a:cubicBezTo>
                    <a:pt x="1115" y="5401"/>
                    <a:pt x="1149" y="5333"/>
                    <a:pt x="1115" y="5299"/>
                  </a:cubicBezTo>
                  <a:cubicBezTo>
                    <a:pt x="1115" y="5265"/>
                    <a:pt x="203" y="2055"/>
                    <a:pt x="1487" y="129"/>
                  </a:cubicBezTo>
                  <a:cubicBezTo>
                    <a:pt x="1511" y="56"/>
                    <a:pt x="1448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1087762" y="1274592"/>
              <a:ext cx="154866" cy="238486"/>
            </a:xfrm>
            <a:custGeom>
              <a:avLst/>
              <a:gdLst/>
              <a:ahLst/>
              <a:cxnLst/>
              <a:rect l="l" t="t" r="r" b="b"/>
              <a:pathLst>
                <a:path w="2941" h="4529" extrusionOk="0">
                  <a:moveTo>
                    <a:pt x="135" y="1"/>
                  </a:moveTo>
                  <a:cubicBezTo>
                    <a:pt x="102" y="1"/>
                    <a:pt x="34" y="1"/>
                    <a:pt x="0" y="68"/>
                  </a:cubicBezTo>
                  <a:cubicBezTo>
                    <a:pt x="0" y="102"/>
                    <a:pt x="0" y="136"/>
                    <a:pt x="68" y="170"/>
                  </a:cubicBezTo>
                  <a:cubicBezTo>
                    <a:pt x="68" y="170"/>
                    <a:pt x="2163" y="1319"/>
                    <a:pt x="2737" y="4427"/>
                  </a:cubicBezTo>
                  <a:cubicBezTo>
                    <a:pt x="2737" y="4495"/>
                    <a:pt x="2771" y="4529"/>
                    <a:pt x="2805" y="4529"/>
                  </a:cubicBezTo>
                  <a:lnTo>
                    <a:pt x="2839" y="4529"/>
                  </a:lnTo>
                  <a:cubicBezTo>
                    <a:pt x="2906" y="4495"/>
                    <a:pt x="2940" y="4461"/>
                    <a:pt x="2940" y="4394"/>
                  </a:cubicBezTo>
                  <a:cubicBezTo>
                    <a:pt x="2366" y="1183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3" name="Google Shape;2393;p46"/>
          <p:cNvSpPr/>
          <p:nvPr/>
        </p:nvSpPr>
        <p:spPr>
          <a:xfrm>
            <a:off x="2894493" y="2142608"/>
            <a:ext cx="685800" cy="815923"/>
          </a:xfrm>
          <a:custGeom>
            <a:avLst/>
            <a:gdLst/>
            <a:ahLst/>
            <a:cxnLst/>
            <a:rect l="l" t="t" r="r" b="b"/>
            <a:pathLst>
              <a:path w="6625" h="6624" extrusionOk="0">
                <a:moveTo>
                  <a:pt x="1" y="1"/>
                </a:moveTo>
                <a:lnTo>
                  <a:pt x="1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rgbClr val="FFE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sym typeface="Fira Sans"/>
              </a:rPr>
              <a:t>T</a:t>
            </a:r>
            <a:endParaRPr b="1" dirty="0"/>
          </a:p>
        </p:txBody>
      </p:sp>
      <p:sp>
        <p:nvSpPr>
          <p:cNvPr id="2394" name="Google Shape;2394;p46"/>
          <p:cNvSpPr/>
          <p:nvPr/>
        </p:nvSpPr>
        <p:spPr>
          <a:xfrm>
            <a:off x="3504093" y="2141844"/>
            <a:ext cx="685800" cy="816686"/>
          </a:xfrm>
          <a:custGeom>
            <a:avLst/>
            <a:gdLst/>
            <a:ahLst/>
            <a:cxnLst/>
            <a:rect l="l" t="t" r="r" b="b"/>
            <a:pathLst>
              <a:path w="6624" h="6624" extrusionOk="0">
                <a:moveTo>
                  <a:pt x="0" y="1"/>
                </a:moveTo>
                <a:lnTo>
                  <a:pt x="0" y="6624"/>
                </a:lnTo>
                <a:lnTo>
                  <a:pt x="6623" y="6624"/>
                </a:lnTo>
                <a:lnTo>
                  <a:pt x="6623" y="1"/>
                </a:lnTo>
                <a:close/>
              </a:path>
            </a:pathLst>
          </a:custGeom>
          <a:solidFill>
            <a:srgbClr val="FFE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</a:t>
            </a:r>
            <a:endParaRPr b="1" dirty="0"/>
          </a:p>
        </p:txBody>
      </p:sp>
      <p:sp>
        <p:nvSpPr>
          <p:cNvPr id="2395" name="Google Shape;2395;p46"/>
          <p:cNvSpPr/>
          <p:nvPr/>
        </p:nvSpPr>
        <p:spPr>
          <a:xfrm>
            <a:off x="4128207" y="2146353"/>
            <a:ext cx="683203" cy="812177"/>
          </a:xfrm>
          <a:custGeom>
            <a:avLst/>
            <a:gdLst/>
            <a:ahLst/>
            <a:cxnLst/>
            <a:rect l="l" t="t" r="r" b="b"/>
            <a:pathLst>
              <a:path w="6624" h="6624" extrusionOk="0">
                <a:moveTo>
                  <a:pt x="0" y="1"/>
                </a:moveTo>
                <a:lnTo>
                  <a:pt x="0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rgbClr val="FFE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b="1" dirty="0"/>
          </a:p>
        </p:txBody>
      </p:sp>
      <p:sp>
        <p:nvSpPr>
          <p:cNvPr id="2396" name="Google Shape;2396;p46"/>
          <p:cNvSpPr/>
          <p:nvPr/>
        </p:nvSpPr>
        <p:spPr>
          <a:xfrm>
            <a:off x="4710037" y="2140662"/>
            <a:ext cx="658678" cy="826843"/>
          </a:xfrm>
          <a:custGeom>
            <a:avLst/>
            <a:gdLst/>
            <a:ahLst/>
            <a:cxnLst/>
            <a:rect l="l" t="t" r="r" b="b"/>
            <a:pathLst>
              <a:path w="6624" h="6624" extrusionOk="0">
                <a:moveTo>
                  <a:pt x="0" y="1"/>
                </a:moveTo>
                <a:lnTo>
                  <a:pt x="0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rgbClr val="FFE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sym typeface="Fira Sans"/>
              </a:rPr>
              <a:t>N</a:t>
            </a:r>
            <a:endParaRPr b="1" dirty="0"/>
          </a:p>
        </p:txBody>
      </p:sp>
      <p:sp>
        <p:nvSpPr>
          <p:cNvPr id="2397" name="Google Shape;2397;p46"/>
          <p:cNvSpPr/>
          <p:nvPr/>
        </p:nvSpPr>
        <p:spPr>
          <a:xfrm>
            <a:off x="5305771" y="2140662"/>
            <a:ext cx="636722" cy="817868"/>
          </a:xfrm>
          <a:custGeom>
            <a:avLst/>
            <a:gdLst/>
            <a:ahLst/>
            <a:cxnLst/>
            <a:rect l="l" t="t" r="r" b="b"/>
            <a:pathLst>
              <a:path w="6624" h="6624" extrusionOk="0">
                <a:moveTo>
                  <a:pt x="1" y="1"/>
                </a:moveTo>
                <a:lnTo>
                  <a:pt x="1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rgbClr val="FFEB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</a:t>
            </a:r>
            <a:endParaRPr b="1" dirty="0"/>
          </a:p>
        </p:txBody>
      </p:sp>
      <p:grpSp>
        <p:nvGrpSpPr>
          <p:cNvPr id="2408" name="Google Shape;2408;p46"/>
          <p:cNvGrpSpPr/>
          <p:nvPr/>
        </p:nvGrpSpPr>
        <p:grpSpPr>
          <a:xfrm>
            <a:off x="6876544" y="1453534"/>
            <a:ext cx="2267468" cy="3279252"/>
            <a:chOff x="238125" y="902300"/>
            <a:chExt cx="1071228" cy="1576867"/>
          </a:xfrm>
        </p:grpSpPr>
        <p:sp>
          <p:nvSpPr>
            <p:cNvPr id="2409" name="Google Shape;2409;p46"/>
            <p:cNvSpPr/>
            <p:nvPr/>
          </p:nvSpPr>
          <p:spPr>
            <a:xfrm>
              <a:off x="1022950" y="908750"/>
              <a:ext cx="269525" cy="244775"/>
            </a:xfrm>
            <a:custGeom>
              <a:avLst/>
              <a:gdLst/>
              <a:ahLst/>
              <a:cxnLst/>
              <a:rect l="l" t="t" r="r" b="b"/>
              <a:pathLst>
                <a:path w="10781" h="9791" extrusionOk="0">
                  <a:moveTo>
                    <a:pt x="8164" y="1"/>
                  </a:moveTo>
                  <a:cubicBezTo>
                    <a:pt x="5661" y="1"/>
                    <a:pt x="0" y="5465"/>
                    <a:pt x="0" y="5465"/>
                  </a:cubicBezTo>
                  <a:lnTo>
                    <a:pt x="8854" y="9790"/>
                  </a:lnTo>
                  <a:cubicBezTo>
                    <a:pt x="8854" y="9790"/>
                    <a:pt x="10780" y="1443"/>
                    <a:pt x="8786" y="159"/>
                  </a:cubicBezTo>
                  <a:cubicBezTo>
                    <a:pt x="8613" y="50"/>
                    <a:pt x="8403" y="1"/>
                    <a:pt x="8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6"/>
            <p:cNvSpPr/>
            <p:nvPr/>
          </p:nvSpPr>
          <p:spPr>
            <a:xfrm>
              <a:off x="1038150" y="962500"/>
              <a:ext cx="217150" cy="204525"/>
            </a:xfrm>
            <a:custGeom>
              <a:avLst/>
              <a:gdLst/>
              <a:ahLst/>
              <a:cxnLst/>
              <a:rect l="l" t="t" r="r" b="b"/>
              <a:pathLst>
                <a:path w="8686" h="8181" extrusionOk="0">
                  <a:moveTo>
                    <a:pt x="6496" y="0"/>
                  </a:moveTo>
                  <a:cubicBezTo>
                    <a:pt x="4446" y="0"/>
                    <a:pt x="1" y="4362"/>
                    <a:pt x="1" y="4362"/>
                  </a:cubicBezTo>
                  <a:lnTo>
                    <a:pt x="7097" y="8181"/>
                  </a:lnTo>
                  <a:cubicBezTo>
                    <a:pt x="7097" y="8181"/>
                    <a:pt x="8685" y="1220"/>
                    <a:pt x="7029" y="138"/>
                  </a:cubicBezTo>
                  <a:cubicBezTo>
                    <a:pt x="6880" y="44"/>
                    <a:pt x="6700" y="0"/>
                    <a:pt x="6496" y="0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6"/>
            <p:cNvSpPr/>
            <p:nvPr/>
          </p:nvSpPr>
          <p:spPr>
            <a:xfrm>
              <a:off x="1012800" y="929275"/>
              <a:ext cx="156325" cy="127925"/>
            </a:xfrm>
            <a:custGeom>
              <a:avLst/>
              <a:gdLst/>
              <a:ahLst/>
              <a:cxnLst/>
              <a:rect l="l" t="t" r="r" b="b"/>
              <a:pathLst>
                <a:path w="6253" h="5117" extrusionOk="0">
                  <a:moveTo>
                    <a:pt x="6120" y="0"/>
                  </a:moveTo>
                  <a:cubicBezTo>
                    <a:pt x="6106" y="0"/>
                    <a:pt x="6093" y="4"/>
                    <a:pt x="6083" y="14"/>
                  </a:cubicBezTo>
                  <a:cubicBezTo>
                    <a:pt x="3887" y="1433"/>
                    <a:pt x="1859" y="3089"/>
                    <a:pt x="35" y="4982"/>
                  </a:cubicBezTo>
                  <a:cubicBezTo>
                    <a:pt x="1" y="5015"/>
                    <a:pt x="1" y="5049"/>
                    <a:pt x="35" y="5083"/>
                  </a:cubicBezTo>
                  <a:cubicBezTo>
                    <a:pt x="35" y="5117"/>
                    <a:pt x="68" y="5117"/>
                    <a:pt x="68" y="5117"/>
                  </a:cubicBezTo>
                  <a:cubicBezTo>
                    <a:pt x="102" y="5117"/>
                    <a:pt x="136" y="5117"/>
                    <a:pt x="136" y="5083"/>
                  </a:cubicBezTo>
                  <a:cubicBezTo>
                    <a:pt x="1961" y="3224"/>
                    <a:pt x="3988" y="1602"/>
                    <a:pt x="6185" y="183"/>
                  </a:cubicBezTo>
                  <a:cubicBezTo>
                    <a:pt x="6219" y="149"/>
                    <a:pt x="6252" y="82"/>
                    <a:pt x="6219" y="48"/>
                  </a:cubicBezTo>
                  <a:cubicBezTo>
                    <a:pt x="6195" y="24"/>
                    <a:pt x="6154" y="0"/>
                    <a:pt x="6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6"/>
            <p:cNvSpPr/>
            <p:nvPr/>
          </p:nvSpPr>
          <p:spPr>
            <a:xfrm>
              <a:off x="249100" y="917075"/>
              <a:ext cx="261925" cy="244900"/>
            </a:xfrm>
            <a:custGeom>
              <a:avLst/>
              <a:gdLst/>
              <a:ahLst/>
              <a:cxnLst/>
              <a:rect l="l" t="t" r="r" b="b"/>
              <a:pathLst>
                <a:path w="10477" h="9796" extrusionOk="0">
                  <a:moveTo>
                    <a:pt x="2641" y="0"/>
                  </a:moveTo>
                  <a:cubicBezTo>
                    <a:pt x="2395" y="0"/>
                    <a:pt x="2177" y="52"/>
                    <a:pt x="1994" y="164"/>
                  </a:cubicBezTo>
                  <a:cubicBezTo>
                    <a:pt x="0" y="1415"/>
                    <a:pt x="1926" y="9795"/>
                    <a:pt x="1926" y="9795"/>
                  </a:cubicBezTo>
                  <a:lnTo>
                    <a:pt x="10476" y="5233"/>
                  </a:lnTo>
                  <a:cubicBezTo>
                    <a:pt x="10476" y="5233"/>
                    <a:pt x="5131" y="0"/>
                    <a:pt x="2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6"/>
            <p:cNvSpPr/>
            <p:nvPr/>
          </p:nvSpPr>
          <p:spPr>
            <a:xfrm>
              <a:off x="282050" y="962500"/>
              <a:ext cx="217125" cy="204525"/>
            </a:xfrm>
            <a:custGeom>
              <a:avLst/>
              <a:gdLst/>
              <a:ahLst/>
              <a:cxnLst/>
              <a:rect l="l" t="t" r="r" b="b"/>
              <a:pathLst>
                <a:path w="8685" h="8181" extrusionOk="0">
                  <a:moveTo>
                    <a:pt x="2189" y="0"/>
                  </a:moveTo>
                  <a:cubicBezTo>
                    <a:pt x="1986" y="0"/>
                    <a:pt x="1806" y="44"/>
                    <a:pt x="1656" y="138"/>
                  </a:cubicBezTo>
                  <a:cubicBezTo>
                    <a:pt x="0" y="1220"/>
                    <a:pt x="1588" y="8181"/>
                    <a:pt x="1588" y="8181"/>
                  </a:cubicBezTo>
                  <a:lnTo>
                    <a:pt x="8685" y="4362"/>
                  </a:lnTo>
                  <a:cubicBezTo>
                    <a:pt x="8685" y="4362"/>
                    <a:pt x="4239" y="0"/>
                    <a:pt x="2189" y="0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238128" y="1088100"/>
              <a:ext cx="1071225" cy="1391066"/>
            </a:xfrm>
            <a:custGeom>
              <a:avLst/>
              <a:gdLst/>
              <a:ahLst/>
              <a:cxnLst/>
              <a:rect l="l" t="t" r="r" b="b"/>
              <a:pathLst>
                <a:path w="42849" h="66606" extrusionOk="0">
                  <a:moveTo>
                    <a:pt x="21128" y="0"/>
                  </a:moveTo>
                  <a:cubicBezTo>
                    <a:pt x="4010" y="0"/>
                    <a:pt x="134" y="8720"/>
                    <a:pt x="0" y="8753"/>
                  </a:cubicBezTo>
                  <a:lnTo>
                    <a:pt x="0" y="66606"/>
                  </a:lnTo>
                  <a:lnTo>
                    <a:pt x="42849" y="66606"/>
                  </a:lnTo>
                  <a:lnTo>
                    <a:pt x="42849" y="8753"/>
                  </a:lnTo>
                  <a:cubicBezTo>
                    <a:pt x="42849" y="8753"/>
                    <a:pt x="39233" y="136"/>
                    <a:pt x="21424" y="1"/>
                  </a:cubicBezTo>
                  <a:cubicBezTo>
                    <a:pt x="21325" y="0"/>
                    <a:pt x="21226" y="0"/>
                    <a:pt x="21128" y="0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238125" y="1011253"/>
              <a:ext cx="1071225" cy="685175"/>
            </a:xfrm>
            <a:custGeom>
              <a:avLst/>
              <a:gdLst/>
              <a:ahLst/>
              <a:cxnLst/>
              <a:rect l="l" t="t" r="r" b="b"/>
              <a:pathLst>
                <a:path w="42849" h="27407" extrusionOk="0">
                  <a:moveTo>
                    <a:pt x="21128" y="0"/>
                  </a:moveTo>
                  <a:cubicBezTo>
                    <a:pt x="4010" y="0"/>
                    <a:pt x="134" y="8720"/>
                    <a:pt x="0" y="8753"/>
                  </a:cubicBezTo>
                  <a:lnTo>
                    <a:pt x="0" y="26934"/>
                  </a:lnTo>
                  <a:cubicBezTo>
                    <a:pt x="3616" y="23487"/>
                    <a:pt x="8887" y="19499"/>
                    <a:pt x="14903" y="18485"/>
                  </a:cubicBezTo>
                  <a:cubicBezTo>
                    <a:pt x="15714" y="15444"/>
                    <a:pt x="18316" y="13214"/>
                    <a:pt x="21424" y="13214"/>
                  </a:cubicBezTo>
                  <a:cubicBezTo>
                    <a:pt x="24635" y="13214"/>
                    <a:pt x="27304" y="15579"/>
                    <a:pt x="28048" y="18756"/>
                  </a:cubicBezTo>
                  <a:cubicBezTo>
                    <a:pt x="33793" y="19972"/>
                    <a:pt x="38963" y="23014"/>
                    <a:pt x="42849" y="27407"/>
                  </a:cubicBezTo>
                  <a:lnTo>
                    <a:pt x="42849" y="8753"/>
                  </a:lnTo>
                  <a:cubicBezTo>
                    <a:pt x="42849" y="8753"/>
                    <a:pt x="39233" y="136"/>
                    <a:pt x="21424" y="1"/>
                  </a:cubicBezTo>
                  <a:cubicBezTo>
                    <a:pt x="21325" y="0"/>
                    <a:pt x="21226" y="0"/>
                    <a:pt x="21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265150" y="1088100"/>
              <a:ext cx="139425" cy="107650"/>
            </a:xfrm>
            <a:custGeom>
              <a:avLst/>
              <a:gdLst/>
              <a:ahLst/>
              <a:cxnLst/>
              <a:rect l="l" t="t" r="r" b="b"/>
              <a:pathLst>
                <a:path w="5577" h="4306" extrusionOk="0">
                  <a:moveTo>
                    <a:pt x="5471" y="0"/>
                  </a:moveTo>
                  <a:cubicBezTo>
                    <a:pt x="5461" y="0"/>
                    <a:pt x="5451" y="4"/>
                    <a:pt x="5441" y="14"/>
                  </a:cubicBezTo>
                  <a:cubicBezTo>
                    <a:pt x="1487" y="1974"/>
                    <a:pt x="0" y="4171"/>
                    <a:pt x="0" y="4171"/>
                  </a:cubicBezTo>
                  <a:cubicBezTo>
                    <a:pt x="0" y="4238"/>
                    <a:pt x="0" y="4272"/>
                    <a:pt x="34" y="4306"/>
                  </a:cubicBezTo>
                  <a:lnTo>
                    <a:pt x="102" y="4306"/>
                  </a:lnTo>
                  <a:cubicBezTo>
                    <a:pt x="136" y="4306"/>
                    <a:pt x="169" y="4306"/>
                    <a:pt x="203" y="4272"/>
                  </a:cubicBezTo>
                  <a:cubicBezTo>
                    <a:pt x="203" y="4238"/>
                    <a:pt x="1622" y="2075"/>
                    <a:pt x="5509" y="183"/>
                  </a:cubicBezTo>
                  <a:cubicBezTo>
                    <a:pt x="5542" y="149"/>
                    <a:pt x="5576" y="82"/>
                    <a:pt x="5542" y="48"/>
                  </a:cubicBezTo>
                  <a:cubicBezTo>
                    <a:pt x="5518" y="24"/>
                    <a:pt x="5495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287950" y="1475375"/>
              <a:ext cx="324450" cy="168975"/>
            </a:xfrm>
            <a:custGeom>
              <a:avLst/>
              <a:gdLst/>
              <a:ahLst/>
              <a:cxnLst/>
              <a:rect l="l" t="t" r="r" b="b"/>
              <a:pathLst>
                <a:path w="12978" h="6759" extrusionOk="0">
                  <a:moveTo>
                    <a:pt x="12876" y="0"/>
                  </a:moveTo>
                  <a:cubicBezTo>
                    <a:pt x="5712" y="1149"/>
                    <a:pt x="68" y="6556"/>
                    <a:pt x="35" y="6623"/>
                  </a:cubicBezTo>
                  <a:cubicBezTo>
                    <a:pt x="1" y="6657"/>
                    <a:pt x="1" y="6691"/>
                    <a:pt x="35" y="6759"/>
                  </a:cubicBezTo>
                  <a:lnTo>
                    <a:pt x="136" y="6759"/>
                  </a:lnTo>
                  <a:cubicBezTo>
                    <a:pt x="204" y="6691"/>
                    <a:pt x="5779" y="1318"/>
                    <a:pt x="12910" y="203"/>
                  </a:cubicBezTo>
                  <a:cubicBezTo>
                    <a:pt x="12943" y="169"/>
                    <a:pt x="12977" y="135"/>
                    <a:pt x="12977" y="101"/>
                  </a:cubicBezTo>
                  <a:cubicBezTo>
                    <a:pt x="12977" y="34"/>
                    <a:pt x="12910" y="0"/>
                    <a:pt x="1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624200" y="1325400"/>
              <a:ext cx="299425" cy="80925"/>
            </a:xfrm>
            <a:custGeom>
              <a:avLst/>
              <a:gdLst/>
              <a:ahLst/>
              <a:cxnLst/>
              <a:rect l="l" t="t" r="r" b="b"/>
              <a:pathLst>
                <a:path w="11977" h="3237" extrusionOk="0">
                  <a:moveTo>
                    <a:pt x="5981" y="1"/>
                  </a:moveTo>
                  <a:cubicBezTo>
                    <a:pt x="3734" y="1"/>
                    <a:pt x="1487" y="1032"/>
                    <a:pt x="34" y="3093"/>
                  </a:cubicBezTo>
                  <a:cubicBezTo>
                    <a:pt x="0" y="3127"/>
                    <a:pt x="34" y="3194"/>
                    <a:pt x="68" y="3194"/>
                  </a:cubicBezTo>
                  <a:cubicBezTo>
                    <a:pt x="68" y="3211"/>
                    <a:pt x="76" y="3220"/>
                    <a:pt x="85" y="3220"/>
                  </a:cubicBezTo>
                  <a:cubicBezTo>
                    <a:pt x="93" y="3220"/>
                    <a:pt x="102" y="3211"/>
                    <a:pt x="102" y="3194"/>
                  </a:cubicBezTo>
                  <a:cubicBezTo>
                    <a:pt x="113" y="3206"/>
                    <a:pt x="124" y="3209"/>
                    <a:pt x="134" y="3209"/>
                  </a:cubicBezTo>
                  <a:cubicBezTo>
                    <a:pt x="154" y="3209"/>
                    <a:pt x="169" y="3194"/>
                    <a:pt x="169" y="3194"/>
                  </a:cubicBezTo>
                  <a:cubicBezTo>
                    <a:pt x="1588" y="1184"/>
                    <a:pt x="3785" y="178"/>
                    <a:pt x="5981" y="178"/>
                  </a:cubicBezTo>
                  <a:cubicBezTo>
                    <a:pt x="8178" y="178"/>
                    <a:pt x="10375" y="1184"/>
                    <a:pt x="11794" y="3194"/>
                  </a:cubicBezTo>
                  <a:cubicBezTo>
                    <a:pt x="11814" y="3224"/>
                    <a:pt x="11839" y="3236"/>
                    <a:pt x="11864" y="3236"/>
                  </a:cubicBezTo>
                  <a:cubicBezTo>
                    <a:pt x="11923" y="3236"/>
                    <a:pt x="11977" y="3165"/>
                    <a:pt x="11929" y="3093"/>
                  </a:cubicBezTo>
                  <a:cubicBezTo>
                    <a:pt x="10476" y="1032"/>
                    <a:pt x="8229" y="1"/>
                    <a:pt x="5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715425" y="1209250"/>
              <a:ext cx="113250" cy="94650"/>
            </a:xfrm>
            <a:custGeom>
              <a:avLst/>
              <a:gdLst/>
              <a:ahLst/>
              <a:cxnLst/>
              <a:rect l="l" t="t" r="r" b="b"/>
              <a:pathLst>
                <a:path w="4530" h="3786" extrusionOk="0">
                  <a:moveTo>
                    <a:pt x="1732" y="0"/>
                  </a:moveTo>
                  <a:cubicBezTo>
                    <a:pt x="1660" y="0"/>
                    <a:pt x="1589" y="12"/>
                    <a:pt x="1521" y="34"/>
                  </a:cubicBezTo>
                  <a:cubicBezTo>
                    <a:pt x="1285" y="102"/>
                    <a:pt x="1082" y="305"/>
                    <a:pt x="981" y="541"/>
                  </a:cubicBezTo>
                  <a:cubicBezTo>
                    <a:pt x="744" y="1082"/>
                    <a:pt x="879" y="1893"/>
                    <a:pt x="1082" y="2501"/>
                  </a:cubicBezTo>
                  <a:cubicBezTo>
                    <a:pt x="981" y="2366"/>
                    <a:pt x="812" y="2265"/>
                    <a:pt x="643" y="2197"/>
                  </a:cubicBezTo>
                  <a:cubicBezTo>
                    <a:pt x="541" y="2197"/>
                    <a:pt x="440" y="2231"/>
                    <a:pt x="406" y="2298"/>
                  </a:cubicBezTo>
                  <a:cubicBezTo>
                    <a:pt x="1" y="2738"/>
                    <a:pt x="913" y="3650"/>
                    <a:pt x="1015" y="3751"/>
                  </a:cubicBezTo>
                  <a:cubicBezTo>
                    <a:pt x="1015" y="3785"/>
                    <a:pt x="1048" y="3785"/>
                    <a:pt x="1082" y="3785"/>
                  </a:cubicBezTo>
                  <a:lnTo>
                    <a:pt x="1150" y="3785"/>
                  </a:lnTo>
                  <a:cubicBezTo>
                    <a:pt x="1184" y="3718"/>
                    <a:pt x="1184" y="3684"/>
                    <a:pt x="1150" y="3650"/>
                  </a:cubicBezTo>
                  <a:cubicBezTo>
                    <a:pt x="913" y="3413"/>
                    <a:pt x="305" y="2704"/>
                    <a:pt x="541" y="2434"/>
                  </a:cubicBezTo>
                  <a:cubicBezTo>
                    <a:pt x="541" y="2400"/>
                    <a:pt x="609" y="2400"/>
                    <a:pt x="643" y="2400"/>
                  </a:cubicBezTo>
                  <a:cubicBezTo>
                    <a:pt x="846" y="2434"/>
                    <a:pt x="1184" y="2940"/>
                    <a:pt x="1353" y="3278"/>
                  </a:cubicBezTo>
                  <a:cubicBezTo>
                    <a:pt x="1364" y="3314"/>
                    <a:pt x="1388" y="3328"/>
                    <a:pt x="1415" y="3328"/>
                  </a:cubicBezTo>
                  <a:cubicBezTo>
                    <a:pt x="1464" y="3328"/>
                    <a:pt x="1521" y="3277"/>
                    <a:pt x="1521" y="3211"/>
                  </a:cubicBezTo>
                  <a:cubicBezTo>
                    <a:pt x="1521" y="3211"/>
                    <a:pt x="744" y="1454"/>
                    <a:pt x="1150" y="609"/>
                  </a:cubicBezTo>
                  <a:cubicBezTo>
                    <a:pt x="1217" y="440"/>
                    <a:pt x="1353" y="305"/>
                    <a:pt x="1555" y="237"/>
                  </a:cubicBezTo>
                  <a:cubicBezTo>
                    <a:pt x="1625" y="209"/>
                    <a:pt x="1695" y="193"/>
                    <a:pt x="1760" y="193"/>
                  </a:cubicBezTo>
                  <a:cubicBezTo>
                    <a:pt x="1853" y="193"/>
                    <a:pt x="1935" y="225"/>
                    <a:pt x="1995" y="305"/>
                  </a:cubicBezTo>
                  <a:cubicBezTo>
                    <a:pt x="2501" y="710"/>
                    <a:pt x="2434" y="2332"/>
                    <a:pt x="2366" y="2907"/>
                  </a:cubicBezTo>
                  <a:cubicBezTo>
                    <a:pt x="2366" y="2940"/>
                    <a:pt x="2400" y="2974"/>
                    <a:pt x="2434" y="3008"/>
                  </a:cubicBezTo>
                  <a:cubicBezTo>
                    <a:pt x="2468" y="3008"/>
                    <a:pt x="2535" y="2974"/>
                    <a:pt x="2535" y="2940"/>
                  </a:cubicBezTo>
                  <a:cubicBezTo>
                    <a:pt x="2535" y="2940"/>
                    <a:pt x="2907" y="1825"/>
                    <a:pt x="3481" y="1521"/>
                  </a:cubicBezTo>
                  <a:cubicBezTo>
                    <a:pt x="3561" y="1482"/>
                    <a:pt x="3651" y="1465"/>
                    <a:pt x="3747" y="1465"/>
                  </a:cubicBezTo>
                  <a:cubicBezTo>
                    <a:pt x="3815" y="1465"/>
                    <a:pt x="3885" y="1473"/>
                    <a:pt x="3955" y="1487"/>
                  </a:cubicBezTo>
                  <a:cubicBezTo>
                    <a:pt x="4056" y="1521"/>
                    <a:pt x="4123" y="1622"/>
                    <a:pt x="4157" y="1724"/>
                  </a:cubicBezTo>
                  <a:cubicBezTo>
                    <a:pt x="4292" y="2197"/>
                    <a:pt x="3549" y="3211"/>
                    <a:pt x="3245" y="3549"/>
                  </a:cubicBezTo>
                  <a:cubicBezTo>
                    <a:pt x="3211" y="3582"/>
                    <a:pt x="3211" y="3650"/>
                    <a:pt x="3245" y="3684"/>
                  </a:cubicBezTo>
                  <a:cubicBezTo>
                    <a:pt x="3262" y="3701"/>
                    <a:pt x="3287" y="3709"/>
                    <a:pt x="3312" y="3709"/>
                  </a:cubicBezTo>
                  <a:cubicBezTo>
                    <a:pt x="3338" y="3709"/>
                    <a:pt x="3363" y="3701"/>
                    <a:pt x="3380" y="3684"/>
                  </a:cubicBezTo>
                  <a:cubicBezTo>
                    <a:pt x="3448" y="3616"/>
                    <a:pt x="4529" y="2332"/>
                    <a:pt x="4360" y="1656"/>
                  </a:cubicBezTo>
                  <a:cubicBezTo>
                    <a:pt x="4292" y="1487"/>
                    <a:pt x="4191" y="1352"/>
                    <a:pt x="4022" y="1318"/>
                  </a:cubicBezTo>
                  <a:cubicBezTo>
                    <a:pt x="3931" y="1288"/>
                    <a:pt x="3833" y="1271"/>
                    <a:pt x="3737" y="1271"/>
                  </a:cubicBezTo>
                  <a:cubicBezTo>
                    <a:pt x="3620" y="1271"/>
                    <a:pt x="3507" y="1296"/>
                    <a:pt x="3414" y="1352"/>
                  </a:cubicBezTo>
                  <a:cubicBezTo>
                    <a:pt x="3042" y="1589"/>
                    <a:pt x="2772" y="1927"/>
                    <a:pt x="2603" y="2332"/>
                  </a:cubicBezTo>
                  <a:cubicBezTo>
                    <a:pt x="2637" y="1656"/>
                    <a:pt x="2603" y="507"/>
                    <a:pt x="2130" y="136"/>
                  </a:cubicBezTo>
                  <a:cubicBezTo>
                    <a:pt x="2017" y="46"/>
                    <a:pt x="1874" y="0"/>
                    <a:pt x="1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682475" y="1352025"/>
              <a:ext cx="182525" cy="137725"/>
            </a:xfrm>
            <a:custGeom>
              <a:avLst/>
              <a:gdLst/>
              <a:ahLst/>
              <a:cxnLst/>
              <a:rect l="l" t="t" r="r" b="b"/>
              <a:pathLst>
                <a:path w="7301" h="5509" extrusionOk="0">
                  <a:moveTo>
                    <a:pt x="3650" y="0"/>
                  </a:moveTo>
                  <a:cubicBezTo>
                    <a:pt x="1623" y="0"/>
                    <a:pt x="1" y="1251"/>
                    <a:pt x="1" y="2771"/>
                  </a:cubicBezTo>
                  <a:cubicBezTo>
                    <a:pt x="1" y="4292"/>
                    <a:pt x="1623" y="5509"/>
                    <a:pt x="3650" y="5509"/>
                  </a:cubicBezTo>
                  <a:cubicBezTo>
                    <a:pt x="5678" y="5509"/>
                    <a:pt x="7300" y="4292"/>
                    <a:pt x="7300" y="2771"/>
                  </a:cubicBezTo>
                  <a:cubicBezTo>
                    <a:pt x="7300" y="1251"/>
                    <a:pt x="5678" y="0"/>
                    <a:pt x="3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717125" y="1513375"/>
              <a:ext cx="114075" cy="201950"/>
            </a:xfrm>
            <a:custGeom>
              <a:avLst/>
              <a:gdLst/>
              <a:ahLst/>
              <a:cxnLst/>
              <a:rect l="l" t="t" r="r" b="b"/>
              <a:pathLst>
                <a:path w="4563" h="8078" extrusionOk="0">
                  <a:moveTo>
                    <a:pt x="2264" y="1"/>
                  </a:moveTo>
                  <a:cubicBezTo>
                    <a:pt x="2096" y="1082"/>
                    <a:pt x="1622" y="2839"/>
                    <a:pt x="372" y="2941"/>
                  </a:cubicBezTo>
                  <a:lnTo>
                    <a:pt x="237" y="2941"/>
                  </a:lnTo>
                  <a:cubicBezTo>
                    <a:pt x="237" y="2941"/>
                    <a:pt x="0" y="6320"/>
                    <a:pt x="1183" y="7604"/>
                  </a:cubicBezTo>
                  <a:cubicBezTo>
                    <a:pt x="1420" y="7874"/>
                    <a:pt x="1791" y="8077"/>
                    <a:pt x="2197" y="8077"/>
                  </a:cubicBezTo>
                  <a:lnTo>
                    <a:pt x="2197" y="2332"/>
                  </a:lnTo>
                  <a:cubicBezTo>
                    <a:pt x="2163" y="2265"/>
                    <a:pt x="2231" y="2231"/>
                    <a:pt x="2264" y="2231"/>
                  </a:cubicBezTo>
                  <a:cubicBezTo>
                    <a:pt x="2332" y="2231"/>
                    <a:pt x="2366" y="2265"/>
                    <a:pt x="2366" y="2332"/>
                  </a:cubicBezTo>
                  <a:lnTo>
                    <a:pt x="2366" y="8077"/>
                  </a:lnTo>
                  <a:cubicBezTo>
                    <a:pt x="2738" y="8077"/>
                    <a:pt x="3109" y="7908"/>
                    <a:pt x="3380" y="7604"/>
                  </a:cubicBezTo>
                  <a:cubicBezTo>
                    <a:pt x="4562" y="6320"/>
                    <a:pt x="4292" y="2974"/>
                    <a:pt x="4292" y="2941"/>
                  </a:cubicBezTo>
                  <a:lnTo>
                    <a:pt x="4191" y="2941"/>
                  </a:lnTo>
                  <a:cubicBezTo>
                    <a:pt x="2907" y="2873"/>
                    <a:pt x="2433" y="1116"/>
                    <a:pt x="2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679950" y="1488025"/>
              <a:ext cx="188075" cy="232150"/>
            </a:xfrm>
            <a:custGeom>
              <a:avLst/>
              <a:gdLst/>
              <a:ahLst/>
              <a:cxnLst/>
              <a:rect l="l" t="t" r="r" b="b"/>
              <a:pathLst>
                <a:path w="7523" h="9286" extrusionOk="0">
                  <a:moveTo>
                    <a:pt x="3751" y="1015"/>
                  </a:moveTo>
                  <a:cubicBezTo>
                    <a:pt x="3920" y="2130"/>
                    <a:pt x="4394" y="3887"/>
                    <a:pt x="5678" y="3955"/>
                  </a:cubicBezTo>
                  <a:lnTo>
                    <a:pt x="5779" y="3955"/>
                  </a:lnTo>
                  <a:cubicBezTo>
                    <a:pt x="5779" y="3988"/>
                    <a:pt x="6049" y="7334"/>
                    <a:pt x="4867" y="8618"/>
                  </a:cubicBezTo>
                  <a:cubicBezTo>
                    <a:pt x="4596" y="8922"/>
                    <a:pt x="4225" y="9091"/>
                    <a:pt x="3853" y="9091"/>
                  </a:cubicBezTo>
                  <a:lnTo>
                    <a:pt x="3853" y="3346"/>
                  </a:lnTo>
                  <a:cubicBezTo>
                    <a:pt x="3853" y="3279"/>
                    <a:pt x="3819" y="3245"/>
                    <a:pt x="3751" y="3245"/>
                  </a:cubicBezTo>
                  <a:cubicBezTo>
                    <a:pt x="3718" y="3245"/>
                    <a:pt x="3650" y="3279"/>
                    <a:pt x="3684" y="3346"/>
                  </a:cubicBezTo>
                  <a:lnTo>
                    <a:pt x="3684" y="9091"/>
                  </a:lnTo>
                  <a:cubicBezTo>
                    <a:pt x="3278" y="9091"/>
                    <a:pt x="2907" y="8888"/>
                    <a:pt x="2670" y="8618"/>
                  </a:cubicBezTo>
                  <a:cubicBezTo>
                    <a:pt x="1487" y="7334"/>
                    <a:pt x="1724" y="3955"/>
                    <a:pt x="1724" y="3955"/>
                  </a:cubicBezTo>
                  <a:lnTo>
                    <a:pt x="1859" y="3955"/>
                  </a:lnTo>
                  <a:cubicBezTo>
                    <a:pt x="3109" y="3853"/>
                    <a:pt x="3583" y="2096"/>
                    <a:pt x="3751" y="1015"/>
                  </a:cubicBezTo>
                  <a:close/>
                  <a:moveTo>
                    <a:pt x="3785" y="1"/>
                  </a:moveTo>
                  <a:cubicBezTo>
                    <a:pt x="3751" y="1"/>
                    <a:pt x="3718" y="35"/>
                    <a:pt x="3718" y="69"/>
                  </a:cubicBezTo>
                  <a:lnTo>
                    <a:pt x="3718" y="102"/>
                  </a:lnTo>
                  <a:cubicBezTo>
                    <a:pt x="3718" y="136"/>
                    <a:pt x="3515" y="3617"/>
                    <a:pt x="1825" y="3786"/>
                  </a:cubicBezTo>
                  <a:cubicBezTo>
                    <a:pt x="1759" y="3794"/>
                    <a:pt x="1693" y="3799"/>
                    <a:pt x="1628" y="3799"/>
                  </a:cubicBezTo>
                  <a:cubicBezTo>
                    <a:pt x="931" y="3799"/>
                    <a:pt x="327" y="3317"/>
                    <a:pt x="203" y="2637"/>
                  </a:cubicBezTo>
                  <a:cubicBezTo>
                    <a:pt x="179" y="2587"/>
                    <a:pt x="154" y="2556"/>
                    <a:pt x="129" y="2556"/>
                  </a:cubicBezTo>
                  <a:cubicBezTo>
                    <a:pt x="120" y="2556"/>
                    <a:pt x="111" y="2560"/>
                    <a:pt x="102" y="2569"/>
                  </a:cubicBezTo>
                  <a:cubicBezTo>
                    <a:pt x="34" y="2569"/>
                    <a:pt x="1" y="2603"/>
                    <a:pt x="1" y="2671"/>
                  </a:cubicBezTo>
                  <a:cubicBezTo>
                    <a:pt x="169" y="3380"/>
                    <a:pt x="812" y="3921"/>
                    <a:pt x="1555" y="3955"/>
                  </a:cubicBezTo>
                  <a:cubicBezTo>
                    <a:pt x="1555" y="4090"/>
                    <a:pt x="1285" y="7402"/>
                    <a:pt x="2535" y="8753"/>
                  </a:cubicBezTo>
                  <a:cubicBezTo>
                    <a:pt x="2856" y="9108"/>
                    <a:pt x="3304" y="9285"/>
                    <a:pt x="3756" y="9285"/>
                  </a:cubicBezTo>
                  <a:cubicBezTo>
                    <a:pt x="4208" y="9285"/>
                    <a:pt x="4664" y="9108"/>
                    <a:pt x="5002" y="8753"/>
                  </a:cubicBezTo>
                  <a:cubicBezTo>
                    <a:pt x="6218" y="7402"/>
                    <a:pt x="5982" y="4090"/>
                    <a:pt x="5982" y="3955"/>
                  </a:cubicBezTo>
                  <a:cubicBezTo>
                    <a:pt x="6725" y="3921"/>
                    <a:pt x="7334" y="3380"/>
                    <a:pt x="7502" y="2671"/>
                  </a:cubicBezTo>
                  <a:cubicBezTo>
                    <a:pt x="7522" y="2612"/>
                    <a:pt x="7462" y="2576"/>
                    <a:pt x="7408" y="2576"/>
                  </a:cubicBezTo>
                  <a:cubicBezTo>
                    <a:pt x="7369" y="2576"/>
                    <a:pt x="7334" y="2594"/>
                    <a:pt x="7334" y="2637"/>
                  </a:cubicBezTo>
                  <a:cubicBezTo>
                    <a:pt x="7179" y="3317"/>
                    <a:pt x="6572" y="3799"/>
                    <a:pt x="5875" y="3799"/>
                  </a:cubicBezTo>
                  <a:cubicBezTo>
                    <a:pt x="5810" y="3799"/>
                    <a:pt x="5744" y="3794"/>
                    <a:pt x="5678" y="3786"/>
                  </a:cubicBezTo>
                  <a:cubicBezTo>
                    <a:pt x="3988" y="3617"/>
                    <a:pt x="3853" y="102"/>
                    <a:pt x="3853" y="69"/>
                  </a:cubicBezTo>
                  <a:cubicBezTo>
                    <a:pt x="3853" y="52"/>
                    <a:pt x="3853" y="52"/>
                    <a:pt x="3853" y="52"/>
                  </a:cubicBezTo>
                  <a:cubicBezTo>
                    <a:pt x="3853" y="52"/>
                    <a:pt x="3853" y="52"/>
                    <a:pt x="3853" y="35"/>
                  </a:cubicBezTo>
                  <a:lnTo>
                    <a:pt x="3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1101525" y="1433125"/>
              <a:ext cx="163050" cy="114925"/>
            </a:xfrm>
            <a:custGeom>
              <a:avLst/>
              <a:gdLst/>
              <a:ahLst/>
              <a:cxnLst/>
              <a:rect l="l" t="t" r="r" b="b"/>
              <a:pathLst>
                <a:path w="6522" h="4597" extrusionOk="0">
                  <a:moveTo>
                    <a:pt x="3278" y="0"/>
                  </a:moveTo>
                  <a:cubicBezTo>
                    <a:pt x="1453" y="0"/>
                    <a:pt x="0" y="1048"/>
                    <a:pt x="0" y="2298"/>
                  </a:cubicBezTo>
                  <a:cubicBezTo>
                    <a:pt x="0" y="3549"/>
                    <a:pt x="1453" y="4596"/>
                    <a:pt x="3278" y="4596"/>
                  </a:cubicBezTo>
                  <a:cubicBezTo>
                    <a:pt x="5069" y="4596"/>
                    <a:pt x="6522" y="3549"/>
                    <a:pt x="6522" y="2298"/>
                  </a:cubicBezTo>
                  <a:cubicBezTo>
                    <a:pt x="6522" y="1048"/>
                    <a:pt x="5069" y="0"/>
                    <a:pt x="3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1079550" y="1327525"/>
              <a:ext cx="76050" cy="76050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0"/>
                  </a:moveTo>
                  <a:cubicBezTo>
                    <a:pt x="676" y="0"/>
                    <a:pt x="0" y="676"/>
                    <a:pt x="0" y="1521"/>
                  </a:cubicBezTo>
                  <a:cubicBezTo>
                    <a:pt x="0" y="2366"/>
                    <a:pt x="676" y="3042"/>
                    <a:pt x="1521" y="3042"/>
                  </a:cubicBezTo>
                  <a:cubicBezTo>
                    <a:pt x="2366" y="3042"/>
                    <a:pt x="3042" y="2366"/>
                    <a:pt x="3042" y="1521"/>
                  </a:cubicBezTo>
                  <a:cubicBezTo>
                    <a:pt x="3042" y="676"/>
                    <a:pt x="2366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1094750" y="1235450"/>
              <a:ext cx="121675" cy="79775"/>
            </a:xfrm>
            <a:custGeom>
              <a:avLst/>
              <a:gdLst/>
              <a:ahLst/>
              <a:cxnLst/>
              <a:rect l="l" t="t" r="r" b="b"/>
              <a:pathLst>
                <a:path w="4867" h="3191" extrusionOk="0">
                  <a:moveTo>
                    <a:pt x="1301" y="1"/>
                  </a:moveTo>
                  <a:cubicBezTo>
                    <a:pt x="849" y="1"/>
                    <a:pt x="421" y="263"/>
                    <a:pt x="237" y="710"/>
                  </a:cubicBezTo>
                  <a:cubicBezTo>
                    <a:pt x="1" y="1284"/>
                    <a:pt x="271" y="1926"/>
                    <a:pt x="845" y="2163"/>
                  </a:cubicBezTo>
                  <a:lnTo>
                    <a:pt x="3211" y="3109"/>
                  </a:lnTo>
                  <a:cubicBezTo>
                    <a:pt x="3338" y="3164"/>
                    <a:pt x="3472" y="3190"/>
                    <a:pt x="3605" y="3190"/>
                  </a:cubicBezTo>
                  <a:cubicBezTo>
                    <a:pt x="4042" y="3190"/>
                    <a:pt x="4475" y="2915"/>
                    <a:pt x="4630" y="2501"/>
                  </a:cubicBezTo>
                  <a:lnTo>
                    <a:pt x="4630" y="2467"/>
                  </a:lnTo>
                  <a:cubicBezTo>
                    <a:pt x="4867" y="1926"/>
                    <a:pt x="4596" y="1250"/>
                    <a:pt x="4022" y="1048"/>
                  </a:cubicBezTo>
                  <a:lnTo>
                    <a:pt x="1690" y="68"/>
                  </a:lnTo>
                  <a:cubicBezTo>
                    <a:pt x="1562" y="22"/>
                    <a:pt x="1431" y="1"/>
                    <a:pt x="1301" y="1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276125" y="1433125"/>
              <a:ext cx="163075" cy="114925"/>
            </a:xfrm>
            <a:custGeom>
              <a:avLst/>
              <a:gdLst/>
              <a:ahLst/>
              <a:cxnLst/>
              <a:rect l="l" t="t" r="r" b="b"/>
              <a:pathLst>
                <a:path w="6523" h="4597" extrusionOk="0">
                  <a:moveTo>
                    <a:pt x="3245" y="0"/>
                  </a:moveTo>
                  <a:cubicBezTo>
                    <a:pt x="1454" y="0"/>
                    <a:pt x="1" y="1048"/>
                    <a:pt x="1" y="2298"/>
                  </a:cubicBezTo>
                  <a:cubicBezTo>
                    <a:pt x="1" y="3549"/>
                    <a:pt x="1454" y="4596"/>
                    <a:pt x="3245" y="4596"/>
                  </a:cubicBezTo>
                  <a:cubicBezTo>
                    <a:pt x="5070" y="4596"/>
                    <a:pt x="6523" y="3549"/>
                    <a:pt x="6523" y="2298"/>
                  </a:cubicBezTo>
                  <a:cubicBezTo>
                    <a:pt x="6523" y="1048"/>
                    <a:pt x="5070" y="0"/>
                    <a:pt x="3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347100" y="1235450"/>
              <a:ext cx="121675" cy="79400"/>
            </a:xfrm>
            <a:custGeom>
              <a:avLst/>
              <a:gdLst/>
              <a:ahLst/>
              <a:cxnLst/>
              <a:rect l="l" t="t" r="r" b="b"/>
              <a:pathLst>
                <a:path w="4867" h="3176" extrusionOk="0">
                  <a:moveTo>
                    <a:pt x="3566" y="1"/>
                  </a:moveTo>
                  <a:cubicBezTo>
                    <a:pt x="3437" y="1"/>
                    <a:pt x="3305" y="22"/>
                    <a:pt x="3177" y="68"/>
                  </a:cubicBezTo>
                  <a:lnTo>
                    <a:pt x="845" y="1048"/>
                  </a:lnTo>
                  <a:cubicBezTo>
                    <a:pt x="271" y="1250"/>
                    <a:pt x="0" y="1892"/>
                    <a:pt x="237" y="2467"/>
                  </a:cubicBezTo>
                  <a:cubicBezTo>
                    <a:pt x="421" y="2913"/>
                    <a:pt x="849" y="3176"/>
                    <a:pt x="1300" y="3176"/>
                  </a:cubicBezTo>
                  <a:cubicBezTo>
                    <a:pt x="1430" y="3176"/>
                    <a:pt x="1562" y="3154"/>
                    <a:pt x="1690" y="3109"/>
                  </a:cubicBezTo>
                  <a:lnTo>
                    <a:pt x="4022" y="2163"/>
                  </a:lnTo>
                  <a:cubicBezTo>
                    <a:pt x="4596" y="1926"/>
                    <a:pt x="4866" y="1284"/>
                    <a:pt x="4630" y="710"/>
                  </a:cubicBezTo>
                  <a:cubicBezTo>
                    <a:pt x="4446" y="263"/>
                    <a:pt x="4018" y="1"/>
                    <a:pt x="3566" y="1"/>
                  </a:cubicBezTo>
                  <a:close/>
                </a:path>
              </a:pathLst>
            </a:custGeom>
            <a:solidFill>
              <a:srgbClr val="FFEB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391875" y="1327525"/>
              <a:ext cx="76050" cy="76050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0"/>
                  </a:moveTo>
                  <a:cubicBezTo>
                    <a:pt x="676" y="0"/>
                    <a:pt x="0" y="676"/>
                    <a:pt x="0" y="1521"/>
                  </a:cubicBezTo>
                  <a:cubicBezTo>
                    <a:pt x="0" y="2366"/>
                    <a:pt x="676" y="3042"/>
                    <a:pt x="1521" y="3042"/>
                  </a:cubicBezTo>
                  <a:cubicBezTo>
                    <a:pt x="2366" y="3042"/>
                    <a:pt x="3042" y="2366"/>
                    <a:pt x="3042" y="1521"/>
                  </a:cubicBezTo>
                  <a:cubicBezTo>
                    <a:pt x="3042" y="676"/>
                    <a:pt x="2366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861575" y="902300"/>
              <a:ext cx="288125" cy="267650"/>
            </a:xfrm>
            <a:custGeom>
              <a:avLst/>
              <a:gdLst/>
              <a:ahLst/>
              <a:cxnLst/>
              <a:rect l="l" t="t" r="r" b="b"/>
              <a:pathLst>
                <a:path w="11525" h="10706" extrusionOk="0">
                  <a:moveTo>
                    <a:pt x="7749" y="0"/>
                  </a:moveTo>
                  <a:cubicBezTo>
                    <a:pt x="6955" y="0"/>
                    <a:pt x="6036" y="667"/>
                    <a:pt x="5475" y="1735"/>
                  </a:cubicBezTo>
                  <a:cubicBezTo>
                    <a:pt x="5442" y="1837"/>
                    <a:pt x="5374" y="1938"/>
                    <a:pt x="5340" y="2039"/>
                  </a:cubicBezTo>
                  <a:cubicBezTo>
                    <a:pt x="4784" y="1006"/>
                    <a:pt x="3896" y="368"/>
                    <a:pt x="3098" y="368"/>
                  </a:cubicBezTo>
                  <a:cubicBezTo>
                    <a:pt x="2878" y="368"/>
                    <a:pt x="2665" y="416"/>
                    <a:pt x="2468" y="519"/>
                  </a:cubicBezTo>
                  <a:cubicBezTo>
                    <a:pt x="1555" y="992"/>
                    <a:pt x="1420" y="2445"/>
                    <a:pt x="2130" y="3797"/>
                  </a:cubicBezTo>
                  <a:cubicBezTo>
                    <a:pt x="2197" y="3966"/>
                    <a:pt x="2299" y="4134"/>
                    <a:pt x="2434" y="4270"/>
                  </a:cubicBezTo>
                  <a:cubicBezTo>
                    <a:pt x="1015" y="4540"/>
                    <a:pt x="1" y="5486"/>
                    <a:pt x="136" y="6432"/>
                  </a:cubicBezTo>
                  <a:cubicBezTo>
                    <a:pt x="255" y="7295"/>
                    <a:pt x="1290" y="7921"/>
                    <a:pt x="2549" y="7921"/>
                  </a:cubicBezTo>
                  <a:cubicBezTo>
                    <a:pt x="2721" y="7921"/>
                    <a:pt x="2897" y="7910"/>
                    <a:pt x="3076" y="7885"/>
                  </a:cubicBezTo>
                  <a:cubicBezTo>
                    <a:pt x="3718" y="7818"/>
                    <a:pt x="4293" y="7581"/>
                    <a:pt x="4799" y="7210"/>
                  </a:cubicBezTo>
                  <a:cubicBezTo>
                    <a:pt x="4799" y="7818"/>
                    <a:pt x="4935" y="8460"/>
                    <a:pt x="5239" y="9001"/>
                  </a:cubicBezTo>
                  <a:cubicBezTo>
                    <a:pt x="5796" y="10061"/>
                    <a:pt x="6706" y="10706"/>
                    <a:pt x="7497" y="10706"/>
                  </a:cubicBezTo>
                  <a:cubicBezTo>
                    <a:pt x="7714" y="10706"/>
                    <a:pt x="7922" y="10657"/>
                    <a:pt x="8111" y="10555"/>
                  </a:cubicBezTo>
                  <a:cubicBezTo>
                    <a:pt x="9024" y="10082"/>
                    <a:pt x="9193" y="8663"/>
                    <a:pt x="8517" y="7345"/>
                  </a:cubicBezTo>
                  <a:cubicBezTo>
                    <a:pt x="8652" y="7345"/>
                    <a:pt x="8787" y="7311"/>
                    <a:pt x="8922" y="7311"/>
                  </a:cubicBezTo>
                  <a:cubicBezTo>
                    <a:pt x="10409" y="7108"/>
                    <a:pt x="11524" y="6128"/>
                    <a:pt x="11389" y="5114"/>
                  </a:cubicBezTo>
                  <a:cubicBezTo>
                    <a:pt x="11266" y="4226"/>
                    <a:pt x="10254" y="3643"/>
                    <a:pt x="8983" y="3643"/>
                  </a:cubicBezTo>
                  <a:cubicBezTo>
                    <a:pt x="8853" y="3643"/>
                    <a:pt x="8719" y="3649"/>
                    <a:pt x="8584" y="3661"/>
                  </a:cubicBezTo>
                  <a:cubicBezTo>
                    <a:pt x="8652" y="3594"/>
                    <a:pt x="8686" y="3492"/>
                    <a:pt x="8753" y="3391"/>
                  </a:cubicBezTo>
                  <a:cubicBezTo>
                    <a:pt x="9429" y="2073"/>
                    <a:pt x="9260" y="586"/>
                    <a:pt x="8348" y="147"/>
                  </a:cubicBezTo>
                  <a:cubicBezTo>
                    <a:pt x="8163" y="48"/>
                    <a:pt x="7961" y="0"/>
                    <a:pt x="7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1011125" y="997050"/>
              <a:ext cx="13525" cy="21375"/>
            </a:xfrm>
            <a:custGeom>
              <a:avLst/>
              <a:gdLst/>
              <a:ahLst/>
              <a:cxnLst/>
              <a:rect l="l" t="t" r="r" b="b"/>
              <a:pathLst>
                <a:path w="541" h="855" extrusionOk="0">
                  <a:moveTo>
                    <a:pt x="399" y="0"/>
                  </a:moveTo>
                  <a:cubicBezTo>
                    <a:pt x="304" y="0"/>
                    <a:pt x="190" y="96"/>
                    <a:pt x="102" y="243"/>
                  </a:cubicBezTo>
                  <a:cubicBezTo>
                    <a:pt x="34" y="446"/>
                    <a:pt x="0" y="649"/>
                    <a:pt x="0" y="851"/>
                  </a:cubicBezTo>
                  <a:cubicBezTo>
                    <a:pt x="2" y="853"/>
                    <a:pt x="5" y="854"/>
                    <a:pt x="9" y="854"/>
                  </a:cubicBezTo>
                  <a:cubicBezTo>
                    <a:pt x="68" y="854"/>
                    <a:pt x="344" y="605"/>
                    <a:pt x="440" y="446"/>
                  </a:cubicBezTo>
                  <a:cubicBezTo>
                    <a:pt x="507" y="277"/>
                    <a:pt x="541" y="74"/>
                    <a:pt x="440" y="7"/>
                  </a:cubicBezTo>
                  <a:cubicBezTo>
                    <a:pt x="426" y="2"/>
                    <a:pt x="413" y="0"/>
                    <a:pt x="399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1011125" y="1015475"/>
              <a:ext cx="23675" cy="9750"/>
            </a:xfrm>
            <a:custGeom>
              <a:avLst/>
              <a:gdLst/>
              <a:ahLst/>
              <a:cxnLst/>
              <a:rect l="l" t="t" r="r" b="b"/>
              <a:pathLst>
                <a:path w="947" h="390" extrusionOk="0">
                  <a:moveTo>
                    <a:pt x="685" y="0"/>
                  </a:moveTo>
                  <a:cubicBezTo>
                    <a:pt x="640" y="0"/>
                    <a:pt x="592" y="5"/>
                    <a:pt x="541" y="13"/>
                  </a:cubicBezTo>
                  <a:cubicBezTo>
                    <a:pt x="338" y="81"/>
                    <a:pt x="169" y="182"/>
                    <a:pt x="0" y="351"/>
                  </a:cubicBezTo>
                  <a:cubicBezTo>
                    <a:pt x="117" y="370"/>
                    <a:pt x="234" y="390"/>
                    <a:pt x="358" y="390"/>
                  </a:cubicBezTo>
                  <a:cubicBezTo>
                    <a:pt x="448" y="390"/>
                    <a:pt x="542" y="379"/>
                    <a:pt x="642" y="351"/>
                  </a:cubicBezTo>
                  <a:cubicBezTo>
                    <a:pt x="811" y="317"/>
                    <a:pt x="946" y="182"/>
                    <a:pt x="913" y="114"/>
                  </a:cubicBezTo>
                  <a:cubicBezTo>
                    <a:pt x="913" y="38"/>
                    <a:pt x="818" y="0"/>
                    <a:pt x="685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995900" y="999575"/>
              <a:ext cx="11875" cy="22150"/>
            </a:xfrm>
            <a:custGeom>
              <a:avLst/>
              <a:gdLst/>
              <a:ahLst/>
              <a:cxnLst/>
              <a:rect l="l" t="t" r="r" b="b"/>
              <a:pathLst>
                <a:path w="475" h="886" extrusionOk="0">
                  <a:moveTo>
                    <a:pt x="142" y="1"/>
                  </a:moveTo>
                  <a:cubicBezTo>
                    <a:pt x="129" y="1"/>
                    <a:pt x="115" y="3"/>
                    <a:pt x="102" y="7"/>
                  </a:cubicBezTo>
                  <a:cubicBezTo>
                    <a:pt x="1" y="41"/>
                    <a:pt x="1" y="210"/>
                    <a:pt x="69" y="412"/>
                  </a:cubicBezTo>
                  <a:cubicBezTo>
                    <a:pt x="136" y="581"/>
                    <a:pt x="271" y="750"/>
                    <a:pt x="440" y="886"/>
                  </a:cubicBezTo>
                  <a:cubicBezTo>
                    <a:pt x="474" y="683"/>
                    <a:pt x="474" y="480"/>
                    <a:pt x="406" y="277"/>
                  </a:cubicBezTo>
                  <a:cubicBezTo>
                    <a:pt x="347" y="100"/>
                    <a:pt x="237" y="1"/>
                    <a:pt x="142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992525" y="1029300"/>
              <a:ext cx="13550" cy="21600"/>
            </a:xfrm>
            <a:custGeom>
              <a:avLst/>
              <a:gdLst/>
              <a:ahLst/>
              <a:cxnLst/>
              <a:rect l="l" t="t" r="r" b="b"/>
              <a:pathLst>
                <a:path w="542" h="864" extrusionOk="0">
                  <a:moveTo>
                    <a:pt x="541" y="1"/>
                  </a:moveTo>
                  <a:lnTo>
                    <a:pt x="541" y="1"/>
                  </a:lnTo>
                  <a:cubicBezTo>
                    <a:pt x="339" y="136"/>
                    <a:pt x="204" y="271"/>
                    <a:pt x="102" y="440"/>
                  </a:cubicBezTo>
                  <a:cubicBezTo>
                    <a:pt x="1" y="643"/>
                    <a:pt x="1" y="812"/>
                    <a:pt x="102" y="845"/>
                  </a:cubicBezTo>
                  <a:cubicBezTo>
                    <a:pt x="114" y="858"/>
                    <a:pt x="130" y="863"/>
                    <a:pt x="147" y="863"/>
                  </a:cubicBezTo>
                  <a:cubicBezTo>
                    <a:pt x="227" y="863"/>
                    <a:pt x="351" y="747"/>
                    <a:pt x="406" y="609"/>
                  </a:cubicBezTo>
                  <a:cubicBezTo>
                    <a:pt x="508" y="440"/>
                    <a:pt x="541" y="203"/>
                    <a:pt x="541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1012800" y="1026775"/>
              <a:ext cx="23675" cy="12900"/>
            </a:xfrm>
            <a:custGeom>
              <a:avLst/>
              <a:gdLst/>
              <a:ahLst/>
              <a:cxnLst/>
              <a:rect l="l" t="t" r="r" b="b"/>
              <a:pathLst>
                <a:path w="947" h="516" extrusionOk="0">
                  <a:moveTo>
                    <a:pt x="68" y="0"/>
                  </a:moveTo>
                  <a:cubicBezTo>
                    <a:pt x="1" y="34"/>
                    <a:pt x="305" y="338"/>
                    <a:pt x="474" y="440"/>
                  </a:cubicBezTo>
                  <a:cubicBezTo>
                    <a:pt x="558" y="490"/>
                    <a:pt x="651" y="516"/>
                    <a:pt x="727" y="516"/>
                  </a:cubicBezTo>
                  <a:cubicBezTo>
                    <a:pt x="803" y="516"/>
                    <a:pt x="863" y="490"/>
                    <a:pt x="879" y="440"/>
                  </a:cubicBezTo>
                  <a:cubicBezTo>
                    <a:pt x="947" y="372"/>
                    <a:pt x="846" y="203"/>
                    <a:pt x="643" y="135"/>
                  </a:cubicBezTo>
                  <a:cubicBezTo>
                    <a:pt x="474" y="34"/>
                    <a:pt x="271" y="0"/>
                    <a:pt x="68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980700" y="1009450"/>
              <a:ext cx="22000" cy="12275"/>
            </a:xfrm>
            <a:custGeom>
              <a:avLst/>
              <a:gdLst/>
              <a:ahLst/>
              <a:cxnLst/>
              <a:rect l="l" t="t" r="r" b="b"/>
              <a:pathLst>
                <a:path w="880" h="491" extrusionOk="0">
                  <a:moveTo>
                    <a:pt x="220" y="1"/>
                  </a:moveTo>
                  <a:cubicBezTo>
                    <a:pt x="144" y="1"/>
                    <a:pt x="85" y="17"/>
                    <a:pt x="68" y="51"/>
                  </a:cubicBezTo>
                  <a:cubicBezTo>
                    <a:pt x="1" y="153"/>
                    <a:pt x="102" y="288"/>
                    <a:pt x="305" y="389"/>
                  </a:cubicBezTo>
                  <a:cubicBezTo>
                    <a:pt x="474" y="457"/>
                    <a:pt x="677" y="491"/>
                    <a:pt x="879" y="491"/>
                  </a:cubicBezTo>
                  <a:cubicBezTo>
                    <a:pt x="778" y="322"/>
                    <a:pt x="643" y="153"/>
                    <a:pt x="474" y="51"/>
                  </a:cubicBezTo>
                  <a:cubicBezTo>
                    <a:pt x="389" y="17"/>
                    <a:pt x="296" y="1"/>
                    <a:pt x="220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981550" y="1023675"/>
              <a:ext cx="23675" cy="9725"/>
            </a:xfrm>
            <a:custGeom>
              <a:avLst/>
              <a:gdLst/>
              <a:ahLst/>
              <a:cxnLst/>
              <a:rect l="l" t="t" r="r" b="b"/>
              <a:pathLst>
                <a:path w="947" h="389" extrusionOk="0">
                  <a:moveTo>
                    <a:pt x="590" y="1"/>
                  </a:moveTo>
                  <a:cubicBezTo>
                    <a:pt x="506" y="1"/>
                    <a:pt x="422" y="9"/>
                    <a:pt x="338" y="23"/>
                  </a:cubicBezTo>
                  <a:cubicBezTo>
                    <a:pt x="136" y="57"/>
                    <a:pt x="0" y="192"/>
                    <a:pt x="34" y="293"/>
                  </a:cubicBezTo>
                  <a:cubicBezTo>
                    <a:pt x="58" y="341"/>
                    <a:pt x="150" y="389"/>
                    <a:pt x="273" y="389"/>
                  </a:cubicBezTo>
                  <a:cubicBezTo>
                    <a:pt x="324" y="389"/>
                    <a:pt x="380" y="381"/>
                    <a:pt x="440" y="361"/>
                  </a:cubicBezTo>
                  <a:cubicBezTo>
                    <a:pt x="643" y="293"/>
                    <a:pt x="811" y="192"/>
                    <a:pt x="947" y="57"/>
                  </a:cubicBezTo>
                  <a:cubicBezTo>
                    <a:pt x="828" y="17"/>
                    <a:pt x="709" y="1"/>
                    <a:pt x="590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1009425" y="1027625"/>
              <a:ext cx="11850" cy="22100"/>
            </a:xfrm>
            <a:custGeom>
              <a:avLst/>
              <a:gdLst/>
              <a:ahLst/>
              <a:cxnLst/>
              <a:rect l="l" t="t" r="r" b="b"/>
              <a:pathLst>
                <a:path w="474" h="884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203"/>
                    <a:pt x="1" y="406"/>
                    <a:pt x="68" y="608"/>
                  </a:cubicBezTo>
                  <a:cubicBezTo>
                    <a:pt x="129" y="760"/>
                    <a:pt x="243" y="884"/>
                    <a:pt x="340" y="884"/>
                  </a:cubicBezTo>
                  <a:cubicBezTo>
                    <a:pt x="351" y="884"/>
                    <a:pt x="362" y="882"/>
                    <a:pt x="372" y="879"/>
                  </a:cubicBezTo>
                  <a:cubicBezTo>
                    <a:pt x="474" y="845"/>
                    <a:pt x="474" y="642"/>
                    <a:pt x="406" y="473"/>
                  </a:cubicBezTo>
                  <a:cubicBezTo>
                    <a:pt x="339" y="270"/>
                    <a:pt x="203" y="101"/>
                    <a:pt x="34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859050" y="912725"/>
              <a:ext cx="291475" cy="259375"/>
            </a:xfrm>
            <a:custGeom>
              <a:avLst/>
              <a:gdLst/>
              <a:ahLst/>
              <a:cxnLst/>
              <a:rect l="l" t="t" r="r" b="b"/>
              <a:pathLst>
                <a:path w="11659" h="10375" extrusionOk="0">
                  <a:moveTo>
                    <a:pt x="2535" y="0"/>
                  </a:moveTo>
                  <a:cubicBezTo>
                    <a:pt x="1589" y="507"/>
                    <a:pt x="1420" y="2028"/>
                    <a:pt x="2129" y="3380"/>
                  </a:cubicBezTo>
                  <a:cubicBezTo>
                    <a:pt x="2197" y="3515"/>
                    <a:pt x="2298" y="3650"/>
                    <a:pt x="2366" y="3785"/>
                  </a:cubicBezTo>
                  <a:cubicBezTo>
                    <a:pt x="981" y="4089"/>
                    <a:pt x="1" y="5035"/>
                    <a:pt x="136" y="6015"/>
                  </a:cubicBezTo>
                  <a:cubicBezTo>
                    <a:pt x="237" y="6590"/>
                    <a:pt x="643" y="7063"/>
                    <a:pt x="1149" y="7299"/>
                  </a:cubicBezTo>
                  <a:cubicBezTo>
                    <a:pt x="1628" y="7501"/>
                    <a:pt x="2143" y="7608"/>
                    <a:pt x="2668" y="7608"/>
                  </a:cubicBezTo>
                  <a:cubicBezTo>
                    <a:pt x="2848" y="7608"/>
                    <a:pt x="3030" y="7596"/>
                    <a:pt x="3211" y="7570"/>
                  </a:cubicBezTo>
                  <a:cubicBezTo>
                    <a:pt x="3785" y="7502"/>
                    <a:pt x="4326" y="7299"/>
                    <a:pt x="4799" y="6962"/>
                  </a:cubicBezTo>
                  <a:cubicBezTo>
                    <a:pt x="4833" y="7536"/>
                    <a:pt x="4968" y="8110"/>
                    <a:pt x="5272" y="8617"/>
                  </a:cubicBezTo>
                  <a:cubicBezTo>
                    <a:pt x="5813" y="9699"/>
                    <a:pt x="6793" y="10375"/>
                    <a:pt x="7638" y="10375"/>
                  </a:cubicBezTo>
                  <a:cubicBezTo>
                    <a:pt x="7840" y="10375"/>
                    <a:pt x="8077" y="10341"/>
                    <a:pt x="8280" y="10239"/>
                  </a:cubicBezTo>
                  <a:cubicBezTo>
                    <a:pt x="9158" y="9766"/>
                    <a:pt x="9395" y="8347"/>
                    <a:pt x="8753" y="6995"/>
                  </a:cubicBezTo>
                  <a:lnTo>
                    <a:pt x="9057" y="6995"/>
                  </a:lnTo>
                  <a:cubicBezTo>
                    <a:pt x="9733" y="6894"/>
                    <a:pt x="10409" y="6624"/>
                    <a:pt x="10949" y="6184"/>
                  </a:cubicBezTo>
                  <a:cubicBezTo>
                    <a:pt x="11389" y="5813"/>
                    <a:pt x="11659" y="5272"/>
                    <a:pt x="11591" y="4697"/>
                  </a:cubicBezTo>
                  <a:cubicBezTo>
                    <a:pt x="11524" y="3988"/>
                    <a:pt x="10848" y="3413"/>
                    <a:pt x="9902" y="3211"/>
                  </a:cubicBezTo>
                  <a:cubicBezTo>
                    <a:pt x="9868" y="3211"/>
                    <a:pt x="9800" y="3244"/>
                    <a:pt x="9800" y="3278"/>
                  </a:cubicBezTo>
                  <a:cubicBezTo>
                    <a:pt x="9800" y="3312"/>
                    <a:pt x="9834" y="3380"/>
                    <a:pt x="9868" y="3380"/>
                  </a:cubicBezTo>
                  <a:cubicBezTo>
                    <a:pt x="10747" y="3582"/>
                    <a:pt x="11355" y="4089"/>
                    <a:pt x="11422" y="4731"/>
                  </a:cubicBezTo>
                  <a:cubicBezTo>
                    <a:pt x="11456" y="5238"/>
                    <a:pt x="11253" y="5711"/>
                    <a:pt x="10848" y="6015"/>
                  </a:cubicBezTo>
                  <a:cubicBezTo>
                    <a:pt x="10341" y="6455"/>
                    <a:pt x="9699" y="6725"/>
                    <a:pt x="9057" y="6793"/>
                  </a:cubicBezTo>
                  <a:cubicBezTo>
                    <a:pt x="8888" y="6826"/>
                    <a:pt x="8753" y="6826"/>
                    <a:pt x="8618" y="6826"/>
                  </a:cubicBezTo>
                  <a:cubicBezTo>
                    <a:pt x="8584" y="6826"/>
                    <a:pt x="8550" y="6826"/>
                    <a:pt x="8550" y="6860"/>
                  </a:cubicBezTo>
                  <a:cubicBezTo>
                    <a:pt x="8516" y="6894"/>
                    <a:pt x="8516" y="6928"/>
                    <a:pt x="8550" y="6962"/>
                  </a:cubicBezTo>
                  <a:cubicBezTo>
                    <a:pt x="9192" y="8246"/>
                    <a:pt x="9057" y="9597"/>
                    <a:pt x="8212" y="10070"/>
                  </a:cubicBezTo>
                  <a:cubicBezTo>
                    <a:pt x="8038" y="10161"/>
                    <a:pt x="7846" y="10204"/>
                    <a:pt x="7645" y="10204"/>
                  </a:cubicBezTo>
                  <a:cubicBezTo>
                    <a:pt x="6875" y="10204"/>
                    <a:pt x="5977" y="9569"/>
                    <a:pt x="5441" y="8550"/>
                  </a:cubicBezTo>
                  <a:cubicBezTo>
                    <a:pt x="5137" y="8009"/>
                    <a:pt x="5002" y="7401"/>
                    <a:pt x="5002" y="6793"/>
                  </a:cubicBezTo>
                  <a:cubicBezTo>
                    <a:pt x="5002" y="6759"/>
                    <a:pt x="5002" y="6725"/>
                    <a:pt x="4968" y="6691"/>
                  </a:cubicBezTo>
                  <a:lnTo>
                    <a:pt x="4867" y="6691"/>
                  </a:lnTo>
                  <a:cubicBezTo>
                    <a:pt x="4360" y="7063"/>
                    <a:pt x="3785" y="7299"/>
                    <a:pt x="3177" y="7367"/>
                  </a:cubicBezTo>
                  <a:cubicBezTo>
                    <a:pt x="3013" y="7393"/>
                    <a:pt x="2847" y="7406"/>
                    <a:pt x="2680" y="7406"/>
                  </a:cubicBezTo>
                  <a:cubicBezTo>
                    <a:pt x="2194" y="7406"/>
                    <a:pt x="1704" y="7298"/>
                    <a:pt x="1251" y="7097"/>
                  </a:cubicBezTo>
                  <a:cubicBezTo>
                    <a:pt x="778" y="6928"/>
                    <a:pt x="440" y="6488"/>
                    <a:pt x="338" y="5982"/>
                  </a:cubicBezTo>
                  <a:cubicBezTo>
                    <a:pt x="203" y="5103"/>
                    <a:pt x="1183" y="4191"/>
                    <a:pt x="2569" y="3954"/>
                  </a:cubicBezTo>
                  <a:cubicBezTo>
                    <a:pt x="2569" y="3954"/>
                    <a:pt x="2603" y="3920"/>
                    <a:pt x="2636" y="3886"/>
                  </a:cubicBezTo>
                  <a:cubicBezTo>
                    <a:pt x="2636" y="3853"/>
                    <a:pt x="2636" y="3819"/>
                    <a:pt x="2636" y="3819"/>
                  </a:cubicBezTo>
                  <a:cubicBezTo>
                    <a:pt x="2501" y="3650"/>
                    <a:pt x="2400" y="3481"/>
                    <a:pt x="2298" y="3312"/>
                  </a:cubicBezTo>
                  <a:cubicBezTo>
                    <a:pt x="1623" y="2028"/>
                    <a:pt x="1758" y="609"/>
                    <a:pt x="2603" y="169"/>
                  </a:cubicBezTo>
                  <a:cubicBezTo>
                    <a:pt x="2670" y="135"/>
                    <a:pt x="2670" y="102"/>
                    <a:pt x="2636" y="68"/>
                  </a:cubicBezTo>
                  <a:cubicBezTo>
                    <a:pt x="2636" y="0"/>
                    <a:pt x="2569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2370;p46"/>
          <p:cNvSpPr/>
          <p:nvPr/>
        </p:nvSpPr>
        <p:spPr>
          <a:xfrm>
            <a:off x="3276599" y="3328873"/>
            <a:ext cx="537519" cy="467025"/>
          </a:xfrm>
          <a:custGeom>
            <a:avLst/>
            <a:gdLst/>
            <a:ahLst/>
            <a:cxnLst/>
            <a:rect l="l" t="t" r="r" b="b"/>
            <a:pathLst>
              <a:path w="6625" h="6624" extrusionOk="0">
                <a:moveTo>
                  <a:pt x="1" y="1"/>
                </a:moveTo>
                <a:lnTo>
                  <a:pt x="1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Y  </a:t>
            </a:r>
            <a:endParaRPr b="1" dirty="0"/>
          </a:p>
        </p:txBody>
      </p:sp>
      <p:sp>
        <p:nvSpPr>
          <p:cNvPr id="115" name="Google Shape;2371;p46"/>
          <p:cNvSpPr/>
          <p:nvPr/>
        </p:nvSpPr>
        <p:spPr>
          <a:xfrm>
            <a:off x="3964111" y="3328802"/>
            <a:ext cx="537519" cy="467096"/>
          </a:xfrm>
          <a:custGeom>
            <a:avLst/>
            <a:gdLst/>
            <a:ahLst/>
            <a:cxnLst/>
            <a:rect l="l" t="t" r="r" b="b"/>
            <a:pathLst>
              <a:path w="6625" h="6625" extrusionOk="0">
                <a:moveTo>
                  <a:pt x="1" y="1"/>
                </a:moveTo>
                <a:lnTo>
                  <a:pt x="1" y="6624"/>
                </a:lnTo>
                <a:lnTo>
                  <a:pt x="6624" y="6624"/>
                </a:lnTo>
                <a:lnTo>
                  <a:pt x="6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O</a:t>
            </a:r>
            <a:endParaRPr b="1" dirty="0"/>
          </a:p>
        </p:txBody>
      </p:sp>
      <p:sp>
        <p:nvSpPr>
          <p:cNvPr id="116" name="Google Shape;2384;p46"/>
          <p:cNvSpPr/>
          <p:nvPr/>
        </p:nvSpPr>
        <p:spPr>
          <a:xfrm>
            <a:off x="4610463" y="3328873"/>
            <a:ext cx="537519" cy="467025"/>
          </a:xfrm>
          <a:custGeom>
            <a:avLst/>
            <a:gdLst/>
            <a:ahLst/>
            <a:cxnLst/>
            <a:rect l="l" t="t" r="r" b="b"/>
            <a:pathLst>
              <a:path w="6625" h="6624" extrusionOk="0">
                <a:moveTo>
                  <a:pt x="1" y="0"/>
                </a:moveTo>
                <a:lnTo>
                  <a:pt x="1" y="6623"/>
                </a:lnTo>
                <a:lnTo>
                  <a:pt x="6624" y="6623"/>
                </a:lnTo>
                <a:lnTo>
                  <a:pt x="66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U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3" grpId="0" animBg="1"/>
      <p:bldP spid="2394" grpId="0" animBg="1"/>
      <p:bldP spid="2395" grpId="0" animBg="1"/>
      <p:bldP spid="2396" grpId="0" animBg="1"/>
      <p:bldP spid="2397" grpId="0" animBg="1"/>
      <p:bldP spid="114" grpId="0" animBg="1"/>
      <p:bldP spid="115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257" name="Google Shape;257;p16"/>
          <p:cNvSpPr txBox="1"/>
          <p:nvPr/>
        </p:nvSpPr>
        <p:spPr>
          <a:xfrm>
            <a:off x="457200" y="2326131"/>
            <a:ext cx="1047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457200" y="3002117"/>
            <a:ext cx="1047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457200" y="3678078"/>
            <a:ext cx="1047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457200" y="4350157"/>
            <a:ext cx="10473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99092" y="138961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Muhammad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Bilal</a:t>
            </a:r>
            <a:endParaRPr sz="2000" dirty="0">
              <a:solidFill>
                <a:schemeClr val="accent2"/>
              </a:solidFill>
              <a:latin typeface="Comic Sans MS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605398" y="1263160"/>
            <a:ext cx="90000" cy="55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769831" y="2917667"/>
            <a:ext cx="1287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Areeba Rashid</a:t>
            </a:r>
            <a:endParaRPr sz="2000" dirty="0">
              <a:solidFill>
                <a:schemeClr val="accent4"/>
              </a:solidFill>
              <a:latin typeface="Comic Sans MS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52448" y="2832017"/>
            <a:ext cx="90000" cy="5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"/>
          <p:cNvSpPr txBox="1"/>
          <p:nvPr/>
        </p:nvSpPr>
        <p:spPr>
          <a:xfrm>
            <a:off x="3581400" y="1961964"/>
            <a:ext cx="1287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Kiran Zafar</a:t>
            </a:r>
            <a:endParaRPr sz="2000" dirty="0">
              <a:solidFill>
                <a:schemeClr val="accent3"/>
              </a:solidFill>
              <a:latin typeface="Comic Sans MS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415200" y="1853810"/>
            <a:ext cx="90000" cy="5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5943600" y="3002117"/>
            <a:ext cx="1287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666666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Inayat Ullah</a:t>
            </a:r>
            <a:endParaRPr sz="2000" dirty="0">
              <a:solidFill>
                <a:srgbClr val="666666"/>
              </a:solidFill>
              <a:latin typeface="Comic Sans MS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5777400" y="2917067"/>
            <a:ext cx="900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69;p16"/>
          <p:cNvSpPr txBox="1"/>
          <p:nvPr/>
        </p:nvSpPr>
        <p:spPr>
          <a:xfrm>
            <a:off x="6324600" y="1434127"/>
            <a:ext cx="1287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  <a:latin typeface="Comic Sans MS" pitchFamily="66" charset="0"/>
                <a:ea typeface="Fira Sans Extra Condensed Medium"/>
                <a:cs typeface="Fira Sans Extra Condensed Medium"/>
                <a:sym typeface="Fira Sans Extra Condensed Medium"/>
              </a:rPr>
              <a:t>Hurmat Ilyas</a:t>
            </a:r>
            <a:endParaRPr sz="2000" dirty="0">
              <a:solidFill>
                <a:schemeClr val="accent4"/>
              </a:solidFill>
              <a:latin typeface="Comic Sans MS" pitchFamily="66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8" name="Google Shape;270;p16"/>
          <p:cNvSpPr/>
          <p:nvPr/>
        </p:nvSpPr>
        <p:spPr>
          <a:xfrm>
            <a:off x="6127200" y="1290702"/>
            <a:ext cx="90000" cy="5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67" grpId="0" animBg="1"/>
      <p:bldP spid="270" grpId="0" animBg="1"/>
      <p:bldP spid="273" grpId="0" animBg="1"/>
      <p:bldP spid="276" grpId="0" animBg="1"/>
      <p:bldP spid="2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2"/>
          <p:cNvGrpSpPr/>
          <p:nvPr/>
        </p:nvGrpSpPr>
        <p:grpSpPr>
          <a:xfrm flipH="1">
            <a:off x="-1706125" y="1044304"/>
            <a:ext cx="3996201" cy="5553952"/>
            <a:chOff x="122302" y="891925"/>
            <a:chExt cx="2209677" cy="3071027"/>
          </a:xfrm>
        </p:grpSpPr>
        <p:sp>
          <p:nvSpPr>
            <p:cNvPr id="682" name="Google Shape;682;p22"/>
            <p:cNvSpPr/>
            <p:nvPr/>
          </p:nvSpPr>
          <p:spPr>
            <a:xfrm>
              <a:off x="729401" y="1271764"/>
              <a:ext cx="460632" cy="1189334"/>
            </a:xfrm>
            <a:custGeom>
              <a:avLst/>
              <a:gdLst/>
              <a:ahLst/>
              <a:cxnLst/>
              <a:rect l="l" t="t" r="r" b="b"/>
              <a:pathLst>
                <a:path w="10035" h="25910" extrusionOk="0">
                  <a:moveTo>
                    <a:pt x="1" y="0"/>
                  </a:moveTo>
                  <a:lnTo>
                    <a:pt x="2447" y="14678"/>
                  </a:lnTo>
                  <a:lnTo>
                    <a:pt x="4147" y="25583"/>
                  </a:lnTo>
                  <a:cubicBezTo>
                    <a:pt x="4147" y="25583"/>
                    <a:pt x="5757" y="25910"/>
                    <a:pt x="7307" y="25910"/>
                  </a:cubicBezTo>
                  <a:cubicBezTo>
                    <a:pt x="8516" y="25910"/>
                    <a:pt x="9690" y="25711"/>
                    <a:pt x="10035" y="25002"/>
                  </a:cubicBezTo>
                  <a:cubicBezTo>
                    <a:pt x="7920" y="23717"/>
                    <a:pt x="7381" y="21934"/>
                    <a:pt x="6925" y="18617"/>
                  </a:cubicBezTo>
                  <a:lnTo>
                    <a:pt x="5806" y="18493"/>
                  </a:lnTo>
                  <a:lnTo>
                    <a:pt x="6801" y="17622"/>
                  </a:lnTo>
                  <a:cubicBezTo>
                    <a:pt x="6718" y="16958"/>
                    <a:pt x="6635" y="16254"/>
                    <a:pt x="6552" y="15466"/>
                  </a:cubicBezTo>
                  <a:cubicBezTo>
                    <a:pt x="6511" y="14802"/>
                    <a:pt x="6386" y="14015"/>
                    <a:pt x="6303" y="13227"/>
                  </a:cubicBezTo>
                  <a:lnTo>
                    <a:pt x="5142" y="13103"/>
                  </a:lnTo>
                  <a:lnTo>
                    <a:pt x="6137" y="12232"/>
                  </a:lnTo>
                  <a:cubicBezTo>
                    <a:pt x="5972" y="11071"/>
                    <a:pt x="5764" y="9868"/>
                    <a:pt x="5557" y="8708"/>
                  </a:cubicBezTo>
                  <a:lnTo>
                    <a:pt x="4437" y="8376"/>
                  </a:lnTo>
                  <a:lnTo>
                    <a:pt x="5350" y="7795"/>
                  </a:lnTo>
                  <a:cubicBezTo>
                    <a:pt x="5142" y="6676"/>
                    <a:pt x="4935" y="5598"/>
                    <a:pt x="4769" y="4644"/>
                  </a:cubicBezTo>
                  <a:lnTo>
                    <a:pt x="3567" y="4313"/>
                  </a:lnTo>
                  <a:lnTo>
                    <a:pt x="4562" y="3649"/>
                  </a:lnTo>
                  <a:cubicBezTo>
                    <a:pt x="4189" y="1825"/>
                    <a:pt x="3898" y="539"/>
                    <a:pt x="3898" y="5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1450751" y="3118308"/>
              <a:ext cx="237913" cy="739489"/>
            </a:xfrm>
            <a:custGeom>
              <a:avLst/>
              <a:gdLst/>
              <a:ahLst/>
              <a:cxnLst/>
              <a:rect l="l" t="t" r="r" b="b"/>
              <a:pathLst>
                <a:path w="5183" h="16110" extrusionOk="0">
                  <a:moveTo>
                    <a:pt x="4370" y="1"/>
                  </a:moveTo>
                  <a:cubicBezTo>
                    <a:pt x="2896" y="1"/>
                    <a:pt x="0" y="405"/>
                    <a:pt x="0" y="405"/>
                  </a:cubicBezTo>
                  <a:cubicBezTo>
                    <a:pt x="0" y="405"/>
                    <a:pt x="1203" y="13176"/>
                    <a:pt x="788" y="16078"/>
                  </a:cubicBezTo>
                  <a:cubicBezTo>
                    <a:pt x="1099" y="16099"/>
                    <a:pt x="1410" y="16109"/>
                    <a:pt x="1721" y="16109"/>
                  </a:cubicBezTo>
                  <a:cubicBezTo>
                    <a:pt x="2032" y="16109"/>
                    <a:pt x="2343" y="16099"/>
                    <a:pt x="2654" y="16078"/>
                  </a:cubicBezTo>
                  <a:cubicBezTo>
                    <a:pt x="2654" y="16078"/>
                    <a:pt x="5183" y="7371"/>
                    <a:pt x="4934" y="32"/>
                  </a:cubicBezTo>
                  <a:cubicBezTo>
                    <a:pt x="4790" y="10"/>
                    <a:pt x="4597" y="1"/>
                    <a:pt x="4370" y="1"/>
                  </a:cubicBezTo>
                  <a:close/>
                </a:path>
              </a:pathLst>
            </a:custGeom>
            <a:solidFill>
              <a:srgbClr val="FFC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601931" y="2794332"/>
              <a:ext cx="268392" cy="1043961"/>
            </a:xfrm>
            <a:custGeom>
              <a:avLst/>
              <a:gdLst/>
              <a:ahLst/>
              <a:cxnLst/>
              <a:rect l="l" t="t" r="r" b="b"/>
              <a:pathLst>
                <a:path w="5847" h="22743" extrusionOk="0">
                  <a:moveTo>
                    <a:pt x="0" y="0"/>
                  </a:moveTo>
                  <a:cubicBezTo>
                    <a:pt x="788" y="5473"/>
                    <a:pt x="2985" y="22680"/>
                    <a:pt x="2985" y="22680"/>
                  </a:cubicBezTo>
                  <a:cubicBezTo>
                    <a:pt x="3276" y="22722"/>
                    <a:pt x="3566" y="22742"/>
                    <a:pt x="3856" y="22742"/>
                  </a:cubicBezTo>
                  <a:cubicBezTo>
                    <a:pt x="4146" y="22742"/>
                    <a:pt x="4436" y="22722"/>
                    <a:pt x="4727" y="22680"/>
                  </a:cubicBezTo>
                  <a:cubicBezTo>
                    <a:pt x="5846" y="18575"/>
                    <a:pt x="5805" y="6095"/>
                    <a:pt x="5805" y="6095"/>
                  </a:cubicBezTo>
                  <a:cubicBezTo>
                    <a:pt x="5805" y="6095"/>
                    <a:pt x="3856" y="4064"/>
                    <a:pt x="0" y="0"/>
                  </a:cubicBezTo>
                  <a:close/>
                </a:path>
              </a:pathLst>
            </a:custGeom>
            <a:solidFill>
              <a:srgbClr val="FFC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1696189" y="2635695"/>
              <a:ext cx="578693" cy="417529"/>
            </a:xfrm>
            <a:custGeom>
              <a:avLst/>
              <a:gdLst/>
              <a:ahLst/>
              <a:cxnLst/>
              <a:rect l="l" t="t" r="r" b="b"/>
              <a:pathLst>
                <a:path w="12607" h="9096" extrusionOk="0">
                  <a:moveTo>
                    <a:pt x="2451" y="0"/>
                  </a:moveTo>
                  <a:cubicBezTo>
                    <a:pt x="1240" y="0"/>
                    <a:pt x="0" y="1120"/>
                    <a:pt x="582" y="2627"/>
                  </a:cubicBezTo>
                  <a:lnTo>
                    <a:pt x="748" y="3042"/>
                  </a:lnTo>
                  <a:cubicBezTo>
                    <a:pt x="831" y="3249"/>
                    <a:pt x="914" y="3373"/>
                    <a:pt x="997" y="3539"/>
                  </a:cubicBezTo>
                  <a:cubicBezTo>
                    <a:pt x="1080" y="3705"/>
                    <a:pt x="1163" y="3871"/>
                    <a:pt x="1246" y="3995"/>
                  </a:cubicBezTo>
                  <a:cubicBezTo>
                    <a:pt x="1370" y="4285"/>
                    <a:pt x="1577" y="4576"/>
                    <a:pt x="1743" y="4866"/>
                  </a:cubicBezTo>
                  <a:cubicBezTo>
                    <a:pt x="2116" y="5446"/>
                    <a:pt x="2531" y="5985"/>
                    <a:pt x="2987" y="6441"/>
                  </a:cubicBezTo>
                  <a:cubicBezTo>
                    <a:pt x="3941" y="7478"/>
                    <a:pt x="5102" y="8266"/>
                    <a:pt x="6387" y="8722"/>
                  </a:cubicBezTo>
                  <a:lnTo>
                    <a:pt x="6884" y="8888"/>
                  </a:lnTo>
                  <a:lnTo>
                    <a:pt x="7382" y="8971"/>
                  </a:lnTo>
                  <a:cubicBezTo>
                    <a:pt x="7714" y="9054"/>
                    <a:pt x="8087" y="9095"/>
                    <a:pt x="8419" y="9095"/>
                  </a:cubicBezTo>
                  <a:cubicBezTo>
                    <a:pt x="8792" y="9095"/>
                    <a:pt x="9123" y="9095"/>
                    <a:pt x="9497" y="9012"/>
                  </a:cubicBezTo>
                  <a:cubicBezTo>
                    <a:pt x="9662" y="8929"/>
                    <a:pt x="9828" y="8888"/>
                    <a:pt x="9994" y="8846"/>
                  </a:cubicBezTo>
                  <a:cubicBezTo>
                    <a:pt x="10160" y="8763"/>
                    <a:pt x="10326" y="8680"/>
                    <a:pt x="10492" y="8598"/>
                  </a:cubicBezTo>
                  <a:cubicBezTo>
                    <a:pt x="11072" y="8266"/>
                    <a:pt x="11570" y="7768"/>
                    <a:pt x="11901" y="7188"/>
                  </a:cubicBezTo>
                  <a:cubicBezTo>
                    <a:pt x="12233" y="6649"/>
                    <a:pt x="12440" y="6027"/>
                    <a:pt x="12565" y="5405"/>
                  </a:cubicBezTo>
                  <a:cubicBezTo>
                    <a:pt x="12606" y="5281"/>
                    <a:pt x="12523" y="5198"/>
                    <a:pt x="12440" y="5156"/>
                  </a:cubicBezTo>
                  <a:cubicBezTo>
                    <a:pt x="12406" y="5133"/>
                    <a:pt x="12368" y="5123"/>
                    <a:pt x="12330" y="5123"/>
                  </a:cubicBezTo>
                  <a:cubicBezTo>
                    <a:pt x="12233" y="5123"/>
                    <a:pt x="12139" y="5191"/>
                    <a:pt x="12109" y="5281"/>
                  </a:cubicBezTo>
                  <a:cubicBezTo>
                    <a:pt x="11736" y="6276"/>
                    <a:pt x="10948" y="7022"/>
                    <a:pt x="9994" y="7437"/>
                  </a:cubicBezTo>
                  <a:cubicBezTo>
                    <a:pt x="9870" y="7437"/>
                    <a:pt x="9745" y="7478"/>
                    <a:pt x="9621" y="7478"/>
                  </a:cubicBezTo>
                  <a:lnTo>
                    <a:pt x="9289" y="7478"/>
                  </a:lnTo>
                  <a:cubicBezTo>
                    <a:pt x="9082" y="7478"/>
                    <a:pt x="8833" y="7437"/>
                    <a:pt x="8626" y="7395"/>
                  </a:cubicBezTo>
                  <a:cubicBezTo>
                    <a:pt x="8377" y="7312"/>
                    <a:pt x="8128" y="7229"/>
                    <a:pt x="7921" y="7146"/>
                  </a:cubicBezTo>
                  <a:lnTo>
                    <a:pt x="7589" y="6980"/>
                  </a:lnTo>
                  <a:lnTo>
                    <a:pt x="7258" y="6815"/>
                  </a:lnTo>
                  <a:cubicBezTo>
                    <a:pt x="6428" y="6276"/>
                    <a:pt x="5765" y="5529"/>
                    <a:pt x="5309" y="4659"/>
                  </a:cubicBezTo>
                  <a:cubicBezTo>
                    <a:pt x="5060" y="4244"/>
                    <a:pt x="4853" y="3788"/>
                    <a:pt x="4687" y="3332"/>
                  </a:cubicBezTo>
                  <a:cubicBezTo>
                    <a:pt x="4604" y="3083"/>
                    <a:pt x="4521" y="2834"/>
                    <a:pt x="4438" y="2586"/>
                  </a:cubicBezTo>
                  <a:cubicBezTo>
                    <a:pt x="4397" y="2461"/>
                    <a:pt x="4397" y="2378"/>
                    <a:pt x="4355" y="2254"/>
                  </a:cubicBezTo>
                  <a:cubicBezTo>
                    <a:pt x="4314" y="2129"/>
                    <a:pt x="4314" y="2046"/>
                    <a:pt x="4314" y="1964"/>
                  </a:cubicBezTo>
                  <a:cubicBezTo>
                    <a:pt x="4272" y="1715"/>
                    <a:pt x="4231" y="1466"/>
                    <a:pt x="4148" y="1217"/>
                  </a:cubicBezTo>
                  <a:cubicBezTo>
                    <a:pt x="3818" y="361"/>
                    <a:pt x="3139" y="0"/>
                    <a:pt x="2451" y="0"/>
                  </a:cubicBezTo>
                  <a:close/>
                </a:path>
              </a:pathLst>
            </a:custGeom>
            <a:solidFill>
              <a:srgbClr val="FFC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191058" y="2738561"/>
              <a:ext cx="140921" cy="176954"/>
            </a:xfrm>
            <a:custGeom>
              <a:avLst/>
              <a:gdLst/>
              <a:ahLst/>
              <a:cxnLst/>
              <a:rect l="l" t="t" r="r" b="b"/>
              <a:pathLst>
                <a:path w="3070" h="3855" extrusionOk="0">
                  <a:moveTo>
                    <a:pt x="2191" y="1"/>
                  </a:moveTo>
                  <a:cubicBezTo>
                    <a:pt x="2108" y="1"/>
                    <a:pt x="2028" y="44"/>
                    <a:pt x="1991" y="137"/>
                  </a:cubicBezTo>
                  <a:cubicBezTo>
                    <a:pt x="1618" y="718"/>
                    <a:pt x="996" y="1505"/>
                    <a:pt x="581" y="2210"/>
                  </a:cubicBezTo>
                  <a:cubicBezTo>
                    <a:pt x="1" y="3122"/>
                    <a:pt x="1203" y="3744"/>
                    <a:pt x="1203" y="3744"/>
                  </a:cubicBezTo>
                  <a:cubicBezTo>
                    <a:pt x="1203" y="3744"/>
                    <a:pt x="1525" y="3855"/>
                    <a:pt x="1891" y="3855"/>
                  </a:cubicBezTo>
                  <a:cubicBezTo>
                    <a:pt x="2303" y="3855"/>
                    <a:pt x="2772" y="3715"/>
                    <a:pt x="2903" y="3122"/>
                  </a:cubicBezTo>
                  <a:cubicBezTo>
                    <a:pt x="3069" y="2335"/>
                    <a:pt x="2696" y="966"/>
                    <a:pt x="2447" y="179"/>
                  </a:cubicBezTo>
                  <a:cubicBezTo>
                    <a:pt x="2402" y="65"/>
                    <a:pt x="2293" y="1"/>
                    <a:pt x="2191" y="1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565761" y="1387850"/>
              <a:ext cx="1370327" cy="2469968"/>
            </a:xfrm>
            <a:custGeom>
              <a:avLst/>
              <a:gdLst/>
              <a:ahLst/>
              <a:cxnLst/>
              <a:rect l="l" t="t" r="r" b="b"/>
              <a:pathLst>
                <a:path w="29853" h="53809" extrusionOk="0">
                  <a:moveTo>
                    <a:pt x="4520" y="1"/>
                  </a:moveTo>
                  <a:cubicBezTo>
                    <a:pt x="4520" y="1"/>
                    <a:pt x="332" y="2281"/>
                    <a:pt x="1866" y="6261"/>
                  </a:cubicBezTo>
                  <a:cubicBezTo>
                    <a:pt x="3359" y="10283"/>
                    <a:pt x="747" y="21312"/>
                    <a:pt x="415" y="24795"/>
                  </a:cubicBezTo>
                  <a:cubicBezTo>
                    <a:pt x="0" y="34456"/>
                    <a:pt x="4022" y="38768"/>
                    <a:pt x="8624" y="40675"/>
                  </a:cubicBezTo>
                  <a:cubicBezTo>
                    <a:pt x="8915" y="40799"/>
                    <a:pt x="9122" y="41090"/>
                    <a:pt x="9163" y="41421"/>
                  </a:cubicBezTo>
                  <a:cubicBezTo>
                    <a:pt x="9495" y="45402"/>
                    <a:pt x="9951" y="51828"/>
                    <a:pt x="9702" y="53777"/>
                  </a:cubicBezTo>
                  <a:cubicBezTo>
                    <a:pt x="10013" y="53798"/>
                    <a:pt x="10314" y="53808"/>
                    <a:pt x="10615" y="53808"/>
                  </a:cubicBezTo>
                  <a:cubicBezTo>
                    <a:pt x="10915" y="53808"/>
                    <a:pt x="11216" y="53798"/>
                    <a:pt x="11527" y="53777"/>
                  </a:cubicBezTo>
                  <a:cubicBezTo>
                    <a:pt x="12563" y="50170"/>
                    <a:pt x="13268" y="46521"/>
                    <a:pt x="13641" y="42790"/>
                  </a:cubicBezTo>
                  <a:cubicBezTo>
                    <a:pt x="13683" y="42292"/>
                    <a:pt x="14139" y="41960"/>
                    <a:pt x="14636" y="41960"/>
                  </a:cubicBezTo>
                  <a:cubicBezTo>
                    <a:pt x="15279" y="42002"/>
                    <a:pt x="15961" y="42027"/>
                    <a:pt x="16665" y="42027"/>
                  </a:cubicBezTo>
                  <a:cubicBezTo>
                    <a:pt x="19458" y="42027"/>
                    <a:pt x="22610" y="41635"/>
                    <a:pt x="25126" y="40343"/>
                  </a:cubicBezTo>
                  <a:cubicBezTo>
                    <a:pt x="25790" y="45858"/>
                    <a:pt x="26495" y="53321"/>
                    <a:pt x="26495" y="53321"/>
                  </a:cubicBezTo>
                  <a:cubicBezTo>
                    <a:pt x="26785" y="53363"/>
                    <a:pt x="27075" y="53383"/>
                    <a:pt x="27365" y="53383"/>
                  </a:cubicBezTo>
                  <a:cubicBezTo>
                    <a:pt x="27655" y="53383"/>
                    <a:pt x="27946" y="53363"/>
                    <a:pt x="28236" y="53321"/>
                  </a:cubicBezTo>
                  <a:cubicBezTo>
                    <a:pt x="29355" y="49216"/>
                    <a:pt x="29729" y="34207"/>
                    <a:pt x="29729" y="34207"/>
                  </a:cubicBezTo>
                  <a:cubicBezTo>
                    <a:pt x="29853" y="33129"/>
                    <a:pt x="29853" y="32009"/>
                    <a:pt x="29729" y="30931"/>
                  </a:cubicBezTo>
                  <a:cubicBezTo>
                    <a:pt x="28743" y="23176"/>
                    <a:pt x="19449" y="22511"/>
                    <a:pt x="14062" y="22511"/>
                  </a:cubicBezTo>
                  <a:cubicBezTo>
                    <a:pt x="12947" y="22511"/>
                    <a:pt x="12000" y="22540"/>
                    <a:pt x="11328" y="22540"/>
                  </a:cubicBezTo>
                  <a:cubicBezTo>
                    <a:pt x="11011" y="22540"/>
                    <a:pt x="10756" y="22533"/>
                    <a:pt x="10573" y="22515"/>
                  </a:cubicBezTo>
                  <a:cubicBezTo>
                    <a:pt x="8168" y="22266"/>
                    <a:pt x="8002" y="19737"/>
                    <a:pt x="7463" y="12439"/>
                  </a:cubicBezTo>
                  <a:cubicBezTo>
                    <a:pt x="7173" y="8169"/>
                    <a:pt x="6178" y="3940"/>
                    <a:pt x="4520" y="1"/>
                  </a:cubicBezTo>
                  <a:close/>
                </a:path>
              </a:pathLst>
            </a:custGeom>
            <a:solidFill>
              <a:srgbClr val="FFC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1393649" y="3834700"/>
              <a:ext cx="197977" cy="128252"/>
            </a:xfrm>
            <a:custGeom>
              <a:avLst/>
              <a:gdLst/>
              <a:ahLst/>
              <a:cxnLst/>
              <a:rect l="l" t="t" r="r" b="b"/>
              <a:pathLst>
                <a:path w="4313" h="2794" extrusionOk="0">
                  <a:moveTo>
                    <a:pt x="2883" y="1"/>
                  </a:moveTo>
                  <a:cubicBezTo>
                    <a:pt x="1858" y="1"/>
                    <a:pt x="366" y="533"/>
                    <a:pt x="0" y="1715"/>
                  </a:cubicBezTo>
                  <a:cubicBezTo>
                    <a:pt x="263" y="1729"/>
                    <a:pt x="525" y="1733"/>
                    <a:pt x="759" y="1733"/>
                  </a:cubicBezTo>
                  <a:cubicBezTo>
                    <a:pt x="1226" y="1733"/>
                    <a:pt x="1576" y="1715"/>
                    <a:pt x="1576" y="1715"/>
                  </a:cubicBezTo>
                  <a:lnTo>
                    <a:pt x="1576" y="1715"/>
                  </a:lnTo>
                  <a:lnTo>
                    <a:pt x="995" y="2793"/>
                  </a:lnTo>
                  <a:cubicBezTo>
                    <a:pt x="995" y="2793"/>
                    <a:pt x="4312" y="2710"/>
                    <a:pt x="3856" y="347"/>
                  </a:cubicBezTo>
                  <a:cubicBezTo>
                    <a:pt x="3750" y="120"/>
                    <a:pt x="3369" y="1"/>
                    <a:pt x="2883" y="1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1686733" y="3817900"/>
              <a:ext cx="196095" cy="126002"/>
            </a:xfrm>
            <a:custGeom>
              <a:avLst/>
              <a:gdLst/>
              <a:ahLst/>
              <a:cxnLst/>
              <a:rect l="l" t="t" r="r" b="b"/>
              <a:pathLst>
                <a:path w="4272" h="2745" extrusionOk="0">
                  <a:moveTo>
                    <a:pt x="2862" y="1"/>
                  </a:moveTo>
                  <a:cubicBezTo>
                    <a:pt x="1840" y="1"/>
                    <a:pt x="340" y="534"/>
                    <a:pt x="0" y="1666"/>
                  </a:cubicBezTo>
                  <a:cubicBezTo>
                    <a:pt x="263" y="1680"/>
                    <a:pt x="521" y="1685"/>
                    <a:pt x="748" y="1685"/>
                  </a:cubicBezTo>
                  <a:cubicBezTo>
                    <a:pt x="1203" y="1685"/>
                    <a:pt x="1534" y="1666"/>
                    <a:pt x="1535" y="1666"/>
                  </a:cubicBezTo>
                  <a:lnTo>
                    <a:pt x="1535" y="1666"/>
                  </a:lnTo>
                  <a:lnTo>
                    <a:pt x="954" y="2744"/>
                  </a:lnTo>
                  <a:cubicBezTo>
                    <a:pt x="954" y="2744"/>
                    <a:pt x="4271" y="2703"/>
                    <a:pt x="3815" y="340"/>
                  </a:cubicBezTo>
                  <a:cubicBezTo>
                    <a:pt x="3710" y="116"/>
                    <a:pt x="3337" y="1"/>
                    <a:pt x="2862" y="1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915947" y="3834700"/>
              <a:ext cx="196050" cy="128252"/>
            </a:xfrm>
            <a:custGeom>
              <a:avLst/>
              <a:gdLst/>
              <a:ahLst/>
              <a:cxnLst/>
              <a:rect l="l" t="t" r="r" b="b"/>
              <a:pathLst>
                <a:path w="4271" h="2794" extrusionOk="0">
                  <a:moveTo>
                    <a:pt x="2870" y="1"/>
                  </a:moveTo>
                  <a:cubicBezTo>
                    <a:pt x="1858" y="1"/>
                    <a:pt x="366" y="533"/>
                    <a:pt x="0" y="1715"/>
                  </a:cubicBezTo>
                  <a:cubicBezTo>
                    <a:pt x="263" y="1729"/>
                    <a:pt x="521" y="1733"/>
                    <a:pt x="748" y="1733"/>
                  </a:cubicBezTo>
                  <a:cubicBezTo>
                    <a:pt x="1203" y="1733"/>
                    <a:pt x="1534" y="1715"/>
                    <a:pt x="1534" y="1715"/>
                  </a:cubicBezTo>
                  <a:lnTo>
                    <a:pt x="1534" y="1715"/>
                  </a:lnTo>
                  <a:lnTo>
                    <a:pt x="995" y="2793"/>
                  </a:lnTo>
                  <a:cubicBezTo>
                    <a:pt x="995" y="2793"/>
                    <a:pt x="4271" y="2710"/>
                    <a:pt x="3815" y="347"/>
                  </a:cubicBezTo>
                  <a:cubicBezTo>
                    <a:pt x="3722" y="120"/>
                    <a:pt x="3350" y="1"/>
                    <a:pt x="2870" y="1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643794" y="3817900"/>
              <a:ext cx="196050" cy="126002"/>
            </a:xfrm>
            <a:custGeom>
              <a:avLst/>
              <a:gdLst/>
              <a:ahLst/>
              <a:cxnLst/>
              <a:rect l="l" t="t" r="r" b="b"/>
              <a:pathLst>
                <a:path w="4271" h="2745" extrusionOk="0">
                  <a:moveTo>
                    <a:pt x="2889" y="1"/>
                  </a:moveTo>
                  <a:cubicBezTo>
                    <a:pt x="1877" y="1"/>
                    <a:pt x="368" y="534"/>
                    <a:pt x="0" y="1666"/>
                  </a:cubicBezTo>
                  <a:cubicBezTo>
                    <a:pt x="263" y="1680"/>
                    <a:pt x="521" y="1685"/>
                    <a:pt x="748" y="1685"/>
                  </a:cubicBezTo>
                  <a:cubicBezTo>
                    <a:pt x="1203" y="1685"/>
                    <a:pt x="1534" y="1666"/>
                    <a:pt x="1534" y="1666"/>
                  </a:cubicBezTo>
                  <a:lnTo>
                    <a:pt x="1534" y="1666"/>
                  </a:lnTo>
                  <a:lnTo>
                    <a:pt x="995" y="2744"/>
                  </a:lnTo>
                  <a:cubicBezTo>
                    <a:pt x="995" y="2744"/>
                    <a:pt x="4271" y="2703"/>
                    <a:pt x="3815" y="340"/>
                  </a:cubicBezTo>
                  <a:cubicBezTo>
                    <a:pt x="3723" y="116"/>
                    <a:pt x="3359" y="1"/>
                    <a:pt x="2889" y="1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10398" y="1117625"/>
              <a:ext cx="240896" cy="154186"/>
            </a:xfrm>
            <a:custGeom>
              <a:avLst/>
              <a:gdLst/>
              <a:ahLst/>
              <a:cxnLst/>
              <a:rect l="l" t="t" r="r" b="b"/>
              <a:pathLst>
                <a:path w="5248" h="3359" extrusionOk="0">
                  <a:moveTo>
                    <a:pt x="4375" y="1"/>
                  </a:moveTo>
                  <a:cubicBezTo>
                    <a:pt x="4276" y="1"/>
                    <a:pt x="4172" y="26"/>
                    <a:pt x="4064" y="83"/>
                  </a:cubicBezTo>
                  <a:lnTo>
                    <a:pt x="374" y="2280"/>
                  </a:lnTo>
                  <a:cubicBezTo>
                    <a:pt x="83" y="2446"/>
                    <a:pt x="0" y="2819"/>
                    <a:pt x="166" y="3068"/>
                  </a:cubicBezTo>
                  <a:cubicBezTo>
                    <a:pt x="291" y="3234"/>
                    <a:pt x="456" y="3358"/>
                    <a:pt x="664" y="3358"/>
                  </a:cubicBezTo>
                  <a:cubicBezTo>
                    <a:pt x="747" y="3358"/>
                    <a:pt x="871" y="3358"/>
                    <a:pt x="954" y="3317"/>
                  </a:cubicBezTo>
                  <a:lnTo>
                    <a:pt x="4686" y="1119"/>
                  </a:lnTo>
                  <a:cubicBezTo>
                    <a:pt x="5247" y="768"/>
                    <a:pt x="4917" y="1"/>
                    <a:pt x="437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1209031" y="2734843"/>
              <a:ext cx="407339" cy="259992"/>
            </a:xfrm>
            <a:custGeom>
              <a:avLst/>
              <a:gdLst/>
              <a:ahLst/>
              <a:cxnLst/>
              <a:rect l="l" t="t" r="r" b="b"/>
              <a:pathLst>
                <a:path w="8874" h="5664" extrusionOk="0">
                  <a:moveTo>
                    <a:pt x="5165" y="0"/>
                  </a:moveTo>
                  <a:cubicBezTo>
                    <a:pt x="5061" y="0"/>
                    <a:pt x="4956" y="4"/>
                    <a:pt x="4852" y="11"/>
                  </a:cubicBezTo>
                  <a:cubicBezTo>
                    <a:pt x="3110" y="218"/>
                    <a:pt x="0" y="2333"/>
                    <a:pt x="830" y="4406"/>
                  </a:cubicBezTo>
                  <a:cubicBezTo>
                    <a:pt x="1163" y="5333"/>
                    <a:pt x="2260" y="5663"/>
                    <a:pt x="3289" y="5663"/>
                  </a:cubicBezTo>
                  <a:cubicBezTo>
                    <a:pt x="3411" y="5663"/>
                    <a:pt x="3531" y="5658"/>
                    <a:pt x="3649" y="5650"/>
                  </a:cubicBezTo>
                  <a:cubicBezTo>
                    <a:pt x="4934" y="5525"/>
                    <a:pt x="6261" y="5360"/>
                    <a:pt x="7339" y="4613"/>
                  </a:cubicBezTo>
                  <a:cubicBezTo>
                    <a:pt x="7961" y="4157"/>
                    <a:pt x="8417" y="3577"/>
                    <a:pt x="8666" y="2872"/>
                  </a:cubicBezTo>
                  <a:cubicBezTo>
                    <a:pt x="8873" y="2250"/>
                    <a:pt x="8707" y="1545"/>
                    <a:pt x="8210" y="1130"/>
                  </a:cubicBezTo>
                  <a:cubicBezTo>
                    <a:pt x="7375" y="409"/>
                    <a:pt x="6296" y="0"/>
                    <a:pt x="5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807434" y="2629177"/>
              <a:ext cx="352164" cy="312412"/>
            </a:xfrm>
            <a:custGeom>
              <a:avLst/>
              <a:gdLst/>
              <a:ahLst/>
              <a:cxnLst/>
              <a:rect l="l" t="t" r="r" b="b"/>
              <a:pathLst>
                <a:path w="7672" h="6806" extrusionOk="0">
                  <a:moveTo>
                    <a:pt x="4071" y="1"/>
                  </a:moveTo>
                  <a:cubicBezTo>
                    <a:pt x="3002" y="1"/>
                    <a:pt x="1924" y="769"/>
                    <a:pt x="913" y="1898"/>
                  </a:cubicBezTo>
                  <a:cubicBezTo>
                    <a:pt x="457" y="2396"/>
                    <a:pt x="125" y="3018"/>
                    <a:pt x="42" y="3723"/>
                  </a:cubicBezTo>
                  <a:cubicBezTo>
                    <a:pt x="1" y="4676"/>
                    <a:pt x="664" y="5547"/>
                    <a:pt x="1411" y="6169"/>
                  </a:cubicBezTo>
                  <a:cubicBezTo>
                    <a:pt x="1957" y="6616"/>
                    <a:pt x="2563" y="6805"/>
                    <a:pt x="3173" y="6805"/>
                  </a:cubicBezTo>
                  <a:cubicBezTo>
                    <a:pt x="4090" y="6805"/>
                    <a:pt x="5017" y="6377"/>
                    <a:pt x="5764" y="5754"/>
                  </a:cubicBezTo>
                  <a:cubicBezTo>
                    <a:pt x="7257" y="4469"/>
                    <a:pt x="7671" y="3184"/>
                    <a:pt x="6469" y="1525"/>
                  </a:cubicBezTo>
                  <a:cubicBezTo>
                    <a:pt x="5697" y="448"/>
                    <a:pt x="4887" y="1"/>
                    <a:pt x="4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1096755" y="2420782"/>
              <a:ext cx="401601" cy="175026"/>
            </a:xfrm>
            <a:custGeom>
              <a:avLst/>
              <a:gdLst/>
              <a:ahLst/>
              <a:cxnLst/>
              <a:rect l="l" t="t" r="r" b="b"/>
              <a:pathLst>
                <a:path w="8749" h="3813" extrusionOk="0">
                  <a:moveTo>
                    <a:pt x="2117" y="0"/>
                  </a:moveTo>
                  <a:cubicBezTo>
                    <a:pt x="1323" y="0"/>
                    <a:pt x="630" y="12"/>
                    <a:pt x="83" y="12"/>
                  </a:cubicBezTo>
                  <a:cubicBezTo>
                    <a:pt x="0" y="509"/>
                    <a:pt x="83" y="965"/>
                    <a:pt x="249" y="1380"/>
                  </a:cubicBezTo>
                  <a:cubicBezTo>
                    <a:pt x="664" y="2582"/>
                    <a:pt x="1617" y="3453"/>
                    <a:pt x="2861" y="3743"/>
                  </a:cubicBezTo>
                  <a:cubicBezTo>
                    <a:pt x="3159" y="3790"/>
                    <a:pt x="3457" y="3813"/>
                    <a:pt x="3753" y="3813"/>
                  </a:cubicBezTo>
                  <a:cubicBezTo>
                    <a:pt x="5556" y="3813"/>
                    <a:pt x="7271" y="2964"/>
                    <a:pt x="8376" y="1504"/>
                  </a:cubicBezTo>
                  <a:cubicBezTo>
                    <a:pt x="8583" y="1214"/>
                    <a:pt x="8749" y="841"/>
                    <a:pt x="8749" y="468"/>
                  </a:cubicBezTo>
                  <a:cubicBezTo>
                    <a:pt x="6369" y="61"/>
                    <a:pt x="3969" y="0"/>
                    <a:pt x="2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630436" y="1909342"/>
              <a:ext cx="140921" cy="332013"/>
            </a:xfrm>
            <a:custGeom>
              <a:avLst/>
              <a:gdLst/>
              <a:ahLst/>
              <a:cxnLst/>
              <a:rect l="l" t="t" r="r" b="b"/>
              <a:pathLst>
                <a:path w="3070" h="7233" extrusionOk="0">
                  <a:moveTo>
                    <a:pt x="872" y="0"/>
                  </a:moveTo>
                  <a:cubicBezTo>
                    <a:pt x="747" y="2281"/>
                    <a:pt x="374" y="4893"/>
                    <a:pt x="1" y="7215"/>
                  </a:cubicBezTo>
                  <a:cubicBezTo>
                    <a:pt x="78" y="7227"/>
                    <a:pt x="154" y="7232"/>
                    <a:pt x="228" y="7232"/>
                  </a:cubicBezTo>
                  <a:cubicBezTo>
                    <a:pt x="1185" y="7232"/>
                    <a:pt x="1861" y="6273"/>
                    <a:pt x="2323" y="5349"/>
                  </a:cubicBezTo>
                  <a:cubicBezTo>
                    <a:pt x="2862" y="4354"/>
                    <a:pt x="3069" y="3234"/>
                    <a:pt x="2903" y="2115"/>
                  </a:cubicBezTo>
                  <a:cubicBezTo>
                    <a:pt x="2779" y="1244"/>
                    <a:pt x="2240" y="498"/>
                    <a:pt x="1411" y="166"/>
                  </a:cubicBezTo>
                  <a:cubicBezTo>
                    <a:pt x="1245" y="83"/>
                    <a:pt x="1079" y="42"/>
                    <a:pt x="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669611" y="2510750"/>
              <a:ext cx="255080" cy="281704"/>
            </a:xfrm>
            <a:custGeom>
              <a:avLst/>
              <a:gdLst/>
              <a:ahLst/>
              <a:cxnLst/>
              <a:rect l="l" t="t" r="r" b="b"/>
              <a:pathLst>
                <a:path w="5557" h="6137" extrusionOk="0">
                  <a:moveTo>
                    <a:pt x="1037" y="0"/>
                  </a:moveTo>
                  <a:cubicBezTo>
                    <a:pt x="415" y="498"/>
                    <a:pt x="249" y="1493"/>
                    <a:pt x="166" y="2198"/>
                  </a:cubicBezTo>
                  <a:cubicBezTo>
                    <a:pt x="0" y="4229"/>
                    <a:pt x="1493" y="5971"/>
                    <a:pt x="3483" y="6137"/>
                  </a:cubicBezTo>
                  <a:cubicBezTo>
                    <a:pt x="4188" y="6137"/>
                    <a:pt x="4893" y="6054"/>
                    <a:pt x="5556" y="5888"/>
                  </a:cubicBezTo>
                  <a:cubicBezTo>
                    <a:pt x="5100" y="3276"/>
                    <a:pt x="3400" y="1078"/>
                    <a:pt x="1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71310" y="1583897"/>
              <a:ext cx="123753" cy="256962"/>
            </a:xfrm>
            <a:custGeom>
              <a:avLst/>
              <a:gdLst/>
              <a:ahLst/>
              <a:cxnLst/>
              <a:rect l="l" t="t" r="r" b="b"/>
              <a:pathLst>
                <a:path w="2696" h="5598" extrusionOk="0">
                  <a:moveTo>
                    <a:pt x="1534" y="0"/>
                  </a:moveTo>
                  <a:cubicBezTo>
                    <a:pt x="829" y="332"/>
                    <a:pt x="332" y="1037"/>
                    <a:pt x="249" y="1783"/>
                  </a:cubicBezTo>
                  <a:cubicBezTo>
                    <a:pt x="0" y="3110"/>
                    <a:pt x="1078" y="3442"/>
                    <a:pt x="1783" y="4312"/>
                  </a:cubicBezTo>
                  <a:cubicBezTo>
                    <a:pt x="2073" y="4768"/>
                    <a:pt x="2364" y="5183"/>
                    <a:pt x="2695" y="5598"/>
                  </a:cubicBezTo>
                  <a:cubicBezTo>
                    <a:pt x="2446" y="3690"/>
                    <a:pt x="2073" y="1825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88110" y="2135822"/>
              <a:ext cx="177367" cy="304517"/>
            </a:xfrm>
            <a:custGeom>
              <a:avLst/>
              <a:gdLst/>
              <a:ahLst/>
              <a:cxnLst/>
              <a:rect l="l" t="t" r="r" b="b"/>
              <a:pathLst>
                <a:path w="3864" h="6634" extrusionOk="0">
                  <a:moveTo>
                    <a:pt x="2910" y="0"/>
                  </a:moveTo>
                  <a:lnTo>
                    <a:pt x="2868" y="42"/>
                  </a:lnTo>
                  <a:cubicBezTo>
                    <a:pt x="1624" y="912"/>
                    <a:pt x="919" y="2488"/>
                    <a:pt x="422" y="3856"/>
                  </a:cubicBezTo>
                  <a:cubicBezTo>
                    <a:pt x="380" y="3898"/>
                    <a:pt x="380" y="3939"/>
                    <a:pt x="380" y="3981"/>
                  </a:cubicBezTo>
                  <a:cubicBezTo>
                    <a:pt x="0" y="5045"/>
                    <a:pt x="527" y="6633"/>
                    <a:pt x="1800" y="6633"/>
                  </a:cubicBezTo>
                  <a:cubicBezTo>
                    <a:pt x="1915" y="6633"/>
                    <a:pt x="2036" y="6620"/>
                    <a:pt x="2163" y="6593"/>
                  </a:cubicBezTo>
                  <a:cubicBezTo>
                    <a:pt x="2910" y="6427"/>
                    <a:pt x="3449" y="5681"/>
                    <a:pt x="3863" y="4934"/>
                  </a:cubicBezTo>
                  <a:cubicBezTo>
                    <a:pt x="3366" y="3981"/>
                    <a:pt x="3117" y="2405"/>
                    <a:pt x="2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80954" y="2461267"/>
              <a:ext cx="192286" cy="340734"/>
            </a:xfrm>
            <a:custGeom>
              <a:avLst/>
              <a:gdLst/>
              <a:ahLst/>
              <a:cxnLst/>
              <a:rect l="l" t="t" r="r" b="b"/>
              <a:pathLst>
                <a:path w="4189" h="7423" extrusionOk="0">
                  <a:moveTo>
                    <a:pt x="291" y="0"/>
                  </a:moveTo>
                  <a:cubicBezTo>
                    <a:pt x="208" y="539"/>
                    <a:pt x="125" y="1037"/>
                    <a:pt x="84" y="1410"/>
                  </a:cubicBezTo>
                  <a:cubicBezTo>
                    <a:pt x="1" y="3442"/>
                    <a:pt x="125" y="5432"/>
                    <a:pt x="498" y="7422"/>
                  </a:cubicBezTo>
                  <a:cubicBezTo>
                    <a:pt x="913" y="7339"/>
                    <a:pt x="1328" y="7132"/>
                    <a:pt x="1659" y="6800"/>
                  </a:cubicBezTo>
                  <a:cubicBezTo>
                    <a:pt x="2364" y="6095"/>
                    <a:pt x="3442" y="5307"/>
                    <a:pt x="3733" y="4312"/>
                  </a:cubicBezTo>
                  <a:cubicBezTo>
                    <a:pt x="4189" y="3027"/>
                    <a:pt x="3152" y="1742"/>
                    <a:pt x="2157" y="1037"/>
                  </a:cubicBezTo>
                  <a:cubicBezTo>
                    <a:pt x="1742" y="705"/>
                    <a:pt x="1286" y="456"/>
                    <a:pt x="830" y="208"/>
                  </a:cubicBezTo>
                  <a:cubicBezTo>
                    <a:pt x="623" y="125"/>
                    <a:pt x="457" y="83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1346048" y="3105823"/>
              <a:ext cx="352164" cy="210004"/>
            </a:xfrm>
            <a:custGeom>
              <a:avLst/>
              <a:gdLst/>
              <a:ahLst/>
              <a:cxnLst/>
              <a:rect l="l" t="t" r="r" b="b"/>
              <a:pathLst>
                <a:path w="7672" h="4575" extrusionOk="0">
                  <a:moveTo>
                    <a:pt x="3767" y="0"/>
                  </a:moveTo>
                  <a:cubicBezTo>
                    <a:pt x="2990" y="0"/>
                    <a:pt x="2206" y="282"/>
                    <a:pt x="1618" y="760"/>
                  </a:cubicBezTo>
                  <a:cubicBezTo>
                    <a:pt x="913" y="1548"/>
                    <a:pt x="374" y="2460"/>
                    <a:pt x="84" y="3455"/>
                  </a:cubicBezTo>
                  <a:cubicBezTo>
                    <a:pt x="1" y="3829"/>
                    <a:pt x="1" y="4202"/>
                    <a:pt x="84" y="4575"/>
                  </a:cubicBezTo>
                  <a:cubicBezTo>
                    <a:pt x="2654" y="4575"/>
                    <a:pt x="5225" y="4077"/>
                    <a:pt x="7630" y="3082"/>
                  </a:cubicBezTo>
                  <a:cubicBezTo>
                    <a:pt x="7671" y="2336"/>
                    <a:pt x="7340" y="1590"/>
                    <a:pt x="6801" y="1051"/>
                  </a:cubicBezTo>
                  <a:cubicBezTo>
                    <a:pt x="6054" y="387"/>
                    <a:pt x="5059" y="14"/>
                    <a:pt x="4064" y="14"/>
                  </a:cubicBezTo>
                  <a:cubicBezTo>
                    <a:pt x="3965" y="5"/>
                    <a:pt x="3866" y="0"/>
                    <a:pt x="3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708470" y="3017920"/>
              <a:ext cx="281750" cy="231303"/>
            </a:xfrm>
            <a:custGeom>
              <a:avLst/>
              <a:gdLst/>
              <a:ahLst/>
              <a:cxnLst/>
              <a:rect l="l" t="t" r="r" b="b"/>
              <a:pathLst>
                <a:path w="6138" h="5039" extrusionOk="0">
                  <a:moveTo>
                    <a:pt x="2742" y="1"/>
                  </a:moveTo>
                  <a:cubicBezTo>
                    <a:pt x="2630" y="1"/>
                    <a:pt x="2518" y="8"/>
                    <a:pt x="2406" y="22"/>
                  </a:cubicBezTo>
                  <a:cubicBezTo>
                    <a:pt x="1535" y="22"/>
                    <a:pt x="706" y="312"/>
                    <a:pt x="1" y="892"/>
                  </a:cubicBezTo>
                  <a:cubicBezTo>
                    <a:pt x="1286" y="2717"/>
                    <a:pt x="3069" y="4127"/>
                    <a:pt x="5142" y="5039"/>
                  </a:cubicBezTo>
                  <a:cubicBezTo>
                    <a:pt x="5225" y="4956"/>
                    <a:pt x="5350" y="4873"/>
                    <a:pt x="5432" y="4790"/>
                  </a:cubicBezTo>
                  <a:cubicBezTo>
                    <a:pt x="5889" y="4334"/>
                    <a:pt x="6137" y="3670"/>
                    <a:pt x="6054" y="3048"/>
                  </a:cubicBezTo>
                  <a:cubicBezTo>
                    <a:pt x="5930" y="2053"/>
                    <a:pt x="5059" y="1058"/>
                    <a:pt x="4313" y="478"/>
                  </a:cubicBezTo>
                  <a:cubicBezTo>
                    <a:pt x="3831" y="168"/>
                    <a:pt x="3291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106256" y="3376690"/>
              <a:ext cx="81890" cy="184666"/>
            </a:xfrm>
            <a:custGeom>
              <a:avLst/>
              <a:gdLst/>
              <a:ahLst/>
              <a:cxnLst/>
              <a:rect l="l" t="t" r="r" b="b"/>
              <a:pathLst>
                <a:path w="1784" h="4023" extrusionOk="0">
                  <a:moveTo>
                    <a:pt x="1783" y="1"/>
                  </a:moveTo>
                  <a:lnTo>
                    <a:pt x="1783" y="1"/>
                  </a:lnTo>
                  <a:cubicBezTo>
                    <a:pt x="1286" y="125"/>
                    <a:pt x="830" y="457"/>
                    <a:pt x="498" y="871"/>
                  </a:cubicBezTo>
                  <a:cubicBezTo>
                    <a:pt x="0" y="1618"/>
                    <a:pt x="0" y="3525"/>
                    <a:pt x="1203" y="4022"/>
                  </a:cubicBezTo>
                  <a:cubicBezTo>
                    <a:pt x="1410" y="2779"/>
                    <a:pt x="1618" y="1452"/>
                    <a:pt x="1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818058" y="3074104"/>
              <a:ext cx="106632" cy="232221"/>
            </a:xfrm>
            <a:custGeom>
              <a:avLst/>
              <a:gdLst/>
              <a:ahLst/>
              <a:cxnLst/>
              <a:rect l="l" t="t" r="r" b="b"/>
              <a:pathLst>
                <a:path w="2323" h="5059" extrusionOk="0">
                  <a:moveTo>
                    <a:pt x="2322" y="0"/>
                  </a:moveTo>
                  <a:cubicBezTo>
                    <a:pt x="1825" y="125"/>
                    <a:pt x="1410" y="373"/>
                    <a:pt x="995" y="664"/>
                  </a:cubicBezTo>
                  <a:cubicBezTo>
                    <a:pt x="373" y="1161"/>
                    <a:pt x="0" y="1907"/>
                    <a:pt x="42" y="2737"/>
                  </a:cubicBezTo>
                  <a:cubicBezTo>
                    <a:pt x="125" y="3110"/>
                    <a:pt x="249" y="3483"/>
                    <a:pt x="456" y="3815"/>
                  </a:cubicBezTo>
                  <a:cubicBezTo>
                    <a:pt x="664" y="4188"/>
                    <a:pt x="954" y="4520"/>
                    <a:pt x="1286" y="4810"/>
                  </a:cubicBezTo>
                  <a:cubicBezTo>
                    <a:pt x="1493" y="4976"/>
                    <a:pt x="1783" y="5059"/>
                    <a:pt x="2115" y="5059"/>
                  </a:cubicBezTo>
                  <a:cubicBezTo>
                    <a:pt x="2198" y="3151"/>
                    <a:pt x="2281" y="1368"/>
                    <a:pt x="2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007292" y="3580816"/>
              <a:ext cx="83772" cy="172777"/>
            </a:xfrm>
            <a:custGeom>
              <a:avLst/>
              <a:gdLst/>
              <a:ahLst/>
              <a:cxnLst/>
              <a:rect l="l" t="t" r="r" b="b"/>
              <a:pathLst>
                <a:path w="1825" h="3764" extrusionOk="0">
                  <a:moveTo>
                    <a:pt x="130" y="0"/>
                  </a:moveTo>
                  <a:cubicBezTo>
                    <a:pt x="83" y="0"/>
                    <a:pt x="42" y="11"/>
                    <a:pt x="0" y="32"/>
                  </a:cubicBezTo>
                  <a:cubicBezTo>
                    <a:pt x="42" y="1400"/>
                    <a:pt x="125" y="2685"/>
                    <a:pt x="125" y="3763"/>
                  </a:cubicBezTo>
                  <a:cubicBezTo>
                    <a:pt x="249" y="3680"/>
                    <a:pt x="415" y="3597"/>
                    <a:pt x="539" y="3473"/>
                  </a:cubicBezTo>
                  <a:lnTo>
                    <a:pt x="1203" y="2892"/>
                  </a:lnTo>
                  <a:cubicBezTo>
                    <a:pt x="1493" y="2685"/>
                    <a:pt x="1700" y="2395"/>
                    <a:pt x="1783" y="2063"/>
                  </a:cubicBezTo>
                  <a:cubicBezTo>
                    <a:pt x="1825" y="1607"/>
                    <a:pt x="1617" y="1151"/>
                    <a:pt x="1286" y="861"/>
                  </a:cubicBezTo>
                  <a:cubicBezTo>
                    <a:pt x="996" y="529"/>
                    <a:pt x="747" y="32"/>
                    <a:pt x="291" y="32"/>
                  </a:cubicBezTo>
                  <a:cubicBezTo>
                    <a:pt x="229" y="11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741907" y="3442514"/>
              <a:ext cx="95202" cy="228870"/>
            </a:xfrm>
            <a:custGeom>
              <a:avLst/>
              <a:gdLst/>
              <a:ahLst/>
              <a:cxnLst/>
              <a:rect l="l" t="t" r="r" b="b"/>
              <a:pathLst>
                <a:path w="2074" h="4986" extrusionOk="0">
                  <a:moveTo>
                    <a:pt x="183" y="1"/>
                  </a:moveTo>
                  <a:cubicBezTo>
                    <a:pt x="122" y="1"/>
                    <a:pt x="62" y="6"/>
                    <a:pt x="1" y="18"/>
                  </a:cubicBezTo>
                  <a:cubicBezTo>
                    <a:pt x="167" y="1759"/>
                    <a:pt x="333" y="3501"/>
                    <a:pt x="498" y="4910"/>
                  </a:cubicBezTo>
                  <a:lnTo>
                    <a:pt x="581" y="4952"/>
                  </a:lnTo>
                  <a:cubicBezTo>
                    <a:pt x="639" y="4975"/>
                    <a:pt x="704" y="4985"/>
                    <a:pt x="770" y="4985"/>
                  </a:cubicBezTo>
                  <a:cubicBezTo>
                    <a:pt x="941" y="4985"/>
                    <a:pt x="1125" y="4917"/>
                    <a:pt x="1245" y="4827"/>
                  </a:cubicBezTo>
                  <a:cubicBezTo>
                    <a:pt x="1452" y="4537"/>
                    <a:pt x="1535" y="4206"/>
                    <a:pt x="1535" y="3874"/>
                  </a:cubicBezTo>
                  <a:cubicBezTo>
                    <a:pt x="1618" y="3376"/>
                    <a:pt x="1784" y="2879"/>
                    <a:pt x="1950" y="2381"/>
                  </a:cubicBezTo>
                  <a:cubicBezTo>
                    <a:pt x="2074" y="1884"/>
                    <a:pt x="2074" y="1303"/>
                    <a:pt x="1825" y="847"/>
                  </a:cubicBezTo>
                  <a:cubicBezTo>
                    <a:pt x="1576" y="432"/>
                    <a:pt x="1120" y="142"/>
                    <a:pt x="623" y="59"/>
                  </a:cubicBezTo>
                  <a:cubicBezTo>
                    <a:pt x="476" y="30"/>
                    <a:pt x="330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479302" y="3494704"/>
              <a:ext cx="81844" cy="207479"/>
            </a:xfrm>
            <a:custGeom>
              <a:avLst/>
              <a:gdLst/>
              <a:ahLst/>
              <a:cxnLst/>
              <a:rect l="l" t="t" r="r" b="b"/>
              <a:pathLst>
                <a:path w="1783" h="4520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1534"/>
                    <a:pt x="207" y="3151"/>
                    <a:pt x="249" y="4520"/>
                  </a:cubicBezTo>
                  <a:cubicBezTo>
                    <a:pt x="871" y="4520"/>
                    <a:pt x="1120" y="3898"/>
                    <a:pt x="1327" y="3317"/>
                  </a:cubicBezTo>
                  <a:cubicBezTo>
                    <a:pt x="1410" y="2986"/>
                    <a:pt x="1576" y="2695"/>
                    <a:pt x="1659" y="2364"/>
                  </a:cubicBezTo>
                  <a:cubicBezTo>
                    <a:pt x="1783" y="1700"/>
                    <a:pt x="1534" y="1078"/>
                    <a:pt x="1037" y="664"/>
                  </a:cubicBezTo>
                  <a:cubicBezTo>
                    <a:pt x="746" y="373"/>
                    <a:pt x="373" y="16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538240" y="3317660"/>
              <a:ext cx="131419" cy="152350"/>
            </a:xfrm>
            <a:custGeom>
              <a:avLst/>
              <a:gdLst/>
              <a:ahLst/>
              <a:cxnLst/>
              <a:rect l="l" t="t" r="r" b="b"/>
              <a:pathLst>
                <a:path w="2863" h="3319" extrusionOk="0">
                  <a:moveTo>
                    <a:pt x="1942" y="1"/>
                  </a:moveTo>
                  <a:cubicBezTo>
                    <a:pt x="963" y="1"/>
                    <a:pt x="1" y="419"/>
                    <a:pt x="126" y="1452"/>
                  </a:cubicBezTo>
                  <a:cubicBezTo>
                    <a:pt x="167" y="1701"/>
                    <a:pt x="292" y="1950"/>
                    <a:pt x="457" y="2157"/>
                  </a:cubicBezTo>
                  <a:cubicBezTo>
                    <a:pt x="872" y="2655"/>
                    <a:pt x="1453" y="3070"/>
                    <a:pt x="2116" y="3277"/>
                  </a:cubicBezTo>
                  <a:cubicBezTo>
                    <a:pt x="2240" y="3277"/>
                    <a:pt x="2365" y="3318"/>
                    <a:pt x="2489" y="3318"/>
                  </a:cubicBezTo>
                  <a:cubicBezTo>
                    <a:pt x="2655" y="2282"/>
                    <a:pt x="2779" y="1245"/>
                    <a:pt x="2862" y="126"/>
                  </a:cubicBezTo>
                  <a:cubicBezTo>
                    <a:pt x="2578" y="45"/>
                    <a:pt x="2259" y="1"/>
                    <a:pt x="1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697086" y="3511826"/>
              <a:ext cx="110396" cy="217027"/>
            </a:xfrm>
            <a:custGeom>
              <a:avLst/>
              <a:gdLst/>
              <a:ahLst/>
              <a:cxnLst/>
              <a:rect l="l" t="t" r="r" b="b"/>
              <a:pathLst>
                <a:path w="2405" h="4728" extrusionOk="0">
                  <a:moveTo>
                    <a:pt x="0" y="0"/>
                  </a:moveTo>
                  <a:lnTo>
                    <a:pt x="622" y="4727"/>
                  </a:lnTo>
                  <a:lnTo>
                    <a:pt x="746" y="4727"/>
                  </a:lnTo>
                  <a:cubicBezTo>
                    <a:pt x="1949" y="4437"/>
                    <a:pt x="2405" y="3317"/>
                    <a:pt x="2363" y="2198"/>
                  </a:cubicBezTo>
                  <a:cubicBezTo>
                    <a:pt x="2322" y="830"/>
                    <a:pt x="1866" y="83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645676" y="3123587"/>
              <a:ext cx="91392" cy="159878"/>
            </a:xfrm>
            <a:custGeom>
              <a:avLst/>
              <a:gdLst/>
              <a:ahLst/>
              <a:cxnLst/>
              <a:rect l="l" t="t" r="r" b="b"/>
              <a:pathLst>
                <a:path w="1991" h="3483" extrusionOk="0">
                  <a:moveTo>
                    <a:pt x="1" y="0"/>
                  </a:moveTo>
                  <a:lnTo>
                    <a:pt x="498" y="3483"/>
                  </a:lnTo>
                  <a:lnTo>
                    <a:pt x="1203" y="2903"/>
                  </a:lnTo>
                  <a:cubicBezTo>
                    <a:pt x="1949" y="2488"/>
                    <a:pt x="1991" y="1368"/>
                    <a:pt x="1286" y="871"/>
                  </a:cubicBezTo>
                  <a:cubicBezTo>
                    <a:pt x="996" y="539"/>
                    <a:pt x="747" y="42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69382" y="3246604"/>
              <a:ext cx="97130" cy="234837"/>
            </a:xfrm>
            <a:custGeom>
              <a:avLst/>
              <a:gdLst/>
              <a:ahLst/>
              <a:cxnLst/>
              <a:rect l="l" t="t" r="r" b="b"/>
              <a:pathLst>
                <a:path w="2116" h="5116" extrusionOk="0">
                  <a:moveTo>
                    <a:pt x="1735" y="1"/>
                  </a:moveTo>
                  <a:cubicBezTo>
                    <a:pt x="1438" y="1"/>
                    <a:pt x="1145" y="102"/>
                    <a:pt x="913" y="305"/>
                  </a:cubicBezTo>
                  <a:cubicBezTo>
                    <a:pt x="664" y="554"/>
                    <a:pt x="457" y="844"/>
                    <a:pt x="374" y="1176"/>
                  </a:cubicBezTo>
                  <a:cubicBezTo>
                    <a:pt x="84" y="1964"/>
                    <a:pt x="1" y="2835"/>
                    <a:pt x="208" y="3622"/>
                  </a:cubicBezTo>
                  <a:cubicBezTo>
                    <a:pt x="415" y="4452"/>
                    <a:pt x="1120" y="5032"/>
                    <a:pt x="1949" y="5115"/>
                  </a:cubicBezTo>
                  <a:cubicBezTo>
                    <a:pt x="2032" y="3332"/>
                    <a:pt x="2074" y="1549"/>
                    <a:pt x="2115" y="57"/>
                  </a:cubicBezTo>
                  <a:cubicBezTo>
                    <a:pt x="1991" y="19"/>
                    <a:pt x="1863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580954" y="1387850"/>
              <a:ext cx="266510" cy="449202"/>
            </a:xfrm>
            <a:custGeom>
              <a:avLst/>
              <a:gdLst/>
              <a:ahLst/>
              <a:cxnLst/>
              <a:rect l="l" t="t" r="r" b="b"/>
              <a:pathLst>
                <a:path w="5806" h="9786" extrusionOk="0">
                  <a:moveTo>
                    <a:pt x="4189" y="1"/>
                  </a:moveTo>
                  <a:cubicBezTo>
                    <a:pt x="4189" y="1"/>
                    <a:pt x="1" y="2281"/>
                    <a:pt x="1535" y="6303"/>
                  </a:cubicBezTo>
                  <a:cubicBezTo>
                    <a:pt x="1867" y="7422"/>
                    <a:pt x="2033" y="8583"/>
                    <a:pt x="1991" y="9786"/>
                  </a:cubicBezTo>
                  <a:cubicBezTo>
                    <a:pt x="3608" y="8376"/>
                    <a:pt x="4935" y="6676"/>
                    <a:pt x="5806" y="4727"/>
                  </a:cubicBezTo>
                  <a:cubicBezTo>
                    <a:pt x="5391" y="3110"/>
                    <a:pt x="4852" y="1535"/>
                    <a:pt x="4189" y="1"/>
                  </a:cubicBezTo>
                  <a:close/>
                </a:path>
              </a:pathLst>
            </a:custGeom>
            <a:solidFill>
              <a:srgbClr val="222222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740831" y="1263226"/>
              <a:ext cx="335042" cy="181774"/>
            </a:xfrm>
            <a:custGeom>
              <a:avLst/>
              <a:gdLst/>
              <a:ahLst/>
              <a:cxnLst/>
              <a:rect l="l" t="t" r="r" b="b"/>
              <a:pathLst>
                <a:path w="7299" h="3960" extrusionOk="0">
                  <a:moveTo>
                    <a:pt x="2935" y="0"/>
                  </a:moveTo>
                  <a:cubicBezTo>
                    <a:pt x="2039" y="0"/>
                    <a:pt x="1177" y="299"/>
                    <a:pt x="581" y="1057"/>
                  </a:cubicBezTo>
                  <a:cubicBezTo>
                    <a:pt x="250" y="1513"/>
                    <a:pt x="42" y="2011"/>
                    <a:pt x="1" y="2550"/>
                  </a:cubicBezTo>
                  <a:cubicBezTo>
                    <a:pt x="1" y="2757"/>
                    <a:pt x="1" y="2964"/>
                    <a:pt x="84" y="3172"/>
                  </a:cubicBezTo>
                  <a:cubicBezTo>
                    <a:pt x="415" y="3835"/>
                    <a:pt x="1784" y="3960"/>
                    <a:pt x="2406" y="3960"/>
                  </a:cubicBezTo>
                  <a:cubicBezTo>
                    <a:pt x="3235" y="3960"/>
                    <a:pt x="4064" y="3835"/>
                    <a:pt x="4852" y="3503"/>
                  </a:cubicBezTo>
                  <a:cubicBezTo>
                    <a:pt x="5101" y="3420"/>
                    <a:pt x="7298" y="2550"/>
                    <a:pt x="7298" y="2177"/>
                  </a:cubicBezTo>
                  <a:cubicBezTo>
                    <a:pt x="7174" y="1182"/>
                    <a:pt x="5142" y="435"/>
                    <a:pt x="4354" y="228"/>
                  </a:cubicBezTo>
                  <a:cubicBezTo>
                    <a:pt x="3894" y="84"/>
                    <a:pt x="3410" y="0"/>
                    <a:pt x="2935" y="0"/>
                  </a:cubicBez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757952" y="1310734"/>
              <a:ext cx="236077" cy="95477"/>
            </a:xfrm>
            <a:custGeom>
              <a:avLst/>
              <a:gdLst/>
              <a:ahLst/>
              <a:cxnLst/>
              <a:rect l="l" t="t" r="r" b="b"/>
              <a:pathLst>
                <a:path w="5143" h="2080" extrusionOk="0">
                  <a:moveTo>
                    <a:pt x="2140" y="1"/>
                  </a:moveTo>
                  <a:cubicBezTo>
                    <a:pt x="1142" y="1"/>
                    <a:pt x="664" y="478"/>
                    <a:pt x="664" y="478"/>
                  </a:cubicBezTo>
                  <a:cubicBezTo>
                    <a:pt x="664" y="478"/>
                    <a:pt x="1" y="1307"/>
                    <a:pt x="333" y="1681"/>
                  </a:cubicBezTo>
                  <a:cubicBezTo>
                    <a:pt x="685" y="1971"/>
                    <a:pt x="1162" y="2080"/>
                    <a:pt x="1679" y="2080"/>
                  </a:cubicBezTo>
                  <a:cubicBezTo>
                    <a:pt x="3230" y="2080"/>
                    <a:pt x="5142" y="1100"/>
                    <a:pt x="5142" y="1100"/>
                  </a:cubicBezTo>
                  <a:cubicBezTo>
                    <a:pt x="5142" y="1100"/>
                    <a:pt x="4603" y="478"/>
                    <a:pt x="2986" y="105"/>
                  </a:cubicBezTo>
                  <a:cubicBezTo>
                    <a:pt x="2671" y="30"/>
                    <a:pt x="2389" y="1"/>
                    <a:pt x="2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82178" y="950266"/>
              <a:ext cx="256962" cy="299514"/>
            </a:xfrm>
            <a:custGeom>
              <a:avLst/>
              <a:gdLst/>
              <a:ahLst/>
              <a:cxnLst/>
              <a:rect l="l" t="t" r="r" b="b"/>
              <a:pathLst>
                <a:path w="5598" h="6525" extrusionOk="0">
                  <a:moveTo>
                    <a:pt x="830" y="1"/>
                  </a:moveTo>
                  <a:cubicBezTo>
                    <a:pt x="642" y="1"/>
                    <a:pt x="473" y="37"/>
                    <a:pt x="332" y="122"/>
                  </a:cubicBezTo>
                  <a:cubicBezTo>
                    <a:pt x="0" y="288"/>
                    <a:pt x="622" y="2609"/>
                    <a:pt x="705" y="2900"/>
                  </a:cubicBezTo>
                  <a:cubicBezTo>
                    <a:pt x="913" y="3687"/>
                    <a:pt x="1244" y="4434"/>
                    <a:pt x="1742" y="5097"/>
                  </a:cubicBezTo>
                  <a:cubicBezTo>
                    <a:pt x="2089" y="5560"/>
                    <a:pt x="2937" y="6524"/>
                    <a:pt x="3621" y="6524"/>
                  </a:cubicBezTo>
                  <a:cubicBezTo>
                    <a:pt x="3673" y="6524"/>
                    <a:pt x="3724" y="6519"/>
                    <a:pt x="3773" y="6507"/>
                  </a:cubicBezTo>
                  <a:cubicBezTo>
                    <a:pt x="3981" y="6465"/>
                    <a:pt x="4147" y="6341"/>
                    <a:pt x="4271" y="6217"/>
                  </a:cubicBezTo>
                  <a:cubicBezTo>
                    <a:pt x="4727" y="5885"/>
                    <a:pt x="5017" y="5387"/>
                    <a:pt x="5183" y="4890"/>
                  </a:cubicBezTo>
                  <a:cubicBezTo>
                    <a:pt x="5598" y="3439"/>
                    <a:pt x="4727" y="2153"/>
                    <a:pt x="3649" y="1324"/>
                  </a:cubicBezTo>
                  <a:cubicBezTo>
                    <a:pt x="3098" y="877"/>
                    <a:pt x="1747" y="1"/>
                    <a:pt x="830" y="1"/>
                  </a:cubicBez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44972" y="1020542"/>
              <a:ext cx="154232" cy="194213"/>
            </a:xfrm>
            <a:custGeom>
              <a:avLst/>
              <a:gdLst/>
              <a:ahLst/>
              <a:cxnLst/>
              <a:rect l="l" t="t" r="r" b="b"/>
              <a:pathLst>
                <a:path w="3360" h="4231" extrusionOk="0">
                  <a:moveTo>
                    <a:pt x="1" y="0"/>
                  </a:moveTo>
                  <a:cubicBezTo>
                    <a:pt x="1" y="1"/>
                    <a:pt x="623" y="3773"/>
                    <a:pt x="2405" y="4230"/>
                  </a:cubicBezTo>
                  <a:cubicBezTo>
                    <a:pt x="2415" y="4230"/>
                    <a:pt x="2425" y="4231"/>
                    <a:pt x="2434" y="4231"/>
                  </a:cubicBezTo>
                  <a:cubicBezTo>
                    <a:pt x="2913" y="4231"/>
                    <a:pt x="3152" y="3234"/>
                    <a:pt x="3152" y="3234"/>
                  </a:cubicBezTo>
                  <a:cubicBezTo>
                    <a:pt x="3152" y="3234"/>
                    <a:pt x="3359" y="2198"/>
                    <a:pt x="2074" y="1161"/>
                  </a:cubicBezTo>
                  <a:cubicBezTo>
                    <a:pt x="830" y="1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122302" y="1115926"/>
              <a:ext cx="702354" cy="737561"/>
            </a:xfrm>
            <a:custGeom>
              <a:avLst/>
              <a:gdLst/>
              <a:ahLst/>
              <a:cxnLst/>
              <a:rect l="l" t="t" r="r" b="b"/>
              <a:pathLst>
                <a:path w="15301" h="16068" extrusionOk="0">
                  <a:moveTo>
                    <a:pt x="9104" y="1"/>
                  </a:moveTo>
                  <a:cubicBezTo>
                    <a:pt x="8177" y="1"/>
                    <a:pt x="7334" y="355"/>
                    <a:pt x="7008" y="1488"/>
                  </a:cubicBezTo>
                  <a:cubicBezTo>
                    <a:pt x="6220" y="4059"/>
                    <a:pt x="5266" y="6629"/>
                    <a:pt x="3400" y="8039"/>
                  </a:cubicBezTo>
                  <a:cubicBezTo>
                    <a:pt x="2115" y="9076"/>
                    <a:pt x="1" y="13139"/>
                    <a:pt x="5183" y="15502"/>
                  </a:cubicBezTo>
                  <a:cubicBezTo>
                    <a:pt x="6274" y="15898"/>
                    <a:pt x="7224" y="16068"/>
                    <a:pt x="8049" y="16068"/>
                  </a:cubicBezTo>
                  <a:cubicBezTo>
                    <a:pt x="12239" y="16068"/>
                    <a:pt x="13207" y="11678"/>
                    <a:pt x="13103" y="10154"/>
                  </a:cubicBezTo>
                  <a:cubicBezTo>
                    <a:pt x="12895" y="7044"/>
                    <a:pt x="15300" y="5634"/>
                    <a:pt x="15010" y="3852"/>
                  </a:cubicBezTo>
                  <a:cubicBezTo>
                    <a:pt x="14720" y="2027"/>
                    <a:pt x="12439" y="991"/>
                    <a:pt x="12439" y="991"/>
                  </a:cubicBezTo>
                  <a:cubicBezTo>
                    <a:pt x="12439" y="991"/>
                    <a:pt x="10654" y="1"/>
                    <a:pt x="9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67643" y="951092"/>
              <a:ext cx="53339" cy="250306"/>
            </a:xfrm>
            <a:custGeom>
              <a:avLst/>
              <a:gdLst/>
              <a:ahLst/>
              <a:cxnLst/>
              <a:rect l="l" t="t" r="r" b="b"/>
              <a:pathLst>
                <a:path w="1162" h="5453" extrusionOk="0">
                  <a:moveTo>
                    <a:pt x="581" y="0"/>
                  </a:moveTo>
                  <a:cubicBezTo>
                    <a:pt x="291" y="0"/>
                    <a:pt x="1" y="187"/>
                    <a:pt x="1" y="560"/>
                  </a:cubicBezTo>
                  <a:lnTo>
                    <a:pt x="1" y="4872"/>
                  </a:lnTo>
                  <a:cubicBezTo>
                    <a:pt x="1" y="5162"/>
                    <a:pt x="291" y="5452"/>
                    <a:pt x="581" y="5452"/>
                  </a:cubicBezTo>
                  <a:cubicBezTo>
                    <a:pt x="913" y="5452"/>
                    <a:pt x="1162" y="5204"/>
                    <a:pt x="1162" y="4872"/>
                  </a:cubicBezTo>
                  <a:lnTo>
                    <a:pt x="1162" y="560"/>
                  </a:lnTo>
                  <a:cubicBezTo>
                    <a:pt x="1162" y="187"/>
                    <a:pt x="871" y="0"/>
                    <a:pt x="58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870274" y="1051113"/>
              <a:ext cx="133255" cy="137891"/>
            </a:xfrm>
            <a:custGeom>
              <a:avLst/>
              <a:gdLst/>
              <a:ahLst/>
              <a:cxnLst/>
              <a:rect l="l" t="t" r="r" b="b"/>
              <a:pathLst>
                <a:path w="2903" h="3004" extrusionOk="0">
                  <a:moveTo>
                    <a:pt x="1088" y="0"/>
                  </a:moveTo>
                  <a:cubicBezTo>
                    <a:pt x="925" y="0"/>
                    <a:pt x="767" y="39"/>
                    <a:pt x="622" y="122"/>
                  </a:cubicBezTo>
                  <a:cubicBezTo>
                    <a:pt x="83" y="412"/>
                    <a:pt x="0" y="1283"/>
                    <a:pt x="456" y="2071"/>
                  </a:cubicBezTo>
                  <a:cubicBezTo>
                    <a:pt x="802" y="2669"/>
                    <a:pt x="1340" y="3004"/>
                    <a:pt x="1814" y="3004"/>
                  </a:cubicBezTo>
                  <a:cubicBezTo>
                    <a:pt x="1965" y="3004"/>
                    <a:pt x="2109" y="2970"/>
                    <a:pt x="2239" y="2900"/>
                  </a:cubicBezTo>
                  <a:cubicBezTo>
                    <a:pt x="2820" y="2568"/>
                    <a:pt x="2903" y="1698"/>
                    <a:pt x="2446" y="910"/>
                  </a:cubicBezTo>
                  <a:cubicBezTo>
                    <a:pt x="2104" y="350"/>
                    <a:pt x="1576" y="0"/>
                    <a:pt x="1088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10540" y="891925"/>
              <a:ext cx="154232" cy="106815"/>
            </a:xfrm>
            <a:custGeom>
              <a:avLst/>
              <a:gdLst/>
              <a:ahLst/>
              <a:cxnLst/>
              <a:rect l="l" t="t" r="r" b="b"/>
              <a:pathLst>
                <a:path w="3360" h="2327" extrusionOk="0">
                  <a:moveTo>
                    <a:pt x="1839" y="1"/>
                  </a:moveTo>
                  <a:cubicBezTo>
                    <a:pt x="1727" y="1"/>
                    <a:pt x="1611" y="8"/>
                    <a:pt x="1493" y="24"/>
                  </a:cubicBezTo>
                  <a:cubicBezTo>
                    <a:pt x="623" y="149"/>
                    <a:pt x="1" y="771"/>
                    <a:pt x="84" y="1393"/>
                  </a:cubicBezTo>
                  <a:cubicBezTo>
                    <a:pt x="193" y="1940"/>
                    <a:pt x="785" y="2327"/>
                    <a:pt x="1547" y="2327"/>
                  </a:cubicBezTo>
                  <a:cubicBezTo>
                    <a:pt x="1650" y="2327"/>
                    <a:pt x="1757" y="2320"/>
                    <a:pt x="1867" y="2305"/>
                  </a:cubicBezTo>
                  <a:cubicBezTo>
                    <a:pt x="2737" y="2139"/>
                    <a:pt x="3359" y="1517"/>
                    <a:pt x="3276" y="895"/>
                  </a:cubicBezTo>
                  <a:cubicBezTo>
                    <a:pt x="3204" y="354"/>
                    <a:pt x="2597" y="1"/>
                    <a:pt x="183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143233" y="1499621"/>
              <a:ext cx="550096" cy="353174"/>
            </a:xfrm>
            <a:custGeom>
              <a:avLst/>
              <a:gdLst/>
              <a:ahLst/>
              <a:cxnLst/>
              <a:rect l="l" t="t" r="r" b="b"/>
              <a:pathLst>
                <a:path w="11984" h="7694" extrusionOk="0">
                  <a:moveTo>
                    <a:pt x="3117" y="1"/>
                  </a:moveTo>
                  <a:cubicBezTo>
                    <a:pt x="2949" y="1"/>
                    <a:pt x="2781" y="4"/>
                    <a:pt x="2613" y="12"/>
                  </a:cubicBezTo>
                  <a:cubicBezTo>
                    <a:pt x="1286" y="1339"/>
                    <a:pt x="1" y="4987"/>
                    <a:pt x="4727" y="7143"/>
                  </a:cubicBezTo>
                  <a:cubicBezTo>
                    <a:pt x="5807" y="7528"/>
                    <a:pt x="6745" y="7693"/>
                    <a:pt x="7557" y="7693"/>
                  </a:cubicBezTo>
                  <a:cubicBezTo>
                    <a:pt x="9987" y="7693"/>
                    <a:pt x="11300" y="6209"/>
                    <a:pt x="11983" y="4656"/>
                  </a:cubicBezTo>
                  <a:cubicBezTo>
                    <a:pt x="11071" y="3412"/>
                    <a:pt x="9661" y="1795"/>
                    <a:pt x="7961" y="1007"/>
                  </a:cubicBezTo>
                  <a:cubicBezTo>
                    <a:pt x="6418" y="367"/>
                    <a:pt x="4772" y="1"/>
                    <a:pt x="3117" y="1"/>
                  </a:cubicBez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11642" y="1041657"/>
              <a:ext cx="368184" cy="272156"/>
            </a:xfrm>
            <a:custGeom>
              <a:avLst/>
              <a:gdLst/>
              <a:ahLst/>
              <a:cxnLst/>
              <a:rect l="l" t="t" r="r" b="b"/>
              <a:pathLst>
                <a:path w="8021" h="5929" extrusionOk="0">
                  <a:moveTo>
                    <a:pt x="2641" y="1"/>
                  </a:moveTo>
                  <a:cubicBezTo>
                    <a:pt x="1570" y="1"/>
                    <a:pt x="1304" y="867"/>
                    <a:pt x="1304" y="867"/>
                  </a:cubicBezTo>
                  <a:cubicBezTo>
                    <a:pt x="1233" y="858"/>
                    <a:pt x="1167" y="853"/>
                    <a:pt x="1104" y="853"/>
                  </a:cubicBezTo>
                  <a:cubicBezTo>
                    <a:pt x="52" y="853"/>
                    <a:pt x="0" y="2098"/>
                    <a:pt x="391" y="2567"/>
                  </a:cubicBezTo>
                  <a:cubicBezTo>
                    <a:pt x="276" y="3602"/>
                    <a:pt x="1437" y="3857"/>
                    <a:pt x="1875" y="3857"/>
                  </a:cubicBezTo>
                  <a:cubicBezTo>
                    <a:pt x="1911" y="3857"/>
                    <a:pt x="1942" y="3856"/>
                    <a:pt x="1967" y="3853"/>
                  </a:cubicBezTo>
                  <a:cubicBezTo>
                    <a:pt x="2180" y="4864"/>
                    <a:pt x="2991" y="5107"/>
                    <a:pt x="3688" y="5107"/>
                  </a:cubicBezTo>
                  <a:cubicBezTo>
                    <a:pt x="4076" y="5107"/>
                    <a:pt x="4428" y="5031"/>
                    <a:pt x="4621" y="4972"/>
                  </a:cubicBezTo>
                  <a:cubicBezTo>
                    <a:pt x="4835" y="5693"/>
                    <a:pt x="5296" y="5928"/>
                    <a:pt x="5730" y="5928"/>
                  </a:cubicBezTo>
                  <a:cubicBezTo>
                    <a:pt x="6219" y="5928"/>
                    <a:pt x="6672" y="5628"/>
                    <a:pt x="6694" y="5387"/>
                  </a:cubicBezTo>
                  <a:cubicBezTo>
                    <a:pt x="7316" y="5387"/>
                    <a:pt x="8021" y="4931"/>
                    <a:pt x="7647" y="4018"/>
                  </a:cubicBezTo>
                  <a:cubicBezTo>
                    <a:pt x="7413" y="3470"/>
                    <a:pt x="6882" y="3144"/>
                    <a:pt x="6300" y="3144"/>
                  </a:cubicBezTo>
                  <a:cubicBezTo>
                    <a:pt x="6266" y="3144"/>
                    <a:pt x="6231" y="3145"/>
                    <a:pt x="6196" y="3148"/>
                  </a:cubicBezTo>
                  <a:cubicBezTo>
                    <a:pt x="6611" y="2692"/>
                    <a:pt x="6569" y="1987"/>
                    <a:pt x="6113" y="1572"/>
                  </a:cubicBezTo>
                  <a:cubicBezTo>
                    <a:pt x="5815" y="1301"/>
                    <a:pt x="5429" y="1154"/>
                    <a:pt x="5023" y="1154"/>
                  </a:cubicBezTo>
                  <a:cubicBezTo>
                    <a:pt x="4808" y="1154"/>
                    <a:pt x="4587" y="1196"/>
                    <a:pt x="4372" y="1282"/>
                  </a:cubicBezTo>
                  <a:cubicBezTo>
                    <a:pt x="4372" y="1282"/>
                    <a:pt x="4413" y="287"/>
                    <a:pt x="3045" y="38"/>
                  </a:cubicBezTo>
                  <a:cubicBezTo>
                    <a:pt x="2899" y="12"/>
                    <a:pt x="2765" y="1"/>
                    <a:pt x="2641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14539" y="1564848"/>
              <a:ext cx="68532" cy="60408"/>
            </a:xfrm>
            <a:custGeom>
              <a:avLst/>
              <a:gdLst/>
              <a:ahLst/>
              <a:cxnLst/>
              <a:rect l="l" t="t" r="r" b="b"/>
              <a:pathLst>
                <a:path w="1493" h="1316" extrusionOk="0">
                  <a:moveTo>
                    <a:pt x="871" y="1"/>
                  </a:moveTo>
                  <a:cubicBezTo>
                    <a:pt x="290" y="1"/>
                    <a:pt x="0" y="705"/>
                    <a:pt x="415" y="1120"/>
                  </a:cubicBezTo>
                  <a:cubicBezTo>
                    <a:pt x="550" y="1255"/>
                    <a:pt x="711" y="1315"/>
                    <a:pt x="867" y="1315"/>
                  </a:cubicBezTo>
                  <a:cubicBezTo>
                    <a:pt x="1191" y="1315"/>
                    <a:pt x="1493" y="1056"/>
                    <a:pt x="1493" y="664"/>
                  </a:cubicBezTo>
                  <a:cubicBezTo>
                    <a:pt x="1493" y="291"/>
                    <a:pt x="1203" y="1"/>
                    <a:pt x="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504849" y="1630992"/>
              <a:ext cx="62841" cy="58572"/>
            </a:xfrm>
            <a:custGeom>
              <a:avLst/>
              <a:gdLst/>
              <a:ahLst/>
              <a:cxnLst/>
              <a:rect l="l" t="t" r="r" b="b"/>
              <a:pathLst>
                <a:path w="1369" h="1276" extrusionOk="0">
                  <a:moveTo>
                    <a:pt x="685" y="0"/>
                  </a:moveTo>
                  <a:cubicBezTo>
                    <a:pt x="343" y="0"/>
                    <a:pt x="0" y="239"/>
                    <a:pt x="42" y="716"/>
                  </a:cubicBezTo>
                  <a:cubicBezTo>
                    <a:pt x="83" y="1089"/>
                    <a:pt x="384" y="1275"/>
                    <a:pt x="685" y="1275"/>
                  </a:cubicBezTo>
                  <a:cubicBezTo>
                    <a:pt x="985" y="1275"/>
                    <a:pt x="1286" y="1089"/>
                    <a:pt x="1327" y="716"/>
                  </a:cubicBezTo>
                  <a:cubicBezTo>
                    <a:pt x="1369" y="239"/>
                    <a:pt x="1027" y="0"/>
                    <a:pt x="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618227" y="1354708"/>
              <a:ext cx="132199" cy="122422"/>
            </a:xfrm>
            <a:custGeom>
              <a:avLst/>
              <a:gdLst/>
              <a:ahLst/>
              <a:cxnLst/>
              <a:rect l="l" t="t" r="r" b="b"/>
              <a:pathLst>
                <a:path w="2880" h="2667" extrusionOk="0">
                  <a:moveTo>
                    <a:pt x="1410" y="0"/>
                  </a:moveTo>
                  <a:cubicBezTo>
                    <a:pt x="683" y="0"/>
                    <a:pt x="0" y="597"/>
                    <a:pt x="60" y="1427"/>
                  </a:cubicBezTo>
                  <a:cubicBezTo>
                    <a:pt x="140" y="2202"/>
                    <a:pt x="770" y="2667"/>
                    <a:pt x="1420" y="2667"/>
                  </a:cubicBezTo>
                  <a:cubicBezTo>
                    <a:pt x="1778" y="2667"/>
                    <a:pt x="2143" y="2525"/>
                    <a:pt x="2423" y="2215"/>
                  </a:cubicBezTo>
                  <a:cubicBezTo>
                    <a:pt x="2879" y="1635"/>
                    <a:pt x="2796" y="806"/>
                    <a:pt x="2257" y="308"/>
                  </a:cubicBezTo>
                  <a:cubicBezTo>
                    <a:pt x="1997" y="95"/>
                    <a:pt x="1700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693781" y="1387115"/>
              <a:ext cx="47096" cy="41817"/>
            </a:xfrm>
            <a:custGeom>
              <a:avLst/>
              <a:gdLst/>
              <a:ahLst/>
              <a:cxnLst/>
              <a:rect l="l" t="t" r="r" b="b"/>
              <a:pathLst>
                <a:path w="1026" h="911" extrusionOk="0">
                  <a:moveTo>
                    <a:pt x="506" y="0"/>
                  </a:moveTo>
                  <a:cubicBezTo>
                    <a:pt x="254" y="0"/>
                    <a:pt x="1" y="214"/>
                    <a:pt x="31" y="514"/>
                  </a:cubicBezTo>
                  <a:cubicBezTo>
                    <a:pt x="58" y="756"/>
                    <a:pt x="276" y="911"/>
                    <a:pt x="505" y="911"/>
                  </a:cubicBezTo>
                  <a:cubicBezTo>
                    <a:pt x="630" y="911"/>
                    <a:pt x="758" y="865"/>
                    <a:pt x="860" y="763"/>
                  </a:cubicBezTo>
                  <a:cubicBezTo>
                    <a:pt x="1026" y="556"/>
                    <a:pt x="984" y="265"/>
                    <a:pt x="777" y="100"/>
                  </a:cubicBezTo>
                  <a:cubicBezTo>
                    <a:pt x="697" y="31"/>
                    <a:pt x="602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05609" y="1265246"/>
              <a:ext cx="131648" cy="121458"/>
            </a:xfrm>
            <a:custGeom>
              <a:avLst/>
              <a:gdLst/>
              <a:ahLst/>
              <a:cxnLst/>
              <a:rect l="l" t="t" r="r" b="b"/>
              <a:pathLst>
                <a:path w="2868" h="2646" extrusionOk="0">
                  <a:moveTo>
                    <a:pt x="1399" y="1"/>
                  </a:moveTo>
                  <a:cubicBezTo>
                    <a:pt x="675" y="1"/>
                    <a:pt x="0" y="598"/>
                    <a:pt x="89" y="1428"/>
                  </a:cubicBezTo>
                  <a:cubicBezTo>
                    <a:pt x="143" y="2174"/>
                    <a:pt x="761" y="2646"/>
                    <a:pt x="1405" y="2646"/>
                  </a:cubicBezTo>
                  <a:cubicBezTo>
                    <a:pt x="1764" y="2646"/>
                    <a:pt x="2130" y="2500"/>
                    <a:pt x="2411" y="2174"/>
                  </a:cubicBezTo>
                  <a:cubicBezTo>
                    <a:pt x="2867" y="1635"/>
                    <a:pt x="2826" y="764"/>
                    <a:pt x="2245" y="308"/>
                  </a:cubicBezTo>
                  <a:cubicBezTo>
                    <a:pt x="1985" y="96"/>
                    <a:pt x="1688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80107" y="1296551"/>
              <a:ext cx="54165" cy="42919"/>
            </a:xfrm>
            <a:custGeom>
              <a:avLst/>
              <a:gdLst/>
              <a:ahLst/>
              <a:cxnLst/>
              <a:rect l="l" t="t" r="r" b="b"/>
              <a:pathLst>
                <a:path w="1180" h="935" extrusionOk="0">
                  <a:moveTo>
                    <a:pt x="517" y="0"/>
                  </a:moveTo>
                  <a:cubicBezTo>
                    <a:pt x="397" y="0"/>
                    <a:pt x="272" y="49"/>
                    <a:pt x="166" y="165"/>
                  </a:cubicBezTo>
                  <a:cubicBezTo>
                    <a:pt x="0" y="373"/>
                    <a:pt x="42" y="663"/>
                    <a:pt x="208" y="829"/>
                  </a:cubicBezTo>
                  <a:cubicBezTo>
                    <a:pt x="299" y="901"/>
                    <a:pt x="405" y="934"/>
                    <a:pt x="511" y="934"/>
                  </a:cubicBezTo>
                  <a:cubicBezTo>
                    <a:pt x="646" y="934"/>
                    <a:pt x="778" y="880"/>
                    <a:pt x="871" y="787"/>
                  </a:cubicBezTo>
                  <a:cubicBezTo>
                    <a:pt x="1180" y="417"/>
                    <a:pt x="868" y="0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672345" y="2828575"/>
              <a:ext cx="1263742" cy="709928"/>
            </a:xfrm>
            <a:custGeom>
              <a:avLst/>
              <a:gdLst/>
              <a:ahLst/>
              <a:cxnLst/>
              <a:rect l="l" t="t" r="r" b="b"/>
              <a:pathLst>
                <a:path w="27531" h="15466" extrusionOk="0">
                  <a:moveTo>
                    <a:pt x="27365" y="1"/>
                  </a:moveTo>
                  <a:cubicBezTo>
                    <a:pt x="27365" y="1"/>
                    <a:pt x="23758" y="6759"/>
                    <a:pt x="15714" y="7505"/>
                  </a:cubicBezTo>
                  <a:cubicBezTo>
                    <a:pt x="14973" y="7564"/>
                    <a:pt x="14253" y="7592"/>
                    <a:pt x="13555" y="7592"/>
                  </a:cubicBezTo>
                  <a:cubicBezTo>
                    <a:pt x="5466" y="7592"/>
                    <a:pt x="344" y="3916"/>
                    <a:pt x="0" y="3649"/>
                  </a:cubicBezTo>
                  <a:lnTo>
                    <a:pt x="0" y="3649"/>
                  </a:lnTo>
                  <a:cubicBezTo>
                    <a:pt x="1327" y="6220"/>
                    <a:pt x="3566" y="8210"/>
                    <a:pt x="6261" y="9288"/>
                  </a:cubicBezTo>
                  <a:cubicBezTo>
                    <a:pt x="6593" y="9412"/>
                    <a:pt x="6800" y="9703"/>
                    <a:pt x="6841" y="10034"/>
                  </a:cubicBezTo>
                  <a:cubicBezTo>
                    <a:pt x="6841" y="10242"/>
                    <a:pt x="6883" y="10449"/>
                    <a:pt x="6883" y="10656"/>
                  </a:cubicBezTo>
                  <a:cubicBezTo>
                    <a:pt x="9910" y="11403"/>
                    <a:pt x="10739" y="15466"/>
                    <a:pt x="10739" y="15466"/>
                  </a:cubicBezTo>
                  <a:cubicBezTo>
                    <a:pt x="10946" y="14181"/>
                    <a:pt x="11153" y="12812"/>
                    <a:pt x="11278" y="11444"/>
                  </a:cubicBezTo>
                  <a:cubicBezTo>
                    <a:pt x="11319" y="10947"/>
                    <a:pt x="11775" y="10573"/>
                    <a:pt x="12273" y="10573"/>
                  </a:cubicBezTo>
                  <a:cubicBezTo>
                    <a:pt x="12916" y="10615"/>
                    <a:pt x="13597" y="10640"/>
                    <a:pt x="14301" y="10640"/>
                  </a:cubicBezTo>
                  <a:cubicBezTo>
                    <a:pt x="17095" y="10640"/>
                    <a:pt x="20246" y="10248"/>
                    <a:pt x="22763" y="8956"/>
                  </a:cubicBezTo>
                  <a:cubicBezTo>
                    <a:pt x="22929" y="10490"/>
                    <a:pt x="23136" y="12149"/>
                    <a:pt x="23302" y="13766"/>
                  </a:cubicBezTo>
                  <a:cubicBezTo>
                    <a:pt x="23634" y="13020"/>
                    <a:pt x="24753" y="10449"/>
                    <a:pt x="25624" y="9495"/>
                  </a:cubicBezTo>
                  <a:cubicBezTo>
                    <a:pt x="26246" y="8998"/>
                    <a:pt x="26785" y="8376"/>
                    <a:pt x="27158" y="7671"/>
                  </a:cubicBezTo>
                  <a:cubicBezTo>
                    <a:pt x="27282" y="4893"/>
                    <a:pt x="27324" y="2820"/>
                    <a:pt x="27324" y="2820"/>
                  </a:cubicBezTo>
                  <a:lnTo>
                    <a:pt x="27365" y="2820"/>
                  </a:lnTo>
                  <a:cubicBezTo>
                    <a:pt x="27490" y="2074"/>
                    <a:pt x="27531" y="1286"/>
                    <a:pt x="27448" y="540"/>
                  </a:cubicBezTo>
                  <a:lnTo>
                    <a:pt x="27365" y="1"/>
                  </a:lnTo>
                  <a:close/>
                </a:path>
              </a:pathLst>
            </a:custGeom>
            <a:solidFill>
              <a:srgbClr val="222222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12468" y="1081454"/>
              <a:ext cx="367358" cy="233414"/>
            </a:xfrm>
            <a:custGeom>
              <a:avLst/>
              <a:gdLst/>
              <a:ahLst/>
              <a:cxnLst/>
              <a:rect l="l" t="t" r="r" b="b"/>
              <a:pathLst>
                <a:path w="8003" h="5085" extrusionOk="0">
                  <a:moveTo>
                    <a:pt x="1078" y="0"/>
                  </a:moveTo>
                  <a:cubicBezTo>
                    <a:pt x="42" y="0"/>
                    <a:pt x="0" y="1244"/>
                    <a:pt x="415" y="1742"/>
                  </a:cubicBezTo>
                  <a:cubicBezTo>
                    <a:pt x="301" y="2764"/>
                    <a:pt x="1399" y="2991"/>
                    <a:pt x="1842" y="2991"/>
                  </a:cubicBezTo>
                  <a:cubicBezTo>
                    <a:pt x="1884" y="2991"/>
                    <a:pt x="1920" y="2989"/>
                    <a:pt x="1949" y="2986"/>
                  </a:cubicBezTo>
                  <a:cubicBezTo>
                    <a:pt x="2190" y="4029"/>
                    <a:pt x="3017" y="4261"/>
                    <a:pt x="3708" y="4261"/>
                  </a:cubicBezTo>
                  <a:cubicBezTo>
                    <a:pt x="4088" y="4261"/>
                    <a:pt x="4426" y="4191"/>
                    <a:pt x="4603" y="4146"/>
                  </a:cubicBezTo>
                  <a:cubicBezTo>
                    <a:pt x="4832" y="4853"/>
                    <a:pt x="5289" y="5084"/>
                    <a:pt x="5716" y="5084"/>
                  </a:cubicBezTo>
                  <a:cubicBezTo>
                    <a:pt x="6217" y="5084"/>
                    <a:pt x="6676" y="4766"/>
                    <a:pt x="6676" y="4520"/>
                  </a:cubicBezTo>
                  <a:cubicBezTo>
                    <a:pt x="7298" y="4520"/>
                    <a:pt x="8003" y="4105"/>
                    <a:pt x="7629" y="3151"/>
                  </a:cubicBezTo>
                  <a:cubicBezTo>
                    <a:pt x="7588" y="3068"/>
                    <a:pt x="7546" y="2986"/>
                    <a:pt x="7505" y="2903"/>
                  </a:cubicBezTo>
                  <a:lnTo>
                    <a:pt x="7505" y="2903"/>
                  </a:lnTo>
                  <a:cubicBezTo>
                    <a:pt x="7531" y="3570"/>
                    <a:pt x="7159" y="3697"/>
                    <a:pt x="6872" y="3697"/>
                  </a:cubicBezTo>
                  <a:cubicBezTo>
                    <a:pt x="6696" y="3697"/>
                    <a:pt x="6551" y="3649"/>
                    <a:pt x="6551" y="3649"/>
                  </a:cubicBezTo>
                  <a:cubicBezTo>
                    <a:pt x="6551" y="3649"/>
                    <a:pt x="6521" y="4014"/>
                    <a:pt x="5990" y="4014"/>
                  </a:cubicBezTo>
                  <a:cubicBezTo>
                    <a:pt x="5901" y="4014"/>
                    <a:pt x="5799" y="4004"/>
                    <a:pt x="5681" y="3981"/>
                  </a:cubicBezTo>
                  <a:cubicBezTo>
                    <a:pt x="5266" y="3939"/>
                    <a:pt x="4934" y="3566"/>
                    <a:pt x="4976" y="3151"/>
                  </a:cubicBezTo>
                  <a:lnTo>
                    <a:pt x="4976" y="3151"/>
                  </a:lnTo>
                  <a:cubicBezTo>
                    <a:pt x="4976" y="3151"/>
                    <a:pt x="4737" y="3470"/>
                    <a:pt x="4068" y="3470"/>
                  </a:cubicBezTo>
                  <a:cubicBezTo>
                    <a:pt x="3901" y="3470"/>
                    <a:pt x="3707" y="3450"/>
                    <a:pt x="3483" y="3400"/>
                  </a:cubicBezTo>
                  <a:cubicBezTo>
                    <a:pt x="2903" y="3317"/>
                    <a:pt x="2405" y="2861"/>
                    <a:pt x="2322" y="2281"/>
                  </a:cubicBezTo>
                  <a:cubicBezTo>
                    <a:pt x="2293" y="2282"/>
                    <a:pt x="2265" y="2283"/>
                    <a:pt x="2237" y="2283"/>
                  </a:cubicBezTo>
                  <a:cubicBezTo>
                    <a:pt x="1499" y="2283"/>
                    <a:pt x="1044" y="1766"/>
                    <a:pt x="1244" y="1327"/>
                  </a:cubicBezTo>
                  <a:cubicBezTo>
                    <a:pt x="539" y="1078"/>
                    <a:pt x="912" y="290"/>
                    <a:pt x="1078" y="0"/>
                  </a:cubicBezTo>
                  <a:close/>
                </a:path>
              </a:pathLst>
            </a:custGeom>
            <a:solidFill>
              <a:srgbClr val="472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238388" y="1410709"/>
              <a:ext cx="532974" cy="442776"/>
            </a:xfrm>
            <a:custGeom>
              <a:avLst/>
              <a:gdLst/>
              <a:ahLst/>
              <a:cxnLst/>
              <a:rect l="l" t="t" r="r" b="b"/>
              <a:pathLst>
                <a:path w="11611" h="9646" extrusionOk="0">
                  <a:moveTo>
                    <a:pt x="11610" y="0"/>
                  </a:moveTo>
                  <a:lnTo>
                    <a:pt x="11610" y="0"/>
                  </a:lnTo>
                  <a:cubicBezTo>
                    <a:pt x="10864" y="1120"/>
                    <a:pt x="9579" y="2405"/>
                    <a:pt x="9661" y="3359"/>
                  </a:cubicBezTo>
                  <a:cubicBezTo>
                    <a:pt x="9744" y="4561"/>
                    <a:pt x="9661" y="6883"/>
                    <a:pt x="8542" y="7712"/>
                  </a:cubicBezTo>
                  <a:cubicBezTo>
                    <a:pt x="7379" y="8543"/>
                    <a:pt x="6020" y="8954"/>
                    <a:pt x="4664" y="8954"/>
                  </a:cubicBezTo>
                  <a:cubicBezTo>
                    <a:pt x="2974" y="8954"/>
                    <a:pt x="1289" y="8314"/>
                    <a:pt x="1" y="7049"/>
                  </a:cubicBezTo>
                  <a:lnTo>
                    <a:pt x="1" y="7049"/>
                  </a:lnTo>
                  <a:cubicBezTo>
                    <a:pt x="664" y="7961"/>
                    <a:pt x="1576" y="8666"/>
                    <a:pt x="2654" y="9080"/>
                  </a:cubicBezTo>
                  <a:cubicBezTo>
                    <a:pt x="3739" y="9476"/>
                    <a:pt x="4684" y="9646"/>
                    <a:pt x="5506" y="9646"/>
                  </a:cubicBezTo>
                  <a:cubicBezTo>
                    <a:pt x="9682" y="9646"/>
                    <a:pt x="10678" y="5256"/>
                    <a:pt x="10574" y="3732"/>
                  </a:cubicBezTo>
                  <a:cubicBezTo>
                    <a:pt x="10532" y="2405"/>
                    <a:pt x="10905" y="1120"/>
                    <a:pt x="11610" y="0"/>
                  </a:cubicBezTo>
                  <a:close/>
                </a:path>
              </a:pathLst>
            </a:custGeom>
            <a:solidFill>
              <a:srgbClr val="222222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792241" y="1368846"/>
              <a:ext cx="1928" cy="5738"/>
            </a:xfrm>
            <a:custGeom>
              <a:avLst/>
              <a:gdLst/>
              <a:ahLst/>
              <a:cxnLst/>
              <a:rect l="l" t="t" r="r" b="b"/>
              <a:pathLst>
                <a:path w="42" h="125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41"/>
                    <a:pt x="0" y="83"/>
                    <a:pt x="0" y="12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EF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69851" y="1719996"/>
              <a:ext cx="235893" cy="107917"/>
            </a:xfrm>
            <a:custGeom>
              <a:avLst/>
              <a:gdLst/>
              <a:ahLst/>
              <a:cxnLst/>
              <a:rect l="l" t="t" r="r" b="b"/>
              <a:pathLst>
                <a:path w="5139" h="2351" extrusionOk="0">
                  <a:moveTo>
                    <a:pt x="4081" y="0"/>
                  </a:moveTo>
                  <a:cubicBezTo>
                    <a:pt x="3827" y="0"/>
                    <a:pt x="3569" y="136"/>
                    <a:pt x="3356" y="228"/>
                  </a:cubicBezTo>
                  <a:cubicBezTo>
                    <a:pt x="3024" y="352"/>
                    <a:pt x="2693" y="435"/>
                    <a:pt x="2320" y="435"/>
                  </a:cubicBezTo>
                  <a:cubicBezTo>
                    <a:pt x="2261" y="442"/>
                    <a:pt x="2203" y="446"/>
                    <a:pt x="2147" y="446"/>
                  </a:cubicBezTo>
                  <a:cubicBezTo>
                    <a:pt x="1884" y="446"/>
                    <a:pt x="1639" y="372"/>
                    <a:pt x="1366" y="269"/>
                  </a:cubicBezTo>
                  <a:cubicBezTo>
                    <a:pt x="1232" y="189"/>
                    <a:pt x="1091" y="153"/>
                    <a:pt x="954" y="153"/>
                  </a:cubicBezTo>
                  <a:cubicBezTo>
                    <a:pt x="452" y="153"/>
                    <a:pt x="1" y="637"/>
                    <a:pt x="163" y="1223"/>
                  </a:cubicBezTo>
                  <a:cubicBezTo>
                    <a:pt x="371" y="2011"/>
                    <a:pt x="1324" y="2342"/>
                    <a:pt x="2029" y="2342"/>
                  </a:cubicBezTo>
                  <a:cubicBezTo>
                    <a:pt x="2121" y="2348"/>
                    <a:pt x="2212" y="2350"/>
                    <a:pt x="2303" y="2350"/>
                  </a:cubicBezTo>
                  <a:cubicBezTo>
                    <a:pt x="2949" y="2350"/>
                    <a:pt x="3562" y="2219"/>
                    <a:pt x="4144" y="1928"/>
                  </a:cubicBezTo>
                  <a:cubicBezTo>
                    <a:pt x="4766" y="1555"/>
                    <a:pt x="5139" y="477"/>
                    <a:pt x="4351" y="62"/>
                  </a:cubicBezTo>
                  <a:cubicBezTo>
                    <a:pt x="4263" y="18"/>
                    <a:pt x="4172" y="0"/>
                    <a:pt x="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49674" y="1753275"/>
              <a:ext cx="140875" cy="74637"/>
            </a:xfrm>
            <a:custGeom>
              <a:avLst/>
              <a:gdLst/>
              <a:ahLst/>
              <a:cxnLst/>
              <a:rect l="l" t="t" r="r" b="b"/>
              <a:pathLst>
                <a:path w="3069" h="1626" extrusionOk="0">
                  <a:moveTo>
                    <a:pt x="3068" y="0"/>
                  </a:moveTo>
                  <a:cubicBezTo>
                    <a:pt x="2363" y="0"/>
                    <a:pt x="581" y="83"/>
                    <a:pt x="0" y="1576"/>
                  </a:cubicBezTo>
                  <a:lnTo>
                    <a:pt x="332" y="1617"/>
                  </a:lnTo>
                  <a:cubicBezTo>
                    <a:pt x="419" y="1623"/>
                    <a:pt x="506" y="1625"/>
                    <a:pt x="594" y="1625"/>
                  </a:cubicBezTo>
                  <a:cubicBezTo>
                    <a:pt x="1219" y="1625"/>
                    <a:pt x="1865" y="1494"/>
                    <a:pt x="2446" y="1203"/>
                  </a:cubicBezTo>
                  <a:cubicBezTo>
                    <a:pt x="2861" y="954"/>
                    <a:pt x="3068" y="498"/>
                    <a:pt x="3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22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itchFamily="66" charset="0"/>
              </a:rPr>
              <a:t>Introduction</a:t>
            </a:r>
            <a:endParaRPr dirty="0"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2223" y="1149814"/>
            <a:ext cx="62821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mic Sans MS" pitchFamily="66" charset="0"/>
              </a:rPr>
              <a:t>Pet store is designed to provide facilitation to the pet lovers as they can buy pets of their choice by sitting home. </a:t>
            </a:r>
            <a:r>
              <a:rPr lang="en-GB" sz="2000" dirty="0">
                <a:latin typeface="Comic Sans MS" pitchFamily="66" charset="0"/>
              </a:rPr>
              <a:t>It is a user friendly application. It includes the categories of cats, dogs &amp; birds. Description, price, weight, image and location of the pets are added in this store. It recommends the pets which are nearby based on location of buyer.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Mission Statement</a:t>
            </a:r>
            <a:endParaRPr lang="en-GB" dirty="0"/>
          </a:p>
        </p:txBody>
      </p:sp>
      <p:grpSp>
        <p:nvGrpSpPr>
          <p:cNvPr id="3" name="Google Shape;384;p17"/>
          <p:cNvGrpSpPr/>
          <p:nvPr/>
        </p:nvGrpSpPr>
        <p:grpSpPr>
          <a:xfrm>
            <a:off x="152400" y="3857022"/>
            <a:ext cx="1050001" cy="1290105"/>
            <a:chOff x="3536673" y="1285508"/>
            <a:chExt cx="1050001" cy="1290105"/>
          </a:xfrm>
        </p:grpSpPr>
        <p:sp>
          <p:nvSpPr>
            <p:cNvPr id="4" name="Google Shape;385;p17"/>
            <p:cNvSpPr/>
            <p:nvPr/>
          </p:nvSpPr>
          <p:spPr>
            <a:xfrm>
              <a:off x="3733637" y="2453764"/>
              <a:ext cx="663078" cy="121849"/>
            </a:xfrm>
            <a:custGeom>
              <a:avLst/>
              <a:gdLst/>
              <a:ahLst/>
              <a:cxnLst/>
              <a:rect l="l" t="t" r="r" b="b"/>
              <a:pathLst>
                <a:path w="32025" h="5885" extrusionOk="0">
                  <a:moveTo>
                    <a:pt x="16013" y="1"/>
                  </a:moveTo>
                  <a:cubicBezTo>
                    <a:pt x="7187" y="1"/>
                    <a:pt x="1" y="1303"/>
                    <a:pt x="1" y="2943"/>
                  </a:cubicBezTo>
                  <a:cubicBezTo>
                    <a:pt x="1" y="4534"/>
                    <a:pt x="7187" y="5885"/>
                    <a:pt x="16013" y="5885"/>
                  </a:cubicBezTo>
                  <a:cubicBezTo>
                    <a:pt x="24887" y="5885"/>
                    <a:pt x="32024" y="4534"/>
                    <a:pt x="32024" y="2943"/>
                  </a:cubicBezTo>
                  <a:cubicBezTo>
                    <a:pt x="32024" y="1303"/>
                    <a:pt x="24887" y="1"/>
                    <a:pt x="16013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6;p17"/>
            <p:cNvSpPr/>
            <p:nvPr/>
          </p:nvSpPr>
          <p:spPr>
            <a:xfrm>
              <a:off x="3595349" y="1357393"/>
              <a:ext cx="939655" cy="1173332"/>
            </a:xfrm>
            <a:custGeom>
              <a:avLst/>
              <a:gdLst/>
              <a:ahLst/>
              <a:cxnLst/>
              <a:rect l="l" t="t" r="r" b="b"/>
              <a:pathLst>
                <a:path w="45383" h="56669" extrusionOk="0">
                  <a:moveTo>
                    <a:pt x="22957" y="1"/>
                  </a:moveTo>
                  <a:cubicBezTo>
                    <a:pt x="9694" y="1"/>
                    <a:pt x="0" y="21076"/>
                    <a:pt x="0" y="34339"/>
                  </a:cubicBezTo>
                  <a:cubicBezTo>
                    <a:pt x="0" y="47602"/>
                    <a:pt x="9694" y="56668"/>
                    <a:pt x="22957" y="56668"/>
                  </a:cubicBezTo>
                  <a:cubicBezTo>
                    <a:pt x="36267" y="56668"/>
                    <a:pt x="45383" y="47602"/>
                    <a:pt x="45383" y="34339"/>
                  </a:cubicBezTo>
                  <a:cubicBezTo>
                    <a:pt x="45383" y="21076"/>
                    <a:pt x="36267" y="1"/>
                    <a:pt x="2295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7;p17"/>
            <p:cNvSpPr/>
            <p:nvPr/>
          </p:nvSpPr>
          <p:spPr>
            <a:xfrm>
              <a:off x="3771086" y="1594042"/>
              <a:ext cx="556219" cy="440395"/>
            </a:xfrm>
            <a:custGeom>
              <a:avLst/>
              <a:gdLst/>
              <a:ahLst/>
              <a:cxnLst/>
              <a:rect l="l" t="t" r="r" b="b"/>
              <a:pathLst>
                <a:path w="26864" h="21270" extrusionOk="0">
                  <a:moveTo>
                    <a:pt x="13408" y="1"/>
                  </a:moveTo>
                  <a:cubicBezTo>
                    <a:pt x="6029" y="1"/>
                    <a:pt x="0" y="4775"/>
                    <a:pt x="0" y="10659"/>
                  </a:cubicBezTo>
                  <a:cubicBezTo>
                    <a:pt x="0" y="16495"/>
                    <a:pt x="6029" y="21269"/>
                    <a:pt x="13408" y="21269"/>
                  </a:cubicBezTo>
                  <a:cubicBezTo>
                    <a:pt x="20835" y="21269"/>
                    <a:pt x="26863" y="16495"/>
                    <a:pt x="26863" y="10659"/>
                  </a:cubicBezTo>
                  <a:cubicBezTo>
                    <a:pt x="26863" y="4775"/>
                    <a:pt x="20835" y="1"/>
                    <a:pt x="13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8;p17"/>
            <p:cNvSpPr/>
            <p:nvPr/>
          </p:nvSpPr>
          <p:spPr>
            <a:xfrm>
              <a:off x="3706178" y="1574083"/>
              <a:ext cx="381469" cy="520047"/>
            </a:xfrm>
            <a:custGeom>
              <a:avLst/>
              <a:gdLst/>
              <a:ahLst/>
              <a:cxnLst/>
              <a:rect l="l" t="t" r="r" b="b"/>
              <a:pathLst>
                <a:path w="18424" h="25117" extrusionOk="0">
                  <a:moveTo>
                    <a:pt x="10117" y="0"/>
                  </a:moveTo>
                  <a:cubicBezTo>
                    <a:pt x="9381" y="0"/>
                    <a:pt x="8681" y="571"/>
                    <a:pt x="8681" y="1447"/>
                  </a:cubicBezTo>
                  <a:lnTo>
                    <a:pt x="8681" y="1543"/>
                  </a:lnTo>
                  <a:cubicBezTo>
                    <a:pt x="8537" y="1495"/>
                    <a:pt x="8440" y="1447"/>
                    <a:pt x="8296" y="1447"/>
                  </a:cubicBezTo>
                  <a:cubicBezTo>
                    <a:pt x="7379" y="1447"/>
                    <a:pt x="6656" y="2315"/>
                    <a:pt x="6897" y="3231"/>
                  </a:cubicBezTo>
                  <a:cubicBezTo>
                    <a:pt x="6608" y="3039"/>
                    <a:pt x="6318" y="2894"/>
                    <a:pt x="5981" y="2894"/>
                  </a:cubicBezTo>
                  <a:cubicBezTo>
                    <a:pt x="5161" y="2894"/>
                    <a:pt x="4534" y="3569"/>
                    <a:pt x="4534" y="4341"/>
                  </a:cubicBezTo>
                  <a:cubicBezTo>
                    <a:pt x="4534" y="4534"/>
                    <a:pt x="4582" y="4726"/>
                    <a:pt x="4630" y="4871"/>
                  </a:cubicBezTo>
                  <a:lnTo>
                    <a:pt x="4534" y="4871"/>
                  </a:lnTo>
                  <a:cubicBezTo>
                    <a:pt x="3087" y="4871"/>
                    <a:pt x="2508" y="6704"/>
                    <a:pt x="3714" y="7524"/>
                  </a:cubicBezTo>
                  <a:cubicBezTo>
                    <a:pt x="3518" y="7436"/>
                    <a:pt x="3319" y="7395"/>
                    <a:pt x="3125" y="7395"/>
                  </a:cubicBezTo>
                  <a:cubicBezTo>
                    <a:pt x="2363" y="7395"/>
                    <a:pt x="1688" y="8019"/>
                    <a:pt x="1688" y="8826"/>
                  </a:cubicBezTo>
                  <a:cubicBezTo>
                    <a:pt x="1688" y="9019"/>
                    <a:pt x="1737" y="9212"/>
                    <a:pt x="1785" y="9405"/>
                  </a:cubicBezTo>
                  <a:cubicBezTo>
                    <a:pt x="0" y="9598"/>
                    <a:pt x="145" y="12250"/>
                    <a:pt x="1930" y="12250"/>
                  </a:cubicBezTo>
                  <a:cubicBezTo>
                    <a:pt x="1544" y="12877"/>
                    <a:pt x="1592" y="13697"/>
                    <a:pt x="2171" y="14179"/>
                  </a:cubicBezTo>
                  <a:cubicBezTo>
                    <a:pt x="1158" y="15047"/>
                    <a:pt x="1785" y="16687"/>
                    <a:pt x="3135" y="16687"/>
                  </a:cubicBezTo>
                  <a:cubicBezTo>
                    <a:pt x="3232" y="16687"/>
                    <a:pt x="3328" y="16687"/>
                    <a:pt x="3473" y="16639"/>
                  </a:cubicBezTo>
                  <a:lnTo>
                    <a:pt x="3473" y="16639"/>
                  </a:lnTo>
                  <a:cubicBezTo>
                    <a:pt x="3425" y="16735"/>
                    <a:pt x="3425" y="16832"/>
                    <a:pt x="3473" y="16928"/>
                  </a:cubicBezTo>
                  <a:cubicBezTo>
                    <a:pt x="3473" y="17652"/>
                    <a:pt x="4003" y="18279"/>
                    <a:pt x="4727" y="18375"/>
                  </a:cubicBezTo>
                  <a:cubicBezTo>
                    <a:pt x="3450" y="19464"/>
                    <a:pt x="5127" y="21489"/>
                    <a:pt x="6524" y="21489"/>
                  </a:cubicBezTo>
                  <a:cubicBezTo>
                    <a:pt x="6921" y="21489"/>
                    <a:pt x="7295" y="21326"/>
                    <a:pt x="7572" y="20931"/>
                  </a:cubicBezTo>
                  <a:lnTo>
                    <a:pt x="7572" y="21076"/>
                  </a:lnTo>
                  <a:cubicBezTo>
                    <a:pt x="7572" y="22281"/>
                    <a:pt x="8558" y="23021"/>
                    <a:pt x="9547" y="23021"/>
                  </a:cubicBezTo>
                  <a:cubicBezTo>
                    <a:pt x="10179" y="23021"/>
                    <a:pt x="10813" y="22718"/>
                    <a:pt x="11189" y="22040"/>
                  </a:cubicBezTo>
                  <a:cubicBezTo>
                    <a:pt x="11189" y="23898"/>
                    <a:pt x="12731" y="25117"/>
                    <a:pt x="14326" y="25117"/>
                  </a:cubicBezTo>
                  <a:cubicBezTo>
                    <a:pt x="15091" y="25117"/>
                    <a:pt x="15869" y="24836"/>
                    <a:pt x="16494" y="24211"/>
                  </a:cubicBezTo>
                  <a:cubicBezTo>
                    <a:pt x="18423" y="22233"/>
                    <a:pt x="17025" y="18905"/>
                    <a:pt x="14276" y="18905"/>
                  </a:cubicBezTo>
                  <a:cubicBezTo>
                    <a:pt x="12974" y="18905"/>
                    <a:pt x="11865" y="19677"/>
                    <a:pt x="11382" y="20835"/>
                  </a:cubicBezTo>
                  <a:cubicBezTo>
                    <a:pt x="11265" y="19754"/>
                    <a:pt x="10388" y="19133"/>
                    <a:pt x="9489" y="19133"/>
                  </a:cubicBezTo>
                  <a:cubicBezTo>
                    <a:pt x="8903" y="19133"/>
                    <a:pt x="8309" y="19396"/>
                    <a:pt x="7910" y="19966"/>
                  </a:cubicBezTo>
                  <a:cubicBezTo>
                    <a:pt x="7910" y="19918"/>
                    <a:pt x="7910" y="19870"/>
                    <a:pt x="7910" y="19822"/>
                  </a:cubicBezTo>
                  <a:cubicBezTo>
                    <a:pt x="7910" y="18713"/>
                    <a:pt x="7042" y="17844"/>
                    <a:pt x="5981" y="17844"/>
                  </a:cubicBezTo>
                  <a:cubicBezTo>
                    <a:pt x="6801" y="16928"/>
                    <a:pt x="6125" y="15433"/>
                    <a:pt x="4871" y="15433"/>
                  </a:cubicBezTo>
                  <a:cubicBezTo>
                    <a:pt x="4775" y="15433"/>
                    <a:pt x="4679" y="15481"/>
                    <a:pt x="4534" y="15481"/>
                  </a:cubicBezTo>
                  <a:cubicBezTo>
                    <a:pt x="4582" y="15385"/>
                    <a:pt x="4582" y="15337"/>
                    <a:pt x="4582" y="15240"/>
                  </a:cubicBezTo>
                  <a:cubicBezTo>
                    <a:pt x="4582" y="14806"/>
                    <a:pt x="4389" y="14420"/>
                    <a:pt x="4100" y="14179"/>
                  </a:cubicBezTo>
                  <a:cubicBezTo>
                    <a:pt x="5064" y="13263"/>
                    <a:pt x="4437" y="11671"/>
                    <a:pt x="3184" y="11671"/>
                  </a:cubicBezTo>
                  <a:cubicBezTo>
                    <a:pt x="3328" y="11430"/>
                    <a:pt x="3425" y="11141"/>
                    <a:pt x="3425" y="10803"/>
                  </a:cubicBezTo>
                  <a:cubicBezTo>
                    <a:pt x="3425" y="10610"/>
                    <a:pt x="3376" y="10466"/>
                    <a:pt x="3328" y="10273"/>
                  </a:cubicBezTo>
                  <a:cubicBezTo>
                    <a:pt x="4630" y="10128"/>
                    <a:pt x="5064" y="8392"/>
                    <a:pt x="3955" y="7668"/>
                  </a:cubicBezTo>
                  <a:lnTo>
                    <a:pt x="3955" y="7668"/>
                  </a:lnTo>
                  <a:cubicBezTo>
                    <a:pt x="4135" y="7740"/>
                    <a:pt x="4319" y="7774"/>
                    <a:pt x="4498" y="7774"/>
                  </a:cubicBezTo>
                  <a:cubicBezTo>
                    <a:pt x="5279" y="7774"/>
                    <a:pt x="5981" y="7142"/>
                    <a:pt x="5981" y="6318"/>
                  </a:cubicBezTo>
                  <a:cubicBezTo>
                    <a:pt x="5981" y="6125"/>
                    <a:pt x="5932" y="5980"/>
                    <a:pt x="5884" y="5836"/>
                  </a:cubicBezTo>
                  <a:lnTo>
                    <a:pt x="5981" y="5836"/>
                  </a:lnTo>
                  <a:cubicBezTo>
                    <a:pt x="6801" y="5788"/>
                    <a:pt x="7428" y="5161"/>
                    <a:pt x="7428" y="4341"/>
                  </a:cubicBezTo>
                  <a:cubicBezTo>
                    <a:pt x="7428" y="4244"/>
                    <a:pt x="7428" y="4148"/>
                    <a:pt x="7379" y="4051"/>
                  </a:cubicBezTo>
                  <a:lnTo>
                    <a:pt x="7379" y="4051"/>
                  </a:lnTo>
                  <a:cubicBezTo>
                    <a:pt x="7669" y="4244"/>
                    <a:pt x="7958" y="4341"/>
                    <a:pt x="8296" y="4341"/>
                  </a:cubicBezTo>
                  <a:cubicBezTo>
                    <a:pt x="9067" y="4341"/>
                    <a:pt x="9742" y="3714"/>
                    <a:pt x="9742" y="2894"/>
                  </a:cubicBezTo>
                  <a:lnTo>
                    <a:pt x="9742" y="2846"/>
                  </a:lnTo>
                  <a:cubicBezTo>
                    <a:pt x="9839" y="2894"/>
                    <a:pt x="9984" y="2894"/>
                    <a:pt x="10128" y="2894"/>
                  </a:cubicBezTo>
                  <a:cubicBezTo>
                    <a:pt x="11430" y="2894"/>
                    <a:pt x="12057" y="1351"/>
                    <a:pt x="11141" y="434"/>
                  </a:cubicBezTo>
                  <a:cubicBezTo>
                    <a:pt x="10842" y="135"/>
                    <a:pt x="10475" y="0"/>
                    <a:pt x="10117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>
              <a:off x="3942248" y="1553731"/>
              <a:ext cx="443957" cy="545680"/>
            </a:xfrm>
            <a:custGeom>
              <a:avLst/>
              <a:gdLst/>
              <a:ahLst/>
              <a:cxnLst/>
              <a:rect l="l" t="t" r="r" b="b"/>
              <a:pathLst>
                <a:path w="21442" h="26355" extrusionOk="0">
                  <a:moveTo>
                    <a:pt x="5583" y="0"/>
                  </a:moveTo>
                  <a:cubicBezTo>
                    <a:pt x="4793" y="0"/>
                    <a:pt x="4006" y="459"/>
                    <a:pt x="3742" y="1369"/>
                  </a:cubicBezTo>
                  <a:cubicBezTo>
                    <a:pt x="3342" y="785"/>
                    <a:pt x="2757" y="530"/>
                    <a:pt x="2177" y="530"/>
                  </a:cubicBezTo>
                  <a:cubicBezTo>
                    <a:pt x="1080" y="530"/>
                    <a:pt x="1" y="1443"/>
                    <a:pt x="221" y="2768"/>
                  </a:cubicBezTo>
                  <a:cubicBezTo>
                    <a:pt x="375" y="3866"/>
                    <a:pt x="1259" y="4437"/>
                    <a:pt x="2142" y="4437"/>
                  </a:cubicBezTo>
                  <a:cubicBezTo>
                    <a:pt x="2927" y="4437"/>
                    <a:pt x="3711" y="3987"/>
                    <a:pt x="3983" y="3057"/>
                  </a:cubicBezTo>
                  <a:cubicBezTo>
                    <a:pt x="4365" y="3606"/>
                    <a:pt x="4971" y="3883"/>
                    <a:pt x="5579" y="3883"/>
                  </a:cubicBezTo>
                  <a:cubicBezTo>
                    <a:pt x="6201" y="3883"/>
                    <a:pt x="6824" y="3594"/>
                    <a:pt x="7214" y="3009"/>
                  </a:cubicBezTo>
                  <a:cubicBezTo>
                    <a:pt x="7473" y="3939"/>
                    <a:pt x="8284" y="4426"/>
                    <a:pt x="9094" y="4426"/>
                  </a:cubicBezTo>
                  <a:cubicBezTo>
                    <a:pt x="9796" y="4426"/>
                    <a:pt x="10496" y="4060"/>
                    <a:pt x="10831" y="3298"/>
                  </a:cubicBezTo>
                  <a:cubicBezTo>
                    <a:pt x="10976" y="3973"/>
                    <a:pt x="11555" y="4407"/>
                    <a:pt x="12230" y="4407"/>
                  </a:cubicBezTo>
                  <a:lnTo>
                    <a:pt x="12327" y="4407"/>
                  </a:lnTo>
                  <a:cubicBezTo>
                    <a:pt x="12568" y="4986"/>
                    <a:pt x="13098" y="5324"/>
                    <a:pt x="13677" y="5324"/>
                  </a:cubicBezTo>
                  <a:cubicBezTo>
                    <a:pt x="14015" y="5324"/>
                    <a:pt x="14352" y="5227"/>
                    <a:pt x="14593" y="5034"/>
                  </a:cubicBezTo>
                  <a:lnTo>
                    <a:pt x="14593" y="5034"/>
                  </a:lnTo>
                  <a:cubicBezTo>
                    <a:pt x="14545" y="5131"/>
                    <a:pt x="14545" y="5227"/>
                    <a:pt x="14545" y="5324"/>
                  </a:cubicBezTo>
                  <a:cubicBezTo>
                    <a:pt x="14545" y="6144"/>
                    <a:pt x="15220" y="6819"/>
                    <a:pt x="15992" y="6819"/>
                  </a:cubicBezTo>
                  <a:lnTo>
                    <a:pt x="16088" y="6819"/>
                  </a:lnTo>
                  <a:cubicBezTo>
                    <a:pt x="16040" y="6963"/>
                    <a:pt x="15992" y="7108"/>
                    <a:pt x="15992" y="7301"/>
                  </a:cubicBezTo>
                  <a:cubicBezTo>
                    <a:pt x="15992" y="8125"/>
                    <a:pt x="16693" y="8757"/>
                    <a:pt x="17474" y="8757"/>
                  </a:cubicBezTo>
                  <a:cubicBezTo>
                    <a:pt x="17654" y="8757"/>
                    <a:pt x="17837" y="8723"/>
                    <a:pt x="18017" y="8651"/>
                  </a:cubicBezTo>
                  <a:lnTo>
                    <a:pt x="18017" y="8651"/>
                  </a:lnTo>
                  <a:cubicBezTo>
                    <a:pt x="16956" y="9375"/>
                    <a:pt x="17342" y="11063"/>
                    <a:pt x="18644" y="11256"/>
                  </a:cubicBezTo>
                  <a:cubicBezTo>
                    <a:pt x="18548" y="11449"/>
                    <a:pt x="18548" y="11642"/>
                    <a:pt x="18548" y="11786"/>
                  </a:cubicBezTo>
                  <a:cubicBezTo>
                    <a:pt x="18548" y="12124"/>
                    <a:pt x="18644" y="12413"/>
                    <a:pt x="18789" y="12654"/>
                  </a:cubicBezTo>
                  <a:cubicBezTo>
                    <a:pt x="17487" y="12654"/>
                    <a:pt x="16860" y="14294"/>
                    <a:pt x="17873" y="15162"/>
                  </a:cubicBezTo>
                  <a:cubicBezTo>
                    <a:pt x="17535" y="15452"/>
                    <a:pt x="17390" y="15837"/>
                    <a:pt x="17390" y="16223"/>
                  </a:cubicBezTo>
                  <a:cubicBezTo>
                    <a:pt x="17390" y="16320"/>
                    <a:pt x="17390" y="16416"/>
                    <a:pt x="17390" y="16513"/>
                  </a:cubicBezTo>
                  <a:cubicBezTo>
                    <a:pt x="17294" y="16464"/>
                    <a:pt x="17149" y="16464"/>
                    <a:pt x="17053" y="16464"/>
                  </a:cubicBezTo>
                  <a:cubicBezTo>
                    <a:pt x="15799" y="16464"/>
                    <a:pt x="15124" y="17911"/>
                    <a:pt x="15992" y="18876"/>
                  </a:cubicBezTo>
                  <a:cubicBezTo>
                    <a:pt x="15365" y="18876"/>
                    <a:pt x="14834" y="19117"/>
                    <a:pt x="14449" y="19599"/>
                  </a:cubicBezTo>
                  <a:cubicBezTo>
                    <a:pt x="14159" y="19454"/>
                    <a:pt x="13870" y="19358"/>
                    <a:pt x="13532" y="19358"/>
                  </a:cubicBezTo>
                  <a:cubicBezTo>
                    <a:pt x="12471" y="19358"/>
                    <a:pt x="11603" y="20226"/>
                    <a:pt x="11603" y="21287"/>
                  </a:cubicBezTo>
                  <a:cubicBezTo>
                    <a:pt x="11603" y="21384"/>
                    <a:pt x="11603" y="21432"/>
                    <a:pt x="11603" y="21528"/>
                  </a:cubicBezTo>
                  <a:cubicBezTo>
                    <a:pt x="10948" y="20538"/>
                    <a:pt x="10007" y="20113"/>
                    <a:pt x="9079" y="20113"/>
                  </a:cubicBezTo>
                  <a:cubicBezTo>
                    <a:pt x="7204" y="20113"/>
                    <a:pt x="5380" y="21843"/>
                    <a:pt x="6057" y="24133"/>
                  </a:cubicBezTo>
                  <a:cubicBezTo>
                    <a:pt x="6506" y="25652"/>
                    <a:pt x="7753" y="26355"/>
                    <a:pt x="9001" y="26355"/>
                  </a:cubicBezTo>
                  <a:cubicBezTo>
                    <a:pt x="10566" y="26355"/>
                    <a:pt x="12134" y="25250"/>
                    <a:pt x="12134" y="23264"/>
                  </a:cubicBezTo>
                  <a:cubicBezTo>
                    <a:pt x="12134" y="23023"/>
                    <a:pt x="12085" y="22782"/>
                    <a:pt x="12037" y="22541"/>
                  </a:cubicBezTo>
                  <a:lnTo>
                    <a:pt x="12037" y="22541"/>
                  </a:lnTo>
                  <a:cubicBezTo>
                    <a:pt x="12418" y="23017"/>
                    <a:pt x="12976" y="23259"/>
                    <a:pt x="13530" y="23259"/>
                  </a:cubicBezTo>
                  <a:cubicBezTo>
                    <a:pt x="14097" y="23259"/>
                    <a:pt x="14661" y="23005"/>
                    <a:pt x="15027" y="22493"/>
                  </a:cubicBezTo>
                  <a:cubicBezTo>
                    <a:pt x="15317" y="22637"/>
                    <a:pt x="15654" y="22734"/>
                    <a:pt x="15992" y="22734"/>
                  </a:cubicBezTo>
                  <a:cubicBezTo>
                    <a:pt x="17776" y="22734"/>
                    <a:pt x="18596" y="20515"/>
                    <a:pt x="17246" y="19358"/>
                  </a:cubicBezTo>
                  <a:cubicBezTo>
                    <a:pt x="17969" y="19262"/>
                    <a:pt x="18500" y="18635"/>
                    <a:pt x="18500" y="17911"/>
                  </a:cubicBezTo>
                  <a:cubicBezTo>
                    <a:pt x="18548" y="17815"/>
                    <a:pt x="18548" y="17718"/>
                    <a:pt x="18500" y="17670"/>
                  </a:cubicBezTo>
                  <a:lnTo>
                    <a:pt x="18837" y="17670"/>
                  </a:lnTo>
                  <a:cubicBezTo>
                    <a:pt x="18857" y="17671"/>
                    <a:pt x="18876" y="17671"/>
                    <a:pt x="18895" y="17671"/>
                  </a:cubicBezTo>
                  <a:cubicBezTo>
                    <a:pt x="20205" y="17671"/>
                    <a:pt x="20800" y="16065"/>
                    <a:pt x="19802" y="15162"/>
                  </a:cubicBezTo>
                  <a:cubicBezTo>
                    <a:pt x="20381" y="14680"/>
                    <a:pt x="20429" y="13860"/>
                    <a:pt x="20043" y="13281"/>
                  </a:cubicBezTo>
                  <a:cubicBezTo>
                    <a:pt x="20815" y="13233"/>
                    <a:pt x="21442" y="12606"/>
                    <a:pt x="21442" y="11786"/>
                  </a:cubicBezTo>
                  <a:cubicBezTo>
                    <a:pt x="21442" y="11063"/>
                    <a:pt x="20911" y="10484"/>
                    <a:pt x="20188" y="10388"/>
                  </a:cubicBezTo>
                  <a:cubicBezTo>
                    <a:pt x="20236" y="10195"/>
                    <a:pt x="20284" y="10002"/>
                    <a:pt x="20284" y="9809"/>
                  </a:cubicBezTo>
                  <a:cubicBezTo>
                    <a:pt x="20284" y="9002"/>
                    <a:pt x="19610" y="8378"/>
                    <a:pt x="18872" y="8378"/>
                  </a:cubicBezTo>
                  <a:cubicBezTo>
                    <a:pt x="18685" y="8378"/>
                    <a:pt x="18493" y="8419"/>
                    <a:pt x="18307" y="8507"/>
                  </a:cubicBezTo>
                  <a:cubicBezTo>
                    <a:pt x="19464" y="7687"/>
                    <a:pt x="18886" y="5854"/>
                    <a:pt x="17439" y="5854"/>
                  </a:cubicBezTo>
                  <a:lnTo>
                    <a:pt x="17342" y="5854"/>
                  </a:lnTo>
                  <a:cubicBezTo>
                    <a:pt x="17390" y="5709"/>
                    <a:pt x="17439" y="5517"/>
                    <a:pt x="17439" y="5324"/>
                  </a:cubicBezTo>
                  <a:cubicBezTo>
                    <a:pt x="17439" y="4552"/>
                    <a:pt x="16812" y="3877"/>
                    <a:pt x="15992" y="3877"/>
                  </a:cubicBezTo>
                  <a:cubicBezTo>
                    <a:pt x="15654" y="3877"/>
                    <a:pt x="15365" y="4022"/>
                    <a:pt x="15124" y="4214"/>
                  </a:cubicBezTo>
                  <a:cubicBezTo>
                    <a:pt x="15317" y="3298"/>
                    <a:pt x="14641" y="2430"/>
                    <a:pt x="13677" y="2430"/>
                  </a:cubicBezTo>
                  <a:lnTo>
                    <a:pt x="13580" y="2430"/>
                  </a:lnTo>
                  <a:cubicBezTo>
                    <a:pt x="13351" y="1845"/>
                    <a:pt x="12800" y="1541"/>
                    <a:pt x="12245" y="1541"/>
                  </a:cubicBezTo>
                  <a:cubicBezTo>
                    <a:pt x="11749" y="1541"/>
                    <a:pt x="11249" y="1784"/>
                    <a:pt x="10976" y="2285"/>
                  </a:cubicBezTo>
                  <a:cubicBezTo>
                    <a:pt x="10860" y="1181"/>
                    <a:pt x="9955" y="549"/>
                    <a:pt x="9043" y="549"/>
                  </a:cubicBezTo>
                  <a:cubicBezTo>
                    <a:pt x="8443" y="549"/>
                    <a:pt x="7839" y="823"/>
                    <a:pt x="7456" y="1417"/>
                  </a:cubicBezTo>
                  <a:cubicBezTo>
                    <a:pt x="7189" y="471"/>
                    <a:pt x="6384" y="0"/>
                    <a:pt x="5583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>
              <a:off x="3863944" y="1734831"/>
              <a:ext cx="89880" cy="77602"/>
            </a:xfrm>
            <a:custGeom>
              <a:avLst/>
              <a:gdLst/>
              <a:ahLst/>
              <a:cxnLst/>
              <a:rect l="l" t="t" r="r" b="b"/>
              <a:pathLst>
                <a:path w="4341" h="3748" extrusionOk="0">
                  <a:moveTo>
                    <a:pt x="1881" y="1"/>
                  </a:moveTo>
                  <a:cubicBezTo>
                    <a:pt x="820" y="1"/>
                    <a:pt x="0" y="821"/>
                    <a:pt x="0" y="1882"/>
                  </a:cubicBezTo>
                  <a:cubicBezTo>
                    <a:pt x="0" y="2991"/>
                    <a:pt x="905" y="3747"/>
                    <a:pt x="1864" y="3747"/>
                  </a:cubicBezTo>
                  <a:cubicBezTo>
                    <a:pt x="2322" y="3747"/>
                    <a:pt x="2793" y="3574"/>
                    <a:pt x="3184" y="3184"/>
                  </a:cubicBezTo>
                  <a:cubicBezTo>
                    <a:pt x="4341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>
              <a:off x="3885912" y="1745825"/>
              <a:ext cx="25985" cy="22258"/>
            </a:xfrm>
            <a:custGeom>
              <a:avLst/>
              <a:gdLst/>
              <a:ahLst/>
              <a:cxnLst/>
              <a:rect l="l" t="t" r="r" b="b"/>
              <a:pathLst>
                <a:path w="1255" h="1075" extrusionOk="0">
                  <a:moveTo>
                    <a:pt x="531" y="0"/>
                  </a:moveTo>
                  <a:cubicBezTo>
                    <a:pt x="242" y="0"/>
                    <a:pt x="0" y="241"/>
                    <a:pt x="0" y="531"/>
                  </a:cubicBezTo>
                  <a:cubicBezTo>
                    <a:pt x="0" y="858"/>
                    <a:pt x="267" y="1074"/>
                    <a:pt x="543" y="1074"/>
                  </a:cubicBezTo>
                  <a:cubicBezTo>
                    <a:pt x="674" y="1074"/>
                    <a:pt x="808" y="1025"/>
                    <a:pt x="917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>
              <a:off x="3857961" y="1845681"/>
              <a:ext cx="88887" cy="43957"/>
            </a:xfrm>
            <a:custGeom>
              <a:avLst/>
              <a:gdLst/>
              <a:ahLst/>
              <a:cxnLst/>
              <a:rect l="l" t="t" r="r" b="b"/>
              <a:pathLst>
                <a:path w="4293" h="2123" extrusionOk="0">
                  <a:moveTo>
                    <a:pt x="2122" y="0"/>
                  </a:moveTo>
                  <a:cubicBezTo>
                    <a:pt x="965" y="0"/>
                    <a:pt x="0" y="482"/>
                    <a:pt x="0" y="1061"/>
                  </a:cubicBezTo>
                  <a:cubicBezTo>
                    <a:pt x="0" y="1640"/>
                    <a:pt x="965" y="2122"/>
                    <a:pt x="2122" y="2122"/>
                  </a:cubicBezTo>
                  <a:cubicBezTo>
                    <a:pt x="3328" y="2122"/>
                    <a:pt x="4292" y="1640"/>
                    <a:pt x="4292" y="1061"/>
                  </a:cubicBezTo>
                  <a:cubicBezTo>
                    <a:pt x="4292" y="482"/>
                    <a:pt x="3328" y="0"/>
                    <a:pt x="2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3;p17"/>
            <p:cNvSpPr/>
            <p:nvPr/>
          </p:nvSpPr>
          <p:spPr>
            <a:xfrm>
              <a:off x="4196454" y="1734831"/>
              <a:ext cx="89880" cy="77602"/>
            </a:xfrm>
            <a:custGeom>
              <a:avLst/>
              <a:gdLst/>
              <a:ahLst/>
              <a:cxnLst/>
              <a:rect l="l" t="t" r="r" b="b"/>
              <a:pathLst>
                <a:path w="4341" h="3748" extrusionOk="0">
                  <a:moveTo>
                    <a:pt x="1833" y="1"/>
                  </a:moveTo>
                  <a:cubicBezTo>
                    <a:pt x="820" y="1"/>
                    <a:pt x="0" y="821"/>
                    <a:pt x="0" y="1882"/>
                  </a:cubicBezTo>
                  <a:cubicBezTo>
                    <a:pt x="0" y="2991"/>
                    <a:pt x="905" y="3747"/>
                    <a:pt x="1864" y="3747"/>
                  </a:cubicBezTo>
                  <a:cubicBezTo>
                    <a:pt x="2322" y="3747"/>
                    <a:pt x="2793" y="3574"/>
                    <a:pt x="3183" y="3184"/>
                  </a:cubicBezTo>
                  <a:cubicBezTo>
                    <a:pt x="4341" y="2026"/>
                    <a:pt x="3521" y="1"/>
                    <a:pt x="18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;p17"/>
            <p:cNvSpPr/>
            <p:nvPr/>
          </p:nvSpPr>
          <p:spPr>
            <a:xfrm>
              <a:off x="4217428" y="1745825"/>
              <a:ext cx="21989" cy="2198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41" y="0"/>
                    <a:pt x="0" y="241"/>
                    <a:pt x="0" y="531"/>
                  </a:cubicBezTo>
                  <a:cubicBezTo>
                    <a:pt x="0" y="820"/>
                    <a:pt x="241" y="1061"/>
                    <a:pt x="531" y="1061"/>
                  </a:cubicBezTo>
                  <a:cubicBezTo>
                    <a:pt x="820" y="1061"/>
                    <a:pt x="1061" y="820"/>
                    <a:pt x="1061" y="531"/>
                  </a:cubicBezTo>
                  <a:cubicBezTo>
                    <a:pt x="1061" y="241"/>
                    <a:pt x="820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5;p17"/>
            <p:cNvSpPr/>
            <p:nvPr/>
          </p:nvSpPr>
          <p:spPr>
            <a:xfrm>
              <a:off x="4189456" y="1845681"/>
              <a:ext cx="88887" cy="43957"/>
            </a:xfrm>
            <a:custGeom>
              <a:avLst/>
              <a:gdLst/>
              <a:ahLst/>
              <a:cxnLst/>
              <a:rect l="l" t="t" r="r" b="b"/>
              <a:pathLst>
                <a:path w="4293" h="2123" extrusionOk="0">
                  <a:moveTo>
                    <a:pt x="2171" y="0"/>
                  </a:moveTo>
                  <a:cubicBezTo>
                    <a:pt x="965" y="0"/>
                    <a:pt x="1" y="482"/>
                    <a:pt x="1" y="1061"/>
                  </a:cubicBezTo>
                  <a:cubicBezTo>
                    <a:pt x="1" y="1640"/>
                    <a:pt x="965" y="2122"/>
                    <a:pt x="2171" y="2122"/>
                  </a:cubicBezTo>
                  <a:cubicBezTo>
                    <a:pt x="3328" y="2122"/>
                    <a:pt x="4293" y="1640"/>
                    <a:pt x="4293" y="1061"/>
                  </a:cubicBezTo>
                  <a:cubicBezTo>
                    <a:pt x="4293" y="482"/>
                    <a:pt x="3328" y="0"/>
                    <a:pt x="2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6;p17"/>
            <p:cNvSpPr/>
            <p:nvPr/>
          </p:nvSpPr>
          <p:spPr>
            <a:xfrm>
              <a:off x="3596342" y="1969492"/>
              <a:ext cx="939655" cy="561209"/>
            </a:xfrm>
            <a:custGeom>
              <a:avLst/>
              <a:gdLst/>
              <a:ahLst/>
              <a:cxnLst/>
              <a:rect l="l" t="t" r="r" b="b"/>
              <a:pathLst>
                <a:path w="45383" h="27105" extrusionOk="0">
                  <a:moveTo>
                    <a:pt x="3328" y="0"/>
                  </a:moveTo>
                  <a:lnTo>
                    <a:pt x="627" y="7813"/>
                  </a:lnTo>
                  <a:cubicBezTo>
                    <a:pt x="290" y="6366"/>
                    <a:pt x="97" y="4920"/>
                    <a:pt x="49" y="3425"/>
                  </a:cubicBezTo>
                  <a:cubicBezTo>
                    <a:pt x="49" y="3907"/>
                    <a:pt x="0" y="4341"/>
                    <a:pt x="0" y="4775"/>
                  </a:cubicBezTo>
                  <a:cubicBezTo>
                    <a:pt x="0" y="6125"/>
                    <a:pt x="97" y="7476"/>
                    <a:pt x="290" y="8778"/>
                  </a:cubicBezTo>
                  <a:lnTo>
                    <a:pt x="290" y="8826"/>
                  </a:lnTo>
                  <a:cubicBezTo>
                    <a:pt x="2074" y="19870"/>
                    <a:pt x="11093" y="27104"/>
                    <a:pt x="22957" y="27104"/>
                  </a:cubicBezTo>
                  <a:cubicBezTo>
                    <a:pt x="36219" y="27104"/>
                    <a:pt x="45383" y="18038"/>
                    <a:pt x="45383" y="4775"/>
                  </a:cubicBezTo>
                  <a:cubicBezTo>
                    <a:pt x="45335" y="4341"/>
                    <a:pt x="45335" y="3907"/>
                    <a:pt x="45335" y="3425"/>
                  </a:cubicBezTo>
                  <a:cubicBezTo>
                    <a:pt x="45238" y="5016"/>
                    <a:pt x="44997" y="6656"/>
                    <a:pt x="44659" y="8199"/>
                  </a:cubicBezTo>
                  <a:lnTo>
                    <a:pt x="41814" y="49"/>
                  </a:lnTo>
                  <a:lnTo>
                    <a:pt x="41814" y="49"/>
                  </a:lnTo>
                  <a:cubicBezTo>
                    <a:pt x="41814" y="49"/>
                    <a:pt x="41428" y="7862"/>
                    <a:pt x="43020" y="8971"/>
                  </a:cubicBezTo>
                  <a:cubicBezTo>
                    <a:pt x="43356" y="9223"/>
                    <a:pt x="43767" y="9366"/>
                    <a:pt x="44186" y="9366"/>
                  </a:cubicBezTo>
                  <a:cubicBezTo>
                    <a:pt x="44247" y="9366"/>
                    <a:pt x="44309" y="9363"/>
                    <a:pt x="44370" y="9357"/>
                  </a:cubicBezTo>
                  <a:lnTo>
                    <a:pt x="44370" y="9357"/>
                  </a:lnTo>
                  <a:cubicBezTo>
                    <a:pt x="41621" y="18568"/>
                    <a:pt x="33615" y="24452"/>
                    <a:pt x="22957" y="24452"/>
                  </a:cubicBezTo>
                  <a:cubicBezTo>
                    <a:pt x="12299" y="24452"/>
                    <a:pt x="3907" y="18568"/>
                    <a:pt x="1061" y="9357"/>
                  </a:cubicBezTo>
                  <a:cubicBezTo>
                    <a:pt x="1447" y="9308"/>
                    <a:pt x="1833" y="9164"/>
                    <a:pt x="2122" y="8923"/>
                  </a:cubicBezTo>
                  <a:cubicBezTo>
                    <a:pt x="3714" y="7862"/>
                    <a:pt x="3328" y="1"/>
                    <a:pt x="3328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7;p17"/>
            <p:cNvSpPr/>
            <p:nvPr/>
          </p:nvSpPr>
          <p:spPr>
            <a:xfrm>
              <a:off x="4458073" y="1944523"/>
              <a:ext cx="118847" cy="212164"/>
            </a:xfrm>
            <a:custGeom>
              <a:avLst/>
              <a:gdLst/>
              <a:ahLst/>
              <a:cxnLst/>
              <a:rect l="l" t="t" r="r" b="b"/>
              <a:pathLst>
                <a:path w="5740" h="10247" extrusionOk="0">
                  <a:moveTo>
                    <a:pt x="1784" y="1"/>
                  </a:moveTo>
                  <a:cubicBezTo>
                    <a:pt x="723" y="1"/>
                    <a:pt x="0" y="965"/>
                    <a:pt x="193" y="1978"/>
                  </a:cubicBezTo>
                  <a:cubicBezTo>
                    <a:pt x="917" y="4965"/>
                    <a:pt x="2321" y="10247"/>
                    <a:pt x="3767" y="10247"/>
                  </a:cubicBezTo>
                  <a:cubicBezTo>
                    <a:pt x="3861" y="10247"/>
                    <a:pt x="3956" y="10224"/>
                    <a:pt x="4051" y="10177"/>
                  </a:cubicBezTo>
                  <a:cubicBezTo>
                    <a:pt x="5739" y="9357"/>
                    <a:pt x="4148" y="3618"/>
                    <a:pt x="3376" y="1110"/>
                  </a:cubicBezTo>
                  <a:cubicBezTo>
                    <a:pt x="3135" y="435"/>
                    <a:pt x="2508" y="1"/>
                    <a:pt x="1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8;p17"/>
            <p:cNvSpPr/>
            <p:nvPr/>
          </p:nvSpPr>
          <p:spPr>
            <a:xfrm>
              <a:off x="3549406" y="1944523"/>
              <a:ext cx="119861" cy="212164"/>
            </a:xfrm>
            <a:custGeom>
              <a:avLst/>
              <a:gdLst/>
              <a:ahLst/>
              <a:cxnLst/>
              <a:rect l="l" t="t" r="r" b="b"/>
              <a:pathLst>
                <a:path w="5789" h="10247" extrusionOk="0">
                  <a:moveTo>
                    <a:pt x="4004" y="1"/>
                  </a:moveTo>
                  <a:cubicBezTo>
                    <a:pt x="3280" y="1"/>
                    <a:pt x="2653" y="435"/>
                    <a:pt x="2412" y="1110"/>
                  </a:cubicBezTo>
                  <a:cubicBezTo>
                    <a:pt x="1640" y="3618"/>
                    <a:pt x="1" y="9357"/>
                    <a:pt x="1689" y="10177"/>
                  </a:cubicBezTo>
                  <a:cubicBezTo>
                    <a:pt x="1787" y="10224"/>
                    <a:pt x="1884" y="10247"/>
                    <a:pt x="1981" y="10247"/>
                  </a:cubicBezTo>
                  <a:cubicBezTo>
                    <a:pt x="3467" y="10247"/>
                    <a:pt x="4868" y="4965"/>
                    <a:pt x="5547" y="1978"/>
                  </a:cubicBezTo>
                  <a:cubicBezTo>
                    <a:pt x="5788" y="965"/>
                    <a:pt x="5016" y="1"/>
                    <a:pt x="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9;p17"/>
            <p:cNvSpPr/>
            <p:nvPr/>
          </p:nvSpPr>
          <p:spPr>
            <a:xfrm>
              <a:off x="3705516" y="1562096"/>
              <a:ext cx="382131" cy="520068"/>
            </a:xfrm>
            <a:custGeom>
              <a:avLst/>
              <a:gdLst/>
              <a:ahLst/>
              <a:cxnLst/>
              <a:rect l="l" t="t" r="r" b="b"/>
              <a:pathLst>
                <a:path w="18456" h="25118" extrusionOk="0">
                  <a:moveTo>
                    <a:pt x="10149" y="0"/>
                  </a:moveTo>
                  <a:cubicBezTo>
                    <a:pt x="9413" y="0"/>
                    <a:pt x="8713" y="571"/>
                    <a:pt x="8713" y="1447"/>
                  </a:cubicBezTo>
                  <a:lnTo>
                    <a:pt x="8713" y="1495"/>
                  </a:lnTo>
                  <a:cubicBezTo>
                    <a:pt x="8569" y="1495"/>
                    <a:pt x="8472" y="1447"/>
                    <a:pt x="8328" y="1447"/>
                  </a:cubicBezTo>
                  <a:cubicBezTo>
                    <a:pt x="7508" y="1447"/>
                    <a:pt x="6881" y="2122"/>
                    <a:pt x="6881" y="2894"/>
                  </a:cubicBezTo>
                  <a:cubicBezTo>
                    <a:pt x="6881" y="3039"/>
                    <a:pt x="6881" y="3135"/>
                    <a:pt x="6929" y="3232"/>
                  </a:cubicBezTo>
                  <a:cubicBezTo>
                    <a:pt x="6640" y="3039"/>
                    <a:pt x="6350" y="2894"/>
                    <a:pt x="6013" y="2894"/>
                  </a:cubicBezTo>
                  <a:cubicBezTo>
                    <a:pt x="5193" y="2894"/>
                    <a:pt x="4566" y="3569"/>
                    <a:pt x="4566" y="4341"/>
                  </a:cubicBezTo>
                  <a:cubicBezTo>
                    <a:pt x="4566" y="4534"/>
                    <a:pt x="4614" y="4727"/>
                    <a:pt x="4662" y="4871"/>
                  </a:cubicBezTo>
                  <a:lnTo>
                    <a:pt x="4566" y="4871"/>
                  </a:lnTo>
                  <a:cubicBezTo>
                    <a:pt x="3167" y="4871"/>
                    <a:pt x="2589" y="6656"/>
                    <a:pt x="3746" y="7476"/>
                  </a:cubicBezTo>
                  <a:cubicBezTo>
                    <a:pt x="3559" y="7401"/>
                    <a:pt x="3373" y="7367"/>
                    <a:pt x="3192" y="7367"/>
                  </a:cubicBezTo>
                  <a:cubicBezTo>
                    <a:pt x="2207" y="7367"/>
                    <a:pt x="1409" y="8386"/>
                    <a:pt x="1817" y="9405"/>
                  </a:cubicBezTo>
                  <a:cubicBezTo>
                    <a:pt x="0" y="9548"/>
                    <a:pt x="127" y="12251"/>
                    <a:pt x="1914" y="12251"/>
                  </a:cubicBezTo>
                  <a:cubicBezTo>
                    <a:pt x="1930" y="12251"/>
                    <a:pt x="1946" y="12251"/>
                    <a:pt x="1962" y="12250"/>
                  </a:cubicBezTo>
                  <a:lnTo>
                    <a:pt x="1962" y="12250"/>
                  </a:lnTo>
                  <a:cubicBezTo>
                    <a:pt x="1528" y="12877"/>
                    <a:pt x="1624" y="13697"/>
                    <a:pt x="2203" y="14179"/>
                  </a:cubicBezTo>
                  <a:cubicBezTo>
                    <a:pt x="1190" y="15048"/>
                    <a:pt x="1817" y="16687"/>
                    <a:pt x="3167" y="16687"/>
                  </a:cubicBezTo>
                  <a:cubicBezTo>
                    <a:pt x="3264" y="16687"/>
                    <a:pt x="3360" y="16687"/>
                    <a:pt x="3505" y="16639"/>
                  </a:cubicBezTo>
                  <a:lnTo>
                    <a:pt x="3505" y="16639"/>
                  </a:lnTo>
                  <a:cubicBezTo>
                    <a:pt x="3457" y="16735"/>
                    <a:pt x="3457" y="16832"/>
                    <a:pt x="3505" y="16928"/>
                  </a:cubicBezTo>
                  <a:cubicBezTo>
                    <a:pt x="3505" y="17652"/>
                    <a:pt x="4035" y="18279"/>
                    <a:pt x="4759" y="18327"/>
                  </a:cubicBezTo>
                  <a:cubicBezTo>
                    <a:pt x="3149" y="19758"/>
                    <a:pt x="4564" y="21773"/>
                    <a:pt x="6092" y="21773"/>
                  </a:cubicBezTo>
                  <a:cubicBezTo>
                    <a:pt x="6623" y="21773"/>
                    <a:pt x="7168" y="21529"/>
                    <a:pt x="7604" y="20931"/>
                  </a:cubicBezTo>
                  <a:lnTo>
                    <a:pt x="7604" y="21076"/>
                  </a:lnTo>
                  <a:cubicBezTo>
                    <a:pt x="7604" y="22282"/>
                    <a:pt x="8590" y="23021"/>
                    <a:pt x="9579" y="23021"/>
                  </a:cubicBezTo>
                  <a:cubicBezTo>
                    <a:pt x="10211" y="23021"/>
                    <a:pt x="10845" y="22718"/>
                    <a:pt x="11221" y="22041"/>
                  </a:cubicBezTo>
                  <a:cubicBezTo>
                    <a:pt x="11221" y="23898"/>
                    <a:pt x="12763" y="25117"/>
                    <a:pt x="14358" y="25117"/>
                  </a:cubicBezTo>
                  <a:cubicBezTo>
                    <a:pt x="15123" y="25117"/>
                    <a:pt x="15901" y="24836"/>
                    <a:pt x="16526" y="24211"/>
                  </a:cubicBezTo>
                  <a:cubicBezTo>
                    <a:pt x="18455" y="22233"/>
                    <a:pt x="17057" y="18906"/>
                    <a:pt x="14308" y="18906"/>
                  </a:cubicBezTo>
                  <a:cubicBezTo>
                    <a:pt x="13054" y="18906"/>
                    <a:pt x="11897" y="19677"/>
                    <a:pt x="11414" y="20835"/>
                  </a:cubicBezTo>
                  <a:cubicBezTo>
                    <a:pt x="11267" y="19775"/>
                    <a:pt x="10383" y="19147"/>
                    <a:pt x="9487" y="19147"/>
                  </a:cubicBezTo>
                  <a:cubicBezTo>
                    <a:pt x="8914" y="19147"/>
                    <a:pt x="8336" y="19403"/>
                    <a:pt x="7942" y="19967"/>
                  </a:cubicBezTo>
                  <a:cubicBezTo>
                    <a:pt x="7942" y="19919"/>
                    <a:pt x="7942" y="19870"/>
                    <a:pt x="7942" y="19822"/>
                  </a:cubicBezTo>
                  <a:cubicBezTo>
                    <a:pt x="7942" y="18713"/>
                    <a:pt x="7074" y="17845"/>
                    <a:pt x="6013" y="17845"/>
                  </a:cubicBezTo>
                  <a:cubicBezTo>
                    <a:pt x="6254" y="17604"/>
                    <a:pt x="6350" y="17266"/>
                    <a:pt x="6350" y="16928"/>
                  </a:cubicBezTo>
                  <a:cubicBezTo>
                    <a:pt x="6350" y="16109"/>
                    <a:pt x="5723" y="15482"/>
                    <a:pt x="4903" y="15482"/>
                  </a:cubicBezTo>
                  <a:lnTo>
                    <a:pt x="4566" y="15482"/>
                  </a:lnTo>
                  <a:cubicBezTo>
                    <a:pt x="4614" y="15433"/>
                    <a:pt x="4614" y="15337"/>
                    <a:pt x="4614" y="15240"/>
                  </a:cubicBezTo>
                  <a:cubicBezTo>
                    <a:pt x="4614" y="14855"/>
                    <a:pt x="4421" y="14469"/>
                    <a:pt x="4132" y="14179"/>
                  </a:cubicBezTo>
                  <a:cubicBezTo>
                    <a:pt x="5096" y="13311"/>
                    <a:pt x="4518" y="11672"/>
                    <a:pt x="3216" y="11672"/>
                  </a:cubicBezTo>
                  <a:cubicBezTo>
                    <a:pt x="3360" y="11430"/>
                    <a:pt x="3457" y="11093"/>
                    <a:pt x="3457" y="10803"/>
                  </a:cubicBezTo>
                  <a:cubicBezTo>
                    <a:pt x="3457" y="10611"/>
                    <a:pt x="3408" y="10418"/>
                    <a:pt x="3360" y="10273"/>
                  </a:cubicBezTo>
                  <a:cubicBezTo>
                    <a:pt x="4662" y="10080"/>
                    <a:pt x="5096" y="8392"/>
                    <a:pt x="3987" y="7669"/>
                  </a:cubicBezTo>
                  <a:lnTo>
                    <a:pt x="3987" y="7669"/>
                  </a:lnTo>
                  <a:cubicBezTo>
                    <a:pt x="4167" y="7741"/>
                    <a:pt x="4351" y="7774"/>
                    <a:pt x="4530" y="7774"/>
                  </a:cubicBezTo>
                  <a:cubicBezTo>
                    <a:pt x="5311" y="7774"/>
                    <a:pt x="6013" y="7142"/>
                    <a:pt x="6013" y="6318"/>
                  </a:cubicBezTo>
                  <a:cubicBezTo>
                    <a:pt x="6013" y="6125"/>
                    <a:pt x="5964" y="5981"/>
                    <a:pt x="5916" y="5788"/>
                  </a:cubicBezTo>
                  <a:lnTo>
                    <a:pt x="6013" y="5788"/>
                  </a:lnTo>
                  <a:cubicBezTo>
                    <a:pt x="6833" y="5788"/>
                    <a:pt x="7460" y="5161"/>
                    <a:pt x="7460" y="4341"/>
                  </a:cubicBezTo>
                  <a:cubicBezTo>
                    <a:pt x="7460" y="4244"/>
                    <a:pt x="7460" y="4148"/>
                    <a:pt x="7411" y="4052"/>
                  </a:cubicBezTo>
                  <a:lnTo>
                    <a:pt x="7411" y="4052"/>
                  </a:lnTo>
                  <a:cubicBezTo>
                    <a:pt x="7693" y="4277"/>
                    <a:pt x="8012" y="4379"/>
                    <a:pt x="8323" y="4379"/>
                  </a:cubicBezTo>
                  <a:cubicBezTo>
                    <a:pt x="9074" y="4379"/>
                    <a:pt x="9774" y="3782"/>
                    <a:pt x="9774" y="2894"/>
                  </a:cubicBezTo>
                  <a:lnTo>
                    <a:pt x="9774" y="2846"/>
                  </a:lnTo>
                  <a:cubicBezTo>
                    <a:pt x="9871" y="2894"/>
                    <a:pt x="10016" y="2894"/>
                    <a:pt x="10160" y="2894"/>
                  </a:cubicBezTo>
                  <a:cubicBezTo>
                    <a:pt x="11462" y="2894"/>
                    <a:pt x="12089" y="1351"/>
                    <a:pt x="11173" y="434"/>
                  </a:cubicBezTo>
                  <a:cubicBezTo>
                    <a:pt x="10874" y="135"/>
                    <a:pt x="10507" y="0"/>
                    <a:pt x="10149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0;p17"/>
            <p:cNvSpPr/>
            <p:nvPr/>
          </p:nvSpPr>
          <p:spPr>
            <a:xfrm>
              <a:off x="3942269" y="1541371"/>
              <a:ext cx="443936" cy="545225"/>
            </a:xfrm>
            <a:custGeom>
              <a:avLst/>
              <a:gdLst/>
              <a:ahLst/>
              <a:cxnLst/>
              <a:rect l="l" t="t" r="r" b="b"/>
              <a:pathLst>
                <a:path w="21441" h="26333" extrusionOk="0">
                  <a:moveTo>
                    <a:pt x="5561" y="0"/>
                  </a:moveTo>
                  <a:cubicBezTo>
                    <a:pt x="4782" y="0"/>
                    <a:pt x="4003" y="459"/>
                    <a:pt x="3741" y="1387"/>
                  </a:cubicBezTo>
                  <a:cubicBezTo>
                    <a:pt x="3319" y="797"/>
                    <a:pt x="2721" y="537"/>
                    <a:pt x="2136" y="537"/>
                  </a:cubicBezTo>
                  <a:cubicBezTo>
                    <a:pt x="1046" y="537"/>
                    <a:pt x="1" y="1437"/>
                    <a:pt x="220" y="2786"/>
                  </a:cubicBezTo>
                  <a:cubicBezTo>
                    <a:pt x="373" y="3853"/>
                    <a:pt x="1235" y="4412"/>
                    <a:pt x="2109" y="4412"/>
                  </a:cubicBezTo>
                  <a:cubicBezTo>
                    <a:pt x="2893" y="4412"/>
                    <a:pt x="3686" y="3962"/>
                    <a:pt x="3982" y="3027"/>
                  </a:cubicBezTo>
                  <a:cubicBezTo>
                    <a:pt x="4364" y="3600"/>
                    <a:pt x="4970" y="3877"/>
                    <a:pt x="5572" y="3877"/>
                  </a:cubicBezTo>
                  <a:cubicBezTo>
                    <a:pt x="6188" y="3877"/>
                    <a:pt x="6800" y="3588"/>
                    <a:pt x="7165" y="3027"/>
                  </a:cubicBezTo>
                  <a:cubicBezTo>
                    <a:pt x="7422" y="3950"/>
                    <a:pt x="8223" y="4437"/>
                    <a:pt x="9026" y="4437"/>
                  </a:cubicBezTo>
                  <a:cubicBezTo>
                    <a:pt x="9734" y="4437"/>
                    <a:pt x="10443" y="4059"/>
                    <a:pt x="10782" y="3268"/>
                  </a:cubicBezTo>
                  <a:cubicBezTo>
                    <a:pt x="10927" y="3943"/>
                    <a:pt x="11554" y="4426"/>
                    <a:pt x="12229" y="4426"/>
                  </a:cubicBezTo>
                  <a:lnTo>
                    <a:pt x="12326" y="4426"/>
                  </a:lnTo>
                  <a:cubicBezTo>
                    <a:pt x="12541" y="5009"/>
                    <a:pt x="13088" y="5339"/>
                    <a:pt x="13645" y="5339"/>
                  </a:cubicBezTo>
                  <a:cubicBezTo>
                    <a:pt x="13962" y="5339"/>
                    <a:pt x="14281" y="5232"/>
                    <a:pt x="14544" y="5004"/>
                  </a:cubicBezTo>
                  <a:cubicBezTo>
                    <a:pt x="14544" y="5149"/>
                    <a:pt x="14544" y="5245"/>
                    <a:pt x="14544" y="5342"/>
                  </a:cubicBezTo>
                  <a:cubicBezTo>
                    <a:pt x="14544" y="6162"/>
                    <a:pt x="15171" y="6789"/>
                    <a:pt x="15991" y="6789"/>
                  </a:cubicBezTo>
                  <a:lnTo>
                    <a:pt x="16087" y="6789"/>
                  </a:lnTo>
                  <a:cubicBezTo>
                    <a:pt x="15991" y="6933"/>
                    <a:pt x="15991" y="7126"/>
                    <a:pt x="15991" y="7271"/>
                  </a:cubicBezTo>
                  <a:cubicBezTo>
                    <a:pt x="15991" y="8091"/>
                    <a:pt x="16618" y="8766"/>
                    <a:pt x="17438" y="8766"/>
                  </a:cubicBezTo>
                  <a:cubicBezTo>
                    <a:pt x="17631" y="8718"/>
                    <a:pt x="17824" y="8718"/>
                    <a:pt x="17968" y="8621"/>
                  </a:cubicBezTo>
                  <a:lnTo>
                    <a:pt x="17968" y="8621"/>
                  </a:lnTo>
                  <a:cubicBezTo>
                    <a:pt x="16907" y="9393"/>
                    <a:pt x="17341" y="11081"/>
                    <a:pt x="18643" y="11274"/>
                  </a:cubicBezTo>
                  <a:cubicBezTo>
                    <a:pt x="18450" y="11708"/>
                    <a:pt x="18499" y="12239"/>
                    <a:pt x="18788" y="12624"/>
                  </a:cubicBezTo>
                  <a:cubicBezTo>
                    <a:pt x="17486" y="12673"/>
                    <a:pt x="16907" y="14264"/>
                    <a:pt x="17872" y="15180"/>
                  </a:cubicBezTo>
                  <a:cubicBezTo>
                    <a:pt x="17534" y="15422"/>
                    <a:pt x="17389" y="15807"/>
                    <a:pt x="17389" y="16241"/>
                  </a:cubicBezTo>
                  <a:cubicBezTo>
                    <a:pt x="17389" y="16338"/>
                    <a:pt x="17389" y="16386"/>
                    <a:pt x="17389" y="16483"/>
                  </a:cubicBezTo>
                  <a:cubicBezTo>
                    <a:pt x="17293" y="16483"/>
                    <a:pt x="17148" y="16434"/>
                    <a:pt x="17052" y="16434"/>
                  </a:cubicBezTo>
                  <a:cubicBezTo>
                    <a:pt x="15798" y="16434"/>
                    <a:pt x="15123" y="17929"/>
                    <a:pt x="15991" y="18846"/>
                  </a:cubicBezTo>
                  <a:cubicBezTo>
                    <a:pt x="15364" y="18846"/>
                    <a:pt x="14833" y="19135"/>
                    <a:pt x="14448" y="19617"/>
                  </a:cubicBezTo>
                  <a:cubicBezTo>
                    <a:pt x="14158" y="19424"/>
                    <a:pt x="13869" y="19376"/>
                    <a:pt x="13531" y="19376"/>
                  </a:cubicBezTo>
                  <a:cubicBezTo>
                    <a:pt x="12470" y="19376"/>
                    <a:pt x="11602" y="20244"/>
                    <a:pt x="11602" y="21305"/>
                  </a:cubicBezTo>
                  <a:cubicBezTo>
                    <a:pt x="11602" y="21354"/>
                    <a:pt x="11602" y="21450"/>
                    <a:pt x="11602" y="21498"/>
                  </a:cubicBezTo>
                  <a:cubicBezTo>
                    <a:pt x="10953" y="20532"/>
                    <a:pt x="10022" y="20117"/>
                    <a:pt x="9101" y="20117"/>
                  </a:cubicBezTo>
                  <a:cubicBezTo>
                    <a:pt x="7219" y="20117"/>
                    <a:pt x="5376" y="21851"/>
                    <a:pt x="6056" y="24151"/>
                  </a:cubicBezTo>
                  <a:cubicBezTo>
                    <a:pt x="6503" y="25642"/>
                    <a:pt x="7740" y="26333"/>
                    <a:pt x="8983" y="26333"/>
                  </a:cubicBezTo>
                  <a:cubicBezTo>
                    <a:pt x="10554" y="26333"/>
                    <a:pt x="12133" y="25227"/>
                    <a:pt x="12133" y="23234"/>
                  </a:cubicBezTo>
                  <a:cubicBezTo>
                    <a:pt x="12133" y="22993"/>
                    <a:pt x="12084" y="22752"/>
                    <a:pt x="12036" y="22559"/>
                  </a:cubicBezTo>
                  <a:lnTo>
                    <a:pt x="12036" y="22559"/>
                  </a:lnTo>
                  <a:cubicBezTo>
                    <a:pt x="12412" y="23030"/>
                    <a:pt x="12960" y="23259"/>
                    <a:pt x="13507" y="23259"/>
                  </a:cubicBezTo>
                  <a:cubicBezTo>
                    <a:pt x="14082" y="23259"/>
                    <a:pt x="14656" y="23005"/>
                    <a:pt x="15026" y="22511"/>
                  </a:cubicBezTo>
                  <a:cubicBezTo>
                    <a:pt x="15316" y="22656"/>
                    <a:pt x="15653" y="22752"/>
                    <a:pt x="15991" y="22752"/>
                  </a:cubicBezTo>
                  <a:cubicBezTo>
                    <a:pt x="17775" y="22752"/>
                    <a:pt x="18595" y="20534"/>
                    <a:pt x="17245" y="19328"/>
                  </a:cubicBezTo>
                  <a:cubicBezTo>
                    <a:pt x="17968" y="19280"/>
                    <a:pt x="18499" y="18653"/>
                    <a:pt x="18499" y="17929"/>
                  </a:cubicBezTo>
                  <a:cubicBezTo>
                    <a:pt x="18547" y="17833"/>
                    <a:pt x="18547" y="17736"/>
                    <a:pt x="18499" y="17640"/>
                  </a:cubicBezTo>
                  <a:lnTo>
                    <a:pt x="18499" y="17640"/>
                  </a:lnTo>
                  <a:cubicBezTo>
                    <a:pt x="18643" y="17688"/>
                    <a:pt x="18740" y="17688"/>
                    <a:pt x="18836" y="17688"/>
                  </a:cubicBezTo>
                  <a:cubicBezTo>
                    <a:pt x="20187" y="17688"/>
                    <a:pt x="20814" y="16049"/>
                    <a:pt x="19801" y="15180"/>
                  </a:cubicBezTo>
                  <a:cubicBezTo>
                    <a:pt x="20380" y="14698"/>
                    <a:pt x="20476" y="13878"/>
                    <a:pt x="20042" y="13251"/>
                  </a:cubicBezTo>
                  <a:cubicBezTo>
                    <a:pt x="20814" y="13251"/>
                    <a:pt x="21441" y="12624"/>
                    <a:pt x="21441" y="11804"/>
                  </a:cubicBezTo>
                  <a:cubicBezTo>
                    <a:pt x="21441" y="11081"/>
                    <a:pt x="20910" y="10502"/>
                    <a:pt x="20187" y="10406"/>
                  </a:cubicBezTo>
                  <a:cubicBezTo>
                    <a:pt x="20235" y="10213"/>
                    <a:pt x="20283" y="10020"/>
                    <a:pt x="20283" y="9827"/>
                  </a:cubicBezTo>
                  <a:cubicBezTo>
                    <a:pt x="20283" y="9004"/>
                    <a:pt x="19582" y="8371"/>
                    <a:pt x="18801" y="8371"/>
                  </a:cubicBezTo>
                  <a:cubicBezTo>
                    <a:pt x="18621" y="8371"/>
                    <a:pt x="18438" y="8405"/>
                    <a:pt x="18258" y="8477"/>
                  </a:cubicBezTo>
                  <a:cubicBezTo>
                    <a:pt x="18643" y="8236"/>
                    <a:pt x="18885" y="7753"/>
                    <a:pt x="18885" y="7271"/>
                  </a:cubicBezTo>
                  <a:cubicBezTo>
                    <a:pt x="18885" y="6499"/>
                    <a:pt x="18209" y="5824"/>
                    <a:pt x="17438" y="5824"/>
                  </a:cubicBezTo>
                  <a:lnTo>
                    <a:pt x="17341" y="5824"/>
                  </a:lnTo>
                  <a:cubicBezTo>
                    <a:pt x="17389" y="5680"/>
                    <a:pt x="17438" y="5535"/>
                    <a:pt x="17438" y="5342"/>
                  </a:cubicBezTo>
                  <a:cubicBezTo>
                    <a:pt x="17438" y="4522"/>
                    <a:pt x="16763" y="3895"/>
                    <a:pt x="15991" y="3895"/>
                  </a:cubicBezTo>
                  <a:cubicBezTo>
                    <a:pt x="15653" y="3895"/>
                    <a:pt x="15316" y="3992"/>
                    <a:pt x="15075" y="4233"/>
                  </a:cubicBezTo>
                  <a:cubicBezTo>
                    <a:pt x="15123" y="4088"/>
                    <a:pt x="15123" y="3992"/>
                    <a:pt x="15123" y="3895"/>
                  </a:cubicBezTo>
                  <a:cubicBezTo>
                    <a:pt x="15123" y="3075"/>
                    <a:pt x="14448" y="2448"/>
                    <a:pt x="13676" y="2448"/>
                  </a:cubicBezTo>
                  <a:lnTo>
                    <a:pt x="13579" y="2448"/>
                  </a:lnTo>
                  <a:cubicBezTo>
                    <a:pt x="13323" y="1832"/>
                    <a:pt x="12765" y="1516"/>
                    <a:pt x="12212" y="1516"/>
                  </a:cubicBezTo>
                  <a:cubicBezTo>
                    <a:pt x="11727" y="1516"/>
                    <a:pt x="11246" y="1759"/>
                    <a:pt x="10975" y="2255"/>
                  </a:cubicBezTo>
                  <a:cubicBezTo>
                    <a:pt x="10859" y="1181"/>
                    <a:pt x="9956" y="543"/>
                    <a:pt x="9034" y="543"/>
                  </a:cubicBezTo>
                  <a:cubicBezTo>
                    <a:pt x="8426" y="543"/>
                    <a:pt x="7809" y="822"/>
                    <a:pt x="7406" y="1435"/>
                  </a:cubicBezTo>
                  <a:cubicBezTo>
                    <a:pt x="7162" y="483"/>
                    <a:pt x="6361" y="0"/>
                    <a:pt x="556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1;p17"/>
            <p:cNvSpPr/>
            <p:nvPr/>
          </p:nvSpPr>
          <p:spPr>
            <a:xfrm>
              <a:off x="4009723" y="1776778"/>
              <a:ext cx="97893" cy="73917"/>
            </a:xfrm>
            <a:custGeom>
              <a:avLst/>
              <a:gdLst/>
              <a:ahLst/>
              <a:cxnLst/>
              <a:rect l="l" t="t" r="r" b="b"/>
              <a:pathLst>
                <a:path w="4728" h="3570" extrusionOk="0">
                  <a:moveTo>
                    <a:pt x="2364" y="0"/>
                  </a:moveTo>
                  <a:cubicBezTo>
                    <a:pt x="1062" y="0"/>
                    <a:pt x="1" y="820"/>
                    <a:pt x="1" y="1785"/>
                  </a:cubicBezTo>
                  <a:cubicBezTo>
                    <a:pt x="1" y="2798"/>
                    <a:pt x="1062" y="3569"/>
                    <a:pt x="2364" y="3569"/>
                  </a:cubicBezTo>
                  <a:cubicBezTo>
                    <a:pt x="3666" y="3569"/>
                    <a:pt x="4727" y="2798"/>
                    <a:pt x="4727" y="1785"/>
                  </a:cubicBezTo>
                  <a:cubicBezTo>
                    <a:pt x="4727" y="820"/>
                    <a:pt x="3666" y="0"/>
                    <a:pt x="2364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2;p17"/>
            <p:cNvSpPr/>
            <p:nvPr/>
          </p:nvSpPr>
          <p:spPr>
            <a:xfrm>
              <a:off x="4009723" y="1776778"/>
              <a:ext cx="97893" cy="58926"/>
            </a:xfrm>
            <a:custGeom>
              <a:avLst/>
              <a:gdLst/>
              <a:ahLst/>
              <a:cxnLst/>
              <a:rect l="l" t="t" r="r" b="b"/>
              <a:pathLst>
                <a:path w="4728" h="2846" extrusionOk="0">
                  <a:moveTo>
                    <a:pt x="2364" y="0"/>
                  </a:moveTo>
                  <a:cubicBezTo>
                    <a:pt x="1062" y="0"/>
                    <a:pt x="1" y="145"/>
                    <a:pt x="1" y="1110"/>
                  </a:cubicBezTo>
                  <a:cubicBezTo>
                    <a:pt x="1" y="2074"/>
                    <a:pt x="2364" y="2846"/>
                    <a:pt x="2364" y="2846"/>
                  </a:cubicBezTo>
                  <a:cubicBezTo>
                    <a:pt x="2364" y="2846"/>
                    <a:pt x="4727" y="2074"/>
                    <a:pt x="4727" y="1110"/>
                  </a:cubicBezTo>
                  <a:cubicBezTo>
                    <a:pt x="4727" y="97"/>
                    <a:pt x="3666" y="0"/>
                    <a:pt x="2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;p17"/>
            <p:cNvSpPr/>
            <p:nvPr/>
          </p:nvSpPr>
          <p:spPr>
            <a:xfrm>
              <a:off x="4437099" y="1775784"/>
              <a:ext cx="53812" cy="56939"/>
            </a:xfrm>
            <a:custGeom>
              <a:avLst/>
              <a:gdLst/>
              <a:ahLst/>
              <a:cxnLst/>
              <a:rect l="l" t="t" r="r" b="b"/>
              <a:pathLst>
                <a:path w="2599" h="2750" extrusionOk="0">
                  <a:moveTo>
                    <a:pt x="0" y="0"/>
                  </a:moveTo>
                  <a:cubicBezTo>
                    <a:pt x="0" y="0"/>
                    <a:pt x="1109" y="2653"/>
                    <a:pt x="1881" y="2749"/>
                  </a:cubicBezTo>
                  <a:cubicBezTo>
                    <a:pt x="1889" y="2750"/>
                    <a:pt x="1897" y="2750"/>
                    <a:pt x="1904" y="2750"/>
                  </a:cubicBezTo>
                  <a:cubicBezTo>
                    <a:pt x="2598" y="2750"/>
                    <a:pt x="2315" y="579"/>
                    <a:pt x="2315" y="5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4;p17"/>
            <p:cNvSpPr/>
            <p:nvPr/>
          </p:nvSpPr>
          <p:spPr>
            <a:xfrm>
              <a:off x="4399149" y="1634912"/>
              <a:ext cx="187525" cy="153093"/>
            </a:xfrm>
            <a:custGeom>
              <a:avLst/>
              <a:gdLst/>
              <a:ahLst/>
              <a:cxnLst/>
              <a:rect l="l" t="t" r="r" b="b"/>
              <a:pathLst>
                <a:path w="9057" h="7394" extrusionOk="0">
                  <a:moveTo>
                    <a:pt x="1211" y="0"/>
                  </a:moveTo>
                  <a:cubicBezTo>
                    <a:pt x="1107" y="0"/>
                    <a:pt x="1009" y="2"/>
                    <a:pt x="917" y="4"/>
                  </a:cubicBezTo>
                  <a:cubicBezTo>
                    <a:pt x="435" y="4"/>
                    <a:pt x="49" y="390"/>
                    <a:pt x="49" y="872"/>
                  </a:cubicBezTo>
                  <a:cubicBezTo>
                    <a:pt x="1" y="2801"/>
                    <a:pt x="435" y="4682"/>
                    <a:pt x="1303" y="6370"/>
                  </a:cubicBezTo>
                  <a:cubicBezTo>
                    <a:pt x="1447" y="6563"/>
                    <a:pt x="1592" y="6708"/>
                    <a:pt x="1833" y="6804"/>
                  </a:cubicBezTo>
                  <a:cubicBezTo>
                    <a:pt x="2514" y="6996"/>
                    <a:pt x="4124" y="7394"/>
                    <a:pt x="5586" y="7394"/>
                  </a:cubicBezTo>
                  <a:cubicBezTo>
                    <a:pt x="7439" y="7394"/>
                    <a:pt x="9056" y="6755"/>
                    <a:pt x="8248" y="4248"/>
                  </a:cubicBezTo>
                  <a:cubicBezTo>
                    <a:pt x="7058" y="497"/>
                    <a:pt x="3135" y="0"/>
                    <a:pt x="12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5;p17"/>
            <p:cNvSpPr/>
            <p:nvPr/>
          </p:nvSpPr>
          <p:spPr>
            <a:xfrm>
              <a:off x="4435091" y="1667936"/>
              <a:ext cx="110958" cy="90791"/>
            </a:xfrm>
            <a:custGeom>
              <a:avLst/>
              <a:gdLst/>
              <a:ahLst/>
              <a:cxnLst/>
              <a:rect l="l" t="t" r="r" b="b"/>
              <a:pathLst>
                <a:path w="5359" h="4385" extrusionOk="0">
                  <a:moveTo>
                    <a:pt x="531" y="1"/>
                  </a:moveTo>
                  <a:cubicBezTo>
                    <a:pt x="242" y="1"/>
                    <a:pt x="1" y="242"/>
                    <a:pt x="49" y="531"/>
                  </a:cubicBezTo>
                  <a:cubicBezTo>
                    <a:pt x="1" y="1640"/>
                    <a:pt x="242" y="2798"/>
                    <a:pt x="772" y="3811"/>
                  </a:cubicBezTo>
                  <a:cubicBezTo>
                    <a:pt x="821" y="3907"/>
                    <a:pt x="965" y="4003"/>
                    <a:pt x="1062" y="4052"/>
                  </a:cubicBezTo>
                  <a:cubicBezTo>
                    <a:pt x="1465" y="4158"/>
                    <a:pt x="2418" y="4385"/>
                    <a:pt x="3285" y="4385"/>
                  </a:cubicBezTo>
                  <a:cubicBezTo>
                    <a:pt x="4391" y="4385"/>
                    <a:pt x="5358" y="4016"/>
                    <a:pt x="4872" y="2557"/>
                  </a:cubicBezTo>
                  <a:cubicBezTo>
                    <a:pt x="4148" y="193"/>
                    <a:pt x="159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6;p17"/>
            <p:cNvSpPr/>
            <p:nvPr/>
          </p:nvSpPr>
          <p:spPr>
            <a:xfrm>
              <a:off x="3632409" y="1775784"/>
              <a:ext cx="53812" cy="56939"/>
            </a:xfrm>
            <a:custGeom>
              <a:avLst/>
              <a:gdLst/>
              <a:ahLst/>
              <a:cxnLst/>
              <a:rect l="l" t="t" r="r" b="b"/>
              <a:pathLst>
                <a:path w="2599" h="2750" extrusionOk="0">
                  <a:moveTo>
                    <a:pt x="2599" y="0"/>
                  </a:moveTo>
                  <a:lnTo>
                    <a:pt x="284" y="579"/>
                  </a:lnTo>
                  <a:cubicBezTo>
                    <a:pt x="284" y="579"/>
                    <a:pt x="1" y="2750"/>
                    <a:pt x="695" y="2750"/>
                  </a:cubicBezTo>
                  <a:cubicBezTo>
                    <a:pt x="703" y="2750"/>
                    <a:pt x="710" y="2750"/>
                    <a:pt x="718" y="2749"/>
                  </a:cubicBezTo>
                  <a:cubicBezTo>
                    <a:pt x="1490" y="2653"/>
                    <a:pt x="2599" y="0"/>
                    <a:pt x="2599" y="0"/>
                  </a:cubicBez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7;p17"/>
            <p:cNvSpPr/>
            <p:nvPr/>
          </p:nvSpPr>
          <p:spPr>
            <a:xfrm>
              <a:off x="3536673" y="1634912"/>
              <a:ext cx="187504" cy="153093"/>
            </a:xfrm>
            <a:custGeom>
              <a:avLst/>
              <a:gdLst/>
              <a:ahLst/>
              <a:cxnLst/>
              <a:rect l="l" t="t" r="r" b="b"/>
              <a:pathLst>
                <a:path w="9056" h="7394" extrusionOk="0">
                  <a:moveTo>
                    <a:pt x="7886" y="0"/>
                  </a:moveTo>
                  <a:cubicBezTo>
                    <a:pt x="5921" y="0"/>
                    <a:pt x="1998" y="497"/>
                    <a:pt x="809" y="4248"/>
                  </a:cubicBezTo>
                  <a:cubicBezTo>
                    <a:pt x="0" y="6755"/>
                    <a:pt x="1617" y="7394"/>
                    <a:pt x="3470" y="7394"/>
                  </a:cubicBezTo>
                  <a:cubicBezTo>
                    <a:pt x="4932" y="7394"/>
                    <a:pt x="6542" y="6996"/>
                    <a:pt x="7223" y="6804"/>
                  </a:cubicBezTo>
                  <a:cubicBezTo>
                    <a:pt x="7464" y="6708"/>
                    <a:pt x="7609" y="6563"/>
                    <a:pt x="7753" y="6370"/>
                  </a:cubicBezTo>
                  <a:cubicBezTo>
                    <a:pt x="8622" y="4682"/>
                    <a:pt x="9056" y="2801"/>
                    <a:pt x="9007" y="872"/>
                  </a:cubicBezTo>
                  <a:cubicBezTo>
                    <a:pt x="9007" y="390"/>
                    <a:pt x="8622" y="4"/>
                    <a:pt x="8187" y="4"/>
                  </a:cubicBezTo>
                  <a:cubicBezTo>
                    <a:pt x="8093" y="2"/>
                    <a:pt x="7992" y="0"/>
                    <a:pt x="7886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8;p17"/>
            <p:cNvSpPr/>
            <p:nvPr/>
          </p:nvSpPr>
          <p:spPr>
            <a:xfrm>
              <a:off x="3577274" y="1667936"/>
              <a:ext cx="110958" cy="90791"/>
            </a:xfrm>
            <a:custGeom>
              <a:avLst/>
              <a:gdLst/>
              <a:ahLst/>
              <a:cxnLst/>
              <a:rect l="l" t="t" r="r" b="b"/>
              <a:pathLst>
                <a:path w="5359" h="4385" extrusionOk="0">
                  <a:moveTo>
                    <a:pt x="4828" y="1"/>
                  </a:moveTo>
                  <a:cubicBezTo>
                    <a:pt x="3767" y="1"/>
                    <a:pt x="1211" y="193"/>
                    <a:pt x="487" y="2557"/>
                  </a:cubicBezTo>
                  <a:cubicBezTo>
                    <a:pt x="1" y="4016"/>
                    <a:pt x="968" y="4385"/>
                    <a:pt x="2065" y="4385"/>
                  </a:cubicBezTo>
                  <a:cubicBezTo>
                    <a:pt x="2926" y="4385"/>
                    <a:pt x="3867" y="4158"/>
                    <a:pt x="4249" y="4052"/>
                  </a:cubicBezTo>
                  <a:cubicBezTo>
                    <a:pt x="4394" y="4003"/>
                    <a:pt x="4539" y="3907"/>
                    <a:pt x="4587" y="3811"/>
                  </a:cubicBezTo>
                  <a:cubicBezTo>
                    <a:pt x="5117" y="2798"/>
                    <a:pt x="5358" y="1640"/>
                    <a:pt x="5358" y="531"/>
                  </a:cubicBezTo>
                  <a:cubicBezTo>
                    <a:pt x="5358" y="242"/>
                    <a:pt x="5117" y="1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9;p17"/>
            <p:cNvSpPr/>
            <p:nvPr/>
          </p:nvSpPr>
          <p:spPr>
            <a:xfrm>
              <a:off x="4025707" y="1884232"/>
              <a:ext cx="57933" cy="25364"/>
            </a:xfrm>
            <a:custGeom>
              <a:avLst/>
              <a:gdLst/>
              <a:ahLst/>
              <a:cxnLst/>
              <a:rect l="l" t="t" r="r" b="b"/>
              <a:pathLst>
                <a:path w="2798" h="1225" extrusionOk="0">
                  <a:moveTo>
                    <a:pt x="336" y="0"/>
                  </a:moveTo>
                  <a:cubicBezTo>
                    <a:pt x="275" y="0"/>
                    <a:pt x="210" y="24"/>
                    <a:pt x="145" y="67"/>
                  </a:cubicBezTo>
                  <a:cubicBezTo>
                    <a:pt x="49" y="115"/>
                    <a:pt x="0" y="308"/>
                    <a:pt x="97" y="405"/>
                  </a:cubicBezTo>
                  <a:cubicBezTo>
                    <a:pt x="386" y="887"/>
                    <a:pt x="868" y="1176"/>
                    <a:pt x="1399" y="1225"/>
                  </a:cubicBezTo>
                  <a:cubicBezTo>
                    <a:pt x="1929" y="1176"/>
                    <a:pt x="2412" y="887"/>
                    <a:pt x="2701" y="405"/>
                  </a:cubicBezTo>
                  <a:cubicBezTo>
                    <a:pt x="2798" y="308"/>
                    <a:pt x="2749" y="115"/>
                    <a:pt x="2605" y="67"/>
                  </a:cubicBezTo>
                  <a:cubicBezTo>
                    <a:pt x="2568" y="30"/>
                    <a:pt x="2517" y="15"/>
                    <a:pt x="2465" y="15"/>
                  </a:cubicBezTo>
                  <a:cubicBezTo>
                    <a:pt x="2382" y="15"/>
                    <a:pt x="2297" y="56"/>
                    <a:pt x="2267" y="115"/>
                  </a:cubicBezTo>
                  <a:cubicBezTo>
                    <a:pt x="1978" y="501"/>
                    <a:pt x="1688" y="742"/>
                    <a:pt x="1447" y="742"/>
                  </a:cubicBezTo>
                  <a:cubicBezTo>
                    <a:pt x="1061" y="646"/>
                    <a:pt x="724" y="453"/>
                    <a:pt x="531" y="115"/>
                  </a:cubicBezTo>
                  <a:cubicBezTo>
                    <a:pt x="478" y="36"/>
                    <a:pt x="410" y="0"/>
                    <a:pt x="3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0;p17"/>
            <p:cNvSpPr/>
            <p:nvPr/>
          </p:nvSpPr>
          <p:spPr>
            <a:xfrm>
              <a:off x="4041690" y="1285508"/>
              <a:ext cx="200714" cy="182763"/>
            </a:xfrm>
            <a:custGeom>
              <a:avLst/>
              <a:gdLst/>
              <a:ahLst/>
              <a:cxnLst/>
              <a:rect l="l" t="t" r="r" b="b"/>
              <a:pathLst>
                <a:path w="9694" h="8827" extrusionOk="0">
                  <a:moveTo>
                    <a:pt x="4865" y="0"/>
                  </a:moveTo>
                  <a:cubicBezTo>
                    <a:pt x="3738" y="0"/>
                    <a:pt x="2604" y="434"/>
                    <a:pt x="1736" y="1302"/>
                  </a:cubicBezTo>
                  <a:cubicBezTo>
                    <a:pt x="0" y="2990"/>
                    <a:pt x="0" y="5788"/>
                    <a:pt x="1736" y="7524"/>
                  </a:cubicBezTo>
                  <a:cubicBezTo>
                    <a:pt x="2604" y="8392"/>
                    <a:pt x="3738" y="8826"/>
                    <a:pt x="4865" y="8826"/>
                  </a:cubicBezTo>
                  <a:cubicBezTo>
                    <a:pt x="5992" y="8826"/>
                    <a:pt x="7114" y="8392"/>
                    <a:pt x="7958" y="7524"/>
                  </a:cubicBezTo>
                  <a:cubicBezTo>
                    <a:pt x="9694" y="5788"/>
                    <a:pt x="9694" y="2990"/>
                    <a:pt x="7958" y="1302"/>
                  </a:cubicBezTo>
                  <a:cubicBezTo>
                    <a:pt x="7114" y="434"/>
                    <a:pt x="5992" y="0"/>
                    <a:pt x="486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;p17"/>
            <p:cNvSpPr/>
            <p:nvPr/>
          </p:nvSpPr>
          <p:spPr>
            <a:xfrm>
              <a:off x="3982083" y="1322444"/>
              <a:ext cx="126528" cy="108556"/>
            </a:xfrm>
            <a:custGeom>
              <a:avLst/>
              <a:gdLst/>
              <a:ahLst/>
              <a:cxnLst/>
              <a:rect l="l" t="t" r="r" b="b"/>
              <a:pathLst>
                <a:path w="6111" h="5243" extrusionOk="0">
                  <a:moveTo>
                    <a:pt x="2590" y="1"/>
                  </a:moveTo>
                  <a:cubicBezTo>
                    <a:pt x="1191" y="1"/>
                    <a:pt x="34" y="1158"/>
                    <a:pt x="34" y="2605"/>
                  </a:cubicBezTo>
                  <a:cubicBezTo>
                    <a:pt x="1" y="4181"/>
                    <a:pt x="1309" y="5243"/>
                    <a:pt x="2665" y="5243"/>
                  </a:cubicBezTo>
                  <a:cubicBezTo>
                    <a:pt x="3301" y="5243"/>
                    <a:pt x="3947" y="5009"/>
                    <a:pt x="4471" y="4486"/>
                  </a:cubicBezTo>
                  <a:cubicBezTo>
                    <a:pt x="6110" y="2798"/>
                    <a:pt x="4953" y="1"/>
                    <a:pt x="2590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91;p17"/>
          <p:cNvGrpSpPr/>
          <p:nvPr/>
        </p:nvGrpSpPr>
        <p:grpSpPr>
          <a:xfrm>
            <a:off x="1210966" y="3988975"/>
            <a:ext cx="1058141" cy="1218220"/>
            <a:chOff x="1183100" y="1357731"/>
            <a:chExt cx="1058141" cy="1218220"/>
          </a:xfrm>
        </p:grpSpPr>
        <p:sp>
          <p:nvSpPr>
            <p:cNvPr id="32" name="Google Shape;292;p17"/>
            <p:cNvSpPr/>
            <p:nvPr/>
          </p:nvSpPr>
          <p:spPr>
            <a:xfrm>
              <a:off x="1379133" y="2454103"/>
              <a:ext cx="663078" cy="121849"/>
            </a:xfrm>
            <a:custGeom>
              <a:avLst/>
              <a:gdLst/>
              <a:ahLst/>
              <a:cxnLst/>
              <a:rect l="l" t="t" r="r" b="b"/>
              <a:pathLst>
                <a:path w="32025" h="5885" extrusionOk="0">
                  <a:moveTo>
                    <a:pt x="16012" y="1"/>
                  </a:moveTo>
                  <a:cubicBezTo>
                    <a:pt x="7187" y="1"/>
                    <a:pt x="1" y="1351"/>
                    <a:pt x="1" y="2942"/>
                  </a:cubicBezTo>
                  <a:cubicBezTo>
                    <a:pt x="1" y="4582"/>
                    <a:pt x="7187" y="5884"/>
                    <a:pt x="16012" y="5884"/>
                  </a:cubicBezTo>
                  <a:cubicBezTo>
                    <a:pt x="24886" y="5884"/>
                    <a:pt x="32024" y="4582"/>
                    <a:pt x="32024" y="2942"/>
                  </a:cubicBezTo>
                  <a:cubicBezTo>
                    <a:pt x="32024" y="1351"/>
                    <a:pt x="24886" y="1"/>
                    <a:pt x="16012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3;p17"/>
            <p:cNvSpPr/>
            <p:nvPr/>
          </p:nvSpPr>
          <p:spPr>
            <a:xfrm>
              <a:off x="1240844" y="1357731"/>
              <a:ext cx="939655" cy="1140038"/>
            </a:xfrm>
            <a:custGeom>
              <a:avLst/>
              <a:gdLst/>
              <a:ahLst/>
              <a:cxnLst/>
              <a:rect l="l" t="t" r="r" b="b"/>
              <a:pathLst>
                <a:path w="45383" h="55061" extrusionOk="0">
                  <a:moveTo>
                    <a:pt x="22957" y="0"/>
                  </a:moveTo>
                  <a:cubicBezTo>
                    <a:pt x="9694" y="0"/>
                    <a:pt x="0" y="21124"/>
                    <a:pt x="0" y="34387"/>
                  </a:cubicBezTo>
                  <a:cubicBezTo>
                    <a:pt x="0" y="43888"/>
                    <a:pt x="4968" y="51267"/>
                    <a:pt x="12684" y="54643"/>
                  </a:cubicBezTo>
                  <a:cubicBezTo>
                    <a:pt x="13319" y="54925"/>
                    <a:pt x="13973" y="55036"/>
                    <a:pt x="14644" y="55036"/>
                  </a:cubicBezTo>
                  <a:cubicBezTo>
                    <a:pt x="17186" y="55036"/>
                    <a:pt x="19981" y="53437"/>
                    <a:pt x="22957" y="53437"/>
                  </a:cubicBezTo>
                  <a:cubicBezTo>
                    <a:pt x="25955" y="53437"/>
                    <a:pt x="28646" y="55060"/>
                    <a:pt x="31105" y="55060"/>
                  </a:cubicBezTo>
                  <a:cubicBezTo>
                    <a:pt x="31731" y="55060"/>
                    <a:pt x="32342" y="54955"/>
                    <a:pt x="32940" y="54691"/>
                  </a:cubicBezTo>
                  <a:cubicBezTo>
                    <a:pt x="40608" y="51363"/>
                    <a:pt x="45382" y="43936"/>
                    <a:pt x="45382" y="34387"/>
                  </a:cubicBezTo>
                  <a:cubicBezTo>
                    <a:pt x="45382" y="21124"/>
                    <a:pt x="36219" y="0"/>
                    <a:pt x="229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4;p17"/>
            <p:cNvSpPr/>
            <p:nvPr/>
          </p:nvSpPr>
          <p:spPr>
            <a:xfrm>
              <a:off x="1363662" y="1640303"/>
              <a:ext cx="265624" cy="275107"/>
            </a:xfrm>
            <a:custGeom>
              <a:avLst/>
              <a:gdLst/>
              <a:ahLst/>
              <a:cxnLst/>
              <a:rect l="l" t="t" r="r" b="b"/>
              <a:pathLst>
                <a:path w="12829" h="13287" extrusionOk="0">
                  <a:moveTo>
                    <a:pt x="6414" y="1"/>
                  </a:moveTo>
                  <a:cubicBezTo>
                    <a:pt x="2894" y="1"/>
                    <a:pt x="0" y="2846"/>
                    <a:pt x="0" y="6415"/>
                  </a:cubicBezTo>
                  <a:cubicBezTo>
                    <a:pt x="0" y="9936"/>
                    <a:pt x="3328" y="11093"/>
                    <a:pt x="6414" y="12829"/>
                  </a:cubicBezTo>
                  <a:cubicBezTo>
                    <a:pt x="6984" y="13145"/>
                    <a:pt x="7535" y="13286"/>
                    <a:pt x="8059" y="13286"/>
                  </a:cubicBezTo>
                  <a:cubicBezTo>
                    <a:pt x="10819" y="13286"/>
                    <a:pt x="12829" y="9374"/>
                    <a:pt x="12829" y="6415"/>
                  </a:cubicBezTo>
                  <a:cubicBezTo>
                    <a:pt x="12829" y="2895"/>
                    <a:pt x="9935" y="1"/>
                    <a:pt x="641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5;p17"/>
            <p:cNvSpPr/>
            <p:nvPr/>
          </p:nvSpPr>
          <p:spPr>
            <a:xfrm>
              <a:off x="1241838" y="2079667"/>
              <a:ext cx="208706" cy="285605"/>
            </a:xfrm>
            <a:custGeom>
              <a:avLst/>
              <a:gdLst/>
              <a:ahLst/>
              <a:cxnLst/>
              <a:rect l="l" t="t" r="r" b="b"/>
              <a:pathLst>
                <a:path w="10080" h="13794" extrusionOk="0">
                  <a:moveTo>
                    <a:pt x="1978" y="0"/>
                  </a:moveTo>
                  <a:cubicBezTo>
                    <a:pt x="1302" y="0"/>
                    <a:pt x="627" y="97"/>
                    <a:pt x="0" y="289"/>
                  </a:cubicBezTo>
                  <a:cubicBezTo>
                    <a:pt x="49" y="5209"/>
                    <a:pt x="1737" y="9935"/>
                    <a:pt x="4823" y="13793"/>
                  </a:cubicBezTo>
                  <a:cubicBezTo>
                    <a:pt x="7717" y="12684"/>
                    <a:pt x="10080" y="10032"/>
                    <a:pt x="9115" y="7186"/>
                  </a:cubicBezTo>
                  <a:cubicBezTo>
                    <a:pt x="7717" y="2942"/>
                    <a:pt x="5932" y="0"/>
                    <a:pt x="197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6;p17"/>
            <p:cNvSpPr/>
            <p:nvPr/>
          </p:nvSpPr>
          <p:spPr>
            <a:xfrm>
              <a:off x="1671202" y="1357731"/>
              <a:ext cx="260635" cy="194089"/>
            </a:xfrm>
            <a:custGeom>
              <a:avLst/>
              <a:gdLst/>
              <a:ahLst/>
              <a:cxnLst/>
              <a:rect l="l" t="t" r="r" b="b"/>
              <a:pathLst>
                <a:path w="12588" h="9374" extrusionOk="0">
                  <a:moveTo>
                    <a:pt x="2171" y="0"/>
                  </a:moveTo>
                  <a:cubicBezTo>
                    <a:pt x="1495" y="0"/>
                    <a:pt x="772" y="97"/>
                    <a:pt x="97" y="193"/>
                  </a:cubicBezTo>
                  <a:cubicBezTo>
                    <a:pt x="48" y="483"/>
                    <a:pt x="0" y="724"/>
                    <a:pt x="0" y="1013"/>
                  </a:cubicBezTo>
                  <a:cubicBezTo>
                    <a:pt x="48" y="4630"/>
                    <a:pt x="4485" y="4582"/>
                    <a:pt x="6607" y="7572"/>
                  </a:cubicBezTo>
                  <a:cubicBezTo>
                    <a:pt x="7503" y="8853"/>
                    <a:pt x="8334" y="9374"/>
                    <a:pt x="9083" y="9374"/>
                  </a:cubicBezTo>
                  <a:cubicBezTo>
                    <a:pt x="10675" y="9374"/>
                    <a:pt x="11899" y="7024"/>
                    <a:pt x="12588" y="4630"/>
                  </a:cubicBezTo>
                  <a:cubicBezTo>
                    <a:pt x="9549" y="1785"/>
                    <a:pt x="6029" y="0"/>
                    <a:pt x="217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;p17"/>
            <p:cNvSpPr/>
            <p:nvPr/>
          </p:nvSpPr>
          <p:spPr>
            <a:xfrm>
              <a:off x="1701161" y="2287351"/>
              <a:ext cx="338527" cy="210384"/>
            </a:xfrm>
            <a:custGeom>
              <a:avLst/>
              <a:gdLst/>
              <a:ahLst/>
              <a:cxnLst/>
              <a:rect l="l" t="t" r="r" b="b"/>
              <a:pathLst>
                <a:path w="16350" h="10161" extrusionOk="0">
                  <a:moveTo>
                    <a:pt x="8392" y="1"/>
                  </a:moveTo>
                  <a:cubicBezTo>
                    <a:pt x="3762" y="1"/>
                    <a:pt x="0" y="3762"/>
                    <a:pt x="0" y="8392"/>
                  </a:cubicBezTo>
                  <a:lnTo>
                    <a:pt x="0" y="8585"/>
                  </a:lnTo>
                  <a:cubicBezTo>
                    <a:pt x="241" y="8585"/>
                    <a:pt x="482" y="8537"/>
                    <a:pt x="724" y="8537"/>
                  </a:cubicBezTo>
                  <a:cubicBezTo>
                    <a:pt x="3683" y="8537"/>
                    <a:pt x="6428" y="10160"/>
                    <a:pt x="8910" y="10160"/>
                  </a:cubicBezTo>
                  <a:cubicBezTo>
                    <a:pt x="9543" y="10160"/>
                    <a:pt x="10158" y="10055"/>
                    <a:pt x="10755" y="9791"/>
                  </a:cubicBezTo>
                  <a:cubicBezTo>
                    <a:pt x="12780" y="8923"/>
                    <a:pt x="14710" y="7669"/>
                    <a:pt x="16349" y="6125"/>
                  </a:cubicBezTo>
                  <a:cubicBezTo>
                    <a:pt x="15385" y="2508"/>
                    <a:pt x="12105" y="49"/>
                    <a:pt x="83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8;p17"/>
            <p:cNvSpPr/>
            <p:nvPr/>
          </p:nvSpPr>
          <p:spPr>
            <a:xfrm>
              <a:off x="1772052" y="2079667"/>
              <a:ext cx="152803" cy="129075"/>
            </a:xfrm>
            <a:custGeom>
              <a:avLst/>
              <a:gdLst/>
              <a:ahLst/>
              <a:cxnLst/>
              <a:rect l="l" t="t" r="r" b="b"/>
              <a:pathLst>
                <a:path w="7380" h="6234" extrusionOk="0">
                  <a:moveTo>
                    <a:pt x="3666" y="0"/>
                  </a:moveTo>
                  <a:cubicBezTo>
                    <a:pt x="1640" y="0"/>
                    <a:pt x="0" y="193"/>
                    <a:pt x="0" y="2219"/>
                  </a:cubicBezTo>
                  <a:cubicBezTo>
                    <a:pt x="0" y="4244"/>
                    <a:pt x="1978" y="4775"/>
                    <a:pt x="3666" y="5932"/>
                  </a:cubicBezTo>
                  <a:cubicBezTo>
                    <a:pt x="3978" y="6141"/>
                    <a:pt x="4290" y="6233"/>
                    <a:pt x="4592" y="6233"/>
                  </a:cubicBezTo>
                  <a:cubicBezTo>
                    <a:pt x="6105" y="6233"/>
                    <a:pt x="7379" y="3907"/>
                    <a:pt x="7379" y="2219"/>
                  </a:cubicBezTo>
                  <a:cubicBezTo>
                    <a:pt x="7379" y="193"/>
                    <a:pt x="5739" y="0"/>
                    <a:pt x="366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9;p17"/>
            <p:cNvSpPr/>
            <p:nvPr/>
          </p:nvSpPr>
          <p:spPr>
            <a:xfrm>
              <a:off x="2023671" y="2004448"/>
              <a:ext cx="157793" cy="278938"/>
            </a:xfrm>
            <a:custGeom>
              <a:avLst/>
              <a:gdLst/>
              <a:ahLst/>
              <a:cxnLst/>
              <a:rect l="l" t="t" r="r" b="b"/>
              <a:pathLst>
                <a:path w="7621" h="13472" extrusionOk="0">
                  <a:moveTo>
                    <a:pt x="6709" y="1"/>
                  </a:moveTo>
                  <a:cubicBezTo>
                    <a:pt x="4350" y="1"/>
                    <a:pt x="2927" y="2176"/>
                    <a:pt x="1785" y="5032"/>
                  </a:cubicBezTo>
                  <a:cubicBezTo>
                    <a:pt x="386" y="8504"/>
                    <a:pt x="1" y="11639"/>
                    <a:pt x="3473" y="12989"/>
                  </a:cubicBezTo>
                  <a:cubicBezTo>
                    <a:pt x="4100" y="13230"/>
                    <a:pt x="4727" y="13423"/>
                    <a:pt x="5402" y="13472"/>
                  </a:cubicBezTo>
                  <a:cubicBezTo>
                    <a:pt x="6849" y="10240"/>
                    <a:pt x="7621" y="6720"/>
                    <a:pt x="7572" y="3151"/>
                  </a:cubicBezTo>
                  <a:cubicBezTo>
                    <a:pt x="7572" y="2138"/>
                    <a:pt x="7524" y="1125"/>
                    <a:pt x="7428" y="64"/>
                  </a:cubicBezTo>
                  <a:cubicBezTo>
                    <a:pt x="7179" y="21"/>
                    <a:pt x="6939" y="1"/>
                    <a:pt x="67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0;p17"/>
            <p:cNvSpPr/>
            <p:nvPr/>
          </p:nvSpPr>
          <p:spPr>
            <a:xfrm>
              <a:off x="1603292" y="1791091"/>
              <a:ext cx="214711" cy="155784"/>
            </a:xfrm>
            <a:custGeom>
              <a:avLst/>
              <a:gdLst/>
              <a:ahLst/>
              <a:cxnLst/>
              <a:rect l="l" t="t" r="r" b="b"/>
              <a:pathLst>
                <a:path w="10370" h="7524" extrusionOk="0">
                  <a:moveTo>
                    <a:pt x="2605" y="0"/>
                  </a:moveTo>
                  <a:cubicBezTo>
                    <a:pt x="1158" y="0"/>
                    <a:pt x="1" y="1110"/>
                    <a:pt x="1" y="2556"/>
                  </a:cubicBezTo>
                  <a:lnTo>
                    <a:pt x="1" y="4920"/>
                  </a:lnTo>
                  <a:cubicBezTo>
                    <a:pt x="1" y="6366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6"/>
                    <a:pt x="10370" y="4920"/>
                  </a:cubicBezTo>
                  <a:lnTo>
                    <a:pt x="10370" y="2556"/>
                  </a:lnTo>
                  <a:cubicBezTo>
                    <a:pt x="10370" y="1110"/>
                    <a:pt x="9212" y="0"/>
                    <a:pt x="776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1;p17"/>
            <p:cNvSpPr/>
            <p:nvPr/>
          </p:nvSpPr>
          <p:spPr>
            <a:xfrm>
              <a:off x="1492462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65" y="3757"/>
                  </a:cubicBezTo>
                  <a:cubicBezTo>
                    <a:pt x="2330" y="3757"/>
                    <a:pt x="2803" y="3580"/>
                    <a:pt x="3184" y="3184"/>
                  </a:cubicBezTo>
                  <a:cubicBezTo>
                    <a:pt x="4389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2;p17"/>
            <p:cNvSpPr/>
            <p:nvPr/>
          </p:nvSpPr>
          <p:spPr>
            <a:xfrm>
              <a:off x="1513436" y="1747654"/>
              <a:ext cx="23976" cy="22486"/>
            </a:xfrm>
            <a:custGeom>
              <a:avLst/>
              <a:gdLst/>
              <a:ahLst/>
              <a:cxnLst/>
              <a:rect l="l" t="t" r="r" b="b"/>
              <a:pathLst>
                <a:path w="1158" h="1086" extrusionOk="0">
                  <a:moveTo>
                    <a:pt x="597" y="0"/>
                  </a:moveTo>
                  <a:cubicBezTo>
                    <a:pt x="350" y="0"/>
                    <a:pt x="97" y="169"/>
                    <a:pt x="48" y="507"/>
                  </a:cubicBezTo>
                  <a:cubicBezTo>
                    <a:pt x="0" y="893"/>
                    <a:pt x="290" y="1085"/>
                    <a:pt x="579" y="1085"/>
                  </a:cubicBezTo>
                  <a:cubicBezTo>
                    <a:pt x="868" y="1085"/>
                    <a:pt x="1158" y="893"/>
                    <a:pt x="1109" y="507"/>
                  </a:cubicBezTo>
                  <a:cubicBezTo>
                    <a:pt x="1085" y="169"/>
                    <a:pt x="844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3;p17"/>
            <p:cNvSpPr/>
            <p:nvPr/>
          </p:nvSpPr>
          <p:spPr>
            <a:xfrm>
              <a:off x="1487473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;p17"/>
            <p:cNvSpPr/>
            <p:nvPr/>
          </p:nvSpPr>
          <p:spPr>
            <a:xfrm>
              <a:off x="1864911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69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79" y="3757"/>
                  </a:cubicBezTo>
                  <a:cubicBezTo>
                    <a:pt x="2351" y="3757"/>
                    <a:pt x="2836" y="3580"/>
                    <a:pt x="3232" y="3184"/>
                  </a:cubicBezTo>
                  <a:cubicBezTo>
                    <a:pt x="4389" y="2026"/>
                    <a:pt x="3569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;p17"/>
            <p:cNvSpPr/>
            <p:nvPr/>
          </p:nvSpPr>
          <p:spPr>
            <a:xfrm>
              <a:off x="1886878" y="1747157"/>
              <a:ext cx="25985" cy="22237"/>
            </a:xfrm>
            <a:custGeom>
              <a:avLst/>
              <a:gdLst/>
              <a:ahLst/>
              <a:cxnLst/>
              <a:rect l="l" t="t" r="r" b="b"/>
              <a:pathLst>
                <a:path w="1255" h="1074" extrusionOk="0">
                  <a:moveTo>
                    <a:pt x="531" y="0"/>
                  </a:moveTo>
                  <a:cubicBezTo>
                    <a:pt x="242" y="0"/>
                    <a:pt x="0" y="241"/>
                    <a:pt x="0" y="531"/>
                  </a:cubicBezTo>
                  <a:cubicBezTo>
                    <a:pt x="0" y="858"/>
                    <a:pt x="267" y="1074"/>
                    <a:pt x="543" y="1074"/>
                  </a:cubicBezTo>
                  <a:cubicBezTo>
                    <a:pt x="674" y="1074"/>
                    <a:pt x="808" y="1025"/>
                    <a:pt x="917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6;p17"/>
            <p:cNvSpPr/>
            <p:nvPr/>
          </p:nvSpPr>
          <p:spPr>
            <a:xfrm>
              <a:off x="1859921" y="1845999"/>
              <a:ext cx="87893" cy="44971"/>
            </a:xfrm>
            <a:custGeom>
              <a:avLst/>
              <a:gdLst/>
              <a:ahLst/>
              <a:cxnLst/>
              <a:rect l="l" t="t" r="r" b="b"/>
              <a:pathLst>
                <a:path w="4245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280" y="2171"/>
                    <a:pt x="4244" y="1689"/>
                    <a:pt x="4244" y="1110"/>
                  </a:cubicBezTo>
                  <a:cubicBezTo>
                    <a:pt x="4244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;p17"/>
            <p:cNvSpPr/>
            <p:nvPr/>
          </p:nvSpPr>
          <p:spPr>
            <a:xfrm>
              <a:off x="1603292" y="1772106"/>
              <a:ext cx="214711" cy="155805"/>
            </a:xfrm>
            <a:custGeom>
              <a:avLst/>
              <a:gdLst/>
              <a:ahLst/>
              <a:cxnLst/>
              <a:rect l="l" t="t" r="r" b="b"/>
              <a:pathLst>
                <a:path w="10370" h="7525" extrusionOk="0">
                  <a:moveTo>
                    <a:pt x="2605" y="1"/>
                  </a:moveTo>
                  <a:cubicBezTo>
                    <a:pt x="1158" y="1"/>
                    <a:pt x="1" y="1158"/>
                    <a:pt x="1" y="2605"/>
                  </a:cubicBezTo>
                  <a:lnTo>
                    <a:pt x="1" y="4920"/>
                  </a:lnTo>
                  <a:cubicBezTo>
                    <a:pt x="1" y="6367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7"/>
                    <a:pt x="10370" y="4920"/>
                  </a:cubicBezTo>
                  <a:lnTo>
                    <a:pt x="10370" y="2605"/>
                  </a:lnTo>
                  <a:cubicBezTo>
                    <a:pt x="10370" y="1158"/>
                    <a:pt x="9212" y="1"/>
                    <a:pt x="7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8;p17"/>
            <p:cNvSpPr/>
            <p:nvPr/>
          </p:nvSpPr>
          <p:spPr>
            <a:xfrm>
              <a:off x="1629255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071" y="1"/>
                  </a:moveTo>
                  <a:cubicBezTo>
                    <a:pt x="1052" y="1"/>
                    <a:pt x="1033" y="1"/>
                    <a:pt x="1013" y="2"/>
                  </a:cubicBezTo>
                  <a:cubicBezTo>
                    <a:pt x="435" y="2"/>
                    <a:pt x="1" y="436"/>
                    <a:pt x="1" y="1015"/>
                  </a:cubicBezTo>
                  <a:cubicBezTo>
                    <a:pt x="1" y="1634"/>
                    <a:pt x="507" y="2055"/>
                    <a:pt x="1043" y="2055"/>
                  </a:cubicBezTo>
                  <a:cubicBezTo>
                    <a:pt x="1301" y="2055"/>
                    <a:pt x="1566" y="1958"/>
                    <a:pt x="1785" y="1738"/>
                  </a:cubicBezTo>
                  <a:cubicBezTo>
                    <a:pt x="2399" y="1078"/>
                    <a:pt x="1950" y="1"/>
                    <a:pt x="1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9;p17"/>
            <p:cNvSpPr/>
            <p:nvPr/>
          </p:nvSpPr>
          <p:spPr>
            <a:xfrm>
              <a:off x="1750085" y="1803990"/>
              <a:ext cx="50934" cy="42590"/>
            </a:xfrm>
            <a:custGeom>
              <a:avLst/>
              <a:gdLst/>
              <a:ahLst/>
              <a:cxnLst/>
              <a:rect l="l" t="t" r="r" b="b"/>
              <a:pathLst>
                <a:path w="2460" h="2057" extrusionOk="0">
                  <a:moveTo>
                    <a:pt x="981" y="1"/>
                  </a:moveTo>
                  <a:cubicBezTo>
                    <a:pt x="439" y="1"/>
                    <a:pt x="0" y="465"/>
                    <a:pt x="0" y="1017"/>
                  </a:cubicBezTo>
                  <a:cubicBezTo>
                    <a:pt x="0" y="1636"/>
                    <a:pt x="506" y="2057"/>
                    <a:pt x="1043" y="2057"/>
                  </a:cubicBezTo>
                  <a:cubicBezTo>
                    <a:pt x="1301" y="2057"/>
                    <a:pt x="1566" y="1960"/>
                    <a:pt x="1785" y="1740"/>
                  </a:cubicBezTo>
                  <a:cubicBezTo>
                    <a:pt x="2460" y="1113"/>
                    <a:pt x="1978" y="4"/>
                    <a:pt x="1061" y="4"/>
                  </a:cubicBezTo>
                  <a:cubicBezTo>
                    <a:pt x="1034" y="2"/>
                    <a:pt x="1008" y="1"/>
                    <a:pt x="9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0;p17"/>
            <p:cNvSpPr/>
            <p:nvPr/>
          </p:nvSpPr>
          <p:spPr>
            <a:xfrm>
              <a:off x="1640249" y="1862728"/>
              <a:ext cx="144811" cy="43211"/>
            </a:xfrm>
            <a:custGeom>
              <a:avLst/>
              <a:gdLst/>
              <a:ahLst/>
              <a:cxnLst/>
              <a:rect l="l" t="t" r="r" b="b"/>
              <a:pathLst>
                <a:path w="6994" h="2087" extrusionOk="0">
                  <a:moveTo>
                    <a:pt x="6680" y="1"/>
                  </a:moveTo>
                  <a:cubicBezTo>
                    <a:pt x="6619" y="1"/>
                    <a:pt x="6559" y="37"/>
                    <a:pt x="6511" y="109"/>
                  </a:cubicBezTo>
                  <a:cubicBezTo>
                    <a:pt x="5643" y="1025"/>
                    <a:pt x="4437" y="1556"/>
                    <a:pt x="3231" y="1556"/>
                  </a:cubicBezTo>
                  <a:cubicBezTo>
                    <a:pt x="2170" y="1411"/>
                    <a:pt x="1206" y="929"/>
                    <a:pt x="531" y="109"/>
                  </a:cubicBezTo>
                  <a:cubicBezTo>
                    <a:pt x="471" y="50"/>
                    <a:pt x="375" y="8"/>
                    <a:pt x="287" y="8"/>
                  </a:cubicBezTo>
                  <a:cubicBezTo>
                    <a:pt x="233" y="8"/>
                    <a:pt x="182" y="24"/>
                    <a:pt x="145" y="61"/>
                  </a:cubicBezTo>
                  <a:cubicBezTo>
                    <a:pt x="0" y="157"/>
                    <a:pt x="0" y="350"/>
                    <a:pt x="97" y="447"/>
                  </a:cubicBezTo>
                  <a:cubicBezTo>
                    <a:pt x="868" y="1363"/>
                    <a:pt x="1978" y="1942"/>
                    <a:pt x="3183" y="2086"/>
                  </a:cubicBezTo>
                  <a:lnTo>
                    <a:pt x="3424" y="2086"/>
                  </a:lnTo>
                  <a:cubicBezTo>
                    <a:pt x="4727" y="1990"/>
                    <a:pt x="5980" y="1411"/>
                    <a:pt x="6849" y="447"/>
                  </a:cubicBezTo>
                  <a:cubicBezTo>
                    <a:pt x="6993" y="350"/>
                    <a:pt x="6993" y="206"/>
                    <a:pt x="6849" y="109"/>
                  </a:cubicBezTo>
                  <a:cubicBezTo>
                    <a:pt x="6800" y="37"/>
                    <a:pt x="6740" y="1"/>
                    <a:pt x="6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1;p17"/>
            <p:cNvSpPr/>
            <p:nvPr/>
          </p:nvSpPr>
          <p:spPr>
            <a:xfrm>
              <a:off x="1712134" y="1782106"/>
              <a:ext cx="59941" cy="15984"/>
            </a:xfrm>
            <a:custGeom>
              <a:avLst/>
              <a:gdLst/>
              <a:ahLst/>
              <a:cxnLst/>
              <a:rect l="l" t="t" r="r" b="b"/>
              <a:pathLst>
                <a:path w="2895" h="772" extrusionOk="0">
                  <a:moveTo>
                    <a:pt x="1447" y="0"/>
                  </a:moveTo>
                  <a:cubicBezTo>
                    <a:pt x="628" y="0"/>
                    <a:pt x="1" y="145"/>
                    <a:pt x="1" y="386"/>
                  </a:cubicBezTo>
                  <a:cubicBezTo>
                    <a:pt x="1" y="579"/>
                    <a:pt x="628" y="772"/>
                    <a:pt x="1447" y="772"/>
                  </a:cubicBezTo>
                  <a:cubicBezTo>
                    <a:pt x="2219" y="772"/>
                    <a:pt x="2894" y="579"/>
                    <a:pt x="2894" y="386"/>
                  </a:cubicBezTo>
                  <a:cubicBezTo>
                    <a:pt x="2894" y="145"/>
                    <a:pt x="221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2;p17"/>
            <p:cNvSpPr/>
            <p:nvPr/>
          </p:nvSpPr>
          <p:spPr>
            <a:xfrm>
              <a:off x="1993712" y="1640303"/>
              <a:ext cx="115658" cy="117874"/>
            </a:xfrm>
            <a:custGeom>
              <a:avLst/>
              <a:gdLst/>
              <a:ahLst/>
              <a:cxnLst/>
              <a:rect l="l" t="t" r="r" b="b"/>
              <a:pathLst>
                <a:path w="5586" h="5693" extrusionOk="0">
                  <a:moveTo>
                    <a:pt x="1" y="1"/>
                  </a:moveTo>
                  <a:cubicBezTo>
                    <a:pt x="1" y="1"/>
                    <a:pt x="1255" y="5644"/>
                    <a:pt x="3425" y="5692"/>
                  </a:cubicBezTo>
                  <a:cubicBezTo>
                    <a:pt x="3445" y="5692"/>
                    <a:pt x="3464" y="5692"/>
                    <a:pt x="3483" y="5692"/>
                  </a:cubicBezTo>
                  <a:cubicBezTo>
                    <a:pt x="5586" y="5692"/>
                    <a:pt x="5065" y="3087"/>
                    <a:pt x="5065" y="30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3;p17"/>
            <p:cNvSpPr/>
            <p:nvPr/>
          </p:nvSpPr>
          <p:spPr>
            <a:xfrm>
              <a:off x="1974747" y="1529307"/>
              <a:ext cx="266494" cy="198851"/>
            </a:xfrm>
            <a:custGeom>
              <a:avLst/>
              <a:gdLst/>
              <a:ahLst/>
              <a:cxnLst/>
              <a:rect l="l" t="t" r="r" b="b"/>
              <a:pathLst>
                <a:path w="12871" h="9604" extrusionOk="0">
                  <a:moveTo>
                    <a:pt x="3789" y="0"/>
                  </a:moveTo>
                  <a:cubicBezTo>
                    <a:pt x="3712" y="0"/>
                    <a:pt x="3639" y="3"/>
                    <a:pt x="3569" y="9"/>
                  </a:cubicBezTo>
                  <a:cubicBezTo>
                    <a:pt x="2701" y="57"/>
                    <a:pt x="1833" y="201"/>
                    <a:pt x="1013" y="491"/>
                  </a:cubicBezTo>
                  <a:cubicBezTo>
                    <a:pt x="386" y="684"/>
                    <a:pt x="0" y="1359"/>
                    <a:pt x="97" y="1986"/>
                  </a:cubicBezTo>
                  <a:cubicBezTo>
                    <a:pt x="627" y="5507"/>
                    <a:pt x="1785" y="7387"/>
                    <a:pt x="2508" y="8256"/>
                  </a:cubicBezTo>
                  <a:cubicBezTo>
                    <a:pt x="2811" y="8559"/>
                    <a:pt x="3231" y="8745"/>
                    <a:pt x="3663" y="8745"/>
                  </a:cubicBezTo>
                  <a:cubicBezTo>
                    <a:pt x="3712" y="8745"/>
                    <a:pt x="3761" y="8743"/>
                    <a:pt x="3810" y="8738"/>
                  </a:cubicBezTo>
                  <a:cubicBezTo>
                    <a:pt x="4437" y="8593"/>
                    <a:pt x="5547" y="8448"/>
                    <a:pt x="7235" y="8352"/>
                  </a:cubicBezTo>
                  <a:cubicBezTo>
                    <a:pt x="7313" y="8347"/>
                    <a:pt x="7390" y="8345"/>
                    <a:pt x="7467" y="8345"/>
                  </a:cubicBezTo>
                  <a:cubicBezTo>
                    <a:pt x="9222" y="8345"/>
                    <a:pt x="10676" y="9603"/>
                    <a:pt x="11594" y="9603"/>
                  </a:cubicBezTo>
                  <a:cubicBezTo>
                    <a:pt x="12178" y="9603"/>
                    <a:pt x="12545" y="9096"/>
                    <a:pt x="12636" y="7436"/>
                  </a:cubicBezTo>
                  <a:cubicBezTo>
                    <a:pt x="12870" y="3127"/>
                    <a:pt x="6373" y="0"/>
                    <a:pt x="37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4;p17"/>
            <p:cNvSpPr/>
            <p:nvPr/>
          </p:nvSpPr>
          <p:spPr>
            <a:xfrm>
              <a:off x="2038660" y="1587362"/>
              <a:ext cx="110813" cy="82634"/>
            </a:xfrm>
            <a:custGeom>
              <a:avLst/>
              <a:gdLst/>
              <a:ahLst/>
              <a:cxnLst/>
              <a:rect l="l" t="t" r="r" b="b"/>
              <a:pathLst>
                <a:path w="5352" h="3991" extrusionOk="0">
                  <a:moveTo>
                    <a:pt x="1549" y="1"/>
                  </a:moveTo>
                  <a:cubicBezTo>
                    <a:pt x="1531" y="1"/>
                    <a:pt x="1513" y="1"/>
                    <a:pt x="1495" y="2"/>
                  </a:cubicBezTo>
                  <a:cubicBezTo>
                    <a:pt x="1109" y="50"/>
                    <a:pt x="772" y="98"/>
                    <a:pt x="434" y="243"/>
                  </a:cubicBezTo>
                  <a:cubicBezTo>
                    <a:pt x="193" y="291"/>
                    <a:pt x="0" y="581"/>
                    <a:pt x="48" y="822"/>
                  </a:cubicBezTo>
                  <a:cubicBezTo>
                    <a:pt x="145" y="1786"/>
                    <a:pt x="482" y="2654"/>
                    <a:pt x="1061" y="3426"/>
                  </a:cubicBezTo>
                  <a:cubicBezTo>
                    <a:pt x="1180" y="3545"/>
                    <a:pt x="1332" y="3631"/>
                    <a:pt x="1489" y="3631"/>
                  </a:cubicBezTo>
                  <a:cubicBezTo>
                    <a:pt x="1523" y="3631"/>
                    <a:pt x="1557" y="3627"/>
                    <a:pt x="1592" y="3619"/>
                  </a:cubicBezTo>
                  <a:cubicBezTo>
                    <a:pt x="1833" y="3571"/>
                    <a:pt x="2315" y="3522"/>
                    <a:pt x="3038" y="3474"/>
                  </a:cubicBezTo>
                  <a:cubicBezTo>
                    <a:pt x="3076" y="3471"/>
                    <a:pt x="3113" y="3470"/>
                    <a:pt x="3149" y="3470"/>
                  </a:cubicBezTo>
                  <a:cubicBezTo>
                    <a:pt x="3852" y="3470"/>
                    <a:pt x="4448" y="3990"/>
                    <a:pt x="4827" y="3990"/>
                  </a:cubicBezTo>
                  <a:cubicBezTo>
                    <a:pt x="5068" y="3990"/>
                    <a:pt x="5221" y="3779"/>
                    <a:pt x="5257" y="3088"/>
                  </a:cubicBezTo>
                  <a:cubicBezTo>
                    <a:pt x="5352" y="1335"/>
                    <a:pt x="2606" y="1"/>
                    <a:pt x="154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5;p17"/>
            <p:cNvSpPr/>
            <p:nvPr/>
          </p:nvSpPr>
          <p:spPr>
            <a:xfrm>
              <a:off x="1314944" y="1640303"/>
              <a:ext cx="115637" cy="117874"/>
            </a:xfrm>
            <a:custGeom>
              <a:avLst/>
              <a:gdLst/>
              <a:ahLst/>
              <a:cxnLst/>
              <a:rect l="l" t="t" r="r" b="b"/>
              <a:pathLst>
                <a:path w="5585" h="5693" extrusionOk="0">
                  <a:moveTo>
                    <a:pt x="5584" y="1"/>
                  </a:moveTo>
                  <a:lnTo>
                    <a:pt x="569" y="3087"/>
                  </a:lnTo>
                  <a:cubicBezTo>
                    <a:pt x="569" y="3087"/>
                    <a:pt x="0" y="5692"/>
                    <a:pt x="2102" y="5692"/>
                  </a:cubicBezTo>
                  <a:cubicBezTo>
                    <a:pt x="2121" y="5692"/>
                    <a:pt x="2141" y="5692"/>
                    <a:pt x="2160" y="5692"/>
                  </a:cubicBezTo>
                  <a:cubicBezTo>
                    <a:pt x="4330" y="5644"/>
                    <a:pt x="5584" y="1"/>
                    <a:pt x="5584" y="1"/>
                  </a:cubicBez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6;p17"/>
            <p:cNvSpPr/>
            <p:nvPr/>
          </p:nvSpPr>
          <p:spPr>
            <a:xfrm>
              <a:off x="1183100" y="1529307"/>
              <a:ext cx="266453" cy="198851"/>
            </a:xfrm>
            <a:custGeom>
              <a:avLst/>
              <a:gdLst/>
              <a:ahLst/>
              <a:cxnLst/>
              <a:rect l="l" t="t" r="r" b="b"/>
              <a:pathLst>
                <a:path w="12869" h="9604" extrusionOk="0">
                  <a:moveTo>
                    <a:pt x="9080" y="0"/>
                  </a:moveTo>
                  <a:cubicBezTo>
                    <a:pt x="6497" y="0"/>
                    <a:pt x="0" y="3127"/>
                    <a:pt x="281" y="7436"/>
                  </a:cubicBezTo>
                  <a:cubicBezTo>
                    <a:pt x="391" y="9096"/>
                    <a:pt x="762" y="9603"/>
                    <a:pt x="1344" y="9603"/>
                  </a:cubicBezTo>
                  <a:cubicBezTo>
                    <a:pt x="2260" y="9603"/>
                    <a:pt x="3697" y="8345"/>
                    <a:pt x="5451" y="8345"/>
                  </a:cubicBezTo>
                  <a:cubicBezTo>
                    <a:pt x="5528" y="8345"/>
                    <a:pt x="5605" y="8347"/>
                    <a:pt x="5683" y="8352"/>
                  </a:cubicBezTo>
                  <a:cubicBezTo>
                    <a:pt x="7419" y="8448"/>
                    <a:pt x="8528" y="8593"/>
                    <a:pt x="9155" y="8738"/>
                  </a:cubicBezTo>
                  <a:cubicBezTo>
                    <a:pt x="9204" y="8743"/>
                    <a:pt x="9254" y="8745"/>
                    <a:pt x="9303" y="8745"/>
                  </a:cubicBezTo>
                  <a:cubicBezTo>
                    <a:pt x="9734" y="8745"/>
                    <a:pt x="10149" y="8559"/>
                    <a:pt x="10409" y="8256"/>
                  </a:cubicBezTo>
                  <a:cubicBezTo>
                    <a:pt x="11084" y="7387"/>
                    <a:pt x="12290" y="5507"/>
                    <a:pt x="12772" y="1986"/>
                  </a:cubicBezTo>
                  <a:cubicBezTo>
                    <a:pt x="12869" y="1359"/>
                    <a:pt x="12483" y="684"/>
                    <a:pt x="11856" y="491"/>
                  </a:cubicBezTo>
                  <a:cubicBezTo>
                    <a:pt x="11036" y="201"/>
                    <a:pt x="10168" y="57"/>
                    <a:pt x="9300" y="9"/>
                  </a:cubicBezTo>
                  <a:cubicBezTo>
                    <a:pt x="9230" y="3"/>
                    <a:pt x="9157" y="0"/>
                    <a:pt x="90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;p17"/>
            <p:cNvSpPr/>
            <p:nvPr/>
          </p:nvSpPr>
          <p:spPr>
            <a:xfrm>
              <a:off x="1274820" y="1587362"/>
              <a:ext cx="110834" cy="82634"/>
            </a:xfrm>
            <a:custGeom>
              <a:avLst/>
              <a:gdLst/>
              <a:ahLst/>
              <a:cxnLst/>
              <a:rect l="l" t="t" r="r" b="b"/>
              <a:pathLst>
                <a:path w="5353" h="3991" extrusionOk="0">
                  <a:moveTo>
                    <a:pt x="3805" y="1"/>
                  </a:moveTo>
                  <a:cubicBezTo>
                    <a:pt x="2793" y="1"/>
                    <a:pt x="0" y="1335"/>
                    <a:pt x="95" y="3088"/>
                  </a:cubicBezTo>
                  <a:cubicBezTo>
                    <a:pt x="150" y="3779"/>
                    <a:pt x="307" y="3990"/>
                    <a:pt x="549" y="3990"/>
                  </a:cubicBezTo>
                  <a:cubicBezTo>
                    <a:pt x="930" y="3990"/>
                    <a:pt x="1519" y="3470"/>
                    <a:pt x="2247" y="3470"/>
                  </a:cubicBezTo>
                  <a:cubicBezTo>
                    <a:pt x="2285" y="3470"/>
                    <a:pt x="2323" y="3471"/>
                    <a:pt x="2362" y="3474"/>
                  </a:cubicBezTo>
                  <a:cubicBezTo>
                    <a:pt x="3085" y="3522"/>
                    <a:pt x="3519" y="3571"/>
                    <a:pt x="3761" y="3619"/>
                  </a:cubicBezTo>
                  <a:cubicBezTo>
                    <a:pt x="3795" y="3627"/>
                    <a:pt x="3830" y="3631"/>
                    <a:pt x="3867" y="3631"/>
                  </a:cubicBezTo>
                  <a:cubicBezTo>
                    <a:pt x="4034" y="3631"/>
                    <a:pt x="4212" y="3545"/>
                    <a:pt x="4291" y="3426"/>
                  </a:cubicBezTo>
                  <a:cubicBezTo>
                    <a:pt x="4870" y="2654"/>
                    <a:pt x="5207" y="1786"/>
                    <a:pt x="5304" y="822"/>
                  </a:cubicBezTo>
                  <a:cubicBezTo>
                    <a:pt x="5352" y="581"/>
                    <a:pt x="5207" y="291"/>
                    <a:pt x="4918" y="243"/>
                  </a:cubicBezTo>
                  <a:cubicBezTo>
                    <a:pt x="4580" y="98"/>
                    <a:pt x="4243" y="50"/>
                    <a:pt x="3857" y="2"/>
                  </a:cubicBezTo>
                  <a:cubicBezTo>
                    <a:pt x="3840" y="1"/>
                    <a:pt x="3823" y="1"/>
                    <a:pt x="38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8;p17"/>
            <p:cNvSpPr/>
            <p:nvPr/>
          </p:nvSpPr>
          <p:spPr>
            <a:xfrm>
              <a:off x="1906857" y="1476636"/>
              <a:ext cx="81888" cy="75697"/>
            </a:xfrm>
            <a:custGeom>
              <a:avLst/>
              <a:gdLst/>
              <a:ahLst/>
              <a:cxnLst/>
              <a:rect l="l" t="t" r="r" b="b"/>
              <a:pathLst>
                <a:path w="3955" h="3656" extrusionOk="0">
                  <a:moveTo>
                    <a:pt x="1495" y="0"/>
                  </a:moveTo>
                  <a:cubicBezTo>
                    <a:pt x="1147" y="0"/>
                    <a:pt x="823" y="109"/>
                    <a:pt x="579" y="334"/>
                  </a:cubicBezTo>
                  <a:cubicBezTo>
                    <a:pt x="0" y="913"/>
                    <a:pt x="48" y="2022"/>
                    <a:pt x="820" y="2842"/>
                  </a:cubicBezTo>
                  <a:cubicBezTo>
                    <a:pt x="1295" y="3376"/>
                    <a:pt x="1898" y="3655"/>
                    <a:pt x="2438" y="3655"/>
                  </a:cubicBezTo>
                  <a:cubicBezTo>
                    <a:pt x="2775" y="3655"/>
                    <a:pt x="3087" y="3547"/>
                    <a:pt x="3328" y="3324"/>
                  </a:cubicBezTo>
                  <a:cubicBezTo>
                    <a:pt x="3955" y="2745"/>
                    <a:pt x="3858" y="1636"/>
                    <a:pt x="3087" y="768"/>
                  </a:cubicBezTo>
                  <a:cubicBezTo>
                    <a:pt x="2645" y="267"/>
                    <a:pt x="2041" y="0"/>
                    <a:pt x="149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9;p17"/>
            <p:cNvSpPr/>
            <p:nvPr/>
          </p:nvSpPr>
          <p:spPr>
            <a:xfrm>
              <a:off x="1919818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5420" y="1"/>
                  </a:moveTo>
                  <a:cubicBezTo>
                    <a:pt x="3902" y="1"/>
                    <a:pt x="1185" y="2843"/>
                    <a:pt x="387" y="3686"/>
                  </a:cubicBezTo>
                  <a:cubicBezTo>
                    <a:pt x="242" y="3879"/>
                    <a:pt x="146" y="4120"/>
                    <a:pt x="97" y="4361"/>
                  </a:cubicBezTo>
                  <a:cubicBezTo>
                    <a:pt x="1" y="5036"/>
                    <a:pt x="242" y="5711"/>
                    <a:pt x="773" y="6194"/>
                  </a:cubicBezTo>
                  <a:cubicBezTo>
                    <a:pt x="1014" y="6338"/>
                    <a:pt x="1255" y="6531"/>
                    <a:pt x="1592" y="6628"/>
                  </a:cubicBezTo>
                  <a:cubicBezTo>
                    <a:pt x="1703" y="6665"/>
                    <a:pt x="1821" y="6683"/>
                    <a:pt x="1939" y="6683"/>
                  </a:cubicBezTo>
                  <a:cubicBezTo>
                    <a:pt x="2285" y="6683"/>
                    <a:pt x="2643" y="6529"/>
                    <a:pt x="2895" y="6242"/>
                  </a:cubicBezTo>
                  <a:cubicBezTo>
                    <a:pt x="3956" y="4795"/>
                    <a:pt x="7187" y="696"/>
                    <a:pt x="5788" y="69"/>
                  </a:cubicBezTo>
                  <a:cubicBezTo>
                    <a:pt x="5676" y="22"/>
                    <a:pt x="5553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0;p17"/>
            <p:cNvSpPr/>
            <p:nvPr/>
          </p:nvSpPr>
          <p:spPr>
            <a:xfrm>
              <a:off x="1437534" y="1476636"/>
              <a:ext cx="82903" cy="75697"/>
            </a:xfrm>
            <a:custGeom>
              <a:avLst/>
              <a:gdLst/>
              <a:ahLst/>
              <a:cxnLst/>
              <a:rect l="l" t="t" r="r" b="b"/>
              <a:pathLst>
                <a:path w="4004" h="3656" extrusionOk="0">
                  <a:moveTo>
                    <a:pt x="2474" y="0"/>
                  </a:moveTo>
                  <a:cubicBezTo>
                    <a:pt x="1938" y="0"/>
                    <a:pt x="1340" y="267"/>
                    <a:pt x="869" y="768"/>
                  </a:cubicBezTo>
                  <a:cubicBezTo>
                    <a:pt x="146" y="1636"/>
                    <a:pt x="1" y="2745"/>
                    <a:pt x="628" y="3324"/>
                  </a:cubicBezTo>
                  <a:cubicBezTo>
                    <a:pt x="869" y="3547"/>
                    <a:pt x="1188" y="3655"/>
                    <a:pt x="1531" y="3655"/>
                  </a:cubicBezTo>
                  <a:cubicBezTo>
                    <a:pt x="2080" y="3655"/>
                    <a:pt x="2690" y="3376"/>
                    <a:pt x="3136" y="2842"/>
                  </a:cubicBezTo>
                  <a:cubicBezTo>
                    <a:pt x="3907" y="2022"/>
                    <a:pt x="4004" y="913"/>
                    <a:pt x="3377" y="334"/>
                  </a:cubicBezTo>
                  <a:cubicBezTo>
                    <a:pt x="3133" y="109"/>
                    <a:pt x="2816" y="0"/>
                    <a:pt x="2474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1;p17"/>
            <p:cNvSpPr/>
            <p:nvPr/>
          </p:nvSpPr>
          <p:spPr>
            <a:xfrm>
              <a:off x="1358651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1757" y="1"/>
                  </a:moveTo>
                  <a:cubicBezTo>
                    <a:pt x="1628" y="1"/>
                    <a:pt x="1508" y="22"/>
                    <a:pt x="1400" y="69"/>
                  </a:cubicBezTo>
                  <a:cubicBezTo>
                    <a:pt x="1" y="696"/>
                    <a:pt x="3136" y="4795"/>
                    <a:pt x="4293" y="6242"/>
                  </a:cubicBezTo>
                  <a:cubicBezTo>
                    <a:pt x="4509" y="6529"/>
                    <a:pt x="4858" y="6683"/>
                    <a:pt x="5221" y="6683"/>
                  </a:cubicBezTo>
                  <a:cubicBezTo>
                    <a:pt x="5346" y="6683"/>
                    <a:pt x="5472" y="6665"/>
                    <a:pt x="5595" y="6628"/>
                  </a:cubicBezTo>
                  <a:cubicBezTo>
                    <a:pt x="5885" y="6531"/>
                    <a:pt x="6174" y="6338"/>
                    <a:pt x="6415" y="6194"/>
                  </a:cubicBezTo>
                  <a:cubicBezTo>
                    <a:pt x="6946" y="5711"/>
                    <a:pt x="7187" y="5036"/>
                    <a:pt x="7042" y="4361"/>
                  </a:cubicBezTo>
                  <a:cubicBezTo>
                    <a:pt x="7042" y="4120"/>
                    <a:pt x="6946" y="3879"/>
                    <a:pt x="6753" y="3686"/>
                  </a:cubicBezTo>
                  <a:cubicBezTo>
                    <a:pt x="5954" y="2843"/>
                    <a:pt x="3238" y="1"/>
                    <a:pt x="1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2;p17"/>
            <p:cNvSpPr/>
            <p:nvPr/>
          </p:nvSpPr>
          <p:spPr>
            <a:xfrm>
              <a:off x="1795013" y="1401252"/>
              <a:ext cx="105865" cy="80315"/>
            </a:xfrm>
            <a:custGeom>
              <a:avLst/>
              <a:gdLst/>
              <a:ahLst/>
              <a:cxnLst/>
              <a:rect l="l" t="t" r="r" b="b"/>
              <a:pathLst>
                <a:path w="5113" h="3879" extrusionOk="0">
                  <a:moveTo>
                    <a:pt x="263" y="0"/>
                  </a:moveTo>
                  <a:cubicBezTo>
                    <a:pt x="209" y="0"/>
                    <a:pt x="165" y="35"/>
                    <a:pt x="97" y="69"/>
                  </a:cubicBezTo>
                  <a:cubicBezTo>
                    <a:pt x="0" y="165"/>
                    <a:pt x="0" y="310"/>
                    <a:pt x="97" y="406"/>
                  </a:cubicBezTo>
                  <a:cubicBezTo>
                    <a:pt x="435" y="792"/>
                    <a:pt x="820" y="1130"/>
                    <a:pt x="1158" y="1419"/>
                  </a:cubicBezTo>
                  <a:cubicBezTo>
                    <a:pt x="1544" y="1757"/>
                    <a:pt x="1930" y="2046"/>
                    <a:pt x="2315" y="2335"/>
                  </a:cubicBezTo>
                  <a:cubicBezTo>
                    <a:pt x="3087" y="2914"/>
                    <a:pt x="3859" y="3396"/>
                    <a:pt x="4727" y="3879"/>
                  </a:cubicBezTo>
                  <a:lnTo>
                    <a:pt x="4920" y="3879"/>
                  </a:lnTo>
                  <a:cubicBezTo>
                    <a:pt x="5016" y="3782"/>
                    <a:pt x="5113" y="3686"/>
                    <a:pt x="5064" y="3541"/>
                  </a:cubicBezTo>
                  <a:cubicBezTo>
                    <a:pt x="4823" y="3059"/>
                    <a:pt x="4534" y="2625"/>
                    <a:pt x="4196" y="2287"/>
                  </a:cubicBezTo>
                  <a:cubicBezTo>
                    <a:pt x="3810" y="1901"/>
                    <a:pt x="3473" y="1564"/>
                    <a:pt x="3039" y="1274"/>
                  </a:cubicBezTo>
                  <a:cubicBezTo>
                    <a:pt x="2653" y="985"/>
                    <a:pt x="2219" y="744"/>
                    <a:pt x="1785" y="551"/>
                  </a:cubicBezTo>
                  <a:cubicBezTo>
                    <a:pt x="1303" y="310"/>
                    <a:pt x="820" y="117"/>
                    <a:pt x="338" y="20"/>
                  </a:cubicBezTo>
                  <a:cubicBezTo>
                    <a:pt x="310" y="6"/>
                    <a:pt x="286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3;p17"/>
            <p:cNvSpPr/>
            <p:nvPr/>
          </p:nvSpPr>
          <p:spPr>
            <a:xfrm>
              <a:off x="1241838" y="2005773"/>
              <a:ext cx="938661" cy="492862"/>
            </a:xfrm>
            <a:custGeom>
              <a:avLst/>
              <a:gdLst/>
              <a:ahLst/>
              <a:cxnLst/>
              <a:rect l="l" t="t" r="r" b="b"/>
              <a:pathLst>
                <a:path w="45335" h="23804" extrusionOk="0">
                  <a:moveTo>
                    <a:pt x="3907" y="0"/>
                  </a:moveTo>
                  <a:lnTo>
                    <a:pt x="1254" y="7813"/>
                  </a:lnTo>
                  <a:cubicBezTo>
                    <a:pt x="531" y="5739"/>
                    <a:pt x="145" y="3617"/>
                    <a:pt x="49" y="1447"/>
                  </a:cubicBezTo>
                  <a:cubicBezTo>
                    <a:pt x="49" y="1978"/>
                    <a:pt x="0" y="2556"/>
                    <a:pt x="0" y="3087"/>
                  </a:cubicBezTo>
                  <a:cubicBezTo>
                    <a:pt x="0" y="12588"/>
                    <a:pt x="4968" y="19967"/>
                    <a:pt x="12636" y="23343"/>
                  </a:cubicBezTo>
                  <a:cubicBezTo>
                    <a:pt x="13271" y="23625"/>
                    <a:pt x="13925" y="23736"/>
                    <a:pt x="14596" y="23736"/>
                  </a:cubicBezTo>
                  <a:cubicBezTo>
                    <a:pt x="17138" y="23736"/>
                    <a:pt x="19933" y="22137"/>
                    <a:pt x="22909" y="22137"/>
                  </a:cubicBezTo>
                  <a:cubicBezTo>
                    <a:pt x="25918" y="22137"/>
                    <a:pt x="28650" y="23804"/>
                    <a:pt x="31128" y="23804"/>
                  </a:cubicBezTo>
                  <a:cubicBezTo>
                    <a:pt x="31748" y="23804"/>
                    <a:pt x="32352" y="23699"/>
                    <a:pt x="32940" y="23439"/>
                  </a:cubicBezTo>
                  <a:cubicBezTo>
                    <a:pt x="40560" y="20063"/>
                    <a:pt x="45334" y="12684"/>
                    <a:pt x="45334" y="3087"/>
                  </a:cubicBezTo>
                  <a:cubicBezTo>
                    <a:pt x="45334" y="2556"/>
                    <a:pt x="45334" y="1978"/>
                    <a:pt x="45286" y="1399"/>
                  </a:cubicBezTo>
                  <a:cubicBezTo>
                    <a:pt x="45190" y="3569"/>
                    <a:pt x="44804" y="5643"/>
                    <a:pt x="44177" y="7717"/>
                  </a:cubicBezTo>
                  <a:lnTo>
                    <a:pt x="41573" y="0"/>
                  </a:lnTo>
                  <a:lnTo>
                    <a:pt x="41573" y="0"/>
                  </a:lnTo>
                  <a:cubicBezTo>
                    <a:pt x="41573" y="1"/>
                    <a:pt x="41380" y="9646"/>
                    <a:pt x="42923" y="10803"/>
                  </a:cubicBezTo>
                  <a:cubicBezTo>
                    <a:pt x="40801" y="14999"/>
                    <a:pt x="37280" y="18375"/>
                    <a:pt x="32940" y="20256"/>
                  </a:cubicBezTo>
                  <a:cubicBezTo>
                    <a:pt x="32343" y="20520"/>
                    <a:pt x="31728" y="20626"/>
                    <a:pt x="31095" y="20626"/>
                  </a:cubicBezTo>
                  <a:cubicBezTo>
                    <a:pt x="28613" y="20626"/>
                    <a:pt x="25868" y="19002"/>
                    <a:pt x="22909" y="19002"/>
                  </a:cubicBezTo>
                  <a:cubicBezTo>
                    <a:pt x="20009" y="19002"/>
                    <a:pt x="17170" y="20602"/>
                    <a:pt x="14606" y="20602"/>
                  </a:cubicBezTo>
                  <a:cubicBezTo>
                    <a:pt x="13929" y="20602"/>
                    <a:pt x="13271" y="20490"/>
                    <a:pt x="12636" y="20208"/>
                  </a:cubicBezTo>
                  <a:cubicBezTo>
                    <a:pt x="8295" y="18327"/>
                    <a:pt x="4727" y="14999"/>
                    <a:pt x="2508" y="10803"/>
                  </a:cubicBezTo>
                  <a:cubicBezTo>
                    <a:pt x="4100" y="9694"/>
                    <a:pt x="3907" y="1"/>
                    <a:pt x="3907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4;p17"/>
            <p:cNvSpPr/>
            <p:nvPr/>
          </p:nvSpPr>
          <p:spPr>
            <a:xfrm>
              <a:off x="1189912" y="2004780"/>
              <a:ext cx="132823" cy="212185"/>
            </a:xfrm>
            <a:custGeom>
              <a:avLst/>
              <a:gdLst/>
              <a:ahLst/>
              <a:cxnLst/>
              <a:rect l="l" t="t" r="r" b="b"/>
              <a:pathLst>
                <a:path w="6415" h="10248" extrusionOk="0">
                  <a:moveTo>
                    <a:pt x="3232" y="0"/>
                  </a:moveTo>
                  <a:cubicBezTo>
                    <a:pt x="3232" y="0"/>
                    <a:pt x="0" y="9115"/>
                    <a:pt x="2122" y="10176"/>
                  </a:cubicBezTo>
                  <a:cubicBezTo>
                    <a:pt x="2219" y="10224"/>
                    <a:pt x="2315" y="10247"/>
                    <a:pt x="2411" y="10247"/>
                  </a:cubicBezTo>
                  <a:cubicBezTo>
                    <a:pt x="4437" y="10247"/>
                    <a:pt x="6415" y="48"/>
                    <a:pt x="6415" y="48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5;p17"/>
            <p:cNvSpPr/>
            <p:nvPr/>
          </p:nvSpPr>
          <p:spPr>
            <a:xfrm>
              <a:off x="2102554" y="1998775"/>
              <a:ext cx="132823" cy="218189"/>
            </a:xfrm>
            <a:custGeom>
              <a:avLst/>
              <a:gdLst/>
              <a:ahLst/>
              <a:cxnLst/>
              <a:rect l="l" t="t" r="r" b="b"/>
              <a:pathLst>
                <a:path w="6415" h="10538" extrusionOk="0">
                  <a:moveTo>
                    <a:pt x="2991" y="1"/>
                  </a:moveTo>
                  <a:lnTo>
                    <a:pt x="1" y="338"/>
                  </a:lnTo>
                  <a:cubicBezTo>
                    <a:pt x="1" y="338"/>
                    <a:pt x="1935" y="10537"/>
                    <a:pt x="3957" y="10537"/>
                  </a:cubicBezTo>
                  <a:cubicBezTo>
                    <a:pt x="4053" y="10537"/>
                    <a:pt x="4149" y="10514"/>
                    <a:pt x="4245" y="10466"/>
                  </a:cubicBezTo>
                  <a:cubicBezTo>
                    <a:pt x="6415" y="9405"/>
                    <a:pt x="2991" y="1"/>
                    <a:pt x="2991" y="1"/>
                  </a:cubicBez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355;p17"/>
          <p:cNvGrpSpPr/>
          <p:nvPr/>
        </p:nvGrpSpPr>
        <p:grpSpPr>
          <a:xfrm>
            <a:off x="2269107" y="3879863"/>
            <a:ext cx="1045485" cy="1314640"/>
            <a:chOff x="2365166" y="1261312"/>
            <a:chExt cx="1045485" cy="1314640"/>
          </a:xfrm>
        </p:grpSpPr>
        <p:sp>
          <p:nvSpPr>
            <p:cNvPr id="67" name="Google Shape;356;p17"/>
            <p:cNvSpPr/>
            <p:nvPr/>
          </p:nvSpPr>
          <p:spPr>
            <a:xfrm>
              <a:off x="2555391" y="2454103"/>
              <a:ext cx="664051" cy="121849"/>
            </a:xfrm>
            <a:custGeom>
              <a:avLst/>
              <a:gdLst/>
              <a:ahLst/>
              <a:cxnLst/>
              <a:rect l="l" t="t" r="r" b="b"/>
              <a:pathLst>
                <a:path w="32072" h="5885" extrusionOk="0">
                  <a:moveTo>
                    <a:pt x="16060" y="1"/>
                  </a:moveTo>
                  <a:cubicBezTo>
                    <a:pt x="7186" y="1"/>
                    <a:pt x="0" y="1351"/>
                    <a:pt x="0" y="2942"/>
                  </a:cubicBezTo>
                  <a:cubicBezTo>
                    <a:pt x="0" y="4582"/>
                    <a:pt x="7186" y="5884"/>
                    <a:pt x="16060" y="5884"/>
                  </a:cubicBezTo>
                  <a:cubicBezTo>
                    <a:pt x="24886" y="5884"/>
                    <a:pt x="32072" y="4582"/>
                    <a:pt x="32072" y="2942"/>
                  </a:cubicBezTo>
                  <a:cubicBezTo>
                    <a:pt x="32072" y="1351"/>
                    <a:pt x="24886" y="1"/>
                    <a:pt x="16060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;p17"/>
            <p:cNvSpPr/>
            <p:nvPr/>
          </p:nvSpPr>
          <p:spPr>
            <a:xfrm>
              <a:off x="3118054" y="1528955"/>
              <a:ext cx="266453" cy="198416"/>
            </a:xfrm>
            <a:custGeom>
              <a:avLst/>
              <a:gdLst/>
              <a:ahLst/>
              <a:cxnLst/>
              <a:rect l="l" t="t" r="r" b="b"/>
              <a:pathLst>
                <a:path w="12869" h="9583" extrusionOk="0">
                  <a:moveTo>
                    <a:pt x="11546" y="1"/>
                  </a:moveTo>
                  <a:cubicBezTo>
                    <a:pt x="10632" y="1"/>
                    <a:pt x="9191" y="1239"/>
                    <a:pt x="7466" y="1239"/>
                  </a:cubicBezTo>
                  <a:cubicBezTo>
                    <a:pt x="7389" y="1239"/>
                    <a:pt x="7312" y="1236"/>
                    <a:pt x="7234" y="1231"/>
                  </a:cubicBezTo>
                  <a:cubicBezTo>
                    <a:pt x="5498" y="1135"/>
                    <a:pt x="4389" y="990"/>
                    <a:pt x="3762" y="845"/>
                  </a:cubicBezTo>
                  <a:cubicBezTo>
                    <a:pt x="3713" y="841"/>
                    <a:pt x="3664" y="838"/>
                    <a:pt x="3615" y="838"/>
                  </a:cubicBezTo>
                  <a:cubicBezTo>
                    <a:pt x="3183" y="838"/>
                    <a:pt x="2768" y="1025"/>
                    <a:pt x="2508" y="1328"/>
                  </a:cubicBezTo>
                  <a:cubicBezTo>
                    <a:pt x="1785" y="2196"/>
                    <a:pt x="627" y="4077"/>
                    <a:pt x="97" y="7597"/>
                  </a:cubicBezTo>
                  <a:cubicBezTo>
                    <a:pt x="0" y="8224"/>
                    <a:pt x="386" y="8899"/>
                    <a:pt x="1013" y="9092"/>
                  </a:cubicBezTo>
                  <a:cubicBezTo>
                    <a:pt x="1833" y="9382"/>
                    <a:pt x="2701" y="9526"/>
                    <a:pt x="3569" y="9575"/>
                  </a:cubicBezTo>
                  <a:cubicBezTo>
                    <a:pt x="3638" y="9580"/>
                    <a:pt x="3710" y="9583"/>
                    <a:pt x="3785" y="9583"/>
                  </a:cubicBezTo>
                  <a:cubicBezTo>
                    <a:pt x="6367" y="9583"/>
                    <a:pt x="12869" y="6412"/>
                    <a:pt x="12588" y="2148"/>
                  </a:cubicBezTo>
                  <a:cubicBezTo>
                    <a:pt x="12496" y="503"/>
                    <a:pt x="12128" y="1"/>
                    <a:pt x="115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;p17"/>
            <p:cNvSpPr/>
            <p:nvPr/>
          </p:nvSpPr>
          <p:spPr>
            <a:xfrm>
              <a:off x="3181947" y="1586679"/>
              <a:ext cx="110834" cy="82634"/>
            </a:xfrm>
            <a:custGeom>
              <a:avLst/>
              <a:gdLst/>
              <a:ahLst/>
              <a:cxnLst/>
              <a:rect l="l" t="t" r="r" b="b"/>
              <a:pathLst>
                <a:path w="5353" h="3991" extrusionOk="0">
                  <a:moveTo>
                    <a:pt x="4804" y="1"/>
                  </a:moveTo>
                  <a:cubicBezTo>
                    <a:pt x="4423" y="1"/>
                    <a:pt x="3834" y="521"/>
                    <a:pt x="3106" y="521"/>
                  </a:cubicBezTo>
                  <a:cubicBezTo>
                    <a:pt x="3068" y="521"/>
                    <a:pt x="3030" y="520"/>
                    <a:pt x="2991" y="517"/>
                  </a:cubicBezTo>
                  <a:cubicBezTo>
                    <a:pt x="2316" y="469"/>
                    <a:pt x="1834" y="421"/>
                    <a:pt x="1592" y="372"/>
                  </a:cubicBezTo>
                  <a:cubicBezTo>
                    <a:pt x="1558" y="364"/>
                    <a:pt x="1524" y="360"/>
                    <a:pt x="1490" y="360"/>
                  </a:cubicBezTo>
                  <a:cubicBezTo>
                    <a:pt x="1333" y="360"/>
                    <a:pt x="1181" y="446"/>
                    <a:pt x="1062" y="565"/>
                  </a:cubicBezTo>
                  <a:cubicBezTo>
                    <a:pt x="483" y="1289"/>
                    <a:pt x="146" y="2205"/>
                    <a:pt x="49" y="3170"/>
                  </a:cubicBezTo>
                  <a:cubicBezTo>
                    <a:pt x="1" y="3411"/>
                    <a:pt x="194" y="3700"/>
                    <a:pt x="435" y="3748"/>
                  </a:cubicBezTo>
                  <a:cubicBezTo>
                    <a:pt x="773" y="3893"/>
                    <a:pt x="1110" y="3941"/>
                    <a:pt x="1496" y="3989"/>
                  </a:cubicBezTo>
                  <a:cubicBezTo>
                    <a:pt x="1514" y="3990"/>
                    <a:pt x="1532" y="3991"/>
                    <a:pt x="1550" y="3991"/>
                  </a:cubicBezTo>
                  <a:cubicBezTo>
                    <a:pt x="2607" y="3991"/>
                    <a:pt x="5353" y="2656"/>
                    <a:pt x="5258" y="903"/>
                  </a:cubicBezTo>
                  <a:cubicBezTo>
                    <a:pt x="5203" y="212"/>
                    <a:pt x="5046" y="1"/>
                    <a:pt x="480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9;p17"/>
            <p:cNvSpPr/>
            <p:nvPr/>
          </p:nvSpPr>
          <p:spPr>
            <a:xfrm>
              <a:off x="2390301" y="1528955"/>
              <a:ext cx="267467" cy="198416"/>
            </a:xfrm>
            <a:custGeom>
              <a:avLst/>
              <a:gdLst/>
              <a:ahLst/>
              <a:cxnLst/>
              <a:rect l="l" t="t" r="r" b="b"/>
              <a:pathLst>
                <a:path w="12918" h="9583" extrusionOk="0">
                  <a:moveTo>
                    <a:pt x="1350" y="1"/>
                  </a:moveTo>
                  <a:cubicBezTo>
                    <a:pt x="764" y="1"/>
                    <a:pt x="391" y="503"/>
                    <a:pt x="282" y="2148"/>
                  </a:cubicBezTo>
                  <a:cubicBezTo>
                    <a:pt x="0" y="6412"/>
                    <a:pt x="6548" y="9583"/>
                    <a:pt x="9132" y="9583"/>
                  </a:cubicBezTo>
                  <a:cubicBezTo>
                    <a:pt x="9208" y="9583"/>
                    <a:pt x="9280" y="9580"/>
                    <a:pt x="9348" y="9575"/>
                  </a:cubicBezTo>
                  <a:cubicBezTo>
                    <a:pt x="10217" y="9526"/>
                    <a:pt x="11085" y="9382"/>
                    <a:pt x="11905" y="9092"/>
                  </a:cubicBezTo>
                  <a:cubicBezTo>
                    <a:pt x="12531" y="8899"/>
                    <a:pt x="12917" y="8224"/>
                    <a:pt x="12821" y="7597"/>
                  </a:cubicBezTo>
                  <a:cubicBezTo>
                    <a:pt x="12290" y="4077"/>
                    <a:pt x="11133" y="2196"/>
                    <a:pt x="10458" y="1328"/>
                  </a:cubicBezTo>
                  <a:cubicBezTo>
                    <a:pt x="10155" y="1025"/>
                    <a:pt x="9735" y="838"/>
                    <a:pt x="9303" y="838"/>
                  </a:cubicBezTo>
                  <a:cubicBezTo>
                    <a:pt x="9254" y="838"/>
                    <a:pt x="9205" y="841"/>
                    <a:pt x="9156" y="845"/>
                  </a:cubicBezTo>
                  <a:cubicBezTo>
                    <a:pt x="8529" y="990"/>
                    <a:pt x="7419" y="1135"/>
                    <a:pt x="5731" y="1231"/>
                  </a:cubicBezTo>
                  <a:cubicBezTo>
                    <a:pt x="5651" y="1236"/>
                    <a:pt x="5572" y="1239"/>
                    <a:pt x="5493" y="1239"/>
                  </a:cubicBezTo>
                  <a:cubicBezTo>
                    <a:pt x="3715" y="1239"/>
                    <a:pt x="2270" y="1"/>
                    <a:pt x="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0;p17"/>
            <p:cNvSpPr/>
            <p:nvPr/>
          </p:nvSpPr>
          <p:spPr>
            <a:xfrm>
              <a:off x="2483035" y="1586679"/>
              <a:ext cx="109819" cy="82634"/>
            </a:xfrm>
            <a:custGeom>
              <a:avLst/>
              <a:gdLst/>
              <a:ahLst/>
              <a:cxnLst/>
              <a:rect l="l" t="t" r="r" b="b"/>
              <a:pathLst>
                <a:path w="5304" h="3991" extrusionOk="0">
                  <a:moveTo>
                    <a:pt x="525" y="1"/>
                  </a:moveTo>
                  <a:cubicBezTo>
                    <a:pt x="284" y="1"/>
                    <a:pt x="131" y="212"/>
                    <a:pt x="95" y="903"/>
                  </a:cubicBezTo>
                  <a:cubicBezTo>
                    <a:pt x="0" y="2656"/>
                    <a:pt x="2746" y="3991"/>
                    <a:pt x="3802" y="3991"/>
                  </a:cubicBezTo>
                  <a:cubicBezTo>
                    <a:pt x="3821" y="3991"/>
                    <a:pt x="3839" y="3990"/>
                    <a:pt x="3857" y="3989"/>
                  </a:cubicBezTo>
                  <a:cubicBezTo>
                    <a:pt x="4194" y="3941"/>
                    <a:pt x="4580" y="3893"/>
                    <a:pt x="4918" y="3748"/>
                  </a:cubicBezTo>
                  <a:cubicBezTo>
                    <a:pt x="5159" y="3652"/>
                    <a:pt x="5303" y="3411"/>
                    <a:pt x="5303" y="3170"/>
                  </a:cubicBezTo>
                  <a:cubicBezTo>
                    <a:pt x="5207" y="2205"/>
                    <a:pt x="4869" y="1337"/>
                    <a:pt x="4291" y="565"/>
                  </a:cubicBezTo>
                  <a:cubicBezTo>
                    <a:pt x="4172" y="446"/>
                    <a:pt x="4020" y="360"/>
                    <a:pt x="3862" y="360"/>
                  </a:cubicBezTo>
                  <a:cubicBezTo>
                    <a:pt x="3829" y="360"/>
                    <a:pt x="3794" y="364"/>
                    <a:pt x="3760" y="372"/>
                  </a:cubicBezTo>
                  <a:cubicBezTo>
                    <a:pt x="3278" y="421"/>
                    <a:pt x="2796" y="469"/>
                    <a:pt x="2313" y="517"/>
                  </a:cubicBezTo>
                  <a:cubicBezTo>
                    <a:pt x="2276" y="520"/>
                    <a:pt x="2239" y="521"/>
                    <a:pt x="2203" y="521"/>
                  </a:cubicBezTo>
                  <a:cubicBezTo>
                    <a:pt x="1500" y="521"/>
                    <a:pt x="904" y="1"/>
                    <a:pt x="52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1;p17"/>
            <p:cNvSpPr/>
            <p:nvPr/>
          </p:nvSpPr>
          <p:spPr>
            <a:xfrm>
              <a:off x="2418086" y="1357731"/>
              <a:ext cx="938661" cy="1140038"/>
            </a:xfrm>
            <a:custGeom>
              <a:avLst/>
              <a:gdLst/>
              <a:ahLst/>
              <a:cxnLst/>
              <a:rect l="l" t="t" r="r" b="b"/>
              <a:pathLst>
                <a:path w="45335" h="55061" extrusionOk="0">
                  <a:moveTo>
                    <a:pt x="22909" y="0"/>
                  </a:moveTo>
                  <a:cubicBezTo>
                    <a:pt x="9646" y="0"/>
                    <a:pt x="1" y="21124"/>
                    <a:pt x="1" y="34387"/>
                  </a:cubicBezTo>
                  <a:cubicBezTo>
                    <a:pt x="1" y="43888"/>
                    <a:pt x="4968" y="51267"/>
                    <a:pt x="12636" y="54643"/>
                  </a:cubicBezTo>
                  <a:cubicBezTo>
                    <a:pt x="13271" y="54925"/>
                    <a:pt x="13925" y="55036"/>
                    <a:pt x="14596" y="55036"/>
                  </a:cubicBezTo>
                  <a:cubicBezTo>
                    <a:pt x="17138" y="55036"/>
                    <a:pt x="19933" y="53437"/>
                    <a:pt x="22909" y="53437"/>
                  </a:cubicBezTo>
                  <a:cubicBezTo>
                    <a:pt x="25907" y="53437"/>
                    <a:pt x="28629" y="55060"/>
                    <a:pt x="31100" y="55060"/>
                  </a:cubicBezTo>
                  <a:cubicBezTo>
                    <a:pt x="31730" y="55060"/>
                    <a:pt x="32343" y="54955"/>
                    <a:pt x="32940" y="54691"/>
                  </a:cubicBezTo>
                  <a:cubicBezTo>
                    <a:pt x="40560" y="51363"/>
                    <a:pt x="45335" y="43936"/>
                    <a:pt x="45335" y="34387"/>
                  </a:cubicBezTo>
                  <a:cubicBezTo>
                    <a:pt x="45335" y="21124"/>
                    <a:pt x="36220" y="0"/>
                    <a:pt x="2290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2;p17"/>
            <p:cNvSpPr/>
            <p:nvPr/>
          </p:nvSpPr>
          <p:spPr>
            <a:xfrm>
              <a:off x="2780555" y="1791091"/>
              <a:ext cx="214711" cy="155784"/>
            </a:xfrm>
            <a:custGeom>
              <a:avLst/>
              <a:gdLst/>
              <a:ahLst/>
              <a:cxnLst/>
              <a:rect l="l" t="t" r="r" b="b"/>
              <a:pathLst>
                <a:path w="10370" h="7524" extrusionOk="0">
                  <a:moveTo>
                    <a:pt x="2556" y="0"/>
                  </a:moveTo>
                  <a:cubicBezTo>
                    <a:pt x="1158" y="0"/>
                    <a:pt x="0" y="1110"/>
                    <a:pt x="0" y="2556"/>
                  </a:cubicBezTo>
                  <a:lnTo>
                    <a:pt x="0" y="4920"/>
                  </a:lnTo>
                  <a:cubicBezTo>
                    <a:pt x="0" y="6366"/>
                    <a:pt x="1158" y="7524"/>
                    <a:pt x="2556" y="7524"/>
                  </a:cubicBezTo>
                  <a:lnTo>
                    <a:pt x="7765" y="7524"/>
                  </a:lnTo>
                  <a:cubicBezTo>
                    <a:pt x="9212" y="7524"/>
                    <a:pt x="10369" y="6366"/>
                    <a:pt x="10369" y="4920"/>
                  </a:cubicBezTo>
                  <a:lnTo>
                    <a:pt x="10369" y="2556"/>
                  </a:lnTo>
                  <a:cubicBezTo>
                    <a:pt x="10369" y="1110"/>
                    <a:pt x="9212" y="0"/>
                    <a:pt x="776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3;p17"/>
            <p:cNvSpPr/>
            <p:nvPr/>
          </p:nvSpPr>
          <p:spPr>
            <a:xfrm>
              <a:off x="2669725" y="1735169"/>
              <a:ext cx="89880" cy="77809"/>
            </a:xfrm>
            <a:custGeom>
              <a:avLst/>
              <a:gdLst/>
              <a:ahLst/>
              <a:cxnLst/>
              <a:rect l="l" t="t" r="r" b="b"/>
              <a:pathLst>
                <a:path w="4341" h="3758" extrusionOk="0">
                  <a:moveTo>
                    <a:pt x="1833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892" y="3757"/>
                    <a:pt x="1843" y="3757"/>
                  </a:cubicBezTo>
                  <a:cubicBezTo>
                    <a:pt x="2308" y="3757"/>
                    <a:pt x="2787" y="3580"/>
                    <a:pt x="3183" y="3184"/>
                  </a:cubicBezTo>
                  <a:cubicBezTo>
                    <a:pt x="4341" y="2026"/>
                    <a:pt x="3521" y="1"/>
                    <a:pt x="18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4;p17"/>
            <p:cNvSpPr/>
            <p:nvPr/>
          </p:nvSpPr>
          <p:spPr>
            <a:xfrm>
              <a:off x="2690678" y="1747654"/>
              <a:ext cx="23500" cy="22486"/>
            </a:xfrm>
            <a:custGeom>
              <a:avLst/>
              <a:gdLst/>
              <a:ahLst/>
              <a:cxnLst/>
              <a:rect l="l" t="t" r="r" b="b"/>
              <a:pathLst>
                <a:path w="1135" h="1086" extrusionOk="0">
                  <a:moveTo>
                    <a:pt x="561" y="0"/>
                  </a:moveTo>
                  <a:cubicBezTo>
                    <a:pt x="314" y="0"/>
                    <a:pt x="73" y="169"/>
                    <a:pt x="49" y="507"/>
                  </a:cubicBezTo>
                  <a:cubicBezTo>
                    <a:pt x="1" y="893"/>
                    <a:pt x="278" y="1085"/>
                    <a:pt x="561" y="1085"/>
                  </a:cubicBezTo>
                  <a:cubicBezTo>
                    <a:pt x="845" y="1085"/>
                    <a:pt x="1134" y="893"/>
                    <a:pt x="1110" y="507"/>
                  </a:cubicBezTo>
                  <a:cubicBezTo>
                    <a:pt x="1062" y="169"/>
                    <a:pt x="809" y="0"/>
                    <a:pt x="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5;p17"/>
            <p:cNvSpPr/>
            <p:nvPr/>
          </p:nvSpPr>
          <p:spPr>
            <a:xfrm>
              <a:off x="2663721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23" y="1"/>
                  </a:moveTo>
                  <a:cubicBezTo>
                    <a:pt x="965" y="1"/>
                    <a:pt x="1" y="483"/>
                    <a:pt x="1" y="1110"/>
                  </a:cubicBezTo>
                  <a:cubicBezTo>
                    <a:pt x="1" y="1689"/>
                    <a:pt x="965" y="2171"/>
                    <a:pt x="2123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6;p17"/>
            <p:cNvSpPr/>
            <p:nvPr/>
          </p:nvSpPr>
          <p:spPr>
            <a:xfrm>
              <a:off x="3042173" y="1735169"/>
              <a:ext cx="89880" cy="77809"/>
            </a:xfrm>
            <a:custGeom>
              <a:avLst/>
              <a:gdLst/>
              <a:ahLst/>
              <a:cxnLst/>
              <a:rect l="l" t="t" r="r" b="b"/>
              <a:pathLst>
                <a:path w="4341" h="3758" extrusionOk="0">
                  <a:moveTo>
                    <a:pt x="1881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64" y="3757"/>
                  </a:cubicBezTo>
                  <a:cubicBezTo>
                    <a:pt x="2329" y="3757"/>
                    <a:pt x="2803" y="3580"/>
                    <a:pt x="3183" y="3184"/>
                  </a:cubicBezTo>
                  <a:cubicBezTo>
                    <a:pt x="4341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7;p17"/>
            <p:cNvSpPr/>
            <p:nvPr/>
          </p:nvSpPr>
          <p:spPr>
            <a:xfrm>
              <a:off x="3064140" y="1747157"/>
              <a:ext cx="25964" cy="22237"/>
            </a:xfrm>
            <a:custGeom>
              <a:avLst/>
              <a:gdLst/>
              <a:ahLst/>
              <a:cxnLst/>
              <a:rect l="l" t="t" r="r" b="b"/>
              <a:pathLst>
                <a:path w="1254" h="1074" extrusionOk="0">
                  <a:moveTo>
                    <a:pt x="531" y="0"/>
                  </a:moveTo>
                  <a:cubicBezTo>
                    <a:pt x="241" y="0"/>
                    <a:pt x="0" y="241"/>
                    <a:pt x="0" y="531"/>
                  </a:cubicBezTo>
                  <a:cubicBezTo>
                    <a:pt x="0" y="858"/>
                    <a:pt x="266" y="1074"/>
                    <a:pt x="543" y="1074"/>
                  </a:cubicBezTo>
                  <a:cubicBezTo>
                    <a:pt x="674" y="1074"/>
                    <a:pt x="808" y="1025"/>
                    <a:pt x="916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8;p17"/>
            <p:cNvSpPr/>
            <p:nvPr/>
          </p:nvSpPr>
          <p:spPr>
            <a:xfrm>
              <a:off x="3036169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71" y="1"/>
                  </a:moveTo>
                  <a:cubicBezTo>
                    <a:pt x="965" y="1"/>
                    <a:pt x="1" y="483"/>
                    <a:pt x="1" y="1110"/>
                  </a:cubicBezTo>
                  <a:cubicBezTo>
                    <a:pt x="1" y="1689"/>
                    <a:pt x="965" y="2171"/>
                    <a:pt x="2171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;p17"/>
            <p:cNvSpPr/>
            <p:nvPr/>
          </p:nvSpPr>
          <p:spPr>
            <a:xfrm>
              <a:off x="2780555" y="1772106"/>
              <a:ext cx="214711" cy="155805"/>
            </a:xfrm>
            <a:custGeom>
              <a:avLst/>
              <a:gdLst/>
              <a:ahLst/>
              <a:cxnLst/>
              <a:rect l="l" t="t" r="r" b="b"/>
              <a:pathLst>
                <a:path w="10370" h="7525" extrusionOk="0">
                  <a:moveTo>
                    <a:pt x="2556" y="1"/>
                  </a:moveTo>
                  <a:cubicBezTo>
                    <a:pt x="1158" y="1"/>
                    <a:pt x="0" y="1158"/>
                    <a:pt x="0" y="2605"/>
                  </a:cubicBezTo>
                  <a:lnTo>
                    <a:pt x="0" y="4920"/>
                  </a:lnTo>
                  <a:cubicBezTo>
                    <a:pt x="0" y="6367"/>
                    <a:pt x="1158" y="7524"/>
                    <a:pt x="2556" y="7524"/>
                  </a:cubicBezTo>
                  <a:lnTo>
                    <a:pt x="7765" y="7524"/>
                  </a:lnTo>
                  <a:cubicBezTo>
                    <a:pt x="9212" y="7524"/>
                    <a:pt x="10369" y="6367"/>
                    <a:pt x="10369" y="4920"/>
                  </a:cubicBezTo>
                  <a:lnTo>
                    <a:pt x="10369" y="2605"/>
                  </a:lnTo>
                  <a:cubicBezTo>
                    <a:pt x="10369" y="1158"/>
                    <a:pt x="9212" y="1"/>
                    <a:pt x="7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0;p17"/>
            <p:cNvSpPr/>
            <p:nvPr/>
          </p:nvSpPr>
          <p:spPr>
            <a:xfrm>
              <a:off x="2805524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116" y="1"/>
                  </a:moveTo>
                  <a:cubicBezTo>
                    <a:pt x="1098" y="1"/>
                    <a:pt x="1080" y="1"/>
                    <a:pt x="1061" y="2"/>
                  </a:cubicBezTo>
                  <a:cubicBezTo>
                    <a:pt x="482" y="2"/>
                    <a:pt x="0" y="436"/>
                    <a:pt x="0" y="1015"/>
                  </a:cubicBezTo>
                  <a:cubicBezTo>
                    <a:pt x="0" y="1634"/>
                    <a:pt x="506" y="2055"/>
                    <a:pt x="1043" y="2055"/>
                  </a:cubicBezTo>
                  <a:cubicBezTo>
                    <a:pt x="1300" y="2055"/>
                    <a:pt x="1565" y="1958"/>
                    <a:pt x="1784" y="1738"/>
                  </a:cubicBezTo>
                  <a:cubicBezTo>
                    <a:pt x="2399" y="1124"/>
                    <a:pt x="1995" y="1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1;p17"/>
            <p:cNvSpPr/>
            <p:nvPr/>
          </p:nvSpPr>
          <p:spPr>
            <a:xfrm>
              <a:off x="2927327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069" y="1"/>
                  </a:moveTo>
                  <a:cubicBezTo>
                    <a:pt x="1051" y="1"/>
                    <a:pt x="1032" y="1"/>
                    <a:pt x="1014" y="2"/>
                  </a:cubicBezTo>
                  <a:cubicBezTo>
                    <a:pt x="435" y="2"/>
                    <a:pt x="1" y="436"/>
                    <a:pt x="1" y="1015"/>
                  </a:cubicBezTo>
                  <a:cubicBezTo>
                    <a:pt x="1" y="1634"/>
                    <a:pt x="507" y="2055"/>
                    <a:pt x="1028" y="2055"/>
                  </a:cubicBezTo>
                  <a:cubicBezTo>
                    <a:pt x="1279" y="2055"/>
                    <a:pt x="1533" y="1958"/>
                    <a:pt x="1737" y="1738"/>
                  </a:cubicBezTo>
                  <a:cubicBezTo>
                    <a:pt x="2398" y="1124"/>
                    <a:pt x="1949" y="1"/>
                    <a:pt x="10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2;p17"/>
            <p:cNvSpPr/>
            <p:nvPr/>
          </p:nvSpPr>
          <p:spPr>
            <a:xfrm>
              <a:off x="2817491" y="1862894"/>
              <a:ext cx="143817" cy="43046"/>
            </a:xfrm>
            <a:custGeom>
              <a:avLst/>
              <a:gdLst/>
              <a:ahLst/>
              <a:cxnLst/>
              <a:rect l="l" t="t" r="r" b="b"/>
              <a:pathLst>
                <a:path w="6946" h="2079" extrusionOk="0">
                  <a:moveTo>
                    <a:pt x="260" y="0"/>
                  </a:moveTo>
                  <a:cubicBezTo>
                    <a:pt x="208" y="0"/>
                    <a:pt x="152" y="16"/>
                    <a:pt x="97" y="53"/>
                  </a:cubicBezTo>
                  <a:cubicBezTo>
                    <a:pt x="1" y="149"/>
                    <a:pt x="1" y="342"/>
                    <a:pt x="49" y="439"/>
                  </a:cubicBezTo>
                  <a:cubicBezTo>
                    <a:pt x="869" y="1355"/>
                    <a:pt x="1930" y="1934"/>
                    <a:pt x="3136" y="2078"/>
                  </a:cubicBezTo>
                  <a:lnTo>
                    <a:pt x="3377" y="2078"/>
                  </a:lnTo>
                  <a:cubicBezTo>
                    <a:pt x="4727" y="1982"/>
                    <a:pt x="5933" y="1403"/>
                    <a:pt x="6849" y="487"/>
                  </a:cubicBezTo>
                  <a:cubicBezTo>
                    <a:pt x="6946" y="342"/>
                    <a:pt x="6946" y="198"/>
                    <a:pt x="6849" y="101"/>
                  </a:cubicBezTo>
                  <a:cubicBezTo>
                    <a:pt x="6801" y="53"/>
                    <a:pt x="6729" y="29"/>
                    <a:pt x="6656" y="29"/>
                  </a:cubicBezTo>
                  <a:cubicBezTo>
                    <a:pt x="6584" y="29"/>
                    <a:pt x="6511" y="53"/>
                    <a:pt x="6463" y="101"/>
                  </a:cubicBezTo>
                  <a:cubicBezTo>
                    <a:pt x="5595" y="1017"/>
                    <a:pt x="4438" y="1548"/>
                    <a:pt x="3184" y="1548"/>
                  </a:cubicBezTo>
                  <a:cubicBezTo>
                    <a:pt x="2123" y="1403"/>
                    <a:pt x="1158" y="921"/>
                    <a:pt x="483" y="101"/>
                  </a:cubicBezTo>
                  <a:cubicBezTo>
                    <a:pt x="423" y="42"/>
                    <a:pt x="345" y="0"/>
                    <a:pt x="2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3;p17"/>
            <p:cNvSpPr/>
            <p:nvPr/>
          </p:nvSpPr>
          <p:spPr>
            <a:xfrm>
              <a:off x="2597819" y="1484420"/>
              <a:ext cx="94891" cy="89570"/>
            </a:xfrm>
            <a:custGeom>
              <a:avLst/>
              <a:gdLst/>
              <a:ahLst/>
              <a:cxnLst/>
              <a:rect l="l" t="t" r="r" b="b"/>
              <a:pathLst>
                <a:path w="4583" h="4326" extrusionOk="0">
                  <a:moveTo>
                    <a:pt x="2870" y="1"/>
                  </a:moveTo>
                  <a:cubicBezTo>
                    <a:pt x="2202" y="1"/>
                    <a:pt x="1455" y="354"/>
                    <a:pt x="917" y="1019"/>
                  </a:cubicBezTo>
                  <a:cubicBezTo>
                    <a:pt x="49" y="2032"/>
                    <a:pt x="1" y="3382"/>
                    <a:pt x="772" y="4009"/>
                  </a:cubicBezTo>
                  <a:cubicBezTo>
                    <a:pt x="1037" y="4224"/>
                    <a:pt x="1363" y="4326"/>
                    <a:pt x="1711" y="4326"/>
                  </a:cubicBezTo>
                  <a:cubicBezTo>
                    <a:pt x="2380" y="4326"/>
                    <a:pt x="3127" y="3952"/>
                    <a:pt x="3666" y="3286"/>
                  </a:cubicBezTo>
                  <a:cubicBezTo>
                    <a:pt x="4534" y="2273"/>
                    <a:pt x="4582" y="923"/>
                    <a:pt x="3811" y="296"/>
                  </a:cubicBezTo>
                  <a:cubicBezTo>
                    <a:pt x="3546" y="97"/>
                    <a:pt x="3219" y="1"/>
                    <a:pt x="2870" y="1"/>
                  </a:cubicBez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4;p17"/>
            <p:cNvSpPr/>
            <p:nvPr/>
          </p:nvSpPr>
          <p:spPr>
            <a:xfrm>
              <a:off x="2495975" y="1261312"/>
              <a:ext cx="186738" cy="282044"/>
            </a:xfrm>
            <a:custGeom>
              <a:avLst/>
              <a:gdLst/>
              <a:ahLst/>
              <a:cxnLst/>
              <a:rect l="l" t="t" r="r" b="b"/>
              <a:pathLst>
                <a:path w="9019" h="13622" extrusionOk="0">
                  <a:moveTo>
                    <a:pt x="5425" y="0"/>
                  </a:moveTo>
                  <a:cubicBezTo>
                    <a:pt x="4541" y="0"/>
                    <a:pt x="3267" y="613"/>
                    <a:pt x="2074" y="2584"/>
                  </a:cubicBezTo>
                  <a:cubicBezTo>
                    <a:pt x="0" y="6008"/>
                    <a:pt x="4630" y="12808"/>
                    <a:pt x="6029" y="13483"/>
                  </a:cubicBezTo>
                  <a:cubicBezTo>
                    <a:pt x="6219" y="13578"/>
                    <a:pt x="6436" y="13622"/>
                    <a:pt x="6665" y="13622"/>
                  </a:cubicBezTo>
                  <a:cubicBezTo>
                    <a:pt x="7718" y="13622"/>
                    <a:pt x="9019" y="12694"/>
                    <a:pt x="9019" y="11506"/>
                  </a:cubicBezTo>
                  <a:cubicBezTo>
                    <a:pt x="8971" y="10831"/>
                    <a:pt x="8633" y="10204"/>
                    <a:pt x="8054" y="9818"/>
                  </a:cubicBezTo>
                  <a:cubicBezTo>
                    <a:pt x="6945" y="8998"/>
                    <a:pt x="3907" y="7310"/>
                    <a:pt x="3907" y="4561"/>
                  </a:cubicBezTo>
                  <a:cubicBezTo>
                    <a:pt x="3907" y="1040"/>
                    <a:pt x="6656" y="1571"/>
                    <a:pt x="6559" y="703"/>
                  </a:cubicBezTo>
                  <a:cubicBezTo>
                    <a:pt x="6518" y="334"/>
                    <a:pt x="6078" y="0"/>
                    <a:pt x="5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5;p17"/>
            <p:cNvSpPr/>
            <p:nvPr/>
          </p:nvSpPr>
          <p:spPr>
            <a:xfrm>
              <a:off x="3082112" y="1484420"/>
              <a:ext cx="93876" cy="89570"/>
            </a:xfrm>
            <a:custGeom>
              <a:avLst/>
              <a:gdLst/>
              <a:ahLst/>
              <a:cxnLst/>
              <a:rect l="l" t="t" r="r" b="b"/>
              <a:pathLst>
                <a:path w="4534" h="4326" extrusionOk="0">
                  <a:moveTo>
                    <a:pt x="1701" y="1"/>
                  </a:moveTo>
                  <a:cubicBezTo>
                    <a:pt x="1358" y="1"/>
                    <a:pt x="1037" y="97"/>
                    <a:pt x="772" y="296"/>
                  </a:cubicBezTo>
                  <a:cubicBezTo>
                    <a:pt x="0" y="923"/>
                    <a:pt x="48" y="2273"/>
                    <a:pt x="868" y="3286"/>
                  </a:cubicBezTo>
                  <a:cubicBezTo>
                    <a:pt x="1407" y="3952"/>
                    <a:pt x="2155" y="4326"/>
                    <a:pt x="2823" y="4326"/>
                  </a:cubicBezTo>
                  <a:cubicBezTo>
                    <a:pt x="3171" y="4326"/>
                    <a:pt x="3498" y="4224"/>
                    <a:pt x="3762" y="4009"/>
                  </a:cubicBezTo>
                  <a:cubicBezTo>
                    <a:pt x="4534" y="3382"/>
                    <a:pt x="4485" y="2032"/>
                    <a:pt x="3665" y="1019"/>
                  </a:cubicBezTo>
                  <a:cubicBezTo>
                    <a:pt x="3095" y="354"/>
                    <a:pt x="2359" y="1"/>
                    <a:pt x="1701" y="1"/>
                  </a:cubicBez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6;p17"/>
            <p:cNvSpPr/>
            <p:nvPr/>
          </p:nvSpPr>
          <p:spPr>
            <a:xfrm>
              <a:off x="3091263" y="1261312"/>
              <a:ext cx="187567" cy="282044"/>
            </a:xfrm>
            <a:custGeom>
              <a:avLst/>
              <a:gdLst/>
              <a:ahLst/>
              <a:cxnLst/>
              <a:rect l="l" t="t" r="r" b="b"/>
              <a:pathLst>
                <a:path w="9059" h="13622" extrusionOk="0">
                  <a:moveTo>
                    <a:pt x="3616" y="0"/>
                  </a:moveTo>
                  <a:cubicBezTo>
                    <a:pt x="2973" y="0"/>
                    <a:pt x="2541" y="334"/>
                    <a:pt x="2500" y="703"/>
                  </a:cubicBezTo>
                  <a:cubicBezTo>
                    <a:pt x="2404" y="1571"/>
                    <a:pt x="5104" y="1040"/>
                    <a:pt x="5104" y="4561"/>
                  </a:cubicBezTo>
                  <a:cubicBezTo>
                    <a:pt x="5104" y="7310"/>
                    <a:pt x="2114" y="8998"/>
                    <a:pt x="957" y="9818"/>
                  </a:cubicBezTo>
                  <a:cubicBezTo>
                    <a:pt x="378" y="10204"/>
                    <a:pt x="40" y="10831"/>
                    <a:pt x="40" y="11506"/>
                  </a:cubicBezTo>
                  <a:cubicBezTo>
                    <a:pt x="1" y="12694"/>
                    <a:pt x="1295" y="13622"/>
                    <a:pt x="2373" y="13622"/>
                  </a:cubicBezTo>
                  <a:cubicBezTo>
                    <a:pt x="2608" y="13622"/>
                    <a:pt x="2832" y="13578"/>
                    <a:pt x="3031" y="13483"/>
                  </a:cubicBezTo>
                  <a:cubicBezTo>
                    <a:pt x="4381" y="12808"/>
                    <a:pt x="9059" y="6008"/>
                    <a:pt x="6937" y="2584"/>
                  </a:cubicBezTo>
                  <a:cubicBezTo>
                    <a:pt x="5744" y="613"/>
                    <a:pt x="4487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7;p17"/>
            <p:cNvSpPr/>
            <p:nvPr/>
          </p:nvSpPr>
          <p:spPr>
            <a:xfrm>
              <a:off x="2691692" y="1721194"/>
              <a:ext cx="60914" cy="47953"/>
            </a:xfrm>
            <a:custGeom>
              <a:avLst/>
              <a:gdLst/>
              <a:ahLst/>
              <a:cxnLst/>
              <a:rect l="l" t="t" r="r" b="b"/>
              <a:pathLst>
                <a:path w="2942" h="2316" extrusionOk="0">
                  <a:moveTo>
                    <a:pt x="338" y="0"/>
                  </a:moveTo>
                  <a:lnTo>
                    <a:pt x="0" y="868"/>
                  </a:lnTo>
                  <a:lnTo>
                    <a:pt x="2653" y="2315"/>
                  </a:lnTo>
                  <a:lnTo>
                    <a:pt x="2942" y="86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8;p17"/>
            <p:cNvSpPr/>
            <p:nvPr/>
          </p:nvSpPr>
          <p:spPr>
            <a:xfrm>
              <a:off x="3036169" y="1716204"/>
              <a:ext cx="60935" cy="47953"/>
            </a:xfrm>
            <a:custGeom>
              <a:avLst/>
              <a:gdLst/>
              <a:ahLst/>
              <a:cxnLst/>
              <a:rect l="l" t="t" r="r" b="b"/>
              <a:pathLst>
                <a:path w="2943" h="2316" extrusionOk="0">
                  <a:moveTo>
                    <a:pt x="2605" y="0"/>
                  </a:moveTo>
                  <a:lnTo>
                    <a:pt x="1" y="917"/>
                  </a:lnTo>
                  <a:lnTo>
                    <a:pt x="290" y="2315"/>
                  </a:lnTo>
                  <a:lnTo>
                    <a:pt x="2943" y="917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9;p17"/>
            <p:cNvSpPr/>
            <p:nvPr/>
          </p:nvSpPr>
          <p:spPr>
            <a:xfrm>
              <a:off x="2417092" y="2004780"/>
              <a:ext cx="940649" cy="492862"/>
            </a:xfrm>
            <a:custGeom>
              <a:avLst/>
              <a:gdLst/>
              <a:ahLst/>
              <a:cxnLst/>
              <a:rect l="l" t="t" r="r" b="b"/>
              <a:pathLst>
                <a:path w="45431" h="23804" extrusionOk="0">
                  <a:moveTo>
                    <a:pt x="41573" y="0"/>
                  </a:moveTo>
                  <a:cubicBezTo>
                    <a:pt x="41573" y="1"/>
                    <a:pt x="41380" y="9839"/>
                    <a:pt x="42971" y="10851"/>
                  </a:cubicBezTo>
                  <a:cubicBezTo>
                    <a:pt x="40849" y="15095"/>
                    <a:pt x="37329" y="18423"/>
                    <a:pt x="32988" y="20304"/>
                  </a:cubicBezTo>
                  <a:cubicBezTo>
                    <a:pt x="32400" y="20564"/>
                    <a:pt x="31794" y="20669"/>
                    <a:pt x="31172" y="20669"/>
                  </a:cubicBezTo>
                  <a:cubicBezTo>
                    <a:pt x="28684" y="20669"/>
                    <a:pt x="25937" y="19002"/>
                    <a:pt x="23005" y="19002"/>
                  </a:cubicBezTo>
                  <a:cubicBezTo>
                    <a:pt x="20067" y="19002"/>
                    <a:pt x="17251" y="20601"/>
                    <a:pt x="14698" y="20601"/>
                  </a:cubicBezTo>
                  <a:cubicBezTo>
                    <a:pt x="14023" y="20601"/>
                    <a:pt x="13367" y="20490"/>
                    <a:pt x="12733" y="20208"/>
                  </a:cubicBezTo>
                  <a:cubicBezTo>
                    <a:pt x="8344" y="18327"/>
                    <a:pt x="4775" y="14999"/>
                    <a:pt x="2556" y="10803"/>
                  </a:cubicBezTo>
                  <a:cubicBezTo>
                    <a:pt x="4100" y="9501"/>
                    <a:pt x="3907" y="49"/>
                    <a:pt x="3907" y="48"/>
                  </a:cubicBezTo>
                  <a:lnTo>
                    <a:pt x="3907" y="48"/>
                  </a:lnTo>
                  <a:lnTo>
                    <a:pt x="1254" y="7765"/>
                  </a:lnTo>
                  <a:cubicBezTo>
                    <a:pt x="579" y="5691"/>
                    <a:pt x="193" y="3617"/>
                    <a:pt x="49" y="1447"/>
                  </a:cubicBezTo>
                  <a:cubicBezTo>
                    <a:pt x="49" y="2026"/>
                    <a:pt x="0" y="2556"/>
                    <a:pt x="0" y="3135"/>
                  </a:cubicBezTo>
                  <a:cubicBezTo>
                    <a:pt x="0" y="12636"/>
                    <a:pt x="5016" y="20015"/>
                    <a:pt x="12684" y="23342"/>
                  </a:cubicBezTo>
                  <a:cubicBezTo>
                    <a:pt x="13319" y="23624"/>
                    <a:pt x="13973" y="23736"/>
                    <a:pt x="14644" y="23736"/>
                  </a:cubicBezTo>
                  <a:cubicBezTo>
                    <a:pt x="17186" y="23736"/>
                    <a:pt x="19981" y="22137"/>
                    <a:pt x="22957" y="22137"/>
                  </a:cubicBezTo>
                  <a:cubicBezTo>
                    <a:pt x="25966" y="22137"/>
                    <a:pt x="28698" y="23803"/>
                    <a:pt x="31176" y="23803"/>
                  </a:cubicBezTo>
                  <a:cubicBezTo>
                    <a:pt x="31796" y="23803"/>
                    <a:pt x="32400" y="23699"/>
                    <a:pt x="32988" y="23439"/>
                  </a:cubicBezTo>
                  <a:cubicBezTo>
                    <a:pt x="40608" y="20063"/>
                    <a:pt x="45383" y="12684"/>
                    <a:pt x="45383" y="3135"/>
                  </a:cubicBezTo>
                  <a:cubicBezTo>
                    <a:pt x="45431" y="2604"/>
                    <a:pt x="45383" y="2026"/>
                    <a:pt x="45383" y="1447"/>
                  </a:cubicBezTo>
                  <a:cubicBezTo>
                    <a:pt x="45286" y="3617"/>
                    <a:pt x="44852" y="5787"/>
                    <a:pt x="44225" y="7861"/>
                  </a:cubicBezTo>
                  <a:lnTo>
                    <a:pt x="41573" y="0"/>
                  </a:ln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0;p17"/>
            <p:cNvSpPr/>
            <p:nvPr/>
          </p:nvSpPr>
          <p:spPr>
            <a:xfrm>
              <a:off x="2365166" y="2004780"/>
              <a:ext cx="132823" cy="212185"/>
            </a:xfrm>
            <a:custGeom>
              <a:avLst/>
              <a:gdLst/>
              <a:ahLst/>
              <a:cxnLst/>
              <a:rect l="l" t="t" r="r" b="b"/>
              <a:pathLst>
                <a:path w="6415" h="10248" extrusionOk="0">
                  <a:moveTo>
                    <a:pt x="3232" y="0"/>
                  </a:moveTo>
                  <a:cubicBezTo>
                    <a:pt x="3232" y="0"/>
                    <a:pt x="1" y="9115"/>
                    <a:pt x="2123" y="10176"/>
                  </a:cubicBezTo>
                  <a:cubicBezTo>
                    <a:pt x="2219" y="10224"/>
                    <a:pt x="2315" y="10247"/>
                    <a:pt x="2411" y="10247"/>
                  </a:cubicBezTo>
                  <a:cubicBezTo>
                    <a:pt x="4437" y="10247"/>
                    <a:pt x="6415" y="48"/>
                    <a:pt x="6415" y="48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1;p17"/>
            <p:cNvSpPr/>
            <p:nvPr/>
          </p:nvSpPr>
          <p:spPr>
            <a:xfrm>
              <a:off x="3277808" y="2004780"/>
              <a:ext cx="132843" cy="212185"/>
            </a:xfrm>
            <a:custGeom>
              <a:avLst/>
              <a:gdLst/>
              <a:ahLst/>
              <a:cxnLst/>
              <a:rect l="l" t="t" r="r" b="b"/>
              <a:pathLst>
                <a:path w="6416" h="10248" extrusionOk="0">
                  <a:moveTo>
                    <a:pt x="3184" y="0"/>
                  </a:moveTo>
                  <a:lnTo>
                    <a:pt x="1" y="48"/>
                  </a:lnTo>
                  <a:cubicBezTo>
                    <a:pt x="1" y="48"/>
                    <a:pt x="1935" y="10247"/>
                    <a:pt x="3957" y="10247"/>
                  </a:cubicBezTo>
                  <a:cubicBezTo>
                    <a:pt x="4053" y="10247"/>
                    <a:pt x="4149" y="10224"/>
                    <a:pt x="4245" y="10176"/>
                  </a:cubicBezTo>
                  <a:cubicBezTo>
                    <a:pt x="6415" y="9115"/>
                    <a:pt x="3184" y="0"/>
                    <a:pt x="318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63275" y="1667561"/>
            <a:ext cx="84639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Fira Sans Extra Condensed" charset="0"/>
              </a:rPr>
              <a:t>Our mission is to provide a platform for pet lovers where they can buy and sell pets online across the country. </a:t>
            </a:r>
            <a:endParaRPr lang="en-GB" sz="2400" dirty="0">
              <a:latin typeface="Fira Sans Extra Condensed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4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Objectives</a:t>
            </a:r>
            <a:endParaRPr dirty="0"/>
          </a:p>
        </p:txBody>
      </p:sp>
      <p:sp>
        <p:nvSpPr>
          <p:cNvPr id="282" name="Google Shape;282;p17"/>
          <p:cNvSpPr txBox="1"/>
          <p:nvPr/>
        </p:nvSpPr>
        <p:spPr>
          <a:xfrm>
            <a:off x="4191000" y="1698855"/>
            <a:ext cx="1200900" cy="30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5181601" y="1491313"/>
            <a:ext cx="4038600" cy="72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latin typeface="Comic Sans MS" pitchFamily="66" charset="0"/>
              </a:rPr>
              <a:t> To maintain (enter, update and delete) data on Admin, Seller, Buyer &amp; Pets/Pets detail</a:t>
            </a:r>
            <a:endParaRPr dirty="0">
              <a:solidFill>
                <a:schemeClr val="dk1"/>
              </a:solidFill>
              <a:latin typeface="Comic Sans MS" pitchFamily="66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217213" y="2377489"/>
            <a:ext cx="1200900" cy="30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5562600" y="2377489"/>
            <a:ext cx="3505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To provide web based interface to user to manage his activities</a:t>
            </a:r>
          </a:p>
        </p:txBody>
      </p:sp>
      <p:sp>
        <p:nvSpPr>
          <p:cNvPr id="286" name="Google Shape;286;p17"/>
          <p:cNvSpPr txBox="1"/>
          <p:nvPr/>
        </p:nvSpPr>
        <p:spPr>
          <a:xfrm>
            <a:off x="4267200" y="3359560"/>
            <a:ext cx="1200900" cy="307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5638800" y="3357696"/>
            <a:ext cx="3276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To provide an option for storing and managing the basic information about pets</a:t>
            </a:r>
          </a:p>
        </p:txBody>
      </p:sp>
      <p:sp>
        <p:nvSpPr>
          <p:cNvPr id="288" name="Google Shape;288;p17"/>
          <p:cNvSpPr txBox="1"/>
          <p:nvPr/>
        </p:nvSpPr>
        <p:spPr>
          <a:xfrm>
            <a:off x="4267200" y="4171950"/>
            <a:ext cx="1200900" cy="30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5638800" y="4253875"/>
            <a:ext cx="3200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To provide an option for storing and managing the basic information about customers</a:t>
            </a:r>
          </a:p>
        </p:txBody>
      </p:sp>
      <p:sp>
        <p:nvSpPr>
          <p:cNvPr id="290" name="Google Shape;290;p17"/>
          <p:cNvSpPr/>
          <p:nvPr/>
        </p:nvSpPr>
        <p:spPr>
          <a:xfrm>
            <a:off x="457200" y="2571775"/>
            <a:ext cx="1080000" cy="21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504715" y="1512562"/>
            <a:ext cx="1058141" cy="1218220"/>
            <a:chOff x="1183100" y="1357731"/>
            <a:chExt cx="1058141" cy="1218220"/>
          </a:xfrm>
        </p:grpSpPr>
        <p:sp>
          <p:nvSpPr>
            <p:cNvPr id="292" name="Google Shape;292;p17"/>
            <p:cNvSpPr/>
            <p:nvPr/>
          </p:nvSpPr>
          <p:spPr>
            <a:xfrm>
              <a:off x="1379133" y="2454103"/>
              <a:ext cx="663078" cy="121849"/>
            </a:xfrm>
            <a:custGeom>
              <a:avLst/>
              <a:gdLst/>
              <a:ahLst/>
              <a:cxnLst/>
              <a:rect l="l" t="t" r="r" b="b"/>
              <a:pathLst>
                <a:path w="32025" h="5885" extrusionOk="0">
                  <a:moveTo>
                    <a:pt x="16012" y="1"/>
                  </a:moveTo>
                  <a:cubicBezTo>
                    <a:pt x="7187" y="1"/>
                    <a:pt x="1" y="1351"/>
                    <a:pt x="1" y="2942"/>
                  </a:cubicBezTo>
                  <a:cubicBezTo>
                    <a:pt x="1" y="4582"/>
                    <a:pt x="7187" y="5884"/>
                    <a:pt x="16012" y="5884"/>
                  </a:cubicBezTo>
                  <a:cubicBezTo>
                    <a:pt x="24886" y="5884"/>
                    <a:pt x="32024" y="4582"/>
                    <a:pt x="32024" y="2942"/>
                  </a:cubicBezTo>
                  <a:cubicBezTo>
                    <a:pt x="32024" y="1351"/>
                    <a:pt x="24886" y="1"/>
                    <a:pt x="16012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1240844" y="1357731"/>
              <a:ext cx="939655" cy="1140038"/>
            </a:xfrm>
            <a:custGeom>
              <a:avLst/>
              <a:gdLst/>
              <a:ahLst/>
              <a:cxnLst/>
              <a:rect l="l" t="t" r="r" b="b"/>
              <a:pathLst>
                <a:path w="45383" h="55061" extrusionOk="0">
                  <a:moveTo>
                    <a:pt x="22957" y="0"/>
                  </a:moveTo>
                  <a:cubicBezTo>
                    <a:pt x="9694" y="0"/>
                    <a:pt x="0" y="21124"/>
                    <a:pt x="0" y="34387"/>
                  </a:cubicBezTo>
                  <a:cubicBezTo>
                    <a:pt x="0" y="43888"/>
                    <a:pt x="4968" y="51267"/>
                    <a:pt x="12684" y="54643"/>
                  </a:cubicBezTo>
                  <a:cubicBezTo>
                    <a:pt x="13319" y="54925"/>
                    <a:pt x="13973" y="55036"/>
                    <a:pt x="14644" y="55036"/>
                  </a:cubicBezTo>
                  <a:cubicBezTo>
                    <a:pt x="17186" y="55036"/>
                    <a:pt x="19981" y="53437"/>
                    <a:pt x="22957" y="53437"/>
                  </a:cubicBezTo>
                  <a:cubicBezTo>
                    <a:pt x="25955" y="53437"/>
                    <a:pt x="28646" y="55060"/>
                    <a:pt x="31105" y="55060"/>
                  </a:cubicBezTo>
                  <a:cubicBezTo>
                    <a:pt x="31731" y="55060"/>
                    <a:pt x="32342" y="54955"/>
                    <a:pt x="32940" y="54691"/>
                  </a:cubicBezTo>
                  <a:cubicBezTo>
                    <a:pt x="40608" y="51363"/>
                    <a:pt x="45382" y="43936"/>
                    <a:pt x="45382" y="34387"/>
                  </a:cubicBezTo>
                  <a:cubicBezTo>
                    <a:pt x="45382" y="21124"/>
                    <a:pt x="36219" y="0"/>
                    <a:pt x="229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363662" y="1640303"/>
              <a:ext cx="265624" cy="275107"/>
            </a:xfrm>
            <a:custGeom>
              <a:avLst/>
              <a:gdLst/>
              <a:ahLst/>
              <a:cxnLst/>
              <a:rect l="l" t="t" r="r" b="b"/>
              <a:pathLst>
                <a:path w="12829" h="13287" extrusionOk="0">
                  <a:moveTo>
                    <a:pt x="6414" y="1"/>
                  </a:moveTo>
                  <a:cubicBezTo>
                    <a:pt x="2894" y="1"/>
                    <a:pt x="0" y="2846"/>
                    <a:pt x="0" y="6415"/>
                  </a:cubicBezTo>
                  <a:cubicBezTo>
                    <a:pt x="0" y="9936"/>
                    <a:pt x="3328" y="11093"/>
                    <a:pt x="6414" y="12829"/>
                  </a:cubicBezTo>
                  <a:cubicBezTo>
                    <a:pt x="6984" y="13145"/>
                    <a:pt x="7535" y="13286"/>
                    <a:pt x="8059" y="13286"/>
                  </a:cubicBezTo>
                  <a:cubicBezTo>
                    <a:pt x="10819" y="13286"/>
                    <a:pt x="12829" y="9374"/>
                    <a:pt x="12829" y="6415"/>
                  </a:cubicBezTo>
                  <a:cubicBezTo>
                    <a:pt x="12829" y="2895"/>
                    <a:pt x="9935" y="1"/>
                    <a:pt x="641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241838" y="2079667"/>
              <a:ext cx="208706" cy="285605"/>
            </a:xfrm>
            <a:custGeom>
              <a:avLst/>
              <a:gdLst/>
              <a:ahLst/>
              <a:cxnLst/>
              <a:rect l="l" t="t" r="r" b="b"/>
              <a:pathLst>
                <a:path w="10080" h="13794" extrusionOk="0">
                  <a:moveTo>
                    <a:pt x="1978" y="0"/>
                  </a:moveTo>
                  <a:cubicBezTo>
                    <a:pt x="1302" y="0"/>
                    <a:pt x="627" y="97"/>
                    <a:pt x="0" y="289"/>
                  </a:cubicBezTo>
                  <a:cubicBezTo>
                    <a:pt x="49" y="5209"/>
                    <a:pt x="1737" y="9935"/>
                    <a:pt x="4823" y="13793"/>
                  </a:cubicBezTo>
                  <a:cubicBezTo>
                    <a:pt x="7717" y="12684"/>
                    <a:pt x="10080" y="10032"/>
                    <a:pt x="9115" y="7186"/>
                  </a:cubicBezTo>
                  <a:cubicBezTo>
                    <a:pt x="7717" y="2942"/>
                    <a:pt x="5932" y="0"/>
                    <a:pt x="197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1671202" y="1357731"/>
              <a:ext cx="260635" cy="194089"/>
            </a:xfrm>
            <a:custGeom>
              <a:avLst/>
              <a:gdLst/>
              <a:ahLst/>
              <a:cxnLst/>
              <a:rect l="l" t="t" r="r" b="b"/>
              <a:pathLst>
                <a:path w="12588" h="9374" extrusionOk="0">
                  <a:moveTo>
                    <a:pt x="2171" y="0"/>
                  </a:moveTo>
                  <a:cubicBezTo>
                    <a:pt x="1495" y="0"/>
                    <a:pt x="772" y="97"/>
                    <a:pt x="97" y="193"/>
                  </a:cubicBezTo>
                  <a:cubicBezTo>
                    <a:pt x="48" y="483"/>
                    <a:pt x="0" y="724"/>
                    <a:pt x="0" y="1013"/>
                  </a:cubicBezTo>
                  <a:cubicBezTo>
                    <a:pt x="48" y="4630"/>
                    <a:pt x="4485" y="4582"/>
                    <a:pt x="6607" y="7572"/>
                  </a:cubicBezTo>
                  <a:cubicBezTo>
                    <a:pt x="7503" y="8853"/>
                    <a:pt x="8334" y="9374"/>
                    <a:pt x="9083" y="9374"/>
                  </a:cubicBezTo>
                  <a:cubicBezTo>
                    <a:pt x="10675" y="9374"/>
                    <a:pt x="11899" y="7024"/>
                    <a:pt x="12588" y="4630"/>
                  </a:cubicBezTo>
                  <a:cubicBezTo>
                    <a:pt x="9549" y="1785"/>
                    <a:pt x="6029" y="0"/>
                    <a:pt x="217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701161" y="2287351"/>
              <a:ext cx="338527" cy="210384"/>
            </a:xfrm>
            <a:custGeom>
              <a:avLst/>
              <a:gdLst/>
              <a:ahLst/>
              <a:cxnLst/>
              <a:rect l="l" t="t" r="r" b="b"/>
              <a:pathLst>
                <a:path w="16350" h="10161" extrusionOk="0">
                  <a:moveTo>
                    <a:pt x="8392" y="1"/>
                  </a:moveTo>
                  <a:cubicBezTo>
                    <a:pt x="3762" y="1"/>
                    <a:pt x="0" y="3762"/>
                    <a:pt x="0" y="8392"/>
                  </a:cubicBezTo>
                  <a:lnTo>
                    <a:pt x="0" y="8585"/>
                  </a:lnTo>
                  <a:cubicBezTo>
                    <a:pt x="241" y="8585"/>
                    <a:pt x="482" y="8537"/>
                    <a:pt x="724" y="8537"/>
                  </a:cubicBezTo>
                  <a:cubicBezTo>
                    <a:pt x="3683" y="8537"/>
                    <a:pt x="6428" y="10160"/>
                    <a:pt x="8910" y="10160"/>
                  </a:cubicBezTo>
                  <a:cubicBezTo>
                    <a:pt x="9543" y="10160"/>
                    <a:pt x="10158" y="10055"/>
                    <a:pt x="10755" y="9791"/>
                  </a:cubicBezTo>
                  <a:cubicBezTo>
                    <a:pt x="12780" y="8923"/>
                    <a:pt x="14710" y="7669"/>
                    <a:pt x="16349" y="6125"/>
                  </a:cubicBezTo>
                  <a:cubicBezTo>
                    <a:pt x="15385" y="2508"/>
                    <a:pt x="12105" y="49"/>
                    <a:pt x="83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772052" y="2079667"/>
              <a:ext cx="152803" cy="129075"/>
            </a:xfrm>
            <a:custGeom>
              <a:avLst/>
              <a:gdLst/>
              <a:ahLst/>
              <a:cxnLst/>
              <a:rect l="l" t="t" r="r" b="b"/>
              <a:pathLst>
                <a:path w="7380" h="6234" extrusionOk="0">
                  <a:moveTo>
                    <a:pt x="3666" y="0"/>
                  </a:moveTo>
                  <a:cubicBezTo>
                    <a:pt x="1640" y="0"/>
                    <a:pt x="0" y="193"/>
                    <a:pt x="0" y="2219"/>
                  </a:cubicBezTo>
                  <a:cubicBezTo>
                    <a:pt x="0" y="4244"/>
                    <a:pt x="1978" y="4775"/>
                    <a:pt x="3666" y="5932"/>
                  </a:cubicBezTo>
                  <a:cubicBezTo>
                    <a:pt x="3978" y="6141"/>
                    <a:pt x="4290" y="6233"/>
                    <a:pt x="4592" y="6233"/>
                  </a:cubicBezTo>
                  <a:cubicBezTo>
                    <a:pt x="6105" y="6233"/>
                    <a:pt x="7379" y="3907"/>
                    <a:pt x="7379" y="2219"/>
                  </a:cubicBezTo>
                  <a:cubicBezTo>
                    <a:pt x="7379" y="193"/>
                    <a:pt x="5739" y="0"/>
                    <a:pt x="366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023671" y="2004448"/>
              <a:ext cx="157793" cy="278938"/>
            </a:xfrm>
            <a:custGeom>
              <a:avLst/>
              <a:gdLst/>
              <a:ahLst/>
              <a:cxnLst/>
              <a:rect l="l" t="t" r="r" b="b"/>
              <a:pathLst>
                <a:path w="7621" h="13472" extrusionOk="0">
                  <a:moveTo>
                    <a:pt x="6709" y="1"/>
                  </a:moveTo>
                  <a:cubicBezTo>
                    <a:pt x="4350" y="1"/>
                    <a:pt x="2927" y="2176"/>
                    <a:pt x="1785" y="5032"/>
                  </a:cubicBezTo>
                  <a:cubicBezTo>
                    <a:pt x="386" y="8504"/>
                    <a:pt x="1" y="11639"/>
                    <a:pt x="3473" y="12989"/>
                  </a:cubicBezTo>
                  <a:cubicBezTo>
                    <a:pt x="4100" y="13230"/>
                    <a:pt x="4727" y="13423"/>
                    <a:pt x="5402" y="13472"/>
                  </a:cubicBezTo>
                  <a:cubicBezTo>
                    <a:pt x="6849" y="10240"/>
                    <a:pt x="7621" y="6720"/>
                    <a:pt x="7572" y="3151"/>
                  </a:cubicBezTo>
                  <a:cubicBezTo>
                    <a:pt x="7572" y="2138"/>
                    <a:pt x="7524" y="1125"/>
                    <a:pt x="7428" y="64"/>
                  </a:cubicBezTo>
                  <a:cubicBezTo>
                    <a:pt x="7179" y="21"/>
                    <a:pt x="6939" y="1"/>
                    <a:pt x="67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1603292" y="1791091"/>
              <a:ext cx="214711" cy="155784"/>
            </a:xfrm>
            <a:custGeom>
              <a:avLst/>
              <a:gdLst/>
              <a:ahLst/>
              <a:cxnLst/>
              <a:rect l="l" t="t" r="r" b="b"/>
              <a:pathLst>
                <a:path w="10370" h="7524" extrusionOk="0">
                  <a:moveTo>
                    <a:pt x="2605" y="0"/>
                  </a:moveTo>
                  <a:cubicBezTo>
                    <a:pt x="1158" y="0"/>
                    <a:pt x="1" y="1110"/>
                    <a:pt x="1" y="2556"/>
                  </a:cubicBezTo>
                  <a:lnTo>
                    <a:pt x="1" y="4920"/>
                  </a:lnTo>
                  <a:cubicBezTo>
                    <a:pt x="1" y="6366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6"/>
                    <a:pt x="10370" y="4920"/>
                  </a:cubicBezTo>
                  <a:lnTo>
                    <a:pt x="10370" y="2556"/>
                  </a:lnTo>
                  <a:cubicBezTo>
                    <a:pt x="10370" y="1110"/>
                    <a:pt x="9212" y="0"/>
                    <a:pt x="776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492462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65" y="3757"/>
                  </a:cubicBezTo>
                  <a:cubicBezTo>
                    <a:pt x="2330" y="3757"/>
                    <a:pt x="2803" y="3580"/>
                    <a:pt x="3184" y="3184"/>
                  </a:cubicBezTo>
                  <a:cubicBezTo>
                    <a:pt x="4389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513436" y="1747654"/>
              <a:ext cx="23976" cy="22486"/>
            </a:xfrm>
            <a:custGeom>
              <a:avLst/>
              <a:gdLst/>
              <a:ahLst/>
              <a:cxnLst/>
              <a:rect l="l" t="t" r="r" b="b"/>
              <a:pathLst>
                <a:path w="1158" h="1086" extrusionOk="0">
                  <a:moveTo>
                    <a:pt x="597" y="0"/>
                  </a:moveTo>
                  <a:cubicBezTo>
                    <a:pt x="350" y="0"/>
                    <a:pt x="97" y="169"/>
                    <a:pt x="48" y="507"/>
                  </a:cubicBezTo>
                  <a:cubicBezTo>
                    <a:pt x="0" y="893"/>
                    <a:pt x="290" y="1085"/>
                    <a:pt x="579" y="1085"/>
                  </a:cubicBezTo>
                  <a:cubicBezTo>
                    <a:pt x="868" y="1085"/>
                    <a:pt x="1158" y="893"/>
                    <a:pt x="1109" y="507"/>
                  </a:cubicBezTo>
                  <a:cubicBezTo>
                    <a:pt x="1085" y="169"/>
                    <a:pt x="844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1487473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864911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69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79" y="3757"/>
                  </a:cubicBezTo>
                  <a:cubicBezTo>
                    <a:pt x="2351" y="3757"/>
                    <a:pt x="2836" y="3580"/>
                    <a:pt x="3232" y="3184"/>
                  </a:cubicBezTo>
                  <a:cubicBezTo>
                    <a:pt x="4389" y="2026"/>
                    <a:pt x="3569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886878" y="1747157"/>
              <a:ext cx="25985" cy="22237"/>
            </a:xfrm>
            <a:custGeom>
              <a:avLst/>
              <a:gdLst/>
              <a:ahLst/>
              <a:cxnLst/>
              <a:rect l="l" t="t" r="r" b="b"/>
              <a:pathLst>
                <a:path w="1255" h="1074" extrusionOk="0">
                  <a:moveTo>
                    <a:pt x="531" y="0"/>
                  </a:moveTo>
                  <a:cubicBezTo>
                    <a:pt x="242" y="0"/>
                    <a:pt x="0" y="241"/>
                    <a:pt x="0" y="531"/>
                  </a:cubicBezTo>
                  <a:cubicBezTo>
                    <a:pt x="0" y="858"/>
                    <a:pt x="267" y="1074"/>
                    <a:pt x="543" y="1074"/>
                  </a:cubicBezTo>
                  <a:cubicBezTo>
                    <a:pt x="674" y="1074"/>
                    <a:pt x="808" y="1025"/>
                    <a:pt x="917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859921" y="1845999"/>
              <a:ext cx="87893" cy="44971"/>
            </a:xfrm>
            <a:custGeom>
              <a:avLst/>
              <a:gdLst/>
              <a:ahLst/>
              <a:cxnLst/>
              <a:rect l="l" t="t" r="r" b="b"/>
              <a:pathLst>
                <a:path w="4245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280" y="2171"/>
                    <a:pt x="4244" y="1689"/>
                    <a:pt x="4244" y="1110"/>
                  </a:cubicBezTo>
                  <a:cubicBezTo>
                    <a:pt x="4244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603292" y="1772106"/>
              <a:ext cx="214711" cy="155805"/>
            </a:xfrm>
            <a:custGeom>
              <a:avLst/>
              <a:gdLst/>
              <a:ahLst/>
              <a:cxnLst/>
              <a:rect l="l" t="t" r="r" b="b"/>
              <a:pathLst>
                <a:path w="10370" h="7525" extrusionOk="0">
                  <a:moveTo>
                    <a:pt x="2605" y="1"/>
                  </a:moveTo>
                  <a:cubicBezTo>
                    <a:pt x="1158" y="1"/>
                    <a:pt x="1" y="1158"/>
                    <a:pt x="1" y="2605"/>
                  </a:cubicBezTo>
                  <a:lnTo>
                    <a:pt x="1" y="4920"/>
                  </a:lnTo>
                  <a:cubicBezTo>
                    <a:pt x="1" y="6367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7"/>
                    <a:pt x="10370" y="4920"/>
                  </a:cubicBezTo>
                  <a:lnTo>
                    <a:pt x="10370" y="2605"/>
                  </a:lnTo>
                  <a:cubicBezTo>
                    <a:pt x="10370" y="1158"/>
                    <a:pt x="9212" y="1"/>
                    <a:pt x="7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629255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071" y="1"/>
                  </a:moveTo>
                  <a:cubicBezTo>
                    <a:pt x="1052" y="1"/>
                    <a:pt x="1033" y="1"/>
                    <a:pt x="1013" y="2"/>
                  </a:cubicBezTo>
                  <a:cubicBezTo>
                    <a:pt x="435" y="2"/>
                    <a:pt x="1" y="436"/>
                    <a:pt x="1" y="1015"/>
                  </a:cubicBezTo>
                  <a:cubicBezTo>
                    <a:pt x="1" y="1634"/>
                    <a:pt x="507" y="2055"/>
                    <a:pt x="1043" y="2055"/>
                  </a:cubicBezTo>
                  <a:cubicBezTo>
                    <a:pt x="1301" y="2055"/>
                    <a:pt x="1566" y="1958"/>
                    <a:pt x="1785" y="1738"/>
                  </a:cubicBezTo>
                  <a:cubicBezTo>
                    <a:pt x="2399" y="1078"/>
                    <a:pt x="1950" y="1"/>
                    <a:pt x="1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750085" y="1803990"/>
              <a:ext cx="50934" cy="42590"/>
            </a:xfrm>
            <a:custGeom>
              <a:avLst/>
              <a:gdLst/>
              <a:ahLst/>
              <a:cxnLst/>
              <a:rect l="l" t="t" r="r" b="b"/>
              <a:pathLst>
                <a:path w="2460" h="2057" extrusionOk="0">
                  <a:moveTo>
                    <a:pt x="981" y="1"/>
                  </a:moveTo>
                  <a:cubicBezTo>
                    <a:pt x="439" y="1"/>
                    <a:pt x="0" y="465"/>
                    <a:pt x="0" y="1017"/>
                  </a:cubicBezTo>
                  <a:cubicBezTo>
                    <a:pt x="0" y="1636"/>
                    <a:pt x="506" y="2057"/>
                    <a:pt x="1043" y="2057"/>
                  </a:cubicBezTo>
                  <a:cubicBezTo>
                    <a:pt x="1301" y="2057"/>
                    <a:pt x="1566" y="1960"/>
                    <a:pt x="1785" y="1740"/>
                  </a:cubicBezTo>
                  <a:cubicBezTo>
                    <a:pt x="2460" y="1113"/>
                    <a:pt x="1978" y="4"/>
                    <a:pt x="1061" y="4"/>
                  </a:cubicBezTo>
                  <a:cubicBezTo>
                    <a:pt x="1034" y="2"/>
                    <a:pt x="1008" y="1"/>
                    <a:pt x="9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640249" y="1862728"/>
              <a:ext cx="144811" cy="43211"/>
            </a:xfrm>
            <a:custGeom>
              <a:avLst/>
              <a:gdLst/>
              <a:ahLst/>
              <a:cxnLst/>
              <a:rect l="l" t="t" r="r" b="b"/>
              <a:pathLst>
                <a:path w="6994" h="2087" extrusionOk="0">
                  <a:moveTo>
                    <a:pt x="6680" y="1"/>
                  </a:moveTo>
                  <a:cubicBezTo>
                    <a:pt x="6619" y="1"/>
                    <a:pt x="6559" y="37"/>
                    <a:pt x="6511" y="109"/>
                  </a:cubicBezTo>
                  <a:cubicBezTo>
                    <a:pt x="5643" y="1025"/>
                    <a:pt x="4437" y="1556"/>
                    <a:pt x="3231" y="1556"/>
                  </a:cubicBezTo>
                  <a:cubicBezTo>
                    <a:pt x="2170" y="1411"/>
                    <a:pt x="1206" y="929"/>
                    <a:pt x="531" y="109"/>
                  </a:cubicBezTo>
                  <a:cubicBezTo>
                    <a:pt x="471" y="50"/>
                    <a:pt x="375" y="8"/>
                    <a:pt x="287" y="8"/>
                  </a:cubicBezTo>
                  <a:cubicBezTo>
                    <a:pt x="233" y="8"/>
                    <a:pt x="182" y="24"/>
                    <a:pt x="145" y="61"/>
                  </a:cubicBezTo>
                  <a:cubicBezTo>
                    <a:pt x="0" y="157"/>
                    <a:pt x="0" y="350"/>
                    <a:pt x="97" y="447"/>
                  </a:cubicBezTo>
                  <a:cubicBezTo>
                    <a:pt x="868" y="1363"/>
                    <a:pt x="1978" y="1942"/>
                    <a:pt x="3183" y="2086"/>
                  </a:cubicBezTo>
                  <a:lnTo>
                    <a:pt x="3424" y="2086"/>
                  </a:lnTo>
                  <a:cubicBezTo>
                    <a:pt x="4727" y="1990"/>
                    <a:pt x="5980" y="1411"/>
                    <a:pt x="6849" y="447"/>
                  </a:cubicBezTo>
                  <a:cubicBezTo>
                    <a:pt x="6993" y="350"/>
                    <a:pt x="6993" y="206"/>
                    <a:pt x="6849" y="109"/>
                  </a:cubicBezTo>
                  <a:cubicBezTo>
                    <a:pt x="6800" y="37"/>
                    <a:pt x="6740" y="1"/>
                    <a:pt x="6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712134" y="1782106"/>
              <a:ext cx="59941" cy="15984"/>
            </a:xfrm>
            <a:custGeom>
              <a:avLst/>
              <a:gdLst/>
              <a:ahLst/>
              <a:cxnLst/>
              <a:rect l="l" t="t" r="r" b="b"/>
              <a:pathLst>
                <a:path w="2895" h="772" extrusionOk="0">
                  <a:moveTo>
                    <a:pt x="1447" y="0"/>
                  </a:moveTo>
                  <a:cubicBezTo>
                    <a:pt x="628" y="0"/>
                    <a:pt x="1" y="145"/>
                    <a:pt x="1" y="386"/>
                  </a:cubicBezTo>
                  <a:cubicBezTo>
                    <a:pt x="1" y="579"/>
                    <a:pt x="628" y="772"/>
                    <a:pt x="1447" y="772"/>
                  </a:cubicBezTo>
                  <a:cubicBezTo>
                    <a:pt x="2219" y="772"/>
                    <a:pt x="2894" y="579"/>
                    <a:pt x="2894" y="386"/>
                  </a:cubicBezTo>
                  <a:cubicBezTo>
                    <a:pt x="2894" y="145"/>
                    <a:pt x="221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993712" y="1640303"/>
              <a:ext cx="115658" cy="117874"/>
            </a:xfrm>
            <a:custGeom>
              <a:avLst/>
              <a:gdLst/>
              <a:ahLst/>
              <a:cxnLst/>
              <a:rect l="l" t="t" r="r" b="b"/>
              <a:pathLst>
                <a:path w="5586" h="5693" extrusionOk="0">
                  <a:moveTo>
                    <a:pt x="1" y="1"/>
                  </a:moveTo>
                  <a:cubicBezTo>
                    <a:pt x="1" y="1"/>
                    <a:pt x="1255" y="5644"/>
                    <a:pt x="3425" y="5692"/>
                  </a:cubicBezTo>
                  <a:cubicBezTo>
                    <a:pt x="3445" y="5692"/>
                    <a:pt x="3464" y="5692"/>
                    <a:pt x="3483" y="5692"/>
                  </a:cubicBezTo>
                  <a:cubicBezTo>
                    <a:pt x="5586" y="5692"/>
                    <a:pt x="5065" y="3087"/>
                    <a:pt x="5065" y="30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974747" y="1529307"/>
              <a:ext cx="266494" cy="198851"/>
            </a:xfrm>
            <a:custGeom>
              <a:avLst/>
              <a:gdLst/>
              <a:ahLst/>
              <a:cxnLst/>
              <a:rect l="l" t="t" r="r" b="b"/>
              <a:pathLst>
                <a:path w="12871" h="9604" extrusionOk="0">
                  <a:moveTo>
                    <a:pt x="3789" y="0"/>
                  </a:moveTo>
                  <a:cubicBezTo>
                    <a:pt x="3712" y="0"/>
                    <a:pt x="3639" y="3"/>
                    <a:pt x="3569" y="9"/>
                  </a:cubicBezTo>
                  <a:cubicBezTo>
                    <a:pt x="2701" y="57"/>
                    <a:pt x="1833" y="201"/>
                    <a:pt x="1013" y="491"/>
                  </a:cubicBezTo>
                  <a:cubicBezTo>
                    <a:pt x="386" y="684"/>
                    <a:pt x="0" y="1359"/>
                    <a:pt x="97" y="1986"/>
                  </a:cubicBezTo>
                  <a:cubicBezTo>
                    <a:pt x="627" y="5507"/>
                    <a:pt x="1785" y="7387"/>
                    <a:pt x="2508" y="8256"/>
                  </a:cubicBezTo>
                  <a:cubicBezTo>
                    <a:pt x="2811" y="8559"/>
                    <a:pt x="3231" y="8745"/>
                    <a:pt x="3663" y="8745"/>
                  </a:cubicBezTo>
                  <a:cubicBezTo>
                    <a:pt x="3712" y="8745"/>
                    <a:pt x="3761" y="8743"/>
                    <a:pt x="3810" y="8738"/>
                  </a:cubicBezTo>
                  <a:cubicBezTo>
                    <a:pt x="4437" y="8593"/>
                    <a:pt x="5547" y="8448"/>
                    <a:pt x="7235" y="8352"/>
                  </a:cubicBezTo>
                  <a:cubicBezTo>
                    <a:pt x="7313" y="8347"/>
                    <a:pt x="7390" y="8345"/>
                    <a:pt x="7467" y="8345"/>
                  </a:cubicBezTo>
                  <a:cubicBezTo>
                    <a:pt x="9222" y="8345"/>
                    <a:pt x="10676" y="9603"/>
                    <a:pt x="11594" y="9603"/>
                  </a:cubicBezTo>
                  <a:cubicBezTo>
                    <a:pt x="12178" y="9603"/>
                    <a:pt x="12545" y="9096"/>
                    <a:pt x="12636" y="7436"/>
                  </a:cubicBezTo>
                  <a:cubicBezTo>
                    <a:pt x="12870" y="3127"/>
                    <a:pt x="6373" y="0"/>
                    <a:pt x="37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038660" y="1587362"/>
              <a:ext cx="110813" cy="82634"/>
            </a:xfrm>
            <a:custGeom>
              <a:avLst/>
              <a:gdLst/>
              <a:ahLst/>
              <a:cxnLst/>
              <a:rect l="l" t="t" r="r" b="b"/>
              <a:pathLst>
                <a:path w="5352" h="3991" extrusionOk="0">
                  <a:moveTo>
                    <a:pt x="1549" y="1"/>
                  </a:moveTo>
                  <a:cubicBezTo>
                    <a:pt x="1531" y="1"/>
                    <a:pt x="1513" y="1"/>
                    <a:pt x="1495" y="2"/>
                  </a:cubicBezTo>
                  <a:cubicBezTo>
                    <a:pt x="1109" y="50"/>
                    <a:pt x="772" y="98"/>
                    <a:pt x="434" y="243"/>
                  </a:cubicBezTo>
                  <a:cubicBezTo>
                    <a:pt x="193" y="291"/>
                    <a:pt x="0" y="581"/>
                    <a:pt x="48" y="822"/>
                  </a:cubicBezTo>
                  <a:cubicBezTo>
                    <a:pt x="145" y="1786"/>
                    <a:pt x="482" y="2654"/>
                    <a:pt x="1061" y="3426"/>
                  </a:cubicBezTo>
                  <a:cubicBezTo>
                    <a:pt x="1180" y="3545"/>
                    <a:pt x="1332" y="3631"/>
                    <a:pt x="1489" y="3631"/>
                  </a:cubicBezTo>
                  <a:cubicBezTo>
                    <a:pt x="1523" y="3631"/>
                    <a:pt x="1557" y="3627"/>
                    <a:pt x="1592" y="3619"/>
                  </a:cubicBezTo>
                  <a:cubicBezTo>
                    <a:pt x="1833" y="3571"/>
                    <a:pt x="2315" y="3522"/>
                    <a:pt x="3038" y="3474"/>
                  </a:cubicBezTo>
                  <a:cubicBezTo>
                    <a:pt x="3076" y="3471"/>
                    <a:pt x="3113" y="3470"/>
                    <a:pt x="3149" y="3470"/>
                  </a:cubicBezTo>
                  <a:cubicBezTo>
                    <a:pt x="3852" y="3470"/>
                    <a:pt x="4448" y="3990"/>
                    <a:pt x="4827" y="3990"/>
                  </a:cubicBezTo>
                  <a:cubicBezTo>
                    <a:pt x="5068" y="3990"/>
                    <a:pt x="5221" y="3779"/>
                    <a:pt x="5257" y="3088"/>
                  </a:cubicBezTo>
                  <a:cubicBezTo>
                    <a:pt x="5352" y="1335"/>
                    <a:pt x="2606" y="1"/>
                    <a:pt x="154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314944" y="1640303"/>
              <a:ext cx="115637" cy="117874"/>
            </a:xfrm>
            <a:custGeom>
              <a:avLst/>
              <a:gdLst/>
              <a:ahLst/>
              <a:cxnLst/>
              <a:rect l="l" t="t" r="r" b="b"/>
              <a:pathLst>
                <a:path w="5585" h="5693" extrusionOk="0">
                  <a:moveTo>
                    <a:pt x="5584" y="1"/>
                  </a:moveTo>
                  <a:lnTo>
                    <a:pt x="569" y="3087"/>
                  </a:lnTo>
                  <a:cubicBezTo>
                    <a:pt x="569" y="3087"/>
                    <a:pt x="0" y="5692"/>
                    <a:pt x="2102" y="5692"/>
                  </a:cubicBezTo>
                  <a:cubicBezTo>
                    <a:pt x="2121" y="5692"/>
                    <a:pt x="2141" y="5692"/>
                    <a:pt x="2160" y="5692"/>
                  </a:cubicBezTo>
                  <a:cubicBezTo>
                    <a:pt x="4330" y="5644"/>
                    <a:pt x="5584" y="1"/>
                    <a:pt x="5584" y="1"/>
                  </a:cubicBez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183100" y="1529307"/>
              <a:ext cx="266453" cy="198851"/>
            </a:xfrm>
            <a:custGeom>
              <a:avLst/>
              <a:gdLst/>
              <a:ahLst/>
              <a:cxnLst/>
              <a:rect l="l" t="t" r="r" b="b"/>
              <a:pathLst>
                <a:path w="12869" h="9604" extrusionOk="0">
                  <a:moveTo>
                    <a:pt x="9080" y="0"/>
                  </a:moveTo>
                  <a:cubicBezTo>
                    <a:pt x="6497" y="0"/>
                    <a:pt x="0" y="3127"/>
                    <a:pt x="281" y="7436"/>
                  </a:cubicBezTo>
                  <a:cubicBezTo>
                    <a:pt x="391" y="9096"/>
                    <a:pt x="762" y="9603"/>
                    <a:pt x="1344" y="9603"/>
                  </a:cubicBezTo>
                  <a:cubicBezTo>
                    <a:pt x="2260" y="9603"/>
                    <a:pt x="3697" y="8345"/>
                    <a:pt x="5451" y="8345"/>
                  </a:cubicBezTo>
                  <a:cubicBezTo>
                    <a:pt x="5528" y="8345"/>
                    <a:pt x="5605" y="8347"/>
                    <a:pt x="5683" y="8352"/>
                  </a:cubicBezTo>
                  <a:cubicBezTo>
                    <a:pt x="7419" y="8448"/>
                    <a:pt x="8528" y="8593"/>
                    <a:pt x="9155" y="8738"/>
                  </a:cubicBezTo>
                  <a:cubicBezTo>
                    <a:pt x="9204" y="8743"/>
                    <a:pt x="9254" y="8745"/>
                    <a:pt x="9303" y="8745"/>
                  </a:cubicBezTo>
                  <a:cubicBezTo>
                    <a:pt x="9734" y="8745"/>
                    <a:pt x="10149" y="8559"/>
                    <a:pt x="10409" y="8256"/>
                  </a:cubicBezTo>
                  <a:cubicBezTo>
                    <a:pt x="11084" y="7387"/>
                    <a:pt x="12290" y="5507"/>
                    <a:pt x="12772" y="1986"/>
                  </a:cubicBezTo>
                  <a:cubicBezTo>
                    <a:pt x="12869" y="1359"/>
                    <a:pt x="12483" y="684"/>
                    <a:pt x="11856" y="491"/>
                  </a:cubicBezTo>
                  <a:cubicBezTo>
                    <a:pt x="11036" y="201"/>
                    <a:pt x="10168" y="57"/>
                    <a:pt x="9300" y="9"/>
                  </a:cubicBezTo>
                  <a:cubicBezTo>
                    <a:pt x="9230" y="3"/>
                    <a:pt x="9157" y="0"/>
                    <a:pt x="90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274820" y="1587362"/>
              <a:ext cx="110834" cy="82634"/>
            </a:xfrm>
            <a:custGeom>
              <a:avLst/>
              <a:gdLst/>
              <a:ahLst/>
              <a:cxnLst/>
              <a:rect l="l" t="t" r="r" b="b"/>
              <a:pathLst>
                <a:path w="5353" h="3991" extrusionOk="0">
                  <a:moveTo>
                    <a:pt x="3805" y="1"/>
                  </a:moveTo>
                  <a:cubicBezTo>
                    <a:pt x="2793" y="1"/>
                    <a:pt x="0" y="1335"/>
                    <a:pt x="95" y="3088"/>
                  </a:cubicBezTo>
                  <a:cubicBezTo>
                    <a:pt x="150" y="3779"/>
                    <a:pt x="307" y="3990"/>
                    <a:pt x="549" y="3990"/>
                  </a:cubicBezTo>
                  <a:cubicBezTo>
                    <a:pt x="930" y="3990"/>
                    <a:pt x="1519" y="3470"/>
                    <a:pt x="2247" y="3470"/>
                  </a:cubicBezTo>
                  <a:cubicBezTo>
                    <a:pt x="2285" y="3470"/>
                    <a:pt x="2323" y="3471"/>
                    <a:pt x="2362" y="3474"/>
                  </a:cubicBezTo>
                  <a:cubicBezTo>
                    <a:pt x="3085" y="3522"/>
                    <a:pt x="3519" y="3571"/>
                    <a:pt x="3761" y="3619"/>
                  </a:cubicBezTo>
                  <a:cubicBezTo>
                    <a:pt x="3795" y="3627"/>
                    <a:pt x="3830" y="3631"/>
                    <a:pt x="3867" y="3631"/>
                  </a:cubicBezTo>
                  <a:cubicBezTo>
                    <a:pt x="4034" y="3631"/>
                    <a:pt x="4212" y="3545"/>
                    <a:pt x="4291" y="3426"/>
                  </a:cubicBezTo>
                  <a:cubicBezTo>
                    <a:pt x="4870" y="2654"/>
                    <a:pt x="5207" y="1786"/>
                    <a:pt x="5304" y="822"/>
                  </a:cubicBezTo>
                  <a:cubicBezTo>
                    <a:pt x="5352" y="581"/>
                    <a:pt x="5207" y="291"/>
                    <a:pt x="4918" y="243"/>
                  </a:cubicBezTo>
                  <a:cubicBezTo>
                    <a:pt x="4580" y="98"/>
                    <a:pt x="4243" y="50"/>
                    <a:pt x="3857" y="2"/>
                  </a:cubicBezTo>
                  <a:cubicBezTo>
                    <a:pt x="3840" y="1"/>
                    <a:pt x="3823" y="1"/>
                    <a:pt x="38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906857" y="1476636"/>
              <a:ext cx="81888" cy="75697"/>
            </a:xfrm>
            <a:custGeom>
              <a:avLst/>
              <a:gdLst/>
              <a:ahLst/>
              <a:cxnLst/>
              <a:rect l="l" t="t" r="r" b="b"/>
              <a:pathLst>
                <a:path w="3955" h="3656" extrusionOk="0">
                  <a:moveTo>
                    <a:pt x="1495" y="0"/>
                  </a:moveTo>
                  <a:cubicBezTo>
                    <a:pt x="1147" y="0"/>
                    <a:pt x="823" y="109"/>
                    <a:pt x="579" y="334"/>
                  </a:cubicBezTo>
                  <a:cubicBezTo>
                    <a:pt x="0" y="913"/>
                    <a:pt x="48" y="2022"/>
                    <a:pt x="820" y="2842"/>
                  </a:cubicBezTo>
                  <a:cubicBezTo>
                    <a:pt x="1295" y="3376"/>
                    <a:pt x="1898" y="3655"/>
                    <a:pt x="2438" y="3655"/>
                  </a:cubicBezTo>
                  <a:cubicBezTo>
                    <a:pt x="2775" y="3655"/>
                    <a:pt x="3087" y="3547"/>
                    <a:pt x="3328" y="3324"/>
                  </a:cubicBezTo>
                  <a:cubicBezTo>
                    <a:pt x="3955" y="2745"/>
                    <a:pt x="3858" y="1636"/>
                    <a:pt x="3087" y="768"/>
                  </a:cubicBezTo>
                  <a:cubicBezTo>
                    <a:pt x="2645" y="267"/>
                    <a:pt x="2041" y="0"/>
                    <a:pt x="149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919818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5420" y="1"/>
                  </a:moveTo>
                  <a:cubicBezTo>
                    <a:pt x="3902" y="1"/>
                    <a:pt x="1185" y="2843"/>
                    <a:pt x="387" y="3686"/>
                  </a:cubicBezTo>
                  <a:cubicBezTo>
                    <a:pt x="242" y="3879"/>
                    <a:pt x="146" y="4120"/>
                    <a:pt x="97" y="4361"/>
                  </a:cubicBezTo>
                  <a:cubicBezTo>
                    <a:pt x="1" y="5036"/>
                    <a:pt x="242" y="5711"/>
                    <a:pt x="773" y="6194"/>
                  </a:cubicBezTo>
                  <a:cubicBezTo>
                    <a:pt x="1014" y="6338"/>
                    <a:pt x="1255" y="6531"/>
                    <a:pt x="1592" y="6628"/>
                  </a:cubicBezTo>
                  <a:cubicBezTo>
                    <a:pt x="1703" y="6665"/>
                    <a:pt x="1821" y="6683"/>
                    <a:pt x="1939" y="6683"/>
                  </a:cubicBezTo>
                  <a:cubicBezTo>
                    <a:pt x="2285" y="6683"/>
                    <a:pt x="2643" y="6529"/>
                    <a:pt x="2895" y="6242"/>
                  </a:cubicBezTo>
                  <a:cubicBezTo>
                    <a:pt x="3956" y="4795"/>
                    <a:pt x="7187" y="696"/>
                    <a:pt x="5788" y="69"/>
                  </a:cubicBezTo>
                  <a:cubicBezTo>
                    <a:pt x="5676" y="22"/>
                    <a:pt x="5553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437534" y="1476636"/>
              <a:ext cx="82903" cy="75697"/>
            </a:xfrm>
            <a:custGeom>
              <a:avLst/>
              <a:gdLst/>
              <a:ahLst/>
              <a:cxnLst/>
              <a:rect l="l" t="t" r="r" b="b"/>
              <a:pathLst>
                <a:path w="4004" h="3656" extrusionOk="0">
                  <a:moveTo>
                    <a:pt x="2474" y="0"/>
                  </a:moveTo>
                  <a:cubicBezTo>
                    <a:pt x="1938" y="0"/>
                    <a:pt x="1340" y="267"/>
                    <a:pt x="869" y="768"/>
                  </a:cubicBezTo>
                  <a:cubicBezTo>
                    <a:pt x="146" y="1636"/>
                    <a:pt x="1" y="2745"/>
                    <a:pt x="628" y="3324"/>
                  </a:cubicBezTo>
                  <a:cubicBezTo>
                    <a:pt x="869" y="3547"/>
                    <a:pt x="1188" y="3655"/>
                    <a:pt x="1531" y="3655"/>
                  </a:cubicBezTo>
                  <a:cubicBezTo>
                    <a:pt x="2080" y="3655"/>
                    <a:pt x="2690" y="3376"/>
                    <a:pt x="3136" y="2842"/>
                  </a:cubicBezTo>
                  <a:cubicBezTo>
                    <a:pt x="3907" y="2022"/>
                    <a:pt x="4004" y="913"/>
                    <a:pt x="3377" y="334"/>
                  </a:cubicBezTo>
                  <a:cubicBezTo>
                    <a:pt x="3133" y="109"/>
                    <a:pt x="2816" y="0"/>
                    <a:pt x="2474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358651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1757" y="1"/>
                  </a:moveTo>
                  <a:cubicBezTo>
                    <a:pt x="1628" y="1"/>
                    <a:pt x="1508" y="22"/>
                    <a:pt x="1400" y="69"/>
                  </a:cubicBezTo>
                  <a:cubicBezTo>
                    <a:pt x="1" y="696"/>
                    <a:pt x="3136" y="4795"/>
                    <a:pt x="4293" y="6242"/>
                  </a:cubicBezTo>
                  <a:cubicBezTo>
                    <a:pt x="4509" y="6529"/>
                    <a:pt x="4858" y="6683"/>
                    <a:pt x="5221" y="6683"/>
                  </a:cubicBezTo>
                  <a:cubicBezTo>
                    <a:pt x="5346" y="6683"/>
                    <a:pt x="5472" y="6665"/>
                    <a:pt x="5595" y="6628"/>
                  </a:cubicBezTo>
                  <a:cubicBezTo>
                    <a:pt x="5885" y="6531"/>
                    <a:pt x="6174" y="6338"/>
                    <a:pt x="6415" y="6194"/>
                  </a:cubicBezTo>
                  <a:cubicBezTo>
                    <a:pt x="6946" y="5711"/>
                    <a:pt x="7187" y="5036"/>
                    <a:pt x="7042" y="4361"/>
                  </a:cubicBezTo>
                  <a:cubicBezTo>
                    <a:pt x="7042" y="4120"/>
                    <a:pt x="6946" y="3879"/>
                    <a:pt x="6753" y="3686"/>
                  </a:cubicBezTo>
                  <a:cubicBezTo>
                    <a:pt x="5954" y="2843"/>
                    <a:pt x="3238" y="1"/>
                    <a:pt x="1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795013" y="1401252"/>
              <a:ext cx="105865" cy="80315"/>
            </a:xfrm>
            <a:custGeom>
              <a:avLst/>
              <a:gdLst/>
              <a:ahLst/>
              <a:cxnLst/>
              <a:rect l="l" t="t" r="r" b="b"/>
              <a:pathLst>
                <a:path w="5113" h="3879" extrusionOk="0">
                  <a:moveTo>
                    <a:pt x="263" y="0"/>
                  </a:moveTo>
                  <a:cubicBezTo>
                    <a:pt x="209" y="0"/>
                    <a:pt x="165" y="35"/>
                    <a:pt x="97" y="69"/>
                  </a:cubicBezTo>
                  <a:cubicBezTo>
                    <a:pt x="0" y="165"/>
                    <a:pt x="0" y="310"/>
                    <a:pt x="97" y="406"/>
                  </a:cubicBezTo>
                  <a:cubicBezTo>
                    <a:pt x="435" y="792"/>
                    <a:pt x="820" y="1130"/>
                    <a:pt x="1158" y="1419"/>
                  </a:cubicBezTo>
                  <a:cubicBezTo>
                    <a:pt x="1544" y="1757"/>
                    <a:pt x="1930" y="2046"/>
                    <a:pt x="2315" y="2335"/>
                  </a:cubicBezTo>
                  <a:cubicBezTo>
                    <a:pt x="3087" y="2914"/>
                    <a:pt x="3859" y="3396"/>
                    <a:pt x="4727" y="3879"/>
                  </a:cubicBezTo>
                  <a:lnTo>
                    <a:pt x="4920" y="3879"/>
                  </a:lnTo>
                  <a:cubicBezTo>
                    <a:pt x="5016" y="3782"/>
                    <a:pt x="5113" y="3686"/>
                    <a:pt x="5064" y="3541"/>
                  </a:cubicBezTo>
                  <a:cubicBezTo>
                    <a:pt x="4823" y="3059"/>
                    <a:pt x="4534" y="2625"/>
                    <a:pt x="4196" y="2287"/>
                  </a:cubicBezTo>
                  <a:cubicBezTo>
                    <a:pt x="3810" y="1901"/>
                    <a:pt x="3473" y="1564"/>
                    <a:pt x="3039" y="1274"/>
                  </a:cubicBezTo>
                  <a:cubicBezTo>
                    <a:pt x="2653" y="985"/>
                    <a:pt x="2219" y="744"/>
                    <a:pt x="1785" y="551"/>
                  </a:cubicBezTo>
                  <a:cubicBezTo>
                    <a:pt x="1303" y="310"/>
                    <a:pt x="820" y="117"/>
                    <a:pt x="338" y="20"/>
                  </a:cubicBezTo>
                  <a:cubicBezTo>
                    <a:pt x="310" y="6"/>
                    <a:pt x="286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41838" y="2005773"/>
              <a:ext cx="938661" cy="492862"/>
            </a:xfrm>
            <a:custGeom>
              <a:avLst/>
              <a:gdLst/>
              <a:ahLst/>
              <a:cxnLst/>
              <a:rect l="l" t="t" r="r" b="b"/>
              <a:pathLst>
                <a:path w="45335" h="23804" extrusionOk="0">
                  <a:moveTo>
                    <a:pt x="3907" y="0"/>
                  </a:moveTo>
                  <a:lnTo>
                    <a:pt x="1254" y="7813"/>
                  </a:lnTo>
                  <a:cubicBezTo>
                    <a:pt x="531" y="5739"/>
                    <a:pt x="145" y="3617"/>
                    <a:pt x="49" y="1447"/>
                  </a:cubicBezTo>
                  <a:cubicBezTo>
                    <a:pt x="49" y="1978"/>
                    <a:pt x="0" y="2556"/>
                    <a:pt x="0" y="3087"/>
                  </a:cubicBezTo>
                  <a:cubicBezTo>
                    <a:pt x="0" y="12588"/>
                    <a:pt x="4968" y="19967"/>
                    <a:pt x="12636" y="23343"/>
                  </a:cubicBezTo>
                  <a:cubicBezTo>
                    <a:pt x="13271" y="23625"/>
                    <a:pt x="13925" y="23736"/>
                    <a:pt x="14596" y="23736"/>
                  </a:cubicBezTo>
                  <a:cubicBezTo>
                    <a:pt x="17138" y="23736"/>
                    <a:pt x="19933" y="22137"/>
                    <a:pt x="22909" y="22137"/>
                  </a:cubicBezTo>
                  <a:cubicBezTo>
                    <a:pt x="25918" y="22137"/>
                    <a:pt x="28650" y="23804"/>
                    <a:pt x="31128" y="23804"/>
                  </a:cubicBezTo>
                  <a:cubicBezTo>
                    <a:pt x="31748" y="23804"/>
                    <a:pt x="32352" y="23699"/>
                    <a:pt x="32940" y="23439"/>
                  </a:cubicBezTo>
                  <a:cubicBezTo>
                    <a:pt x="40560" y="20063"/>
                    <a:pt x="45334" y="12684"/>
                    <a:pt x="45334" y="3087"/>
                  </a:cubicBezTo>
                  <a:cubicBezTo>
                    <a:pt x="45334" y="2556"/>
                    <a:pt x="45334" y="1978"/>
                    <a:pt x="45286" y="1399"/>
                  </a:cubicBezTo>
                  <a:cubicBezTo>
                    <a:pt x="45190" y="3569"/>
                    <a:pt x="44804" y="5643"/>
                    <a:pt x="44177" y="7717"/>
                  </a:cubicBezTo>
                  <a:lnTo>
                    <a:pt x="41573" y="0"/>
                  </a:lnTo>
                  <a:lnTo>
                    <a:pt x="41573" y="0"/>
                  </a:lnTo>
                  <a:cubicBezTo>
                    <a:pt x="41573" y="1"/>
                    <a:pt x="41380" y="9646"/>
                    <a:pt x="42923" y="10803"/>
                  </a:cubicBezTo>
                  <a:cubicBezTo>
                    <a:pt x="40801" y="14999"/>
                    <a:pt x="37280" y="18375"/>
                    <a:pt x="32940" y="20256"/>
                  </a:cubicBezTo>
                  <a:cubicBezTo>
                    <a:pt x="32343" y="20520"/>
                    <a:pt x="31728" y="20626"/>
                    <a:pt x="31095" y="20626"/>
                  </a:cubicBezTo>
                  <a:cubicBezTo>
                    <a:pt x="28613" y="20626"/>
                    <a:pt x="25868" y="19002"/>
                    <a:pt x="22909" y="19002"/>
                  </a:cubicBezTo>
                  <a:cubicBezTo>
                    <a:pt x="20009" y="19002"/>
                    <a:pt x="17170" y="20602"/>
                    <a:pt x="14606" y="20602"/>
                  </a:cubicBezTo>
                  <a:cubicBezTo>
                    <a:pt x="13929" y="20602"/>
                    <a:pt x="13271" y="20490"/>
                    <a:pt x="12636" y="20208"/>
                  </a:cubicBezTo>
                  <a:cubicBezTo>
                    <a:pt x="8295" y="18327"/>
                    <a:pt x="4727" y="14999"/>
                    <a:pt x="2508" y="10803"/>
                  </a:cubicBezTo>
                  <a:cubicBezTo>
                    <a:pt x="4100" y="9694"/>
                    <a:pt x="3907" y="1"/>
                    <a:pt x="3907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189912" y="2004780"/>
              <a:ext cx="132823" cy="212185"/>
            </a:xfrm>
            <a:custGeom>
              <a:avLst/>
              <a:gdLst/>
              <a:ahLst/>
              <a:cxnLst/>
              <a:rect l="l" t="t" r="r" b="b"/>
              <a:pathLst>
                <a:path w="6415" h="10248" extrusionOk="0">
                  <a:moveTo>
                    <a:pt x="3232" y="0"/>
                  </a:moveTo>
                  <a:cubicBezTo>
                    <a:pt x="3232" y="0"/>
                    <a:pt x="0" y="9115"/>
                    <a:pt x="2122" y="10176"/>
                  </a:cubicBezTo>
                  <a:cubicBezTo>
                    <a:pt x="2219" y="10224"/>
                    <a:pt x="2315" y="10247"/>
                    <a:pt x="2411" y="10247"/>
                  </a:cubicBezTo>
                  <a:cubicBezTo>
                    <a:pt x="4437" y="10247"/>
                    <a:pt x="6415" y="48"/>
                    <a:pt x="6415" y="48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102554" y="1998775"/>
              <a:ext cx="132823" cy="218189"/>
            </a:xfrm>
            <a:custGeom>
              <a:avLst/>
              <a:gdLst/>
              <a:ahLst/>
              <a:cxnLst/>
              <a:rect l="l" t="t" r="r" b="b"/>
              <a:pathLst>
                <a:path w="6415" h="10538" extrusionOk="0">
                  <a:moveTo>
                    <a:pt x="2991" y="1"/>
                  </a:moveTo>
                  <a:lnTo>
                    <a:pt x="1" y="338"/>
                  </a:lnTo>
                  <a:cubicBezTo>
                    <a:pt x="1" y="338"/>
                    <a:pt x="1935" y="10537"/>
                    <a:pt x="3957" y="10537"/>
                  </a:cubicBezTo>
                  <a:cubicBezTo>
                    <a:pt x="4053" y="10537"/>
                    <a:pt x="4149" y="10514"/>
                    <a:pt x="4245" y="10466"/>
                  </a:cubicBezTo>
                  <a:cubicBezTo>
                    <a:pt x="6415" y="9405"/>
                    <a:pt x="2991" y="1"/>
                    <a:pt x="2991" y="1"/>
                  </a:cubicBez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7"/>
          <p:cNvSpPr txBox="1"/>
          <p:nvPr/>
        </p:nvSpPr>
        <p:spPr>
          <a:xfrm>
            <a:off x="457200" y="2733578"/>
            <a:ext cx="1080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2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1648800" y="3066175"/>
            <a:ext cx="1080000" cy="16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 txBox="1"/>
          <p:nvPr/>
        </p:nvSpPr>
        <p:spPr>
          <a:xfrm>
            <a:off x="1648800" y="3227978"/>
            <a:ext cx="1080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FFFFFF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2840400" y="3560575"/>
            <a:ext cx="1080000" cy="1174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7"/>
          <p:cNvGrpSpPr/>
          <p:nvPr/>
        </p:nvGrpSpPr>
        <p:grpSpPr>
          <a:xfrm>
            <a:off x="1683315" y="1854071"/>
            <a:ext cx="1045485" cy="1314640"/>
            <a:chOff x="2365166" y="1261312"/>
            <a:chExt cx="1045485" cy="1314640"/>
          </a:xfrm>
        </p:grpSpPr>
        <p:sp>
          <p:nvSpPr>
            <p:cNvPr id="356" name="Google Shape;356;p17"/>
            <p:cNvSpPr/>
            <p:nvPr/>
          </p:nvSpPr>
          <p:spPr>
            <a:xfrm>
              <a:off x="2555391" y="2454103"/>
              <a:ext cx="664051" cy="121849"/>
            </a:xfrm>
            <a:custGeom>
              <a:avLst/>
              <a:gdLst/>
              <a:ahLst/>
              <a:cxnLst/>
              <a:rect l="l" t="t" r="r" b="b"/>
              <a:pathLst>
                <a:path w="32072" h="5885" extrusionOk="0">
                  <a:moveTo>
                    <a:pt x="16060" y="1"/>
                  </a:moveTo>
                  <a:cubicBezTo>
                    <a:pt x="7186" y="1"/>
                    <a:pt x="0" y="1351"/>
                    <a:pt x="0" y="2942"/>
                  </a:cubicBezTo>
                  <a:cubicBezTo>
                    <a:pt x="0" y="4582"/>
                    <a:pt x="7186" y="5884"/>
                    <a:pt x="16060" y="5884"/>
                  </a:cubicBezTo>
                  <a:cubicBezTo>
                    <a:pt x="24886" y="5884"/>
                    <a:pt x="32072" y="4582"/>
                    <a:pt x="32072" y="2942"/>
                  </a:cubicBezTo>
                  <a:cubicBezTo>
                    <a:pt x="32072" y="1351"/>
                    <a:pt x="24886" y="1"/>
                    <a:pt x="16060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118054" y="1528955"/>
              <a:ext cx="266453" cy="198416"/>
            </a:xfrm>
            <a:custGeom>
              <a:avLst/>
              <a:gdLst/>
              <a:ahLst/>
              <a:cxnLst/>
              <a:rect l="l" t="t" r="r" b="b"/>
              <a:pathLst>
                <a:path w="12869" h="9583" extrusionOk="0">
                  <a:moveTo>
                    <a:pt x="11546" y="1"/>
                  </a:moveTo>
                  <a:cubicBezTo>
                    <a:pt x="10632" y="1"/>
                    <a:pt x="9191" y="1239"/>
                    <a:pt x="7466" y="1239"/>
                  </a:cubicBezTo>
                  <a:cubicBezTo>
                    <a:pt x="7389" y="1239"/>
                    <a:pt x="7312" y="1236"/>
                    <a:pt x="7234" y="1231"/>
                  </a:cubicBezTo>
                  <a:cubicBezTo>
                    <a:pt x="5498" y="1135"/>
                    <a:pt x="4389" y="990"/>
                    <a:pt x="3762" y="845"/>
                  </a:cubicBezTo>
                  <a:cubicBezTo>
                    <a:pt x="3713" y="841"/>
                    <a:pt x="3664" y="838"/>
                    <a:pt x="3615" y="838"/>
                  </a:cubicBezTo>
                  <a:cubicBezTo>
                    <a:pt x="3183" y="838"/>
                    <a:pt x="2768" y="1025"/>
                    <a:pt x="2508" y="1328"/>
                  </a:cubicBezTo>
                  <a:cubicBezTo>
                    <a:pt x="1785" y="2196"/>
                    <a:pt x="627" y="4077"/>
                    <a:pt x="97" y="7597"/>
                  </a:cubicBezTo>
                  <a:cubicBezTo>
                    <a:pt x="0" y="8224"/>
                    <a:pt x="386" y="8899"/>
                    <a:pt x="1013" y="9092"/>
                  </a:cubicBezTo>
                  <a:cubicBezTo>
                    <a:pt x="1833" y="9382"/>
                    <a:pt x="2701" y="9526"/>
                    <a:pt x="3569" y="9575"/>
                  </a:cubicBezTo>
                  <a:cubicBezTo>
                    <a:pt x="3638" y="9580"/>
                    <a:pt x="3710" y="9583"/>
                    <a:pt x="3785" y="9583"/>
                  </a:cubicBezTo>
                  <a:cubicBezTo>
                    <a:pt x="6367" y="9583"/>
                    <a:pt x="12869" y="6412"/>
                    <a:pt x="12588" y="2148"/>
                  </a:cubicBezTo>
                  <a:cubicBezTo>
                    <a:pt x="12496" y="503"/>
                    <a:pt x="12128" y="1"/>
                    <a:pt x="115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181947" y="1586679"/>
              <a:ext cx="110834" cy="82634"/>
            </a:xfrm>
            <a:custGeom>
              <a:avLst/>
              <a:gdLst/>
              <a:ahLst/>
              <a:cxnLst/>
              <a:rect l="l" t="t" r="r" b="b"/>
              <a:pathLst>
                <a:path w="5353" h="3991" extrusionOk="0">
                  <a:moveTo>
                    <a:pt x="4804" y="1"/>
                  </a:moveTo>
                  <a:cubicBezTo>
                    <a:pt x="4423" y="1"/>
                    <a:pt x="3834" y="521"/>
                    <a:pt x="3106" y="521"/>
                  </a:cubicBezTo>
                  <a:cubicBezTo>
                    <a:pt x="3068" y="521"/>
                    <a:pt x="3030" y="520"/>
                    <a:pt x="2991" y="517"/>
                  </a:cubicBezTo>
                  <a:cubicBezTo>
                    <a:pt x="2316" y="469"/>
                    <a:pt x="1834" y="421"/>
                    <a:pt x="1592" y="372"/>
                  </a:cubicBezTo>
                  <a:cubicBezTo>
                    <a:pt x="1558" y="364"/>
                    <a:pt x="1524" y="360"/>
                    <a:pt x="1490" y="360"/>
                  </a:cubicBezTo>
                  <a:cubicBezTo>
                    <a:pt x="1333" y="360"/>
                    <a:pt x="1181" y="446"/>
                    <a:pt x="1062" y="565"/>
                  </a:cubicBezTo>
                  <a:cubicBezTo>
                    <a:pt x="483" y="1289"/>
                    <a:pt x="146" y="2205"/>
                    <a:pt x="49" y="3170"/>
                  </a:cubicBezTo>
                  <a:cubicBezTo>
                    <a:pt x="1" y="3411"/>
                    <a:pt x="194" y="3700"/>
                    <a:pt x="435" y="3748"/>
                  </a:cubicBezTo>
                  <a:cubicBezTo>
                    <a:pt x="773" y="3893"/>
                    <a:pt x="1110" y="3941"/>
                    <a:pt x="1496" y="3989"/>
                  </a:cubicBezTo>
                  <a:cubicBezTo>
                    <a:pt x="1514" y="3990"/>
                    <a:pt x="1532" y="3991"/>
                    <a:pt x="1550" y="3991"/>
                  </a:cubicBezTo>
                  <a:cubicBezTo>
                    <a:pt x="2607" y="3991"/>
                    <a:pt x="5353" y="2656"/>
                    <a:pt x="5258" y="903"/>
                  </a:cubicBezTo>
                  <a:cubicBezTo>
                    <a:pt x="5203" y="212"/>
                    <a:pt x="5046" y="1"/>
                    <a:pt x="480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390301" y="1528955"/>
              <a:ext cx="267467" cy="198416"/>
            </a:xfrm>
            <a:custGeom>
              <a:avLst/>
              <a:gdLst/>
              <a:ahLst/>
              <a:cxnLst/>
              <a:rect l="l" t="t" r="r" b="b"/>
              <a:pathLst>
                <a:path w="12918" h="9583" extrusionOk="0">
                  <a:moveTo>
                    <a:pt x="1350" y="1"/>
                  </a:moveTo>
                  <a:cubicBezTo>
                    <a:pt x="764" y="1"/>
                    <a:pt x="391" y="503"/>
                    <a:pt x="282" y="2148"/>
                  </a:cubicBezTo>
                  <a:cubicBezTo>
                    <a:pt x="0" y="6412"/>
                    <a:pt x="6548" y="9583"/>
                    <a:pt x="9132" y="9583"/>
                  </a:cubicBezTo>
                  <a:cubicBezTo>
                    <a:pt x="9208" y="9583"/>
                    <a:pt x="9280" y="9580"/>
                    <a:pt x="9348" y="9575"/>
                  </a:cubicBezTo>
                  <a:cubicBezTo>
                    <a:pt x="10217" y="9526"/>
                    <a:pt x="11085" y="9382"/>
                    <a:pt x="11905" y="9092"/>
                  </a:cubicBezTo>
                  <a:cubicBezTo>
                    <a:pt x="12531" y="8899"/>
                    <a:pt x="12917" y="8224"/>
                    <a:pt x="12821" y="7597"/>
                  </a:cubicBezTo>
                  <a:cubicBezTo>
                    <a:pt x="12290" y="4077"/>
                    <a:pt x="11133" y="2196"/>
                    <a:pt x="10458" y="1328"/>
                  </a:cubicBezTo>
                  <a:cubicBezTo>
                    <a:pt x="10155" y="1025"/>
                    <a:pt x="9735" y="838"/>
                    <a:pt x="9303" y="838"/>
                  </a:cubicBezTo>
                  <a:cubicBezTo>
                    <a:pt x="9254" y="838"/>
                    <a:pt x="9205" y="841"/>
                    <a:pt x="9156" y="845"/>
                  </a:cubicBezTo>
                  <a:cubicBezTo>
                    <a:pt x="8529" y="990"/>
                    <a:pt x="7419" y="1135"/>
                    <a:pt x="5731" y="1231"/>
                  </a:cubicBezTo>
                  <a:cubicBezTo>
                    <a:pt x="5651" y="1236"/>
                    <a:pt x="5572" y="1239"/>
                    <a:pt x="5493" y="1239"/>
                  </a:cubicBezTo>
                  <a:cubicBezTo>
                    <a:pt x="3715" y="1239"/>
                    <a:pt x="2270" y="1"/>
                    <a:pt x="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2483035" y="1586679"/>
              <a:ext cx="109819" cy="82634"/>
            </a:xfrm>
            <a:custGeom>
              <a:avLst/>
              <a:gdLst/>
              <a:ahLst/>
              <a:cxnLst/>
              <a:rect l="l" t="t" r="r" b="b"/>
              <a:pathLst>
                <a:path w="5304" h="3991" extrusionOk="0">
                  <a:moveTo>
                    <a:pt x="525" y="1"/>
                  </a:moveTo>
                  <a:cubicBezTo>
                    <a:pt x="284" y="1"/>
                    <a:pt x="131" y="212"/>
                    <a:pt x="95" y="903"/>
                  </a:cubicBezTo>
                  <a:cubicBezTo>
                    <a:pt x="0" y="2656"/>
                    <a:pt x="2746" y="3991"/>
                    <a:pt x="3802" y="3991"/>
                  </a:cubicBezTo>
                  <a:cubicBezTo>
                    <a:pt x="3821" y="3991"/>
                    <a:pt x="3839" y="3990"/>
                    <a:pt x="3857" y="3989"/>
                  </a:cubicBezTo>
                  <a:cubicBezTo>
                    <a:pt x="4194" y="3941"/>
                    <a:pt x="4580" y="3893"/>
                    <a:pt x="4918" y="3748"/>
                  </a:cubicBezTo>
                  <a:cubicBezTo>
                    <a:pt x="5159" y="3652"/>
                    <a:pt x="5303" y="3411"/>
                    <a:pt x="5303" y="3170"/>
                  </a:cubicBezTo>
                  <a:cubicBezTo>
                    <a:pt x="5207" y="2205"/>
                    <a:pt x="4869" y="1337"/>
                    <a:pt x="4291" y="565"/>
                  </a:cubicBezTo>
                  <a:cubicBezTo>
                    <a:pt x="4172" y="446"/>
                    <a:pt x="4020" y="360"/>
                    <a:pt x="3862" y="360"/>
                  </a:cubicBezTo>
                  <a:cubicBezTo>
                    <a:pt x="3829" y="360"/>
                    <a:pt x="3794" y="364"/>
                    <a:pt x="3760" y="372"/>
                  </a:cubicBezTo>
                  <a:cubicBezTo>
                    <a:pt x="3278" y="421"/>
                    <a:pt x="2796" y="469"/>
                    <a:pt x="2313" y="517"/>
                  </a:cubicBezTo>
                  <a:cubicBezTo>
                    <a:pt x="2276" y="520"/>
                    <a:pt x="2239" y="521"/>
                    <a:pt x="2203" y="521"/>
                  </a:cubicBezTo>
                  <a:cubicBezTo>
                    <a:pt x="1500" y="521"/>
                    <a:pt x="904" y="1"/>
                    <a:pt x="52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418086" y="1357731"/>
              <a:ext cx="938661" cy="1140038"/>
            </a:xfrm>
            <a:custGeom>
              <a:avLst/>
              <a:gdLst/>
              <a:ahLst/>
              <a:cxnLst/>
              <a:rect l="l" t="t" r="r" b="b"/>
              <a:pathLst>
                <a:path w="45335" h="55061" extrusionOk="0">
                  <a:moveTo>
                    <a:pt x="22909" y="0"/>
                  </a:moveTo>
                  <a:cubicBezTo>
                    <a:pt x="9646" y="0"/>
                    <a:pt x="1" y="21124"/>
                    <a:pt x="1" y="34387"/>
                  </a:cubicBezTo>
                  <a:cubicBezTo>
                    <a:pt x="1" y="43888"/>
                    <a:pt x="4968" y="51267"/>
                    <a:pt x="12636" y="54643"/>
                  </a:cubicBezTo>
                  <a:cubicBezTo>
                    <a:pt x="13271" y="54925"/>
                    <a:pt x="13925" y="55036"/>
                    <a:pt x="14596" y="55036"/>
                  </a:cubicBezTo>
                  <a:cubicBezTo>
                    <a:pt x="17138" y="55036"/>
                    <a:pt x="19933" y="53437"/>
                    <a:pt x="22909" y="53437"/>
                  </a:cubicBezTo>
                  <a:cubicBezTo>
                    <a:pt x="25907" y="53437"/>
                    <a:pt x="28629" y="55060"/>
                    <a:pt x="31100" y="55060"/>
                  </a:cubicBezTo>
                  <a:cubicBezTo>
                    <a:pt x="31730" y="55060"/>
                    <a:pt x="32343" y="54955"/>
                    <a:pt x="32940" y="54691"/>
                  </a:cubicBezTo>
                  <a:cubicBezTo>
                    <a:pt x="40560" y="51363"/>
                    <a:pt x="45335" y="43936"/>
                    <a:pt x="45335" y="34387"/>
                  </a:cubicBezTo>
                  <a:cubicBezTo>
                    <a:pt x="45335" y="21124"/>
                    <a:pt x="36220" y="0"/>
                    <a:pt x="2290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2780555" y="1791091"/>
              <a:ext cx="214711" cy="155784"/>
            </a:xfrm>
            <a:custGeom>
              <a:avLst/>
              <a:gdLst/>
              <a:ahLst/>
              <a:cxnLst/>
              <a:rect l="l" t="t" r="r" b="b"/>
              <a:pathLst>
                <a:path w="10370" h="7524" extrusionOk="0">
                  <a:moveTo>
                    <a:pt x="2556" y="0"/>
                  </a:moveTo>
                  <a:cubicBezTo>
                    <a:pt x="1158" y="0"/>
                    <a:pt x="0" y="1110"/>
                    <a:pt x="0" y="2556"/>
                  </a:cubicBezTo>
                  <a:lnTo>
                    <a:pt x="0" y="4920"/>
                  </a:lnTo>
                  <a:cubicBezTo>
                    <a:pt x="0" y="6366"/>
                    <a:pt x="1158" y="7524"/>
                    <a:pt x="2556" y="7524"/>
                  </a:cubicBezTo>
                  <a:lnTo>
                    <a:pt x="7765" y="7524"/>
                  </a:lnTo>
                  <a:cubicBezTo>
                    <a:pt x="9212" y="7524"/>
                    <a:pt x="10369" y="6366"/>
                    <a:pt x="10369" y="4920"/>
                  </a:cubicBezTo>
                  <a:lnTo>
                    <a:pt x="10369" y="2556"/>
                  </a:lnTo>
                  <a:cubicBezTo>
                    <a:pt x="10369" y="1110"/>
                    <a:pt x="9212" y="0"/>
                    <a:pt x="776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669725" y="1735169"/>
              <a:ext cx="89880" cy="77809"/>
            </a:xfrm>
            <a:custGeom>
              <a:avLst/>
              <a:gdLst/>
              <a:ahLst/>
              <a:cxnLst/>
              <a:rect l="l" t="t" r="r" b="b"/>
              <a:pathLst>
                <a:path w="4341" h="3758" extrusionOk="0">
                  <a:moveTo>
                    <a:pt x="1833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892" y="3757"/>
                    <a:pt x="1843" y="3757"/>
                  </a:cubicBezTo>
                  <a:cubicBezTo>
                    <a:pt x="2308" y="3757"/>
                    <a:pt x="2787" y="3580"/>
                    <a:pt x="3183" y="3184"/>
                  </a:cubicBezTo>
                  <a:cubicBezTo>
                    <a:pt x="4341" y="2026"/>
                    <a:pt x="3521" y="1"/>
                    <a:pt x="18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690678" y="1747654"/>
              <a:ext cx="23500" cy="22486"/>
            </a:xfrm>
            <a:custGeom>
              <a:avLst/>
              <a:gdLst/>
              <a:ahLst/>
              <a:cxnLst/>
              <a:rect l="l" t="t" r="r" b="b"/>
              <a:pathLst>
                <a:path w="1135" h="1086" extrusionOk="0">
                  <a:moveTo>
                    <a:pt x="561" y="0"/>
                  </a:moveTo>
                  <a:cubicBezTo>
                    <a:pt x="314" y="0"/>
                    <a:pt x="73" y="169"/>
                    <a:pt x="49" y="507"/>
                  </a:cubicBezTo>
                  <a:cubicBezTo>
                    <a:pt x="1" y="893"/>
                    <a:pt x="278" y="1085"/>
                    <a:pt x="561" y="1085"/>
                  </a:cubicBezTo>
                  <a:cubicBezTo>
                    <a:pt x="845" y="1085"/>
                    <a:pt x="1134" y="893"/>
                    <a:pt x="1110" y="507"/>
                  </a:cubicBezTo>
                  <a:cubicBezTo>
                    <a:pt x="1062" y="169"/>
                    <a:pt x="809" y="0"/>
                    <a:pt x="5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663721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23" y="1"/>
                  </a:moveTo>
                  <a:cubicBezTo>
                    <a:pt x="965" y="1"/>
                    <a:pt x="1" y="483"/>
                    <a:pt x="1" y="1110"/>
                  </a:cubicBezTo>
                  <a:cubicBezTo>
                    <a:pt x="1" y="1689"/>
                    <a:pt x="965" y="2171"/>
                    <a:pt x="2123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042173" y="1735169"/>
              <a:ext cx="89880" cy="77809"/>
            </a:xfrm>
            <a:custGeom>
              <a:avLst/>
              <a:gdLst/>
              <a:ahLst/>
              <a:cxnLst/>
              <a:rect l="l" t="t" r="r" b="b"/>
              <a:pathLst>
                <a:path w="4341" h="3758" extrusionOk="0">
                  <a:moveTo>
                    <a:pt x="1881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64" y="3757"/>
                  </a:cubicBezTo>
                  <a:cubicBezTo>
                    <a:pt x="2329" y="3757"/>
                    <a:pt x="2803" y="3580"/>
                    <a:pt x="3183" y="3184"/>
                  </a:cubicBezTo>
                  <a:cubicBezTo>
                    <a:pt x="4341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064140" y="1747157"/>
              <a:ext cx="25964" cy="22237"/>
            </a:xfrm>
            <a:custGeom>
              <a:avLst/>
              <a:gdLst/>
              <a:ahLst/>
              <a:cxnLst/>
              <a:rect l="l" t="t" r="r" b="b"/>
              <a:pathLst>
                <a:path w="1254" h="1074" extrusionOk="0">
                  <a:moveTo>
                    <a:pt x="531" y="0"/>
                  </a:moveTo>
                  <a:cubicBezTo>
                    <a:pt x="241" y="0"/>
                    <a:pt x="0" y="241"/>
                    <a:pt x="0" y="531"/>
                  </a:cubicBezTo>
                  <a:cubicBezTo>
                    <a:pt x="0" y="858"/>
                    <a:pt x="266" y="1074"/>
                    <a:pt x="543" y="1074"/>
                  </a:cubicBezTo>
                  <a:cubicBezTo>
                    <a:pt x="674" y="1074"/>
                    <a:pt x="808" y="1025"/>
                    <a:pt x="916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3036169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71" y="1"/>
                  </a:moveTo>
                  <a:cubicBezTo>
                    <a:pt x="965" y="1"/>
                    <a:pt x="1" y="483"/>
                    <a:pt x="1" y="1110"/>
                  </a:cubicBezTo>
                  <a:cubicBezTo>
                    <a:pt x="1" y="1689"/>
                    <a:pt x="965" y="2171"/>
                    <a:pt x="2171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780555" y="1772106"/>
              <a:ext cx="214711" cy="155805"/>
            </a:xfrm>
            <a:custGeom>
              <a:avLst/>
              <a:gdLst/>
              <a:ahLst/>
              <a:cxnLst/>
              <a:rect l="l" t="t" r="r" b="b"/>
              <a:pathLst>
                <a:path w="10370" h="7525" extrusionOk="0">
                  <a:moveTo>
                    <a:pt x="2556" y="1"/>
                  </a:moveTo>
                  <a:cubicBezTo>
                    <a:pt x="1158" y="1"/>
                    <a:pt x="0" y="1158"/>
                    <a:pt x="0" y="2605"/>
                  </a:cubicBezTo>
                  <a:lnTo>
                    <a:pt x="0" y="4920"/>
                  </a:lnTo>
                  <a:cubicBezTo>
                    <a:pt x="0" y="6367"/>
                    <a:pt x="1158" y="7524"/>
                    <a:pt x="2556" y="7524"/>
                  </a:cubicBezTo>
                  <a:lnTo>
                    <a:pt x="7765" y="7524"/>
                  </a:lnTo>
                  <a:cubicBezTo>
                    <a:pt x="9212" y="7524"/>
                    <a:pt x="10369" y="6367"/>
                    <a:pt x="10369" y="4920"/>
                  </a:cubicBezTo>
                  <a:lnTo>
                    <a:pt x="10369" y="2605"/>
                  </a:lnTo>
                  <a:cubicBezTo>
                    <a:pt x="10369" y="1158"/>
                    <a:pt x="9212" y="1"/>
                    <a:pt x="7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2805524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116" y="1"/>
                  </a:moveTo>
                  <a:cubicBezTo>
                    <a:pt x="1098" y="1"/>
                    <a:pt x="1080" y="1"/>
                    <a:pt x="1061" y="2"/>
                  </a:cubicBezTo>
                  <a:cubicBezTo>
                    <a:pt x="482" y="2"/>
                    <a:pt x="0" y="436"/>
                    <a:pt x="0" y="1015"/>
                  </a:cubicBezTo>
                  <a:cubicBezTo>
                    <a:pt x="0" y="1634"/>
                    <a:pt x="506" y="2055"/>
                    <a:pt x="1043" y="2055"/>
                  </a:cubicBezTo>
                  <a:cubicBezTo>
                    <a:pt x="1300" y="2055"/>
                    <a:pt x="1565" y="1958"/>
                    <a:pt x="1784" y="1738"/>
                  </a:cubicBezTo>
                  <a:cubicBezTo>
                    <a:pt x="2399" y="1124"/>
                    <a:pt x="1995" y="1"/>
                    <a:pt x="11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2927327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069" y="1"/>
                  </a:moveTo>
                  <a:cubicBezTo>
                    <a:pt x="1051" y="1"/>
                    <a:pt x="1032" y="1"/>
                    <a:pt x="1014" y="2"/>
                  </a:cubicBezTo>
                  <a:cubicBezTo>
                    <a:pt x="435" y="2"/>
                    <a:pt x="1" y="436"/>
                    <a:pt x="1" y="1015"/>
                  </a:cubicBezTo>
                  <a:cubicBezTo>
                    <a:pt x="1" y="1634"/>
                    <a:pt x="507" y="2055"/>
                    <a:pt x="1028" y="2055"/>
                  </a:cubicBezTo>
                  <a:cubicBezTo>
                    <a:pt x="1279" y="2055"/>
                    <a:pt x="1533" y="1958"/>
                    <a:pt x="1737" y="1738"/>
                  </a:cubicBezTo>
                  <a:cubicBezTo>
                    <a:pt x="2398" y="1124"/>
                    <a:pt x="1949" y="1"/>
                    <a:pt x="10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817491" y="1862894"/>
              <a:ext cx="143817" cy="43046"/>
            </a:xfrm>
            <a:custGeom>
              <a:avLst/>
              <a:gdLst/>
              <a:ahLst/>
              <a:cxnLst/>
              <a:rect l="l" t="t" r="r" b="b"/>
              <a:pathLst>
                <a:path w="6946" h="2079" extrusionOk="0">
                  <a:moveTo>
                    <a:pt x="260" y="0"/>
                  </a:moveTo>
                  <a:cubicBezTo>
                    <a:pt x="208" y="0"/>
                    <a:pt x="152" y="16"/>
                    <a:pt x="97" y="53"/>
                  </a:cubicBezTo>
                  <a:cubicBezTo>
                    <a:pt x="1" y="149"/>
                    <a:pt x="1" y="342"/>
                    <a:pt x="49" y="439"/>
                  </a:cubicBezTo>
                  <a:cubicBezTo>
                    <a:pt x="869" y="1355"/>
                    <a:pt x="1930" y="1934"/>
                    <a:pt x="3136" y="2078"/>
                  </a:cubicBezTo>
                  <a:lnTo>
                    <a:pt x="3377" y="2078"/>
                  </a:lnTo>
                  <a:cubicBezTo>
                    <a:pt x="4727" y="1982"/>
                    <a:pt x="5933" y="1403"/>
                    <a:pt x="6849" y="487"/>
                  </a:cubicBezTo>
                  <a:cubicBezTo>
                    <a:pt x="6946" y="342"/>
                    <a:pt x="6946" y="198"/>
                    <a:pt x="6849" y="101"/>
                  </a:cubicBezTo>
                  <a:cubicBezTo>
                    <a:pt x="6801" y="53"/>
                    <a:pt x="6729" y="29"/>
                    <a:pt x="6656" y="29"/>
                  </a:cubicBezTo>
                  <a:cubicBezTo>
                    <a:pt x="6584" y="29"/>
                    <a:pt x="6511" y="53"/>
                    <a:pt x="6463" y="101"/>
                  </a:cubicBezTo>
                  <a:cubicBezTo>
                    <a:pt x="5595" y="1017"/>
                    <a:pt x="4438" y="1548"/>
                    <a:pt x="3184" y="1548"/>
                  </a:cubicBezTo>
                  <a:cubicBezTo>
                    <a:pt x="2123" y="1403"/>
                    <a:pt x="1158" y="921"/>
                    <a:pt x="483" y="101"/>
                  </a:cubicBezTo>
                  <a:cubicBezTo>
                    <a:pt x="423" y="42"/>
                    <a:pt x="345" y="0"/>
                    <a:pt x="2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2597819" y="1484420"/>
              <a:ext cx="94891" cy="89570"/>
            </a:xfrm>
            <a:custGeom>
              <a:avLst/>
              <a:gdLst/>
              <a:ahLst/>
              <a:cxnLst/>
              <a:rect l="l" t="t" r="r" b="b"/>
              <a:pathLst>
                <a:path w="4583" h="4326" extrusionOk="0">
                  <a:moveTo>
                    <a:pt x="2870" y="1"/>
                  </a:moveTo>
                  <a:cubicBezTo>
                    <a:pt x="2202" y="1"/>
                    <a:pt x="1455" y="354"/>
                    <a:pt x="917" y="1019"/>
                  </a:cubicBezTo>
                  <a:cubicBezTo>
                    <a:pt x="49" y="2032"/>
                    <a:pt x="1" y="3382"/>
                    <a:pt x="772" y="4009"/>
                  </a:cubicBezTo>
                  <a:cubicBezTo>
                    <a:pt x="1037" y="4224"/>
                    <a:pt x="1363" y="4326"/>
                    <a:pt x="1711" y="4326"/>
                  </a:cubicBezTo>
                  <a:cubicBezTo>
                    <a:pt x="2380" y="4326"/>
                    <a:pt x="3127" y="3952"/>
                    <a:pt x="3666" y="3286"/>
                  </a:cubicBezTo>
                  <a:cubicBezTo>
                    <a:pt x="4534" y="2273"/>
                    <a:pt x="4582" y="923"/>
                    <a:pt x="3811" y="296"/>
                  </a:cubicBezTo>
                  <a:cubicBezTo>
                    <a:pt x="3546" y="97"/>
                    <a:pt x="3219" y="1"/>
                    <a:pt x="2870" y="1"/>
                  </a:cubicBez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495975" y="1261312"/>
              <a:ext cx="186738" cy="282044"/>
            </a:xfrm>
            <a:custGeom>
              <a:avLst/>
              <a:gdLst/>
              <a:ahLst/>
              <a:cxnLst/>
              <a:rect l="l" t="t" r="r" b="b"/>
              <a:pathLst>
                <a:path w="9019" h="13622" extrusionOk="0">
                  <a:moveTo>
                    <a:pt x="5425" y="0"/>
                  </a:moveTo>
                  <a:cubicBezTo>
                    <a:pt x="4541" y="0"/>
                    <a:pt x="3267" y="613"/>
                    <a:pt x="2074" y="2584"/>
                  </a:cubicBezTo>
                  <a:cubicBezTo>
                    <a:pt x="0" y="6008"/>
                    <a:pt x="4630" y="12808"/>
                    <a:pt x="6029" y="13483"/>
                  </a:cubicBezTo>
                  <a:cubicBezTo>
                    <a:pt x="6219" y="13578"/>
                    <a:pt x="6436" y="13622"/>
                    <a:pt x="6665" y="13622"/>
                  </a:cubicBezTo>
                  <a:cubicBezTo>
                    <a:pt x="7718" y="13622"/>
                    <a:pt x="9019" y="12694"/>
                    <a:pt x="9019" y="11506"/>
                  </a:cubicBezTo>
                  <a:cubicBezTo>
                    <a:pt x="8971" y="10831"/>
                    <a:pt x="8633" y="10204"/>
                    <a:pt x="8054" y="9818"/>
                  </a:cubicBezTo>
                  <a:cubicBezTo>
                    <a:pt x="6945" y="8998"/>
                    <a:pt x="3907" y="7310"/>
                    <a:pt x="3907" y="4561"/>
                  </a:cubicBezTo>
                  <a:cubicBezTo>
                    <a:pt x="3907" y="1040"/>
                    <a:pt x="6656" y="1571"/>
                    <a:pt x="6559" y="703"/>
                  </a:cubicBezTo>
                  <a:cubicBezTo>
                    <a:pt x="6518" y="334"/>
                    <a:pt x="6078" y="0"/>
                    <a:pt x="5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3082112" y="1484420"/>
              <a:ext cx="93876" cy="89570"/>
            </a:xfrm>
            <a:custGeom>
              <a:avLst/>
              <a:gdLst/>
              <a:ahLst/>
              <a:cxnLst/>
              <a:rect l="l" t="t" r="r" b="b"/>
              <a:pathLst>
                <a:path w="4534" h="4326" extrusionOk="0">
                  <a:moveTo>
                    <a:pt x="1701" y="1"/>
                  </a:moveTo>
                  <a:cubicBezTo>
                    <a:pt x="1358" y="1"/>
                    <a:pt x="1037" y="97"/>
                    <a:pt x="772" y="296"/>
                  </a:cubicBezTo>
                  <a:cubicBezTo>
                    <a:pt x="0" y="923"/>
                    <a:pt x="48" y="2273"/>
                    <a:pt x="868" y="3286"/>
                  </a:cubicBezTo>
                  <a:cubicBezTo>
                    <a:pt x="1407" y="3952"/>
                    <a:pt x="2155" y="4326"/>
                    <a:pt x="2823" y="4326"/>
                  </a:cubicBezTo>
                  <a:cubicBezTo>
                    <a:pt x="3171" y="4326"/>
                    <a:pt x="3498" y="4224"/>
                    <a:pt x="3762" y="4009"/>
                  </a:cubicBezTo>
                  <a:cubicBezTo>
                    <a:pt x="4534" y="3382"/>
                    <a:pt x="4485" y="2032"/>
                    <a:pt x="3665" y="1019"/>
                  </a:cubicBezTo>
                  <a:cubicBezTo>
                    <a:pt x="3095" y="354"/>
                    <a:pt x="2359" y="1"/>
                    <a:pt x="1701" y="1"/>
                  </a:cubicBez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3091263" y="1261312"/>
              <a:ext cx="187567" cy="282044"/>
            </a:xfrm>
            <a:custGeom>
              <a:avLst/>
              <a:gdLst/>
              <a:ahLst/>
              <a:cxnLst/>
              <a:rect l="l" t="t" r="r" b="b"/>
              <a:pathLst>
                <a:path w="9059" h="13622" extrusionOk="0">
                  <a:moveTo>
                    <a:pt x="3616" y="0"/>
                  </a:moveTo>
                  <a:cubicBezTo>
                    <a:pt x="2973" y="0"/>
                    <a:pt x="2541" y="334"/>
                    <a:pt x="2500" y="703"/>
                  </a:cubicBezTo>
                  <a:cubicBezTo>
                    <a:pt x="2404" y="1571"/>
                    <a:pt x="5104" y="1040"/>
                    <a:pt x="5104" y="4561"/>
                  </a:cubicBezTo>
                  <a:cubicBezTo>
                    <a:pt x="5104" y="7310"/>
                    <a:pt x="2114" y="8998"/>
                    <a:pt x="957" y="9818"/>
                  </a:cubicBezTo>
                  <a:cubicBezTo>
                    <a:pt x="378" y="10204"/>
                    <a:pt x="40" y="10831"/>
                    <a:pt x="40" y="11506"/>
                  </a:cubicBezTo>
                  <a:cubicBezTo>
                    <a:pt x="1" y="12694"/>
                    <a:pt x="1295" y="13622"/>
                    <a:pt x="2373" y="13622"/>
                  </a:cubicBezTo>
                  <a:cubicBezTo>
                    <a:pt x="2608" y="13622"/>
                    <a:pt x="2832" y="13578"/>
                    <a:pt x="3031" y="13483"/>
                  </a:cubicBezTo>
                  <a:cubicBezTo>
                    <a:pt x="4381" y="12808"/>
                    <a:pt x="9059" y="6008"/>
                    <a:pt x="6937" y="2584"/>
                  </a:cubicBezTo>
                  <a:cubicBezTo>
                    <a:pt x="5744" y="613"/>
                    <a:pt x="4487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691692" y="1721194"/>
              <a:ext cx="60914" cy="47953"/>
            </a:xfrm>
            <a:custGeom>
              <a:avLst/>
              <a:gdLst/>
              <a:ahLst/>
              <a:cxnLst/>
              <a:rect l="l" t="t" r="r" b="b"/>
              <a:pathLst>
                <a:path w="2942" h="2316" extrusionOk="0">
                  <a:moveTo>
                    <a:pt x="338" y="0"/>
                  </a:moveTo>
                  <a:lnTo>
                    <a:pt x="0" y="868"/>
                  </a:lnTo>
                  <a:lnTo>
                    <a:pt x="2653" y="2315"/>
                  </a:lnTo>
                  <a:lnTo>
                    <a:pt x="2942" y="86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3036169" y="1716204"/>
              <a:ext cx="60935" cy="47953"/>
            </a:xfrm>
            <a:custGeom>
              <a:avLst/>
              <a:gdLst/>
              <a:ahLst/>
              <a:cxnLst/>
              <a:rect l="l" t="t" r="r" b="b"/>
              <a:pathLst>
                <a:path w="2943" h="2316" extrusionOk="0">
                  <a:moveTo>
                    <a:pt x="2605" y="0"/>
                  </a:moveTo>
                  <a:lnTo>
                    <a:pt x="1" y="917"/>
                  </a:lnTo>
                  <a:lnTo>
                    <a:pt x="290" y="2315"/>
                  </a:lnTo>
                  <a:lnTo>
                    <a:pt x="2943" y="917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417092" y="2004780"/>
              <a:ext cx="940649" cy="492862"/>
            </a:xfrm>
            <a:custGeom>
              <a:avLst/>
              <a:gdLst/>
              <a:ahLst/>
              <a:cxnLst/>
              <a:rect l="l" t="t" r="r" b="b"/>
              <a:pathLst>
                <a:path w="45431" h="23804" extrusionOk="0">
                  <a:moveTo>
                    <a:pt x="41573" y="0"/>
                  </a:moveTo>
                  <a:cubicBezTo>
                    <a:pt x="41573" y="1"/>
                    <a:pt x="41380" y="9839"/>
                    <a:pt x="42971" y="10851"/>
                  </a:cubicBezTo>
                  <a:cubicBezTo>
                    <a:pt x="40849" y="15095"/>
                    <a:pt x="37329" y="18423"/>
                    <a:pt x="32988" y="20304"/>
                  </a:cubicBezTo>
                  <a:cubicBezTo>
                    <a:pt x="32400" y="20564"/>
                    <a:pt x="31794" y="20669"/>
                    <a:pt x="31172" y="20669"/>
                  </a:cubicBezTo>
                  <a:cubicBezTo>
                    <a:pt x="28684" y="20669"/>
                    <a:pt x="25937" y="19002"/>
                    <a:pt x="23005" y="19002"/>
                  </a:cubicBezTo>
                  <a:cubicBezTo>
                    <a:pt x="20067" y="19002"/>
                    <a:pt x="17251" y="20601"/>
                    <a:pt x="14698" y="20601"/>
                  </a:cubicBezTo>
                  <a:cubicBezTo>
                    <a:pt x="14023" y="20601"/>
                    <a:pt x="13367" y="20490"/>
                    <a:pt x="12733" y="20208"/>
                  </a:cubicBezTo>
                  <a:cubicBezTo>
                    <a:pt x="8344" y="18327"/>
                    <a:pt x="4775" y="14999"/>
                    <a:pt x="2556" y="10803"/>
                  </a:cubicBezTo>
                  <a:cubicBezTo>
                    <a:pt x="4100" y="9501"/>
                    <a:pt x="3907" y="49"/>
                    <a:pt x="3907" y="48"/>
                  </a:cubicBezTo>
                  <a:lnTo>
                    <a:pt x="3907" y="48"/>
                  </a:lnTo>
                  <a:lnTo>
                    <a:pt x="1254" y="7765"/>
                  </a:lnTo>
                  <a:cubicBezTo>
                    <a:pt x="579" y="5691"/>
                    <a:pt x="193" y="3617"/>
                    <a:pt x="49" y="1447"/>
                  </a:cubicBezTo>
                  <a:cubicBezTo>
                    <a:pt x="49" y="2026"/>
                    <a:pt x="0" y="2556"/>
                    <a:pt x="0" y="3135"/>
                  </a:cubicBezTo>
                  <a:cubicBezTo>
                    <a:pt x="0" y="12636"/>
                    <a:pt x="5016" y="20015"/>
                    <a:pt x="12684" y="23342"/>
                  </a:cubicBezTo>
                  <a:cubicBezTo>
                    <a:pt x="13319" y="23624"/>
                    <a:pt x="13973" y="23736"/>
                    <a:pt x="14644" y="23736"/>
                  </a:cubicBezTo>
                  <a:cubicBezTo>
                    <a:pt x="17186" y="23736"/>
                    <a:pt x="19981" y="22137"/>
                    <a:pt x="22957" y="22137"/>
                  </a:cubicBezTo>
                  <a:cubicBezTo>
                    <a:pt x="25966" y="22137"/>
                    <a:pt x="28698" y="23803"/>
                    <a:pt x="31176" y="23803"/>
                  </a:cubicBezTo>
                  <a:cubicBezTo>
                    <a:pt x="31796" y="23803"/>
                    <a:pt x="32400" y="23699"/>
                    <a:pt x="32988" y="23439"/>
                  </a:cubicBezTo>
                  <a:cubicBezTo>
                    <a:pt x="40608" y="20063"/>
                    <a:pt x="45383" y="12684"/>
                    <a:pt x="45383" y="3135"/>
                  </a:cubicBezTo>
                  <a:cubicBezTo>
                    <a:pt x="45431" y="2604"/>
                    <a:pt x="45383" y="2026"/>
                    <a:pt x="45383" y="1447"/>
                  </a:cubicBezTo>
                  <a:cubicBezTo>
                    <a:pt x="45286" y="3617"/>
                    <a:pt x="44852" y="5787"/>
                    <a:pt x="44225" y="7861"/>
                  </a:cubicBezTo>
                  <a:lnTo>
                    <a:pt x="41573" y="0"/>
                  </a:lnTo>
                  <a:close/>
                </a:path>
              </a:pathLst>
            </a:custGeom>
            <a:solidFill>
              <a:srgbClr val="595959">
                <a:alpha val="609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2365166" y="2004780"/>
              <a:ext cx="132823" cy="212185"/>
            </a:xfrm>
            <a:custGeom>
              <a:avLst/>
              <a:gdLst/>
              <a:ahLst/>
              <a:cxnLst/>
              <a:rect l="l" t="t" r="r" b="b"/>
              <a:pathLst>
                <a:path w="6415" h="10248" extrusionOk="0">
                  <a:moveTo>
                    <a:pt x="3232" y="0"/>
                  </a:moveTo>
                  <a:cubicBezTo>
                    <a:pt x="3232" y="0"/>
                    <a:pt x="1" y="9115"/>
                    <a:pt x="2123" y="10176"/>
                  </a:cubicBezTo>
                  <a:cubicBezTo>
                    <a:pt x="2219" y="10224"/>
                    <a:pt x="2315" y="10247"/>
                    <a:pt x="2411" y="10247"/>
                  </a:cubicBezTo>
                  <a:cubicBezTo>
                    <a:pt x="4437" y="10247"/>
                    <a:pt x="6415" y="48"/>
                    <a:pt x="6415" y="48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277808" y="2004780"/>
              <a:ext cx="132843" cy="212185"/>
            </a:xfrm>
            <a:custGeom>
              <a:avLst/>
              <a:gdLst/>
              <a:ahLst/>
              <a:cxnLst/>
              <a:rect l="l" t="t" r="r" b="b"/>
              <a:pathLst>
                <a:path w="6416" h="10248" extrusionOk="0">
                  <a:moveTo>
                    <a:pt x="3184" y="0"/>
                  </a:moveTo>
                  <a:lnTo>
                    <a:pt x="1" y="48"/>
                  </a:lnTo>
                  <a:cubicBezTo>
                    <a:pt x="1" y="48"/>
                    <a:pt x="1935" y="10247"/>
                    <a:pt x="3957" y="10247"/>
                  </a:cubicBezTo>
                  <a:cubicBezTo>
                    <a:pt x="4053" y="10247"/>
                    <a:pt x="4149" y="10224"/>
                    <a:pt x="4245" y="10176"/>
                  </a:cubicBezTo>
                  <a:cubicBezTo>
                    <a:pt x="6415" y="9115"/>
                    <a:pt x="3184" y="0"/>
                    <a:pt x="318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2879766" y="2308190"/>
            <a:ext cx="1050001" cy="1290105"/>
            <a:chOff x="3536673" y="1285508"/>
            <a:chExt cx="1050001" cy="1290105"/>
          </a:xfrm>
        </p:grpSpPr>
        <p:sp>
          <p:nvSpPr>
            <p:cNvPr id="385" name="Google Shape;385;p17"/>
            <p:cNvSpPr/>
            <p:nvPr/>
          </p:nvSpPr>
          <p:spPr>
            <a:xfrm>
              <a:off x="3733637" y="2453764"/>
              <a:ext cx="663078" cy="121849"/>
            </a:xfrm>
            <a:custGeom>
              <a:avLst/>
              <a:gdLst/>
              <a:ahLst/>
              <a:cxnLst/>
              <a:rect l="l" t="t" r="r" b="b"/>
              <a:pathLst>
                <a:path w="32025" h="5885" extrusionOk="0">
                  <a:moveTo>
                    <a:pt x="16013" y="1"/>
                  </a:moveTo>
                  <a:cubicBezTo>
                    <a:pt x="7187" y="1"/>
                    <a:pt x="1" y="1303"/>
                    <a:pt x="1" y="2943"/>
                  </a:cubicBezTo>
                  <a:cubicBezTo>
                    <a:pt x="1" y="4534"/>
                    <a:pt x="7187" y="5885"/>
                    <a:pt x="16013" y="5885"/>
                  </a:cubicBezTo>
                  <a:cubicBezTo>
                    <a:pt x="24887" y="5885"/>
                    <a:pt x="32024" y="4534"/>
                    <a:pt x="32024" y="2943"/>
                  </a:cubicBezTo>
                  <a:cubicBezTo>
                    <a:pt x="32024" y="1303"/>
                    <a:pt x="24887" y="1"/>
                    <a:pt x="16013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595349" y="1357393"/>
              <a:ext cx="939655" cy="1173332"/>
            </a:xfrm>
            <a:custGeom>
              <a:avLst/>
              <a:gdLst/>
              <a:ahLst/>
              <a:cxnLst/>
              <a:rect l="l" t="t" r="r" b="b"/>
              <a:pathLst>
                <a:path w="45383" h="56669" extrusionOk="0">
                  <a:moveTo>
                    <a:pt x="22957" y="1"/>
                  </a:moveTo>
                  <a:cubicBezTo>
                    <a:pt x="9694" y="1"/>
                    <a:pt x="0" y="21076"/>
                    <a:pt x="0" y="34339"/>
                  </a:cubicBezTo>
                  <a:cubicBezTo>
                    <a:pt x="0" y="47602"/>
                    <a:pt x="9694" y="56668"/>
                    <a:pt x="22957" y="56668"/>
                  </a:cubicBezTo>
                  <a:cubicBezTo>
                    <a:pt x="36267" y="56668"/>
                    <a:pt x="45383" y="47602"/>
                    <a:pt x="45383" y="34339"/>
                  </a:cubicBezTo>
                  <a:cubicBezTo>
                    <a:pt x="45383" y="21076"/>
                    <a:pt x="36267" y="1"/>
                    <a:pt x="2295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771086" y="1594042"/>
              <a:ext cx="556219" cy="440395"/>
            </a:xfrm>
            <a:custGeom>
              <a:avLst/>
              <a:gdLst/>
              <a:ahLst/>
              <a:cxnLst/>
              <a:rect l="l" t="t" r="r" b="b"/>
              <a:pathLst>
                <a:path w="26864" h="21270" extrusionOk="0">
                  <a:moveTo>
                    <a:pt x="13408" y="1"/>
                  </a:moveTo>
                  <a:cubicBezTo>
                    <a:pt x="6029" y="1"/>
                    <a:pt x="0" y="4775"/>
                    <a:pt x="0" y="10659"/>
                  </a:cubicBezTo>
                  <a:cubicBezTo>
                    <a:pt x="0" y="16495"/>
                    <a:pt x="6029" y="21269"/>
                    <a:pt x="13408" y="21269"/>
                  </a:cubicBezTo>
                  <a:cubicBezTo>
                    <a:pt x="20835" y="21269"/>
                    <a:pt x="26863" y="16495"/>
                    <a:pt x="26863" y="10659"/>
                  </a:cubicBezTo>
                  <a:cubicBezTo>
                    <a:pt x="26863" y="4775"/>
                    <a:pt x="20835" y="1"/>
                    <a:pt x="13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06178" y="1574083"/>
              <a:ext cx="381469" cy="520047"/>
            </a:xfrm>
            <a:custGeom>
              <a:avLst/>
              <a:gdLst/>
              <a:ahLst/>
              <a:cxnLst/>
              <a:rect l="l" t="t" r="r" b="b"/>
              <a:pathLst>
                <a:path w="18424" h="25117" extrusionOk="0">
                  <a:moveTo>
                    <a:pt x="10117" y="0"/>
                  </a:moveTo>
                  <a:cubicBezTo>
                    <a:pt x="9381" y="0"/>
                    <a:pt x="8681" y="571"/>
                    <a:pt x="8681" y="1447"/>
                  </a:cubicBezTo>
                  <a:lnTo>
                    <a:pt x="8681" y="1543"/>
                  </a:lnTo>
                  <a:cubicBezTo>
                    <a:pt x="8537" y="1495"/>
                    <a:pt x="8440" y="1447"/>
                    <a:pt x="8296" y="1447"/>
                  </a:cubicBezTo>
                  <a:cubicBezTo>
                    <a:pt x="7379" y="1447"/>
                    <a:pt x="6656" y="2315"/>
                    <a:pt x="6897" y="3231"/>
                  </a:cubicBezTo>
                  <a:cubicBezTo>
                    <a:pt x="6608" y="3039"/>
                    <a:pt x="6318" y="2894"/>
                    <a:pt x="5981" y="2894"/>
                  </a:cubicBezTo>
                  <a:cubicBezTo>
                    <a:pt x="5161" y="2894"/>
                    <a:pt x="4534" y="3569"/>
                    <a:pt x="4534" y="4341"/>
                  </a:cubicBezTo>
                  <a:cubicBezTo>
                    <a:pt x="4534" y="4534"/>
                    <a:pt x="4582" y="4726"/>
                    <a:pt x="4630" y="4871"/>
                  </a:cubicBezTo>
                  <a:lnTo>
                    <a:pt x="4534" y="4871"/>
                  </a:lnTo>
                  <a:cubicBezTo>
                    <a:pt x="3087" y="4871"/>
                    <a:pt x="2508" y="6704"/>
                    <a:pt x="3714" y="7524"/>
                  </a:cubicBezTo>
                  <a:cubicBezTo>
                    <a:pt x="3518" y="7436"/>
                    <a:pt x="3319" y="7395"/>
                    <a:pt x="3125" y="7395"/>
                  </a:cubicBezTo>
                  <a:cubicBezTo>
                    <a:pt x="2363" y="7395"/>
                    <a:pt x="1688" y="8019"/>
                    <a:pt x="1688" y="8826"/>
                  </a:cubicBezTo>
                  <a:cubicBezTo>
                    <a:pt x="1688" y="9019"/>
                    <a:pt x="1737" y="9212"/>
                    <a:pt x="1785" y="9405"/>
                  </a:cubicBezTo>
                  <a:cubicBezTo>
                    <a:pt x="0" y="9598"/>
                    <a:pt x="145" y="12250"/>
                    <a:pt x="1930" y="12250"/>
                  </a:cubicBezTo>
                  <a:cubicBezTo>
                    <a:pt x="1544" y="12877"/>
                    <a:pt x="1592" y="13697"/>
                    <a:pt x="2171" y="14179"/>
                  </a:cubicBezTo>
                  <a:cubicBezTo>
                    <a:pt x="1158" y="15047"/>
                    <a:pt x="1785" y="16687"/>
                    <a:pt x="3135" y="16687"/>
                  </a:cubicBezTo>
                  <a:cubicBezTo>
                    <a:pt x="3232" y="16687"/>
                    <a:pt x="3328" y="16687"/>
                    <a:pt x="3473" y="16639"/>
                  </a:cubicBezTo>
                  <a:lnTo>
                    <a:pt x="3473" y="16639"/>
                  </a:lnTo>
                  <a:cubicBezTo>
                    <a:pt x="3425" y="16735"/>
                    <a:pt x="3425" y="16832"/>
                    <a:pt x="3473" y="16928"/>
                  </a:cubicBezTo>
                  <a:cubicBezTo>
                    <a:pt x="3473" y="17652"/>
                    <a:pt x="4003" y="18279"/>
                    <a:pt x="4727" y="18375"/>
                  </a:cubicBezTo>
                  <a:cubicBezTo>
                    <a:pt x="3450" y="19464"/>
                    <a:pt x="5127" y="21489"/>
                    <a:pt x="6524" y="21489"/>
                  </a:cubicBezTo>
                  <a:cubicBezTo>
                    <a:pt x="6921" y="21489"/>
                    <a:pt x="7295" y="21326"/>
                    <a:pt x="7572" y="20931"/>
                  </a:cubicBezTo>
                  <a:lnTo>
                    <a:pt x="7572" y="21076"/>
                  </a:lnTo>
                  <a:cubicBezTo>
                    <a:pt x="7572" y="22281"/>
                    <a:pt x="8558" y="23021"/>
                    <a:pt x="9547" y="23021"/>
                  </a:cubicBezTo>
                  <a:cubicBezTo>
                    <a:pt x="10179" y="23021"/>
                    <a:pt x="10813" y="22718"/>
                    <a:pt x="11189" y="22040"/>
                  </a:cubicBezTo>
                  <a:cubicBezTo>
                    <a:pt x="11189" y="23898"/>
                    <a:pt x="12731" y="25117"/>
                    <a:pt x="14326" y="25117"/>
                  </a:cubicBezTo>
                  <a:cubicBezTo>
                    <a:pt x="15091" y="25117"/>
                    <a:pt x="15869" y="24836"/>
                    <a:pt x="16494" y="24211"/>
                  </a:cubicBezTo>
                  <a:cubicBezTo>
                    <a:pt x="18423" y="22233"/>
                    <a:pt x="17025" y="18905"/>
                    <a:pt x="14276" y="18905"/>
                  </a:cubicBezTo>
                  <a:cubicBezTo>
                    <a:pt x="12974" y="18905"/>
                    <a:pt x="11865" y="19677"/>
                    <a:pt x="11382" y="20835"/>
                  </a:cubicBezTo>
                  <a:cubicBezTo>
                    <a:pt x="11265" y="19754"/>
                    <a:pt x="10388" y="19133"/>
                    <a:pt x="9489" y="19133"/>
                  </a:cubicBezTo>
                  <a:cubicBezTo>
                    <a:pt x="8903" y="19133"/>
                    <a:pt x="8309" y="19396"/>
                    <a:pt x="7910" y="19966"/>
                  </a:cubicBezTo>
                  <a:cubicBezTo>
                    <a:pt x="7910" y="19918"/>
                    <a:pt x="7910" y="19870"/>
                    <a:pt x="7910" y="19822"/>
                  </a:cubicBezTo>
                  <a:cubicBezTo>
                    <a:pt x="7910" y="18713"/>
                    <a:pt x="7042" y="17844"/>
                    <a:pt x="5981" y="17844"/>
                  </a:cubicBezTo>
                  <a:cubicBezTo>
                    <a:pt x="6801" y="16928"/>
                    <a:pt x="6125" y="15433"/>
                    <a:pt x="4871" y="15433"/>
                  </a:cubicBezTo>
                  <a:cubicBezTo>
                    <a:pt x="4775" y="15433"/>
                    <a:pt x="4679" y="15481"/>
                    <a:pt x="4534" y="15481"/>
                  </a:cubicBezTo>
                  <a:cubicBezTo>
                    <a:pt x="4582" y="15385"/>
                    <a:pt x="4582" y="15337"/>
                    <a:pt x="4582" y="15240"/>
                  </a:cubicBezTo>
                  <a:cubicBezTo>
                    <a:pt x="4582" y="14806"/>
                    <a:pt x="4389" y="14420"/>
                    <a:pt x="4100" y="14179"/>
                  </a:cubicBezTo>
                  <a:cubicBezTo>
                    <a:pt x="5064" y="13263"/>
                    <a:pt x="4437" y="11671"/>
                    <a:pt x="3184" y="11671"/>
                  </a:cubicBezTo>
                  <a:cubicBezTo>
                    <a:pt x="3328" y="11430"/>
                    <a:pt x="3425" y="11141"/>
                    <a:pt x="3425" y="10803"/>
                  </a:cubicBezTo>
                  <a:cubicBezTo>
                    <a:pt x="3425" y="10610"/>
                    <a:pt x="3376" y="10466"/>
                    <a:pt x="3328" y="10273"/>
                  </a:cubicBezTo>
                  <a:cubicBezTo>
                    <a:pt x="4630" y="10128"/>
                    <a:pt x="5064" y="8392"/>
                    <a:pt x="3955" y="7668"/>
                  </a:cubicBezTo>
                  <a:lnTo>
                    <a:pt x="3955" y="7668"/>
                  </a:lnTo>
                  <a:cubicBezTo>
                    <a:pt x="4135" y="7740"/>
                    <a:pt x="4319" y="7774"/>
                    <a:pt x="4498" y="7774"/>
                  </a:cubicBezTo>
                  <a:cubicBezTo>
                    <a:pt x="5279" y="7774"/>
                    <a:pt x="5981" y="7142"/>
                    <a:pt x="5981" y="6318"/>
                  </a:cubicBezTo>
                  <a:cubicBezTo>
                    <a:pt x="5981" y="6125"/>
                    <a:pt x="5932" y="5980"/>
                    <a:pt x="5884" y="5836"/>
                  </a:cubicBezTo>
                  <a:lnTo>
                    <a:pt x="5981" y="5836"/>
                  </a:lnTo>
                  <a:cubicBezTo>
                    <a:pt x="6801" y="5788"/>
                    <a:pt x="7428" y="5161"/>
                    <a:pt x="7428" y="4341"/>
                  </a:cubicBezTo>
                  <a:cubicBezTo>
                    <a:pt x="7428" y="4244"/>
                    <a:pt x="7428" y="4148"/>
                    <a:pt x="7379" y="4051"/>
                  </a:cubicBezTo>
                  <a:lnTo>
                    <a:pt x="7379" y="4051"/>
                  </a:lnTo>
                  <a:cubicBezTo>
                    <a:pt x="7669" y="4244"/>
                    <a:pt x="7958" y="4341"/>
                    <a:pt x="8296" y="4341"/>
                  </a:cubicBezTo>
                  <a:cubicBezTo>
                    <a:pt x="9067" y="4341"/>
                    <a:pt x="9742" y="3714"/>
                    <a:pt x="9742" y="2894"/>
                  </a:cubicBezTo>
                  <a:lnTo>
                    <a:pt x="9742" y="2846"/>
                  </a:lnTo>
                  <a:cubicBezTo>
                    <a:pt x="9839" y="2894"/>
                    <a:pt x="9984" y="2894"/>
                    <a:pt x="10128" y="2894"/>
                  </a:cubicBezTo>
                  <a:cubicBezTo>
                    <a:pt x="11430" y="2894"/>
                    <a:pt x="12057" y="1351"/>
                    <a:pt x="11141" y="434"/>
                  </a:cubicBezTo>
                  <a:cubicBezTo>
                    <a:pt x="10842" y="135"/>
                    <a:pt x="10475" y="0"/>
                    <a:pt x="10117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942248" y="1553731"/>
              <a:ext cx="443957" cy="545680"/>
            </a:xfrm>
            <a:custGeom>
              <a:avLst/>
              <a:gdLst/>
              <a:ahLst/>
              <a:cxnLst/>
              <a:rect l="l" t="t" r="r" b="b"/>
              <a:pathLst>
                <a:path w="21442" h="26355" extrusionOk="0">
                  <a:moveTo>
                    <a:pt x="5583" y="0"/>
                  </a:moveTo>
                  <a:cubicBezTo>
                    <a:pt x="4793" y="0"/>
                    <a:pt x="4006" y="459"/>
                    <a:pt x="3742" y="1369"/>
                  </a:cubicBezTo>
                  <a:cubicBezTo>
                    <a:pt x="3342" y="785"/>
                    <a:pt x="2757" y="530"/>
                    <a:pt x="2177" y="530"/>
                  </a:cubicBezTo>
                  <a:cubicBezTo>
                    <a:pt x="1080" y="530"/>
                    <a:pt x="1" y="1443"/>
                    <a:pt x="221" y="2768"/>
                  </a:cubicBezTo>
                  <a:cubicBezTo>
                    <a:pt x="375" y="3866"/>
                    <a:pt x="1259" y="4437"/>
                    <a:pt x="2142" y="4437"/>
                  </a:cubicBezTo>
                  <a:cubicBezTo>
                    <a:pt x="2927" y="4437"/>
                    <a:pt x="3711" y="3987"/>
                    <a:pt x="3983" y="3057"/>
                  </a:cubicBezTo>
                  <a:cubicBezTo>
                    <a:pt x="4365" y="3606"/>
                    <a:pt x="4971" y="3883"/>
                    <a:pt x="5579" y="3883"/>
                  </a:cubicBezTo>
                  <a:cubicBezTo>
                    <a:pt x="6201" y="3883"/>
                    <a:pt x="6824" y="3594"/>
                    <a:pt x="7214" y="3009"/>
                  </a:cubicBezTo>
                  <a:cubicBezTo>
                    <a:pt x="7473" y="3939"/>
                    <a:pt x="8284" y="4426"/>
                    <a:pt x="9094" y="4426"/>
                  </a:cubicBezTo>
                  <a:cubicBezTo>
                    <a:pt x="9796" y="4426"/>
                    <a:pt x="10496" y="4060"/>
                    <a:pt x="10831" y="3298"/>
                  </a:cubicBezTo>
                  <a:cubicBezTo>
                    <a:pt x="10976" y="3973"/>
                    <a:pt x="11555" y="4407"/>
                    <a:pt x="12230" y="4407"/>
                  </a:cubicBezTo>
                  <a:lnTo>
                    <a:pt x="12327" y="4407"/>
                  </a:lnTo>
                  <a:cubicBezTo>
                    <a:pt x="12568" y="4986"/>
                    <a:pt x="13098" y="5324"/>
                    <a:pt x="13677" y="5324"/>
                  </a:cubicBezTo>
                  <a:cubicBezTo>
                    <a:pt x="14015" y="5324"/>
                    <a:pt x="14352" y="5227"/>
                    <a:pt x="14593" y="5034"/>
                  </a:cubicBezTo>
                  <a:lnTo>
                    <a:pt x="14593" y="5034"/>
                  </a:lnTo>
                  <a:cubicBezTo>
                    <a:pt x="14545" y="5131"/>
                    <a:pt x="14545" y="5227"/>
                    <a:pt x="14545" y="5324"/>
                  </a:cubicBezTo>
                  <a:cubicBezTo>
                    <a:pt x="14545" y="6144"/>
                    <a:pt x="15220" y="6819"/>
                    <a:pt x="15992" y="6819"/>
                  </a:cubicBezTo>
                  <a:lnTo>
                    <a:pt x="16088" y="6819"/>
                  </a:lnTo>
                  <a:cubicBezTo>
                    <a:pt x="16040" y="6963"/>
                    <a:pt x="15992" y="7108"/>
                    <a:pt x="15992" y="7301"/>
                  </a:cubicBezTo>
                  <a:cubicBezTo>
                    <a:pt x="15992" y="8125"/>
                    <a:pt x="16693" y="8757"/>
                    <a:pt x="17474" y="8757"/>
                  </a:cubicBezTo>
                  <a:cubicBezTo>
                    <a:pt x="17654" y="8757"/>
                    <a:pt x="17837" y="8723"/>
                    <a:pt x="18017" y="8651"/>
                  </a:cubicBezTo>
                  <a:lnTo>
                    <a:pt x="18017" y="8651"/>
                  </a:lnTo>
                  <a:cubicBezTo>
                    <a:pt x="16956" y="9375"/>
                    <a:pt x="17342" y="11063"/>
                    <a:pt x="18644" y="11256"/>
                  </a:cubicBezTo>
                  <a:cubicBezTo>
                    <a:pt x="18548" y="11449"/>
                    <a:pt x="18548" y="11642"/>
                    <a:pt x="18548" y="11786"/>
                  </a:cubicBezTo>
                  <a:cubicBezTo>
                    <a:pt x="18548" y="12124"/>
                    <a:pt x="18644" y="12413"/>
                    <a:pt x="18789" y="12654"/>
                  </a:cubicBezTo>
                  <a:cubicBezTo>
                    <a:pt x="17487" y="12654"/>
                    <a:pt x="16860" y="14294"/>
                    <a:pt x="17873" y="15162"/>
                  </a:cubicBezTo>
                  <a:cubicBezTo>
                    <a:pt x="17535" y="15452"/>
                    <a:pt x="17390" y="15837"/>
                    <a:pt x="17390" y="16223"/>
                  </a:cubicBezTo>
                  <a:cubicBezTo>
                    <a:pt x="17390" y="16320"/>
                    <a:pt x="17390" y="16416"/>
                    <a:pt x="17390" y="16513"/>
                  </a:cubicBezTo>
                  <a:cubicBezTo>
                    <a:pt x="17294" y="16464"/>
                    <a:pt x="17149" y="16464"/>
                    <a:pt x="17053" y="16464"/>
                  </a:cubicBezTo>
                  <a:cubicBezTo>
                    <a:pt x="15799" y="16464"/>
                    <a:pt x="15124" y="17911"/>
                    <a:pt x="15992" y="18876"/>
                  </a:cubicBezTo>
                  <a:cubicBezTo>
                    <a:pt x="15365" y="18876"/>
                    <a:pt x="14834" y="19117"/>
                    <a:pt x="14449" y="19599"/>
                  </a:cubicBezTo>
                  <a:cubicBezTo>
                    <a:pt x="14159" y="19454"/>
                    <a:pt x="13870" y="19358"/>
                    <a:pt x="13532" y="19358"/>
                  </a:cubicBezTo>
                  <a:cubicBezTo>
                    <a:pt x="12471" y="19358"/>
                    <a:pt x="11603" y="20226"/>
                    <a:pt x="11603" y="21287"/>
                  </a:cubicBezTo>
                  <a:cubicBezTo>
                    <a:pt x="11603" y="21384"/>
                    <a:pt x="11603" y="21432"/>
                    <a:pt x="11603" y="21528"/>
                  </a:cubicBezTo>
                  <a:cubicBezTo>
                    <a:pt x="10948" y="20538"/>
                    <a:pt x="10007" y="20113"/>
                    <a:pt x="9079" y="20113"/>
                  </a:cubicBezTo>
                  <a:cubicBezTo>
                    <a:pt x="7204" y="20113"/>
                    <a:pt x="5380" y="21843"/>
                    <a:pt x="6057" y="24133"/>
                  </a:cubicBezTo>
                  <a:cubicBezTo>
                    <a:pt x="6506" y="25652"/>
                    <a:pt x="7753" y="26355"/>
                    <a:pt x="9001" y="26355"/>
                  </a:cubicBezTo>
                  <a:cubicBezTo>
                    <a:pt x="10566" y="26355"/>
                    <a:pt x="12134" y="25250"/>
                    <a:pt x="12134" y="23264"/>
                  </a:cubicBezTo>
                  <a:cubicBezTo>
                    <a:pt x="12134" y="23023"/>
                    <a:pt x="12085" y="22782"/>
                    <a:pt x="12037" y="22541"/>
                  </a:cubicBezTo>
                  <a:lnTo>
                    <a:pt x="12037" y="22541"/>
                  </a:lnTo>
                  <a:cubicBezTo>
                    <a:pt x="12418" y="23017"/>
                    <a:pt x="12976" y="23259"/>
                    <a:pt x="13530" y="23259"/>
                  </a:cubicBezTo>
                  <a:cubicBezTo>
                    <a:pt x="14097" y="23259"/>
                    <a:pt x="14661" y="23005"/>
                    <a:pt x="15027" y="22493"/>
                  </a:cubicBezTo>
                  <a:cubicBezTo>
                    <a:pt x="15317" y="22637"/>
                    <a:pt x="15654" y="22734"/>
                    <a:pt x="15992" y="22734"/>
                  </a:cubicBezTo>
                  <a:cubicBezTo>
                    <a:pt x="17776" y="22734"/>
                    <a:pt x="18596" y="20515"/>
                    <a:pt x="17246" y="19358"/>
                  </a:cubicBezTo>
                  <a:cubicBezTo>
                    <a:pt x="17969" y="19262"/>
                    <a:pt x="18500" y="18635"/>
                    <a:pt x="18500" y="17911"/>
                  </a:cubicBezTo>
                  <a:cubicBezTo>
                    <a:pt x="18548" y="17815"/>
                    <a:pt x="18548" y="17718"/>
                    <a:pt x="18500" y="17670"/>
                  </a:cubicBezTo>
                  <a:lnTo>
                    <a:pt x="18837" y="17670"/>
                  </a:lnTo>
                  <a:cubicBezTo>
                    <a:pt x="18857" y="17671"/>
                    <a:pt x="18876" y="17671"/>
                    <a:pt x="18895" y="17671"/>
                  </a:cubicBezTo>
                  <a:cubicBezTo>
                    <a:pt x="20205" y="17671"/>
                    <a:pt x="20800" y="16065"/>
                    <a:pt x="19802" y="15162"/>
                  </a:cubicBezTo>
                  <a:cubicBezTo>
                    <a:pt x="20381" y="14680"/>
                    <a:pt x="20429" y="13860"/>
                    <a:pt x="20043" y="13281"/>
                  </a:cubicBezTo>
                  <a:cubicBezTo>
                    <a:pt x="20815" y="13233"/>
                    <a:pt x="21442" y="12606"/>
                    <a:pt x="21442" y="11786"/>
                  </a:cubicBezTo>
                  <a:cubicBezTo>
                    <a:pt x="21442" y="11063"/>
                    <a:pt x="20911" y="10484"/>
                    <a:pt x="20188" y="10388"/>
                  </a:cubicBezTo>
                  <a:cubicBezTo>
                    <a:pt x="20236" y="10195"/>
                    <a:pt x="20284" y="10002"/>
                    <a:pt x="20284" y="9809"/>
                  </a:cubicBezTo>
                  <a:cubicBezTo>
                    <a:pt x="20284" y="9002"/>
                    <a:pt x="19610" y="8378"/>
                    <a:pt x="18872" y="8378"/>
                  </a:cubicBezTo>
                  <a:cubicBezTo>
                    <a:pt x="18685" y="8378"/>
                    <a:pt x="18493" y="8419"/>
                    <a:pt x="18307" y="8507"/>
                  </a:cubicBezTo>
                  <a:cubicBezTo>
                    <a:pt x="19464" y="7687"/>
                    <a:pt x="18886" y="5854"/>
                    <a:pt x="17439" y="5854"/>
                  </a:cubicBezTo>
                  <a:lnTo>
                    <a:pt x="17342" y="5854"/>
                  </a:lnTo>
                  <a:cubicBezTo>
                    <a:pt x="17390" y="5709"/>
                    <a:pt x="17439" y="5517"/>
                    <a:pt x="17439" y="5324"/>
                  </a:cubicBezTo>
                  <a:cubicBezTo>
                    <a:pt x="17439" y="4552"/>
                    <a:pt x="16812" y="3877"/>
                    <a:pt x="15992" y="3877"/>
                  </a:cubicBezTo>
                  <a:cubicBezTo>
                    <a:pt x="15654" y="3877"/>
                    <a:pt x="15365" y="4022"/>
                    <a:pt x="15124" y="4214"/>
                  </a:cubicBezTo>
                  <a:cubicBezTo>
                    <a:pt x="15317" y="3298"/>
                    <a:pt x="14641" y="2430"/>
                    <a:pt x="13677" y="2430"/>
                  </a:cubicBezTo>
                  <a:lnTo>
                    <a:pt x="13580" y="2430"/>
                  </a:lnTo>
                  <a:cubicBezTo>
                    <a:pt x="13351" y="1845"/>
                    <a:pt x="12800" y="1541"/>
                    <a:pt x="12245" y="1541"/>
                  </a:cubicBezTo>
                  <a:cubicBezTo>
                    <a:pt x="11749" y="1541"/>
                    <a:pt x="11249" y="1784"/>
                    <a:pt x="10976" y="2285"/>
                  </a:cubicBezTo>
                  <a:cubicBezTo>
                    <a:pt x="10860" y="1181"/>
                    <a:pt x="9955" y="549"/>
                    <a:pt x="9043" y="549"/>
                  </a:cubicBezTo>
                  <a:cubicBezTo>
                    <a:pt x="8443" y="549"/>
                    <a:pt x="7839" y="823"/>
                    <a:pt x="7456" y="1417"/>
                  </a:cubicBezTo>
                  <a:cubicBezTo>
                    <a:pt x="7189" y="471"/>
                    <a:pt x="6384" y="0"/>
                    <a:pt x="5583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63944" y="1734831"/>
              <a:ext cx="89880" cy="77602"/>
            </a:xfrm>
            <a:custGeom>
              <a:avLst/>
              <a:gdLst/>
              <a:ahLst/>
              <a:cxnLst/>
              <a:rect l="l" t="t" r="r" b="b"/>
              <a:pathLst>
                <a:path w="4341" h="3748" extrusionOk="0">
                  <a:moveTo>
                    <a:pt x="1881" y="1"/>
                  </a:moveTo>
                  <a:cubicBezTo>
                    <a:pt x="820" y="1"/>
                    <a:pt x="0" y="821"/>
                    <a:pt x="0" y="1882"/>
                  </a:cubicBezTo>
                  <a:cubicBezTo>
                    <a:pt x="0" y="2991"/>
                    <a:pt x="905" y="3747"/>
                    <a:pt x="1864" y="3747"/>
                  </a:cubicBezTo>
                  <a:cubicBezTo>
                    <a:pt x="2322" y="3747"/>
                    <a:pt x="2793" y="3574"/>
                    <a:pt x="3184" y="3184"/>
                  </a:cubicBezTo>
                  <a:cubicBezTo>
                    <a:pt x="4341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85912" y="1745825"/>
              <a:ext cx="25985" cy="22258"/>
            </a:xfrm>
            <a:custGeom>
              <a:avLst/>
              <a:gdLst/>
              <a:ahLst/>
              <a:cxnLst/>
              <a:rect l="l" t="t" r="r" b="b"/>
              <a:pathLst>
                <a:path w="1255" h="1075" extrusionOk="0">
                  <a:moveTo>
                    <a:pt x="531" y="0"/>
                  </a:moveTo>
                  <a:cubicBezTo>
                    <a:pt x="242" y="0"/>
                    <a:pt x="0" y="241"/>
                    <a:pt x="0" y="531"/>
                  </a:cubicBezTo>
                  <a:cubicBezTo>
                    <a:pt x="0" y="858"/>
                    <a:pt x="267" y="1074"/>
                    <a:pt x="543" y="1074"/>
                  </a:cubicBezTo>
                  <a:cubicBezTo>
                    <a:pt x="674" y="1074"/>
                    <a:pt x="808" y="1025"/>
                    <a:pt x="917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57961" y="1845681"/>
              <a:ext cx="88887" cy="43957"/>
            </a:xfrm>
            <a:custGeom>
              <a:avLst/>
              <a:gdLst/>
              <a:ahLst/>
              <a:cxnLst/>
              <a:rect l="l" t="t" r="r" b="b"/>
              <a:pathLst>
                <a:path w="4293" h="2123" extrusionOk="0">
                  <a:moveTo>
                    <a:pt x="2122" y="0"/>
                  </a:moveTo>
                  <a:cubicBezTo>
                    <a:pt x="965" y="0"/>
                    <a:pt x="0" y="482"/>
                    <a:pt x="0" y="1061"/>
                  </a:cubicBezTo>
                  <a:cubicBezTo>
                    <a:pt x="0" y="1640"/>
                    <a:pt x="965" y="2122"/>
                    <a:pt x="2122" y="2122"/>
                  </a:cubicBezTo>
                  <a:cubicBezTo>
                    <a:pt x="3328" y="2122"/>
                    <a:pt x="4292" y="1640"/>
                    <a:pt x="4292" y="1061"/>
                  </a:cubicBezTo>
                  <a:cubicBezTo>
                    <a:pt x="4292" y="482"/>
                    <a:pt x="3328" y="0"/>
                    <a:pt x="2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196454" y="1734831"/>
              <a:ext cx="89880" cy="77602"/>
            </a:xfrm>
            <a:custGeom>
              <a:avLst/>
              <a:gdLst/>
              <a:ahLst/>
              <a:cxnLst/>
              <a:rect l="l" t="t" r="r" b="b"/>
              <a:pathLst>
                <a:path w="4341" h="3748" extrusionOk="0">
                  <a:moveTo>
                    <a:pt x="1833" y="1"/>
                  </a:moveTo>
                  <a:cubicBezTo>
                    <a:pt x="820" y="1"/>
                    <a:pt x="0" y="821"/>
                    <a:pt x="0" y="1882"/>
                  </a:cubicBezTo>
                  <a:cubicBezTo>
                    <a:pt x="0" y="2991"/>
                    <a:pt x="905" y="3747"/>
                    <a:pt x="1864" y="3747"/>
                  </a:cubicBezTo>
                  <a:cubicBezTo>
                    <a:pt x="2322" y="3747"/>
                    <a:pt x="2793" y="3574"/>
                    <a:pt x="3183" y="3184"/>
                  </a:cubicBezTo>
                  <a:cubicBezTo>
                    <a:pt x="4341" y="2026"/>
                    <a:pt x="3521" y="1"/>
                    <a:pt x="18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217428" y="1745825"/>
              <a:ext cx="21989" cy="2198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41" y="0"/>
                    <a:pt x="0" y="241"/>
                    <a:pt x="0" y="531"/>
                  </a:cubicBezTo>
                  <a:cubicBezTo>
                    <a:pt x="0" y="820"/>
                    <a:pt x="241" y="1061"/>
                    <a:pt x="531" y="1061"/>
                  </a:cubicBezTo>
                  <a:cubicBezTo>
                    <a:pt x="820" y="1061"/>
                    <a:pt x="1061" y="820"/>
                    <a:pt x="1061" y="531"/>
                  </a:cubicBezTo>
                  <a:cubicBezTo>
                    <a:pt x="1061" y="241"/>
                    <a:pt x="820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189456" y="1845681"/>
              <a:ext cx="88887" cy="43957"/>
            </a:xfrm>
            <a:custGeom>
              <a:avLst/>
              <a:gdLst/>
              <a:ahLst/>
              <a:cxnLst/>
              <a:rect l="l" t="t" r="r" b="b"/>
              <a:pathLst>
                <a:path w="4293" h="2123" extrusionOk="0">
                  <a:moveTo>
                    <a:pt x="2171" y="0"/>
                  </a:moveTo>
                  <a:cubicBezTo>
                    <a:pt x="965" y="0"/>
                    <a:pt x="1" y="482"/>
                    <a:pt x="1" y="1061"/>
                  </a:cubicBezTo>
                  <a:cubicBezTo>
                    <a:pt x="1" y="1640"/>
                    <a:pt x="965" y="2122"/>
                    <a:pt x="2171" y="2122"/>
                  </a:cubicBezTo>
                  <a:cubicBezTo>
                    <a:pt x="3328" y="2122"/>
                    <a:pt x="4293" y="1640"/>
                    <a:pt x="4293" y="1061"/>
                  </a:cubicBezTo>
                  <a:cubicBezTo>
                    <a:pt x="4293" y="482"/>
                    <a:pt x="3328" y="0"/>
                    <a:pt x="2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596342" y="1969492"/>
              <a:ext cx="939655" cy="561209"/>
            </a:xfrm>
            <a:custGeom>
              <a:avLst/>
              <a:gdLst/>
              <a:ahLst/>
              <a:cxnLst/>
              <a:rect l="l" t="t" r="r" b="b"/>
              <a:pathLst>
                <a:path w="45383" h="27105" extrusionOk="0">
                  <a:moveTo>
                    <a:pt x="3328" y="0"/>
                  </a:moveTo>
                  <a:lnTo>
                    <a:pt x="627" y="7813"/>
                  </a:lnTo>
                  <a:cubicBezTo>
                    <a:pt x="290" y="6366"/>
                    <a:pt x="97" y="4920"/>
                    <a:pt x="49" y="3425"/>
                  </a:cubicBezTo>
                  <a:cubicBezTo>
                    <a:pt x="49" y="3907"/>
                    <a:pt x="0" y="4341"/>
                    <a:pt x="0" y="4775"/>
                  </a:cubicBezTo>
                  <a:cubicBezTo>
                    <a:pt x="0" y="6125"/>
                    <a:pt x="97" y="7476"/>
                    <a:pt x="290" y="8778"/>
                  </a:cubicBezTo>
                  <a:lnTo>
                    <a:pt x="290" y="8826"/>
                  </a:lnTo>
                  <a:cubicBezTo>
                    <a:pt x="2074" y="19870"/>
                    <a:pt x="11093" y="27104"/>
                    <a:pt x="22957" y="27104"/>
                  </a:cubicBezTo>
                  <a:cubicBezTo>
                    <a:pt x="36219" y="27104"/>
                    <a:pt x="45383" y="18038"/>
                    <a:pt x="45383" y="4775"/>
                  </a:cubicBezTo>
                  <a:cubicBezTo>
                    <a:pt x="45335" y="4341"/>
                    <a:pt x="45335" y="3907"/>
                    <a:pt x="45335" y="3425"/>
                  </a:cubicBezTo>
                  <a:cubicBezTo>
                    <a:pt x="45238" y="5016"/>
                    <a:pt x="44997" y="6656"/>
                    <a:pt x="44659" y="8199"/>
                  </a:cubicBezTo>
                  <a:lnTo>
                    <a:pt x="41814" y="49"/>
                  </a:lnTo>
                  <a:lnTo>
                    <a:pt x="41814" y="49"/>
                  </a:lnTo>
                  <a:cubicBezTo>
                    <a:pt x="41814" y="49"/>
                    <a:pt x="41428" y="7862"/>
                    <a:pt x="43020" y="8971"/>
                  </a:cubicBezTo>
                  <a:cubicBezTo>
                    <a:pt x="43356" y="9223"/>
                    <a:pt x="43767" y="9366"/>
                    <a:pt x="44186" y="9366"/>
                  </a:cubicBezTo>
                  <a:cubicBezTo>
                    <a:pt x="44247" y="9366"/>
                    <a:pt x="44309" y="9363"/>
                    <a:pt x="44370" y="9357"/>
                  </a:cubicBezTo>
                  <a:lnTo>
                    <a:pt x="44370" y="9357"/>
                  </a:lnTo>
                  <a:cubicBezTo>
                    <a:pt x="41621" y="18568"/>
                    <a:pt x="33615" y="24452"/>
                    <a:pt x="22957" y="24452"/>
                  </a:cubicBezTo>
                  <a:cubicBezTo>
                    <a:pt x="12299" y="24452"/>
                    <a:pt x="3907" y="18568"/>
                    <a:pt x="1061" y="9357"/>
                  </a:cubicBezTo>
                  <a:cubicBezTo>
                    <a:pt x="1447" y="9308"/>
                    <a:pt x="1833" y="9164"/>
                    <a:pt x="2122" y="8923"/>
                  </a:cubicBezTo>
                  <a:cubicBezTo>
                    <a:pt x="3714" y="7862"/>
                    <a:pt x="3328" y="1"/>
                    <a:pt x="3328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458073" y="1944523"/>
              <a:ext cx="118847" cy="212164"/>
            </a:xfrm>
            <a:custGeom>
              <a:avLst/>
              <a:gdLst/>
              <a:ahLst/>
              <a:cxnLst/>
              <a:rect l="l" t="t" r="r" b="b"/>
              <a:pathLst>
                <a:path w="5740" h="10247" extrusionOk="0">
                  <a:moveTo>
                    <a:pt x="1784" y="1"/>
                  </a:moveTo>
                  <a:cubicBezTo>
                    <a:pt x="723" y="1"/>
                    <a:pt x="0" y="965"/>
                    <a:pt x="193" y="1978"/>
                  </a:cubicBezTo>
                  <a:cubicBezTo>
                    <a:pt x="917" y="4965"/>
                    <a:pt x="2321" y="10247"/>
                    <a:pt x="3767" y="10247"/>
                  </a:cubicBezTo>
                  <a:cubicBezTo>
                    <a:pt x="3861" y="10247"/>
                    <a:pt x="3956" y="10224"/>
                    <a:pt x="4051" y="10177"/>
                  </a:cubicBezTo>
                  <a:cubicBezTo>
                    <a:pt x="5739" y="9357"/>
                    <a:pt x="4148" y="3618"/>
                    <a:pt x="3376" y="1110"/>
                  </a:cubicBezTo>
                  <a:cubicBezTo>
                    <a:pt x="3135" y="435"/>
                    <a:pt x="2508" y="1"/>
                    <a:pt x="1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549406" y="1944523"/>
              <a:ext cx="119861" cy="212164"/>
            </a:xfrm>
            <a:custGeom>
              <a:avLst/>
              <a:gdLst/>
              <a:ahLst/>
              <a:cxnLst/>
              <a:rect l="l" t="t" r="r" b="b"/>
              <a:pathLst>
                <a:path w="5789" h="10247" extrusionOk="0">
                  <a:moveTo>
                    <a:pt x="4004" y="1"/>
                  </a:moveTo>
                  <a:cubicBezTo>
                    <a:pt x="3280" y="1"/>
                    <a:pt x="2653" y="435"/>
                    <a:pt x="2412" y="1110"/>
                  </a:cubicBezTo>
                  <a:cubicBezTo>
                    <a:pt x="1640" y="3618"/>
                    <a:pt x="1" y="9357"/>
                    <a:pt x="1689" y="10177"/>
                  </a:cubicBezTo>
                  <a:cubicBezTo>
                    <a:pt x="1787" y="10224"/>
                    <a:pt x="1884" y="10247"/>
                    <a:pt x="1981" y="10247"/>
                  </a:cubicBezTo>
                  <a:cubicBezTo>
                    <a:pt x="3467" y="10247"/>
                    <a:pt x="4868" y="4965"/>
                    <a:pt x="5547" y="1978"/>
                  </a:cubicBezTo>
                  <a:cubicBezTo>
                    <a:pt x="5788" y="965"/>
                    <a:pt x="5016" y="1"/>
                    <a:pt x="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705516" y="1562096"/>
              <a:ext cx="382131" cy="520068"/>
            </a:xfrm>
            <a:custGeom>
              <a:avLst/>
              <a:gdLst/>
              <a:ahLst/>
              <a:cxnLst/>
              <a:rect l="l" t="t" r="r" b="b"/>
              <a:pathLst>
                <a:path w="18456" h="25118" extrusionOk="0">
                  <a:moveTo>
                    <a:pt x="10149" y="0"/>
                  </a:moveTo>
                  <a:cubicBezTo>
                    <a:pt x="9413" y="0"/>
                    <a:pt x="8713" y="571"/>
                    <a:pt x="8713" y="1447"/>
                  </a:cubicBezTo>
                  <a:lnTo>
                    <a:pt x="8713" y="1495"/>
                  </a:lnTo>
                  <a:cubicBezTo>
                    <a:pt x="8569" y="1495"/>
                    <a:pt x="8472" y="1447"/>
                    <a:pt x="8328" y="1447"/>
                  </a:cubicBezTo>
                  <a:cubicBezTo>
                    <a:pt x="7508" y="1447"/>
                    <a:pt x="6881" y="2122"/>
                    <a:pt x="6881" y="2894"/>
                  </a:cubicBezTo>
                  <a:cubicBezTo>
                    <a:pt x="6881" y="3039"/>
                    <a:pt x="6881" y="3135"/>
                    <a:pt x="6929" y="3232"/>
                  </a:cubicBezTo>
                  <a:cubicBezTo>
                    <a:pt x="6640" y="3039"/>
                    <a:pt x="6350" y="2894"/>
                    <a:pt x="6013" y="2894"/>
                  </a:cubicBezTo>
                  <a:cubicBezTo>
                    <a:pt x="5193" y="2894"/>
                    <a:pt x="4566" y="3569"/>
                    <a:pt x="4566" y="4341"/>
                  </a:cubicBezTo>
                  <a:cubicBezTo>
                    <a:pt x="4566" y="4534"/>
                    <a:pt x="4614" y="4727"/>
                    <a:pt x="4662" y="4871"/>
                  </a:cubicBezTo>
                  <a:lnTo>
                    <a:pt x="4566" y="4871"/>
                  </a:lnTo>
                  <a:cubicBezTo>
                    <a:pt x="3167" y="4871"/>
                    <a:pt x="2589" y="6656"/>
                    <a:pt x="3746" y="7476"/>
                  </a:cubicBezTo>
                  <a:cubicBezTo>
                    <a:pt x="3559" y="7401"/>
                    <a:pt x="3373" y="7367"/>
                    <a:pt x="3192" y="7367"/>
                  </a:cubicBezTo>
                  <a:cubicBezTo>
                    <a:pt x="2207" y="7367"/>
                    <a:pt x="1409" y="8386"/>
                    <a:pt x="1817" y="9405"/>
                  </a:cubicBezTo>
                  <a:cubicBezTo>
                    <a:pt x="0" y="9548"/>
                    <a:pt x="127" y="12251"/>
                    <a:pt x="1914" y="12251"/>
                  </a:cubicBezTo>
                  <a:cubicBezTo>
                    <a:pt x="1930" y="12251"/>
                    <a:pt x="1946" y="12251"/>
                    <a:pt x="1962" y="12250"/>
                  </a:cubicBezTo>
                  <a:lnTo>
                    <a:pt x="1962" y="12250"/>
                  </a:lnTo>
                  <a:cubicBezTo>
                    <a:pt x="1528" y="12877"/>
                    <a:pt x="1624" y="13697"/>
                    <a:pt x="2203" y="14179"/>
                  </a:cubicBezTo>
                  <a:cubicBezTo>
                    <a:pt x="1190" y="15048"/>
                    <a:pt x="1817" y="16687"/>
                    <a:pt x="3167" y="16687"/>
                  </a:cubicBezTo>
                  <a:cubicBezTo>
                    <a:pt x="3264" y="16687"/>
                    <a:pt x="3360" y="16687"/>
                    <a:pt x="3505" y="16639"/>
                  </a:cubicBezTo>
                  <a:lnTo>
                    <a:pt x="3505" y="16639"/>
                  </a:lnTo>
                  <a:cubicBezTo>
                    <a:pt x="3457" y="16735"/>
                    <a:pt x="3457" y="16832"/>
                    <a:pt x="3505" y="16928"/>
                  </a:cubicBezTo>
                  <a:cubicBezTo>
                    <a:pt x="3505" y="17652"/>
                    <a:pt x="4035" y="18279"/>
                    <a:pt x="4759" y="18327"/>
                  </a:cubicBezTo>
                  <a:cubicBezTo>
                    <a:pt x="3149" y="19758"/>
                    <a:pt x="4564" y="21773"/>
                    <a:pt x="6092" y="21773"/>
                  </a:cubicBezTo>
                  <a:cubicBezTo>
                    <a:pt x="6623" y="21773"/>
                    <a:pt x="7168" y="21529"/>
                    <a:pt x="7604" y="20931"/>
                  </a:cubicBezTo>
                  <a:lnTo>
                    <a:pt x="7604" y="21076"/>
                  </a:lnTo>
                  <a:cubicBezTo>
                    <a:pt x="7604" y="22282"/>
                    <a:pt x="8590" y="23021"/>
                    <a:pt x="9579" y="23021"/>
                  </a:cubicBezTo>
                  <a:cubicBezTo>
                    <a:pt x="10211" y="23021"/>
                    <a:pt x="10845" y="22718"/>
                    <a:pt x="11221" y="22041"/>
                  </a:cubicBezTo>
                  <a:cubicBezTo>
                    <a:pt x="11221" y="23898"/>
                    <a:pt x="12763" y="25117"/>
                    <a:pt x="14358" y="25117"/>
                  </a:cubicBezTo>
                  <a:cubicBezTo>
                    <a:pt x="15123" y="25117"/>
                    <a:pt x="15901" y="24836"/>
                    <a:pt x="16526" y="24211"/>
                  </a:cubicBezTo>
                  <a:cubicBezTo>
                    <a:pt x="18455" y="22233"/>
                    <a:pt x="17057" y="18906"/>
                    <a:pt x="14308" y="18906"/>
                  </a:cubicBezTo>
                  <a:cubicBezTo>
                    <a:pt x="13054" y="18906"/>
                    <a:pt x="11897" y="19677"/>
                    <a:pt x="11414" y="20835"/>
                  </a:cubicBezTo>
                  <a:cubicBezTo>
                    <a:pt x="11267" y="19775"/>
                    <a:pt x="10383" y="19147"/>
                    <a:pt x="9487" y="19147"/>
                  </a:cubicBezTo>
                  <a:cubicBezTo>
                    <a:pt x="8914" y="19147"/>
                    <a:pt x="8336" y="19403"/>
                    <a:pt x="7942" y="19967"/>
                  </a:cubicBezTo>
                  <a:cubicBezTo>
                    <a:pt x="7942" y="19919"/>
                    <a:pt x="7942" y="19870"/>
                    <a:pt x="7942" y="19822"/>
                  </a:cubicBezTo>
                  <a:cubicBezTo>
                    <a:pt x="7942" y="18713"/>
                    <a:pt x="7074" y="17845"/>
                    <a:pt x="6013" y="17845"/>
                  </a:cubicBezTo>
                  <a:cubicBezTo>
                    <a:pt x="6254" y="17604"/>
                    <a:pt x="6350" y="17266"/>
                    <a:pt x="6350" y="16928"/>
                  </a:cubicBezTo>
                  <a:cubicBezTo>
                    <a:pt x="6350" y="16109"/>
                    <a:pt x="5723" y="15482"/>
                    <a:pt x="4903" y="15482"/>
                  </a:cubicBezTo>
                  <a:lnTo>
                    <a:pt x="4566" y="15482"/>
                  </a:lnTo>
                  <a:cubicBezTo>
                    <a:pt x="4614" y="15433"/>
                    <a:pt x="4614" y="15337"/>
                    <a:pt x="4614" y="15240"/>
                  </a:cubicBezTo>
                  <a:cubicBezTo>
                    <a:pt x="4614" y="14855"/>
                    <a:pt x="4421" y="14469"/>
                    <a:pt x="4132" y="14179"/>
                  </a:cubicBezTo>
                  <a:cubicBezTo>
                    <a:pt x="5096" y="13311"/>
                    <a:pt x="4518" y="11672"/>
                    <a:pt x="3216" y="11672"/>
                  </a:cubicBezTo>
                  <a:cubicBezTo>
                    <a:pt x="3360" y="11430"/>
                    <a:pt x="3457" y="11093"/>
                    <a:pt x="3457" y="10803"/>
                  </a:cubicBezTo>
                  <a:cubicBezTo>
                    <a:pt x="3457" y="10611"/>
                    <a:pt x="3408" y="10418"/>
                    <a:pt x="3360" y="10273"/>
                  </a:cubicBezTo>
                  <a:cubicBezTo>
                    <a:pt x="4662" y="10080"/>
                    <a:pt x="5096" y="8392"/>
                    <a:pt x="3987" y="7669"/>
                  </a:cubicBezTo>
                  <a:lnTo>
                    <a:pt x="3987" y="7669"/>
                  </a:lnTo>
                  <a:cubicBezTo>
                    <a:pt x="4167" y="7741"/>
                    <a:pt x="4351" y="7774"/>
                    <a:pt x="4530" y="7774"/>
                  </a:cubicBezTo>
                  <a:cubicBezTo>
                    <a:pt x="5311" y="7774"/>
                    <a:pt x="6013" y="7142"/>
                    <a:pt x="6013" y="6318"/>
                  </a:cubicBezTo>
                  <a:cubicBezTo>
                    <a:pt x="6013" y="6125"/>
                    <a:pt x="5964" y="5981"/>
                    <a:pt x="5916" y="5788"/>
                  </a:cubicBezTo>
                  <a:lnTo>
                    <a:pt x="6013" y="5788"/>
                  </a:lnTo>
                  <a:cubicBezTo>
                    <a:pt x="6833" y="5788"/>
                    <a:pt x="7460" y="5161"/>
                    <a:pt x="7460" y="4341"/>
                  </a:cubicBezTo>
                  <a:cubicBezTo>
                    <a:pt x="7460" y="4244"/>
                    <a:pt x="7460" y="4148"/>
                    <a:pt x="7411" y="4052"/>
                  </a:cubicBezTo>
                  <a:lnTo>
                    <a:pt x="7411" y="4052"/>
                  </a:lnTo>
                  <a:cubicBezTo>
                    <a:pt x="7693" y="4277"/>
                    <a:pt x="8012" y="4379"/>
                    <a:pt x="8323" y="4379"/>
                  </a:cubicBezTo>
                  <a:cubicBezTo>
                    <a:pt x="9074" y="4379"/>
                    <a:pt x="9774" y="3782"/>
                    <a:pt x="9774" y="2894"/>
                  </a:cubicBezTo>
                  <a:lnTo>
                    <a:pt x="9774" y="2846"/>
                  </a:lnTo>
                  <a:cubicBezTo>
                    <a:pt x="9871" y="2894"/>
                    <a:pt x="10016" y="2894"/>
                    <a:pt x="10160" y="2894"/>
                  </a:cubicBezTo>
                  <a:cubicBezTo>
                    <a:pt x="11462" y="2894"/>
                    <a:pt x="12089" y="1351"/>
                    <a:pt x="11173" y="434"/>
                  </a:cubicBezTo>
                  <a:cubicBezTo>
                    <a:pt x="10874" y="135"/>
                    <a:pt x="10507" y="0"/>
                    <a:pt x="10149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942269" y="1541371"/>
              <a:ext cx="443936" cy="545225"/>
            </a:xfrm>
            <a:custGeom>
              <a:avLst/>
              <a:gdLst/>
              <a:ahLst/>
              <a:cxnLst/>
              <a:rect l="l" t="t" r="r" b="b"/>
              <a:pathLst>
                <a:path w="21441" h="26333" extrusionOk="0">
                  <a:moveTo>
                    <a:pt x="5561" y="0"/>
                  </a:moveTo>
                  <a:cubicBezTo>
                    <a:pt x="4782" y="0"/>
                    <a:pt x="4003" y="459"/>
                    <a:pt x="3741" y="1387"/>
                  </a:cubicBezTo>
                  <a:cubicBezTo>
                    <a:pt x="3319" y="797"/>
                    <a:pt x="2721" y="537"/>
                    <a:pt x="2136" y="537"/>
                  </a:cubicBezTo>
                  <a:cubicBezTo>
                    <a:pt x="1046" y="537"/>
                    <a:pt x="1" y="1437"/>
                    <a:pt x="220" y="2786"/>
                  </a:cubicBezTo>
                  <a:cubicBezTo>
                    <a:pt x="373" y="3853"/>
                    <a:pt x="1235" y="4412"/>
                    <a:pt x="2109" y="4412"/>
                  </a:cubicBezTo>
                  <a:cubicBezTo>
                    <a:pt x="2893" y="4412"/>
                    <a:pt x="3686" y="3962"/>
                    <a:pt x="3982" y="3027"/>
                  </a:cubicBezTo>
                  <a:cubicBezTo>
                    <a:pt x="4364" y="3600"/>
                    <a:pt x="4970" y="3877"/>
                    <a:pt x="5572" y="3877"/>
                  </a:cubicBezTo>
                  <a:cubicBezTo>
                    <a:pt x="6188" y="3877"/>
                    <a:pt x="6800" y="3588"/>
                    <a:pt x="7165" y="3027"/>
                  </a:cubicBezTo>
                  <a:cubicBezTo>
                    <a:pt x="7422" y="3950"/>
                    <a:pt x="8223" y="4437"/>
                    <a:pt x="9026" y="4437"/>
                  </a:cubicBezTo>
                  <a:cubicBezTo>
                    <a:pt x="9734" y="4437"/>
                    <a:pt x="10443" y="4059"/>
                    <a:pt x="10782" y="3268"/>
                  </a:cubicBezTo>
                  <a:cubicBezTo>
                    <a:pt x="10927" y="3943"/>
                    <a:pt x="11554" y="4426"/>
                    <a:pt x="12229" y="4426"/>
                  </a:cubicBezTo>
                  <a:lnTo>
                    <a:pt x="12326" y="4426"/>
                  </a:lnTo>
                  <a:cubicBezTo>
                    <a:pt x="12541" y="5009"/>
                    <a:pt x="13088" y="5339"/>
                    <a:pt x="13645" y="5339"/>
                  </a:cubicBezTo>
                  <a:cubicBezTo>
                    <a:pt x="13962" y="5339"/>
                    <a:pt x="14281" y="5232"/>
                    <a:pt x="14544" y="5004"/>
                  </a:cubicBezTo>
                  <a:cubicBezTo>
                    <a:pt x="14544" y="5149"/>
                    <a:pt x="14544" y="5245"/>
                    <a:pt x="14544" y="5342"/>
                  </a:cubicBezTo>
                  <a:cubicBezTo>
                    <a:pt x="14544" y="6162"/>
                    <a:pt x="15171" y="6789"/>
                    <a:pt x="15991" y="6789"/>
                  </a:cubicBezTo>
                  <a:lnTo>
                    <a:pt x="16087" y="6789"/>
                  </a:lnTo>
                  <a:cubicBezTo>
                    <a:pt x="15991" y="6933"/>
                    <a:pt x="15991" y="7126"/>
                    <a:pt x="15991" y="7271"/>
                  </a:cubicBezTo>
                  <a:cubicBezTo>
                    <a:pt x="15991" y="8091"/>
                    <a:pt x="16618" y="8766"/>
                    <a:pt x="17438" y="8766"/>
                  </a:cubicBezTo>
                  <a:cubicBezTo>
                    <a:pt x="17631" y="8718"/>
                    <a:pt x="17824" y="8718"/>
                    <a:pt x="17968" y="8621"/>
                  </a:cubicBezTo>
                  <a:lnTo>
                    <a:pt x="17968" y="8621"/>
                  </a:lnTo>
                  <a:cubicBezTo>
                    <a:pt x="16907" y="9393"/>
                    <a:pt x="17341" y="11081"/>
                    <a:pt x="18643" y="11274"/>
                  </a:cubicBezTo>
                  <a:cubicBezTo>
                    <a:pt x="18450" y="11708"/>
                    <a:pt x="18499" y="12239"/>
                    <a:pt x="18788" y="12624"/>
                  </a:cubicBezTo>
                  <a:cubicBezTo>
                    <a:pt x="17486" y="12673"/>
                    <a:pt x="16907" y="14264"/>
                    <a:pt x="17872" y="15180"/>
                  </a:cubicBezTo>
                  <a:cubicBezTo>
                    <a:pt x="17534" y="15422"/>
                    <a:pt x="17389" y="15807"/>
                    <a:pt x="17389" y="16241"/>
                  </a:cubicBezTo>
                  <a:cubicBezTo>
                    <a:pt x="17389" y="16338"/>
                    <a:pt x="17389" y="16386"/>
                    <a:pt x="17389" y="16483"/>
                  </a:cubicBezTo>
                  <a:cubicBezTo>
                    <a:pt x="17293" y="16483"/>
                    <a:pt x="17148" y="16434"/>
                    <a:pt x="17052" y="16434"/>
                  </a:cubicBezTo>
                  <a:cubicBezTo>
                    <a:pt x="15798" y="16434"/>
                    <a:pt x="15123" y="17929"/>
                    <a:pt x="15991" y="18846"/>
                  </a:cubicBezTo>
                  <a:cubicBezTo>
                    <a:pt x="15364" y="18846"/>
                    <a:pt x="14833" y="19135"/>
                    <a:pt x="14448" y="19617"/>
                  </a:cubicBezTo>
                  <a:cubicBezTo>
                    <a:pt x="14158" y="19424"/>
                    <a:pt x="13869" y="19376"/>
                    <a:pt x="13531" y="19376"/>
                  </a:cubicBezTo>
                  <a:cubicBezTo>
                    <a:pt x="12470" y="19376"/>
                    <a:pt x="11602" y="20244"/>
                    <a:pt x="11602" y="21305"/>
                  </a:cubicBezTo>
                  <a:cubicBezTo>
                    <a:pt x="11602" y="21354"/>
                    <a:pt x="11602" y="21450"/>
                    <a:pt x="11602" y="21498"/>
                  </a:cubicBezTo>
                  <a:cubicBezTo>
                    <a:pt x="10953" y="20532"/>
                    <a:pt x="10022" y="20117"/>
                    <a:pt x="9101" y="20117"/>
                  </a:cubicBezTo>
                  <a:cubicBezTo>
                    <a:pt x="7219" y="20117"/>
                    <a:pt x="5376" y="21851"/>
                    <a:pt x="6056" y="24151"/>
                  </a:cubicBezTo>
                  <a:cubicBezTo>
                    <a:pt x="6503" y="25642"/>
                    <a:pt x="7740" y="26333"/>
                    <a:pt x="8983" y="26333"/>
                  </a:cubicBezTo>
                  <a:cubicBezTo>
                    <a:pt x="10554" y="26333"/>
                    <a:pt x="12133" y="25227"/>
                    <a:pt x="12133" y="23234"/>
                  </a:cubicBezTo>
                  <a:cubicBezTo>
                    <a:pt x="12133" y="22993"/>
                    <a:pt x="12084" y="22752"/>
                    <a:pt x="12036" y="22559"/>
                  </a:cubicBezTo>
                  <a:lnTo>
                    <a:pt x="12036" y="22559"/>
                  </a:lnTo>
                  <a:cubicBezTo>
                    <a:pt x="12412" y="23030"/>
                    <a:pt x="12960" y="23259"/>
                    <a:pt x="13507" y="23259"/>
                  </a:cubicBezTo>
                  <a:cubicBezTo>
                    <a:pt x="14082" y="23259"/>
                    <a:pt x="14656" y="23005"/>
                    <a:pt x="15026" y="22511"/>
                  </a:cubicBezTo>
                  <a:cubicBezTo>
                    <a:pt x="15316" y="22656"/>
                    <a:pt x="15653" y="22752"/>
                    <a:pt x="15991" y="22752"/>
                  </a:cubicBezTo>
                  <a:cubicBezTo>
                    <a:pt x="17775" y="22752"/>
                    <a:pt x="18595" y="20534"/>
                    <a:pt x="17245" y="19328"/>
                  </a:cubicBezTo>
                  <a:cubicBezTo>
                    <a:pt x="17968" y="19280"/>
                    <a:pt x="18499" y="18653"/>
                    <a:pt x="18499" y="17929"/>
                  </a:cubicBezTo>
                  <a:cubicBezTo>
                    <a:pt x="18547" y="17833"/>
                    <a:pt x="18547" y="17736"/>
                    <a:pt x="18499" y="17640"/>
                  </a:cubicBezTo>
                  <a:lnTo>
                    <a:pt x="18499" y="17640"/>
                  </a:lnTo>
                  <a:cubicBezTo>
                    <a:pt x="18643" y="17688"/>
                    <a:pt x="18740" y="17688"/>
                    <a:pt x="18836" y="17688"/>
                  </a:cubicBezTo>
                  <a:cubicBezTo>
                    <a:pt x="20187" y="17688"/>
                    <a:pt x="20814" y="16049"/>
                    <a:pt x="19801" y="15180"/>
                  </a:cubicBezTo>
                  <a:cubicBezTo>
                    <a:pt x="20380" y="14698"/>
                    <a:pt x="20476" y="13878"/>
                    <a:pt x="20042" y="13251"/>
                  </a:cubicBezTo>
                  <a:cubicBezTo>
                    <a:pt x="20814" y="13251"/>
                    <a:pt x="21441" y="12624"/>
                    <a:pt x="21441" y="11804"/>
                  </a:cubicBezTo>
                  <a:cubicBezTo>
                    <a:pt x="21441" y="11081"/>
                    <a:pt x="20910" y="10502"/>
                    <a:pt x="20187" y="10406"/>
                  </a:cubicBezTo>
                  <a:cubicBezTo>
                    <a:pt x="20235" y="10213"/>
                    <a:pt x="20283" y="10020"/>
                    <a:pt x="20283" y="9827"/>
                  </a:cubicBezTo>
                  <a:cubicBezTo>
                    <a:pt x="20283" y="9004"/>
                    <a:pt x="19582" y="8371"/>
                    <a:pt x="18801" y="8371"/>
                  </a:cubicBezTo>
                  <a:cubicBezTo>
                    <a:pt x="18621" y="8371"/>
                    <a:pt x="18438" y="8405"/>
                    <a:pt x="18258" y="8477"/>
                  </a:cubicBezTo>
                  <a:cubicBezTo>
                    <a:pt x="18643" y="8236"/>
                    <a:pt x="18885" y="7753"/>
                    <a:pt x="18885" y="7271"/>
                  </a:cubicBezTo>
                  <a:cubicBezTo>
                    <a:pt x="18885" y="6499"/>
                    <a:pt x="18209" y="5824"/>
                    <a:pt x="17438" y="5824"/>
                  </a:cubicBezTo>
                  <a:lnTo>
                    <a:pt x="17341" y="5824"/>
                  </a:lnTo>
                  <a:cubicBezTo>
                    <a:pt x="17389" y="5680"/>
                    <a:pt x="17438" y="5535"/>
                    <a:pt x="17438" y="5342"/>
                  </a:cubicBezTo>
                  <a:cubicBezTo>
                    <a:pt x="17438" y="4522"/>
                    <a:pt x="16763" y="3895"/>
                    <a:pt x="15991" y="3895"/>
                  </a:cubicBezTo>
                  <a:cubicBezTo>
                    <a:pt x="15653" y="3895"/>
                    <a:pt x="15316" y="3992"/>
                    <a:pt x="15075" y="4233"/>
                  </a:cubicBezTo>
                  <a:cubicBezTo>
                    <a:pt x="15123" y="4088"/>
                    <a:pt x="15123" y="3992"/>
                    <a:pt x="15123" y="3895"/>
                  </a:cubicBezTo>
                  <a:cubicBezTo>
                    <a:pt x="15123" y="3075"/>
                    <a:pt x="14448" y="2448"/>
                    <a:pt x="13676" y="2448"/>
                  </a:cubicBezTo>
                  <a:lnTo>
                    <a:pt x="13579" y="2448"/>
                  </a:lnTo>
                  <a:cubicBezTo>
                    <a:pt x="13323" y="1832"/>
                    <a:pt x="12765" y="1516"/>
                    <a:pt x="12212" y="1516"/>
                  </a:cubicBezTo>
                  <a:cubicBezTo>
                    <a:pt x="11727" y="1516"/>
                    <a:pt x="11246" y="1759"/>
                    <a:pt x="10975" y="2255"/>
                  </a:cubicBezTo>
                  <a:cubicBezTo>
                    <a:pt x="10859" y="1181"/>
                    <a:pt x="9956" y="543"/>
                    <a:pt x="9034" y="543"/>
                  </a:cubicBezTo>
                  <a:cubicBezTo>
                    <a:pt x="8426" y="543"/>
                    <a:pt x="7809" y="822"/>
                    <a:pt x="7406" y="1435"/>
                  </a:cubicBezTo>
                  <a:cubicBezTo>
                    <a:pt x="7162" y="483"/>
                    <a:pt x="6361" y="0"/>
                    <a:pt x="556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009723" y="1776778"/>
              <a:ext cx="97893" cy="73917"/>
            </a:xfrm>
            <a:custGeom>
              <a:avLst/>
              <a:gdLst/>
              <a:ahLst/>
              <a:cxnLst/>
              <a:rect l="l" t="t" r="r" b="b"/>
              <a:pathLst>
                <a:path w="4728" h="3570" extrusionOk="0">
                  <a:moveTo>
                    <a:pt x="2364" y="0"/>
                  </a:moveTo>
                  <a:cubicBezTo>
                    <a:pt x="1062" y="0"/>
                    <a:pt x="1" y="820"/>
                    <a:pt x="1" y="1785"/>
                  </a:cubicBezTo>
                  <a:cubicBezTo>
                    <a:pt x="1" y="2798"/>
                    <a:pt x="1062" y="3569"/>
                    <a:pt x="2364" y="3569"/>
                  </a:cubicBezTo>
                  <a:cubicBezTo>
                    <a:pt x="3666" y="3569"/>
                    <a:pt x="4727" y="2798"/>
                    <a:pt x="4727" y="1785"/>
                  </a:cubicBezTo>
                  <a:cubicBezTo>
                    <a:pt x="4727" y="820"/>
                    <a:pt x="3666" y="0"/>
                    <a:pt x="2364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009723" y="1776778"/>
              <a:ext cx="97893" cy="58926"/>
            </a:xfrm>
            <a:custGeom>
              <a:avLst/>
              <a:gdLst/>
              <a:ahLst/>
              <a:cxnLst/>
              <a:rect l="l" t="t" r="r" b="b"/>
              <a:pathLst>
                <a:path w="4728" h="2846" extrusionOk="0">
                  <a:moveTo>
                    <a:pt x="2364" y="0"/>
                  </a:moveTo>
                  <a:cubicBezTo>
                    <a:pt x="1062" y="0"/>
                    <a:pt x="1" y="145"/>
                    <a:pt x="1" y="1110"/>
                  </a:cubicBezTo>
                  <a:cubicBezTo>
                    <a:pt x="1" y="2074"/>
                    <a:pt x="2364" y="2846"/>
                    <a:pt x="2364" y="2846"/>
                  </a:cubicBezTo>
                  <a:cubicBezTo>
                    <a:pt x="2364" y="2846"/>
                    <a:pt x="4727" y="2074"/>
                    <a:pt x="4727" y="1110"/>
                  </a:cubicBezTo>
                  <a:cubicBezTo>
                    <a:pt x="4727" y="97"/>
                    <a:pt x="3666" y="0"/>
                    <a:pt x="2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437099" y="1775784"/>
              <a:ext cx="53812" cy="56939"/>
            </a:xfrm>
            <a:custGeom>
              <a:avLst/>
              <a:gdLst/>
              <a:ahLst/>
              <a:cxnLst/>
              <a:rect l="l" t="t" r="r" b="b"/>
              <a:pathLst>
                <a:path w="2599" h="2750" extrusionOk="0">
                  <a:moveTo>
                    <a:pt x="0" y="0"/>
                  </a:moveTo>
                  <a:cubicBezTo>
                    <a:pt x="0" y="0"/>
                    <a:pt x="1109" y="2653"/>
                    <a:pt x="1881" y="2749"/>
                  </a:cubicBezTo>
                  <a:cubicBezTo>
                    <a:pt x="1889" y="2750"/>
                    <a:pt x="1897" y="2750"/>
                    <a:pt x="1904" y="2750"/>
                  </a:cubicBezTo>
                  <a:cubicBezTo>
                    <a:pt x="2598" y="2750"/>
                    <a:pt x="2315" y="579"/>
                    <a:pt x="2315" y="5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399149" y="1634912"/>
              <a:ext cx="187525" cy="153093"/>
            </a:xfrm>
            <a:custGeom>
              <a:avLst/>
              <a:gdLst/>
              <a:ahLst/>
              <a:cxnLst/>
              <a:rect l="l" t="t" r="r" b="b"/>
              <a:pathLst>
                <a:path w="9057" h="7394" extrusionOk="0">
                  <a:moveTo>
                    <a:pt x="1211" y="0"/>
                  </a:moveTo>
                  <a:cubicBezTo>
                    <a:pt x="1107" y="0"/>
                    <a:pt x="1009" y="2"/>
                    <a:pt x="917" y="4"/>
                  </a:cubicBezTo>
                  <a:cubicBezTo>
                    <a:pt x="435" y="4"/>
                    <a:pt x="49" y="390"/>
                    <a:pt x="49" y="872"/>
                  </a:cubicBezTo>
                  <a:cubicBezTo>
                    <a:pt x="1" y="2801"/>
                    <a:pt x="435" y="4682"/>
                    <a:pt x="1303" y="6370"/>
                  </a:cubicBezTo>
                  <a:cubicBezTo>
                    <a:pt x="1447" y="6563"/>
                    <a:pt x="1592" y="6708"/>
                    <a:pt x="1833" y="6804"/>
                  </a:cubicBezTo>
                  <a:cubicBezTo>
                    <a:pt x="2514" y="6996"/>
                    <a:pt x="4124" y="7394"/>
                    <a:pt x="5586" y="7394"/>
                  </a:cubicBezTo>
                  <a:cubicBezTo>
                    <a:pt x="7439" y="7394"/>
                    <a:pt x="9056" y="6755"/>
                    <a:pt x="8248" y="4248"/>
                  </a:cubicBezTo>
                  <a:cubicBezTo>
                    <a:pt x="7058" y="497"/>
                    <a:pt x="3135" y="0"/>
                    <a:pt x="12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435091" y="1667936"/>
              <a:ext cx="110958" cy="90791"/>
            </a:xfrm>
            <a:custGeom>
              <a:avLst/>
              <a:gdLst/>
              <a:ahLst/>
              <a:cxnLst/>
              <a:rect l="l" t="t" r="r" b="b"/>
              <a:pathLst>
                <a:path w="5359" h="4385" extrusionOk="0">
                  <a:moveTo>
                    <a:pt x="531" y="1"/>
                  </a:moveTo>
                  <a:cubicBezTo>
                    <a:pt x="242" y="1"/>
                    <a:pt x="1" y="242"/>
                    <a:pt x="49" y="531"/>
                  </a:cubicBezTo>
                  <a:cubicBezTo>
                    <a:pt x="1" y="1640"/>
                    <a:pt x="242" y="2798"/>
                    <a:pt x="772" y="3811"/>
                  </a:cubicBezTo>
                  <a:cubicBezTo>
                    <a:pt x="821" y="3907"/>
                    <a:pt x="965" y="4003"/>
                    <a:pt x="1062" y="4052"/>
                  </a:cubicBezTo>
                  <a:cubicBezTo>
                    <a:pt x="1465" y="4158"/>
                    <a:pt x="2418" y="4385"/>
                    <a:pt x="3285" y="4385"/>
                  </a:cubicBezTo>
                  <a:cubicBezTo>
                    <a:pt x="4391" y="4385"/>
                    <a:pt x="5358" y="4016"/>
                    <a:pt x="4872" y="2557"/>
                  </a:cubicBezTo>
                  <a:cubicBezTo>
                    <a:pt x="4148" y="193"/>
                    <a:pt x="159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632409" y="1775784"/>
              <a:ext cx="53812" cy="56939"/>
            </a:xfrm>
            <a:custGeom>
              <a:avLst/>
              <a:gdLst/>
              <a:ahLst/>
              <a:cxnLst/>
              <a:rect l="l" t="t" r="r" b="b"/>
              <a:pathLst>
                <a:path w="2599" h="2750" extrusionOk="0">
                  <a:moveTo>
                    <a:pt x="2599" y="0"/>
                  </a:moveTo>
                  <a:lnTo>
                    <a:pt x="284" y="579"/>
                  </a:lnTo>
                  <a:cubicBezTo>
                    <a:pt x="284" y="579"/>
                    <a:pt x="1" y="2750"/>
                    <a:pt x="695" y="2750"/>
                  </a:cubicBezTo>
                  <a:cubicBezTo>
                    <a:pt x="703" y="2750"/>
                    <a:pt x="710" y="2750"/>
                    <a:pt x="718" y="2749"/>
                  </a:cubicBezTo>
                  <a:cubicBezTo>
                    <a:pt x="1490" y="2653"/>
                    <a:pt x="2599" y="0"/>
                    <a:pt x="2599" y="0"/>
                  </a:cubicBez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536673" y="1634912"/>
              <a:ext cx="187504" cy="153093"/>
            </a:xfrm>
            <a:custGeom>
              <a:avLst/>
              <a:gdLst/>
              <a:ahLst/>
              <a:cxnLst/>
              <a:rect l="l" t="t" r="r" b="b"/>
              <a:pathLst>
                <a:path w="9056" h="7394" extrusionOk="0">
                  <a:moveTo>
                    <a:pt x="7886" y="0"/>
                  </a:moveTo>
                  <a:cubicBezTo>
                    <a:pt x="5921" y="0"/>
                    <a:pt x="1998" y="497"/>
                    <a:pt x="809" y="4248"/>
                  </a:cubicBezTo>
                  <a:cubicBezTo>
                    <a:pt x="0" y="6755"/>
                    <a:pt x="1617" y="7394"/>
                    <a:pt x="3470" y="7394"/>
                  </a:cubicBezTo>
                  <a:cubicBezTo>
                    <a:pt x="4932" y="7394"/>
                    <a:pt x="6542" y="6996"/>
                    <a:pt x="7223" y="6804"/>
                  </a:cubicBezTo>
                  <a:cubicBezTo>
                    <a:pt x="7464" y="6708"/>
                    <a:pt x="7609" y="6563"/>
                    <a:pt x="7753" y="6370"/>
                  </a:cubicBezTo>
                  <a:cubicBezTo>
                    <a:pt x="8622" y="4682"/>
                    <a:pt x="9056" y="2801"/>
                    <a:pt x="9007" y="872"/>
                  </a:cubicBezTo>
                  <a:cubicBezTo>
                    <a:pt x="9007" y="390"/>
                    <a:pt x="8622" y="4"/>
                    <a:pt x="8187" y="4"/>
                  </a:cubicBezTo>
                  <a:cubicBezTo>
                    <a:pt x="8093" y="2"/>
                    <a:pt x="7992" y="0"/>
                    <a:pt x="7886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577274" y="1667936"/>
              <a:ext cx="110958" cy="90791"/>
            </a:xfrm>
            <a:custGeom>
              <a:avLst/>
              <a:gdLst/>
              <a:ahLst/>
              <a:cxnLst/>
              <a:rect l="l" t="t" r="r" b="b"/>
              <a:pathLst>
                <a:path w="5359" h="4385" extrusionOk="0">
                  <a:moveTo>
                    <a:pt x="4828" y="1"/>
                  </a:moveTo>
                  <a:cubicBezTo>
                    <a:pt x="3767" y="1"/>
                    <a:pt x="1211" y="193"/>
                    <a:pt x="487" y="2557"/>
                  </a:cubicBezTo>
                  <a:cubicBezTo>
                    <a:pt x="1" y="4016"/>
                    <a:pt x="968" y="4385"/>
                    <a:pt x="2065" y="4385"/>
                  </a:cubicBezTo>
                  <a:cubicBezTo>
                    <a:pt x="2926" y="4385"/>
                    <a:pt x="3867" y="4158"/>
                    <a:pt x="4249" y="4052"/>
                  </a:cubicBezTo>
                  <a:cubicBezTo>
                    <a:pt x="4394" y="4003"/>
                    <a:pt x="4539" y="3907"/>
                    <a:pt x="4587" y="3811"/>
                  </a:cubicBezTo>
                  <a:cubicBezTo>
                    <a:pt x="5117" y="2798"/>
                    <a:pt x="5358" y="1640"/>
                    <a:pt x="5358" y="531"/>
                  </a:cubicBezTo>
                  <a:cubicBezTo>
                    <a:pt x="5358" y="242"/>
                    <a:pt x="5117" y="1"/>
                    <a:pt x="4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025707" y="1884232"/>
              <a:ext cx="57933" cy="25364"/>
            </a:xfrm>
            <a:custGeom>
              <a:avLst/>
              <a:gdLst/>
              <a:ahLst/>
              <a:cxnLst/>
              <a:rect l="l" t="t" r="r" b="b"/>
              <a:pathLst>
                <a:path w="2798" h="1225" extrusionOk="0">
                  <a:moveTo>
                    <a:pt x="336" y="0"/>
                  </a:moveTo>
                  <a:cubicBezTo>
                    <a:pt x="275" y="0"/>
                    <a:pt x="210" y="24"/>
                    <a:pt x="145" y="67"/>
                  </a:cubicBezTo>
                  <a:cubicBezTo>
                    <a:pt x="49" y="115"/>
                    <a:pt x="0" y="308"/>
                    <a:pt x="97" y="405"/>
                  </a:cubicBezTo>
                  <a:cubicBezTo>
                    <a:pt x="386" y="887"/>
                    <a:pt x="868" y="1176"/>
                    <a:pt x="1399" y="1225"/>
                  </a:cubicBezTo>
                  <a:cubicBezTo>
                    <a:pt x="1929" y="1176"/>
                    <a:pt x="2412" y="887"/>
                    <a:pt x="2701" y="405"/>
                  </a:cubicBezTo>
                  <a:cubicBezTo>
                    <a:pt x="2798" y="308"/>
                    <a:pt x="2749" y="115"/>
                    <a:pt x="2605" y="67"/>
                  </a:cubicBezTo>
                  <a:cubicBezTo>
                    <a:pt x="2568" y="30"/>
                    <a:pt x="2517" y="15"/>
                    <a:pt x="2465" y="15"/>
                  </a:cubicBezTo>
                  <a:cubicBezTo>
                    <a:pt x="2382" y="15"/>
                    <a:pt x="2297" y="56"/>
                    <a:pt x="2267" y="115"/>
                  </a:cubicBezTo>
                  <a:cubicBezTo>
                    <a:pt x="1978" y="501"/>
                    <a:pt x="1688" y="742"/>
                    <a:pt x="1447" y="742"/>
                  </a:cubicBezTo>
                  <a:cubicBezTo>
                    <a:pt x="1061" y="646"/>
                    <a:pt x="724" y="453"/>
                    <a:pt x="531" y="115"/>
                  </a:cubicBezTo>
                  <a:cubicBezTo>
                    <a:pt x="478" y="36"/>
                    <a:pt x="410" y="0"/>
                    <a:pt x="3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041690" y="1285508"/>
              <a:ext cx="200714" cy="182763"/>
            </a:xfrm>
            <a:custGeom>
              <a:avLst/>
              <a:gdLst/>
              <a:ahLst/>
              <a:cxnLst/>
              <a:rect l="l" t="t" r="r" b="b"/>
              <a:pathLst>
                <a:path w="9694" h="8827" extrusionOk="0">
                  <a:moveTo>
                    <a:pt x="4865" y="0"/>
                  </a:moveTo>
                  <a:cubicBezTo>
                    <a:pt x="3738" y="0"/>
                    <a:pt x="2604" y="434"/>
                    <a:pt x="1736" y="1302"/>
                  </a:cubicBezTo>
                  <a:cubicBezTo>
                    <a:pt x="0" y="2990"/>
                    <a:pt x="0" y="5788"/>
                    <a:pt x="1736" y="7524"/>
                  </a:cubicBezTo>
                  <a:cubicBezTo>
                    <a:pt x="2604" y="8392"/>
                    <a:pt x="3738" y="8826"/>
                    <a:pt x="4865" y="8826"/>
                  </a:cubicBezTo>
                  <a:cubicBezTo>
                    <a:pt x="5992" y="8826"/>
                    <a:pt x="7114" y="8392"/>
                    <a:pt x="7958" y="7524"/>
                  </a:cubicBezTo>
                  <a:cubicBezTo>
                    <a:pt x="9694" y="5788"/>
                    <a:pt x="9694" y="2990"/>
                    <a:pt x="7958" y="1302"/>
                  </a:cubicBezTo>
                  <a:cubicBezTo>
                    <a:pt x="7114" y="434"/>
                    <a:pt x="5992" y="0"/>
                    <a:pt x="486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982083" y="1322444"/>
              <a:ext cx="126528" cy="108556"/>
            </a:xfrm>
            <a:custGeom>
              <a:avLst/>
              <a:gdLst/>
              <a:ahLst/>
              <a:cxnLst/>
              <a:rect l="l" t="t" r="r" b="b"/>
              <a:pathLst>
                <a:path w="6111" h="5243" extrusionOk="0">
                  <a:moveTo>
                    <a:pt x="2590" y="1"/>
                  </a:moveTo>
                  <a:cubicBezTo>
                    <a:pt x="1191" y="1"/>
                    <a:pt x="34" y="1158"/>
                    <a:pt x="34" y="2605"/>
                  </a:cubicBezTo>
                  <a:cubicBezTo>
                    <a:pt x="1" y="4181"/>
                    <a:pt x="1309" y="5243"/>
                    <a:pt x="2665" y="5243"/>
                  </a:cubicBezTo>
                  <a:cubicBezTo>
                    <a:pt x="3301" y="5243"/>
                    <a:pt x="3947" y="5009"/>
                    <a:pt x="4471" y="4486"/>
                  </a:cubicBezTo>
                  <a:cubicBezTo>
                    <a:pt x="6110" y="2798"/>
                    <a:pt x="4953" y="1"/>
                    <a:pt x="2590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7"/>
          <p:cNvSpPr txBox="1"/>
          <p:nvPr/>
        </p:nvSpPr>
        <p:spPr>
          <a:xfrm>
            <a:off x="4032000" y="4216778"/>
            <a:ext cx="10800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2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 animBg="1"/>
      <p:bldP spid="284" grpId="0" animBg="1"/>
      <p:bldP spid="286" grpId="0" animBg="1"/>
      <p:bldP spid="2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 System Definition</a:t>
            </a:r>
            <a:endParaRPr dirty="0"/>
          </a:p>
        </p:txBody>
      </p:sp>
      <p:grpSp>
        <p:nvGrpSpPr>
          <p:cNvPr id="433" name="Google Shape;433;p18"/>
          <p:cNvGrpSpPr/>
          <p:nvPr/>
        </p:nvGrpSpPr>
        <p:grpSpPr>
          <a:xfrm flipH="1">
            <a:off x="457200" y="1256654"/>
            <a:ext cx="1207600" cy="3475846"/>
            <a:chOff x="7479200" y="1256654"/>
            <a:chExt cx="1207600" cy="3475846"/>
          </a:xfrm>
        </p:grpSpPr>
        <p:sp>
          <p:nvSpPr>
            <p:cNvPr id="434" name="Google Shape;434;p18"/>
            <p:cNvSpPr/>
            <p:nvPr/>
          </p:nvSpPr>
          <p:spPr>
            <a:xfrm>
              <a:off x="7984500" y="1257300"/>
              <a:ext cx="702300" cy="34752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8"/>
            <p:cNvGrpSpPr/>
            <p:nvPr/>
          </p:nvGrpSpPr>
          <p:grpSpPr>
            <a:xfrm>
              <a:off x="7479200" y="1256654"/>
              <a:ext cx="1207600" cy="1153475"/>
              <a:chOff x="4566775" y="522558"/>
              <a:chExt cx="1207600" cy="1153475"/>
            </a:xfrm>
          </p:grpSpPr>
          <p:sp>
            <p:nvSpPr>
              <p:cNvPr id="436" name="Google Shape;436;p18"/>
              <p:cNvSpPr/>
              <p:nvPr/>
            </p:nvSpPr>
            <p:spPr>
              <a:xfrm flipH="1">
                <a:off x="4639200" y="550478"/>
                <a:ext cx="663500" cy="291120"/>
              </a:xfrm>
              <a:custGeom>
                <a:avLst/>
                <a:gdLst/>
                <a:ahLst/>
                <a:cxnLst/>
                <a:rect l="l" t="t" r="r" b="b"/>
                <a:pathLst>
                  <a:path w="26540" h="11509" extrusionOk="0">
                    <a:moveTo>
                      <a:pt x="15054" y="0"/>
                    </a:moveTo>
                    <a:cubicBezTo>
                      <a:pt x="15038" y="0"/>
                      <a:pt x="15022" y="0"/>
                      <a:pt x="15006" y="0"/>
                    </a:cubicBezTo>
                    <a:lnTo>
                      <a:pt x="1" y="0"/>
                    </a:lnTo>
                    <a:lnTo>
                      <a:pt x="27" y="11509"/>
                    </a:lnTo>
                    <a:lnTo>
                      <a:pt x="26540" y="11509"/>
                    </a:lnTo>
                    <a:cubicBezTo>
                      <a:pt x="26540" y="5157"/>
                      <a:pt x="21399" y="0"/>
                      <a:pt x="150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 flipH="1">
                <a:off x="4566775" y="523200"/>
                <a:ext cx="735275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12736" extrusionOk="0">
                    <a:moveTo>
                      <a:pt x="1" y="1"/>
                    </a:moveTo>
                    <a:lnTo>
                      <a:pt x="1" y="1201"/>
                    </a:lnTo>
                    <a:lnTo>
                      <a:pt x="15006" y="1201"/>
                    </a:lnTo>
                    <a:cubicBezTo>
                      <a:pt x="21347" y="1227"/>
                      <a:pt x="26514" y="6368"/>
                      <a:pt x="26514" y="12736"/>
                    </a:cubicBezTo>
                    <a:lnTo>
                      <a:pt x="29411" y="12736"/>
                    </a:lnTo>
                    <a:cubicBezTo>
                      <a:pt x="29411" y="5690"/>
                      <a:pt x="23696" y="1"/>
                      <a:pt x="16676" y="1"/>
                    </a:cubicBezTo>
                    <a:close/>
                  </a:path>
                </a:pathLst>
              </a:custGeom>
              <a:solidFill>
                <a:srgbClr val="FFD8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 flipH="1">
                <a:off x="5054100" y="841575"/>
                <a:ext cx="4267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17068" h="3394" extrusionOk="0">
                    <a:moveTo>
                      <a:pt x="0" y="1"/>
                    </a:moveTo>
                    <a:lnTo>
                      <a:pt x="0" y="3393"/>
                    </a:lnTo>
                    <a:lnTo>
                      <a:pt x="10517" y="3393"/>
                    </a:lnTo>
                    <a:cubicBezTo>
                      <a:pt x="13127" y="3393"/>
                      <a:pt x="15553" y="2114"/>
                      <a:pt x="170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 flipH="1">
                <a:off x="5302025" y="590400"/>
                <a:ext cx="253150" cy="540875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1635" extrusionOk="0">
                    <a:moveTo>
                      <a:pt x="10126" y="1"/>
                    </a:moveTo>
                    <a:cubicBezTo>
                      <a:pt x="4567" y="1"/>
                      <a:pt x="53" y="4489"/>
                      <a:pt x="27" y="10048"/>
                    </a:cubicBezTo>
                    <a:lnTo>
                      <a:pt x="27" y="16572"/>
                    </a:lnTo>
                    <a:cubicBezTo>
                      <a:pt x="0" y="19364"/>
                      <a:pt x="2271" y="21634"/>
                      <a:pt x="5063" y="21634"/>
                    </a:cubicBezTo>
                    <a:lnTo>
                      <a:pt x="10126" y="21634"/>
                    </a:lnTo>
                    <a:lnTo>
                      <a:pt x="10126" y="10048"/>
                    </a:ln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 flipH="1">
                <a:off x="5302025" y="615200"/>
                <a:ext cx="217275" cy="21532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8613" extrusionOk="0">
                    <a:moveTo>
                      <a:pt x="8691" y="0"/>
                    </a:moveTo>
                    <a:cubicBezTo>
                      <a:pt x="3915" y="0"/>
                      <a:pt x="27" y="3837"/>
                      <a:pt x="1" y="8612"/>
                    </a:cubicBezTo>
                    <a:lnTo>
                      <a:pt x="8691" y="8612"/>
                    </a:lnTo>
                    <a:lnTo>
                      <a:pt x="8691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 flipH="1">
                <a:off x="4984300" y="664125"/>
                <a:ext cx="317750" cy="177475"/>
              </a:xfrm>
              <a:custGeom>
                <a:avLst/>
                <a:gdLst/>
                <a:ahLst/>
                <a:cxnLst/>
                <a:rect l="l" t="t" r="r" b="b"/>
                <a:pathLst>
                  <a:path w="12710" h="7099" extrusionOk="0">
                    <a:moveTo>
                      <a:pt x="5633" y="0"/>
                    </a:moveTo>
                    <a:cubicBezTo>
                      <a:pt x="5617" y="0"/>
                      <a:pt x="5601" y="1"/>
                      <a:pt x="5585" y="1"/>
                    </a:cubicBezTo>
                    <a:lnTo>
                      <a:pt x="1" y="1"/>
                    </a:lnTo>
                    <a:lnTo>
                      <a:pt x="1" y="7099"/>
                    </a:lnTo>
                    <a:lnTo>
                      <a:pt x="12709" y="7099"/>
                    </a:lnTo>
                    <a:cubicBezTo>
                      <a:pt x="12709" y="3174"/>
                      <a:pt x="9551" y="0"/>
                      <a:pt x="5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 flipH="1">
                <a:off x="4566775" y="707850"/>
                <a:ext cx="325575" cy="133750"/>
              </a:xfrm>
              <a:custGeom>
                <a:avLst/>
                <a:gdLst/>
                <a:ahLst/>
                <a:cxnLst/>
                <a:rect l="l" t="t" r="r" b="b"/>
                <a:pathLst>
                  <a:path w="13023" h="5350" extrusionOk="0">
                    <a:moveTo>
                      <a:pt x="5350" y="0"/>
                    </a:moveTo>
                    <a:cubicBezTo>
                      <a:pt x="2402" y="0"/>
                      <a:pt x="1" y="2401"/>
                      <a:pt x="1" y="5350"/>
                    </a:cubicBezTo>
                    <a:lnTo>
                      <a:pt x="13023" y="5350"/>
                    </a:lnTo>
                    <a:cubicBezTo>
                      <a:pt x="13023" y="2401"/>
                      <a:pt x="10622" y="0"/>
                      <a:pt x="7673" y="0"/>
                    </a:cubicBezTo>
                    <a:close/>
                  </a:path>
                </a:pathLst>
              </a:custGeom>
              <a:solidFill>
                <a:srgbClr val="FF6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5197650" y="523200"/>
                <a:ext cx="10440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2428" y="3654"/>
                    </a:lnTo>
                    <a:cubicBezTo>
                      <a:pt x="3393" y="3628"/>
                      <a:pt x="4176" y="2819"/>
                      <a:pt x="4176" y="1828"/>
                    </a:cubicBezTo>
                    <a:cubicBezTo>
                      <a:pt x="4176" y="836"/>
                      <a:pt x="3393" y="27"/>
                      <a:pt x="2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 flipH="1">
                <a:off x="5302025" y="782200"/>
                <a:ext cx="21727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864" extrusionOk="0">
                    <a:moveTo>
                      <a:pt x="1932" y="1"/>
                    </a:moveTo>
                    <a:cubicBezTo>
                      <a:pt x="862" y="1"/>
                      <a:pt x="1" y="862"/>
                      <a:pt x="1" y="1932"/>
                    </a:cubicBezTo>
                    <a:cubicBezTo>
                      <a:pt x="1" y="3002"/>
                      <a:pt x="862" y="3863"/>
                      <a:pt x="1932" y="3863"/>
                    </a:cubicBezTo>
                    <a:lnTo>
                      <a:pt x="6760" y="3863"/>
                    </a:lnTo>
                    <a:cubicBezTo>
                      <a:pt x="7829" y="3863"/>
                      <a:pt x="8691" y="3002"/>
                      <a:pt x="8691" y="1932"/>
                    </a:cubicBezTo>
                    <a:cubicBezTo>
                      <a:pt x="8691" y="862"/>
                      <a:pt x="7829" y="1"/>
                      <a:pt x="6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 flipH="1">
                <a:off x="5334650" y="679775"/>
                <a:ext cx="131800" cy="1324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5299" extrusionOk="0">
                    <a:moveTo>
                      <a:pt x="2636" y="1"/>
                    </a:moveTo>
                    <a:cubicBezTo>
                      <a:pt x="1175" y="1"/>
                      <a:pt x="0" y="1175"/>
                      <a:pt x="0" y="2637"/>
                    </a:cubicBezTo>
                    <a:cubicBezTo>
                      <a:pt x="0" y="4098"/>
                      <a:pt x="1175" y="5298"/>
                      <a:pt x="2636" y="5298"/>
                    </a:cubicBezTo>
                    <a:cubicBezTo>
                      <a:pt x="4098" y="5298"/>
                      <a:pt x="5272" y="4098"/>
                      <a:pt x="5272" y="2637"/>
                    </a:cubicBezTo>
                    <a:cubicBezTo>
                      <a:pt x="5272" y="1175"/>
                      <a:pt x="4098" y="1"/>
                      <a:pt x="2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flipH="1">
                <a:off x="5362700" y="707850"/>
                <a:ext cx="75700" cy="763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054" extrusionOk="0">
                    <a:moveTo>
                      <a:pt x="1514" y="0"/>
                    </a:moveTo>
                    <a:cubicBezTo>
                      <a:pt x="679" y="0"/>
                      <a:pt x="1" y="679"/>
                      <a:pt x="1" y="1514"/>
                    </a:cubicBezTo>
                    <a:cubicBezTo>
                      <a:pt x="1" y="2375"/>
                      <a:pt x="679" y="3053"/>
                      <a:pt x="1514" y="3053"/>
                    </a:cubicBezTo>
                    <a:cubicBezTo>
                      <a:pt x="2349" y="3053"/>
                      <a:pt x="3028" y="2375"/>
                      <a:pt x="3028" y="1514"/>
                    </a:cubicBezTo>
                    <a:cubicBezTo>
                      <a:pt x="3028" y="679"/>
                      <a:pt x="2349" y="0"/>
                      <a:pt x="1514" y="0"/>
                    </a:cubicBezTo>
                    <a:close/>
                  </a:path>
                </a:pathLst>
              </a:custGeom>
              <a:solidFill>
                <a:srgbClr val="2A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 flipH="1">
                <a:off x="5395975" y="724100"/>
                <a:ext cx="28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968" extrusionOk="0">
                    <a:moveTo>
                      <a:pt x="636" y="0"/>
                    </a:moveTo>
                    <a:cubicBezTo>
                      <a:pt x="521" y="0"/>
                      <a:pt x="405" y="41"/>
                      <a:pt x="314" y="133"/>
                    </a:cubicBezTo>
                    <a:cubicBezTo>
                      <a:pt x="1" y="446"/>
                      <a:pt x="209" y="968"/>
                      <a:pt x="653" y="968"/>
                    </a:cubicBezTo>
                    <a:cubicBezTo>
                      <a:pt x="914" y="968"/>
                      <a:pt x="1123" y="759"/>
                      <a:pt x="1123" y="472"/>
                    </a:cubicBezTo>
                    <a:cubicBezTo>
                      <a:pt x="1123" y="188"/>
                      <a:pt x="881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 flipH="1">
                <a:off x="5302036" y="1176258"/>
                <a:ext cx="472339" cy="499775"/>
              </a:xfrm>
              <a:custGeom>
                <a:avLst/>
                <a:gdLst/>
                <a:ahLst/>
                <a:cxnLst/>
                <a:rect l="l" t="t" r="r" b="b"/>
                <a:pathLst>
                  <a:path w="17407" h="19991" extrusionOk="0">
                    <a:moveTo>
                      <a:pt x="1" y="1"/>
                    </a:moveTo>
                    <a:lnTo>
                      <a:pt x="1" y="19990"/>
                    </a:lnTo>
                    <a:cubicBezTo>
                      <a:pt x="9604" y="19990"/>
                      <a:pt x="17407" y="12188"/>
                      <a:pt x="17407" y="2584"/>
                    </a:cubicBezTo>
                    <a:lnTo>
                      <a:pt x="17407" y="1"/>
                    </a:lnTo>
                    <a:close/>
                  </a:path>
                </a:pathLst>
              </a:custGeom>
              <a:solidFill>
                <a:srgbClr val="1C1F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5302036" y="522558"/>
                <a:ext cx="472339" cy="957750"/>
              </a:xfrm>
              <a:custGeom>
                <a:avLst/>
                <a:gdLst/>
                <a:ahLst/>
                <a:cxnLst/>
                <a:rect l="l" t="t" r="r" b="b"/>
                <a:pathLst>
                  <a:path w="17407" h="38310" extrusionOk="0">
                    <a:moveTo>
                      <a:pt x="17407" y="1"/>
                    </a:moveTo>
                    <a:cubicBezTo>
                      <a:pt x="7803" y="1"/>
                      <a:pt x="1" y="7803"/>
                      <a:pt x="1" y="17407"/>
                    </a:cubicBezTo>
                    <a:lnTo>
                      <a:pt x="1" y="29776"/>
                    </a:lnTo>
                    <a:cubicBezTo>
                      <a:pt x="105" y="34500"/>
                      <a:pt x="3967" y="38310"/>
                      <a:pt x="8691" y="38310"/>
                    </a:cubicBezTo>
                    <a:cubicBezTo>
                      <a:pt x="13440" y="38310"/>
                      <a:pt x="17302" y="34500"/>
                      <a:pt x="17381" y="29776"/>
                    </a:cubicBezTo>
                    <a:lnTo>
                      <a:pt x="17381" y="24348"/>
                    </a:lnTo>
                    <a:lnTo>
                      <a:pt x="12344" y="24348"/>
                    </a:lnTo>
                    <a:cubicBezTo>
                      <a:pt x="9552" y="24322"/>
                      <a:pt x="7308" y="22078"/>
                      <a:pt x="7308" y="19286"/>
                    </a:cubicBezTo>
                    <a:lnTo>
                      <a:pt x="7308" y="12762"/>
                    </a:lnTo>
                    <a:cubicBezTo>
                      <a:pt x="7334" y="7203"/>
                      <a:pt x="11848" y="2715"/>
                      <a:pt x="17407" y="2715"/>
                    </a:cubicBezTo>
                    <a:lnTo>
                      <a:pt x="17407" y="1"/>
                    </a:lnTo>
                    <a:close/>
                  </a:path>
                </a:pathLst>
              </a:custGeom>
              <a:solidFill>
                <a:srgbClr val="1C1F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" name="Google Shape;450;p18"/>
          <p:cNvSpPr txBox="1"/>
          <p:nvPr/>
        </p:nvSpPr>
        <p:spPr>
          <a:xfrm flipH="1">
            <a:off x="457225" y="4298915"/>
            <a:ext cx="702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 flipH="1">
            <a:off x="1485988" y="4298915"/>
            <a:ext cx="702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grpSp>
        <p:nvGrpSpPr>
          <p:cNvPr id="469" name="Google Shape;469;p18"/>
          <p:cNvGrpSpPr/>
          <p:nvPr/>
        </p:nvGrpSpPr>
        <p:grpSpPr>
          <a:xfrm flipH="1">
            <a:off x="1143107" y="2222700"/>
            <a:ext cx="921852" cy="2509800"/>
            <a:chOff x="5707423" y="2222875"/>
            <a:chExt cx="921852" cy="2509800"/>
          </a:xfrm>
        </p:grpSpPr>
        <p:sp>
          <p:nvSpPr>
            <p:cNvPr id="470" name="Google Shape;470;p18"/>
            <p:cNvSpPr/>
            <p:nvPr/>
          </p:nvSpPr>
          <p:spPr>
            <a:xfrm>
              <a:off x="5926975" y="2222875"/>
              <a:ext cx="702300" cy="250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18"/>
            <p:cNvGrpSpPr/>
            <p:nvPr/>
          </p:nvGrpSpPr>
          <p:grpSpPr>
            <a:xfrm>
              <a:off x="5707423" y="2222875"/>
              <a:ext cx="857275" cy="1151500"/>
              <a:chOff x="3178475" y="2269025"/>
              <a:chExt cx="857275" cy="1151500"/>
            </a:xfrm>
          </p:grpSpPr>
          <p:sp>
            <p:nvSpPr>
              <p:cNvPr id="472" name="Google Shape;472;p18"/>
              <p:cNvSpPr/>
              <p:nvPr/>
            </p:nvSpPr>
            <p:spPr>
              <a:xfrm flipH="1">
                <a:off x="3579050" y="2316650"/>
                <a:ext cx="456700" cy="200975"/>
              </a:xfrm>
              <a:custGeom>
                <a:avLst/>
                <a:gdLst/>
                <a:ahLst/>
                <a:cxnLst/>
                <a:rect l="l" t="t" r="r" b="b"/>
                <a:pathLst>
                  <a:path w="18268" h="8039" extrusionOk="0">
                    <a:moveTo>
                      <a:pt x="1" y="1"/>
                    </a:moveTo>
                    <a:cubicBezTo>
                      <a:pt x="1" y="4437"/>
                      <a:pt x="3602" y="8038"/>
                      <a:pt x="8038" y="8038"/>
                    </a:cubicBezTo>
                    <a:lnTo>
                      <a:pt x="14353" y="8038"/>
                    </a:lnTo>
                    <a:cubicBezTo>
                      <a:pt x="16519" y="7986"/>
                      <a:pt x="18268" y="6185"/>
                      <a:pt x="18268" y="4019"/>
                    </a:cubicBezTo>
                    <a:cubicBezTo>
                      <a:pt x="18268" y="1853"/>
                      <a:pt x="16519" y="53"/>
                      <a:pt x="14353" y="1"/>
                    </a:cubicBezTo>
                    <a:close/>
                  </a:path>
                </a:pathLst>
              </a:custGeom>
              <a:solidFill>
                <a:srgbClr val="346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 flipH="1">
                <a:off x="3458350" y="2269025"/>
                <a:ext cx="468450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18738" h="12527" extrusionOk="0">
                    <a:moveTo>
                      <a:pt x="1" y="1"/>
                    </a:moveTo>
                    <a:cubicBezTo>
                      <a:pt x="1" y="6916"/>
                      <a:pt x="5611" y="12500"/>
                      <a:pt x="12527" y="12527"/>
                    </a:cubicBezTo>
                    <a:lnTo>
                      <a:pt x="12631" y="12527"/>
                    </a:lnTo>
                    <a:cubicBezTo>
                      <a:pt x="16023" y="12448"/>
                      <a:pt x="18737" y="9656"/>
                      <a:pt x="18737" y="6264"/>
                    </a:cubicBezTo>
                    <a:cubicBezTo>
                      <a:pt x="18737" y="2845"/>
                      <a:pt x="16023" y="53"/>
                      <a:pt x="12631" y="1"/>
                    </a:cubicBezTo>
                    <a:close/>
                  </a:path>
                </a:pathLst>
              </a:custGeom>
              <a:solidFill>
                <a:srgbClr val="6DB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 flipH="1">
                <a:off x="3400300" y="2269025"/>
                <a:ext cx="427325" cy="1151500"/>
              </a:xfrm>
              <a:custGeom>
                <a:avLst/>
                <a:gdLst/>
                <a:ahLst/>
                <a:cxnLst/>
                <a:rect l="l" t="t" r="r" b="b"/>
                <a:pathLst>
                  <a:path w="17093" h="46060" extrusionOk="0">
                    <a:moveTo>
                      <a:pt x="8534" y="1"/>
                    </a:moveTo>
                    <a:cubicBezTo>
                      <a:pt x="3915" y="1"/>
                      <a:pt x="131" y="3706"/>
                      <a:pt x="0" y="8325"/>
                    </a:cubicBezTo>
                    <a:lnTo>
                      <a:pt x="0" y="46060"/>
                    </a:lnTo>
                    <a:cubicBezTo>
                      <a:pt x="9421" y="46060"/>
                      <a:pt x="17093" y="38388"/>
                      <a:pt x="17093" y="28967"/>
                    </a:cubicBezTo>
                    <a:lnTo>
                      <a:pt x="17093" y="8325"/>
                    </a:lnTo>
                    <a:cubicBezTo>
                      <a:pt x="16962" y="3706"/>
                      <a:pt x="13179" y="1"/>
                      <a:pt x="8534" y="1"/>
                    </a:cubicBezTo>
                    <a:close/>
                  </a:path>
                </a:pathLst>
              </a:custGeom>
              <a:solidFill>
                <a:srgbClr val="6DB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 flipH="1">
                <a:off x="3400300" y="2495400"/>
                <a:ext cx="187900" cy="507600"/>
              </a:xfrm>
              <a:custGeom>
                <a:avLst/>
                <a:gdLst/>
                <a:ahLst/>
                <a:cxnLst/>
                <a:rect l="l" t="t" r="r" b="b"/>
                <a:pathLst>
                  <a:path w="7516" h="20304" extrusionOk="0">
                    <a:moveTo>
                      <a:pt x="3758" y="1"/>
                    </a:moveTo>
                    <a:cubicBezTo>
                      <a:pt x="1697" y="1"/>
                      <a:pt x="0" y="1671"/>
                      <a:pt x="0" y="3759"/>
                    </a:cubicBezTo>
                    <a:lnTo>
                      <a:pt x="0" y="12814"/>
                    </a:lnTo>
                    <a:cubicBezTo>
                      <a:pt x="0" y="16963"/>
                      <a:pt x="3367" y="20303"/>
                      <a:pt x="7516" y="20303"/>
                    </a:cubicBezTo>
                    <a:lnTo>
                      <a:pt x="7516" y="3759"/>
                    </a:lnTo>
                    <a:cubicBezTo>
                      <a:pt x="7516" y="1671"/>
                      <a:pt x="5846" y="1"/>
                      <a:pt x="3758" y="1"/>
                    </a:cubicBezTo>
                    <a:close/>
                  </a:path>
                </a:pathLst>
              </a:custGeom>
              <a:solidFill>
                <a:srgbClr val="346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 flipH="1">
                <a:off x="3400300" y="2337525"/>
                <a:ext cx="234225" cy="422125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16885" extrusionOk="0">
                    <a:moveTo>
                      <a:pt x="4698" y="1"/>
                    </a:moveTo>
                    <a:cubicBezTo>
                      <a:pt x="2114" y="1"/>
                      <a:pt x="1" y="2088"/>
                      <a:pt x="1" y="4672"/>
                    </a:cubicBezTo>
                    <a:lnTo>
                      <a:pt x="1" y="7516"/>
                    </a:lnTo>
                    <a:cubicBezTo>
                      <a:pt x="1" y="12683"/>
                      <a:pt x="4202" y="16885"/>
                      <a:pt x="9369" y="16885"/>
                    </a:cubicBezTo>
                    <a:lnTo>
                      <a:pt x="9369" y="4672"/>
                    </a:lnTo>
                    <a:cubicBezTo>
                      <a:pt x="9369" y="2088"/>
                      <a:pt x="7281" y="1"/>
                      <a:pt x="4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 flipH="1">
                <a:off x="3279600" y="2655900"/>
                <a:ext cx="1207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4124" extrusionOk="0">
                    <a:moveTo>
                      <a:pt x="1" y="0"/>
                    </a:moveTo>
                    <a:lnTo>
                      <a:pt x="1" y="4124"/>
                    </a:lnTo>
                    <a:lnTo>
                      <a:pt x="706" y="4124"/>
                    </a:lnTo>
                    <a:cubicBezTo>
                      <a:pt x="2976" y="4124"/>
                      <a:pt x="4829" y="2297"/>
                      <a:pt x="48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 flipH="1">
                <a:off x="3178475" y="2477150"/>
                <a:ext cx="221850" cy="18985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7594" extrusionOk="0">
                    <a:moveTo>
                      <a:pt x="1" y="0"/>
                    </a:moveTo>
                    <a:lnTo>
                      <a:pt x="1" y="7594"/>
                    </a:lnTo>
                    <a:lnTo>
                      <a:pt x="8874" y="7594"/>
                    </a:lnTo>
                    <a:cubicBezTo>
                      <a:pt x="8874" y="3393"/>
                      <a:pt x="5455" y="0"/>
                      <a:pt x="1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 flipH="1">
                <a:off x="3248275" y="2536500"/>
                <a:ext cx="152050" cy="130500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5220" extrusionOk="0">
                    <a:moveTo>
                      <a:pt x="1" y="1"/>
                    </a:moveTo>
                    <a:lnTo>
                      <a:pt x="1" y="5220"/>
                    </a:lnTo>
                    <a:lnTo>
                      <a:pt x="6081" y="5220"/>
                    </a:lnTo>
                    <a:cubicBezTo>
                      <a:pt x="6081" y="2349"/>
                      <a:pt x="3759" y="1"/>
                      <a:pt x="862" y="1"/>
                    </a:cubicBezTo>
                    <a:close/>
                  </a:path>
                </a:pathLst>
              </a:custGeom>
              <a:solidFill>
                <a:srgbClr val="475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 flipH="1">
                <a:off x="3423775" y="2510025"/>
                <a:ext cx="1579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5747" extrusionOk="0">
                    <a:moveTo>
                      <a:pt x="3163" y="0"/>
                    </a:moveTo>
                    <a:cubicBezTo>
                      <a:pt x="1850" y="0"/>
                      <a:pt x="656" y="903"/>
                      <a:pt x="340" y="2234"/>
                    </a:cubicBezTo>
                    <a:cubicBezTo>
                      <a:pt x="0" y="3774"/>
                      <a:pt x="966" y="5313"/>
                      <a:pt x="2532" y="5679"/>
                    </a:cubicBezTo>
                    <a:cubicBezTo>
                      <a:pt x="2740" y="5725"/>
                      <a:pt x="2948" y="5747"/>
                      <a:pt x="3153" y="5747"/>
                    </a:cubicBezTo>
                    <a:cubicBezTo>
                      <a:pt x="4465" y="5747"/>
                      <a:pt x="5657" y="4844"/>
                      <a:pt x="5950" y="3513"/>
                    </a:cubicBezTo>
                    <a:cubicBezTo>
                      <a:pt x="6315" y="1947"/>
                      <a:pt x="5324" y="407"/>
                      <a:pt x="3784" y="68"/>
                    </a:cubicBezTo>
                    <a:cubicBezTo>
                      <a:pt x="3576" y="22"/>
                      <a:pt x="3368" y="0"/>
                      <a:pt x="3163" y="0"/>
                    </a:cubicBezTo>
                    <a:close/>
                  </a:path>
                </a:pathLst>
              </a:custGeom>
              <a:solidFill>
                <a:srgbClr val="FF6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 flipH="1">
                <a:off x="3469450" y="2548875"/>
                <a:ext cx="78300" cy="6652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61" extrusionOk="0">
                    <a:moveTo>
                      <a:pt x="1847" y="1"/>
                    </a:moveTo>
                    <a:cubicBezTo>
                      <a:pt x="1832" y="1"/>
                      <a:pt x="1816" y="1"/>
                      <a:pt x="1801" y="2"/>
                    </a:cubicBezTo>
                    <a:cubicBezTo>
                      <a:pt x="600" y="2"/>
                      <a:pt x="0" y="1437"/>
                      <a:pt x="861" y="2272"/>
                    </a:cubicBezTo>
                    <a:cubicBezTo>
                      <a:pt x="1130" y="2541"/>
                      <a:pt x="1462" y="2661"/>
                      <a:pt x="1787" y="2661"/>
                    </a:cubicBezTo>
                    <a:cubicBezTo>
                      <a:pt x="2472" y="2661"/>
                      <a:pt x="3132" y="2129"/>
                      <a:pt x="3132" y="1333"/>
                    </a:cubicBezTo>
                    <a:cubicBezTo>
                      <a:pt x="3132" y="592"/>
                      <a:pt x="2557" y="1"/>
                      <a:pt x="1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flipH="1">
                <a:off x="3498150" y="2560475"/>
                <a:ext cx="24825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0" extrusionOk="0">
                    <a:moveTo>
                      <a:pt x="497" y="1"/>
                    </a:moveTo>
                    <a:cubicBezTo>
                      <a:pt x="275" y="1"/>
                      <a:pt x="53" y="151"/>
                      <a:pt x="27" y="451"/>
                    </a:cubicBezTo>
                    <a:cubicBezTo>
                      <a:pt x="1" y="790"/>
                      <a:pt x="249" y="960"/>
                      <a:pt x="497" y="960"/>
                    </a:cubicBezTo>
                    <a:cubicBezTo>
                      <a:pt x="745" y="960"/>
                      <a:pt x="993" y="790"/>
                      <a:pt x="966" y="451"/>
                    </a:cubicBezTo>
                    <a:cubicBezTo>
                      <a:pt x="940" y="151"/>
                      <a:pt x="719" y="1"/>
                      <a:pt x="4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 flipH="1">
                <a:off x="3400300" y="2306200"/>
                <a:ext cx="2368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6264" extrusionOk="0">
                    <a:moveTo>
                      <a:pt x="3132" y="1"/>
                    </a:moveTo>
                    <a:cubicBezTo>
                      <a:pt x="1409" y="1"/>
                      <a:pt x="0" y="1410"/>
                      <a:pt x="0" y="3132"/>
                    </a:cubicBezTo>
                    <a:cubicBezTo>
                      <a:pt x="0" y="4855"/>
                      <a:pt x="1409" y="6264"/>
                      <a:pt x="3132" y="6264"/>
                    </a:cubicBezTo>
                    <a:lnTo>
                      <a:pt x="9473" y="6264"/>
                    </a:lnTo>
                    <a:cubicBezTo>
                      <a:pt x="9473" y="2793"/>
                      <a:pt x="6655" y="1"/>
                      <a:pt x="3184" y="1"/>
                    </a:cubicBezTo>
                    <a:close/>
                  </a:path>
                </a:pathLst>
              </a:custGeom>
              <a:solidFill>
                <a:srgbClr val="FF6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18"/>
          <p:cNvSpPr txBox="1"/>
          <p:nvPr/>
        </p:nvSpPr>
        <p:spPr>
          <a:xfrm flipH="1">
            <a:off x="2514750" y="4298915"/>
            <a:ext cx="702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sp>
        <p:nvSpPr>
          <p:cNvPr id="501" name="Google Shape;501;p18"/>
          <p:cNvSpPr txBox="1"/>
          <p:nvPr/>
        </p:nvSpPr>
        <p:spPr>
          <a:xfrm flipH="1">
            <a:off x="3543513" y="4298915"/>
            <a:ext cx="702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grpSp>
        <p:nvGrpSpPr>
          <p:cNvPr id="502" name="Google Shape;502;p18"/>
          <p:cNvGrpSpPr/>
          <p:nvPr/>
        </p:nvGrpSpPr>
        <p:grpSpPr>
          <a:xfrm flipH="1">
            <a:off x="1834124" y="3187253"/>
            <a:ext cx="933200" cy="1547400"/>
            <a:chOff x="3638550" y="3185275"/>
            <a:chExt cx="933200" cy="1547400"/>
          </a:xfrm>
        </p:grpSpPr>
        <p:sp>
          <p:nvSpPr>
            <p:cNvPr id="503" name="Google Shape;503;p18"/>
            <p:cNvSpPr/>
            <p:nvPr/>
          </p:nvSpPr>
          <p:spPr>
            <a:xfrm>
              <a:off x="3869450" y="3185275"/>
              <a:ext cx="702300" cy="154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18"/>
            <p:cNvGrpSpPr/>
            <p:nvPr/>
          </p:nvGrpSpPr>
          <p:grpSpPr>
            <a:xfrm>
              <a:off x="3638550" y="3185275"/>
              <a:ext cx="704600" cy="1092150"/>
              <a:chOff x="4866225" y="4112700"/>
              <a:chExt cx="704600" cy="1092150"/>
            </a:xfrm>
          </p:grpSpPr>
          <p:sp>
            <p:nvSpPr>
              <p:cNvPr id="505" name="Google Shape;505;p18"/>
              <p:cNvSpPr/>
              <p:nvPr/>
            </p:nvSpPr>
            <p:spPr>
              <a:xfrm flipH="1">
                <a:off x="5249825" y="4148575"/>
                <a:ext cx="321000" cy="155300"/>
              </a:xfrm>
              <a:custGeom>
                <a:avLst/>
                <a:gdLst/>
                <a:ahLst/>
                <a:cxnLst/>
                <a:rect l="l" t="t" r="r" b="b"/>
                <a:pathLst>
                  <a:path w="12840" h="6212" extrusionOk="0">
                    <a:moveTo>
                      <a:pt x="0" y="1"/>
                    </a:moveTo>
                    <a:cubicBezTo>
                      <a:pt x="0" y="3419"/>
                      <a:pt x="2766" y="6212"/>
                      <a:pt x="6185" y="6212"/>
                    </a:cubicBezTo>
                    <a:lnTo>
                      <a:pt x="9838" y="6212"/>
                    </a:lnTo>
                    <a:cubicBezTo>
                      <a:pt x="11508" y="6133"/>
                      <a:pt x="12839" y="4776"/>
                      <a:pt x="12839" y="3106"/>
                    </a:cubicBezTo>
                    <a:cubicBezTo>
                      <a:pt x="12839" y="1436"/>
                      <a:pt x="11508" y="79"/>
                      <a:pt x="9838" y="27"/>
                    </a:cubicBezTo>
                    <a:lnTo>
                      <a:pt x="98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 flipH="1">
                <a:off x="5189150" y="4112700"/>
                <a:ext cx="28252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1301" h="5429" extrusionOk="0">
                    <a:moveTo>
                      <a:pt x="1" y="1"/>
                    </a:moveTo>
                    <a:cubicBezTo>
                      <a:pt x="1" y="3002"/>
                      <a:pt x="2454" y="5428"/>
                      <a:pt x="5455" y="5428"/>
                    </a:cubicBezTo>
                    <a:lnTo>
                      <a:pt x="8665" y="5428"/>
                    </a:lnTo>
                    <a:cubicBezTo>
                      <a:pt x="10152" y="5376"/>
                      <a:pt x="11300" y="4176"/>
                      <a:pt x="11300" y="2714"/>
                    </a:cubicBezTo>
                    <a:cubicBezTo>
                      <a:pt x="11300" y="1253"/>
                      <a:pt x="10152" y="53"/>
                      <a:pt x="8665" y="1"/>
                    </a:cubicBezTo>
                    <a:close/>
                  </a:path>
                </a:pathLst>
              </a:custGeom>
              <a:solidFill>
                <a:srgbClr val="F78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 flipH="1">
                <a:off x="5091950" y="4226875"/>
                <a:ext cx="476275" cy="977975"/>
              </a:xfrm>
              <a:custGeom>
                <a:avLst/>
                <a:gdLst/>
                <a:ahLst/>
                <a:cxnLst/>
                <a:rect l="l" t="t" r="r" b="b"/>
                <a:pathLst>
                  <a:path w="19051" h="39119" extrusionOk="0">
                    <a:moveTo>
                      <a:pt x="9525" y="0"/>
                    </a:moveTo>
                    <a:cubicBezTo>
                      <a:pt x="4359" y="0"/>
                      <a:pt x="131" y="4097"/>
                      <a:pt x="1" y="9264"/>
                    </a:cubicBezTo>
                    <a:lnTo>
                      <a:pt x="1" y="39118"/>
                    </a:lnTo>
                    <a:cubicBezTo>
                      <a:pt x="10517" y="39092"/>
                      <a:pt x="19050" y="30559"/>
                      <a:pt x="19050" y="20042"/>
                    </a:cubicBezTo>
                    <a:lnTo>
                      <a:pt x="19050" y="9264"/>
                    </a:lnTo>
                    <a:cubicBezTo>
                      <a:pt x="18920" y="4097"/>
                      <a:pt x="14692" y="0"/>
                      <a:pt x="9525" y="0"/>
                    </a:cubicBezTo>
                    <a:close/>
                  </a:path>
                </a:pathLst>
              </a:custGeom>
              <a:solidFill>
                <a:srgbClr val="F78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 flipH="1">
                <a:off x="4969300" y="4634625"/>
                <a:ext cx="122675" cy="105050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202" extrusionOk="0">
                    <a:moveTo>
                      <a:pt x="0" y="0"/>
                    </a:moveTo>
                    <a:lnTo>
                      <a:pt x="0" y="4202"/>
                    </a:lnTo>
                    <a:lnTo>
                      <a:pt x="705" y="4202"/>
                    </a:lnTo>
                    <a:cubicBezTo>
                      <a:pt x="3028" y="4202"/>
                      <a:pt x="4906" y="2323"/>
                      <a:pt x="4906" y="0"/>
                    </a:cubicBezTo>
                    <a:close/>
                  </a:path>
                </a:pathLst>
              </a:custGeom>
              <a:solidFill>
                <a:srgbClr val="475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 flipH="1">
                <a:off x="4866225" y="4451950"/>
                <a:ext cx="225750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9030" h="7751" extrusionOk="0">
                    <a:moveTo>
                      <a:pt x="0" y="0"/>
                    </a:moveTo>
                    <a:lnTo>
                      <a:pt x="0" y="7751"/>
                    </a:lnTo>
                    <a:lnTo>
                      <a:pt x="9030" y="7751"/>
                    </a:lnTo>
                    <a:cubicBezTo>
                      <a:pt x="9030" y="3471"/>
                      <a:pt x="5585" y="0"/>
                      <a:pt x="1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 flipH="1">
                <a:off x="4936675" y="4513275"/>
                <a:ext cx="155300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5298" extrusionOk="0">
                    <a:moveTo>
                      <a:pt x="27" y="0"/>
                    </a:moveTo>
                    <a:lnTo>
                      <a:pt x="0" y="5298"/>
                    </a:lnTo>
                    <a:lnTo>
                      <a:pt x="6211" y="5298"/>
                    </a:lnTo>
                    <a:cubicBezTo>
                      <a:pt x="6211" y="2375"/>
                      <a:pt x="3837" y="0"/>
                      <a:pt x="914" y="0"/>
                    </a:cubicBezTo>
                    <a:close/>
                  </a:path>
                </a:pathLst>
              </a:custGeom>
              <a:solidFill>
                <a:srgbClr val="3741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 flipH="1">
                <a:off x="5091950" y="4358000"/>
                <a:ext cx="212700" cy="381675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15267" extrusionOk="0">
                    <a:moveTo>
                      <a:pt x="4254" y="1"/>
                    </a:moveTo>
                    <a:cubicBezTo>
                      <a:pt x="1931" y="1"/>
                      <a:pt x="52" y="1827"/>
                      <a:pt x="0" y="4150"/>
                    </a:cubicBezTo>
                    <a:lnTo>
                      <a:pt x="0" y="6759"/>
                    </a:lnTo>
                    <a:cubicBezTo>
                      <a:pt x="0" y="11457"/>
                      <a:pt x="3810" y="15267"/>
                      <a:pt x="8507" y="15267"/>
                    </a:cubicBezTo>
                    <a:lnTo>
                      <a:pt x="8507" y="4150"/>
                    </a:lnTo>
                    <a:cubicBezTo>
                      <a:pt x="8455" y="1827"/>
                      <a:pt x="6550" y="1"/>
                      <a:pt x="4254" y="1"/>
                    </a:cubicBezTo>
                    <a:close/>
                  </a:path>
                </a:pathLst>
              </a:custGeom>
              <a:solidFill>
                <a:srgbClr val="FF6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 flipH="1">
                <a:off x="5175450" y="4355600"/>
                <a:ext cx="211400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8456" h="7710" extrusionOk="0">
                    <a:moveTo>
                      <a:pt x="4232" y="1"/>
                    </a:moveTo>
                    <a:cubicBezTo>
                      <a:pt x="2464" y="1"/>
                      <a:pt x="875" y="1219"/>
                      <a:pt x="470" y="3019"/>
                    </a:cubicBezTo>
                    <a:cubicBezTo>
                      <a:pt x="0" y="5081"/>
                      <a:pt x="1305" y="7142"/>
                      <a:pt x="3393" y="7612"/>
                    </a:cubicBezTo>
                    <a:cubicBezTo>
                      <a:pt x="3680" y="7678"/>
                      <a:pt x="3968" y="7709"/>
                      <a:pt x="4251" y="7709"/>
                    </a:cubicBezTo>
                    <a:cubicBezTo>
                      <a:pt x="5999" y="7709"/>
                      <a:pt x="7581" y="6512"/>
                      <a:pt x="7985" y="4716"/>
                    </a:cubicBezTo>
                    <a:cubicBezTo>
                      <a:pt x="8455" y="2628"/>
                      <a:pt x="7177" y="566"/>
                      <a:pt x="5089" y="97"/>
                    </a:cubicBezTo>
                    <a:cubicBezTo>
                      <a:pt x="4801" y="32"/>
                      <a:pt x="4515" y="1"/>
                      <a:pt x="4232" y="1"/>
                    </a:cubicBezTo>
                    <a:close/>
                  </a:path>
                </a:pathLst>
              </a:custGeom>
              <a:solidFill>
                <a:srgbClr val="475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 flipH="1">
                <a:off x="5231575" y="4403025"/>
                <a:ext cx="11417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3928" extrusionOk="0">
                    <a:moveTo>
                      <a:pt x="2610" y="0"/>
                    </a:moveTo>
                    <a:cubicBezTo>
                      <a:pt x="861" y="0"/>
                      <a:pt x="0" y="2114"/>
                      <a:pt x="1227" y="3340"/>
                    </a:cubicBezTo>
                    <a:cubicBezTo>
                      <a:pt x="1624" y="3746"/>
                      <a:pt x="2115" y="3928"/>
                      <a:pt x="2596" y="3928"/>
                    </a:cubicBezTo>
                    <a:cubicBezTo>
                      <a:pt x="3601" y="3928"/>
                      <a:pt x="4567" y="3139"/>
                      <a:pt x="4567" y="1957"/>
                    </a:cubicBezTo>
                    <a:cubicBezTo>
                      <a:pt x="4567" y="887"/>
                      <a:pt x="3680" y="0"/>
                      <a:pt x="2610" y="0"/>
                    </a:cubicBezTo>
                    <a:close/>
                  </a:path>
                </a:pathLst>
              </a:custGeom>
              <a:solidFill>
                <a:srgbClr val="F78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 flipH="1">
                <a:off x="5268750" y="4422600"/>
                <a:ext cx="4635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604" extrusionOk="0">
                    <a:moveTo>
                      <a:pt x="1071" y="0"/>
                    </a:moveTo>
                    <a:cubicBezTo>
                      <a:pt x="340" y="0"/>
                      <a:pt x="1" y="861"/>
                      <a:pt x="497" y="1357"/>
                    </a:cubicBezTo>
                    <a:cubicBezTo>
                      <a:pt x="659" y="1528"/>
                      <a:pt x="860" y="1604"/>
                      <a:pt x="1058" y="1604"/>
                    </a:cubicBezTo>
                    <a:cubicBezTo>
                      <a:pt x="1464" y="1604"/>
                      <a:pt x="1854" y="1283"/>
                      <a:pt x="1854" y="809"/>
                    </a:cubicBezTo>
                    <a:cubicBezTo>
                      <a:pt x="1854" y="365"/>
                      <a:pt x="1514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 flipH="1">
                <a:off x="5061950" y="4356700"/>
                <a:ext cx="59375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6864" extrusionOk="0">
                    <a:moveTo>
                      <a:pt x="1174" y="0"/>
                    </a:moveTo>
                    <a:cubicBezTo>
                      <a:pt x="522" y="0"/>
                      <a:pt x="0" y="522"/>
                      <a:pt x="0" y="1175"/>
                    </a:cubicBezTo>
                    <a:lnTo>
                      <a:pt x="0" y="5689"/>
                    </a:lnTo>
                    <a:cubicBezTo>
                      <a:pt x="0" y="6342"/>
                      <a:pt x="522" y="6864"/>
                      <a:pt x="1174" y="6864"/>
                    </a:cubicBezTo>
                    <a:cubicBezTo>
                      <a:pt x="1827" y="6864"/>
                      <a:pt x="2375" y="6342"/>
                      <a:pt x="2375" y="5689"/>
                    </a:cubicBezTo>
                    <a:lnTo>
                      <a:pt x="2375" y="1175"/>
                    </a:lnTo>
                    <a:cubicBezTo>
                      <a:pt x="2375" y="522"/>
                      <a:pt x="1827" y="0"/>
                      <a:pt x="1174" y="0"/>
                    </a:cubicBezTo>
                    <a:close/>
                  </a:path>
                </a:pathLst>
              </a:custGeom>
              <a:solidFill>
                <a:srgbClr val="475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18"/>
          <p:cNvSpPr txBox="1"/>
          <p:nvPr/>
        </p:nvSpPr>
        <p:spPr>
          <a:xfrm flipH="1">
            <a:off x="4572275" y="4298915"/>
            <a:ext cx="7023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Fira Sans Extra Condensed ExtraBold"/>
              <a:ea typeface="Fira Sans Extra Condensed ExtraBold"/>
              <a:cs typeface="Fira Sans Extra Condensed ExtraBold"/>
              <a:sym typeface="Fira Sans Extra Condensed ExtraBold"/>
            </a:endParaRPr>
          </a:p>
        </p:txBody>
      </p:sp>
      <p:pic>
        <p:nvPicPr>
          <p:cNvPr id="102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0" t="48467" r="25458" b="12416"/>
          <a:stretch/>
        </p:blipFill>
        <p:spPr>
          <a:xfrm>
            <a:off x="2767324" y="1190278"/>
            <a:ext cx="5909198" cy="3511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 System Requirements</a:t>
            </a:r>
            <a:endParaRPr dirty="0"/>
          </a:p>
        </p:txBody>
      </p:sp>
      <p:cxnSp>
        <p:nvCxnSpPr>
          <p:cNvPr id="524" name="Google Shape;524;p19"/>
          <p:cNvCxnSpPr/>
          <p:nvPr/>
        </p:nvCxnSpPr>
        <p:spPr>
          <a:xfrm>
            <a:off x="7766100" y="2573600"/>
            <a:ext cx="0" cy="8934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5" name="Google Shape;525;p19"/>
          <p:cNvGrpSpPr/>
          <p:nvPr/>
        </p:nvGrpSpPr>
        <p:grpSpPr>
          <a:xfrm>
            <a:off x="6988800" y="1257300"/>
            <a:ext cx="1554600" cy="1554600"/>
            <a:chOff x="593100" y="1484050"/>
            <a:chExt cx="1554600" cy="1554600"/>
          </a:xfrm>
        </p:grpSpPr>
        <p:sp>
          <p:nvSpPr>
            <p:cNvPr id="526" name="Google Shape;526;p19"/>
            <p:cNvSpPr/>
            <p:nvPr/>
          </p:nvSpPr>
          <p:spPr>
            <a:xfrm>
              <a:off x="593100" y="1487350"/>
              <a:ext cx="1551300" cy="1551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93100" y="1484050"/>
              <a:ext cx="1554600" cy="1554600"/>
            </a:xfrm>
            <a:prstGeom prst="pie">
              <a:avLst>
                <a:gd name="adj1" fmla="val 8464131"/>
                <a:gd name="adj2" fmla="val 1620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19"/>
          <p:cNvSpPr/>
          <p:nvPr/>
        </p:nvSpPr>
        <p:spPr>
          <a:xfrm>
            <a:off x="6868359" y="3209363"/>
            <a:ext cx="1795482" cy="18676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29" name="Google Shape;529;p19"/>
          <p:cNvGrpSpPr/>
          <p:nvPr/>
        </p:nvGrpSpPr>
        <p:grpSpPr>
          <a:xfrm>
            <a:off x="7143810" y="1511736"/>
            <a:ext cx="1244580" cy="980959"/>
            <a:chOff x="2971175" y="4081725"/>
            <a:chExt cx="1736300" cy="1368525"/>
          </a:xfrm>
        </p:grpSpPr>
        <p:sp>
          <p:nvSpPr>
            <p:cNvPr id="530" name="Google Shape;530;p19"/>
            <p:cNvSpPr/>
            <p:nvPr/>
          </p:nvSpPr>
          <p:spPr>
            <a:xfrm>
              <a:off x="2971175" y="4237150"/>
              <a:ext cx="500225" cy="235150"/>
            </a:xfrm>
            <a:custGeom>
              <a:avLst/>
              <a:gdLst/>
              <a:ahLst/>
              <a:cxnLst/>
              <a:rect l="l" t="t" r="r" b="b"/>
              <a:pathLst>
                <a:path w="20009" h="9406" extrusionOk="0">
                  <a:moveTo>
                    <a:pt x="7595" y="1"/>
                  </a:moveTo>
                  <a:cubicBezTo>
                    <a:pt x="2901" y="1"/>
                    <a:pt x="0" y="3003"/>
                    <a:pt x="0" y="3003"/>
                  </a:cubicBezTo>
                  <a:cubicBezTo>
                    <a:pt x="4974" y="7977"/>
                    <a:pt x="9337" y="9405"/>
                    <a:pt x="12709" y="9405"/>
                  </a:cubicBezTo>
                  <a:cubicBezTo>
                    <a:pt x="17262" y="9405"/>
                    <a:pt x="20008" y="6800"/>
                    <a:pt x="20008" y="6800"/>
                  </a:cubicBezTo>
                  <a:cubicBezTo>
                    <a:pt x="15224" y="1536"/>
                    <a:pt x="10951" y="1"/>
                    <a:pt x="7595" y="1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117275" y="4308675"/>
              <a:ext cx="339175" cy="148525"/>
            </a:xfrm>
            <a:custGeom>
              <a:avLst/>
              <a:gdLst/>
              <a:ahLst/>
              <a:cxnLst/>
              <a:rect l="l" t="t" r="r" b="b"/>
              <a:pathLst>
                <a:path w="13567" h="5941" extrusionOk="0">
                  <a:moveTo>
                    <a:pt x="5343" y="0"/>
                  </a:moveTo>
                  <a:cubicBezTo>
                    <a:pt x="2065" y="0"/>
                    <a:pt x="1" y="2019"/>
                    <a:pt x="1" y="2019"/>
                  </a:cubicBezTo>
                  <a:cubicBezTo>
                    <a:pt x="3249" y="5055"/>
                    <a:pt x="6143" y="5941"/>
                    <a:pt x="8415" y="5941"/>
                  </a:cubicBezTo>
                  <a:cubicBezTo>
                    <a:pt x="11603" y="5941"/>
                    <a:pt x="13567" y="4195"/>
                    <a:pt x="13567" y="4195"/>
                  </a:cubicBezTo>
                  <a:cubicBezTo>
                    <a:pt x="10435" y="959"/>
                    <a:pt x="7601" y="0"/>
                    <a:pt x="5343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207275" y="4237150"/>
              <a:ext cx="500200" cy="235150"/>
            </a:xfrm>
            <a:custGeom>
              <a:avLst/>
              <a:gdLst/>
              <a:ahLst/>
              <a:cxnLst/>
              <a:rect l="l" t="t" r="r" b="b"/>
              <a:pathLst>
                <a:path w="20008" h="9406" extrusionOk="0">
                  <a:moveTo>
                    <a:pt x="12413" y="1"/>
                  </a:moveTo>
                  <a:cubicBezTo>
                    <a:pt x="9057" y="1"/>
                    <a:pt x="4784" y="1536"/>
                    <a:pt x="0" y="6800"/>
                  </a:cubicBezTo>
                  <a:cubicBezTo>
                    <a:pt x="0" y="6800"/>
                    <a:pt x="2746" y="9405"/>
                    <a:pt x="7300" y="9405"/>
                  </a:cubicBezTo>
                  <a:cubicBezTo>
                    <a:pt x="10671" y="9405"/>
                    <a:pt x="15035" y="7977"/>
                    <a:pt x="20008" y="3003"/>
                  </a:cubicBezTo>
                  <a:cubicBezTo>
                    <a:pt x="20008" y="3003"/>
                    <a:pt x="17107" y="1"/>
                    <a:pt x="12413" y="1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4221125" y="4308675"/>
              <a:ext cx="339825" cy="148525"/>
            </a:xfrm>
            <a:custGeom>
              <a:avLst/>
              <a:gdLst/>
              <a:ahLst/>
              <a:cxnLst/>
              <a:rect l="l" t="t" r="r" b="b"/>
              <a:pathLst>
                <a:path w="13593" h="5941" extrusionOk="0">
                  <a:moveTo>
                    <a:pt x="8238" y="0"/>
                  </a:moveTo>
                  <a:cubicBezTo>
                    <a:pt x="5974" y="0"/>
                    <a:pt x="3133" y="959"/>
                    <a:pt x="1" y="4195"/>
                  </a:cubicBezTo>
                  <a:cubicBezTo>
                    <a:pt x="1" y="4195"/>
                    <a:pt x="1965" y="5941"/>
                    <a:pt x="5153" y="5941"/>
                  </a:cubicBezTo>
                  <a:cubicBezTo>
                    <a:pt x="7425" y="5941"/>
                    <a:pt x="10319" y="5055"/>
                    <a:pt x="13567" y="2019"/>
                  </a:cubicBezTo>
                  <a:cubicBezTo>
                    <a:pt x="13592" y="2019"/>
                    <a:pt x="11523" y="0"/>
                    <a:pt x="8238" y="0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051125" y="4182750"/>
              <a:ext cx="1575200" cy="1203050"/>
            </a:xfrm>
            <a:custGeom>
              <a:avLst/>
              <a:gdLst/>
              <a:ahLst/>
              <a:cxnLst/>
              <a:rect l="l" t="t" r="r" b="b"/>
              <a:pathLst>
                <a:path w="63008" h="48122" extrusionOk="0">
                  <a:moveTo>
                    <a:pt x="30801" y="0"/>
                  </a:moveTo>
                  <a:cubicBezTo>
                    <a:pt x="26867" y="0"/>
                    <a:pt x="8623" y="1331"/>
                    <a:pt x="4268" y="24163"/>
                  </a:cubicBezTo>
                  <a:cubicBezTo>
                    <a:pt x="0" y="46693"/>
                    <a:pt x="24283" y="48122"/>
                    <a:pt x="30246" y="48122"/>
                  </a:cubicBezTo>
                  <a:cubicBezTo>
                    <a:pt x="30900" y="48122"/>
                    <a:pt x="31334" y="48105"/>
                    <a:pt x="31486" y="48096"/>
                  </a:cubicBezTo>
                  <a:cubicBezTo>
                    <a:pt x="31624" y="48100"/>
                    <a:pt x="31997" y="48112"/>
                    <a:pt x="32559" y="48112"/>
                  </a:cubicBezTo>
                  <a:cubicBezTo>
                    <a:pt x="38221" y="48112"/>
                    <a:pt x="63007" y="46908"/>
                    <a:pt x="58660" y="24163"/>
                  </a:cubicBezTo>
                  <a:cubicBezTo>
                    <a:pt x="54345" y="1331"/>
                    <a:pt x="36104" y="0"/>
                    <a:pt x="32170" y="0"/>
                  </a:cubicBezTo>
                  <a:cubicBezTo>
                    <a:pt x="31826" y="0"/>
                    <a:pt x="31592" y="11"/>
                    <a:pt x="31486" y="17"/>
                  </a:cubicBezTo>
                  <a:cubicBezTo>
                    <a:pt x="31379" y="11"/>
                    <a:pt x="31145" y="0"/>
                    <a:pt x="30801" y="0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2972250" y="4081725"/>
              <a:ext cx="1650975" cy="1368525"/>
            </a:xfrm>
            <a:custGeom>
              <a:avLst/>
              <a:gdLst/>
              <a:ahLst/>
              <a:cxnLst/>
              <a:rect l="l" t="t" r="r" b="b"/>
              <a:pathLst>
                <a:path w="66039" h="54741" extrusionOk="0">
                  <a:moveTo>
                    <a:pt x="34385" y="21123"/>
                  </a:moveTo>
                  <a:cubicBezTo>
                    <a:pt x="34385" y="21123"/>
                    <a:pt x="36363" y="23644"/>
                    <a:pt x="38938" y="23644"/>
                  </a:cubicBezTo>
                  <a:cubicBezTo>
                    <a:pt x="39971" y="23644"/>
                    <a:pt x="41099" y="23239"/>
                    <a:pt x="42234" y="22104"/>
                  </a:cubicBezTo>
                  <a:cubicBezTo>
                    <a:pt x="42234" y="22104"/>
                    <a:pt x="45586" y="25384"/>
                    <a:pt x="49408" y="25384"/>
                  </a:cubicBezTo>
                  <a:cubicBezTo>
                    <a:pt x="49744" y="25384"/>
                    <a:pt x="50084" y="25359"/>
                    <a:pt x="50425" y="25304"/>
                  </a:cubicBezTo>
                  <a:cubicBezTo>
                    <a:pt x="50425" y="25304"/>
                    <a:pt x="52729" y="28418"/>
                    <a:pt x="51150" y="30423"/>
                  </a:cubicBezTo>
                  <a:cubicBezTo>
                    <a:pt x="51150" y="30423"/>
                    <a:pt x="52217" y="36865"/>
                    <a:pt x="48036" y="38443"/>
                  </a:cubicBezTo>
                  <a:cubicBezTo>
                    <a:pt x="48036" y="38443"/>
                    <a:pt x="47308" y="41757"/>
                    <a:pt x="44338" y="41757"/>
                  </a:cubicBezTo>
                  <a:cubicBezTo>
                    <a:pt x="44093" y="41757"/>
                    <a:pt x="43833" y="41734"/>
                    <a:pt x="43557" y="41685"/>
                  </a:cubicBezTo>
                  <a:cubicBezTo>
                    <a:pt x="43557" y="41685"/>
                    <a:pt x="41888" y="43469"/>
                    <a:pt x="39519" y="43469"/>
                  </a:cubicBezTo>
                  <a:cubicBezTo>
                    <a:pt x="39004" y="43469"/>
                    <a:pt x="38455" y="43384"/>
                    <a:pt x="37883" y="43178"/>
                  </a:cubicBezTo>
                  <a:cubicBezTo>
                    <a:pt x="37883" y="43178"/>
                    <a:pt x="36923" y="44001"/>
                    <a:pt x="35416" y="44001"/>
                  </a:cubicBezTo>
                  <a:cubicBezTo>
                    <a:pt x="34698" y="44001"/>
                    <a:pt x="33856" y="43814"/>
                    <a:pt x="32934" y="43264"/>
                  </a:cubicBezTo>
                  <a:cubicBezTo>
                    <a:pt x="32934" y="43264"/>
                    <a:pt x="32031" y="43610"/>
                    <a:pt x="30885" y="43610"/>
                  </a:cubicBezTo>
                  <a:cubicBezTo>
                    <a:pt x="29902" y="43610"/>
                    <a:pt x="28740" y="43356"/>
                    <a:pt x="27815" y="42411"/>
                  </a:cubicBezTo>
                  <a:cubicBezTo>
                    <a:pt x="27815" y="42411"/>
                    <a:pt x="27741" y="42418"/>
                    <a:pt x="27611" y="42418"/>
                  </a:cubicBezTo>
                  <a:cubicBezTo>
                    <a:pt x="26851" y="42418"/>
                    <a:pt x="24158" y="42169"/>
                    <a:pt x="22738" y="38784"/>
                  </a:cubicBezTo>
                  <a:cubicBezTo>
                    <a:pt x="22738" y="38784"/>
                    <a:pt x="19027" y="37590"/>
                    <a:pt x="19880" y="33665"/>
                  </a:cubicBezTo>
                  <a:cubicBezTo>
                    <a:pt x="19880" y="33665"/>
                    <a:pt x="18941" y="32769"/>
                    <a:pt x="19667" y="29826"/>
                  </a:cubicBezTo>
                  <a:cubicBezTo>
                    <a:pt x="19667" y="29826"/>
                    <a:pt x="18643" y="28290"/>
                    <a:pt x="19752" y="26071"/>
                  </a:cubicBezTo>
                  <a:cubicBezTo>
                    <a:pt x="19752" y="26071"/>
                    <a:pt x="19793" y="26074"/>
                    <a:pt x="19869" y="26074"/>
                  </a:cubicBezTo>
                  <a:cubicBezTo>
                    <a:pt x="20526" y="26074"/>
                    <a:pt x="23794" y="25868"/>
                    <a:pt x="25554" y="21891"/>
                  </a:cubicBezTo>
                  <a:cubicBezTo>
                    <a:pt x="25554" y="21891"/>
                    <a:pt x="27698" y="23898"/>
                    <a:pt x="30159" y="23898"/>
                  </a:cubicBezTo>
                  <a:cubicBezTo>
                    <a:pt x="31579" y="23898"/>
                    <a:pt x="33105" y="23230"/>
                    <a:pt x="34385" y="21123"/>
                  </a:cubicBezTo>
                  <a:close/>
                  <a:moveTo>
                    <a:pt x="36724" y="0"/>
                  </a:moveTo>
                  <a:cubicBezTo>
                    <a:pt x="31253" y="0"/>
                    <a:pt x="30845" y="3934"/>
                    <a:pt x="30929" y="4101"/>
                  </a:cubicBezTo>
                  <a:cubicBezTo>
                    <a:pt x="30931" y="4106"/>
                    <a:pt x="30931" y="4109"/>
                    <a:pt x="30929" y="4109"/>
                  </a:cubicBezTo>
                  <a:cubicBezTo>
                    <a:pt x="30874" y="4109"/>
                    <a:pt x="29199" y="2059"/>
                    <a:pt x="26395" y="2059"/>
                  </a:cubicBezTo>
                  <a:cubicBezTo>
                    <a:pt x="25352" y="2059"/>
                    <a:pt x="24153" y="2342"/>
                    <a:pt x="22824" y="3120"/>
                  </a:cubicBezTo>
                  <a:cubicBezTo>
                    <a:pt x="20562" y="4954"/>
                    <a:pt x="20989" y="7813"/>
                    <a:pt x="20989" y="7813"/>
                  </a:cubicBezTo>
                  <a:cubicBezTo>
                    <a:pt x="20989" y="7813"/>
                    <a:pt x="20630" y="7765"/>
                    <a:pt x="20072" y="7765"/>
                  </a:cubicBezTo>
                  <a:cubicBezTo>
                    <a:pt x="18143" y="7765"/>
                    <a:pt x="13836" y="8330"/>
                    <a:pt x="13737" y="13358"/>
                  </a:cubicBezTo>
                  <a:cubicBezTo>
                    <a:pt x="13737" y="13358"/>
                    <a:pt x="7082" y="15321"/>
                    <a:pt x="8404" y="23042"/>
                  </a:cubicBezTo>
                  <a:cubicBezTo>
                    <a:pt x="8404" y="23042"/>
                    <a:pt x="0" y="31617"/>
                    <a:pt x="6868" y="37803"/>
                  </a:cubicBezTo>
                  <a:cubicBezTo>
                    <a:pt x="6868" y="37803"/>
                    <a:pt x="4223" y="45567"/>
                    <a:pt x="13182" y="46677"/>
                  </a:cubicBezTo>
                  <a:cubicBezTo>
                    <a:pt x="13182" y="46677"/>
                    <a:pt x="14958" y="51902"/>
                    <a:pt x="21016" y="51902"/>
                  </a:cubicBezTo>
                  <a:cubicBezTo>
                    <a:pt x="21728" y="51902"/>
                    <a:pt x="22500" y="51830"/>
                    <a:pt x="23335" y="51668"/>
                  </a:cubicBezTo>
                  <a:cubicBezTo>
                    <a:pt x="23335" y="51668"/>
                    <a:pt x="25514" y="54572"/>
                    <a:pt x="29259" y="54572"/>
                  </a:cubicBezTo>
                  <a:cubicBezTo>
                    <a:pt x="29961" y="54572"/>
                    <a:pt x="30718" y="54470"/>
                    <a:pt x="31526" y="54228"/>
                  </a:cubicBezTo>
                  <a:cubicBezTo>
                    <a:pt x="31526" y="54228"/>
                    <a:pt x="33987" y="54740"/>
                    <a:pt x="36972" y="54740"/>
                  </a:cubicBezTo>
                  <a:cubicBezTo>
                    <a:pt x="40078" y="54740"/>
                    <a:pt x="43752" y="54186"/>
                    <a:pt x="45818" y="51924"/>
                  </a:cubicBezTo>
                  <a:cubicBezTo>
                    <a:pt x="45818" y="51924"/>
                    <a:pt x="46597" y="52186"/>
                    <a:pt x="47650" y="52186"/>
                  </a:cubicBezTo>
                  <a:cubicBezTo>
                    <a:pt x="49110" y="52186"/>
                    <a:pt x="51095" y="51682"/>
                    <a:pt x="52259" y="49279"/>
                  </a:cubicBezTo>
                  <a:cubicBezTo>
                    <a:pt x="52259" y="49279"/>
                    <a:pt x="52923" y="49502"/>
                    <a:pt x="53825" y="49502"/>
                  </a:cubicBezTo>
                  <a:cubicBezTo>
                    <a:pt x="55386" y="49502"/>
                    <a:pt x="57661" y="48834"/>
                    <a:pt x="58445" y="45183"/>
                  </a:cubicBezTo>
                  <a:cubicBezTo>
                    <a:pt x="58445" y="45183"/>
                    <a:pt x="58501" y="45187"/>
                    <a:pt x="58601" y="45187"/>
                  </a:cubicBezTo>
                  <a:cubicBezTo>
                    <a:pt x="59586" y="45187"/>
                    <a:pt x="64838" y="44801"/>
                    <a:pt x="62669" y="36395"/>
                  </a:cubicBezTo>
                  <a:cubicBezTo>
                    <a:pt x="62669" y="36395"/>
                    <a:pt x="66039" y="31873"/>
                    <a:pt x="61303" y="26285"/>
                  </a:cubicBezTo>
                  <a:cubicBezTo>
                    <a:pt x="61303" y="26285"/>
                    <a:pt x="63351" y="21592"/>
                    <a:pt x="58957" y="18520"/>
                  </a:cubicBezTo>
                  <a:cubicBezTo>
                    <a:pt x="58957" y="18520"/>
                    <a:pt x="59128" y="13529"/>
                    <a:pt x="55843" y="13145"/>
                  </a:cubicBezTo>
                  <a:cubicBezTo>
                    <a:pt x="55843" y="13145"/>
                    <a:pt x="56739" y="6917"/>
                    <a:pt x="50596" y="4485"/>
                  </a:cubicBezTo>
                  <a:cubicBezTo>
                    <a:pt x="49468" y="3976"/>
                    <a:pt x="48460" y="3786"/>
                    <a:pt x="47582" y="3786"/>
                  </a:cubicBezTo>
                  <a:cubicBezTo>
                    <a:pt x="45005" y="3786"/>
                    <a:pt x="43557" y="5424"/>
                    <a:pt x="43557" y="5424"/>
                  </a:cubicBezTo>
                  <a:cubicBezTo>
                    <a:pt x="43049" y="2295"/>
                    <a:pt x="40322" y="5"/>
                    <a:pt x="37160" y="5"/>
                  </a:cubicBezTo>
                  <a:cubicBezTo>
                    <a:pt x="37130" y="5"/>
                    <a:pt x="37101" y="5"/>
                    <a:pt x="37072" y="6"/>
                  </a:cubicBezTo>
                  <a:cubicBezTo>
                    <a:pt x="36954" y="2"/>
                    <a:pt x="36838" y="0"/>
                    <a:pt x="36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584425" y="4748425"/>
              <a:ext cx="119475" cy="101950"/>
            </a:xfrm>
            <a:custGeom>
              <a:avLst/>
              <a:gdLst/>
              <a:ahLst/>
              <a:cxnLst/>
              <a:rect l="l" t="t" r="r" b="b"/>
              <a:pathLst>
                <a:path w="4779" h="4078" extrusionOk="0">
                  <a:moveTo>
                    <a:pt x="2731" y="1"/>
                  </a:moveTo>
                  <a:cubicBezTo>
                    <a:pt x="939" y="1"/>
                    <a:pt x="0" y="2176"/>
                    <a:pt x="1323" y="3456"/>
                  </a:cubicBezTo>
                  <a:cubicBezTo>
                    <a:pt x="1739" y="3887"/>
                    <a:pt x="2251" y="4077"/>
                    <a:pt x="2751" y="4077"/>
                  </a:cubicBezTo>
                  <a:cubicBezTo>
                    <a:pt x="3788" y="4077"/>
                    <a:pt x="4778" y="3257"/>
                    <a:pt x="4778" y="2048"/>
                  </a:cubicBezTo>
                  <a:cubicBezTo>
                    <a:pt x="4778" y="897"/>
                    <a:pt x="3882" y="1"/>
                    <a:pt x="2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000350" y="4748425"/>
              <a:ext cx="119475" cy="101950"/>
            </a:xfrm>
            <a:custGeom>
              <a:avLst/>
              <a:gdLst/>
              <a:ahLst/>
              <a:cxnLst/>
              <a:rect l="l" t="t" r="r" b="b"/>
              <a:pathLst>
                <a:path w="4779" h="4078" extrusionOk="0">
                  <a:moveTo>
                    <a:pt x="2731" y="1"/>
                  </a:moveTo>
                  <a:cubicBezTo>
                    <a:pt x="939" y="1"/>
                    <a:pt x="1" y="2176"/>
                    <a:pt x="1323" y="3456"/>
                  </a:cubicBezTo>
                  <a:cubicBezTo>
                    <a:pt x="1740" y="3887"/>
                    <a:pt x="2251" y="4077"/>
                    <a:pt x="2752" y="4077"/>
                  </a:cubicBezTo>
                  <a:cubicBezTo>
                    <a:pt x="3789" y="4077"/>
                    <a:pt x="4779" y="3257"/>
                    <a:pt x="4779" y="2048"/>
                  </a:cubicBezTo>
                  <a:cubicBezTo>
                    <a:pt x="4779" y="897"/>
                    <a:pt x="3883" y="1"/>
                    <a:pt x="27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507625" y="4870000"/>
              <a:ext cx="224000" cy="118425"/>
            </a:xfrm>
            <a:custGeom>
              <a:avLst/>
              <a:gdLst/>
              <a:ahLst/>
              <a:cxnLst/>
              <a:rect l="l" t="t" r="r" b="b"/>
              <a:pathLst>
                <a:path w="8960" h="4737" extrusionOk="0">
                  <a:moveTo>
                    <a:pt x="4480" y="1"/>
                  </a:moveTo>
                  <a:cubicBezTo>
                    <a:pt x="2006" y="1"/>
                    <a:pt x="1" y="1068"/>
                    <a:pt x="1" y="2390"/>
                  </a:cubicBezTo>
                  <a:cubicBezTo>
                    <a:pt x="1" y="3670"/>
                    <a:pt x="2006" y="4736"/>
                    <a:pt x="4480" y="4736"/>
                  </a:cubicBezTo>
                  <a:cubicBezTo>
                    <a:pt x="6954" y="4736"/>
                    <a:pt x="8959" y="3670"/>
                    <a:pt x="8959" y="2390"/>
                  </a:cubicBezTo>
                  <a:cubicBezTo>
                    <a:pt x="8959" y="1068"/>
                    <a:pt x="6954" y="1"/>
                    <a:pt x="4480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4007825" y="4870000"/>
              <a:ext cx="224000" cy="118425"/>
            </a:xfrm>
            <a:custGeom>
              <a:avLst/>
              <a:gdLst/>
              <a:ahLst/>
              <a:cxnLst/>
              <a:rect l="l" t="t" r="r" b="b"/>
              <a:pathLst>
                <a:path w="8960" h="4737" extrusionOk="0">
                  <a:moveTo>
                    <a:pt x="4480" y="1"/>
                  </a:moveTo>
                  <a:cubicBezTo>
                    <a:pt x="2006" y="1"/>
                    <a:pt x="1" y="1068"/>
                    <a:pt x="1" y="2390"/>
                  </a:cubicBezTo>
                  <a:cubicBezTo>
                    <a:pt x="1" y="3670"/>
                    <a:pt x="2006" y="4736"/>
                    <a:pt x="4480" y="4736"/>
                  </a:cubicBezTo>
                  <a:cubicBezTo>
                    <a:pt x="6954" y="4736"/>
                    <a:pt x="8959" y="3670"/>
                    <a:pt x="8959" y="2390"/>
                  </a:cubicBezTo>
                  <a:cubicBezTo>
                    <a:pt x="8959" y="1068"/>
                    <a:pt x="6954" y="1"/>
                    <a:pt x="4480" y="1"/>
                  </a:cubicBezTo>
                  <a:close/>
                </a:path>
              </a:pathLst>
            </a:custGeom>
            <a:solidFill>
              <a:srgbClr val="FFD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791325" y="4774025"/>
              <a:ext cx="160000" cy="167475"/>
            </a:xfrm>
            <a:custGeom>
              <a:avLst/>
              <a:gdLst/>
              <a:ahLst/>
              <a:cxnLst/>
              <a:rect l="l" t="t" r="r" b="b"/>
              <a:pathLst>
                <a:path w="6400" h="6699" extrusionOk="0">
                  <a:moveTo>
                    <a:pt x="3157" y="1"/>
                  </a:moveTo>
                  <a:cubicBezTo>
                    <a:pt x="2688" y="1"/>
                    <a:pt x="342" y="43"/>
                    <a:pt x="214" y="939"/>
                  </a:cubicBezTo>
                  <a:cubicBezTo>
                    <a:pt x="86" y="1835"/>
                    <a:pt x="1963" y="2987"/>
                    <a:pt x="2944" y="3413"/>
                  </a:cubicBezTo>
                  <a:lnTo>
                    <a:pt x="2944" y="6144"/>
                  </a:lnTo>
                  <a:cubicBezTo>
                    <a:pt x="1579" y="6016"/>
                    <a:pt x="512" y="4864"/>
                    <a:pt x="512" y="3499"/>
                  </a:cubicBezTo>
                  <a:cubicBezTo>
                    <a:pt x="512" y="3371"/>
                    <a:pt x="384" y="3243"/>
                    <a:pt x="256" y="3243"/>
                  </a:cubicBezTo>
                  <a:cubicBezTo>
                    <a:pt x="128" y="3243"/>
                    <a:pt x="0" y="3371"/>
                    <a:pt x="0" y="3499"/>
                  </a:cubicBezTo>
                  <a:cubicBezTo>
                    <a:pt x="0" y="5290"/>
                    <a:pt x="1408" y="6698"/>
                    <a:pt x="3200" y="6698"/>
                  </a:cubicBezTo>
                  <a:cubicBezTo>
                    <a:pt x="4949" y="6698"/>
                    <a:pt x="6400" y="5290"/>
                    <a:pt x="6400" y="3499"/>
                  </a:cubicBezTo>
                  <a:cubicBezTo>
                    <a:pt x="6400" y="3371"/>
                    <a:pt x="6272" y="3243"/>
                    <a:pt x="6101" y="3243"/>
                  </a:cubicBezTo>
                  <a:cubicBezTo>
                    <a:pt x="5973" y="3243"/>
                    <a:pt x="5845" y="3371"/>
                    <a:pt x="5845" y="3499"/>
                  </a:cubicBezTo>
                  <a:cubicBezTo>
                    <a:pt x="5845" y="4864"/>
                    <a:pt x="4821" y="6016"/>
                    <a:pt x="3456" y="6144"/>
                  </a:cubicBezTo>
                  <a:lnTo>
                    <a:pt x="3456" y="3413"/>
                  </a:lnTo>
                  <a:cubicBezTo>
                    <a:pt x="4437" y="2987"/>
                    <a:pt x="6272" y="1792"/>
                    <a:pt x="6144" y="939"/>
                  </a:cubicBezTo>
                  <a:cubicBezTo>
                    <a:pt x="6058" y="86"/>
                    <a:pt x="3669" y="1"/>
                    <a:pt x="32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050100" y="4081725"/>
              <a:ext cx="1060125" cy="845900"/>
            </a:xfrm>
            <a:custGeom>
              <a:avLst/>
              <a:gdLst/>
              <a:ahLst/>
              <a:cxnLst/>
              <a:rect l="l" t="t" r="r" b="b"/>
              <a:pathLst>
                <a:path w="42405" h="33836" extrusionOk="0">
                  <a:moveTo>
                    <a:pt x="33610" y="0"/>
                  </a:moveTo>
                  <a:cubicBezTo>
                    <a:pt x="28139" y="0"/>
                    <a:pt x="27731" y="3934"/>
                    <a:pt x="27815" y="4101"/>
                  </a:cubicBezTo>
                  <a:cubicBezTo>
                    <a:pt x="27817" y="4105"/>
                    <a:pt x="27817" y="4106"/>
                    <a:pt x="27816" y="4106"/>
                  </a:cubicBezTo>
                  <a:cubicBezTo>
                    <a:pt x="27782" y="4106"/>
                    <a:pt x="26112" y="2052"/>
                    <a:pt x="23301" y="2052"/>
                  </a:cubicBezTo>
                  <a:cubicBezTo>
                    <a:pt x="22253" y="2052"/>
                    <a:pt x="21048" y="2337"/>
                    <a:pt x="19710" y="3120"/>
                  </a:cubicBezTo>
                  <a:cubicBezTo>
                    <a:pt x="17448" y="4912"/>
                    <a:pt x="17875" y="7813"/>
                    <a:pt x="17875" y="7813"/>
                  </a:cubicBezTo>
                  <a:cubicBezTo>
                    <a:pt x="17875" y="7813"/>
                    <a:pt x="17516" y="7765"/>
                    <a:pt x="16958" y="7765"/>
                  </a:cubicBezTo>
                  <a:cubicBezTo>
                    <a:pt x="15031" y="7765"/>
                    <a:pt x="10732" y="8330"/>
                    <a:pt x="10665" y="13358"/>
                  </a:cubicBezTo>
                  <a:cubicBezTo>
                    <a:pt x="10665" y="13358"/>
                    <a:pt x="3968" y="15321"/>
                    <a:pt x="5333" y="23042"/>
                  </a:cubicBezTo>
                  <a:cubicBezTo>
                    <a:pt x="5333" y="23042"/>
                    <a:pt x="0" y="28460"/>
                    <a:pt x="1280" y="33836"/>
                  </a:cubicBezTo>
                  <a:cubicBezTo>
                    <a:pt x="3200" y="29911"/>
                    <a:pt x="6143" y="24664"/>
                    <a:pt x="7978" y="23725"/>
                  </a:cubicBezTo>
                  <a:cubicBezTo>
                    <a:pt x="7978" y="23725"/>
                    <a:pt x="8874" y="16302"/>
                    <a:pt x="12841" y="15620"/>
                  </a:cubicBezTo>
                  <a:cubicBezTo>
                    <a:pt x="12841" y="15620"/>
                    <a:pt x="15017" y="11183"/>
                    <a:pt x="19667" y="10927"/>
                  </a:cubicBezTo>
                  <a:cubicBezTo>
                    <a:pt x="19667" y="10927"/>
                    <a:pt x="20628" y="7460"/>
                    <a:pt x="24983" y="7460"/>
                  </a:cubicBezTo>
                  <a:cubicBezTo>
                    <a:pt x="25898" y="7460"/>
                    <a:pt x="26962" y="7613"/>
                    <a:pt x="28199" y="7983"/>
                  </a:cubicBezTo>
                  <a:cubicBezTo>
                    <a:pt x="28199" y="7983"/>
                    <a:pt x="31350" y="6471"/>
                    <a:pt x="34840" y="6471"/>
                  </a:cubicBezTo>
                  <a:cubicBezTo>
                    <a:pt x="36290" y="6471"/>
                    <a:pt x="37798" y="6732"/>
                    <a:pt x="39163" y="7471"/>
                  </a:cubicBezTo>
                  <a:cubicBezTo>
                    <a:pt x="39973" y="6106"/>
                    <a:pt x="41083" y="4997"/>
                    <a:pt x="42405" y="4144"/>
                  </a:cubicBezTo>
                  <a:lnTo>
                    <a:pt x="42405" y="4144"/>
                  </a:lnTo>
                  <a:cubicBezTo>
                    <a:pt x="41680" y="4442"/>
                    <a:pt x="40997" y="4869"/>
                    <a:pt x="40485" y="5424"/>
                  </a:cubicBezTo>
                  <a:cubicBezTo>
                    <a:pt x="39936" y="2295"/>
                    <a:pt x="37208" y="5"/>
                    <a:pt x="34046" y="5"/>
                  </a:cubicBezTo>
                  <a:cubicBezTo>
                    <a:pt x="34016" y="5"/>
                    <a:pt x="33987" y="5"/>
                    <a:pt x="33958" y="6"/>
                  </a:cubicBezTo>
                  <a:cubicBezTo>
                    <a:pt x="33840" y="2"/>
                    <a:pt x="33724" y="0"/>
                    <a:pt x="33610" y="0"/>
                  </a:cubicBezTo>
                  <a:close/>
                </a:path>
              </a:pathLst>
            </a:custGeom>
            <a:solidFill>
              <a:srgbClr val="B8B8B8">
                <a:alpha val="7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328450" y="4793225"/>
              <a:ext cx="1273450" cy="657025"/>
            </a:xfrm>
            <a:custGeom>
              <a:avLst/>
              <a:gdLst/>
              <a:ahLst/>
              <a:cxnLst/>
              <a:rect l="l" t="t" r="r" b="b"/>
              <a:pathLst>
                <a:path w="50938" h="26281" extrusionOk="0">
                  <a:moveTo>
                    <a:pt x="48549" y="0"/>
                  </a:moveTo>
                  <a:cubicBezTo>
                    <a:pt x="47823" y="2176"/>
                    <a:pt x="46714" y="4181"/>
                    <a:pt x="45264" y="5930"/>
                  </a:cubicBezTo>
                  <a:cubicBezTo>
                    <a:pt x="45306" y="8277"/>
                    <a:pt x="44325" y="10538"/>
                    <a:pt x="42533" y="12073"/>
                  </a:cubicBezTo>
                  <a:cubicBezTo>
                    <a:pt x="42007" y="14971"/>
                    <a:pt x="38582" y="15302"/>
                    <a:pt x="37047" y="15302"/>
                  </a:cubicBezTo>
                  <a:cubicBezTo>
                    <a:pt x="36593" y="15302"/>
                    <a:pt x="36305" y="15273"/>
                    <a:pt x="36305" y="15273"/>
                  </a:cubicBezTo>
                  <a:cubicBezTo>
                    <a:pt x="35356" y="18224"/>
                    <a:pt x="32180" y="18485"/>
                    <a:pt x="31088" y="18485"/>
                  </a:cubicBezTo>
                  <a:cubicBezTo>
                    <a:pt x="30855" y="18485"/>
                    <a:pt x="30716" y="18473"/>
                    <a:pt x="30716" y="18473"/>
                  </a:cubicBezTo>
                  <a:cubicBezTo>
                    <a:pt x="29420" y="20564"/>
                    <a:pt x="26278" y="21097"/>
                    <a:pt x="23412" y="21097"/>
                  </a:cubicBezTo>
                  <a:cubicBezTo>
                    <a:pt x="20431" y="21097"/>
                    <a:pt x="17748" y="20520"/>
                    <a:pt x="17748" y="20520"/>
                  </a:cubicBezTo>
                  <a:cubicBezTo>
                    <a:pt x="16936" y="21586"/>
                    <a:pt x="15919" y="21968"/>
                    <a:pt x="14877" y="21968"/>
                  </a:cubicBezTo>
                  <a:cubicBezTo>
                    <a:pt x="12250" y="21968"/>
                    <a:pt x="9471" y="19539"/>
                    <a:pt x="9471" y="19539"/>
                  </a:cubicBezTo>
                  <a:cubicBezTo>
                    <a:pt x="8477" y="20262"/>
                    <a:pt x="6740" y="20507"/>
                    <a:pt x="4869" y="20507"/>
                  </a:cubicBezTo>
                  <a:cubicBezTo>
                    <a:pt x="3210" y="20507"/>
                    <a:pt x="1445" y="20314"/>
                    <a:pt x="1" y="20094"/>
                  </a:cubicBezTo>
                  <a:lnTo>
                    <a:pt x="1" y="20094"/>
                  </a:lnTo>
                  <a:cubicBezTo>
                    <a:pt x="1102" y="21586"/>
                    <a:pt x="3179" y="23403"/>
                    <a:pt x="6750" y="23403"/>
                  </a:cubicBezTo>
                  <a:cubicBezTo>
                    <a:pt x="7467" y="23403"/>
                    <a:pt x="8245" y="23329"/>
                    <a:pt x="9087" y="23165"/>
                  </a:cubicBezTo>
                  <a:cubicBezTo>
                    <a:pt x="9087" y="23165"/>
                    <a:pt x="11273" y="26109"/>
                    <a:pt x="15029" y="26109"/>
                  </a:cubicBezTo>
                  <a:cubicBezTo>
                    <a:pt x="15726" y="26109"/>
                    <a:pt x="16477" y="26008"/>
                    <a:pt x="17278" y="25768"/>
                  </a:cubicBezTo>
                  <a:cubicBezTo>
                    <a:pt x="17278" y="25768"/>
                    <a:pt x="19728" y="26280"/>
                    <a:pt x="22709" y="26280"/>
                  </a:cubicBezTo>
                  <a:cubicBezTo>
                    <a:pt x="25808" y="26280"/>
                    <a:pt x="29482" y="25726"/>
                    <a:pt x="31570" y="23464"/>
                  </a:cubicBezTo>
                  <a:cubicBezTo>
                    <a:pt x="31570" y="23464"/>
                    <a:pt x="32340" y="23723"/>
                    <a:pt x="33384" y="23723"/>
                  </a:cubicBezTo>
                  <a:cubicBezTo>
                    <a:pt x="34845" y="23723"/>
                    <a:pt x="36842" y="23215"/>
                    <a:pt x="38011" y="20776"/>
                  </a:cubicBezTo>
                  <a:cubicBezTo>
                    <a:pt x="38011" y="20776"/>
                    <a:pt x="38697" y="21013"/>
                    <a:pt x="39621" y="21013"/>
                  </a:cubicBezTo>
                  <a:cubicBezTo>
                    <a:pt x="41180" y="21013"/>
                    <a:pt x="43420" y="20340"/>
                    <a:pt x="44197" y="16723"/>
                  </a:cubicBezTo>
                  <a:cubicBezTo>
                    <a:pt x="44197" y="16723"/>
                    <a:pt x="44253" y="16727"/>
                    <a:pt x="44353" y="16727"/>
                  </a:cubicBezTo>
                  <a:cubicBezTo>
                    <a:pt x="45338" y="16727"/>
                    <a:pt x="50590" y="16341"/>
                    <a:pt x="48421" y="7935"/>
                  </a:cubicBezTo>
                  <a:cubicBezTo>
                    <a:pt x="48421" y="7935"/>
                    <a:pt x="50938" y="4565"/>
                    <a:pt x="48549" y="0"/>
                  </a:cubicBezTo>
                  <a:close/>
                </a:path>
              </a:pathLst>
            </a:custGeom>
            <a:solidFill>
              <a:srgbClr val="B8B8B8">
                <a:alpha val="7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5" name="Google Shape;545;p19"/>
          <p:cNvCxnSpPr/>
          <p:nvPr/>
        </p:nvCxnSpPr>
        <p:spPr>
          <a:xfrm>
            <a:off x="3492050" y="2571750"/>
            <a:ext cx="0" cy="893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19"/>
          <p:cNvGrpSpPr/>
          <p:nvPr/>
        </p:nvGrpSpPr>
        <p:grpSpPr>
          <a:xfrm>
            <a:off x="2714750" y="1257300"/>
            <a:ext cx="1554600" cy="1554600"/>
            <a:chOff x="593100" y="1484050"/>
            <a:chExt cx="1554600" cy="1554600"/>
          </a:xfrm>
        </p:grpSpPr>
        <p:sp>
          <p:nvSpPr>
            <p:cNvPr id="547" name="Google Shape;547;p19"/>
            <p:cNvSpPr/>
            <p:nvPr/>
          </p:nvSpPr>
          <p:spPr>
            <a:xfrm>
              <a:off x="593100" y="1487350"/>
              <a:ext cx="1551300" cy="1551300"/>
            </a:xfrm>
            <a:prstGeom prst="ellipse">
              <a:avLst/>
            </a:prstGeom>
            <a:solidFill>
              <a:srgbClr val="FFF2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93100" y="1484050"/>
              <a:ext cx="1554600" cy="1554600"/>
            </a:xfrm>
            <a:prstGeom prst="pie">
              <a:avLst>
                <a:gd name="adj1" fmla="val 2642217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9"/>
          <p:cNvSpPr/>
          <p:nvPr/>
        </p:nvSpPr>
        <p:spPr>
          <a:xfrm>
            <a:off x="2491728" y="3247025"/>
            <a:ext cx="2009650" cy="186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50" name="Google Shape;550;p19"/>
          <p:cNvGrpSpPr/>
          <p:nvPr/>
        </p:nvGrpSpPr>
        <p:grpSpPr>
          <a:xfrm>
            <a:off x="2927875" y="1403571"/>
            <a:ext cx="1128351" cy="1089124"/>
            <a:chOff x="3052200" y="1921050"/>
            <a:chExt cx="1574150" cy="1519425"/>
          </a:xfrm>
        </p:grpSpPr>
        <p:sp>
          <p:nvSpPr>
            <p:cNvPr id="551" name="Google Shape;551;p19"/>
            <p:cNvSpPr/>
            <p:nvPr/>
          </p:nvSpPr>
          <p:spPr>
            <a:xfrm>
              <a:off x="3052200" y="2237625"/>
              <a:ext cx="1574150" cy="1202850"/>
            </a:xfrm>
            <a:custGeom>
              <a:avLst/>
              <a:gdLst/>
              <a:ahLst/>
              <a:cxnLst/>
              <a:rect l="l" t="t" r="r" b="b"/>
              <a:pathLst>
                <a:path w="62966" h="48114" extrusionOk="0">
                  <a:moveTo>
                    <a:pt x="30935" y="0"/>
                  </a:moveTo>
                  <a:cubicBezTo>
                    <a:pt x="27305" y="0"/>
                    <a:pt x="8674" y="1050"/>
                    <a:pt x="4268" y="24155"/>
                  </a:cubicBezTo>
                  <a:cubicBezTo>
                    <a:pt x="0" y="46684"/>
                    <a:pt x="24282" y="48113"/>
                    <a:pt x="30246" y="48113"/>
                  </a:cubicBezTo>
                  <a:cubicBezTo>
                    <a:pt x="30900" y="48113"/>
                    <a:pt x="31333" y="48096"/>
                    <a:pt x="31485" y="48088"/>
                  </a:cubicBezTo>
                  <a:cubicBezTo>
                    <a:pt x="31637" y="48096"/>
                    <a:pt x="32071" y="48113"/>
                    <a:pt x="32724" y="48113"/>
                  </a:cubicBezTo>
                  <a:cubicBezTo>
                    <a:pt x="38688" y="48113"/>
                    <a:pt x="62966" y="46684"/>
                    <a:pt x="58660" y="24155"/>
                  </a:cubicBezTo>
                  <a:cubicBezTo>
                    <a:pt x="54293" y="1050"/>
                    <a:pt x="35666" y="0"/>
                    <a:pt x="32035" y="0"/>
                  </a:cubicBezTo>
                  <a:cubicBezTo>
                    <a:pt x="31764" y="0"/>
                    <a:pt x="31577" y="6"/>
                    <a:pt x="31485" y="9"/>
                  </a:cubicBezTo>
                  <a:cubicBezTo>
                    <a:pt x="31393" y="6"/>
                    <a:pt x="31206" y="0"/>
                    <a:pt x="30935" y="0"/>
                  </a:cubicBezTo>
                  <a:close/>
                </a:path>
              </a:pathLst>
            </a:custGeom>
            <a:solidFill>
              <a:srgbClr val="FFE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3186600" y="2237600"/>
              <a:ext cx="701800" cy="491925"/>
            </a:xfrm>
            <a:custGeom>
              <a:avLst/>
              <a:gdLst/>
              <a:ahLst/>
              <a:cxnLst/>
              <a:rect l="l" t="t" r="r" b="b"/>
              <a:pathLst>
                <a:path w="28072" h="19677" extrusionOk="0">
                  <a:moveTo>
                    <a:pt x="25545" y="1"/>
                  </a:moveTo>
                  <a:cubicBezTo>
                    <a:pt x="22124" y="1"/>
                    <a:pt x="5803" y="928"/>
                    <a:pt x="1" y="19677"/>
                  </a:cubicBezTo>
                  <a:cubicBezTo>
                    <a:pt x="4651" y="13150"/>
                    <a:pt x="13354" y="4319"/>
                    <a:pt x="28072" y="53"/>
                  </a:cubicBezTo>
                  <a:cubicBezTo>
                    <a:pt x="27389" y="10"/>
                    <a:pt x="26749" y="10"/>
                    <a:pt x="26109" y="10"/>
                  </a:cubicBezTo>
                  <a:cubicBezTo>
                    <a:pt x="26014" y="7"/>
                    <a:pt x="25821" y="1"/>
                    <a:pt x="25545" y="1"/>
                  </a:cubicBezTo>
                  <a:close/>
                </a:path>
              </a:pathLst>
            </a:custGeom>
            <a:solidFill>
              <a:srgbClr val="FF9A00">
                <a:alpha val="1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957700" y="2639925"/>
              <a:ext cx="652725" cy="796700"/>
            </a:xfrm>
            <a:custGeom>
              <a:avLst/>
              <a:gdLst/>
              <a:ahLst/>
              <a:cxnLst/>
              <a:rect l="l" t="t" r="r" b="b"/>
              <a:pathLst>
                <a:path w="26109" h="31868" extrusionOk="0">
                  <a:moveTo>
                    <a:pt x="20008" y="0"/>
                  </a:moveTo>
                  <a:cubicBezTo>
                    <a:pt x="20307" y="7125"/>
                    <a:pt x="18643" y="23208"/>
                    <a:pt x="1" y="31868"/>
                  </a:cubicBezTo>
                  <a:cubicBezTo>
                    <a:pt x="8746" y="31185"/>
                    <a:pt x="26109" y="27431"/>
                    <a:pt x="22440" y="8063"/>
                  </a:cubicBezTo>
                  <a:cubicBezTo>
                    <a:pt x="21928" y="5290"/>
                    <a:pt x="21118" y="2603"/>
                    <a:pt x="20008" y="0"/>
                  </a:cubicBezTo>
                  <a:close/>
                </a:path>
              </a:pathLst>
            </a:custGeom>
            <a:solidFill>
              <a:srgbClr val="FF9A00">
                <a:alpha val="1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553500" y="2909750"/>
              <a:ext cx="119475" cy="102275"/>
            </a:xfrm>
            <a:custGeom>
              <a:avLst/>
              <a:gdLst/>
              <a:ahLst/>
              <a:cxnLst/>
              <a:rect l="l" t="t" r="r" b="b"/>
              <a:pathLst>
                <a:path w="4779" h="4091" extrusionOk="0">
                  <a:moveTo>
                    <a:pt x="2730" y="0"/>
                  </a:moveTo>
                  <a:cubicBezTo>
                    <a:pt x="896" y="0"/>
                    <a:pt x="0" y="2176"/>
                    <a:pt x="1280" y="3499"/>
                  </a:cubicBezTo>
                  <a:cubicBezTo>
                    <a:pt x="1689" y="3908"/>
                    <a:pt x="2195" y="4090"/>
                    <a:pt x="2693" y="4090"/>
                  </a:cubicBezTo>
                  <a:cubicBezTo>
                    <a:pt x="3752" y="4090"/>
                    <a:pt x="4778" y="3267"/>
                    <a:pt x="4778" y="2048"/>
                  </a:cubicBezTo>
                  <a:cubicBezTo>
                    <a:pt x="4778" y="896"/>
                    <a:pt x="3840" y="0"/>
                    <a:pt x="27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968375" y="2909750"/>
              <a:ext cx="119475" cy="102275"/>
            </a:xfrm>
            <a:custGeom>
              <a:avLst/>
              <a:gdLst/>
              <a:ahLst/>
              <a:cxnLst/>
              <a:rect l="l" t="t" r="r" b="b"/>
              <a:pathLst>
                <a:path w="4779" h="4091" extrusionOk="0">
                  <a:moveTo>
                    <a:pt x="2730" y="0"/>
                  </a:moveTo>
                  <a:cubicBezTo>
                    <a:pt x="896" y="0"/>
                    <a:pt x="0" y="2176"/>
                    <a:pt x="1280" y="3499"/>
                  </a:cubicBezTo>
                  <a:cubicBezTo>
                    <a:pt x="1689" y="3908"/>
                    <a:pt x="2195" y="4090"/>
                    <a:pt x="2693" y="4090"/>
                  </a:cubicBezTo>
                  <a:cubicBezTo>
                    <a:pt x="3752" y="4090"/>
                    <a:pt x="4778" y="3267"/>
                    <a:pt x="4778" y="2048"/>
                  </a:cubicBezTo>
                  <a:cubicBezTo>
                    <a:pt x="4778" y="896"/>
                    <a:pt x="3882" y="0"/>
                    <a:pt x="27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475625" y="3031325"/>
              <a:ext cx="224000" cy="119475"/>
            </a:xfrm>
            <a:custGeom>
              <a:avLst/>
              <a:gdLst/>
              <a:ahLst/>
              <a:cxnLst/>
              <a:rect l="l" t="t" r="r" b="b"/>
              <a:pathLst>
                <a:path w="8960" h="4779" extrusionOk="0">
                  <a:moveTo>
                    <a:pt x="4480" y="1"/>
                  </a:moveTo>
                  <a:cubicBezTo>
                    <a:pt x="2006" y="1"/>
                    <a:pt x="1" y="1067"/>
                    <a:pt x="1" y="2390"/>
                  </a:cubicBezTo>
                  <a:cubicBezTo>
                    <a:pt x="1" y="3712"/>
                    <a:pt x="2006" y="4779"/>
                    <a:pt x="4480" y="4779"/>
                  </a:cubicBezTo>
                  <a:cubicBezTo>
                    <a:pt x="6955" y="4779"/>
                    <a:pt x="8960" y="3712"/>
                    <a:pt x="8960" y="2390"/>
                  </a:cubicBezTo>
                  <a:cubicBezTo>
                    <a:pt x="8960" y="1067"/>
                    <a:pt x="6955" y="1"/>
                    <a:pt x="4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3975825" y="3031325"/>
              <a:ext cx="224000" cy="119475"/>
            </a:xfrm>
            <a:custGeom>
              <a:avLst/>
              <a:gdLst/>
              <a:ahLst/>
              <a:cxnLst/>
              <a:rect l="l" t="t" r="r" b="b"/>
              <a:pathLst>
                <a:path w="8960" h="4779" extrusionOk="0">
                  <a:moveTo>
                    <a:pt x="4480" y="1"/>
                  </a:moveTo>
                  <a:cubicBezTo>
                    <a:pt x="2006" y="1"/>
                    <a:pt x="1" y="1067"/>
                    <a:pt x="1" y="2390"/>
                  </a:cubicBezTo>
                  <a:cubicBezTo>
                    <a:pt x="1" y="3712"/>
                    <a:pt x="2006" y="4779"/>
                    <a:pt x="4480" y="4779"/>
                  </a:cubicBezTo>
                  <a:cubicBezTo>
                    <a:pt x="6954" y="4779"/>
                    <a:pt x="8959" y="3712"/>
                    <a:pt x="8959" y="2390"/>
                  </a:cubicBezTo>
                  <a:cubicBezTo>
                    <a:pt x="8959" y="1067"/>
                    <a:pt x="6954" y="1"/>
                    <a:pt x="4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694275" y="3109200"/>
              <a:ext cx="279450" cy="265700"/>
            </a:xfrm>
            <a:custGeom>
              <a:avLst/>
              <a:gdLst/>
              <a:ahLst/>
              <a:cxnLst/>
              <a:rect l="l" t="t" r="r" b="b"/>
              <a:pathLst>
                <a:path w="11178" h="10628" extrusionOk="0">
                  <a:moveTo>
                    <a:pt x="6388" y="1"/>
                  </a:moveTo>
                  <a:cubicBezTo>
                    <a:pt x="5088" y="1"/>
                    <a:pt x="3754" y="640"/>
                    <a:pt x="3754" y="640"/>
                  </a:cubicBezTo>
                  <a:cubicBezTo>
                    <a:pt x="3754" y="640"/>
                    <a:pt x="0" y="4821"/>
                    <a:pt x="1835" y="6442"/>
                  </a:cubicBezTo>
                  <a:cubicBezTo>
                    <a:pt x="2118" y="6701"/>
                    <a:pt x="2386" y="6807"/>
                    <a:pt x="2636" y="6807"/>
                  </a:cubicBezTo>
                  <a:cubicBezTo>
                    <a:pt x="3742" y="6807"/>
                    <a:pt x="4480" y="4736"/>
                    <a:pt x="4480" y="4735"/>
                  </a:cubicBezTo>
                  <a:lnTo>
                    <a:pt x="4480" y="4735"/>
                  </a:lnTo>
                  <a:cubicBezTo>
                    <a:pt x="4480" y="4736"/>
                    <a:pt x="3450" y="10628"/>
                    <a:pt x="6006" y="10628"/>
                  </a:cubicBezTo>
                  <a:cubicBezTo>
                    <a:pt x="6051" y="10628"/>
                    <a:pt x="6097" y="10626"/>
                    <a:pt x="6143" y="10623"/>
                  </a:cubicBezTo>
                  <a:cubicBezTo>
                    <a:pt x="8916" y="10409"/>
                    <a:pt x="6912" y="4736"/>
                    <a:pt x="6911" y="4735"/>
                  </a:cubicBezTo>
                  <a:lnTo>
                    <a:pt x="6911" y="4735"/>
                  </a:lnTo>
                  <a:cubicBezTo>
                    <a:pt x="6912" y="4736"/>
                    <a:pt x="7994" y="6834"/>
                    <a:pt x="8950" y="6834"/>
                  </a:cubicBezTo>
                  <a:cubicBezTo>
                    <a:pt x="9085" y="6834"/>
                    <a:pt x="9217" y="6792"/>
                    <a:pt x="9343" y="6698"/>
                  </a:cubicBezTo>
                  <a:cubicBezTo>
                    <a:pt x="11177" y="5247"/>
                    <a:pt x="8831" y="597"/>
                    <a:pt x="7295" y="128"/>
                  </a:cubicBezTo>
                  <a:cubicBezTo>
                    <a:pt x="7007" y="37"/>
                    <a:pt x="6698" y="1"/>
                    <a:pt x="6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712400" y="3000400"/>
              <a:ext cx="252800" cy="140000"/>
            </a:xfrm>
            <a:custGeom>
              <a:avLst/>
              <a:gdLst/>
              <a:ahLst/>
              <a:cxnLst/>
              <a:rect l="l" t="t" r="r" b="b"/>
              <a:pathLst>
                <a:path w="10112" h="5600" extrusionOk="0">
                  <a:moveTo>
                    <a:pt x="4992" y="1"/>
                  </a:moveTo>
                  <a:cubicBezTo>
                    <a:pt x="4267" y="1"/>
                    <a:pt x="384" y="86"/>
                    <a:pt x="214" y="1494"/>
                  </a:cubicBezTo>
                  <a:cubicBezTo>
                    <a:pt x="1" y="2944"/>
                    <a:pt x="2987" y="4864"/>
                    <a:pt x="4608" y="5504"/>
                  </a:cubicBezTo>
                  <a:cubicBezTo>
                    <a:pt x="4736" y="5568"/>
                    <a:pt x="4885" y="5600"/>
                    <a:pt x="5040" y="5600"/>
                  </a:cubicBezTo>
                  <a:cubicBezTo>
                    <a:pt x="5194" y="5600"/>
                    <a:pt x="5354" y="5568"/>
                    <a:pt x="5504" y="5504"/>
                  </a:cubicBezTo>
                  <a:cubicBezTo>
                    <a:pt x="7082" y="4864"/>
                    <a:pt x="10111" y="2944"/>
                    <a:pt x="9898" y="1494"/>
                  </a:cubicBezTo>
                  <a:cubicBezTo>
                    <a:pt x="9685" y="86"/>
                    <a:pt x="5845" y="1"/>
                    <a:pt x="5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3774250" y="3011075"/>
              <a:ext cx="190950" cy="129325"/>
            </a:xfrm>
            <a:custGeom>
              <a:avLst/>
              <a:gdLst/>
              <a:ahLst/>
              <a:cxnLst/>
              <a:rect l="l" t="t" r="r" b="b"/>
              <a:pathLst>
                <a:path w="7638" h="5173" extrusionOk="0">
                  <a:moveTo>
                    <a:pt x="6101" y="0"/>
                  </a:moveTo>
                  <a:cubicBezTo>
                    <a:pt x="4608" y="2005"/>
                    <a:pt x="2433" y="3370"/>
                    <a:pt x="1" y="3925"/>
                  </a:cubicBezTo>
                  <a:cubicBezTo>
                    <a:pt x="683" y="4352"/>
                    <a:pt x="1409" y="4736"/>
                    <a:pt x="2134" y="5077"/>
                  </a:cubicBezTo>
                  <a:cubicBezTo>
                    <a:pt x="2283" y="5141"/>
                    <a:pt x="2433" y="5173"/>
                    <a:pt x="2582" y="5173"/>
                  </a:cubicBezTo>
                  <a:cubicBezTo>
                    <a:pt x="2731" y="5173"/>
                    <a:pt x="2880" y="5141"/>
                    <a:pt x="3030" y="5077"/>
                  </a:cubicBezTo>
                  <a:cubicBezTo>
                    <a:pt x="4651" y="4437"/>
                    <a:pt x="7637" y="2474"/>
                    <a:pt x="7466" y="1067"/>
                  </a:cubicBezTo>
                  <a:cubicBezTo>
                    <a:pt x="7381" y="597"/>
                    <a:pt x="6827" y="256"/>
                    <a:pt x="6101" y="0"/>
                  </a:cubicBezTo>
                  <a:close/>
                </a:path>
              </a:pathLst>
            </a:custGeom>
            <a:solidFill>
              <a:srgbClr val="FF9A00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596100" y="1921050"/>
              <a:ext cx="420250" cy="633000"/>
            </a:xfrm>
            <a:custGeom>
              <a:avLst/>
              <a:gdLst/>
              <a:ahLst/>
              <a:cxnLst/>
              <a:rect l="l" t="t" r="r" b="b"/>
              <a:pathLst>
                <a:path w="16810" h="25320" extrusionOk="0">
                  <a:moveTo>
                    <a:pt x="12652" y="0"/>
                  </a:moveTo>
                  <a:cubicBezTo>
                    <a:pt x="12617" y="0"/>
                    <a:pt x="12581" y="1"/>
                    <a:pt x="12545" y="2"/>
                  </a:cubicBezTo>
                  <a:cubicBezTo>
                    <a:pt x="8279" y="130"/>
                    <a:pt x="10070" y="6358"/>
                    <a:pt x="10070" y="6358"/>
                  </a:cubicBezTo>
                  <a:cubicBezTo>
                    <a:pt x="10070" y="6358"/>
                    <a:pt x="8492" y="3087"/>
                    <a:pt x="6677" y="3087"/>
                  </a:cubicBezTo>
                  <a:cubicBezTo>
                    <a:pt x="6279" y="3087"/>
                    <a:pt x="5870" y="3244"/>
                    <a:pt x="5463" y="3628"/>
                  </a:cubicBezTo>
                  <a:cubicBezTo>
                    <a:pt x="2553" y="6369"/>
                    <a:pt x="6230" y="10445"/>
                    <a:pt x="6315" y="10537"/>
                  </a:cubicBezTo>
                  <a:lnTo>
                    <a:pt x="6315" y="10537"/>
                  </a:lnTo>
                  <a:cubicBezTo>
                    <a:pt x="5699" y="9863"/>
                    <a:pt x="4963" y="9567"/>
                    <a:pt x="4261" y="9567"/>
                  </a:cubicBezTo>
                  <a:cubicBezTo>
                    <a:pt x="1947" y="9567"/>
                    <a:pt x="1" y="12777"/>
                    <a:pt x="3927" y="16213"/>
                  </a:cubicBezTo>
                  <a:cubicBezTo>
                    <a:pt x="9047" y="20692"/>
                    <a:pt x="8236" y="21332"/>
                    <a:pt x="8663" y="23465"/>
                  </a:cubicBezTo>
                  <a:cubicBezTo>
                    <a:pt x="8938" y="24759"/>
                    <a:pt x="9375" y="25320"/>
                    <a:pt x="9900" y="25320"/>
                  </a:cubicBezTo>
                  <a:cubicBezTo>
                    <a:pt x="11488" y="25320"/>
                    <a:pt x="13886" y="20191"/>
                    <a:pt x="15104" y="14677"/>
                  </a:cubicBezTo>
                  <a:cubicBezTo>
                    <a:pt x="16712" y="7402"/>
                    <a:pt x="16809" y="0"/>
                    <a:pt x="12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3810525" y="1940275"/>
              <a:ext cx="202650" cy="612275"/>
            </a:xfrm>
            <a:custGeom>
              <a:avLst/>
              <a:gdLst/>
              <a:ahLst/>
              <a:cxnLst/>
              <a:rect l="l" t="t" r="r" b="b"/>
              <a:pathLst>
                <a:path w="8106" h="24491" extrusionOk="0">
                  <a:moveTo>
                    <a:pt x="6058" y="1"/>
                  </a:moveTo>
                  <a:cubicBezTo>
                    <a:pt x="6826" y="12287"/>
                    <a:pt x="3072" y="18771"/>
                    <a:pt x="0" y="22014"/>
                  </a:cubicBezTo>
                  <a:cubicBezTo>
                    <a:pt x="0" y="22227"/>
                    <a:pt x="43" y="22440"/>
                    <a:pt x="86" y="22654"/>
                  </a:cubicBezTo>
                  <a:cubicBezTo>
                    <a:pt x="350" y="23934"/>
                    <a:pt x="780" y="24490"/>
                    <a:pt x="1301" y="24490"/>
                  </a:cubicBezTo>
                  <a:cubicBezTo>
                    <a:pt x="2881" y="24490"/>
                    <a:pt x="5298" y="19383"/>
                    <a:pt x="6485" y="13865"/>
                  </a:cubicBezTo>
                  <a:cubicBezTo>
                    <a:pt x="7807" y="8021"/>
                    <a:pt x="8106" y="2134"/>
                    <a:pt x="6058" y="1"/>
                  </a:cubicBezTo>
                  <a:close/>
                </a:path>
              </a:pathLst>
            </a:custGeom>
            <a:solidFill>
              <a:srgbClr val="222222">
                <a:alpha val="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63" name="Google Shape;563;p19"/>
          <p:cNvCxnSpPr/>
          <p:nvPr/>
        </p:nvCxnSpPr>
        <p:spPr>
          <a:xfrm>
            <a:off x="5624500" y="2573600"/>
            <a:ext cx="0" cy="893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19"/>
          <p:cNvGrpSpPr/>
          <p:nvPr/>
        </p:nvGrpSpPr>
        <p:grpSpPr>
          <a:xfrm>
            <a:off x="4847200" y="1257300"/>
            <a:ext cx="1554600" cy="1554600"/>
            <a:chOff x="593100" y="1484050"/>
            <a:chExt cx="1554600" cy="1554600"/>
          </a:xfrm>
        </p:grpSpPr>
        <p:sp>
          <p:nvSpPr>
            <p:cNvPr id="565" name="Google Shape;565;p19"/>
            <p:cNvSpPr/>
            <p:nvPr/>
          </p:nvSpPr>
          <p:spPr>
            <a:xfrm>
              <a:off x="593100" y="1487350"/>
              <a:ext cx="1551300" cy="1551300"/>
            </a:xfrm>
            <a:prstGeom prst="ellipse">
              <a:avLst/>
            </a:prstGeom>
            <a:solidFill>
              <a:srgbClr val="FFF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593100" y="1484050"/>
              <a:ext cx="1554600" cy="1554600"/>
            </a:xfrm>
            <a:prstGeom prst="pie">
              <a:avLst>
                <a:gd name="adj1" fmla="val 4135311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/>
          <p:nvPr/>
        </p:nvSpPr>
        <p:spPr>
          <a:xfrm>
            <a:off x="4760450" y="3221424"/>
            <a:ext cx="1798400" cy="18676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570" name="Google Shape;570;p19"/>
          <p:cNvGrpSpPr/>
          <p:nvPr/>
        </p:nvGrpSpPr>
        <p:grpSpPr>
          <a:xfrm>
            <a:off x="5059581" y="1442726"/>
            <a:ext cx="1129838" cy="1049969"/>
            <a:chOff x="5066975" y="3985825"/>
            <a:chExt cx="1576225" cy="1464800"/>
          </a:xfrm>
        </p:grpSpPr>
        <p:sp>
          <p:nvSpPr>
            <p:cNvPr id="571" name="Google Shape;571;p19"/>
            <p:cNvSpPr/>
            <p:nvPr/>
          </p:nvSpPr>
          <p:spPr>
            <a:xfrm>
              <a:off x="5635325" y="3985825"/>
              <a:ext cx="419175" cy="360450"/>
            </a:xfrm>
            <a:custGeom>
              <a:avLst/>
              <a:gdLst/>
              <a:ahLst/>
              <a:cxnLst/>
              <a:rect l="l" t="t" r="r" b="b"/>
              <a:pathLst>
                <a:path w="16767" h="14418" extrusionOk="0">
                  <a:moveTo>
                    <a:pt x="12417" y="0"/>
                  </a:moveTo>
                  <a:cubicBezTo>
                    <a:pt x="10002" y="0"/>
                    <a:pt x="10159" y="4510"/>
                    <a:pt x="10302" y="6199"/>
                  </a:cubicBezTo>
                  <a:lnTo>
                    <a:pt x="10302" y="6199"/>
                  </a:lnTo>
                  <a:cubicBezTo>
                    <a:pt x="10113" y="4732"/>
                    <a:pt x="9436" y="1208"/>
                    <a:pt x="7281" y="1208"/>
                  </a:cubicBezTo>
                  <a:cubicBezTo>
                    <a:pt x="7060" y="1208"/>
                    <a:pt x="6824" y="1245"/>
                    <a:pt x="6571" y="1325"/>
                  </a:cubicBezTo>
                  <a:cubicBezTo>
                    <a:pt x="3384" y="2333"/>
                    <a:pt x="6223" y="7879"/>
                    <a:pt x="6542" y="8481"/>
                  </a:cubicBezTo>
                  <a:lnTo>
                    <a:pt x="6542" y="8481"/>
                  </a:lnTo>
                  <a:cubicBezTo>
                    <a:pt x="6385" y="8200"/>
                    <a:pt x="5584" y="6895"/>
                    <a:pt x="4207" y="6895"/>
                  </a:cubicBezTo>
                  <a:cubicBezTo>
                    <a:pt x="3727" y="6895"/>
                    <a:pt x="3177" y="7053"/>
                    <a:pt x="2560" y="7468"/>
                  </a:cubicBezTo>
                  <a:cubicBezTo>
                    <a:pt x="1" y="9217"/>
                    <a:pt x="3286" y="12331"/>
                    <a:pt x="3286" y="12331"/>
                  </a:cubicBezTo>
                  <a:cubicBezTo>
                    <a:pt x="4401" y="12794"/>
                    <a:pt x="8585" y="14418"/>
                    <a:pt x="11782" y="14418"/>
                  </a:cubicBezTo>
                  <a:cubicBezTo>
                    <a:pt x="13599" y="14418"/>
                    <a:pt x="15096" y="13893"/>
                    <a:pt x="15529" y="12331"/>
                  </a:cubicBezTo>
                  <a:cubicBezTo>
                    <a:pt x="16766" y="7980"/>
                    <a:pt x="15529" y="130"/>
                    <a:pt x="12500" y="2"/>
                  </a:cubicBezTo>
                  <a:cubicBezTo>
                    <a:pt x="12472" y="1"/>
                    <a:pt x="12445" y="0"/>
                    <a:pt x="12417" y="0"/>
                  </a:cubicBezTo>
                  <a:close/>
                </a:path>
              </a:pathLst>
            </a:custGeom>
            <a:solidFill>
              <a:srgbClr val="FFD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5066975" y="4247800"/>
              <a:ext cx="1576225" cy="1202825"/>
            </a:xfrm>
            <a:custGeom>
              <a:avLst/>
              <a:gdLst/>
              <a:ahLst/>
              <a:cxnLst/>
              <a:rect l="l" t="t" r="r" b="b"/>
              <a:pathLst>
                <a:path w="63049" h="48113" extrusionOk="0">
                  <a:moveTo>
                    <a:pt x="30838" y="1"/>
                  </a:moveTo>
                  <a:cubicBezTo>
                    <a:pt x="26905" y="1"/>
                    <a:pt x="8663" y="1331"/>
                    <a:pt x="4348" y="24164"/>
                  </a:cubicBezTo>
                  <a:cubicBezTo>
                    <a:pt x="1" y="46908"/>
                    <a:pt x="24787" y="48112"/>
                    <a:pt x="30450" y="48112"/>
                  </a:cubicBezTo>
                  <a:cubicBezTo>
                    <a:pt x="31011" y="48112"/>
                    <a:pt x="31384" y="48100"/>
                    <a:pt x="31523" y="48096"/>
                  </a:cubicBezTo>
                  <a:cubicBezTo>
                    <a:pt x="31661" y="48100"/>
                    <a:pt x="32035" y="48112"/>
                    <a:pt x="32596" y="48112"/>
                  </a:cubicBezTo>
                  <a:cubicBezTo>
                    <a:pt x="38259" y="48112"/>
                    <a:pt x="63049" y="46908"/>
                    <a:pt x="58740" y="24164"/>
                  </a:cubicBezTo>
                  <a:cubicBezTo>
                    <a:pt x="54386" y="1331"/>
                    <a:pt x="36141" y="1"/>
                    <a:pt x="32208" y="1"/>
                  </a:cubicBezTo>
                  <a:cubicBezTo>
                    <a:pt x="31864" y="1"/>
                    <a:pt x="31629" y="11"/>
                    <a:pt x="31523" y="18"/>
                  </a:cubicBezTo>
                  <a:cubicBezTo>
                    <a:pt x="31417" y="11"/>
                    <a:pt x="31182" y="1"/>
                    <a:pt x="30838" y="1"/>
                  </a:cubicBezTo>
                  <a:close/>
                </a:path>
              </a:pathLst>
            </a:custGeom>
            <a:solidFill>
              <a:srgbClr val="FFDC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203400" y="4247425"/>
              <a:ext cx="700725" cy="492500"/>
            </a:xfrm>
            <a:custGeom>
              <a:avLst/>
              <a:gdLst/>
              <a:ahLst/>
              <a:cxnLst/>
              <a:rect l="l" t="t" r="r" b="b"/>
              <a:pathLst>
                <a:path w="28029" h="19700" extrusionOk="0">
                  <a:moveTo>
                    <a:pt x="27047" y="1"/>
                  </a:moveTo>
                  <a:cubicBezTo>
                    <a:pt x="26716" y="1"/>
                    <a:pt x="26386" y="11"/>
                    <a:pt x="26066" y="33"/>
                  </a:cubicBezTo>
                  <a:cubicBezTo>
                    <a:pt x="25959" y="25"/>
                    <a:pt x="25721" y="15"/>
                    <a:pt x="25372" y="15"/>
                  </a:cubicBezTo>
                  <a:cubicBezTo>
                    <a:pt x="21697" y="15"/>
                    <a:pt x="5689" y="1192"/>
                    <a:pt x="0" y="19699"/>
                  </a:cubicBezTo>
                  <a:cubicBezTo>
                    <a:pt x="4650" y="13172"/>
                    <a:pt x="13310" y="4341"/>
                    <a:pt x="28028" y="33"/>
                  </a:cubicBezTo>
                  <a:cubicBezTo>
                    <a:pt x="27708" y="11"/>
                    <a:pt x="27378" y="1"/>
                    <a:pt x="27047" y="1"/>
                  </a:cubicBezTo>
                  <a:close/>
                </a:path>
              </a:pathLst>
            </a:custGeom>
            <a:solidFill>
              <a:srgbClr val="FF9A00">
                <a:alpha val="1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5973425" y="4651375"/>
              <a:ext cx="653800" cy="795650"/>
            </a:xfrm>
            <a:custGeom>
              <a:avLst/>
              <a:gdLst/>
              <a:ahLst/>
              <a:cxnLst/>
              <a:rect l="l" t="t" r="r" b="b"/>
              <a:pathLst>
                <a:path w="26152" h="31826" extrusionOk="0">
                  <a:moveTo>
                    <a:pt x="20051" y="1"/>
                  </a:moveTo>
                  <a:lnTo>
                    <a:pt x="20051" y="1"/>
                  </a:lnTo>
                  <a:cubicBezTo>
                    <a:pt x="20307" y="7082"/>
                    <a:pt x="18643" y="23165"/>
                    <a:pt x="0" y="31826"/>
                  </a:cubicBezTo>
                  <a:cubicBezTo>
                    <a:pt x="8788" y="31143"/>
                    <a:pt x="26151" y="27346"/>
                    <a:pt x="22482" y="8021"/>
                  </a:cubicBezTo>
                  <a:cubicBezTo>
                    <a:pt x="21971" y="5248"/>
                    <a:pt x="21117" y="2560"/>
                    <a:pt x="20051" y="1"/>
                  </a:cubicBezTo>
                  <a:close/>
                </a:path>
              </a:pathLst>
            </a:custGeom>
            <a:solidFill>
              <a:srgbClr val="FF9A00">
                <a:alpha val="1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518025" y="4920150"/>
              <a:ext cx="119475" cy="101925"/>
            </a:xfrm>
            <a:custGeom>
              <a:avLst/>
              <a:gdLst/>
              <a:ahLst/>
              <a:cxnLst/>
              <a:rect l="l" t="t" r="r" b="b"/>
              <a:pathLst>
                <a:path w="4779" h="4077" extrusionOk="0">
                  <a:moveTo>
                    <a:pt x="2730" y="0"/>
                  </a:moveTo>
                  <a:cubicBezTo>
                    <a:pt x="896" y="0"/>
                    <a:pt x="0" y="2176"/>
                    <a:pt x="1280" y="3456"/>
                  </a:cubicBezTo>
                  <a:cubicBezTo>
                    <a:pt x="1696" y="3886"/>
                    <a:pt x="2212" y="4077"/>
                    <a:pt x="2719" y="4077"/>
                  </a:cubicBezTo>
                  <a:cubicBezTo>
                    <a:pt x="3769" y="4077"/>
                    <a:pt x="4778" y="3256"/>
                    <a:pt x="4778" y="2048"/>
                  </a:cubicBezTo>
                  <a:cubicBezTo>
                    <a:pt x="4778" y="896"/>
                    <a:pt x="3882" y="0"/>
                    <a:pt x="27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049150" y="4920150"/>
              <a:ext cx="119475" cy="101925"/>
            </a:xfrm>
            <a:custGeom>
              <a:avLst/>
              <a:gdLst/>
              <a:ahLst/>
              <a:cxnLst/>
              <a:rect l="l" t="t" r="r" b="b"/>
              <a:pathLst>
                <a:path w="4779" h="4077" extrusionOk="0">
                  <a:moveTo>
                    <a:pt x="2730" y="0"/>
                  </a:moveTo>
                  <a:cubicBezTo>
                    <a:pt x="939" y="0"/>
                    <a:pt x="0" y="2176"/>
                    <a:pt x="1280" y="3456"/>
                  </a:cubicBezTo>
                  <a:cubicBezTo>
                    <a:pt x="1710" y="3886"/>
                    <a:pt x="2231" y="4077"/>
                    <a:pt x="2738" y="4077"/>
                  </a:cubicBezTo>
                  <a:cubicBezTo>
                    <a:pt x="3788" y="4077"/>
                    <a:pt x="4778" y="3256"/>
                    <a:pt x="4778" y="2048"/>
                  </a:cubicBezTo>
                  <a:cubicBezTo>
                    <a:pt x="4778" y="896"/>
                    <a:pt x="3882" y="0"/>
                    <a:pt x="27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13500" y="5041725"/>
              <a:ext cx="224000" cy="118400"/>
            </a:xfrm>
            <a:custGeom>
              <a:avLst/>
              <a:gdLst/>
              <a:ahLst/>
              <a:cxnLst/>
              <a:rect l="l" t="t" r="r" b="b"/>
              <a:pathLst>
                <a:path w="8960" h="4736" extrusionOk="0">
                  <a:moveTo>
                    <a:pt x="4480" y="0"/>
                  </a:moveTo>
                  <a:cubicBezTo>
                    <a:pt x="2005" y="0"/>
                    <a:pt x="0" y="1067"/>
                    <a:pt x="0" y="2347"/>
                  </a:cubicBezTo>
                  <a:cubicBezTo>
                    <a:pt x="0" y="3669"/>
                    <a:pt x="2005" y="4736"/>
                    <a:pt x="4480" y="4736"/>
                  </a:cubicBezTo>
                  <a:cubicBezTo>
                    <a:pt x="6954" y="4736"/>
                    <a:pt x="8959" y="3669"/>
                    <a:pt x="8959" y="2347"/>
                  </a:cubicBezTo>
                  <a:cubicBezTo>
                    <a:pt x="8959" y="1067"/>
                    <a:pt x="6954" y="0"/>
                    <a:pt x="4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6069400" y="5041725"/>
              <a:ext cx="224000" cy="118400"/>
            </a:xfrm>
            <a:custGeom>
              <a:avLst/>
              <a:gdLst/>
              <a:ahLst/>
              <a:cxnLst/>
              <a:rect l="l" t="t" r="r" b="b"/>
              <a:pathLst>
                <a:path w="8960" h="4736" extrusionOk="0">
                  <a:moveTo>
                    <a:pt x="4480" y="0"/>
                  </a:moveTo>
                  <a:cubicBezTo>
                    <a:pt x="2006" y="0"/>
                    <a:pt x="1" y="1067"/>
                    <a:pt x="1" y="2347"/>
                  </a:cubicBezTo>
                  <a:cubicBezTo>
                    <a:pt x="1" y="3669"/>
                    <a:pt x="2006" y="4736"/>
                    <a:pt x="4480" y="4736"/>
                  </a:cubicBezTo>
                  <a:cubicBezTo>
                    <a:pt x="6954" y="4736"/>
                    <a:pt x="8959" y="3669"/>
                    <a:pt x="8959" y="2347"/>
                  </a:cubicBezTo>
                  <a:cubicBezTo>
                    <a:pt x="8959" y="1067"/>
                    <a:pt x="6954" y="0"/>
                    <a:pt x="4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673725" y="4970275"/>
              <a:ext cx="362650" cy="205325"/>
            </a:xfrm>
            <a:custGeom>
              <a:avLst/>
              <a:gdLst/>
              <a:ahLst/>
              <a:cxnLst/>
              <a:rect l="l" t="t" r="r" b="b"/>
              <a:pathLst>
                <a:path w="14506" h="8213" extrusionOk="0">
                  <a:moveTo>
                    <a:pt x="7168" y="0"/>
                  </a:moveTo>
                  <a:cubicBezTo>
                    <a:pt x="6101" y="0"/>
                    <a:pt x="555" y="128"/>
                    <a:pt x="299" y="2176"/>
                  </a:cubicBezTo>
                  <a:cubicBezTo>
                    <a:pt x="1" y="4266"/>
                    <a:pt x="3115" y="6911"/>
                    <a:pt x="5418" y="7892"/>
                  </a:cubicBezTo>
                  <a:cubicBezTo>
                    <a:pt x="5994" y="8106"/>
                    <a:pt x="6613" y="8212"/>
                    <a:pt x="7232" y="8212"/>
                  </a:cubicBezTo>
                  <a:cubicBezTo>
                    <a:pt x="7850" y="8212"/>
                    <a:pt x="8469" y="8106"/>
                    <a:pt x="9045" y="7892"/>
                  </a:cubicBezTo>
                  <a:cubicBezTo>
                    <a:pt x="11306" y="6911"/>
                    <a:pt x="14505" y="4224"/>
                    <a:pt x="14249" y="2176"/>
                  </a:cubicBezTo>
                  <a:cubicBezTo>
                    <a:pt x="13951" y="128"/>
                    <a:pt x="8405" y="0"/>
                    <a:pt x="7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780375" y="4991600"/>
              <a:ext cx="256000" cy="183725"/>
            </a:xfrm>
            <a:custGeom>
              <a:avLst/>
              <a:gdLst/>
              <a:ahLst/>
              <a:cxnLst/>
              <a:rect l="l" t="t" r="r" b="b"/>
              <a:pathLst>
                <a:path w="10240" h="7349" extrusionOk="0">
                  <a:moveTo>
                    <a:pt x="8618" y="0"/>
                  </a:moveTo>
                  <a:cubicBezTo>
                    <a:pt x="7168" y="4778"/>
                    <a:pt x="2859" y="6101"/>
                    <a:pt x="1" y="6442"/>
                  </a:cubicBezTo>
                  <a:cubicBezTo>
                    <a:pt x="385" y="6655"/>
                    <a:pt x="769" y="6869"/>
                    <a:pt x="1152" y="6997"/>
                  </a:cubicBezTo>
                  <a:cubicBezTo>
                    <a:pt x="1728" y="7231"/>
                    <a:pt x="2347" y="7349"/>
                    <a:pt x="2966" y="7349"/>
                  </a:cubicBezTo>
                  <a:cubicBezTo>
                    <a:pt x="3584" y="7349"/>
                    <a:pt x="4203" y="7231"/>
                    <a:pt x="4779" y="6997"/>
                  </a:cubicBezTo>
                  <a:cubicBezTo>
                    <a:pt x="7040" y="6101"/>
                    <a:pt x="10239" y="3371"/>
                    <a:pt x="9983" y="1365"/>
                  </a:cubicBezTo>
                  <a:cubicBezTo>
                    <a:pt x="9855" y="726"/>
                    <a:pt x="9343" y="299"/>
                    <a:pt x="8618" y="0"/>
                  </a:cubicBezTo>
                  <a:close/>
                </a:path>
              </a:pathLst>
            </a:custGeom>
            <a:solidFill>
              <a:srgbClr val="222222">
                <a:alpha val="6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1" name="Google Shape;581;p19"/>
          <p:cNvCxnSpPr/>
          <p:nvPr/>
        </p:nvCxnSpPr>
        <p:spPr>
          <a:xfrm>
            <a:off x="1368750" y="2571750"/>
            <a:ext cx="0" cy="89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4" name="Google Shape;584;p19"/>
          <p:cNvGrpSpPr/>
          <p:nvPr/>
        </p:nvGrpSpPr>
        <p:grpSpPr>
          <a:xfrm>
            <a:off x="591450" y="1257300"/>
            <a:ext cx="1554600" cy="1554600"/>
            <a:chOff x="593100" y="1484050"/>
            <a:chExt cx="1554600" cy="1554600"/>
          </a:xfrm>
        </p:grpSpPr>
        <p:sp>
          <p:nvSpPr>
            <p:cNvPr id="585" name="Google Shape;585;p19"/>
            <p:cNvSpPr/>
            <p:nvPr/>
          </p:nvSpPr>
          <p:spPr>
            <a:xfrm>
              <a:off x="593100" y="1487350"/>
              <a:ext cx="1551300" cy="1551300"/>
            </a:xfrm>
            <a:prstGeom prst="ellipse">
              <a:avLst/>
            </a:prstGeom>
            <a:solidFill>
              <a:srgbClr val="F69FB6">
                <a:alpha val="2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93100" y="1484050"/>
              <a:ext cx="1554600" cy="15546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19"/>
          <p:cNvSpPr/>
          <p:nvPr/>
        </p:nvSpPr>
        <p:spPr>
          <a:xfrm>
            <a:off x="406636" y="3209363"/>
            <a:ext cx="1863150" cy="1869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111" name="Google Shape;291;p17"/>
          <p:cNvGrpSpPr/>
          <p:nvPr/>
        </p:nvGrpSpPr>
        <p:grpSpPr>
          <a:xfrm>
            <a:off x="907366" y="1575692"/>
            <a:ext cx="919467" cy="1054687"/>
            <a:chOff x="1183100" y="1357731"/>
            <a:chExt cx="1058141" cy="1218220"/>
          </a:xfrm>
        </p:grpSpPr>
        <p:sp>
          <p:nvSpPr>
            <p:cNvPr id="112" name="Google Shape;292;p17"/>
            <p:cNvSpPr/>
            <p:nvPr/>
          </p:nvSpPr>
          <p:spPr>
            <a:xfrm>
              <a:off x="1379133" y="2454103"/>
              <a:ext cx="663078" cy="121849"/>
            </a:xfrm>
            <a:custGeom>
              <a:avLst/>
              <a:gdLst/>
              <a:ahLst/>
              <a:cxnLst/>
              <a:rect l="l" t="t" r="r" b="b"/>
              <a:pathLst>
                <a:path w="32025" h="5885" extrusionOk="0">
                  <a:moveTo>
                    <a:pt x="16012" y="1"/>
                  </a:moveTo>
                  <a:cubicBezTo>
                    <a:pt x="7187" y="1"/>
                    <a:pt x="1" y="1351"/>
                    <a:pt x="1" y="2942"/>
                  </a:cubicBezTo>
                  <a:cubicBezTo>
                    <a:pt x="1" y="4582"/>
                    <a:pt x="7187" y="5884"/>
                    <a:pt x="16012" y="5884"/>
                  </a:cubicBezTo>
                  <a:cubicBezTo>
                    <a:pt x="24886" y="5884"/>
                    <a:pt x="32024" y="4582"/>
                    <a:pt x="32024" y="2942"/>
                  </a:cubicBezTo>
                  <a:cubicBezTo>
                    <a:pt x="32024" y="1351"/>
                    <a:pt x="24886" y="1"/>
                    <a:pt x="16012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3;p17"/>
            <p:cNvSpPr/>
            <p:nvPr/>
          </p:nvSpPr>
          <p:spPr>
            <a:xfrm>
              <a:off x="1240844" y="1357731"/>
              <a:ext cx="939655" cy="1140038"/>
            </a:xfrm>
            <a:custGeom>
              <a:avLst/>
              <a:gdLst/>
              <a:ahLst/>
              <a:cxnLst/>
              <a:rect l="l" t="t" r="r" b="b"/>
              <a:pathLst>
                <a:path w="45383" h="55061" extrusionOk="0">
                  <a:moveTo>
                    <a:pt x="22957" y="0"/>
                  </a:moveTo>
                  <a:cubicBezTo>
                    <a:pt x="9694" y="0"/>
                    <a:pt x="0" y="21124"/>
                    <a:pt x="0" y="34387"/>
                  </a:cubicBezTo>
                  <a:cubicBezTo>
                    <a:pt x="0" y="43888"/>
                    <a:pt x="4968" y="51267"/>
                    <a:pt x="12684" y="54643"/>
                  </a:cubicBezTo>
                  <a:cubicBezTo>
                    <a:pt x="13319" y="54925"/>
                    <a:pt x="13973" y="55036"/>
                    <a:pt x="14644" y="55036"/>
                  </a:cubicBezTo>
                  <a:cubicBezTo>
                    <a:pt x="17186" y="55036"/>
                    <a:pt x="19981" y="53437"/>
                    <a:pt x="22957" y="53437"/>
                  </a:cubicBezTo>
                  <a:cubicBezTo>
                    <a:pt x="25955" y="53437"/>
                    <a:pt x="28646" y="55060"/>
                    <a:pt x="31105" y="55060"/>
                  </a:cubicBezTo>
                  <a:cubicBezTo>
                    <a:pt x="31731" y="55060"/>
                    <a:pt x="32342" y="54955"/>
                    <a:pt x="32940" y="54691"/>
                  </a:cubicBezTo>
                  <a:cubicBezTo>
                    <a:pt x="40608" y="51363"/>
                    <a:pt x="45382" y="43936"/>
                    <a:pt x="45382" y="34387"/>
                  </a:cubicBezTo>
                  <a:cubicBezTo>
                    <a:pt x="45382" y="21124"/>
                    <a:pt x="36219" y="0"/>
                    <a:pt x="229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4;p17"/>
            <p:cNvSpPr/>
            <p:nvPr/>
          </p:nvSpPr>
          <p:spPr>
            <a:xfrm>
              <a:off x="1363662" y="1640303"/>
              <a:ext cx="265624" cy="275107"/>
            </a:xfrm>
            <a:custGeom>
              <a:avLst/>
              <a:gdLst/>
              <a:ahLst/>
              <a:cxnLst/>
              <a:rect l="l" t="t" r="r" b="b"/>
              <a:pathLst>
                <a:path w="12829" h="13287" extrusionOk="0">
                  <a:moveTo>
                    <a:pt x="6414" y="1"/>
                  </a:moveTo>
                  <a:cubicBezTo>
                    <a:pt x="2894" y="1"/>
                    <a:pt x="0" y="2846"/>
                    <a:pt x="0" y="6415"/>
                  </a:cubicBezTo>
                  <a:cubicBezTo>
                    <a:pt x="0" y="9936"/>
                    <a:pt x="3328" y="11093"/>
                    <a:pt x="6414" y="12829"/>
                  </a:cubicBezTo>
                  <a:cubicBezTo>
                    <a:pt x="6984" y="13145"/>
                    <a:pt x="7535" y="13286"/>
                    <a:pt x="8059" y="13286"/>
                  </a:cubicBezTo>
                  <a:cubicBezTo>
                    <a:pt x="10819" y="13286"/>
                    <a:pt x="12829" y="9374"/>
                    <a:pt x="12829" y="6415"/>
                  </a:cubicBezTo>
                  <a:cubicBezTo>
                    <a:pt x="12829" y="2895"/>
                    <a:pt x="9935" y="1"/>
                    <a:pt x="641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5;p17"/>
            <p:cNvSpPr/>
            <p:nvPr/>
          </p:nvSpPr>
          <p:spPr>
            <a:xfrm>
              <a:off x="1241838" y="2079667"/>
              <a:ext cx="208706" cy="285605"/>
            </a:xfrm>
            <a:custGeom>
              <a:avLst/>
              <a:gdLst/>
              <a:ahLst/>
              <a:cxnLst/>
              <a:rect l="l" t="t" r="r" b="b"/>
              <a:pathLst>
                <a:path w="10080" h="13794" extrusionOk="0">
                  <a:moveTo>
                    <a:pt x="1978" y="0"/>
                  </a:moveTo>
                  <a:cubicBezTo>
                    <a:pt x="1302" y="0"/>
                    <a:pt x="627" y="97"/>
                    <a:pt x="0" y="289"/>
                  </a:cubicBezTo>
                  <a:cubicBezTo>
                    <a:pt x="49" y="5209"/>
                    <a:pt x="1737" y="9935"/>
                    <a:pt x="4823" y="13793"/>
                  </a:cubicBezTo>
                  <a:cubicBezTo>
                    <a:pt x="7717" y="12684"/>
                    <a:pt x="10080" y="10032"/>
                    <a:pt x="9115" y="7186"/>
                  </a:cubicBezTo>
                  <a:cubicBezTo>
                    <a:pt x="7717" y="2942"/>
                    <a:pt x="5932" y="0"/>
                    <a:pt x="197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6;p17"/>
            <p:cNvSpPr/>
            <p:nvPr/>
          </p:nvSpPr>
          <p:spPr>
            <a:xfrm>
              <a:off x="1671202" y="1357731"/>
              <a:ext cx="260635" cy="194089"/>
            </a:xfrm>
            <a:custGeom>
              <a:avLst/>
              <a:gdLst/>
              <a:ahLst/>
              <a:cxnLst/>
              <a:rect l="l" t="t" r="r" b="b"/>
              <a:pathLst>
                <a:path w="12588" h="9374" extrusionOk="0">
                  <a:moveTo>
                    <a:pt x="2171" y="0"/>
                  </a:moveTo>
                  <a:cubicBezTo>
                    <a:pt x="1495" y="0"/>
                    <a:pt x="772" y="97"/>
                    <a:pt x="97" y="193"/>
                  </a:cubicBezTo>
                  <a:cubicBezTo>
                    <a:pt x="48" y="483"/>
                    <a:pt x="0" y="724"/>
                    <a:pt x="0" y="1013"/>
                  </a:cubicBezTo>
                  <a:cubicBezTo>
                    <a:pt x="48" y="4630"/>
                    <a:pt x="4485" y="4582"/>
                    <a:pt x="6607" y="7572"/>
                  </a:cubicBezTo>
                  <a:cubicBezTo>
                    <a:pt x="7503" y="8853"/>
                    <a:pt x="8334" y="9374"/>
                    <a:pt x="9083" y="9374"/>
                  </a:cubicBezTo>
                  <a:cubicBezTo>
                    <a:pt x="10675" y="9374"/>
                    <a:pt x="11899" y="7024"/>
                    <a:pt x="12588" y="4630"/>
                  </a:cubicBezTo>
                  <a:cubicBezTo>
                    <a:pt x="9549" y="1785"/>
                    <a:pt x="6029" y="0"/>
                    <a:pt x="217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7;p17"/>
            <p:cNvSpPr/>
            <p:nvPr/>
          </p:nvSpPr>
          <p:spPr>
            <a:xfrm>
              <a:off x="1701161" y="2287351"/>
              <a:ext cx="338527" cy="210384"/>
            </a:xfrm>
            <a:custGeom>
              <a:avLst/>
              <a:gdLst/>
              <a:ahLst/>
              <a:cxnLst/>
              <a:rect l="l" t="t" r="r" b="b"/>
              <a:pathLst>
                <a:path w="16350" h="10161" extrusionOk="0">
                  <a:moveTo>
                    <a:pt x="8392" y="1"/>
                  </a:moveTo>
                  <a:cubicBezTo>
                    <a:pt x="3762" y="1"/>
                    <a:pt x="0" y="3762"/>
                    <a:pt x="0" y="8392"/>
                  </a:cubicBezTo>
                  <a:lnTo>
                    <a:pt x="0" y="8585"/>
                  </a:lnTo>
                  <a:cubicBezTo>
                    <a:pt x="241" y="8585"/>
                    <a:pt x="482" y="8537"/>
                    <a:pt x="724" y="8537"/>
                  </a:cubicBezTo>
                  <a:cubicBezTo>
                    <a:pt x="3683" y="8537"/>
                    <a:pt x="6428" y="10160"/>
                    <a:pt x="8910" y="10160"/>
                  </a:cubicBezTo>
                  <a:cubicBezTo>
                    <a:pt x="9543" y="10160"/>
                    <a:pt x="10158" y="10055"/>
                    <a:pt x="10755" y="9791"/>
                  </a:cubicBezTo>
                  <a:cubicBezTo>
                    <a:pt x="12780" y="8923"/>
                    <a:pt x="14710" y="7669"/>
                    <a:pt x="16349" y="6125"/>
                  </a:cubicBezTo>
                  <a:cubicBezTo>
                    <a:pt x="15385" y="2508"/>
                    <a:pt x="12105" y="49"/>
                    <a:pt x="839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8;p17"/>
            <p:cNvSpPr/>
            <p:nvPr/>
          </p:nvSpPr>
          <p:spPr>
            <a:xfrm>
              <a:off x="1772052" y="2079667"/>
              <a:ext cx="152803" cy="129075"/>
            </a:xfrm>
            <a:custGeom>
              <a:avLst/>
              <a:gdLst/>
              <a:ahLst/>
              <a:cxnLst/>
              <a:rect l="l" t="t" r="r" b="b"/>
              <a:pathLst>
                <a:path w="7380" h="6234" extrusionOk="0">
                  <a:moveTo>
                    <a:pt x="3666" y="0"/>
                  </a:moveTo>
                  <a:cubicBezTo>
                    <a:pt x="1640" y="0"/>
                    <a:pt x="0" y="193"/>
                    <a:pt x="0" y="2219"/>
                  </a:cubicBezTo>
                  <a:cubicBezTo>
                    <a:pt x="0" y="4244"/>
                    <a:pt x="1978" y="4775"/>
                    <a:pt x="3666" y="5932"/>
                  </a:cubicBezTo>
                  <a:cubicBezTo>
                    <a:pt x="3978" y="6141"/>
                    <a:pt x="4290" y="6233"/>
                    <a:pt x="4592" y="6233"/>
                  </a:cubicBezTo>
                  <a:cubicBezTo>
                    <a:pt x="6105" y="6233"/>
                    <a:pt x="7379" y="3907"/>
                    <a:pt x="7379" y="2219"/>
                  </a:cubicBezTo>
                  <a:cubicBezTo>
                    <a:pt x="7379" y="193"/>
                    <a:pt x="5739" y="0"/>
                    <a:pt x="366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9;p17"/>
            <p:cNvSpPr/>
            <p:nvPr/>
          </p:nvSpPr>
          <p:spPr>
            <a:xfrm>
              <a:off x="2023671" y="2004448"/>
              <a:ext cx="157793" cy="278938"/>
            </a:xfrm>
            <a:custGeom>
              <a:avLst/>
              <a:gdLst/>
              <a:ahLst/>
              <a:cxnLst/>
              <a:rect l="l" t="t" r="r" b="b"/>
              <a:pathLst>
                <a:path w="7621" h="13472" extrusionOk="0">
                  <a:moveTo>
                    <a:pt x="6709" y="1"/>
                  </a:moveTo>
                  <a:cubicBezTo>
                    <a:pt x="4350" y="1"/>
                    <a:pt x="2927" y="2176"/>
                    <a:pt x="1785" y="5032"/>
                  </a:cubicBezTo>
                  <a:cubicBezTo>
                    <a:pt x="386" y="8504"/>
                    <a:pt x="1" y="11639"/>
                    <a:pt x="3473" y="12989"/>
                  </a:cubicBezTo>
                  <a:cubicBezTo>
                    <a:pt x="4100" y="13230"/>
                    <a:pt x="4727" y="13423"/>
                    <a:pt x="5402" y="13472"/>
                  </a:cubicBezTo>
                  <a:cubicBezTo>
                    <a:pt x="6849" y="10240"/>
                    <a:pt x="7621" y="6720"/>
                    <a:pt x="7572" y="3151"/>
                  </a:cubicBezTo>
                  <a:cubicBezTo>
                    <a:pt x="7572" y="2138"/>
                    <a:pt x="7524" y="1125"/>
                    <a:pt x="7428" y="64"/>
                  </a:cubicBezTo>
                  <a:cubicBezTo>
                    <a:pt x="7179" y="21"/>
                    <a:pt x="6939" y="1"/>
                    <a:pt x="670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0;p17"/>
            <p:cNvSpPr/>
            <p:nvPr/>
          </p:nvSpPr>
          <p:spPr>
            <a:xfrm>
              <a:off x="1603292" y="1791091"/>
              <a:ext cx="214711" cy="155784"/>
            </a:xfrm>
            <a:custGeom>
              <a:avLst/>
              <a:gdLst/>
              <a:ahLst/>
              <a:cxnLst/>
              <a:rect l="l" t="t" r="r" b="b"/>
              <a:pathLst>
                <a:path w="10370" h="7524" extrusionOk="0">
                  <a:moveTo>
                    <a:pt x="2605" y="0"/>
                  </a:moveTo>
                  <a:cubicBezTo>
                    <a:pt x="1158" y="0"/>
                    <a:pt x="1" y="1110"/>
                    <a:pt x="1" y="2556"/>
                  </a:cubicBezTo>
                  <a:lnTo>
                    <a:pt x="1" y="4920"/>
                  </a:lnTo>
                  <a:cubicBezTo>
                    <a:pt x="1" y="6366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6"/>
                    <a:pt x="10370" y="4920"/>
                  </a:cubicBezTo>
                  <a:lnTo>
                    <a:pt x="10370" y="2556"/>
                  </a:lnTo>
                  <a:cubicBezTo>
                    <a:pt x="10370" y="1110"/>
                    <a:pt x="9212" y="0"/>
                    <a:pt x="776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1;p17"/>
            <p:cNvSpPr/>
            <p:nvPr/>
          </p:nvSpPr>
          <p:spPr>
            <a:xfrm>
              <a:off x="1492462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20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65" y="3757"/>
                  </a:cubicBezTo>
                  <a:cubicBezTo>
                    <a:pt x="2330" y="3757"/>
                    <a:pt x="2803" y="3580"/>
                    <a:pt x="3184" y="3184"/>
                  </a:cubicBezTo>
                  <a:cubicBezTo>
                    <a:pt x="4389" y="2026"/>
                    <a:pt x="3521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2;p17"/>
            <p:cNvSpPr/>
            <p:nvPr/>
          </p:nvSpPr>
          <p:spPr>
            <a:xfrm>
              <a:off x="1513436" y="1747654"/>
              <a:ext cx="23976" cy="22486"/>
            </a:xfrm>
            <a:custGeom>
              <a:avLst/>
              <a:gdLst/>
              <a:ahLst/>
              <a:cxnLst/>
              <a:rect l="l" t="t" r="r" b="b"/>
              <a:pathLst>
                <a:path w="1158" h="1086" extrusionOk="0">
                  <a:moveTo>
                    <a:pt x="597" y="0"/>
                  </a:moveTo>
                  <a:cubicBezTo>
                    <a:pt x="350" y="0"/>
                    <a:pt x="97" y="169"/>
                    <a:pt x="48" y="507"/>
                  </a:cubicBezTo>
                  <a:cubicBezTo>
                    <a:pt x="0" y="893"/>
                    <a:pt x="290" y="1085"/>
                    <a:pt x="579" y="1085"/>
                  </a:cubicBezTo>
                  <a:cubicBezTo>
                    <a:pt x="868" y="1085"/>
                    <a:pt x="1158" y="893"/>
                    <a:pt x="1109" y="507"/>
                  </a:cubicBezTo>
                  <a:cubicBezTo>
                    <a:pt x="1085" y="169"/>
                    <a:pt x="844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;p17"/>
            <p:cNvSpPr/>
            <p:nvPr/>
          </p:nvSpPr>
          <p:spPr>
            <a:xfrm>
              <a:off x="1487473" y="1845999"/>
              <a:ext cx="88887" cy="44971"/>
            </a:xfrm>
            <a:custGeom>
              <a:avLst/>
              <a:gdLst/>
              <a:ahLst/>
              <a:cxnLst/>
              <a:rect l="l" t="t" r="r" b="b"/>
              <a:pathLst>
                <a:path w="4293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328" y="2171"/>
                    <a:pt x="4293" y="1689"/>
                    <a:pt x="4293" y="1110"/>
                  </a:cubicBezTo>
                  <a:cubicBezTo>
                    <a:pt x="4293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4;p17"/>
            <p:cNvSpPr/>
            <p:nvPr/>
          </p:nvSpPr>
          <p:spPr>
            <a:xfrm>
              <a:off x="1864911" y="1735169"/>
              <a:ext cx="90895" cy="77809"/>
            </a:xfrm>
            <a:custGeom>
              <a:avLst/>
              <a:gdLst/>
              <a:ahLst/>
              <a:cxnLst/>
              <a:rect l="l" t="t" r="r" b="b"/>
              <a:pathLst>
                <a:path w="4390" h="3758" extrusionOk="0">
                  <a:moveTo>
                    <a:pt x="1881" y="1"/>
                  </a:moveTo>
                  <a:cubicBezTo>
                    <a:pt x="869" y="1"/>
                    <a:pt x="0" y="869"/>
                    <a:pt x="0" y="1881"/>
                  </a:cubicBezTo>
                  <a:cubicBezTo>
                    <a:pt x="0" y="3015"/>
                    <a:pt x="914" y="3757"/>
                    <a:pt x="1879" y="3757"/>
                  </a:cubicBezTo>
                  <a:cubicBezTo>
                    <a:pt x="2351" y="3757"/>
                    <a:pt x="2836" y="3580"/>
                    <a:pt x="3232" y="3184"/>
                  </a:cubicBezTo>
                  <a:cubicBezTo>
                    <a:pt x="4389" y="2026"/>
                    <a:pt x="3569" y="1"/>
                    <a:pt x="1881" y="1"/>
                  </a:cubicBezTo>
                  <a:close/>
                </a:path>
              </a:pathLst>
            </a:custGeom>
            <a:solidFill>
              <a:srgbClr val="261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5;p17"/>
            <p:cNvSpPr/>
            <p:nvPr/>
          </p:nvSpPr>
          <p:spPr>
            <a:xfrm>
              <a:off x="1886878" y="1747157"/>
              <a:ext cx="25985" cy="22237"/>
            </a:xfrm>
            <a:custGeom>
              <a:avLst/>
              <a:gdLst/>
              <a:ahLst/>
              <a:cxnLst/>
              <a:rect l="l" t="t" r="r" b="b"/>
              <a:pathLst>
                <a:path w="1255" h="1074" extrusionOk="0">
                  <a:moveTo>
                    <a:pt x="531" y="0"/>
                  </a:moveTo>
                  <a:cubicBezTo>
                    <a:pt x="242" y="0"/>
                    <a:pt x="0" y="241"/>
                    <a:pt x="0" y="531"/>
                  </a:cubicBezTo>
                  <a:cubicBezTo>
                    <a:pt x="0" y="858"/>
                    <a:pt x="267" y="1074"/>
                    <a:pt x="543" y="1074"/>
                  </a:cubicBezTo>
                  <a:cubicBezTo>
                    <a:pt x="674" y="1074"/>
                    <a:pt x="808" y="1025"/>
                    <a:pt x="917" y="917"/>
                  </a:cubicBezTo>
                  <a:cubicBezTo>
                    <a:pt x="1254" y="579"/>
                    <a:pt x="101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6;p17"/>
            <p:cNvSpPr/>
            <p:nvPr/>
          </p:nvSpPr>
          <p:spPr>
            <a:xfrm>
              <a:off x="1859921" y="1845999"/>
              <a:ext cx="87893" cy="44971"/>
            </a:xfrm>
            <a:custGeom>
              <a:avLst/>
              <a:gdLst/>
              <a:ahLst/>
              <a:cxnLst/>
              <a:rect l="l" t="t" r="r" b="b"/>
              <a:pathLst>
                <a:path w="4245" h="2172" extrusionOk="0">
                  <a:moveTo>
                    <a:pt x="2122" y="1"/>
                  </a:moveTo>
                  <a:cubicBezTo>
                    <a:pt x="965" y="1"/>
                    <a:pt x="0" y="483"/>
                    <a:pt x="0" y="1110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280" y="2171"/>
                    <a:pt x="4244" y="1689"/>
                    <a:pt x="4244" y="1110"/>
                  </a:cubicBezTo>
                  <a:cubicBezTo>
                    <a:pt x="4244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7;p17"/>
            <p:cNvSpPr/>
            <p:nvPr/>
          </p:nvSpPr>
          <p:spPr>
            <a:xfrm>
              <a:off x="1603292" y="1772106"/>
              <a:ext cx="214711" cy="155805"/>
            </a:xfrm>
            <a:custGeom>
              <a:avLst/>
              <a:gdLst/>
              <a:ahLst/>
              <a:cxnLst/>
              <a:rect l="l" t="t" r="r" b="b"/>
              <a:pathLst>
                <a:path w="10370" h="7525" extrusionOk="0">
                  <a:moveTo>
                    <a:pt x="2605" y="1"/>
                  </a:moveTo>
                  <a:cubicBezTo>
                    <a:pt x="1158" y="1"/>
                    <a:pt x="1" y="1158"/>
                    <a:pt x="1" y="2605"/>
                  </a:cubicBezTo>
                  <a:lnTo>
                    <a:pt x="1" y="4920"/>
                  </a:lnTo>
                  <a:cubicBezTo>
                    <a:pt x="1" y="6367"/>
                    <a:pt x="1158" y="7524"/>
                    <a:pt x="2605" y="7524"/>
                  </a:cubicBezTo>
                  <a:lnTo>
                    <a:pt x="7765" y="7524"/>
                  </a:lnTo>
                  <a:cubicBezTo>
                    <a:pt x="9212" y="7524"/>
                    <a:pt x="10370" y="6367"/>
                    <a:pt x="10370" y="4920"/>
                  </a:cubicBezTo>
                  <a:lnTo>
                    <a:pt x="10370" y="2605"/>
                  </a:lnTo>
                  <a:cubicBezTo>
                    <a:pt x="10370" y="1158"/>
                    <a:pt x="9212" y="1"/>
                    <a:pt x="7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8;p17"/>
            <p:cNvSpPr/>
            <p:nvPr/>
          </p:nvSpPr>
          <p:spPr>
            <a:xfrm>
              <a:off x="1629255" y="1804031"/>
              <a:ext cx="49671" cy="42549"/>
            </a:xfrm>
            <a:custGeom>
              <a:avLst/>
              <a:gdLst/>
              <a:ahLst/>
              <a:cxnLst/>
              <a:rect l="l" t="t" r="r" b="b"/>
              <a:pathLst>
                <a:path w="2399" h="2055" extrusionOk="0">
                  <a:moveTo>
                    <a:pt x="1071" y="1"/>
                  </a:moveTo>
                  <a:cubicBezTo>
                    <a:pt x="1052" y="1"/>
                    <a:pt x="1033" y="1"/>
                    <a:pt x="1013" y="2"/>
                  </a:cubicBezTo>
                  <a:cubicBezTo>
                    <a:pt x="435" y="2"/>
                    <a:pt x="1" y="436"/>
                    <a:pt x="1" y="1015"/>
                  </a:cubicBezTo>
                  <a:cubicBezTo>
                    <a:pt x="1" y="1634"/>
                    <a:pt x="507" y="2055"/>
                    <a:pt x="1043" y="2055"/>
                  </a:cubicBezTo>
                  <a:cubicBezTo>
                    <a:pt x="1301" y="2055"/>
                    <a:pt x="1566" y="1958"/>
                    <a:pt x="1785" y="1738"/>
                  </a:cubicBezTo>
                  <a:cubicBezTo>
                    <a:pt x="2399" y="1078"/>
                    <a:pt x="1950" y="1"/>
                    <a:pt x="1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9;p17"/>
            <p:cNvSpPr/>
            <p:nvPr/>
          </p:nvSpPr>
          <p:spPr>
            <a:xfrm>
              <a:off x="1750085" y="1803990"/>
              <a:ext cx="50934" cy="42590"/>
            </a:xfrm>
            <a:custGeom>
              <a:avLst/>
              <a:gdLst/>
              <a:ahLst/>
              <a:cxnLst/>
              <a:rect l="l" t="t" r="r" b="b"/>
              <a:pathLst>
                <a:path w="2460" h="2057" extrusionOk="0">
                  <a:moveTo>
                    <a:pt x="981" y="1"/>
                  </a:moveTo>
                  <a:cubicBezTo>
                    <a:pt x="439" y="1"/>
                    <a:pt x="0" y="465"/>
                    <a:pt x="0" y="1017"/>
                  </a:cubicBezTo>
                  <a:cubicBezTo>
                    <a:pt x="0" y="1636"/>
                    <a:pt x="506" y="2057"/>
                    <a:pt x="1043" y="2057"/>
                  </a:cubicBezTo>
                  <a:cubicBezTo>
                    <a:pt x="1301" y="2057"/>
                    <a:pt x="1566" y="1960"/>
                    <a:pt x="1785" y="1740"/>
                  </a:cubicBezTo>
                  <a:cubicBezTo>
                    <a:pt x="2460" y="1113"/>
                    <a:pt x="1978" y="4"/>
                    <a:pt x="1061" y="4"/>
                  </a:cubicBezTo>
                  <a:cubicBezTo>
                    <a:pt x="1034" y="2"/>
                    <a:pt x="1008" y="1"/>
                    <a:pt x="9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0;p17"/>
            <p:cNvSpPr/>
            <p:nvPr/>
          </p:nvSpPr>
          <p:spPr>
            <a:xfrm>
              <a:off x="1640249" y="1862728"/>
              <a:ext cx="144811" cy="43211"/>
            </a:xfrm>
            <a:custGeom>
              <a:avLst/>
              <a:gdLst/>
              <a:ahLst/>
              <a:cxnLst/>
              <a:rect l="l" t="t" r="r" b="b"/>
              <a:pathLst>
                <a:path w="6994" h="2087" extrusionOk="0">
                  <a:moveTo>
                    <a:pt x="6680" y="1"/>
                  </a:moveTo>
                  <a:cubicBezTo>
                    <a:pt x="6619" y="1"/>
                    <a:pt x="6559" y="37"/>
                    <a:pt x="6511" y="109"/>
                  </a:cubicBezTo>
                  <a:cubicBezTo>
                    <a:pt x="5643" y="1025"/>
                    <a:pt x="4437" y="1556"/>
                    <a:pt x="3231" y="1556"/>
                  </a:cubicBezTo>
                  <a:cubicBezTo>
                    <a:pt x="2170" y="1411"/>
                    <a:pt x="1206" y="929"/>
                    <a:pt x="531" y="109"/>
                  </a:cubicBezTo>
                  <a:cubicBezTo>
                    <a:pt x="471" y="50"/>
                    <a:pt x="375" y="8"/>
                    <a:pt x="287" y="8"/>
                  </a:cubicBezTo>
                  <a:cubicBezTo>
                    <a:pt x="233" y="8"/>
                    <a:pt x="182" y="24"/>
                    <a:pt x="145" y="61"/>
                  </a:cubicBezTo>
                  <a:cubicBezTo>
                    <a:pt x="0" y="157"/>
                    <a:pt x="0" y="350"/>
                    <a:pt x="97" y="447"/>
                  </a:cubicBezTo>
                  <a:cubicBezTo>
                    <a:pt x="868" y="1363"/>
                    <a:pt x="1978" y="1942"/>
                    <a:pt x="3183" y="2086"/>
                  </a:cubicBezTo>
                  <a:lnTo>
                    <a:pt x="3424" y="2086"/>
                  </a:lnTo>
                  <a:cubicBezTo>
                    <a:pt x="4727" y="1990"/>
                    <a:pt x="5980" y="1411"/>
                    <a:pt x="6849" y="447"/>
                  </a:cubicBezTo>
                  <a:cubicBezTo>
                    <a:pt x="6993" y="350"/>
                    <a:pt x="6993" y="206"/>
                    <a:pt x="6849" y="109"/>
                  </a:cubicBezTo>
                  <a:cubicBezTo>
                    <a:pt x="6800" y="37"/>
                    <a:pt x="6740" y="1"/>
                    <a:pt x="668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1;p17"/>
            <p:cNvSpPr/>
            <p:nvPr/>
          </p:nvSpPr>
          <p:spPr>
            <a:xfrm>
              <a:off x="1712134" y="1782106"/>
              <a:ext cx="59941" cy="15984"/>
            </a:xfrm>
            <a:custGeom>
              <a:avLst/>
              <a:gdLst/>
              <a:ahLst/>
              <a:cxnLst/>
              <a:rect l="l" t="t" r="r" b="b"/>
              <a:pathLst>
                <a:path w="2895" h="772" extrusionOk="0">
                  <a:moveTo>
                    <a:pt x="1447" y="0"/>
                  </a:moveTo>
                  <a:cubicBezTo>
                    <a:pt x="628" y="0"/>
                    <a:pt x="1" y="145"/>
                    <a:pt x="1" y="386"/>
                  </a:cubicBezTo>
                  <a:cubicBezTo>
                    <a:pt x="1" y="579"/>
                    <a:pt x="628" y="772"/>
                    <a:pt x="1447" y="772"/>
                  </a:cubicBezTo>
                  <a:cubicBezTo>
                    <a:pt x="2219" y="772"/>
                    <a:pt x="2894" y="579"/>
                    <a:pt x="2894" y="386"/>
                  </a:cubicBezTo>
                  <a:cubicBezTo>
                    <a:pt x="2894" y="145"/>
                    <a:pt x="2219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2;p17"/>
            <p:cNvSpPr/>
            <p:nvPr/>
          </p:nvSpPr>
          <p:spPr>
            <a:xfrm>
              <a:off x="1993712" y="1640303"/>
              <a:ext cx="115658" cy="117874"/>
            </a:xfrm>
            <a:custGeom>
              <a:avLst/>
              <a:gdLst/>
              <a:ahLst/>
              <a:cxnLst/>
              <a:rect l="l" t="t" r="r" b="b"/>
              <a:pathLst>
                <a:path w="5586" h="5693" extrusionOk="0">
                  <a:moveTo>
                    <a:pt x="1" y="1"/>
                  </a:moveTo>
                  <a:cubicBezTo>
                    <a:pt x="1" y="1"/>
                    <a:pt x="1255" y="5644"/>
                    <a:pt x="3425" y="5692"/>
                  </a:cubicBezTo>
                  <a:cubicBezTo>
                    <a:pt x="3445" y="5692"/>
                    <a:pt x="3464" y="5692"/>
                    <a:pt x="3483" y="5692"/>
                  </a:cubicBezTo>
                  <a:cubicBezTo>
                    <a:pt x="5586" y="5692"/>
                    <a:pt x="5065" y="3087"/>
                    <a:pt x="5065" y="30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3;p17"/>
            <p:cNvSpPr/>
            <p:nvPr/>
          </p:nvSpPr>
          <p:spPr>
            <a:xfrm>
              <a:off x="1974747" y="1529307"/>
              <a:ext cx="266494" cy="198851"/>
            </a:xfrm>
            <a:custGeom>
              <a:avLst/>
              <a:gdLst/>
              <a:ahLst/>
              <a:cxnLst/>
              <a:rect l="l" t="t" r="r" b="b"/>
              <a:pathLst>
                <a:path w="12871" h="9604" extrusionOk="0">
                  <a:moveTo>
                    <a:pt x="3789" y="0"/>
                  </a:moveTo>
                  <a:cubicBezTo>
                    <a:pt x="3712" y="0"/>
                    <a:pt x="3639" y="3"/>
                    <a:pt x="3569" y="9"/>
                  </a:cubicBezTo>
                  <a:cubicBezTo>
                    <a:pt x="2701" y="57"/>
                    <a:pt x="1833" y="201"/>
                    <a:pt x="1013" y="491"/>
                  </a:cubicBezTo>
                  <a:cubicBezTo>
                    <a:pt x="386" y="684"/>
                    <a:pt x="0" y="1359"/>
                    <a:pt x="97" y="1986"/>
                  </a:cubicBezTo>
                  <a:cubicBezTo>
                    <a:pt x="627" y="5507"/>
                    <a:pt x="1785" y="7387"/>
                    <a:pt x="2508" y="8256"/>
                  </a:cubicBezTo>
                  <a:cubicBezTo>
                    <a:pt x="2811" y="8559"/>
                    <a:pt x="3231" y="8745"/>
                    <a:pt x="3663" y="8745"/>
                  </a:cubicBezTo>
                  <a:cubicBezTo>
                    <a:pt x="3712" y="8745"/>
                    <a:pt x="3761" y="8743"/>
                    <a:pt x="3810" y="8738"/>
                  </a:cubicBezTo>
                  <a:cubicBezTo>
                    <a:pt x="4437" y="8593"/>
                    <a:pt x="5547" y="8448"/>
                    <a:pt x="7235" y="8352"/>
                  </a:cubicBezTo>
                  <a:cubicBezTo>
                    <a:pt x="7313" y="8347"/>
                    <a:pt x="7390" y="8345"/>
                    <a:pt x="7467" y="8345"/>
                  </a:cubicBezTo>
                  <a:cubicBezTo>
                    <a:pt x="9222" y="8345"/>
                    <a:pt x="10676" y="9603"/>
                    <a:pt x="11594" y="9603"/>
                  </a:cubicBezTo>
                  <a:cubicBezTo>
                    <a:pt x="12178" y="9603"/>
                    <a:pt x="12545" y="9096"/>
                    <a:pt x="12636" y="7436"/>
                  </a:cubicBezTo>
                  <a:cubicBezTo>
                    <a:pt x="12870" y="3127"/>
                    <a:pt x="6373" y="0"/>
                    <a:pt x="37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4;p17"/>
            <p:cNvSpPr/>
            <p:nvPr/>
          </p:nvSpPr>
          <p:spPr>
            <a:xfrm>
              <a:off x="2038660" y="1587362"/>
              <a:ext cx="110813" cy="82634"/>
            </a:xfrm>
            <a:custGeom>
              <a:avLst/>
              <a:gdLst/>
              <a:ahLst/>
              <a:cxnLst/>
              <a:rect l="l" t="t" r="r" b="b"/>
              <a:pathLst>
                <a:path w="5352" h="3991" extrusionOk="0">
                  <a:moveTo>
                    <a:pt x="1549" y="1"/>
                  </a:moveTo>
                  <a:cubicBezTo>
                    <a:pt x="1531" y="1"/>
                    <a:pt x="1513" y="1"/>
                    <a:pt x="1495" y="2"/>
                  </a:cubicBezTo>
                  <a:cubicBezTo>
                    <a:pt x="1109" y="50"/>
                    <a:pt x="772" y="98"/>
                    <a:pt x="434" y="243"/>
                  </a:cubicBezTo>
                  <a:cubicBezTo>
                    <a:pt x="193" y="291"/>
                    <a:pt x="0" y="581"/>
                    <a:pt x="48" y="822"/>
                  </a:cubicBezTo>
                  <a:cubicBezTo>
                    <a:pt x="145" y="1786"/>
                    <a:pt x="482" y="2654"/>
                    <a:pt x="1061" y="3426"/>
                  </a:cubicBezTo>
                  <a:cubicBezTo>
                    <a:pt x="1180" y="3545"/>
                    <a:pt x="1332" y="3631"/>
                    <a:pt x="1489" y="3631"/>
                  </a:cubicBezTo>
                  <a:cubicBezTo>
                    <a:pt x="1523" y="3631"/>
                    <a:pt x="1557" y="3627"/>
                    <a:pt x="1592" y="3619"/>
                  </a:cubicBezTo>
                  <a:cubicBezTo>
                    <a:pt x="1833" y="3571"/>
                    <a:pt x="2315" y="3522"/>
                    <a:pt x="3038" y="3474"/>
                  </a:cubicBezTo>
                  <a:cubicBezTo>
                    <a:pt x="3076" y="3471"/>
                    <a:pt x="3113" y="3470"/>
                    <a:pt x="3149" y="3470"/>
                  </a:cubicBezTo>
                  <a:cubicBezTo>
                    <a:pt x="3852" y="3470"/>
                    <a:pt x="4448" y="3990"/>
                    <a:pt x="4827" y="3990"/>
                  </a:cubicBezTo>
                  <a:cubicBezTo>
                    <a:pt x="5068" y="3990"/>
                    <a:pt x="5221" y="3779"/>
                    <a:pt x="5257" y="3088"/>
                  </a:cubicBezTo>
                  <a:cubicBezTo>
                    <a:pt x="5352" y="1335"/>
                    <a:pt x="2606" y="1"/>
                    <a:pt x="154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5;p17"/>
            <p:cNvSpPr/>
            <p:nvPr/>
          </p:nvSpPr>
          <p:spPr>
            <a:xfrm>
              <a:off x="1314944" y="1640303"/>
              <a:ext cx="115637" cy="117874"/>
            </a:xfrm>
            <a:custGeom>
              <a:avLst/>
              <a:gdLst/>
              <a:ahLst/>
              <a:cxnLst/>
              <a:rect l="l" t="t" r="r" b="b"/>
              <a:pathLst>
                <a:path w="5585" h="5693" extrusionOk="0">
                  <a:moveTo>
                    <a:pt x="5584" y="1"/>
                  </a:moveTo>
                  <a:lnTo>
                    <a:pt x="569" y="3087"/>
                  </a:lnTo>
                  <a:cubicBezTo>
                    <a:pt x="569" y="3087"/>
                    <a:pt x="0" y="5692"/>
                    <a:pt x="2102" y="5692"/>
                  </a:cubicBezTo>
                  <a:cubicBezTo>
                    <a:pt x="2121" y="5692"/>
                    <a:pt x="2141" y="5692"/>
                    <a:pt x="2160" y="5692"/>
                  </a:cubicBezTo>
                  <a:cubicBezTo>
                    <a:pt x="4330" y="5644"/>
                    <a:pt x="5584" y="1"/>
                    <a:pt x="5584" y="1"/>
                  </a:cubicBezTo>
                  <a:close/>
                </a:path>
              </a:pathLst>
            </a:custGeom>
            <a:solidFill>
              <a:srgbClr val="595959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;p17"/>
            <p:cNvSpPr/>
            <p:nvPr/>
          </p:nvSpPr>
          <p:spPr>
            <a:xfrm>
              <a:off x="1183100" y="1529307"/>
              <a:ext cx="266453" cy="198851"/>
            </a:xfrm>
            <a:custGeom>
              <a:avLst/>
              <a:gdLst/>
              <a:ahLst/>
              <a:cxnLst/>
              <a:rect l="l" t="t" r="r" b="b"/>
              <a:pathLst>
                <a:path w="12869" h="9604" extrusionOk="0">
                  <a:moveTo>
                    <a:pt x="9080" y="0"/>
                  </a:moveTo>
                  <a:cubicBezTo>
                    <a:pt x="6497" y="0"/>
                    <a:pt x="0" y="3127"/>
                    <a:pt x="281" y="7436"/>
                  </a:cubicBezTo>
                  <a:cubicBezTo>
                    <a:pt x="391" y="9096"/>
                    <a:pt x="762" y="9603"/>
                    <a:pt x="1344" y="9603"/>
                  </a:cubicBezTo>
                  <a:cubicBezTo>
                    <a:pt x="2260" y="9603"/>
                    <a:pt x="3697" y="8345"/>
                    <a:pt x="5451" y="8345"/>
                  </a:cubicBezTo>
                  <a:cubicBezTo>
                    <a:pt x="5528" y="8345"/>
                    <a:pt x="5605" y="8347"/>
                    <a:pt x="5683" y="8352"/>
                  </a:cubicBezTo>
                  <a:cubicBezTo>
                    <a:pt x="7419" y="8448"/>
                    <a:pt x="8528" y="8593"/>
                    <a:pt x="9155" y="8738"/>
                  </a:cubicBezTo>
                  <a:cubicBezTo>
                    <a:pt x="9204" y="8743"/>
                    <a:pt x="9254" y="8745"/>
                    <a:pt x="9303" y="8745"/>
                  </a:cubicBezTo>
                  <a:cubicBezTo>
                    <a:pt x="9734" y="8745"/>
                    <a:pt x="10149" y="8559"/>
                    <a:pt x="10409" y="8256"/>
                  </a:cubicBezTo>
                  <a:cubicBezTo>
                    <a:pt x="11084" y="7387"/>
                    <a:pt x="12290" y="5507"/>
                    <a:pt x="12772" y="1986"/>
                  </a:cubicBezTo>
                  <a:cubicBezTo>
                    <a:pt x="12869" y="1359"/>
                    <a:pt x="12483" y="684"/>
                    <a:pt x="11856" y="491"/>
                  </a:cubicBezTo>
                  <a:cubicBezTo>
                    <a:pt x="11036" y="201"/>
                    <a:pt x="10168" y="57"/>
                    <a:pt x="9300" y="9"/>
                  </a:cubicBezTo>
                  <a:cubicBezTo>
                    <a:pt x="9230" y="3"/>
                    <a:pt x="9157" y="0"/>
                    <a:pt x="90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7;p17"/>
            <p:cNvSpPr/>
            <p:nvPr/>
          </p:nvSpPr>
          <p:spPr>
            <a:xfrm>
              <a:off x="1274820" y="1587362"/>
              <a:ext cx="110834" cy="82634"/>
            </a:xfrm>
            <a:custGeom>
              <a:avLst/>
              <a:gdLst/>
              <a:ahLst/>
              <a:cxnLst/>
              <a:rect l="l" t="t" r="r" b="b"/>
              <a:pathLst>
                <a:path w="5353" h="3991" extrusionOk="0">
                  <a:moveTo>
                    <a:pt x="3805" y="1"/>
                  </a:moveTo>
                  <a:cubicBezTo>
                    <a:pt x="2793" y="1"/>
                    <a:pt x="0" y="1335"/>
                    <a:pt x="95" y="3088"/>
                  </a:cubicBezTo>
                  <a:cubicBezTo>
                    <a:pt x="150" y="3779"/>
                    <a:pt x="307" y="3990"/>
                    <a:pt x="549" y="3990"/>
                  </a:cubicBezTo>
                  <a:cubicBezTo>
                    <a:pt x="930" y="3990"/>
                    <a:pt x="1519" y="3470"/>
                    <a:pt x="2247" y="3470"/>
                  </a:cubicBezTo>
                  <a:cubicBezTo>
                    <a:pt x="2285" y="3470"/>
                    <a:pt x="2323" y="3471"/>
                    <a:pt x="2362" y="3474"/>
                  </a:cubicBezTo>
                  <a:cubicBezTo>
                    <a:pt x="3085" y="3522"/>
                    <a:pt x="3519" y="3571"/>
                    <a:pt x="3761" y="3619"/>
                  </a:cubicBezTo>
                  <a:cubicBezTo>
                    <a:pt x="3795" y="3627"/>
                    <a:pt x="3830" y="3631"/>
                    <a:pt x="3867" y="3631"/>
                  </a:cubicBezTo>
                  <a:cubicBezTo>
                    <a:pt x="4034" y="3631"/>
                    <a:pt x="4212" y="3545"/>
                    <a:pt x="4291" y="3426"/>
                  </a:cubicBezTo>
                  <a:cubicBezTo>
                    <a:pt x="4870" y="2654"/>
                    <a:pt x="5207" y="1786"/>
                    <a:pt x="5304" y="822"/>
                  </a:cubicBezTo>
                  <a:cubicBezTo>
                    <a:pt x="5352" y="581"/>
                    <a:pt x="5207" y="291"/>
                    <a:pt x="4918" y="243"/>
                  </a:cubicBezTo>
                  <a:cubicBezTo>
                    <a:pt x="4580" y="98"/>
                    <a:pt x="4243" y="50"/>
                    <a:pt x="3857" y="2"/>
                  </a:cubicBezTo>
                  <a:cubicBezTo>
                    <a:pt x="3840" y="1"/>
                    <a:pt x="3823" y="1"/>
                    <a:pt x="38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8;p17"/>
            <p:cNvSpPr/>
            <p:nvPr/>
          </p:nvSpPr>
          <p:spPr>
            <a:xfrm>
              <a:off x="1906857" y="1476636"/>
              <a:ext cx="81888" cy="75697"/>
            </a:xfrm>
            <a:custGeom>
              <a:avLst/>
              <a:gdLst/>
              <a:ahLst/>
              <a:cxnLst/>
              <a:rect l="l" t="t" r="r" b="b"/>
              <a:pathLst>
                <a:path w="3955" h="3656" extrusionOk="0">
                  <a:moveTo>
                    <a:pt x="1495" y="0"/>
                  </a:moveTo>
                  <a:cubicBezTo>
                    <a:pt x="1147" y="0"/>
                    <a:pt x="823" y="109"/>
                    <a:pt x="579" y="334"/>
                  </a:cubicBezTo>
                  <a:cubicBezTo>
                    <a:pt x="0" y="913"/>
                    <a:pt x="48" y="2022"/>
                    <a:pt x="820" y="2842"/>
                  </a:cubicBezTo>
                  <a:cubicBezTo>
                    <a:pt x="1295" y="3376"/>
                    <a:pt x="1898" y="3655"/>
                    <a:pt x="2438" y="3655"/>
                  </a:cubicBezTo>
                  <a:cubicBezTo>
                    <a:pt x="2775" y="3655"/>
                    <a:pt x="3087" y="3547"/>
                    <a:pt x="3328" y="3324"/>
                  </a:cubicBezTo>
                  <a:cubicBezTo>
                    <a:pt x="3955" y="2745"/>
                    <a:pt x="3858" y="1636"/>
                    <a:pt x="3087" y="768"/>
                  </a:cubicBezTo>
                  <a:cubicBezTo>
                    <a:pt x="2645" y="267"/>
                    <a:pt x="2041" y="0"/>
                    <a:pt x="1495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9;p17"/>
            <p:cNvSpPr/>
            <p:nvPr/>
          </p:nvSpPr>
          <p:spPr>
            <a:xfrm>
              <a:off x="1919818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5420" y="1"/>
                  </a:moveTo>
                  <a:cubicBezTo>
                    <a:pt x="3902" y="1"/>
                    <a:pt x="1185" y="2843"/>
                    <a:pt x="387" y="3686"/>
                  </a:cubicBezTo>
                  <a:cubicBezTo>
                    <a:pt x="242" y="3879"/>
                    <a:pt x="146" y="4120"/>
                    <a:pt x="97" y="4361"/>
                  </a:cubicBezTo>
                  <a:cubicBezTo>
                    <a:pt x="1" y="5036"/>
                    <a:pt x="242" y="5711"/>
                    <a:pt x="773" y="6194"/>
                  </a:cubicBezTo>
                  <a:cubicBezTo>
                    <a:pt x="1014" y="6338"/>
                    <a:pt x="1255" y="6531"/>
                    <a:pt x="1592" y="6628"/>
                  </a:cubicBezTo>
                  <a:cubicBezTo>
                    <a:pt x="1703" y="6665"/>
                    <a:pt x="1821" y="6683"/>
                    <a:pt x="1939" y="6683"/>
                  </a:cubicBezTo>
                  <a:cubicBezTo>
                    <a:pt x="2285" y="6683"/>
                    <a:pt x="2643" y="6529"/>
                    <a:pt x="2895" y="6242"/>
                  </a:cubicBezTo>
                  <a:cubicBezTo>
                    <a:pt x="3956" y="4795"/>
                    <a:pt x="7187" y="696"/>
                    <a:pt x="5788" y="69"/>
                  </a:cubicBezTo>
                  <a:cubicBezTo>
                    <a:pt x="5676" y="22"/>
                    <a:pt x="5553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0;p17"/>
            <p:cNvSpPr/>
            <p:nvPr/>
          </p:nvSpPr>
          <p:spPr>
            <a:xfrm>
              <a:off x="1437534" y="1476636"/>
              <a:ext cx="82903" cy="75697"/>
            </a:xfrm>
            <a:custGeom>
              <a:avLst/>
              <a:gdLst/>
              <a:ahLst/>
              <a:cxnLst/>
              <a:rect l="l" t="t" r="r" b="b"/>
              <a:pathLst>
                <a:path w="4004" h="3656" extrusionOk="0">
                  <a:moveTo>
                    <a:pt x="2474" y="0"/>
                  </a:moveTo>
                  <a:cubicBezTo>
                    <a:pt x="1938" y="0"/>
                    <a:pt x="1340" y="267"/>
                    <a:pt x="869" y="768"/>
                  </a:cubicBezTo>
                  <a:cubicBezTo>
                    <a:pt x="146" y="1636"/>
                    <a:pt x="1" y="2745"/>
                    <a:pt x="628" y="3324"/>
                  </a:cubicBezTo>
                  <a:cubicBezTo>
                    <a:pt x="869" y="3547"/>
                    <a:pt x="1188" y="3655"/>
                    <a:pt x="1531" y="3655"/>
                  </a:cubicBezTo>
                  <a:cubicBezTo>
                    <a:pt x="2080" y="3655"/>
                    <a:pt x="2690" y="3376"/>
                    <a:pt x="3136" y="2842"/>
                  </a:cubicBezTo>
                  <a:cubicBezTo>
                    <a:pt x="3907" y="2022"/>
                    <a:pt x="4004" y="913"/>
                    <a:pt x="3377" y="334"/>
                  </a:cubicBezTo>
                  <a:cubicBezTo>
                    <a:pt x="3133" y="109"/>
                    <a:pt x="2816" y="0"/>
                    <a:pt x="2474" y="0"/>
                  </a:cubicBezTo>
                  <a:close/>
                </a:path>
              </a:pathLst>
            </a:custGeom>
            <a:solidFill>
              <a:srgbClr val="3C2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1;p17"/>
            <p:cNvSpPr/>
            <p:nvPr/>
          </p:nvSpPr>
          <p:spPr>
            <a:xfrm>
              <a:off x="1358651" y="1401252"/>
              <a:ext cx="148807" cy="138372"/>
            </a:xfrm>
            <a:custGeom>
              <a:avLst/>
              <a:gdLst/>
              <a:ahLst/>
              <a:cxnLst/>
              <a:rect l="l" t="t" r="r" b="b"/>
              <a:pathLst>
                <a:path w="7187" h="6683" extrusionOk="0">
                  <a:moveTo>
                    <a:pt x="1757" y="1"/>
                  </a:moveTo>
                  <a:cubicBezTo>
                    <a:pt x="1628" y="1"/>
                    <a:pt x="1508" y="22"/>
                    <a:pt x="1400" y="69"/>
                  </a:cubicBezTo>
                  <a:cubicBezTo>
                    <a:pt x="1" y="696"/>
                    <a:pt x="3136" y="4795"/>
                    <a:pt x="4293" y="6242"/>
                  </a:cubicBezTo>
                  <a:cubicBezTo>
                    <a:pt x="4509" y="6529"/>
                    <a:pt x="4858" y="6683"/>
                    <a:pt x="5221" y="6683"/>
                  </a:cubicBezTo>
                  <a:cubicBezTo>
                    <a:pt x="5346" y="6683"/>
                    <a:pt x="5472" y="6665"/>
                    <a:pt x="5595" y="6628"/>
                  </a:cubicBezTo>
                  <a:cubicBezTo>
                    <a:pt x="5885" y="6531"/>
                    <a:pt x="6174" y="6338"/>
                    <a:pt x="6415" y="6194"/>
                  </a:cubicBezTo>
                  <a:cubicBezTo>
                    <a:pt x="6946" y="5711"/>
                    <a:pt x="7187" y="5036"/>
                    <a:pt x="7042" y="4361"/>
                  </a:cubicBezTo>
                  <a:cubicBezTo>
                    <a:pt x="7042" y="4120"/>
                    <a:pt x="6946" y="3879"/>
                    <a:pt x="6753" y="3686"/>
                  </a:cubicBezTo>
                  <a:cubicBezTo>
                    <a:pt x="5954" y="2843"/>
                    <a:pt x="3238" y="1"/>
                    <a:pt x="1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2;p17"/>
            <p:cNvSpPr/>
            <p:nvPr/>
          </p:nvSpPr>
          <p:spPr>
            <a:xfrm>
              <a:off x="1795013" y="1401252"/>
              <a:ext cx="105865" cy="80315"/>
            </a:xfrm>
            <a:custGeom>
              <a:avLst/>
              <a:gdLst/>
              <a:ahLst/>
              <a:cxnLst/>
              <a:rect l="l" t="t" r="r" b="b"/>
              <a:pathLst>
                <a:path w="5113" h="3879" extrusionOk="0">
                  <a:moveTo>
                    <a:pt x="263" y="0"/>
                  </a:moveTo>
                  <a:cubicBezTo>
                    <a:pt x="209" y="0"/>
                    <a:pt x="165" y="35"/>
                    <a:pt x="97" y="69"/>
                  </a:cubicBezTo>
                  <a:cubicBezTo>
                    <a:pt x="0" y="165"/>
                    <a:pt x="0" y="310"/>
                    <a:pt x="97" y="406"/>
                  </a:cubicBezTo>
                  <a:cubicBezTo>
                    <a:pt x="435" y="792"/>
                    <a:pt x="820" y="1130"/>
                    <a:pt x="1158" y="1419"/>
                  </a:cubicBezTo>
                  <a:cubicBezTo>
                    <a:pt x="1544" y="1757"/>
                    <a:pt x="1930" y="2046"/>
                    <a:pt x="2315" y="2335"/>
                  </a:cubicBezTo>
                  <a:cubicBezTo>
                    <a:pt x="3087" y="2914"/>
                    <a:pt x="3859" y="3396"/>
                    <a:pt x="4727" y="3879"/>
                  </a:cubicBezTo>
                  <a:lnTo>
                    <a:pt x="4920" y="3879"/>
                  </a:lnTo>
                  <a:cubicBezTo>
                    <a:pt x="5016" y="3782"/>
                    <a:pt x="5113" y="3686"/>
                    <a:pt x="5064" y="3541"/>
                  </a:cubicBezTo>
                  <a:cubicBezTo>
                    <a:pt x="4823" y="3059"/>
                    <a:pt x="4534" y="2625"/>
                    <a:pt x="4196" y="2287"/>
                  </a:cubicBezTo>
                  <a:cubicBezTo>
                    <a:pt x="3810" y="1901"/>
                    <a:pt x="3473" y="1564"/>
                    <a:pt x="3039" y="1274"/>
                  </a:cubicBezTo>
                  <a:cubicBezTo>
                    <a:pt x="2653" y="985"/>
                    <a:pt x="2219" y="744"/>
                    <a:pt x="1785" y="551"/>
                  </a:cubicBezTo>
                  <a:cubicBezTo>
                    <a:pt x="1303" y="310"/>
                    <a:pt x="820" y="117"/>
                    <a:pt x="338" y="20"/>
                  </a:cubicBezTo>
                  <a:cubicBezTo>
                    <a:pt x="310" y="6"/>
                    <a:pt x="286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3;p17"/>
            <p:cNvSpPr/>
            <p:nvPr/>
          </p:nvSpPr>
          <p:spPr>
            <a:xfrm>
              <a:off x="1241838" y="2005773"/>
              <a:ext cx="938661" cy="492862"/>
            </a:xfrm>
            <a:custGeom>
              <a:avLst/>
              <a:gdLst/>
              <a:ahLst/>
              <a:cxnLst/>
              <a:rect l="l" t="t" r="r" b="b"/>
              <a:pathLst>
                <a:path w="45335" h="23804" extrusionOk="0">
                  <a:moveTo>
                    <a:pt x="3907" y="0"/>
                  </a:moveTo>
                  <a:lnTo>
                    <a:pt x="1254" y="7813"/>
                  </a:lnTo>
                  <a:cubicBezTo>
                    <a:pt x="531" y="5739"/>
                    <a:pt x="145" y="3617"/>
                    <a:pt x="49" y="1447"/>
                  </a:cubicBezTo>
                  <a:cubicBezTo>
                    <a:pt x="49" y="1978"/>
                    <a:pt x="0" y="2556"/>
                    <a:pt x="0" y="3087"/>
                  </a:cubicBezTo>
                  <a:cubicBezTo>
                    <a:pt x="0" y="12588"/>
                    <a:pt x="4968" y="19967"/>
                    <a:pt x="12636" y="23343"/>
                  </a:cubicBezTo>
                  <a:cubicBezTo>
                    <a:pt x="13271" y="23625"/>
                    <a:pt x="13925" y="23736"/>
                    <a:pt x="14596" y="23736"/>
                  </a:cubicBezTo>
                  <a:cubicBezTo>
                    <a:pt x="17138" y="23736"/>
                    <a:pt x="19933" y="22137"/>
                    <a:pt x="22909" y="22137"/>
                  </a:cubicBezTo>
                  <a:cubicBezTo>
                    <a:pt x="25918" y="22137"/>
                    <a:pt x="28650" y="23804"/>
                    <a:pt x="31128" y="23804"/>
                  </a:cubicBezTo>
                  <a:cubicBezTo>
                    <a:pt x="31748" y="23804"/>
                    <a:pt x="32352" y="23699"/>
                    <a:pt x="32940" y="23439"/>
                  </a:cubicBezTo>
                  <a:cubicBezTo>
                    <a:pt x="40560" y="20063"/>
                    <a:pt x="45334" y="12684"/>
                    <a:pt x="45334" y="3087"/>
                  </a:cubicBezTo>
                  <a:cubicBezTo>
                    <a:pt x="45334" y="2556"/>
                    <a:pt x="45334" y="1978"/>
                    <a:pt x="45286" y="1399"/>
                  </a:cubicBezTo>
                  <a:cubicBezTo>
                    <a:pt x="45190" y="3569"/>
                    <a:pt x="44804" y="5643"/>
                    <a:pt x="44177" y="7717"/>
                  </a:cubicBezTo>
                  <a:lnTo>
                    <a:pt x="41573" y="0"/>
                  </a:lnTo>
                  <a:lnTo>
                    <a:pt x="41573" y="0"/>
                  </a:lnTo>
                  <a:cubicBezTo>
                    <a:pt x="41573" y="1"/>
                    <a:pt x="41380" y="9646"/>
                    <a:pt x="42923" y="10803"/>
                  </a:cubicBezTo>
                  <a:cubicBezTo>
                    <a:pt x="40801" y="14999"/>
                    <a:pt x="37280" y="18375"/>
                    <a:pt x="32940" y="20256"/>
                  </a:cubicBezTo>
                  <a:cubicBezTo>
                    <a:pt x="32343" y="20520"/>
                    <a:pt x="31728" y="20626"/>
                    <a:pt x="31095" y="20626"/>
                  </a:cubicBezTo>
                  <a:cubicBezTo>
                    <a:pt x="28613" y="20626"/>
                    <a:pt x="25868" y="19002"/>
                    <a:pt x="22909" y="19002"/>
                  </a:cubicBezTo>
                  <a:cubicBezTo>
                    <a:pt x="20009" y="19002"/>
                    <a:pt x="17170" y="20602"/>
                    <a:pt x="14606" y="20602"/>
                  </a:cubicBezTo>
                  <a:cubicBezTo>
                    <a:pt x="13929" y="20602"/>
                    <a:pt x="13271" y="20490"/>
                    <a:pt x="12636" y="20208"/>
                  </a:cubicBezTo>
                  <a:cubicBezTo>
                    <a:pt x="8295" y="18327"/>
                    <a:pt x="4727" y="14999"/>
                    <a:pt x="2508" y="10803"/>
                  </a:cubicBezTo>
                  <a:cubicBezTo>
                    <a:pt x="4100" y="9694"/>
                    <a:pt x="3907" y="1"/>
                    <a:pt x="3907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4;p17"/>
            <p:cNvSpPr/>
            <p:nvPr/>
          </p:nvSpPr>
          <p:spPr>
            <a:xfrm>
              <a:off x="1189912" y="2004780"/>
              <a:ext cx="132823" cy="212185"/>
            </a:xfrm>
            <a:custGeom>
              <a:avLst/>
              <a:gdLst/>
              <a:ahLst/>
              <a:cxnLst/>
              <a:rect l="l" t="t" r="r" b="b"/>
              <a:pathLst>
                <a:path w="6415" h="10248" extrusionOk="0">
                  <a:moveTo>
                    <a:pt x="3232" y="0"/>
                  </a:moveTo>
                  <a:cubicBezTo>
                    <a:pt x="3232" y="0"/>
                    <a:pt x="0" y="9115"/>
                    <a:pt x="2122" y="10176"/>
                  </a:cubicBezTo>
                  <a:cubicBezTo>
                    <a:pt x="2219" y="10224"/>
                    <a:pt x="2315" y="10247"/>
                    <a:pt x="2411" y="10247"/>
                  </a:cubicBezTo>
                  <a:cubicBezTo>
                    <a:pt x="4437" y="10247"/>
                    <a:pt x="6415" y="48"/>
                    <a:pt x="6415" y="48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5;p17"/>
            <p:cNvSpPr/>
            <p:nvPr/>
          </p:nvSpPr>
          <p:spPr>
            <a:xfrm>
              <a:off x="2102554" y="1998775"/>
              <a:ext cx="132823" cy="218189"/>
            </a:xfrm>
            <a:custGeom>
              <a:avLst/>
              <a:gdLst/>
              <a:ahLst/>
              <a:cxnLst/>
              <a:rect l="l" t="t" r="r" b="b"/>
              <a:pathLst>
                <a:path w="6415" h="10538" extrusionOk="0">
                  <a:moveTo>
                    <a:pt x="2991" y="1"/>
                  </a:moveTo>
                  <a:lnTo>
                    <a:pt x="1" y="338"/>
                  </a:lnTo>
                  <a:cubicBezTo>
                    <a:pt x="1" y="338"/>
                    <a:pt x="1935" y="10537"/>
                    <a:pt x="3957" y="10537"/>
                  </a:cubicBezTo>
                  <a:cubicBezTo>
                    <a:pt x="4053" y="10537"/>
                    <a:pt x="4149" y="10514"/>
                    <a:pt x="4245" y="10466"/>
                  </a:cubicBezTo>
                  <a:cubicBezTo>
                    <a:pt x="6415" y="9405"/>
                    <a:pt x="2991" y="1"/>
                    <a:pt x="2991" y="1"/>
                  </a:cubicBezTo>
                  <a:close/>
                </a:path>
              </a:pathLst>
            </a:custGeom>
            <a:solidFill>
              <a:srgbClr val="F1F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3400" y="3528560"/>
            <a:ext cx="166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Initial database size</a:t>
            </a:r>
          </a:p>
          <a:p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Database rate of growth</a:t>
            </a:r>
          </a:p>
          <a:p>
            <a:r>
              <a:rPr lang="en-US" dirty="0"/>
              <a:t> 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714750" y="3409950"/>
            <a:ext cx="1786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types and average number of record searches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 Security </a:t>
            </a:r>
            <a:endParaRPr lang="en-US" dirty="0">
              <a:latin typeface="+mj-lt"/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56504" y="3533060"/>
            <a:ext cx="17056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Performance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Networking and shared access requirements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988800" y="3638550"/>
            <a:ext cx="177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Backup and recovery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Legal issues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3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  <p:grpSp>
        <p:nvGrpSpPr>
          <p:cNvPr id="761" name="Google Shape;761;p23"/>
          <p:cNvGrpSpPr/>
          <p:nvPr/>
        </p:nvGrpSpPr>
        <p:grpSpPr>
          <a:xfrm>
            <a:off x="5872509" y="1455426"/>
            <a:ext cx="4649349" cy="4235705"/>
            <a:chOff x="4408576" y="1316502"/>
            <a:chExt cx="4649349" cy="4235705"/>
          </a:xfrm>
        </p:grpSpPr>
        <p:sp>
          <p:nvSpPr>
            <p:cNvPr id="762" name="Google Shape;762;p23"/>
            <p:cNvSpPr/>
            <p:nvPr/>
          </p:nvSpPr>
          <p:spPr>
            <a:xfrm>
              <a:off x="6359650" y="4306900"/>
              <a:ext cx="2698275" cy="1035425"/>
            </a:xfrm>
            <a:custGeom>
              <a:avLst/>
              <a:gdLst/>
              <a:ahLst/>
              <a:cxnLst/>
              <a:rect l="l" t="t" r="r" b="b"/>
              <a:pathLst>
                <a:path w="107931" h="41417" extrusionOk="0">
                  <a:moveTo>
                    <a:pt x="1343" y="22826"/>
                  </a:moveTo>
                  <a:lnTo>
                    <a:pt x="77153" y="0"/>
                  </a:lnTo>
                  <a:lnTo>
                    <a:pt x="107931" y="36356"/>
                  </a:lnTo>
                  <a:lnTo>
                    <a:pt x="0" y="4141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</p:sp>
        <p:grpSp>
          <p:nvGrpSpPr>
            <p:cNvPr id="763" name="Google Shape;763;p23"/>
            <p:cNvGrpSpPr/>
            <p:nvPr/>
          </p:nvGrpSpPr>
          <p:grpSpPr>
            <a:xfrm flipH="1">
              <a:off x="4408576" y="1316502"/>
              <a:ext cx="4279160" cy="4235705"/>
              <a:chOff x="-100416" y="341158"/>
              <a:chExt cx="5401616" cy="5346762"/>
            </a:xfrm>
          </p:grpSpPr>
          <p:sp>
            <p:nvSpPr>
              <p:cNvPr id="764" name="Google Shape;764;p23"/>
              <p:cNvSpPr/>
              <p:nvPr/>
            </p:nvSpPr>
            <p:spPr>
              <a:xfrm rot="338764" flipH="1">
                <a:off x="115585" y="1133003"/>
                <a:ext cx="3983638" cy="4370639"/>
              </a:xfrm>
              <a:custGeom>
                <a:avLst/>
                <a:gdLst/>
                <a:ahLst/>
                <a:cxnLst/>
                <a:rect l="l" t="t" r="r" b="b"/>
                <a:pathLst>
                  <a:path w="62408" h="68461" extrusionOk="0">
                    <a:moveTo>
                      <a:pt x="25298" y="0"/>
                    </a:moveTo>
                    <a:cubicBezTo>
                      <a:pt x="22810" y="0"/>
                      <a:pt x="20264" y="380"/>
                      <a:pt x="17806" y="1141"/>
                    </a:cubicBezTo>
                    <a:cubicBezTo>
                      <a:pt x="7355" y="4357"/>
                      <a:pt x="1" y="14212"/>
                      <a:pt x="3157" y="24454"/>
                    </a:cubicBezTo>
                    <a:cubicBezTo>
                      <a:pt x="4913" y="30171"/>
                      <a:pt x="11642" y="35292"/>
                      <a:pt x="16823" y="37406"/>
                    </a:cubicBezTo>
                    <a:cubicBezTo>
                      <a:pt x="16108" y="40771"/>
                      <a:pt x="15573" y="64441"/>
                      <a:pt x="16019" y="68461"/>
                    </a:cubicBezTo>
                    <a:lnTo>
                      <a:pt x="62407" y="58010"/>
                    </a:lnTo>
                    <a:cubicBezTo>
                      <a:pt x="60531" y="54437"/>
                      <a:pt x="44185" y="30915"/>
                      <a:pt x="41684" y="28563"/>
                    </a:cubicBezTo>
                    <a:cubicBezTo>
                      <a:pt x="43679" y="23293"/>
                      <a:pt x="44036" y="17547"/>
                      <a:pt x="42756" y="12039"/>
                    </a:cubicBezTo>
                    <a:cubicBezTo>
                      <a:pt x="40910" y="4040"/>
                      <a:pt x="33413" y="0"/>
                      <a:pt x="2529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 rot="338764" flipH="1">
                <a:off x="808286" y="1066029"/>
                <a:ext cx="3536941" cy="2806336"/>
              </a:xfrm>
              <a:custGeom>
                <a:avLst/>
                <a:gdLst/>
                <a:ahLst/>
                <a:cxnLst/>
                <a:rect l="l" t="t" r="r" b="b"/>
                <a:pathLst>
                  <a:path w="55410" h="43958" extrusionOk="0">
                    <a:moveTo>
                      <a:pt x="29776" y="1"/>
                    </a:moveTo>
                    <a:cubicBezTo>
                      <a:pt x="27226" y="1"/>
                      <a:pt x="24600" y="343"/>
                      <a:pt x="21973" y="1063"/>
                    </a:cubicBezTo>
                    <a:cubicBezTo>
                      <a:pt x="8426" y="4755"/>
                      <a:pt x="0" y="17111"/>
                      <a:pt x="3156" y="28693"/>
                    </a:cubicBezTo>
                    <a:cubicBezTo>
                      <a:pt x="5702" y="38011"/>
                      <a:pt x="15006" y="43958"/>
                      <a:pt x="25619" y="43958"/>
                    </a:cubicBezTo>
                    <a:cubicBezTo>
                      <a:pt x="28165" y="43958"/>
                      <a:pt x="30786" y="43616"/>
                      <a:pt x="33407" y="42896"/>
                    </a:cubicBezTo>
                    <a:cubicBezTo>
                      <a:pt x="46984" y="39204"/>
                      <a:pt x="55410" y="26847"/>
                      <a:pt x="52254" y="15265"/>
                    </a:cubicBezTo>
                    <a:cubicBezTo>
                      <a:pt x="49708" y="5948"/>
                      <a:pt x="40404" y="1"/>
                      <a:pt x="29776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 rot="338764" flipH="1">
                <a:off x="2926284" y="1407837"/>
                <a:ext cx="1408329" cy="1811561"/>
              </a:xfrm>
              <a:custGeom>
                <a:avLst/>
                <a:gdLst/>
                <a:ahLst/>
                <a:cxnLst/>
                <a:rect l="l" t="t" r="r" b="b"/>
                <a:pathLst>
                  <a:path w="22063" h="28376" extrusionOk="0">
                    <a:moveTo>
                      <a:pt x="14679" y="1"/>
                    </a:moveTo>
                    <a:cubicBezTo>
                      <a:pt x="5211" y="5330"/>
                      <a:pt x="0" y="15364"/>
                      <a:pt x="2621" y="24832"/>
                    </a:cubicBezTo>
                    <a:cubicBezTo>
                      <a:pt x="2948" y="26053"/>
                      <a:pt x="3395" y="27244"/>
                      <a:pt x="3990" y="28375"/>
                    </a:cubicBezTo>
                    <a:cubicBezTo>
                      <a:pt x="15036" y="24743"/>
                      <a:pt x="22063" y="15483"/>
                      <a:pt x="19770" y="7146"/>
                    </a:cubicBezTo>
                    <a:cubicBezTo>
                      <a:pt x="18937" y="4229"/>
                      <a:pt x="17150" y="1727"/>
                      <a:pt x="1467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 rot="338764" flipH="1">
                <a:off x="1056180" y="984654"/>
                <a:ext cx="1606017" cy="1258695"/>
              </a:xfrm>
              <a:custGeom>
                <a:avLst/>
                <a:gdLst/>
                <a:ahLst/>
                <a:cxnLst/>
                <a:rect l="l" t="t" r="r" b="b"/>
                <a:pathLst>
                  <a:path w="25160" h="19716" extrusionOk="0">
                    <a:moveTo>
                      <a:pt x="2064" y="0"/>
                    </a:moveTo>
                    <a:cubicBezTo>
                      <a:pt x="1883" y="0"/>
                      <a:pt x="1701" y="2"/>
                      <a:pt x="1519" y="6"/>
                    </a:cubicBezTo>
                    <a:cubicBezTo>
                      <a:pt x="268" y="2745"/>
                      <a:pt x="0" y="5841"/>
                      <a:pt x="744" y="8759"/>
                    </a:cubicBezTo>
                    <a:cubicBezTo>
                      <a:pt x="2608" y="15536"/>
                      <a:pt x="10058" y="19715"/>
                      <a:pt x="18890" y="19715"/>
                    </a:cubicBezTo>
                    <a:cubicBezTo>
                      <a:pt x="20924" y="19715"/>
                      <a:pt x="23030" y="19494"/>
                      <a:pt x="25159" y="19031"/>
                    </a:cubicBezTo>
                    <a:cubicBezTo>
                      <a:pt x="25070" y="17751"/>
                      <a:pt x="24861" y="16501"/>
                      <a:pt x="24534" y="15280"/>
                    </a:cubicBezTo>
                    <a:cubicBezTo>
                      <a:pt x="21958" y="5971"/>
                      <a:pt x="12676" y="0"/>
                      <a:pt x="206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 rot="338764" flipH="1">
                <a:off x="2173170" y="2191547"/>
                <a:ext cx="849606" cy="58791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9209" extrusionOk="0">
                    <a:moveTo>
                      <a:pt x="9013" y="0"/>
                    </a:moveTo>
                    <a:cubicBezTo>
                      <a:pt x="8288" y="0"/>
                      <a:pt x="7466" y="129"/>
                      <a:pt x="6550" y="379"/>
                    </a:cubicBezTo>
                    <a:cubicBezTo>
                      <a:pt x="3275" y="1272"/>
                      <a:pt x="0" y="3713"/>
                      <a:pt x="1489" y="5708"/>
                    </a:cubicBezTo>
                    <a:cubicBezTo>
                      <a:pt x="2557" y="7132"/>
                      <a:pt x="4776" y="9208"/>
                      <a:pt x="7442" y="9208"/>
                    </a:cubicBezTo>
                    <a:cubicBezTo>
                      <a:pt x="7897" y="9208"/>
                      <a:pt x="8365" y="9148"/>
                      <a:pt x="8843" y="9013"/>
                    </a:cubicBezTo>
                    <a:cubicBezTo>
                      <a:pt x="10183" y="8686"/>
                      <a:pt x="13309" y="5232"/>
                      <a:pt x="12624" y="2701"/>
                    </a:cubicBezTo>
                    <a:cubicBezTo>
                      <a:pt x="12109" y="856"/>
                      <a:pt x="10884" y="0"/>
                      <a:pt x="901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 rot="338764" flipH="1">
                <a:off x="3106266" y="1808243"/>
                <a:ext cx="787434" cy="666439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10439" extrusionOk="0">
                    <a:moveTo>
                      <a:pt x="5869" y="0"/>
                    </a:moveTo>
                    <a:cubicBezTo>
                      <a:pt x="5357" y="0"/>
                      <a:pt x="4827" y="77"/>
                      <a:pt x="4288" y="244"/>
                    </a:cubicBezTo>
                    <a:cubicBezTo>
                      <a:pt x="1549" y="1107"/>
                      <a:pt x="1" y="4025"/>
                      <a:pt x="864" y="6764"/>
                    </a:cubicBezTo>
                    <a:cubicBezTo>
                      <a:pt x="1607" y="9171"/>
                      <a:pt x="3726" y="10438"/>
                      <a:pt x="5856" y="10438"/>
                    </a:cubicBezTo>
                    <a:cubicBezTo>
                      <a:pt x="7653" y="10438"/>
                      <a:pt x="9457" y="9537"/>
                      <a:pt x="10452" y="7657"/>
                    </a:cubicBezTo>
                    <a:cubicBezTo>
                      <a:pt x="12335" y="4047"/>
                      <a:pt x="9576" y="0"/>
                      <a:pt x="58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 rot="338764" flipH="1">
                <a:off x="3096651" y="1830177"/>
                <a:ext cx="787115" cy="665609"/>
              </a:xfrm>
              <a:custGeom>
                <a:avLst/>
                <a:gdLst/>
                <a:ahLst/>
                <a:cxnLst/>
                <a:rect l="l" t="t" r="r" b="b"/>
                <a:pathLst>
                  <a:path w="12331" h="10426" extrusionOk="0">
                    <a:moveTo>
                      <a:pt x="5868" y="0"/>
                    </a:moveTo>
                    <a:cubicBezTo>
                      <a:pt x="5356" y="0"/>
                      <a:pt x="4826" y="78"/>
                      <a:pt x="4288" y="244"/>
                    </a:cubicBezTo>
                    <a:cubicBezTo>
                      <a:pt x="1548" y="1078"/>
                      <a:pt x="0" y="3995"/>
                      <a:pt x="834" y="6735"/>
                    </a:cubicBezTo>
                    <a:cubicBezTo>
                      <a:pt x="1579" y="9149"/>
                      <a:pt x="3709" y="10426"/>
                      <a:pt x="5846" y="10426"/>
                    </a:cubicBezTo>
                    <a:cubicBezTo>
                      <a:pt x="7636" y="10426"/>
                      <a:pt x="9430" y="9530"/>
                      <a:pt x="10421" y="7658"/>
                    </a:cubicBezTo>
                    <a:cubicBezTo>
                      <a:pt x="12331" y="4047"/>
                      <a:pt x="9574" y="0"/>
                      <a:pt x="5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 rot="338764" flipH="1">
                <a:off x="3227013" y="1867000"/>
                <a:ext cx="580490" cy="489344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7665" extrusionOk="0">
                    <a:moveTo>
                      <a:pt x="4331" y="0"/>
                    </a:moveTo>
                    <a:cubicBezTo>
                      <a:pt x="3951" y="0"/>
                      <a:pt x="3557" y="57"/>
                      <a:pt x="3156" y="181"/>
                    </a:cubicBezTo>
                    <a:cubicBezTo>
                      <a:pt x="1132" y="806"/>
                      <a:pt x="0" y="2950"/>
                      <a:pt x="626" y="4975"/>
                    </a:cubicBezTo>
                    <a:cubicBezTo>
                      <a:pt x="1175" y="6736"/>
                      <a:pt x="2741" y="7664"/>
                      <a:pt x="4312" y="7664"/>
                    </a:cubicBezTo>
                    <a:cubicBezTo>
                      <a:pt x="5635" y="7664"/>
                      <a:pt x="6960" y="7005"/>
                      <a:pt x="7682" y="5630"/>
                    </a:cubicBezTo>
                    <a:cubicBezTo>
                      <a:pt x="9093" y="2964"/>
                      <a:pt x="7063" y="0"/>
                      <a:pt x="433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 rot="338764" flipH="1">
                <a:off x="3557257" y="2096707"/>
                <a:ext cx="148984" cy="126278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978" extrusionOk="0">
                    <a:moveTo>
                      <a:pt x="1110" y="0"/>
                    </a:moveTo>
                    <a:cubicBezTo>
                      <a:pt x="1021" y="0"/>
                      <a:pt x="929" y="12"/>
                      <a:pt x="834" y="38"/>
                    </a:cubicBezTo>
                    <a:cubicBezTo>
                      <a:pt x="299" y="157"/>
                      <a:pt x="1" y="693"/>
                      <a:pt x="120" y="1200"/>
                    </a:cubicBezTo>
                    <a:cubicBezTo>
                      <a:pt x="240" y="1697"/>
                      <a:pt x="676" y="1977"/>
                      <a:pt x="1110" y="1977"/>
                    </a:cubicBezTo>
                    <a:cubicBezTo>
                      <a:pt x="1429" y="1977"/>
                      <a:pt x="1747" y="1825"/>
                      <a:pt x="1936" y="1497"/>
                    </a:cubicBezTo>
                    <a:cubicBezTo>
                      <a:pt x="2334" y="808"/>
                      <a:pt x="1834" y="0"/>
                      <a:pt x="11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 rot="338764" flipH="1">
                <a:off x="1742005" y="1253764"/>
                <a:ext cx="787689" cy="665992"/>
              </a:xfrm>
              <a:custGeom>
                <a:avLst/>
                <a:gdLst/>
                <a:ahLst/>
                <a:cxnLst/>
                <a:rect l="l" t="t" r="r" b="b"/>
                <a:pathLst>
                  <a:path w="12340" h="10432" extrusionOk="0">
                    <a:moveTo>
                      <a:pt x="5870" y="0"/>
                    </a:moveTo>
                    <a:cubicBezTo>
                      <a:pt x="5367" y="0"/>
                      <a:pt x="4847" y="75"/>
                      <a:pt x="4318" y="234"/>
                    </a:cubicBezTo>
                    <a:cubicBezTo>
                      <a:pt x="1549" y="1098"/>
                      <a:pt x="1" y="4016"/>
                      <a:pt x="864" y="6785"/>
                    </a:cubicBezTo>
                    <a:cubicBezTo>
                      <a:pt x="1606" y="9172"/>
                      <a:pt x="3720" y="10432"/>
                      <a:pt x="5848" y="10432"/>
                    </a:cubicBezTo>
                    <a:cubicBezTo>
                      <a:pt x="7647" y="10432"/>
                      <a:pt x="9456" y="9531"/>
                      <a:pt x="10451" y="7648"/>
                    </a:cubicBezTo>
                    <a:cubicBezTo>
                      <a:pt x="12340" y="4055"/>
                      <a:pt x="9585" y="0"/>
                      <a:pt x="587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 rot="338764" flipH="1">
                <a:off x="1732624" y="1275229"/>
                <a:ext cx="789029" cy="666631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0442" extrusionOk="0">
                    <a:moveTo>
                      <a:pt x="5898" y="0"/>
                    </a:moveTo>
                    <a:cubicBezTo>
                      <a:pt x="5386" y="0"/>
                      <a:pt x="4856" y="77"/>
                      <a:pt x="4317" y="244"/>
                    </a:cubicBezTo>
                    <a:cubicBezTo>
                      <a:pt x="1548" y="1107"/>
                      <a:pt x="0" y="4025"/>
                      <a:pt x="864" y="6794"/>
                    </a:cubicBezTo>
                    <a:cubicBezTo>
                      <a:pt x="1622" y="9181"/>
                      <a:pt x="3735" y="10441"/>
                      <a:pt x="5857" y="10441"/>
                    </a:cubicBezTo>
                    <a:cubicBezTo>
                      <a:pt x="7653" y="10441"/>
                      <a:pt x="9455" y="9540"/>
                      <a:pt x="10451" y="7657"/>
                    </a:cubicBezTo>
                    <a:cubicBezTo>
                      <a:pt x="12361" y="4047"/>
                      <a:pt x="9604" y="0"/>
                      <a:pt x="58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 rot="338764" flipH="1">
                <a:off x="1860864" y="1311981"/>
                <a:ext cx="582532" cy="491833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7704" extrusionOk="0">
                    <a:moveTo>
                      <a:pt x="4346" y="0"/>
                    </a:moveTo>
                    <a:cubicBezTo>
                      <a:pt x="3970" y="0"/>
                      <a:pt x="3581" y="57"/>
                      <a:pt x="3186" y="179"/>
                    </a:cubicBezTo>
                    <a:cubicBezTo>
                      <a:pt x="1161" y="804"/>
                      <a:pt x="0" y="2948"/>
                      <a:pt x="625" y="5002"/>
                    </a:cubicBezTo>
                    <a:cubicBezTo>
                      <a:pt x="1176" y="6767"/>
                      <a:pt x="2747" y="7704"/>
                      <a:pt x="4324" y="7704"/>
                    </a:cubicBezTo>
                    <a:cubicBezTo>
                      <a:pt x="5649" y="7704"/>
                      <a:pt x="6978" y="7043"/>
                      <a:pt x="7712" y="5657"/>
                    </a:cubicBezTo>
                    <a:cubicBezTo>
                      <a:pt x="9126" y="3013"/>
                      <a:pt x="7086" y="0"/>
                      <a:pt x="43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 rot="338764" flipH="1">
                <a:off x="2191377" y="1543424"/>
                <a:ext cx="150708" cy="126278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1978" extrusionOk="0">
                    <a:moveTo>
                      <a:pt x="1111" y="1"/>
                    </a:moveTo>
                    <a:cubicBezTo>
                      <a:pt x="1021" y="1"/>
                      <a:pt x="929" y="13"/>
                      <a:pt x="834" y="39"/>
                    </a:cubicBezTo>
                    <a:cubicBezTo>
                      <a:pt x="328" y="158"/>
                      <a:pt x="1" y="694"/>
                      <a:pt x="120" y="1200"/>
                    </a:cubicBezTo>
                    <a:cubicBezTo>
                      <a:pt x="240" y="1697"/>
                      <a:pt x="676" y="1978"/>
                      <a:pt x="1110" y="1978"/>
                    </a:cubicBezTo>
                    <a:cubicBezTo>
                      <a:pt x="1429" y="1978"/>
                      <a:pt x="1747" y="1826"/>
                      <a:pt x="1936" y="1498"/>
                    </a:cubicBezTo>
                    <a:cubicBezTo>
                      <a:pt x="2360" y="808"/>
                      <a:pt x="1840" y="1"/>
                      <a:pt x="1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 rot="338764" flipH="1">
                <a:off x="2025985" y="2707834"/>
                <a:ext cx="758965" cy="338806"/>
              </a:xfrm>
              <a:custGeom>
                <a:avLst/>
                <a:gdLst/>
                <a:ahLst/>
                <a:cxnLst/>
                <a:rect l="l" t="t" r="r" b="b"/>
                <a:pathLst>
                  <a:path w="11890" h="5307" extrusionOk="0">
                    <a:moveTo>
                      <a:pt x="11760" y="0"/>
                    </a:moveTo>
                    <a:cubicBezTo>
                      <a:pt x="11722" y="0"/>
                      <a:pt x="11684" y="20"/>
                      <a:pt x="11662" y="64"/>
                    </a:cubicBezTo>
                    <a:cubicBezTo>
                      <a:pt x="11074" y="1407"/>
                      <a:pt x="9960" y="3725"/>
                      <a:pt x="8171" y="3725"/>
                    </a:cubicBezTo>
                    <a:cubicBezTo>
                      <a:pt x="8057" y="3725"/>
                      <a:pt x="7941" y="3716"/>
                      <a:pt x="7821" y="3696"/>
                    </a:cubicBezTo>
                    <a:cubicBezTo>
                      <a:pt x="6124" y="3428"/>
                      <a:pt x="5976" y="2326"/>
                      <a:pt x="5380" y="510"/>
                    </a:cubicBezTo>
                    <a:cubicBezTo>
                      <a:pt x="5359" y="435"/>
                      <a:pt x="5299" y="403"/>
                      <a:pt x="5235" y="403"/>
                    </a:cubicBezTo>
                    <a:cubicBezTo>
                      <a:pt x="5121" y="403"/>
                      <a:pt x="4995" y="506"/>
                      <a:pt x="5053" y="659"/>
                    </a:cubicBezTo>
                    <a:cubicBezTo>
                      <a:pt x="5440" y="1969"/>
                      <a:pt x="6005" y="3428"/>
                      <a:pt x="4665" y="4381"/>
                    </a:cubicBezTo>
                    <a:cubicBezTo>
                      <a:pt x="4105" y="4789"/>
                      <a:pt x="3540" y="4942"/>
                      <a:pt x="2970" y="4942"/>
                    </a:cubicBezTo>
                    <a:cubicBezTo>
                      <a:pt x="2088" y="4942"/>
                      <a:pt x="1194" y="4576"/>
                      <a:pt x="289" y="4232"/>
                    </a:cubicBezTo>
                    <a:cubicBezTo>
                      <a:pt x="278" y="4230"/>
                      <a:pt x="267" y="4230"/>
                      <a:pt x="257" y="4230"/>
                    </a:cubicBezTo>
                    <a:cubicBezTo>
                      <a:pt x="72" y="4230"/>
                      <a:pt x="0" y="4476"/>
                      <a:pt x="170" y="4589"/>
                    </a:cubicBezTo>
                    <a:cubicBezTo>
                      <a:pt x="1139" y="4961"/>
                      <a:pt x="2092" y="5306"/>
                      <a:pt x="3012" y="5306"/>
                    </a:cubicBezTo>
                    <a:cubicBezTo>
                      <a:pt x="3787" y="5306"/>
                      <a:pt x="4540" y="5061"/>
                      <a:pt x="5261" y="4381"/>
                    </a:cubicBezTo>
                    <a:cubicBezTo>
                      <a:pt x="5708" y="3934"/>
                      <a:pt x="5946" y="3309"/>
                      <a:pt x="5916" y="2684"/>
                    </a:cubicBezTo>
                    <a:lnTo>
                      <a:pt x="5916" y="2684"/>
                    </a:lnTo>
                    <a:cubicBezTo>
                      <a:pt x="6363" y="3428"/>
                      <a:pt x="7018" y="4024"/>
                      <a:pt x="7941" y="4083"/>
                    </a:cubicBezTo>
                    <a:cubicBezTo>
                      <a:pt x="7990" y="4086"/>
                      <a:pt x="8038" y="4087"/>
                      <a:pt x="8087" y="4087"/>
                    </a:cubicBezTo>
                    <a:cubicBezTo>
                      <a:pt x="10060" y="4087"/>
                      <a:pt x="11377" y="1751"/>
                      <a:pt x="11871" y="153"/>
                    </a:cubicBezTo>
                    <a:cubicBezTo>
                      <a:pt x="11890" y="59"/>
                      <a:pt x="11825" y="0"/>
                      <a:pt x="1176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 rot="338764" flipH="1">
                <a:off x="3496355" y="2636563"/>
                <a:ext cx="210263" cy="177223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2776" extrusionOk="0">
                    <a:moveTo>
                      <a:pt x="1556" y="1"/>
                    </a:moveTo>
                    <a:cubicBezTo>
                      <a:pt x="1418" y="1"/>
                      <a:pt x="1276" y="21"/>
                      <a:pt x="1132" y="64"/>
                    </a:cubicBezTo>
                    <a:cubicBezTo>
                      <a:pt x="418" y="272"/>
                      <a:pt x="1" y="1076"/>
                      <a:pt x="239" y="1791"/>
                    </a:cubicBezTo>
                    <a:cubicBezTo>
                      <a:pt x="433" y="2436"/>
                      <a:pt x="994" y="2776"/>
                      <a:pt x="1557" y="2776"/>
                    </a:cubicBezTo>
                    <a:cubicBezTo>
                      <a:pt x="2033" y="2776"/>
                      <a:pt x="2511" y="2534"/>
                      <a:pt x="2770" y="2029"/>
                    </a:cubicBezTo>
                    <a:cubicBezTo>
                      <a:pt x="3293" y="1061"/>
                      <a:pt x="2552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 rot="338764" flipH="1">
                <a:off x="1536902" y="1835522"/>
                <a:ext cx="210263" cy="177351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2778" extrusionOk="0">
                    <a:moveTo>
                      <a:pt x="1548" y="1"/>
                    </a:moveTo>
                    <a:cubicBezTo>
                      <a:pt x="1413" y="1"/>
                      <a:pt x="1273" y="20"/>
                      <a:pt x="1132" y="63"/>
                    </a:cubicBezTo>
                    <a:cubicBezTo>
                      <a:pt x="417" y="301"/>
                      <a:pt x="0" y="1075"/>
                      <a:pt x="209" y="1819"/>
                    </a:cubicBezTo>
                    <a:cubicBezTo>
                      <a:pt x="417" y="2446"/>
                      <a:pt x="981" y="2778"/>
                      <a:pt x="1545" y="2778"/>
                    </a:cubicBezTo>
                    <a:cubicBezTo>
                      <a:pt x="2027" y="2778"/>
                      <a:pt x="2509" y="2535"/>
                      <a:pt x="2769" y="2028"/>
                    </a:cubicBezTo>
                    <a:cubicBezTo>
                      <a:pt x="3294" y="1084"/>
                      <a:pt x="2547" y="1"/>
                      <a:pt x="1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 rot="338764" flipH="1">
                <a:off x="3756184" y="1632058"/>
                <a:ext cx="1461629" cy="168368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26373" extrusionOk="0">
                    <a:moveTo>
                      <a:pt x="16286" y="0"/>
                    </a:moveTo>
                    <a:cubicBezTo>
                      <a:pt x="15958" y="0"/>
                      <a:pt x="15630" y="18"/>
                      <a:pt x="15305" y="54"/>
                    </a:cubicBezTo>
                    <a:cubicBezTo>
                      <a:pt x="12327" y="381"/>
                      <a:pt x="9618" y="1900"/>
                      <a:pt x="7385" y="3835"/>
                    </a:cubicBezTo>
                    <a:cubicBezTo>
                      <a:pt x="5062" y="5830"/>
                      <a:pt x="3187" y="8331"/>
                      <a:pt x="1966" y="11159"/>
                    </a:cubicBezTo>
                    <a:cubicBezTo>
                      <a:pt x="1430" y="12469"/>
                      <a:pt x="983" y="13839"/>
                      <a:pt x="656" y="15238"/>
                    </a:cubicBezTo>
                    <a:cubicBezTo>
                      <a:pt x="269" y="16638"/>
                      <a:pt x="1" y="18186"/>
                      <a:pt x="269" y="19615"/>
                    </a:cubicBezTo>
                    <a:cubicBezTo>
                      <a:pt x="775" y="22146"/>
                      <a:pt x="3216" y="23903"/>
                      <a:pt x="5479" y="24796"/>
                    </a:cubicBezTo>
                    <a:cubicBezTo>
                      <a:pt x="5837" y="24915"/>
                      <a:pt x="6253" y="24945"/>
                      <a:pt x="6611" y="25064"/>
                    </a:cubicBezTo>
                    <a:cubicBezTo>
                      <a:pt x="8159" y="25630"/>
                      <a:pt x="9856" y="26225"/>
                      <a:pt x="11464" y="26344"/>
                    </a:cubicBezTo>
                    <a:cubicBezTo>
                      <a:pt x="11747" y="26363"/>
                      <a:pt x="12032" y="26372"/>
                      <a:pt x="12319" y="26372"/>
                    </a:cubicBezTo>
                    <a:cubicBezTo>
                      <a:pt x="14806" y="26372"/>
                      <a:pt x="17352" y="25627"/>
                      <a:pt x="18580" y="23277"/>
                    </a:cubicBezTo>
                    <a:cubicBezTo>
                      <a:pt x="19354" y="21759"/>
                      <a:pt x="19294" y="19913"/>
                      <a:pt x="19205" y="18246"/>
                    </a:cubicBezTo>
                    <a:cubicBezTo>
                      <a:pt x="19086" y="16251"/>
                      <a:pt x="18937" y="14315"/>
                      <a:pt x="19294" y="12291"/>
                    </a:cubicBezTo>
                    <a:cubicBezTo>
                      <a:pt x="19592" y="10445"/>
                      <a:pt x="20158" y="8629"/>
                      <a:pt x="20992" y="6931"/>
                    </a:cubicBezTo>
                    <a:cubicBezTo>
                      <a:pt x="21379" y="6098"/>
                      <a:pt x="21855" y="5294"/>
                      <a:pt x="22361" y="4550"/>
                    </a:cubicBezTo>
                    <a:cubicBezTo>
                      <a:pt x="22689" y="4103"/>
                      <a:pt x="22897" y="3567"/>
                      <a:pt x="22897" y="3001"/>
                    </a:cubicBezTo>
                    <a:cubicBezTo>
                      <a:pt x="22808" y="2644"/>
                      <a:pt x="22599" y="2346"/>
                      <a:pt x="22272" y="2138"/>
                    </a:cubicBezTo>
                    <a:cubicBezTo>
                      <a:pt x="21617" y="1632"/>
                      <a:pt x="20902" y="1215"/>
                      <a:pt x="20128" y="887"/>
                    </a:cubicBezTo>
                    <a:cubicBezTo>
                      <a:pt x="18935" y="291"/>
                      <a:pt x="17608" y="0"/>
                      <a:pt x="16286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 rot="338764" flipH="1">
                <a:off x="443104" y="424684"/>
                <a:ext cx="1771407" cy="1351520"/>
              </a:xfrm>
              <a:custGeom>
                <a:avLst/>
                <a:gdLst/>
                <a:ahLst/>
                <a:cxnLst/>
                <a:rect l="l" t="t" r="r" b="b"/>
                <a:pathLst>
                  <a:path w="27751" h="21170" extrusionOk="0">
                    <a:moveTo>
                      <a:pt x="11821" y="1"/>
                    </a:moveTo>
                    <a:cubicBezTo>
                      <a:pt x="9052" y="1"/>
                      <a:pt x="6164" y="567"/>
                      <a:pt x="3842" y="2145"/>
                    </a:cubicBezTo>
                    <a:cubicBezTo>
                      <a:pt x="2532" y="3008"/>
                      <a:pt x="1490" y="4259"/>
                      <a:pt x="864" y="5717"/>
                    </a:cubicBezTo>
                    <a:cubicBezTo>
                      <a:pt x="507" y="6402"/>
                      <a:pt x="269" y="7147"/>
                      <a:pt x="90" y="7921"/>
                    </a:cubicBezTo>
                    <a:cubicBezTo>
                      <a:pt x="1" y="8248"/>
                      <a:pt x="1" y="8606"/>
                      <a:pt x="180" y="8903"/>
                    </a:cubicBezTo>
                    <a:cubicBezTo>
                      <a:pt x="507" y="9320"/>
                      <a:pt x="983" y="9588"/>
                      <a:pt x="1490" y="9677"/>
                    </a:cubicBezTo>
                    <a:cubicBezTo>
                      <a:pt x="2323" y="9916"/>
                      <a:pt x="3157" y="10213"/>
                      <a:pt x="3931" y="10541"/>
                    </a:cubicBezTo>
                    <a:cubicBezTo>
                      <a:pt x="5569" y="11285"/>
                      <a:pt x="7087" y="12238"/>
                      <a:pt x="8457" y="13369"/>
                    </a:cubicBezTo>
                    <a:cubicBezTo>
                      <a:pt x="9945" y="14590"/>
                      <a:pt x="10987" y="16079"/>
                      <a:pt x="12149" y="17597"/>
                    </a:cubicBezTo>
                    <a:cubicBezTo>
                      <a:pt x="13101" y="18848"/>
                      <a:pt x="14203" y="20217"/>
                      <a:pt x="15692" y="20813"/>
                    </a:cubicBezTo>
                    <a:cubicBezTo>
                      <a:pt x="16312" y="21060"/>
                      <a:pt x="16925" y="21169"/>
                      <a:pt x="17525" y="21169"/>
                    </a:cubicBezTo>
                    <a:cubicBezTo>
                      <a:pt x="19459" y="21169"/>
                      <a:pt x="21250" y="20026"/>
                      <a:pt x="22659" y="18639"/>
                    </a:cubicBezTo>
                    <a:cubicBezTo>
                      <a:pt x="23761" y="17568"/>
                      <a:pt x="24981" y="16257"/>
                      <a:pt x="25368" y="14769"/>
                    </a:cubicBezTo>
                    <a:cubicBezTo>
                      <a:pt x="25636" y="14501"/>
                      <a:pt x="25845" y="14203"/>
                      <a:pt x="26023" y="13876"/>
                    </a:cubicBezTo>
                    <a:cubicBezTo>
                      <a:pt x="27125" y="11851"/>
                      <a:pt x="27750" y="9082"/>
                      <a:pt x="26589" y="6968"/>
                    </a:cubicBezTo>
                    <a:cubicBezTo>
                      <a:pt x="25904" y="5777"/>
                      <a:pt x="24773" y="4824"/>
                      <a:pt x="23641" y="4050"/>
                    </a:cubicBezTo>
                    <a:cubicBezTo>
                      <a:pt x="22540" y="3276"/>
                      <a:pt x="21379" y="2561"/>
                      <a:pt x="20188" y="1936"/>
                    </a:cubicBezTo>
                    <a:cubicBezTo>
                      <a:pt x="17597" y="656"/>
                      <a:pt x="14709" y="1"/>
                      <a:pt x="118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 rot="338764" flipH="1">
                <a:off x="2587518" y="2532913"/>
                <a:ext cx="247094" cy="137897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160" extrusionOk="0">
                    <a:moveTo>
                      <a:pt x="972" y="1"/>
                    </a:moveTo>
                    <a:cubicBezTo>
                      <a:pt x="755" y="1"/>
                      <a:pt x="567" y="66"/>
                      <a:pt x="477" y="246"/>
                    </a:cubicBezTo>
                    <a:cubicBezTo>
                      <a:pt x="0" y="1110"/>
                      <a:pt x="3186" y="2063"/>
                      <a:pt x="3573" y="2152"/>
                    </a:cubicBezTo>
                    <a:cubicBezTo>
                      <a:pt x="3589" y="2157"/>
                      <a:pt x="3605" y="2160"/>
                      <a:pt x="3620" y="2160"/>
                    </a:cubicBezTo>
                    <a:cubicBezTo>
                      <a:pt x="3692" y="2160"/>
                      <a:pt x="3757" y="2106"/>
                      <a:pt x="3781" y="2033"/>
                    </a:cubicBezTo>
                    <a:cubicBezTo>
                      <a:pt x="3871" y="2033"/>
                      <a:pt x="3871" y="1914"/>
                      <a:pt x="3811" y="1884"/>
                    </a:cubicBezTo>
                    <a:lnTo>
                      <a:pt x="3752" y="1824"/>
                    </a:lnTo>
                    <a:cubicBezTo>
                      <a:pt x="3394" y="1408"/>
                      <a:pt x="2978" y="1021"/>
                      <a:pt x="2531" y="723"/>
                    </a:cubicBezTo>
                    <a:cubicBezTo>
                      <a:pt x="2352" y="544"/>
                      <a:pt x="2144" y="425"/>
                      <a:pt x="1965" y="306"/>
                    </a:cubicBezTo>
                    <a:cubicBezTo>
                      <a:pt x="1762" y="176"/>
                      <a:pt x="1328" y="1"/>
                      <a:pt x="972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 rot="338764" flipH="1">
                <a:off x="2329621" y="2328617"/>
                <a:ext cx="95110" cy="242788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803" extrusionOk="0">
                    <a:moveTo>
                      <a:pt x="815" y="0"/>
                    </a:moveTo>
                    <a:cubicBezTo>
                      <a:pt x="734" y="0"/>
                      <a:pt x="641" y="19"/>
                      <a:pt x="537" y="62"/>
                    </a:cubicBezTo>
                    <a:cubicBezTo>
                      <a:pt x="60" y="241"/>
                      <a:pt x="60" y="1283"/>
                      <a:pt x="60" y="1670"/>
                    </a:cubicBezTo>
                    <a:cubicBezTo>
                      <a:pt x="1" y="2265"/>
                      <a:pt x="60" y="2831"/>
                      <a:pt x="269" y="3397"/>
                    </a:cubicBezTo>
                    <a:lnTo>
                      <a:pt x="269" y="3635"/>
                    </a:lnTo>
                    <a:cubicBezTo>
                      <a:pt x="251" y="3739"/>
                      <a:pt x="335" y="3802"/>
                      <a:pt x="425" y="3802"/>
                    </a:cubicBezTo>
                    <a:cubicBezTo>
                      <a:pt x="490" y="3802"/>
                      <a:pt x="559" y="3769"/>
                      <a:pt x="596" y="3695"/>
                    </a:cubicBezTo>
                    <a:cubicBezTo>
                      <a:pt x="983" y="2772"/>
                      <a:pt x="1489" y="2027"/>
                      <a:pt x="1430" y="985"/>
                    </a:cubicBezTo>
                    <a:cubicBezTo>
                      <a:pt x="1380" y="535"/>
                      <a:pt x="1246" y="0"/>
                      <a:pt x="81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" y="1047751"/>
            <a:ext cx="55626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3"/>
          <p:cNvSpPr txBox="1">
            <a:spLocks noGrp="1"/>
          </p:cNvSpPr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Achievements</a:t>
            </a:r>
            <a:endParaRPr dirty="0"/>
          </a:p>
        </p:txBody>
      </p:sp>
      <p:cxnSp>
        <p:nvCxnSpPr>
          <p:cNvPr id="1127" name="Google Shape;1127;p33"/>
          <p:cNvCxnSpPr/>
          <p:nvPr/>
        </p:nvCxnSpPr>
        <p:spPr>
          <a:xfrm>
            <a:off x="2878413" y="1796000"/>
            <a:ext cx="1701900" cy="119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DB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8" name="Google Shape;1128;p33"/>
          <p:cNvSpPr/>
          <p:nvPr/>
        </p:nvSpPr>
        <p:spPr>
          <a:xfrm>
            <a:off x="457075" y="1257299"/>
            <a:ext cx="2428500" cy="1060800"/>
          </a:xfrm>
          <a:prstGeom prst="roundRect">
            <a:avLst>
              <a:gd name="adj" fmla="val 8396"/>
            </a:avLst>
          </a:prstGeom>
          <a:solidFill>
            <a:srgbClr val="FFDB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3"/>
          <p:cNvSpPr txBox="1"/>
          <p:nvPr/>
        </p:nvSpPr>
        <p:spPr>
          <a:xfrm>
            <a:off x="562825" y="1508293"/>
            <a:ext cx="2216999" cy="68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User-friendly Application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 Extra Condensed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130" name="Google Shape;1130;p33"/>
          <p:cNvSpPr txBox="1"/>
          <p:nvPr/>
        </p:nvSpPr>
        <p:spPr>
          <a:xfrm>
            <a:off x="562824" y="1399228"/>
            <a:ext cx="2217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31" name="Google Shape;1131;p33"/>
          <p:cNvCxnSpPr/>
          <p:nvPr/>
        </p:nvCxnSpPr>
        <p:spPr>
          <a:xfrm rot="10800000" flipH="1">
            <a:off x="2877238" y="2995060"/>
            <a:ext cx="1702500" cy="1207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DB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33"/>
          <p:cNvSpPr/>
          <p:nvPr/>
        </p:nvSpPr>
        <p:spPr>
          <a:xfrm>
            <a:off x="457075" y="3671860"/>
            <a:ext cx="2428500" cy="1060800"/>
          </a:xfrm>
          <a:prstGeom prst="roundRect">
            <a:avLst>
              <a:gd name="adj" fmla="val 8396"/>
            </a:avLst>
          </a:prstGeom>
          <a:solidFill>
            <a:srgbClr val="FFDB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3"/>
          <p:cNvSpPr txBox="1"/>
          <p:nvPr/>
        </p:nvSpPr>
        <p:spPr>
          <a:xfrm>
            <a:off x="562825" y="3813724"/>
            <a:ext cx="2217000" cy="79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Storing and managing the basic information about pets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35" name="Google Shape;1135;p33"/>
          <p:cNvCxnSpPr/>
          <p:nvPr/>
        </p:nvCxnSpPr>
        <p:spPr>
          <a:xfrm rot="10800000" flipH="1">
            <a:off x="2877238" y="2990180"/>
            <a:ext cx="1703100" cy="4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3"/>
          <p:cNvSpPr/>
          <p:nvPr/>
        </p:nvSpPr>
        <p:spPr>
          <a:xfrm>
            <a:off x="457075" y="2464580"/>
            <a:ext cx="2428500" cy="1060800"/>
          </a:xfrm>
          <a:prstGeom prst="roundRect">
            <a:avLst>
              <a:gd name="adj" fmla="val 83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3"/>
          <p:cNvSpPr txBox="1"/>
          <p:nvPr/>
        </p:nvSpPr>
        <p:spPr>
          <a:xfrm>
            <a:off x="562825" y="2606500"/>
            <a:ext cx="2217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8" name="Google Shape;1138;p33"/>
          <p:cNvSpPr txBox="1"/>
          <p:nvPr/>
        </p:nvSpPr>
        <p:spPr>
          <a:xfrm>
            <a:off x="562825" y="2663076"/>
            <a:ext cx="2217000" cy="7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mic Sans MS" pitchFamily="66" charset="0"/>
              </a:rPr>
              <a:t>Login system with password protection</a:t>
            </a:r>
          </a:p>
        </p:txBody>
      </p:sp>
      <p:cxnSp>
        <p:nvCxnSpPr>
          <p:cNvPr id="1139" name="Google Shape;1139;p33"/>
          <p:cNvCxnSpPr/>
          <p:nvPr/>
        </p:nvCxnSpPr>
        <p:spPr>
          <a:xfrm flipH="1">
            <a:off x="4563688" y="1796000"/>
            <a:ext cx="1701900" cy="119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140;p33"/>
          <p:cNvSpPr/>
          <p:nvPr/>
        </p:nvSpPr>
        <p:spPr>
          <a:xfrm>
            <a:off x="6258425" y="1257299"/>
            <a:ext cx="2428500" cy="1060800"/>
          </a:xfrm>
          <a:prstGeom prst="roundRect">
            <a:avLst>
              <a:gd name="adj" fmla="val 83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3"/>
          <p:cNvSpPr txBox="1"/>
          <p:nvPr/>
        </p:nvSpPr>
        <p:spPr>
          <a:xfrm>
            <a:off x="6364175" y="1508293"/>
            <a:ext cx="2217000" cy="68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Add/Delete details about pets and users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2" name="Google Shape;1142;p33"/>
          <p:cNvSpPr txBox="1"/>
          <p:nvPr/>
        </p:nvSpPr>
        <p:spPr>
          <a:xfrm>
            <a:off x="6364175" y="1399228"/>
            <a:ext cx="2217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43" name="Google Shape;1143;p33"/>
          <p:cNvCxnSpPr/>
          <p:nvPr/>
        </p:nvCxnSpPr>
        <p:spPr>
          <a:xfrm rot="10800000">
            <a:off x="4564263" y="2995060"/>
            <a:ext cx="1702500" cy="1207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258425" y="3671860"/>
            <a:ext cx="2428500" cy="1060800"/>
          </a:xfrm>
          <a:prstGeom prst="roundRect">
            <a:avLst>
              <a:gd name="adj" fmla="val 83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3"/>
          <p:cNvSpPr txBox="1"/>
          <p:nvPr/>
        </p:nvSpPr>
        <p:spPr>
          <a:xfrm>
            <a:off x="6364175" y="3813724"/>
            <a:ext cx="2217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6" name="Google Shape;1146;p33"/>
          <p:cNvSpPr txBox="1"/>
          <p:nvPr/>
        </p:nvSpPr>
        <p:spPr>
          <a:xfrm>
            <a:off x="6364175" y="3813724"/>
            <a:ext cx="2217000" cy="79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mic Sans MS" pitchFamily="66" charset="0"/>
              </a:rPr>
              <a:t>Storing and managing the basic information about users</a:t>
            </a:r>
          </a:p>
        </p:txBody>
      </p:sp>
      <p:cxnSp>
        <p:nvCxnSpPr>
          <p:cNvPr id="1147" name="Google Shape;1147;p33"/>
          <p:cNvCxnSpPr/>
          <p:nvPr/>
        </p:nvCxnSpPr>
        <p:spPr>
          <a:xfrm rot="10800000">
            <a:off x="4563663" y="2990180"/>
            <a:ext cx="1703100" cy="4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DB8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8" name="Google Shape;1148;p33"/>
          <p:cNvSpPr/>
          <p:nvPr/>
        </p:nvSpPr>
        <p:spPr>
          <a:xfrm>
            <a:off x="6258425" y="2464580"/>
            <a:ext cx="2428500" cy="1060800"/>
          </a:xfrm>
          <a:prstGeom prst="roundRect">
            <a:avLst>
              <a:gd name="adj" fmla="val 8396"/>
            </a:avLst>
          </a:prstGeom>
          <a:solidFill>
            <a:srgbClr val="FFDB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3"/>
          <p:cNvSpPr txBox="1"/>
          <p:nvPr/>
        </p:nvSpPr>
        <p:spPr>
          <a:xfrm>
            <a:off x="6364175" y="2699862"/>
            <a:ext cx="2217000" cy="70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omic Sans MS" pitchFamily="66" charset="0"/>
              </a:rPr>
              <a:t>Location-based pets recommendation</a:t>
            </a:r>
          </a:p>
        </p:txBody>
      </p:sp>
      <p:sp>
        <p:nvSpPr>
          <p:cNvPr id="1151" name="Google Shape;1151;p33"/>
          <p:cNvSpPr/>
          <p:nvPr/>
        </p:nvSpPr>
        <p:spPr>
          <a:xfrm>
            <a:off x="5436904" y="3077228"/>
            <a:ext cx="294609" cy="470639"/>
          </a:xfrm>
          <a:custGeom>
            <a:avLst/>
            <a:gdLst/>
            <a:ahLst/>
            <a:cxnLst/>
            <a:rect l="l" t="t" r="r" b="b"/>
            <a:pathLst>
              <a:path w="6415" h="10248" extrusionOk="0">
                <a:moveTo>
                  <a:pt x="3183" y="0"/>
                </a:moveTo>
                <a:lnTo>
                  <a:pt x="0" y="49"/>
                </a:lnTo>
                <a:cubicBezTo>
                  <a:pt x="0" y="49"/>
                  <a:pt x="1934" y="10247"/>
                  <a:pt x="3998" y="10247"/>
                </a:cubicBezTo>
                <a:cubicBezTo>
                  <a:pt x="4096" y="10247"/>
                  <a:pt x="4194" y="10224"/>
                  <a:pt x="4292" y="10176"/>
                </a:cubicBezTo>
                <a:cubicBezTo>
                  <a:pt x="6414" y="9115"/>
                  <a:pt x="3183" y="0"/>
                  <a:pt x="31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3412487" y="3077228"/>
            <a:ext cx="292404" cy="470639"/>
          </a:xfrm>
          <a:custGeom>
            <a:avLst/>
            <a:gdLst/>
            <a:ahLst/>
            <a:cxnLst/>
            <a:rect l="l" t="t" r="r" b="b"/>
            <a:pathLst>
              <a:path w="6367" h="10248" extrusionOk="0">
                <a:moveTo>
                  <a:pt x="3232" y="0"/>
                </a:moveTo>
                <a:cubicBezTo>
                  <a:pt x="3232" y="0"/>
                  <a:pt x="1" y="9115"/>
                  <a:pt x="2123" y="10176"/>
                </a:cubicBezTo>
                <a:cubicBezTo>
                  <a:pt x="2219" y="10224"/>
                  <a:pt x="2315" y="10247"/>
                  <a:pt x="2411" y="10247"/>
                </a:cubicBezTo>
                <a:cubicBezTo>
                  <a:pt x="4433" y="10247"/>
                  <a:pt x="6367" y="49"/>
                  <a:pt x="6367" y="49"/>
                </a:cubicBezTo>
                <a:lnTo>
                  <a:pt x="32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3" name="Google Shape;1153;p33"/>
          <p:cNvGrpSpPr/>
          <p:nvPr/>
        </p:nvGrpSpPr>
        <p:grpSpPr>
          <a:xfrm>
            <a:off x="3534326" y="1508292"/>
            <a:ext cx="2084214" cy="2968775"/>
            <a:chOff x="3534326" y="1508292"/>
            <a:chExt cx="2084214" cy="2968775"/>
          </a:xfrm>
        </p:grpSpPr>
        <p:sp>
          <p:nvSpPr>
            <p:cNvPr id="1154" name="Google Shape;1154;p33"/>
            <p:cNvSpPr/>
            <p:nvPr/>
          </p:nvSpPr>
          <p:spPr>
            <a:xfrm>
              <a:off x="3836649" y="4206799"/>
              <a:ext cx="1470702" cy="270269"/>
            </a:xfrm>
            <a:custGeom>
              <a:avLst/>
              <a:gdLst/>
              <a:ahLst/>
              <a:cxnLst/>
              <a:rect l="l" t="t" r="r" b="b"/>
              <a:pathLst>
                <a:path w="32024" h="5885" extrusionOk="0">
                  <a:moveTo>
                    <a:pt x="16012" y="1"/>
                  </a:moveTo>
                  <a:cubicBezTo>
                    <a:pt x="7138" y="1"/>
                    <a:pt x="0" y="1303"/>
                    <a:pt x="0" y="2942"/>
                  </a:cubicBezTo>
                  <a:cubicBezTo>
                    <a:pt x="0" y="4582"/>
                    <a:pt x="7138" y="5884"/>
                    <a:pt x="16012" y="5884"/>
                  </a:cubicBezTo>
                  <a:cubicBezTo>
                    <a:pt x="24838" y="5884"/>
                    <a:pt x="32023" y="4582"/>
                    <a:pt x="32023" y="2942"/>
                  </a:cubicBezTo>
                  <a:cubicBezTo>
                    <a:pt x="32023" y="1351"/>
                    <a:pt x="24838" y="1"/>
                    <a:pt x="16012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3534326" y="1774887"/>
              <a:ext cx="2084214" cy="2602524"/>
            </a:xfrm>
            <a:custGeom>
              <a:avLst/>
              <a:gdLst/>
              <a:ahLst/>
              <a:cxnLst/>
              <a:rect l="l" t="t" r="r" b="b"/>
              <a:pathLst>
                <a:path w="45383" h="56669" extrusionOk="0">
                  <a:moveTo>
                    <a:pt x="22957" y="0"/>
                  </a:moveTo>
                  <a:cubicBezTo>
                    <a:pt x="9694" y="0"/>
                    <a:pt x="0" y="21124"/>
                    <a:pt x="0" y="34387"/>
                  </a:cubicBezTo>
                  <a:cubicBezTo>
                    <a:pt x="0" y="47649"/>
                    <a:pt x="9694" y="56668"/>
                    <a:pt x="22957" y="56668"/>
                  </a:cubicBezTo>
                  <a:cubicBezTo>
                    <a:pt x="36220" y="56668"/>
                    <a:pt x="45383" y="47649"/>
                    <a:pt x="45383" y="34387"/>
                  </a:cubicBezTo>
                  <a:cubicBezTo>
                    <a:pt x="45383" y="21124"/>
                    <a:pt x="36220" y="0"/>
                    <a:pt x="22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4391469" y="2833596"/>
              <a:ext cx="343335" cy="294609"/>
            </a:xfrm>
            <a:custGeom>
              <a:avLst/>
              <a:gdLst/>
              <a:ahLst/>
              <a:cxnLst/>
              <a:rect l="l" t="t" r="r" b="b"/>
              <a:pathLst>
                <a:path w="7476" h="6415" extrusionOk="0">
                  <a:moveTo>
                    <a:pt x="3762" y="0"/>
                  </a:moveTo>
                  <a:cubicBezTo>
                    <a:pt x="1689" y="0"/>
                    <a:pt x="1" y="1447"/>
                    <a:pt x="1" y="3232"/>
                  </a:cubicBezTo>
                  <a:cubicBezTo>
                    <a:pt x="1" y="4968"/>
                    <a:pt x="1689" y="6415"/>
                    <a:pt x="3762" y="6415"/>
                  </a:cubicBezTo>
                  <a:cubicBezTo>
                    <a:pt x="5836" y="6415"/>
                    <a:pt x="7476" y="4968"/>
                    <a:pt x="7476" y="3232"/>
                  </a:cubicBezTo>
                  <a:cubicBezTo>
                    <a:pt x="7476" y="1447"/>
                    <a:pt x="5836" y="0"/>
                    <a:pt x="3762" y="0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4389264" y="2791482"/>
              <a:ext cx="347790" cy="287996"/>
            </a:xfrm>
            <a:custGeom>
              <a:avLst/>
              <a:gdLst/>
              <a:ahLst/>
              <a:cxnLst/>
              <a:rect l="l" t="t" r="r" b="b"/>
              <a:pathLst>
                <a:path w="7573" h="6271" extrusionOk="0">
                  <a:moveTo>
                    <a:pt x="3810" y="1"/>
                  </a:moveTo>
                  <a:cubicBezTo>
                    <a:pt x="1737" y="1"/>
                    <a:pt x="0" y="1207"/>
                    <a:pt x="0" y="2846"/>
                  </a:cubicBezTo>
                  <a:cubicBezTo>
                    <a:pt x="0" y="4390"/>
                    <a:pt x="1737" y="6271"/>
                    <a:pt x="3810" y="6271"/>
                  </a:cubicBezTo>
                  <a:cubicBezTo>
                    <a:pt x="5884" y="6271"/>
                    <a:pt x="7572" y="4390"/>
                    <a:pt x="7572" y="2846"/>
                  </a:cubicBezTo>
                  <a:cubicBezTo>
                    <a:pt x="7572" y="1255"/>
                    <a:pt x="5884" y="1"/>
                    <a:pt x="3810" y="1"/>
                  </a:cubicBezTo>
                  <a:close/>
                </a:path>
              </a:pathLst>
            </a:custGeom>
            <a:solidFill>
              <a:srgbClr val="EA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4389264" y="2760483"/>
              <a:ext cx="347790" cy="261405"/>
            </a:xfrm>
            <a:custGeom>
              <a:avLst/>
              <a:gdLst/>
              <a:ahLst/>
              <a:cxnLst/>
              <a:rect l="l" t="t" r="r" b="b"/>
              <a:pathLst>
                <a:path w="7573" h="5692" extrusionOk="0">
                  <a:moveTo>
                    <a:pt x="3810" y="1"/>
                  </a:moveTo>
                  <a:cubicBezTo>
                    <a:pt x="1737" y="1"/>
                    <a:pt x="0" y="869"/>
                    <a:pt x="0" y="2605"/>
                  </a:cubicBezTo>
                  <a:cubicBezTo>
                    <a:pt x="0" y="4293"/>
                    <a:pt x="3810" y="5692"/>
                    <a:pt x="3810" y="5692"/>
                  </a:cubicBezTo>
                  <a:cubicBezTo>
                    <a:pt x="3810" y="5692"/>
                    <a:pt x="7572" y="4293"/>
                    <a:pt x="7572" y="2605"/>
                  </a:cubicBezTo>
                  <a:cubicBezTo>
                    <a:pt x="7572" y="869"/>
                    <a:pt x="5884" y="1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4127906" y="2614304"/>
              <a:ext cx="201611" cy="171117"/>
            </a:xfrm>
            <a:custGeom>
              <a:avLst/>
              <a:gdLst/>
              <a:ahLst/>
              <a:cxnLst/>
              <a:rect l="l" t="t" r="r" b="b"/>
              <a:pathLst>
                <a:path w="4390" h="3726" extrusionOk="0">
                  <a:moveTo>
                    <a:pt x="1881" y="1"/>
                  </a:moveTo>
                  <a:cubicBezTo>
                    <a:pt x="869" y="1"/>
                    <a:pt x="0" y="821"/>
                    <a:pt x="0" y="1882"/>
                  </a:cubicBezTo>
                  <a:cubicBezTo>
                    <a:pt x="0" y="2991"/>
                    <a:pt x="928" y="3725"/>
                    <a:pt x="1902" y="3725"/>
                  </a:cubicBezTo>
                  <a:cubicBezTo>
                    <a:pt x="2367" y="3725"/>
                    <a:pt x="2842" y="3558"/>
                    <a:pt x="3232" y="3184"/>
                  </a:cubicBezTo>
                  <a:cubicBezTo>
                    <a:pt x="4389" y="1978"/>
                    <a:pt x="3569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4176632" y="2638690"/>
              <a:ext cx="50977" cy="48772"/>
            </a:xfrm>
            <a:custGeom>
              <a:avLst/>
              <a:gdLst/>
              <a:ahLst/>
              <a:cxnLst/>
              <a:rect l="l" t="t" r="r" b="b"/>
              <a:pathLst>
                <a:path w="1110" h="1062" extrusionOk="0">
                  <a:moveTo>
                    <a:pt x="531" y="0"/>
                  </a:moveTo>
                  <a:cubicBezTo>
                    <a:pt x="242" y="0"/>
                    <a:pt x="1" y="241"/>
                    <a:pt x="1" y="531"/>
                  </a:cubicBezTo>
                  <a:cubicBezTo>
                    <a:pt x="1" y="820"/>
                    <a:pt x="242" y="1061"/>
                    <a:pt x="531" y="1061"/>
                  </a:cubicBezTo>
                  <a:cubicBezTo>
                    <a:pt x="869" y="1061"/>
                    <a:pt x="1110" y="820"/>
                    <a:pt x="1110" y="531"/>
                  </a:cubicBezTo>
                  <a:cubicBezTo>
                    <a:pt x="1110" y="241"/>
                    <a:pt x="869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4116838" y="2857936"/>
              <a:ext cx="194952" cy="99749"/>
            </a:xfrm>
            <a:custGeom>
              <a:avLst/>
              <a:gdLst/>
              <a:ahLst/>
              <a:cxnLst/>
              <a:rect l="l" t="t" r="r" b="b"/>
              <a:pathLst>
                <a:path w="4245" h="2172" extrusionOk="0">
                  <a:moveTo>
                    <a:pt x="2122" y="1"/>
                  </a:moveTo>
                  <a:cubicBezTo>
                    <a:pt x="917" y="1"/>
                    <a:pt x="0" y="483"/>
                    <a:pt x="0" y="1062"/>
                  </a:cubicBezTo>
                  <a:cubicBezTo>
                    <a:pt x="0" y="1689"/>
                    <a:pt x="965" y="2171"/>
                    <a:pt x="2122" y="2171"/>
                  </a:cubicBezTo>
                  <a:cubicBezTo>
                    <a:pt x="3328" y="2171"/>
                    <a:pt x="4244" y="1689"/>
                    <a:pt x="4244" y="1062"/>
                  </a:cubicBezTo>
                  <a:cubicBezTo>
                    <a:pt x="4244" y="483"/>
                    <a:pt x="3328" y="1"/>
                    <a:pt x="2122" y="1"/>
                  </a:cubicBez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4863256" y="2614304"/>
              <a:ext cx="201565" cy="171117"/>
            </a:xfrm>
            <a:custGeom>
              <a:avLst/>
              <a:gdLst/>
              <a:ahLst/>
              <a:cxnLst/>
              <a:rect l="l" t="t" r="r" b="b"/>
              <a:pathLst>
                <a:path w="4389" h="3726" extrusionOk="0">
                  <a:moveTo>
                    <a:pt x="1881" y="1"/>
                  </a:moveTo>
                  <a:cubicBezTo>
                    <a:pt x="868" y="1"/>
                    <a:pt x="0" y="821"/>
                    <a:pt x="0" y="1882"/>
                  </a:cubicBezTo>
                  <a:cubicBezTo>
                    <a:pt x="0" y="2991"/>
                    <a:pt x="928" y="3725"/>
                    <a:pt x="1901" y="3725"/>
                  </a:cubicBezTo>
                  <a:cubicBezTo>
                    <a:pt x="2366" y="3725"/>
                    <a:pt x="2842" y="3558"/>
                    <a:pt x="3231" y="3184"/>
                  </a:cubicBezTo>
                  <a:cubicBezTo>
                    <a:pt x="4389" y="1978"/>
                    <a:pt x="3569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914186" y="2638690"/>
              <a:ext cx="48772" cy="48772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193" y="0"/>
                    <a:pt x="0" y="241"/>
                    <a:pt x="0" y="531"/>
                  </a:cubicBezTo>
                  <a:cubicBezTo>
                    <a:pt x="0" y="820"/>
                    <a:pt x="193" y="1061"/>
                    <a:pt x="531" y="1061"/>
                  </a:cubicBezTo>
                  <a:cubicBezTo>
                    <a:pt x="820" y="1061"/>
                    <a:pt x="1061" y="820"/>
                    <a:pt x="1061" y="531"/>
                  </a:cubicBezTo>
                  <a:cubicBezTo>
                    <a:pt x="1061" y="241"/>
                    <a:pt x="820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4852142" y="2857936"/>
              <a:ext cx="194998" cy="99749"/>
            </a:xfrm>
            <a:custGeom>
              <a:avLst/>
              <a:gdLst/>
              <a:ahLst/>
              <a:cxnLst/>
              <a:rect l="l" t="t" r="r" b="b"/>
              <a:pathLst>
                <a:path w="4246" h="2172" extrusionOk="0">
                  <a:moveTo>
                    <a:pt x="2123" y="1"/>
                  </a:moveTo>
                  <a:cubicBezTo>
                    <a:pt x="966" y="1"/>
                    <a:pt x="1" y="483"/>
                    <a:pt x="1" y="1062"/>
                  </a:cubicBezTo>
                  <a:cubicBezTo>
                    <a:pt x="1" y="1689"/>
                    <a:pt x="917" y="2171"/>
                    <a:pt x="2123" y="2171"/>
                  </a:cubicBezTo>
                  <a:cubicBezTo>
                    <a:pt x="3280" y="2171"/>
                    <a:pt x="4245" y="1689"/>
                    <a:pt x="4245" y="1062"/>
                  </a:cubicBezTo>
                  <a:cubicBezTo>
                    <a:pt x="4245" y="483"/>
                    <a:pt x="3280" y="1"/>
                    <a:pt x="2123" y="1"/>
                  </a:cubicBez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517716" y="1874544"/>
              <a:ext cx="438584" cy="178465"/>
            </a:xfrm>
            <a:custGeom>
              <a:avLst/>
              <a:gdLst/>
              <a:ahLst/>
              <a:cxnLst/>
              <a:rect l="l" t="t" r="r" b="b"/>
              <a:pathLst>
                <a:path w="9550" h="3886" extrusionOk="0">
                  <a:moveTo>
                    <a:pt x="8633" y="1"/>
                  </a:moveTo>
                  <a:lnTo>
                    <a:pt x="1" y="1689"/>
                  </a:lnTo>
                  <a:cubicBezTo>
                    <a:pt x="1232" y="3084"/>
                    <a:pt x="2987" y="3886"/>
                    <a:pt x="4849" y="3886"/>
                  </a:cubicBezTo>
                  <a:cubicBezTo>
                    <a:pt x="5176" y="3886"/>
                    <a:pt x="5505" y="3861"/>
                    <a:pt x="5836" y="3811"/>
                  </a:cubicBezTo>
                  <a:cubicBezTo>
                    <a:pt x="9550" y="3280"/>
                    <a:pt x="8633" y="1"/>
                    <a:pt x="8633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4473445" y="1508292"/>
              <a:ext cx="546553" cy="493326"/>
            </a:xfrm>
            <a:custGeom>
              <a:avLst/>
              <a:gdLst/>
              <a:ahLst/>
              <a:cxnLst/>
              <a:rect l="l" t="t" r="r" b="b"/>
              <a:pathLst>
                <a:path w="11901" h="10742" extrusionOk="0">
                  <a:moveTo>
                    <a:pt x="8520" y="1"/>
                  </a:moveTo>
                  <a:cubicBezTo>
                    <a:pt x="8462" y="1"/>
                    <a:pt x="8403" y="6"/>
                    <a:pt x="8343" y="18"/>
                  </a:cubicBezTo>
                  <a:cubicBezTo>
                    <a:pt x="5691" y="549"/>
                    <a:pt x="6221" y="2719"/>
                    <a:pt x="5160" y="4310"/>
                  </a:cubicBezTo>
                  <a:cubicBezTo>
                    <a:pt x="4582" y="5082"/>
                    <a:pt x="3714" y="5564"/>
                    <a:pt x="2797" y="5709"/>
                  </a:cubicBezTo>
                  <a:cubicBezTo>
                    <a:pt x="1784" y="5902"/>
                    <a:pt x="916" y="6625"/>
                    <a:pt x="482" y="7590"/>
                  </a:cubicBezTo>
                  <a:cubicBezTo>
                    <a:pt x="0" y="8844"/>
                    <a:pt x="386" y="10387"/>
                    <a:pt x="4630" y="10725"/>
                  </a:cubicBezTo>
                  <a:cubicBezTo>
                    <a:pt x="4795" y="10736"/>
                    <a:pt x="4955" y="10742"/>
                    <a:pt x="5112" y="10742"/>
                  </a:cubicBezTo>
                  <a:cubicBezTo>
                    <a:pt x="11901" y="10742"/>
                    <a:pt x="11029" y="1"/>
                    <a:pt x="8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3536530" y="3079432"/>
              <a:ext cx="2082010" cy="1297978"/>
            </a:xfrm>
            <a:custGeom>
              <a:avLst/>
              <a:gdLst/>
              <a:ahLst/>
              <a:cxnLst/>
              <a:rect l="l" t="t" r="r" b="b"/>
              <a:pathLst>
                <a:path w="45335" h="28263" extrusionOk="0">
                  <a:moveTo>
                    <a:pt x="3666" y="1"/>
                  </a:moveTo>
                  <a:lnTo>
                    <a:pt x="579" y="9019"/>
                  </a:lnTo>
                  <a:cubicBezTo>
                    <a:pt x="242" y="7572"/>
                    <a:pt x="49" y="6077"/>
                    <a:pt x="1" y="4582"/>
                  </a:cubicBezTo>
                  <a:lnTo>
                    <a:pt x="1" y="5981"/>
                  </a:lnTo>
                  <a:cubicBezTo>
                    <a:pt x="1" y="7283"/>
                    <a:pt x="97" y="8633"/>
                    <a:pt x="290" y="9935"/>
                  </a:cubicBezTo>
                  <a:lnTo>
                    <a:pt x="290" y="10032"/>
                  </a:lnTo>
                  <a:cubicBezTo>
                    <a:pt x="2074" y="21028"/>
                    <a:pt x="11045" y="28262"/>
                    <a:pt x="22909" y="28262"/>
                  </a:cubicBezTo>
                  <a:cubicBezTo>
                    <a:pt x="36172" y="28262"/>
                    <a:pt x="45335" y="19243"/>
                    <a:pt x="45335" y="5981"/>
                  </a:cubicBezTo>
                  <a:cubicBezTo>
                    <a:pt x="45335" y="5499"/>
                    <a:pt x="45335" y="5064"/>
                    <a:pt x="45287" y="4582"/>
                  </a:cubicBezTo>
                  <a:cubicBezTo>
                    <a:pt x="45238" y="6222"/>
                    <a:pt x="44997" y="7813"/>
                    <a:pt x="44611" y="9405"/>
                  </a:cubicBezTo>
                  <a:lnTo>
                    <a:pt x="41380" y="1"/>
                  </a:lnTo>
                  <a:lnTo>
                    <a:pt x="41380" y="1"/>
                  </a:lnTo>
                  <a:cubicBezTo>
                    <a:pt x="41380" y="1"/>
                    <a:pt x="41380" y="9067"/>
                    <a:pt x="43020" y="10128"/>
                  </a:cubicBezTo>
                  <a:cubicBezTo>
                    <a:pt x="43315" y="10424"/>
                    <a:pt x="43721" y="10571"/>
                    <a:pt x="44141" y="10571"/>
                  </a:cubicBezTo>
                  <a:cubicBezTo>
                    <a:pt x="44201" y="10571"/>
                    <a:pt x="44262" y="10568"/>
                    <a:pt x="44322" y="10562"/>
                  </a:cubicBezTo>
                  <a:lnTo>
                    <a:pt x="44322" y="10562"/>
                  </a:lnTo>
                  <a:cubicBezTo>
                    <a:pt x="41573" y="19726"/>
                    <a:pt x="33567" y="25610"/>
                    <a:pt x="22909" y="25610"/>
                  </a:cubicBezTo>
                  <a:cubicBezTo>
                    <a:pt x="12202" y="25610"/>
                    <a:pt x="3907" y="19774"/>
                    <a:pt x="1013" y="10562"/>
                  </a:cubicBezTo>
                  <a:cubicBezTo>
                    <a:pt x="1399" y="10514"/>
                    <a:pt x="1785" y="10370"/>
                    <a:pt x="2074" y="10128"/>
                  </a:cubicBezTo>
                  <a:cubicBezTo>
                    <a:pt x="3666" y="9067"/>
                    <a:pt x="3666" y="1"/>
                    <a:pt x="3666" y="1"/>
                  </a:cubicBezTo>
                  <a:close/>
                </a:path>
              </a:pathLst>
            </a:custGeom>
            <a:solidFill>
              <a:srgbClr val="595959">
                <a:alpha val="72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575306" y="1644138"/>
              <a:ext cx="321934" cy="252679"/>
            </a:xfrm>
            <a:custGeom>
              <a:avLst/>
              <a:gdLst/>
              <a:ahLst/>
              <a:cxnLst/>
              <a:rect l="l" t="t" r="r" b="b"/>
              <a:pathLst>
                <a:path w="7010" h="5502" extrusionOk="0">
                  <a:moveTo>
                    <a:pt x="6141" y="1"/>
                  </a:moveTo>
                  <a:cubicBezTo>
                    <a:pt x="5832" y="1"/>
                    <a:pt x="5531" y="176"/>
                    <a:pt x="5450" y="581"/>
                  </a:cubicBezTo>
                  <a:lnTo>
                    <a:pt x="5450" y="677"/>
                  </a:lnTo>
                  <a:cubicBezTo>
                    <a:pt x="5402" y="966"/>
                    <a:pt x="5354" y="1304"/>
                    <a:pt x="5257" y="1593"/>
                  </a:cubicBezTo>
                  <a:lnTo>
                    <a:pt x="5113" y="2027"/>
                  </a:lnTo>
                  <a:cubicBezTo>
                    <a:pt x="5064" y="2172"/>
                    <a:pt x="5016" y="2317"/>
                    <a:pt x="4968" y="2462"/>
                  </a:cubicBezTo>
                  <a:cubicBezTo>
                    <a:pt x="4437" y="3571"/>
                    <a:pt x="3425" y="4391"/>
                    <a:pt x="2267" y="4680"/>
                  </a:cubicBezTo>
                  <a:cubicBezTo>
                    <a:pt x="1849" y="4809"/>
                    <a:pt x="1410" y="4851"/>
                    <a:pt x="978" y="4851"/>
                  </a:cubicBezTo>
                  <a:cubicBezTo>
                    <a:pt x="761" y="4851"/>
                    <a:pt x="547" y="4841"/>
                    <a:pt x="338" y="4825"/>
                  </a:cubicBezTo>
                  <a:cubicBezTo>
                    <a:pt x="193" y="4825"/>
                    <a:pt x="49" y="4873"/>
                    <a:pt x="49" y="5018"/>
                  </a:cubicBezTo>
                  <a:cubicBezTo>
                    <a:pt x="1" y="5162"/>
                    <a:pt x="97" y="5307"/>
                    <a:pt x="242" y="5355"/>
                  </a:cubicBezTo>
                  <a:cubicBezTo>
                    <a:pt x="678" y="5449"/>
                    <a:pt x="1154" y="5502"/>
                    <a:pt x="1631" y="5502"/>
                  </a:cubicBezTo>
                  <a:cubicBezTo>
                    <a:pt x="1893" y="5502"/>
                    <a:pt x="2156" y="5486"/>
                    <a:pt x="2412" y="5452"/>
                  </a:cubicBezTo>
                  <a:cubicBezTo>
                    <a:pt x="3135" y="5355"/>
                    <a:pt x="3859" y="5114"/>
                    <a:pt x="4486" y="4680"/>
                  </a:cubicBezTo>
                  <a:cubicBezTo>
                    <a:pt x="5113" y="4246"/>
                    <a:pt x="5643" y="3667"/>
                    <a:pt x="6029" y="3040"/>
                  </a:cubicBezTo>
                  <a:cubicBezTo>
                    <a:pt x="6125" y="2896"/>
                    <a:pt x="6222" y="2703"/>
                    <a:pt x="6318" y="2510"/>
                  </a:cubicBezTo>
                  <a:lnTo>
                    <a:pt x="6511" y="2027"/>
                  </a:lnTo>
                  <a:cubicBezTo>
                    <a:pt x="6656" y="1690"/>
                    <a:pt x="6752" y="1304"/>
                    <a:pt x="6897" y="966"/>
                  </a:cubicBezTo>
                  <a:cubicBezTo>
                    <a:pt x="6897" y="918"/>
                    <a:pt x="6897" y="918"/>
                    <a:pt x="6897" y="870"/>
                  </a:cubicBezTo>
                  <a:cubicBezTo>
                    <a:pt x="7009" y="338"/>
                    <a:pt x="6568" y="1"/>
                    <a:pt x="6141" y="1"/>
                  </a:cubicBez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5011639" y="2102699"/>
              <a:ext cx="186088" cy="223747"/>
            </a:xfrm>
            <a:custGeom>
              <a:avLst/>
              <a:gdLst/>
              <a:ahLst/>
              <a:cxnLst/>
              <a:rect l="l" t="t" r="r" b="b"/>
              <a:pathLst>
                <a:path w="4052" h="4872" extrusionOk="0">
                  <a:moveTo>
                    <a:pt x="193" y="0"/>
                  </a:moveTo>
                  <a:cubicBezTo>
                    <a:pt x="49" y="97"/>
                    <a:pt x="0" y="241"/>
                    <a:pt x="49" y="338"/>
                  </a:cubicBezTo>
                  <a:cubicBezTo>
                    <a:pt x="290" y="772"/>
                    <a:pt x="579" y="1206"/>
                    <a:pt x="820" y="1592"/>
                  </a:cubicBezTo>
                  <a:cubicBezTo>
                    <a:pt x="1110" y="2026"/>
                    <a:pt x="1399" y="2363"/>
                    <a:pt x="1688" y="2749"/>
                  </a:cubicBezTo>
                  <a:cubicBezTo>
                    <a:pt x="2315" y="3472"/>
                    <a:pt x="2942" y="4148"/>
                    <a:pt x="3666" y="4823"/>
                  </a:cubicBezTo>
                  <a:cubicBezTo>
                    <a:pt x="3714" y="4823"/>
                    <a:pt x="3762" y="4871"/>
                    <a:pt x="3859" y="4871"/>
                  </a:cubicBezTo>
                  <a:cubicBezTo>
                    <a:pt x="3955" y="4823"/>
                    <a:pt x="4052" y="4726"/>
                    <a:pt x="4052" y="4582"/>
                  </a:cubicBezTo>
                  <a:cubicBezTo>
                    <a:pt x="3955" y="4099"/>
                    <a:pt x="3762" y="3569"/>
                    <a:pt x="3521" y="3135"/>
                  </a:cubicBezTo>
                  <a:cubicBezTo>
                    <a:pt x="3280" y="2701"/>
                    <a:pt x="2991" y="2315"/>
                    <a:pt x="2653" y="1929"/>
                  </a:cubicBezTo>
                  <a:cubicBezTo>
                    <a:pt x="2315" y="1543"/>
                    <a:pt x="1978" y="1206"/>
                    <a:pt x="1592" y="868"/>
                  </a:cubicBezTo>
                  <a:cubicBezTo>
                    <a:pt x="1254" y="531"/>
                    <a:pt x="820" y="241"/>
                    <a:pt x="386" y="0"/>
                  </a:cubicBez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564238" y="2799427"/>
              <a:ext cx="135157" cy="82389"/>
            </a:xfrm>
            <a:custGeom>
              <a:avLst/>
              <a:gdLst/>
              <a:ahLst/>
              <a:cxnLst/>
              <a:rect l="l" t="t" r="r" b="b"/>
              <a:pathLst>
                <a:path w="2943" h="1794" extrusionOk="0">
                  <a:moveTo>
                    <a:pt x="817" y="1"/>
                  </a:moveTo>
                  <a:cubicBezTo>
                    <a:pt x="627" y="1"/>
                    <a:pt x="446" y="35"/>
                    <a:pt x="242" y="69"/>
                  </a:cubicBezTo>
                  <a:cubicBezTo>
                    <a:pt x="193" y="117"/>
                    <a:pt x="145" y="166"/>
                    <a:pt x="97" y="214"/>
                  </a:cubicBezTo>
                  <a:cubicBezTo>
                    <a:pt x="0" y="310"/>
                    <a:pt x="49" y="503"/>
                    <a:pt x="193" y="551"/>
                  </a:cubicBezTo>
                  <a:lnTo>
                    <a:pt x="242" y="551"/>
                  </a:lnTo>
                  <a:cubicBezTo>
                    <a:pt x="434" y="648"/>
                    <a:pt x="627" y="744"/>
                    <a:pt x="820" y="841"/>
                  </a:cubicBezTo>
                  <a:lnTo>
                    <a:pt x="1447" y="1130"/>
                  </a:lnTo>
                  <a:cubicBezTo>
                    <a:pt x="1592" y="1227"/>
                    <a:pt x="1785" y="1323"/>
                    <a:pt x="1978" y="1419"/>
                  </a:cubicBezTo>
                  <a:cubicBezTo>
                    <a:pt x="2171" y="1516"/>
                    <a:pt x="2315" y="1661"/>
                    <a:pt x="2508" y="1757"/>
                  </a:cubicBezTo>
                  <a:cubicBezTo>
                    <a:pt x="2556" y="1781"/>
                    <a:pt x="2593" y="1793"/>
                    <a:pt x="2629" y="1793"/>
                  </a:cubicBezTo>
                  <a:cubicBezTo>
                    <a:pt x="2665" y="1793"/>
                    <a:pt x="2701" y="1781"/>
                    <a:pt x="2749" y="1757"/>
                  </a:cubicBezTo>
                  <a:cubicBezTo>
                    <a:pt x="2846" y="1709"/>
                    <a:pt x="2942" y="1564"/>
                    <a:pt x="2894" y="1468"/>
                  </a:cubicBezTo>
                  <a:cubicBezTo>
                    <a:pt x="2701" y="937"/>
                    <a:pt x="2315" y="503"/>
                    <a:pt x="1833" y="262"/>
                  </a:cubicBezTo>
                  <a:cubicBezTo>
                    <a:pt x="1592" y="166"/>
                    <a:pt x="1303" y="69"/>
                    <a:pt x="1061" y="21"/>
                  </a:cubicBezTo>
                  <a:cubicBezTo>
                    <a:pt x="977" y="7"/>
                    <a:pt x="896" y="1"/>
                    <a:pt x="817" y="1"/>
                  </a:cubicBezTo>
                  <a:close/>
                </a:path>
              </a:pathLst>
            </a:custGeom>
            <a:solidFill>
              <a:srgbClr val="FFD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theme/theme1.xml><?xml version="1.0" encoding="utf-8"?>
<a:theme xmlns:a="http://schemas.openxmlformats.org/drawingml/2006/main" name="Animal Infographics by Slidesgo">
  <a:themeElements>
    <a:clrScheme name="Simple Light">
      <a:dk1>
        <a:srgbClr val="000000"/>
      </a:dk1>
      <a:lt1>
        <a:srgbClr val="FFFFFF"/>
      </a:lt1>
      <a:dk2>
        <a:srgbClr val="526164"/>
      </a:dk2>
      <a:lt2>
        <a:srgbClr val="EEEEEE"/>
      </a:lt2>
      <a:accent1>
        <a:srgbClr val="603913"/>
      </a:accent1>
      <a:accent2>
        <a:srgbClr val="FDCF8B"/>
      </a:accent2>
      <a:accent3>
        <a:srgbClr val="FF9A00"/>
      </a:accent3>
      <a:accent4>
        <a:srgbClr val="F69FB6"/>
      </a:accent4>
      <a:accent5>
        <a:srgbClr val="4C8F43"/>
      </a:accent5>
      <a:accent6>
        <a:srgbClr val="FFC942"/>
      </a:accent6>
      <a:hlink>
        <a:srgbClr val="22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267</Words>
  <Application>Microsoft Office PowerPoint</Application>
  <PresentationFormat>On-screen Show (16:9)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Fira Sans Extra Condensed Medium</vt:lpstr>
      <vt:lpstr>Fira Sans Extra Condensed</vt:lpstr>
      <vt:lpstr>Fira Sans</vt:lpstr>
      <vt:lpstr>Comic Sans MS</vt:lpstr>
      <vt:lpstr>Arial</vt:lpstr>
      <vt:lpstr>Roboto</vt:lpstr>
      <vt:lpstr>Fira Sans Extra Condensed ExtraBold</vt:lpstr>
      <vt:lpstr>Animal Infographics by Slidesgo</vt:lpstr>
      <vt:lpstr>Pet Store Management System</vt:lpstr>
      <vt:lpstr>Group Members</vt:lpstr>
      <vt:lpstr>Introduction</vt:lpstr>
      <vt:lpstr>                                        Mission Statement</vt:lpstr>
      <vt:lpstr>Mission Objectives</vt:lpstr>
      <vt:lpstr> System Definition</vt:lpstr>
      <vt:lpstr> System Requirements</vt:lpstr>
      <vt:lpstr>Entity Relationship Diagram</vt:lpstr>
      <vt:lpstr>Achievements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Store</dc:title>
  <dc:creator>Hurmat Ilyas</dc:creator>
  <cp:lastModifiedBy>bilalarain422@hotmail.com</cp:lastModifiedBy>
  <cp:revision>8</cp:revision>
  <dcterms:modified xsi:type="dcterms:W3CDTF">2021-09-11T03:17:04Z</dcterms:modified>
</cp:coreProperties>
</file>