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8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83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2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287624"/>
            <a:ext cx="59217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কিঃ</a:t>
            </a:r>
            <a:r>
              <a:rPr lang="en-US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  <a:p>
            <a:r>
              <a:rPr lang="en-US" dirty="0"/>
              <a:t>Mongoose an elegant MongoDB object modeling for Node.js</a:t>
            </a:r>
          </a:p>
          <a:p>
            <a:endParaRPr lang="en-US" dirty="0"/>
          </a:p>
          <a:p>
            <a:r>
              <a:rPr lang="en-US" b="1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কেনো</a:t>
            </a:r>
            <a:r>
              <a:rPr lang="en-US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b="1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ব্যাবহার</a:t>
            </a:r>
            <a:r>
              <a:rPr lang="en-US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b="1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করবোঃ</a:t>
            </a:r>
            <a:r>
              <a:rPr lang="en-US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schema-based data modeling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1251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28633"/>
            <a:ext cx="388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Default Value &amp; Version Key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B3709-B01E-4E7A-9226-DACDBCB7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25" y="2156909"/>
            <a:ext cx="7839075" cy="419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466A4A-C547-406B-A1A8-50F80CC9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25" y="2942620"/>
            <a:ext cx="4019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1B3C20-5F28-43D8-AF83-891918990FDA}"/>
              </a:ext>
            </a:extLst>
          </p:cNvPr>
          <p:cNvGrpSpPr/>
          <p:nvPr/>
        </p:nvGrpSpPr>
        <p:grpSpPr>
          <a:xfrm>
            <a:off x="465081" y="2381414"/>
            <a:ext cx="5601478" cy="830647"/>
            <a:chOff x="494522" y="1302000"/>
            <a:chExt cx="5601478" cy="8306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B274D-4444-4CD6-95D2-91684066185A}"/>
                </a:ext>
              </a:extLst>
            </p:cNvPr>
            <p:cNvSpPr txBox="1"/>
            <p:nvPr/>
          </p:nvSpPr>
          <p:spPr>
            <a:xfrm>
              <a:off x="494522" y="1302000"/>
              <a:ext cx="2129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CBD8AF-72C1-45AD-A2A4-0712325FC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298" y="1671333"/>
              <a:ext cx="5512702" cy="4613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5654EE-E804-4A89-A0CC-DA8EE73F39ED}"/>
              </a:ext>
            </a:extLst>
          </p:cNvPr>
          <p:cNvGrpSpPr/>
          <p:nvPr/>
        </p:nvGrpSpPr>
        <p:grpSpPr>
          <a:xfrm>
            <a:off x="494522" y="3613452"/>
            <a:ext cx="5685398" cy="962546"/>
            <a:chOff x="538910" y="2466454"/>
            <a:chExt cx="5685398" cy="9625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2A49D8-21AD-443E-B58C-838F6F7C5C10}"/>
                </a:ext>
              </a:extLst>
            </p:cNvPr>
            <p:cNvSpPr txBox="1"/>
            <p:nvPr/>
          </p:nvSpPr>
          <p:spPr>
            <a:xfrm>
              <a:off x="538910" y="2466454"/>
              <a:ext cx="1963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Unique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70D7EC-8DC9-45EC-B90A-11E0D4C4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298" y="2885600"/>
              <a:ext cx="5641010" cy="543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535148-6F69-4021-BC03-2003A3964DB7}"/>
              </a:ext>
            </a:extLst>
          </p:cNvPr>
          <p:cNvGrpSpPr/>
          <p:nvPr/>
        </p:nvGrpSpPr>
        <p:grpSpPr>
          <a:xfrm>
            <a:off x="524811" y="5004047"/>
            <a:ext cx="5655109" cy="843347"/>
            <a:chOff x="583298" y="3799672"/>
            <a:chExt cx="5655109" cy="84334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4412245-39F0-4A1D-A31D-3A2B655B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298" y="4169004"/>
              <a:ext cx="5655109" cy="47401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E226E5-A1A0-4445-9B99-D5736EE9FABF}"/>
                </a:ext>
              </a:extLst>
            </p:cNvPr>
            <p:cNvSpPr txBox="1"/>
            <p:nvPr/>
          </p:nvSpPr>
          <p:spPr>
            <a:xfrm>
              <a:off x="583298" y="3799672"/>
              <a:ext cx="2955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Min-Max Number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B7FA8C-418E-458B-9274-04D2153D014D}"/>
              </a:ext>
            </a:extLst>
          </p:cNvPr>
          <p:cNvGrpSpPr/>
          <p:nvPr/>
        </p:nvGrpSpPr>
        <p:grpSpPr>
          <a:xfrm>
            <a:off x="494522" y="1223792"/>
            <a:ext cx="3235277" cy="857954"/>
            <a:chOff x="583298" y="4930904"/>
            <a:chExt cx="3235277" cy="8579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8206F-F252-45F8-AC2E-45C3D90AF028}"/>
                </a:ext>
              </a:extLst>
            </p:cNvPr>
            <p:cNvSpPr txBox="1"/>
            <p:nvPr/>
          </p:nvSpPr>
          <p:spPr>
            <a:xfrm>
              <a:off x="583298" y="4930904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Casting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D39180-791F-41FE-BC32-2501C5B3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720" y="5419527"/>
              <a:ext cx="3150855" cy="36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16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4FE545-3DB6-493C-9416-343DD18B0075}"/>
              </a:ext>
            </a:extLst>
          </p:cNvPr>
          <p:cNvGrpSpPr/>
          <p:nvPr/>
        </p:nvGrpSpPr>
        <p:grpSpPr>
          <a:xfrm>
            <a:off x="186612" y="1172473"/>
            <a:ext cx="8277225" cy="2093357"/>
            <a:chOff x="494522" y="1223792"/>
            <a:chExt cx="8277225" cy="20933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8206F-F252-45F8-AC2E-45C3D90AF028}"/>
                </a:ext>
              </a:extLst>
            </p:cNvPr>
            <p:cNvSpPr txBox="1"/>
            <p:nvPr/>
          </p:nvSpPr>
          <p:spPr>
            <a:xfrm>
              <a:off x="494522" y="1223792"/>
              <a:ext cx="3453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 Error Message Validation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59945C-2016-4E05-BCD4-85344CDC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522" y="1593124"/>
              <a:ext cx="8277225" cy="172402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139499-98FC-41E6-8B31-EF32B16DA7CD}"/>
              </a:ext>
            </a:extLst>
          </p:cNvPr>
          <p:cNvGrpSpPr/>
          <p:nvPr/>
        </p:nvGrpSpPr>
        <p:grpSpPr>
          <a:xfrm>
            <a:off x="219784" y="3948251"/>
            <a:ext cx="11752432" cy="800973"/>
            <a:chOff x="219784" y="3948251"/>
            <a:chExt cx="11752432" cy="8009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18894-997F-42B8-97F1-341727E91CF3}"/>
                </a:ext>
              </a:extLst>
            </p:cNvPr>
            <p:cNvSpPr txBox="1"/>
            <p:nvPr/>
          </p:nvSpPr>
          <p:spPr>
            <a:xfrm>
              <a:off x="219784" y="3948251"/>
              <a:ext cx="441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Enumerated type Validation 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C2FAB20-7C24-4D77-B1AE-CBB9975A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4738" y="4317583"/>
              <a:ext cx="11697478" cy="43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2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78206F-F252-45F8-AC2E-45C3D90AF028}"/>
              </a:ext>
            </a:extLst>
          </p:cNvPr>
          <p:cNvSpPr txBox="1"/>
          <p:nvPr/>
        </p:nvSpPr>
        <p:spPr>
          <a:xfrm>
            <a:off x="494522" y="1211082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 Validation 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14E32-8BD6-49FF-B216-5B3EC149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4" y="1580414"/>
            <a:ext cx="5906143" cy="41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78206F-F252-45F8-AC2E-45C3D90AF028}"/>
              </a:ext>
            </a:extLst>
          </p:cNvPr>
          <p:cNvSpPr txBox="1"/>
          <p:nvPr/>
        </p:nvSpPr>
        <p:spPr>
          <a:xfrm>
            <a:off x="494522" y="1211082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Regex Validation 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1FCD4-98A9-4966-8A20-77F625AD7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2" y="1829474"/>
            <a:ext cx="86963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372646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Start</a:t>
            </a:r>
          </a:p>
          <a:p>
            <a:pPr marL="342900" indent="-342900">
              <a:buAutoNum type="arabicPeriod"/>
            </a:pPr>
            <a:r>
              <a:rPr lang="en-US" dirty="0"/>
              <a:t>Install mongoose </a:t>
            </a:r>
          </a:p>
          <a:p>
            <a:pPr marL="342900" indent="-342900">
              <a:buAutoNum type="arabicPeriod"/>
            </a:pPr>
            <a:r>
              <a:rPr lang="en-US" dirty="0"/>
              <a:t>Create Database connection </a:t>
            </a:r>
          </a:p>
          <a:p>
            <a:pPr marL="342900" indent="-342900">
              <a:buAutoNum type="arabicPeriod"/>
            </a:pPr>
            <a:r>
              <a:rPr lang="en-US" dirty="0"/>
              <a:t>Create your first mongoose model</a:t>
            </a:r>
          </a:p>
          <a:p>
            <a:pPr marL="342900" indent="-342900">
              <a:buAutoNum type="arabicPeriod"/>
            </a:pPr>
            <a:r>
              <a:rPr lang="en-US" dirty="0"/>
              <a:t>Work with mongoose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3807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 Database Connection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123290-651B-4BAF-A7C5-D135ECAC7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32" y="2120563"/>
            <a:ext cx="5648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3803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Create your first mongoose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85EA6A-44EA-43F4-AFDE-DFE7594D8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802"/>
          <a:stretch/>
        </p:blipFill>
        <p:spPr>
          <a:xfrm>
            <a:off x="660322" y="2113718"/>
            <a:ext cx="7781925" cy="331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CC03E-096F-4AF2-8AF9-3BE9DC0D8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54" b="26523"/>
          <a:stretch/>
        </p:blipFill>
        <p:spPr>
          <a:xfrm>
            <a:off x="660321" y="2700971"/>
            <a:ext cx="7781925" cy="1869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2BF2F-87DF-44C9-B6DB-12C8D0C1D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893"/>
          <a:stretch/>
        </p:blipFill>
        <p:spPr>
          <a:xfrm>
            <a:off x="660321" y="4826419"/>
            <a:ext cx="7781925" cy="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494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(Insert)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DC450-7A35-4412-939F-0609E0466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2" y="2009779"/>
            <a:ext cx="10315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484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(Read)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3FB33C-E30F-479D-BC3B-900E101B1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8" y="2213932"/>
            <a:ext cx="10410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513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(Update)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D851E4-891C-479B-AA8F-627E8894F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23" y="2095268"/>
            <a:ext cx="10410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503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(Delete)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98D6E-F2E0-4E51-8F3E-6007C2A3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56" y="2038873"/>
            <a:ext cx="7858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28633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err="1"/>
              <a:t>SchemaTypes</a:t>
            </a:r>
            <a:r>
              <a:rPr lang="en-US" sz="2400" b="1" dirty="0"/>
              <a:t>: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C223-223D-4C5F-A632-82ECA5C8912C}"/>
              </a:ext>
            </a:extLst>
          </p:cNvPr>
          <p:cNvSpPr txBox="1"/>
          <p:nvPr/>
        </p:nvSpPr>
        <p:spPr>
          <a:xfrm>
            <a:off x="637991" y="1720840"/>
            <a:ext cx="18501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   String</a:t>
            </a:r>
          </a:p>
          <a:p>
            <a:pPr marL="342900" indent="-342900">
              <a:buAutoNum type="arabicPeriod"/>
            </a:pPr>
            <a:r>
              <a:rPr lang="en-US" dirty="0"/>
              <a:t>    Number</a:t>
            </a:r>
          </a:p>
          <a:p>
            <a:pPr marL="342900" indent="-342900">
              <a:buAutoNum type="arabicPeriod"/>
            </a:pPr>
            <a:r>
              <a:rPr lang="en-US" dirty="0"/>
              <a:t>    Date</a:t>
            </a:r>
          </a:p>
          <a:p>
            <a:pPr marL="342900" indent="-342900">
              <a:buAutoNum type="arabicPeriod"/>
            </a:pPr>
            <a:r>
              <a:rPr lang="en-US" dirty="0"/>
              <a:t>    Buffer</a:t>
            </a:r>
          </a:p>
          <a:p>
            <a:pPr marL="342900" indent="-342900">
              <a:buAutoNum type="arabicPeriod"/>
            </a:pPr>
            <a:r>
              <a:rPr lang="en-US" dirty="0"/>
              <a:t>    Boolean</a:t>
            </a:r>
          </a:p>
          <a:p>
            <a:pPr marL="342900" indent="-342900">
              <a:buAutoNum type="arabicPeriod"/>
            </a:pPr>
            <a:r>
              <a:rPr lang="en-US" dirty="0"/>
              <a:t>    Mixed</a:t>
            </a:r>
          </a:p>
          <a:p>
            <a:pPr marL="342900" indent="-342900">
              <a:buAutoNum type="arabicPeriod"/>
            </a:pPr>
            <a:r>
              <a:rPr lang="en-US" dirty="0"/>
              <a:t>    </a:t>
            </a:r>
            <a:r>
              <a:rPr lang="en-US" dirty="0" err="1"/>
              <a:t>ObjectId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   Array</a:t>
            </a:r>
          </a:p>
          <a:p>
            <a:pPr marL="342900" indent="-342900">
              <a:buAutoNum type="arabicPeriod"/>
            </a:pPr>
            <a:r>
              <a:rPr lang="en-US" dirty="0"/>
              <a:t>    Decimal128</a:t>
            </a:r>
          </a:p>
          <a:p>
            <a:pPr marL="342900" indent="-342900">
              <a:buAutoNum type="arabicPeriod"/>
            </a:pPr>
            <a:r>
              <a:rPr lang="en-US" dirty="0"/>
              <a:t>    Map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29CAB1-C7B7-4A10-8159-3F8555F6C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357" y="1450985"/>
            <a:ext cx="72104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200</Words>
  <Application>Microsoft Office PowerPoint</Application>
  <PresentationFormat>Widescreen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316</cp:revision>
  <dcterms:created xsi:type="dcterms:W3CDTF">2021-11-04T17:13:57Z</dcterms:created>
  <dcterms:modified xsi:type="dcterms:W3CDTF">2022-02-16T22:34:25Z</dcterms:modified>
</cp:coreProperties>
</file>