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940-0692-429A-A27E-15793489D6B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944B-59A7-405A-89EE-8833AF41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1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6DE3-45ED-4D72-BBEB-50E590885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2AD32-2675-43D2-AAA7-F399DDE1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D289-92F8-400B-A126-0123C20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844-CA37-424B-8A04-83B59D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6E3C-A804-4A57-94DB-9C8A102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ABD6-6DBB-41B1-BC44-E31682E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4BCE9-64F4-41CF-B190-0B80DC8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6A0F-C510-4C53-8245-21ADD3CF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DDB4-CC41-4D95-903A-894B347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647-0D41-4047-A513-93E781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85EB-D718-468E-97C8-F9F7D5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975E-0F6E-4D4F-B9C2-79A4805B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48B5-3762-4EC7-8159-5A432823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BCD4-1916-44B5-9DA6-B5F37AE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D65D-CCCF-4DCF-8BDC-7BA7E54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39F-0860-429B-A86A-B51A9E1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EFC3-1E20-4E6C-BFA1-7CF65C3B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52C9-151A-4992-A07C-A6A491A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527E-14BD-4546-9AA8-98E01C0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08D7-55C7-47EF-A19B-FEBE302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34CA-6463-4490-8515-AA96ADF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A9D2-A6EF-4860-9131-8C4A2C7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D36F-958D-43EF-9FD9-8A41FFF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13B7-86C4-46E6-96CF-0B8088C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88BE-9A4B-48E4-AF53-73BE0C7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4E7-440F-450A-B136-56C9176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3643-D09F-4F39-812C-347E3D42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0140-0DF2-48B6-9B22-DCD4F37D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383B-B200-47FC-A12F-89764959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5B27-F0AD-4253-9390-02CA086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48005-FCB6-4931-81C1-7DC9615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B7F-48CC-4E01-A993-A9B66C7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F4FA-8379-4CDD-8DBB-0510631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BBF04-8109-4833-A477-792FA1B2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95BF-C81B-422A-9F62-8029A993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0F8E-C0E9-4D51-9295-FD53B4AC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F143-C64F-4F2D-A910-2B58964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2FAC3-35F1-44FA-B329-4A225D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FD750-F36C-46B2-B9D2-2BC7432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6D1-F0DB-48EF-955C-CD7A816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B449C-8235-4F41-BFD0-CC2EB04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772BF-4BDF-4A4A-AB23-DC5A919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F464F-7799-4A5E-996B-044E982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F1364-49E9-4FC3-9BB0-A6EF759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ED01E-39C0-464A-83B3-905D9FE0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AE75-2223-4270-9B6C-F0B65D2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A43-D3F3-42AD-BCDD-308EBD7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AF09-FFC7-4A8C-8F90-288EA5FA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FC05-412F-4729-A9DD-FE55FB93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E2246-5B2A-4F45-AE12-51A7629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A0A2-36B2-442E-B5D8-3CD5384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4ADE-5F85-41D5-9583-9203623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0EE-4582-4625-BAFA-8B58CF65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0B261-87AE-4916-9925-009D2F29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5DD9-A740-40EA-BC31-1DE7E1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F92B-CE11-4218-B530-6460666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E704-9ACF-46E9-9775-62471D0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D6F4-6683-4635-8EE7-ABD51CA5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2FBC-3EC8-4255-88FE-F2E910E6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EBE7-1AE3-491E-8D45-E7784B5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5D3A-1630-4C5A-9588-1B84A148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3405-90A4-43B6-AF62-AB8B1C2AFE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F570-17E7-4638-9B5F-07782B7F6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53FC-90B8-47DC-9402-52F01904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AUTH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192852"/>
            <a:ext cx="5849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Types Of Authentication - Authorization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5CB2E-F533-439B-ACA8-5E9F1C6D98FC}"/>
              </a:ext>
            </a:extLst>
          </p:cNvPr>
          <p:cNvSpPr txBox="1"/>
          <p:nvPr/>
        </p:nvSpPr>
        <p:spPr>
          <a:xfrm>
            <a:off x="584196" y="1805448"/>
            <a:ext cx="286809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API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Bearer Token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Basic Auth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Digest Auth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Auth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Auth 2. 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Hawk Authentication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AWS Signature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NTLM Authentication  </a:t>
            </a:r>
          </a:p>
          <a:p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AUTH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08262"/>
            <a:ext cx="554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What About JSON Web Tokens (JWT)  </a:t>
            </a:r>
          </a:p>
        </p:txBody>
      </p:sp>
    </p:spTree>
    <p:extLst>
      <p:ext uri="{BB962C8B-B14F-4D97-AF65-F5344CB8AC3E}">
        <p14:creationId xmlns:p14="http://schemas.microsoft.com/office/powerpoint/2010/main" val="11641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AUTH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08262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What We Will Learn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311BE-A814-4799-9CF9-AA51E15D7854}"/>
              </a:ext>
            </a:extLst>
          </p:cNvPr>
          <p:cNvSpPr txBox="1"/>
          <p:nvPr/>
        </p:nvSpPr>
        <p:spPr>
          <a:xfrm>
            <a:off x="496390" y="1867592"/>
            <a:ext cx="5599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How to encode json and create token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How to decode token and retrieve json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How to create auth middleware in express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How to apply auth middleware in route </a:t>
            </a: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2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81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319</cp:revision>
  <dcterms:created xsi:type="dcterms:W3CDTF">2021-11-04T17:13:57Z</dcterms:created>
  <dcterms:modified xsi:type="dcterms:W3CDTF">2022-02-16T09:19:23Z</dcterms:modified>
</cp:coreProperties>
</file>