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2" y="-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28940-0692-429A-A27E-15793489D6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944B-59A7-405A-89EE-8833AF41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7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6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6DE3-45ED-4D72-BBEB-50E590885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2AD32-2675-43D2-AAA7-F399DDE1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D289-92F8-400B-A126-0123C20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2844-CA37-424B-8A04-83B59D69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6E3C-A804-4A57-94DB-9C8A1021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ABD6-6DBB-41B1-BC44-E31682E1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4BCE9-64F4-41CF-B190-0B80DC8B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6A0F-C510-4C53-8245-21ADD3CF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DDB4-CC41-4D95-903A-894B347F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D647-0D41-4047-A513-93E7818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F85EB-D718-468E-97C8-F9F7D5A9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8975E-0F6E-4D4F-B9C2-79A4805B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548B5-3762-4EC7-8159-5A432823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BCD4-1916-44B5-9DA6-B5F37AEA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D65D-CCCF-4DCF-8BDC-7BA7E548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B39F-0860-429B-A86A-B51A9E1E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EFC3-1E20-4E6C-BFA1-7CF65C3B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52C9-151A-4992-A07C-A6A491AA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527E-14BD-4546-9AA8-98E01C0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08D7-55C7-47EF-A19B-FEBE302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34CA-6463-4490-8515-AA96ADFB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A9D2-A6EF-4860-9131-8C4A2C77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D36F-958D-43EF-9FD9-8A41FFF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13B7-86C4-46E6-96CF-0B8088C1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88BE-9A4B-48E4-AF53-73BE0C74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E4E7-440F-450A-B136-56C91763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3643-D09F-4F39-812C-347E3D426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90140-0DF2-48B6-9B22-DCD4F37D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F383B-B200-47FC-A12F-89764959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C5B27-F0AD-4253-9390-02CA086B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48005-FCB6-4931-81C1-7DC96158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8B7F-48CC-4E01-A993-A9B66C74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2F4FA-8379-4CDD-8DBB-0510631F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BBF04-8109-4833-A477-792FA1B2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095BF-C81B-422A-9F62-8029A993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F0F8E-C0E9-4D51-9295-FD53B4ACA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1F143-C64F-4F2D-A910-2B58964C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2FAC3-35F1-44FA-B329-4A225D1E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FD750-F36C-46B2-B9D2-2BC74329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46D1-F0DB-48EF-955C-CD7A8164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B449C-8235-4F41-BFD0-CC2EB04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772BF-4BDF-4A4A-AB23-DC5A9192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F464F-7799-4A5E-996B-044E9824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F1364-49E9-4FC3-9BB0-A6EF759F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ED01E-39C0-464A-83B3-905D9FE0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AE75-2223-4270-9B6C-F0B65D2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2A43-D3F3-42AD-BCDD-308EBD7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AF09-FFC7-4A8C-8F90-288EA5FA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FC05-412F-4729-A9DD-FE55FB93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E2246-5B2A-4F45-AE12-51A76295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A0A2-36B2-442E-B5D8-3CD53845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4ADE-5F85-41D5-9583-9203623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A0EE-4582-4625-BAFA-8B58CF65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0B261-87AE-4916-9925-009D2F293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15DD9-A740-40EA-BC31-1DE7E1B9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F92B-CE11-4218-B530-6460666E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AE704-9ACF-46E9-9775-62471D0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D6F4-6683-4635-8EE7-ABD51CA5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62FBC-3EC8-4255-88FE-F2E910E6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EBE7-1AE3-491E-8D45-E7784B5F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5D3A-1630-4C5A-9588-1B84A148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3405-90A4-43B6-AF62-AB8B1C2AFE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F570-17E7-4638-9B5F-07782B7F6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53FC-90B8-47DC-9402-52F01904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xpress.rabbil.com/Tutorials/Fundamental/Express%20JS%20REST%20API%20Fundamenta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express.rabbil.com/Tutorials/SecurityBestPractices/Rest%20API%20Security%20Practi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xpress.rabbil.com/Tutorials/BasicBestPractices/Rest%20API%20Basic%20Best%20Practices" TargetMode="External"/><Relationship Id="rId11" Type="http://schemas.openxmlformats.org/officeDocument/2006/relationships/hyperlink" Target="https://express.rabbil.com/Tutorials/Documentation/Documentation" TargetMode="External"/><Relationship Id="rId5" Type="http://schemas.openxmlformats.org/officeDocument/2006/relationships/hyperlink" Target="https://express.rabbil.com/Tutorials/RequestResponseModel/Request%20response%20model" TargetMode="External"/><Relationship Id="rId10" Type="http://schemas.openxmlformats.org/officeDocument/2006/relationships/hyperlink" Target="https://express.rabbil.com/Tutorials/Mongoose/Mongoose" TargetMode="External"/><Relationship Id="rId4" Type="http://schemas.openxmlformats.org/officeDocument/2006/relationships/hyperlink" Target="https://express.rabbil.com/Tutorials/Introduction/Rest%20API%20Introduction" TargetMode="External"/><Relationship Id="rId9" Type="http://schemas.openxmlformats.org/officeDocument/2006/relationships/hyperlink" Target="https://express.rabbil.com/Tutorials/CoreMongo/MongoDB%20Core%20Fundament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281605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PRACTICE PROJECT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7F0C85-3215-429D-A723-FB02BAB9F49D}"/>
              </a:ext>
            </a:extLst>
          </p:cNvPr>
          <p:cNvSpPr txBox="1"/>
          <p:nvPr/>
        </p:nvSpPr>
        <p:spPr>
          <a:xfrm>
            <a:off x="494522" y="1212152"/>
            <a:ext cx="591553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Covers:</a:t>
            </a:r>
          </a:p>
          <a:p>
            <a:endParaRPr lang="en-US" b="1" u="sn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Rest API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JSON Best Practices</a:t>
            </a:r>
            <a:endParaRPr lang="en-US" sz="1600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Request response model</a:t>
            </a:r>
            <a:endParaRPr lang="en-US" sz="1600" dirty="0"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Rest API Basic Best Practices</a:t>
            </a:r>
            <a:endParaRPr lang="en-US" sz="1600" dirty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Rest API Security Practices</a:t>
            </a:r>
            <a:endParaRPr lang="en-US" sz="1600" dirty="0">
              <a:hlinkClick r:id="rId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Express JS REST API Fundamental</a:t>
            </a:r>
            <a:endParaRPr lang="en-US" sz="1600" dirty="0">
              <a:hlinkClick r:id="rId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MongoDB Core Fundamental</a:t>
            </a:r>
            <a:endParaRPr lang="en-US" sz="1600" dirty="0">
              <a:hlinkClick r:id="rId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Mongoose</a:t>
            </a:r>
            <a:endParaRPr lang="en-US" sz="1600" dirty="0">
              <a:hlinkClick r:id="rId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Documentation</a:t>
            </a:r>
            <a:endParaRPr lang="en-US" sz="1600" dirty="0">
              <a:hlinkClick r:id="rId1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JWT Auth</a:t>
            </a:r>
            <a:endParaRPr lang="en-US" sz="1600" dirty="0">
              <a:hlinkClick r:id="rId4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endParaRPr lang="en-US" b="1" u="sn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5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281605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PRACTICE PROJECT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7F0C85-3215-429D-A723-FB02BAB9F49D}"/>
              </a:ext>
            </a:extLst>
          </p:cNvPr>
          <p:cNvSpPr txBox="1"/>
          <p:nvPr/>
        </p:nvSpPr>
        <p:spPr>
          <a:xfrm>
            <a:off x="494522" y="1212152"/>
            <a:ext cx="591553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Features</a:t>
            </a:r>
          </a:p>
          <a:p>
            <a:r>
              <a:rPr lang="en-US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Registration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Login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Auth By JWT Token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Profile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Profile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To-do List Create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To-do List Read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To-do 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To-do List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To-do List Complete/Cancel 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To-do List Complete/Cancel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To-do List Date Filter </a:t>
            </a:r>
          </a:p>
          <a:p>
            <a:endParaRPr lang="en-US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5402</TotalTime>
  <Words>99</Words>
  <Application>Microsoft Office PowerPoint</Application>
  <PresentationFormat>Widescreen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Engr. Rabbil Hasan</cp:lastModifiedBy>
  <cp:revision>332</cp:revision>
  <dcterms:created xsi:type="dcterms:W3CDTF">2021-11-04T17:13:57Z</dcterms:created>
  <dcterms:modified xsi:type="dcterms:W3CDTF">2022-02-18T11:07:03Z</dcterms:modified>
</cp:coreProperties>
</file>