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2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F9338-8760-4C83-8AB4-52996AB3EF45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2CE5C-2055-47B2-BD8B-3A9A506C52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7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 Youth knife crime   by London boroughs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Number of youth asylum seekers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Youth SEN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Youth NEETs by London boroughs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Youth population by London boroughs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Youth in social services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Youth suspended from secondary schools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 Youth knife crime   by London boroughs ,Number of youth asylum seekers , Youth SEN ,Youth NEETs by London borough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Youth engagement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Map ,Youth population by London boroughs  ,Youth in social services ,Youth suspended from secondary school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youth engagement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73</Words>
  <Application>Microsoft Office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Custom Design</vt:lpstr>
      <vt:lpstr>Youth engagement 1</vt:lpstr>
      <vt:lpstr>youth engagement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Mousumi Chaudhury</cp:lastModifiedBy>
  <cp:revision>5</cp:revision>
  <dcterms:created xsi:type="dcterms:W3CDTF">2016-09-04T11:54:55Z</dcterms:created>
  <dcterms:modified xsi:type="dcterms:W3CDTF">2022-12-08T18:17:32Z</dcterms:modified>
</cp:coreProperties>
</file>