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20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F9338-8760-4C83-8AB4-52996AB3EF45}" type="datetimeFigureOut">
              <a:rPr lang="en-GB" smtClean="0"/>
              <a:t>08/12/2022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2CE5C-2055-47B2-BD8B-3A9A506C52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277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 Youth knife crime   by London boroughs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Number of youth asylum seekers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 Youth SEN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Youth NEETs by London boroughs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Youth population by London boroughs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Youth in social services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Youth suspended from secondary schools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 Youth knife crime   by London boroughs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Number of youth asylum seekers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 Youth SEN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Youth NEETs by London boroughs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shapeMap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Youth population by London boroughs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Youth in social services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Youth suspended from secondary schools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3d8f80a-b5cd-4099-901f-851125bbaab4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3d8f80a-b5cd-4099-901f-851125bbaab4/?pbi_source=PowerPoin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3d8f80a-b5cd-4099-901f-851125bbaab4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3d8f80a-b5cd-4099-901f-851125bbaab4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3d8f80a-b5cd-4099-901f-851125bbaab4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3d8f80a-b5cd-4099-901f-851125bbaab4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3d8f80a-b5cd-4099-901f-851125bbaab4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3d8f80a-b5cd-4099-901f-851125bbaab4/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3d8f80a-b5cd-4099-901f-851125bbaab4/?pbi_source=PowerPoi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3d8f80a-b5cd-4099-901f-851125bbaab4/?pbi_source=PowerPoi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Youth engagement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08/12/2022 18:12:33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08/12/2022 17:56:17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hapeMap ,Youth population by London boroughs  ,Youth in social services ,Youth suspended from secondary school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youth engagement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 Youth knife crime   by London borough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knife crime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Number of youth asylum seeker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asylum seekers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 Youth SE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youth sen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Youth NEETs by London borough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NEETs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Youth population by London boroughs 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population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Youth in social service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services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Youth suspended from secondary school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youth suspension from secondary schools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 Youth knife crime   by London boroughs ,Number of youth asylum seekers , Youth SEN ,Youth NEETs by London borough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Youth engagement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169</Words>
  <Application>Microsoft Office PowerPoint</Application>
  <PresentationFormat>Widescreen</PresentationFormat>
  <Paragraphs>51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Youth engagement</vt:lpstr>
      <vt:lpstr>knife crime</vt:lpstr>
      <vt:lpstr>asylum seekers</vt:lpstr>
      <vt:lpstr>youth sen</vt:lpstr>
      <vt:lpstr>NEETs</vt:lpstr>
      <vt:lpstr>population</vt:lpstr>
      <vt:lpstr>social services</vt:lpstr>
      <vt:lpstr>youth suspension from secondary schools</vt:lpstr>
      <vt:lpstr>Youth engagement 1</vt:lpstr>
      <vt:lpstr>youth engagement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Mousumi Chaudhury</cp:lastModifiedBy>
  <cp:revision>4</cp:revision>
  <dcterms:created xsi:type="dcterms:W3CDTF">2016-09-04T11:54:55Z</dcterms:created>
  <dcterms:modified xsi:type="dcterms:W3CDTF">2022-12-08T18:14:09Z</dcterms:modified>
</cp:coreProperties>
</file>