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521EA-7CD1-4D8B-BA5F-8929AA81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31B517-3CD2-483E-B673-0E270950C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18D97-58C4-4C4A-A454-14AE19D3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4E00C-2A17-4B04-A0B4-7EACDE0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5086E-C8F4-4ED5-9FEC-BEF82D15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7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D6BB4-DA6F-42AB-8CEA-9F6CC0BB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DF5E88-65E3-451A-BC9F-86CBCDC2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44B43-E2B2-4334-994D-C44F642E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886A2-6044-4EF4-B317-B477A3D7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14FAC-C9FB-4381-A6B0-BD7F77C2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0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C56EF2-F504-4958-A6F2-B373D334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BF659B-E051-46EA-86B3-0DFCAF25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9CBCE-B63A-4344-8D48-B4BD921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90E32-6DBD-4B12-8782-320763F9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0CC573-894C-4FDA-92AF-FE4EDAF4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1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D3000-AF57-4628-9EA7-F9577D8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932DE-EB29-4D3F-AA95-33513E02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C36D52-64A9-486F-A7CA-778A401E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0FBF9-CEB7-497A-8D34-1F304630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6CB5D-BC5F-4D4D-8680-ECB39ABE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0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EE951-3116-459A-9332-20D67F3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ADD2F-2A76-466F-BF8A-51867217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3D4BF-DA45-4230-87F0-DB3AEDFF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CB61C-93A7-4EB0-AADD-91297C2B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D2B13-7DBB-42D9-B8AF-3AB62957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7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23195-C589-43E4-A07D-4B27F0A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CBF5E-8109-46AD-A2DA-9FF7FE0C5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2723A2-BA94-4D67-9F43-4535DD55D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89FF4A-0FEB-4923-A5C1-A92A399A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17C41B-3B7D-402D-A80A-59D62D7D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AD217-48FF-4FF7-9E64-2A35A40D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5B752-9168-4A2C-8681-5A62F7B9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1352D-2331-4826-A173-E5F480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DE06C3-AF2D-4485-8DE8-25944F36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DADE8-7C81-445D-AB68-371A330F2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DE93E4-7EAA-4616-9CDA-9596BEDCF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301DA9-2C77-4F78-AB66-17AF8E94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A8958C-BFAD-415C-8DA3-7C8BB1CF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3C696D-3997-4F03-A5E6-BFEE1820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1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5A7DE-53BB-405F-952C-40E35620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C211A-5FA3-416A-906C-94B70A08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299B68-DA72-4E32-ACC7-01449B77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44983C-06A9-4223-8A2D-DB959559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21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2DCFE5-A0CF-45A7-BB4B-FD9583E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EEB0E-656C-4C1F-8C96-B2E0C1E4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D675B1-2EB9-410D-BD79-87EC8F66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7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F94DF-48D7-43BC-9F9E-0DC08E51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BFF3A0-9BC7-41F9-83B7-4709036C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8144C-E775-4484-BE23-37635308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F9595-8224-4050-886D-21815906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8BE77E-BE7E-435A-9C14-538E7A6A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36298-63A7-47C8-B535-B182707C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97297-5558-43F2-A00F-6494C54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C316A5-E3FB-4B71-942D-F56103F53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48F344-1DCA-4871-8887-B995B4F9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47DD2B-76B9-43F5-A03D-97232127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A56F4-A781-4DD1-95C6-4BD21FF0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D38F22-B776-4AC4-B20F-A1E03606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72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C1797E-AC74-49B5-85DD-F6C87E91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87307-C3A5-45F4-849D-CB9C7F09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CC77C-B996-461C-ADC8-FAB45532B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0323-C10B-4DA8-BC9D-DE8C4A0E6D0C}" type="datetimeFigureOut">
              <a:rPr lang="fr-FR" smtClean="0"/>
              <a:t>27/07/2018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DF2AB-1B4E-44B4-80F7-9904C98A9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37616-44AF-47CD-9AF5-850E48DD9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9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qcy5MtD/lie-detector-microsoft" TargetMode="External"/><Relationship Id="rId2" Type="http://schemas.openxmlformats.org/officeDocument/2006/relationships/hyperlink" Target="https://github.com/chaudois/LieDetectorMicrosof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C16F0-7003-4F46-8A06-4D2A4E919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568" y="93306"/>
            <a:ext cx="8985380" cy="2939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Dossier d’architecture</a:t>
            </a:r>
            <a:br>
              <a:rPr lang="fr-FR" dirty="0"/>
            </a:b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56EBD9-8407-447C-81B4-6D14CD48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9" y="2396412"/>
            <a:ext cx="1539940" cy="15399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7B40FB-9A6E-4C8B-A41B-EF756E66E7D3}"/>
              </a:ext>
            </a:extLst>
          </p:cNvPr>
          <p:cNvSpPr txBox="1"/>
          <p:nvPr/>
        </p:nvSpPr>
        <p:spPr>
          <a:xfrm>
            <a:off x="512796" y="3936352"/>
            <a:ext cx="196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dirty="0"/>
              <a:t>Lie Detector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229C90-5283-4183-A4B5-3D007B18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619" y="1658468"/>
            <a:ext cx="3541064" cy="35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B8B84-ED86-4BF8-B157-8A457FA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Besoin/Objectifs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C64F6-FA6F-420A-8BAF-99B24593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Obtenir un logiciel de type entrée/sortie qui prend un flux vidéo/audio et qui rend une information sur l'honnêteté de toute personne y apparaissant</a:t>
            </a:r>
          </a:p>
          <a:p>
            <a:r>
              <a:rPr lang="fr-FR" dirty="0"/>
              <a:t>Le logiciel doit être capable de réceptionner un flux vidéo en direct et de transmettre le résultat de l’analyse en temps réel.</a:t>
            </a:r>
          </a:p>
          <a:p>
            <a:r>
              <a:rPr lang="fr-FR" dirty="0"/>
              <a:t>L’utilisation de toute technologie tiers est autorisée et encouragé, en favorisant les outils Microsoft </a:t>
            </a:r>
          </a:p>
          <a:p>
            <a:r>
              <a:rPr lang="fr-FR" dirty="0"/>
              <a:t>L’application peut prendre n’importe quelle forme (console, web, client lourd)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2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90EF7-FCA7-42DC-92C5-2E5B355B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CEA2D-C4C1-4B39-8796-B63DA5A7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de la version Microsoft : Damien Chaudois</a:t>
            </a:r>
          </a:p>
          <a:p>
            <a:r>
              <a:rPr lang="fr-FR" dirty="0" err="1"/>
              <a:t>Versionning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https://github.com/chaudois/LieDetectorMicrosoft</a:t>
            </a:r>
            <a:endParaRPr lang="fr-FR" dirty="0"/>
          </a:p>
          <a:p>
            <a:r>
              <a:rPr lang="fr-FR" dirty="0"/>
              <a:t>Avancement : </a:t>
            </a:r>
            <a:r>
              <a:rPr lang="fr-FR" dirty="0">
                <a:hlinkClick r:id="rId3"/>
              </a:rPr>
              <a:t>https://trello.com/b/Oqcy5MtD/lie-detector-microsoft</a:t>
            </a:r>
            <a:endParaRPr lang="fr-FR" dirty="0"/>
          </a:p>
          <a:p>
            <a:r>
              <a:rPr lang="fr-FR" dirty="0"/>
              <a:t>Framework : </a:t>
            </a:r>
          </a:p>
          <a:p>
            <a:pPr lvl="1"/>
            <a:r>
              <a:rPr lang="fr-FR" dirty="0"/>
              <a:t>WPF : création d’application client en C#.NET</a:t>
            </a:r>
          </a:p>
          <a:p>
            <a:pPr lvl="1"/>
            <a:r>
              <a:rPr lang="fr-FR" dirty="0"/>
              <a:t>Emgu.CV : reconnaissance de visage sur une image</a:t>
            </a:r>
          </a:p>
          <a:p>
            <a:pPr lvl="1"/>
            <a:r>
              <a:rPr lang="fr-FR" dirty="0" err="1"/>
              <a:t>Accord.Video</a:t>
            </a:r>
            <a:r>
              <a:rPr lang="fr-FR" dirty="0"/>
              <a:t> : lecture de flux vidéo et découpage en frames</a:t>
            </a:r>
          </a:p>
        </p:txBody>
      </p:sp>
    </p:spTree>
    <p:extLst>
      <p:ext uri="{BB962C8B-B14F-4D97-AF65-F5344CB8AC3E}">
        <p14:creationId xmlns:p14="http://schemas.microsoft.com/office/powerpoint/2010/main" val="32298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2673D-0368-4197-A045-EC3E0A49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0A76D69-E687-416B-ACE8-AE4113E8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929"/>
            <a:ext cx="11226282" cy="36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50E9-84D9-4A9A-8C8B-5B38BE20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Fonctionnement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F9D13E8-8625-4617-B321-35D61D460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7429"/>
            <a:ext cx="7714804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6D7708-9795-4E38-BD6A-B71C07A8F6EC}"/>
              </a:ext>
            </a:extLst>
          </p:cNvPr>
          <p:cNvSpPr txBox="1"/>
          <p:nvPr/>
        </p:nvSpPr>
        <p:spPr>
          <a:xfrm>
            <a:off x="503853" y="13255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91CB38-2272-4387-B1CF-C8AC68E87E17}"/>
              </a:ext>
            </a:extLst>
          </p:cNvPr>
          <p:cNvSpPr txBox="1"/>
          <p:nvPr/>
        </p:nvSpPr>
        <p:spPr>
          <a:xfrm>
            <a:off x="1866928" y="10835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4F39F2-5CCE-4AB0-B2F7-4EDB7CF3A59D}"/>
              </a:ext>
            </a:extLst>
          </p:cNvPr>
          <p:cNvSpPr txBox="1"/>
          <p:nvPr/>
        </p:nvSpPr>
        <p:spPr>
          <a:xfrm>
            <a:off x="2177945" y="10932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6672B3-6AF9-402F-A0F6-E13630EF536B}"/>
              </a:ext>
            </a:extLst>
          </p:cNvPr>
          <p:cNvSpPr txBox="1"/>
          <p:nvPr/>
        </p:nvSpPr>
        <p:spPr>
          <a:xfrm>
            <a:off x="1829604" y="20116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258E00-EA7F-4BE7-9B97-10B2C3AEF33A}"/>
              </a:ext>
            </a:extLst>
          </p:cNvPr>
          <p:cNvSpPr txBox="1"/>
          <p:nvPr/>
        </p:nvSpPr>
        <p:spPr>
          <a:xfrm>
            <a:off x="2187276" y="2021620"/>
            <a:ext cx="3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F771EE-E84D-499F-8181-5610A472FD25}"/>
              </a:ext>
            </a:extLst>
          </p:cNvPr>
          <p:cNvSpPr txBox="1"/>
          <p:nvPr/>
        </p:nvSpPr>
        <p:spPr>
          <a:xfrm>
            <a:off x="2572142" y="2021002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F77BEC-6540-46FD-9947-AFBE8D3C8111}"/>
              </a:ext>
            </a:extLst>
          </p:cNvPr>
          <p:cNvSpPr txBox="1"/>
          <p:nvPr/>
        </p:nvSpPr>
        <p:spPr>
          <a:xfrm>
            <a:off x="1817166" y="258477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C481C-7B95-44B4-AFF4-697FCD765CD3}"/>
              </a:ext>
            </a:extLst>
          </p:cNvPr>
          <p:cNvSpPr txBox="1"/>
          <p:nvPr/>
        </p:nvSpPr>
        <p:spPr>
          <a:xfrm>
            <a:off x="2209054" y="25853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9BE779-EA83-444A-954A-AF4F85844744}"/>
              </a:ext>
            </a:extLst>
          </p:cNvPr>
          <p:cNvSpPr txBox="1"/>
          <p:nvPr/>
        </p:nvSpPr>
        <p:spPr>
          <a:xfrm>
            <a:off x="2556588" y="25760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899921-62FC-447F-B20A-113EA22C5E80}"/>
              </a:ext>
            </a:extLst>
          </p:cNvPr>
          <p:cNvSpPr txBox="1"/>
          <p:nvPr/>
        </p:nvSpPr>
        <p:spPr>
          <a:xfrm>
            <a:off x="544694" y="202100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1B484A-A0CB-4CB2-B334-887DB9D3EAE8}"/>
              </a:ext>
            </a:extLst>
          </p:cNvPr>
          <p:cNvSpPr txBox="1"/>
          <p:nvPr/>
        </p:nvSpPr>
        <p:spPr>
          <a:xfrm>
            <a:off x="503853" y="253177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83D44D-B710-41A8-B32F-41A4CC8F2B0E}"/>
              </a:ext>
            </a:extLst>
          </p:cNvPr>
          <p:cNvSpPr txBox="1"/>
          <p:nvPr/>
        </p:nvSpPr>
        <p:spPr>
          <a:xfrm>
            <a:off x="3127099" y="196510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510381-E684-449A-98D1-DB240A4899B0}"/>
              </a:ext>
            </a:extLst>
          </p:cNvPr>
          <p:cNvSpPr txBox="1"/>
          <p:nvPr/>
        </p:nvSpPr>
        <p:spPr>
          <a:xfrm>
            <a:off x="3133693" y="248266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63748D6-FACE-4C2C-9556-55A813B852A0}"/>
              </a:ext>
            </a:extLst>
          </p:cNvPr>
          <p:cNvSpPr txBox="1"/>
          <p:nvPr/>
        </p:nvSpPr>
        <p:spPr>
          <a:xfrm>
            <a:off x="5265410" y="134140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E18C59-EB13-4151-A697-07A6BDB1F446}"/>
              </a:ext>
            </a:extLst>
          </p:cNvPr>
          <p:cNvSpPr txBox="1"/>
          <p:nvPr/>
        </p:nvSpPr>
        <p:spPr>
          <a:xfrm>
            <a:off x="5684114" y="36062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0AE117-FF0A-4C08-9DBC-991CE7CBC0A9}"/>
              </a:ext>
            </a:extLst>
          </p:cNvPr>
          <p:cNvSpPr txBox="1"/>
          <p:nvPr/>
        </p:nvSpPr>
        <p:spPr>
          <a:xfrm>
            <a:off x="7637118" y="768169"/>
            <a:ext cx="45548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Sélection de la vidéo</a:t>
            </a:r>
          </a:p>
          <a:p>
            <a:pPr marL="342900" indent="-342900">
              <a:buAutoNum type="arabicPeriod"/>
            </a:pPr>
            <a:r>
              <a:rPr lang="fr-FR" dirty="0"/>
              <a:t>Pause du traitement. </a:t>
            </a:r>
          </a:p>
          <a:p>
            <a:pPr marL="342900" indent="-342900">
              <a:buAutoNum type="arabicPeriod"/>
            </a:pPr>
            <a:r>
              <a:rPr lang="fr-FR" dirty="0"/>
              <a:t>Arrêt du traitement</a:t>
            </a:r>
          </a:p>
          <a:p>
            <a:pPr marL="342900" indent="-342900">
              <a:buAutoNum type="arabicPeriod"/>
            </a:pPr>
            <a:r>
              <a:rPr lang="fr-FR" dirty="0"/>
              <a:t>Ouverture du dossier contenant les images</a:t>
            </a:r>
          </a:p>
          <a:p>
            <a:pPr marL="342900" indent="-342900">
              <a:buAutoNum type="arabicPeriod"/>
            </a:pPr>
            <a:r>
              <a:rPr lang="fr-FR" dirty="0"/>
              <a:t>Suppression du dossier contenant les images </a:t>
            </a:r>
          </a:p>
          <a:p>
            <a:pPr marL="342900" indent="-342900">
              <a:buAutoNum type="arabicPeriod"/>
            </a:pPr>
            <a:r>
              <a:rPr lang="fr-FR" dirty="0"/>
              <a:t>Skip du découpage de la vidéo</a:t>
            </a:r>
          </a:p>
          <a:p>
            <a:pPr marL="342900" indent="-342900">
              <a:buAutoNum type="arabicPeriod"/>
            </a:pPr>
            <a:r>
              <a:rPr lang="fr-FR" dirty="0"/>
              <a:t>Ouverture du dossier contenant les visages</a:t>
            </a:r>
          </a:p>
          <a:p>
            <a:pPr marL="342900" indent="-342900">
              <a:buAutoNum type="arabicPeriod"/>
            </a:pPr>
            <a:r>
              <a:rPr lang="fr-FR" dirty="0"/>
              <a:t>Suppression du dossier contenant les visages </a:t>
            </a:r>
          </a:p>
          <a:p>
            <a:pPr marL="342900" indent="-342900">
              <a:buAutoNum type="arabicPeriod"/>
            </a:pPr>
            <a:r>
              <a:rPr lang="fr-FR" dirty="0"/>
              <a:t>Skip de la reconnaissance faciale</a:t>
            </a:r>
          </a:p>
          <a:p>
            <a:pPr marL="342900" indent="-342900">
              <a:buAutoNum type="arabicPeriod"/>
            </a:pPr>
            <a:r>
              <a:rPr lang="fr-FR" dirty="0"/>
              <a:t>Avancement du découpage</a:t>
            </a:r>
          </a:p>
          <a:p>
            <a:pPr marL="342900" indent="-342900">
              <a:buAutoNum type="arabicPeriod"/>
            </a:pPr>
            <a:r>
              <a:rPr lang="fr-FR" dirty="0"/>
              <a:t>Avancement de la reconnaissance faciale</a:t>
            </a:r>
          </a:p>
          <a:p>
            <a:pPr marL="342900" indent="-342900">
              <a:buAutoNum type="arabicPeriod"/>
            </a:pPr>
            <a:r>
              <a:rPr lang="fr-FR" dirty="0"/>
              <a:t>Nombre d’image découpé/nombre total</a:t>
            </a:r>
          </a:p>
          <a:p>
            <a:pPr marL="342900" indent="-342900">
              <a:buAutoNum type="arabicPeriod"/>
            </a:pPr>
            <a:r>
              <a:rPr lang="fr-FR" dirty="0"/>
              <a:t>Nombre d’image traité/nombre total</a:t>
            </a:r>
          </a:p>
          <a:p>
            <a:pPr marL="342900" indent="-342900">
              <a:buAutoNum type="arabicPeriod"/>
            </a:pPr>
            <a:r>
              <a:rPr lang="fr-FR" dirty="0"/>
              <a:t>Nom de la vidéo traité</a:t>
            </a:r>
          </a:p>
          <a:p>
            <a:pPr marL="342900" indent="-342900">
              <a:buAutoNum type="arabicPeriod"/>
            </a:pPr>
            <a:r>
              <a:rPr lang="fr-FR" dirty="0"/>
              <a:t>Aperçue de l’image en cours de découpage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70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EEF02-F88E-46BC-90D8-40DC903D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Codage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DBAA2-55AD-43B7-BA28-2BCD0DCB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4625"/>
            <a:ext cx="5505450" cy="4351338"/>
          </a:xfrm>
        </p:spPr>
        <p:txBody>
          <a:bodyPr/>
          <a:lstStyle/>
          <a:p>
            <a:r>
              <a:rPr lang="fr-FR" dirty="0"/>
              <a:t>Le bouton vidéo ouvre le fichier</a:t>
            </a:r>
          </a:p>
          <a:p>
            <a:r>
              <a:rPr lang="fr-FR" dirty="0"/>
              <a:t>Si le fichier est valide, initialise les donnée global dont vont se servir les </a:t>
            </a:r>
            <a:r>
              <a:rPr lang="fr-FR" dirty="0" err="1"/>
              <a:t>Task</a:t>
            </a:r>
            <a:r>
              <a:rPr lang="fr-FR" dirty="0"/>
              <a:t> de fragmentation et de reconnaissance faciale et les démarre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5DA8AB-C8AA-4580-AC9D-3DDF4D48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1444625"/>
            <a:ext cx="6696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7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A2E92-4218-4BDC-9C9F-45C10164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Codage de la fragmentation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F780A-4E5F-404F-B814-27798803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2148"/>
            <a:ext cx="5075852" cy="573585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fr-FR" dirty="0"/>
              <a:t>Création de l’objet </a:t>
            </a:r>
            <a:r>
              <a:rPr lang="fr-FR" dirty="0" err="1"/>
              <a:t>reader</a:t>
            </a:r>
            <a:r>
              <a:rPr lang="fr-FR" dirty="0"/>
              <a:t> et </a:t>
            </a:r>
            <a:r>
              <a:rPr lang="fr-FR" dirty="0" err="1"/>
              <a:t>récuperation</a:t>
            </a:r>
            <a:r>
              <a:rPr lang="fr-FR" dirty="0"/>
              <a:t> de sa première frame</a:t>
            </a:r>
          </a:p>
          <a:p>
            <a:pPr marL="514350" indent="-514350">
              <a:buAutoNum type="arabicPeriod"/>
            </a:pPr>
            <a:r>
              <a:rPr lang="fr-FR" dirty="0"/>
              <a:t>On lis temps qu’il reste des frames à lire, à moins qu’on stop le programme ou qu’on skip l’étape d’extraction d’image</a:t>
            </a:r>
          </a:p>
          <a:p>
            <a:pPr marL="514350" indent="-514350">
              <a:buAutoNum type="arabicPeriod"/>
            </a:pPr>
            <a:r>
              <a:rPr lang="fr-FR" dirty="0"/>
              <a:t>Gestion de la pause, on rend la barre de chargement jaune</a:t>
            </a:r>
          </a:p>
          <a:p>
            <a:pPr marL="514350" indent="-514350">
              <a:buAutoNum type="arabicPeriod"/>
            </a:pPr>
            <a:r>
              <a:rPr lang="fr-FR" dirty="0"/>
              <a:t>Sauvegarde de la frame dans le dossier </a:t>
            </a:r>
            <a:r>
              <a:rPr lang="fr-FR" dirty="0" err="1"/>
              <a:t>resultat</a:t>
            </a:r>
            <a:r>
              <a:rPr lang="fr-FR" dirty="0"/>
              <a:t>/fragmentation/</a:t>
            </a:r>
            <a:r>
              <a:rPr lang="fr-FR" dirty="0" err="1"/>
              <a:t>nomDuFichier</a:t>
            </a:r>
            <a:r>
              <a:rPr lang="fr-FR" dirty="0"/>
              <a:t>/</a:t>
            </a:r>
            <a:r>
              <a:rPr lang="fr-FR" dirty="0" err="1"/>
              <a:t>numeroDeFrame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784537-0C75-4EB0-A615-E64EED68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52" y="0"/>
            <a:ext cx="7232779" cy="54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E573C-144E-4BA8-9F87-0B22FA07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Codage de la reconnaissance de visage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BDE2F-5E62-43E3-89B0-5DD0D6D9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EAD0ED-D761-4F36-9CC9-7DB44831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053" y="951722"/>
            <a:ext cx="6658947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47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347</Words>
  <Application>Microsoft Office PowerPoint</Application>
  <PresentationFormat>Grand écran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Dossier d’architecture </vt:lpstr>
      <vt:lpstr>Besoin/Objectifs</vt:lpstr>
      <vt:lpstr>Infrastructure</vt:lpstr>
      <vt:lpstr>Structure</vt:lpstr>
      <vt:lpstr>Fonctionnement </vt:lpstr>
      <vt:lpstr>Codage</vt:lpstr>
      <vt:lpstr>Codage de la fragmentation</vt:lpstr>
      <vt:lpstr>Codage de la reconnaissance de visage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d’architecture </dc:title>
  <dc:creator>Damien Chaudois</dc:creator>
  <cp:lastModifiedBy>Damien Chaudois</cp:lastModifiedBy>
  <cp:revision>11</cp:revision>
  <dcterms:created xsi:type="dcterms:W3CDTF">2018-07-27T08:15:31Z</dcterms:created>
  <dcterms:modified xsi:type="dcterms:W3CDTF">2018-07-27T14:12:43Z</dcterms:modified>
</cp:coreProperties>
</file>