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521EA-7CD1-4D8B-BA5F-8929AA814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31B517-3CD2-483E-B673-0E270950C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18D97-58C4-4C4A-A454-14AE19D3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323-C10B-4DA8-BC9D-DE8C4A0E6D0C}" type="datetimeFigureOut">
              <a:rPr lang="fr-FR" smtClean="0"/>
              <a:t>24/08/2018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64E00C-2A17-4B04-A0B4-7EACDE0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65086E-C8F4-4ED5-9FEC-BEF82D15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760-A9D0-4D34-BBDA-9F1EE1E08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76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D6BB4-DA6F-42AB-8CEA-9F6CC0BB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DF5E88-65E3-451A-BC9F-86CBCDC22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044B43-E2B2-4334-994D-C44F642E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323-C10B-4DA8-BC9D-DE8C4A0E6D0C}" type="datetimeFigureOut">
              <a:rPr lang="fr-FR" smtClean="0"/>
              <a:t>24/08/2018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2886A2-6044-4EF4-B317-B477A3D7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814FAC-C9FB-4381-A6B0-BD7F77C2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760-A9D0-4D34-BBDA-9F1EE1E08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70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C56EF2-F504-4958-A6F2-B373D334E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BF659B-E051-46EA-86B3-0DFCAF251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9CBCE-B63A-4344-8D48-B4BD9212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323-C10B-4DA8-BC9D-DE8C4A0E6D0C}" type="datetimeFigureOut">
              <a:rPr lang="fr-FR" smtClean="0"/>
              <a:t>24/08/2018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990E32-6DBD-4B12-8782-320763F9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0CC573-894C-4FDA-92AF-FE4EDAF4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760-A9D0-4D34-BBDA-9F1EE1E08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41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D3000-AF57-4628-9EA7-F9577D8F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5932DE-EB29-4D3F-AA95-33513E02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C36D52-64A9-486F-A7CA-778A401E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323-C10B-4DA8-BC9D-DE8C4A0E6D0C}" type="datetimeFigureOut">
              <a:rPr lang="fr-FR" smtClean="0"/>
              <a:t>24/08/2018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40FBF9-CEB7-497A-8D34-1F304630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66CB5D-BC5F-4D4D-8680-ECB39ABE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760-A9D0-4D34-BBDA-9F1EE1E08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03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EE951-3116-459A-9332-20D67F3E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0ADD2F-2A76-466F-BF8A-518672176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3D4BF-DA45-4230-87F0-DB3AEDFF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323-C10B-4DA8-BC9D-DE8C4A0E6D0C}" type="datetimeFigureOut">
              <a:rPr lang="fr-FR" smtClean="0"/>
              <a:t>24/08/2018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ECB61C-93A7-4EB0-AADD-91297C2B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9D2B13-7DBB-42D9-B8AF-3AB62957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760-A9D0-4D34-BBDA-9F1EE1E08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07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23195-C589-43E4-A07D-4B27F0A8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ECBF5E-8109-46AD-A2DA-9FF7FE0C5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2723A2-BA94-4D67-9F43-4535DD55D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89FF4A-0FEB-4923-A5C1-A92A399A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323-C10B-4DA8-BC9D-DE8C4A0E6D0C}" type="datetimeFigureOut">
              <a:rPr lang="fr-FR" smtClean="0"/>
              <a:t>24/08/2018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17C41B-3B7D-402D-A80A-59D62D7D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CAD217-48FF-4FF7-9E64-2A35A40D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760-A9D0-4D34-BBDA-9F1EE1E08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01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5B752-9168-4A2C-8681-5A62F7B9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91352D-2331-4826-A173-E5F4804FF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DE06C3-AF2D-4485-8DE8-25944F36C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5DADE8-7C81-445D-AB68-371A330F2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DE93E4-7EAA-4616-9CDA-9596BEDCF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301DA9-2C77-4F78-AB66-17AF8E94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323-C10B-4DA8-BC9D-DE8C4A0E6D0C}" type="datetimeFigureOut">
              <a:rPr lang="fr-FR" smtClean="0"/>
              <a:t>24/08/2018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A8958C-BFAD-415C-8DA3-7C8BB1CF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3C696D-3997-4F03-A5E6-BFEE1820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760-A9D0-4D34-BBDA-9F1EE1E08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1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95A7DE-53BB-405F-952C-40E35620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3C211A-5FA3-416A-906C-94B70A08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323-C10B-4DA8-BC9D-DE8C4A0E6D0C}" type="datetimeFigureOut">
              <a:rPr lang="fr-FR" smtClean="0"/>
              <a:t>24/08/2018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299B68-DA72-4E32-ACC7-01449B77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44983C-06A9-4223-8A2D-DB959559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760-A9D0-4D34-BBDA-9F1EE1E08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21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2DCFE5-A0CF-45A7-BB4B-FD9583ED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323-C10B-4DA8-BC9D-DE8C4A0E6D0C}" type="datetimeFigureOut">
              <a:rPr lang="fr-FR" smtClean="0"/>
              <a:t>24/08/2018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6EEB0E-656C-4C1F-8C96-B2E0C1E4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D675B1-2EB9-410D-BD79-87EC8F66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760-A9D0-4D34-BBDA-9F1EE1E08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74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F94DF-48D7-43BC-9F9E-0DC08E51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BFF3A0-9BC7-41F9-83B7-4709036CD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C8144C-E775-4484-BE23-37635308F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9F9595-8224-4050-886D-21815906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323-C10B-4DA8-BC9D-DE8C4A0E6D0C}" type="datetimeFigureOut">
              <a:rPr lang="fr-FR" smtClean="0"/>
              <a:t>24/08/2018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8BE77E-BE7E-435A-9C14-538E7A6A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436298-63A7-47C8-B535-B182707C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760-A9D0-4D34-BBDA-9F1EE1E08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0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97297-5558-43F2-A00F-6494C54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C316A5-E3FB-4B71-942D-F56103F53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48F344-1DCA-4871-8887-B995B4F90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47DD2B-76B9-43F5-A03D-97232127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0323-C10B-4DA8-BC9D-DE8C4A0E6D0C}" type="datetimeFigureOut">
              <a:rPr lang="fr-FR" smtClean="0"/>
              <a:t>24/08/2018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1A56F4-A781-4DD1-95C6-4BD21FF0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D38F22-B776-4AC4-B20F-A1E03606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760-A9D0-4D34-BBDA-9F1EE1E08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72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3C1797E-AC74-49B5-85DD-F6C87E91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B87307-C3A5-45F4-849D-CB9C7F097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3CC77C-B996-461C-ADC8-FAB45532B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70323-C10B-4DA8-BC9D-DE8C4A0E6D0C}" type="datetimeFigureOut">
              <a:rPr lang="fr-FR" smtClean="0"/>
              <a:t>24/08/2018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FDF2AB-1B4E-44B4-80F7-9904C98A9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337616-44AF-47CD-9AF5-850E48DD9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59760-A9D0-4D34-BBDA-9F1EE1E08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99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Oqcy5MtD/lie-detector-microsoft" TargetMode="External"/><Relationship Id="rId2" Type="http://schemas.openxmlformats.org/officeDocument/2006/relationships/hyperlink" Target="https://github.com/chaudois/LieDetectorMicrosof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3C16F0-7003-4F46-8A06-4D2A4E919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3568" y="93306"/>
            <a:ext cx="8985380" cy="29391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Dossier d’architecture</a:t>
            </a:r>
            <a:br>
              <a:rPr lang="fr-FR" dirty="0"/>
            </a:b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56EBD9-8407-447C-81B4-6D14CD487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79" y="2396412"/>
            <a:ext cx="1539940" cy="153994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07B40FB-9A6E-4C8B-A41B-EF756E66E7D3}"/>
              </a:ext>
            </a:extLst>
          </p:cNvPr>
          <p:cNvSpPr txBox="1"/>
          <p:nvPr/>
        </p:nvSpPr>
        <p:spPr>
          <a:xfrm>
            <a:off x="512796" y="3936352"/>
            <a:ext cx="1965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i="1" dirty="0"/>
              <a:t>Lie Detector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4229C90-5283-4183-A4B5-3D007B185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619" y="1658468"/>
            <a:ext cx="3541064" cy="354106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72D32FB-15F3-4F18-96C6-0F0D18329632}"/>
              </a:ext>
            </a:extLst>
          </p:cNvPr>
          <p:cNvSpPr txBox="1"/>
          <p:nvPr/>
        </p:nvSpPr>
        <p:spPr>
          <a:xfrm>
            <a:off x="16913" y="648866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Mis à Jour le 24/08/2018</a:t>
            </a:r>
          </a:p>
        </p:txBody>
      </p:sp>
    </p:spTree>
    <p:extLst>
      <p:ext uri="{BB962C8B-B14F-4D97-AF65-F5344CB8AC3E}">
        <p14:creationId xmlns:p14="http://schemas.microsoft.com/office/powerpoint/2010/main" val="1672029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B6B473-5E46-4843-BB3E-00574C96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CC979A-5B41-4E89-9327-EC98390CB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8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B8B84-ED86-4BF8-B157-8A457FAE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Besoin/Objectifs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7C64F6-FA6F-420A-8BAF-99B24593E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Obtenir un logiciel de type entrée/sortie qui prend un flux vidéo/audio et qui rend une information sur l'honnêteté de toute personne y apparaissant</a:t>
            </a:r>
          </a:p>
          <a:p>
            <a:r>
              <a:rPr lang="fr-FR" dirty="0"/>
              <a:t>Le logiciel doit être capable de réceptionner un flux vidéo en direct et de transmettre le résultat de l’analyse en temps réel.</a:t>
            </a:r>
          </a:p>
          <a:p>
            <a:r>
              <a:rPr lang="fr-FR" dirty="0"/>
              <a:t>L’utilisation de toute technologie tiers est autorisée et encouragé, en favorisant les outils Microsoft </a:t>
            </a:r>
          </a:p>
          <a:p>
            <a:r>
              <a:rPr lang="fr-FR" dirty="0"/>
              <a:t>L’application peut prendre n’importe quelle forme (console, web, client lourd)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24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90EF7-FCA7-42DC-92C5-2E5B355B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Infrastructure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7CEA2D-C4C1-4B39-8796-B63DA5A7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Développeur de la version Microsoft : Damien Chaudois</a:t>
            </a:r>
          </a:p>
          <a:p>
            <a:r>
              <a:rPr lang="fr-FR" dirty="0" err="1"/>
              <a:t>Versionning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https://github.com/chaudois/LieDetectorMicrosoft</a:t>
            </a:r>
            <a:endParaRPr lang="fr-FR" dirty="0"/>
          </a:p>
          <a:p>
            <a:r>
              <a:rPr lang="fr-FR" dirty="0"/>
              <a:t>Avancement : </a:t>
            </a:r>
            <a:r>
              <a:rPr lang="fr-FR" dirty="0">
                <a:hlinkClick r:id="rId3"/>
              </a:rPr>
              <a:t>https://trello.com/b/Oqcy5MtD/lie-detector-microsoft</a:t>
            </a:r>
            <a:endParaRPr lang="fr-FR" dirty="0"/>
          </a:p>
          <a:p>
            <a:r>
              <a:rPr lang="fr-FR" dirty="0"/>
              <a:t>Framework : </a:t>
            </a:r>
          </a:p>
          <a:p>
            <a:pPr lvl="1"/>
            <a:r>
              <a:rPr lang="fr-FR" dirty="0"/>
              <a:t>WPF : création d’application client en C#.NET</a:t>
            </a:r>
          </a:p>
          <a:p>
            <a:pPr lvl="1"/>
            <a:r>
              <a:rPr lang="fr-FR" dirty="0"/>
              <a:t>Emgu.CV : reconnaissance de visage sur une image</a:t>
            </a:r>
          </a:p>
          <a:p>
            <a:pPr lvl="1"/>
            <a:r>
              <a:rPr lang="fr-FR" dirty="0" err="1"/>
              <a:t>Accord.Video</a:t>
            </a:r>
            <a:r>
              <a:rPr lang="fr-FR" dirty="0"/>
              <a:t> : lecture de flux vidéo et découpage en frames</a:t>
            </a:r>
          </a:p>
        </p:txBody>
      </p:sp>
    </p:spTree>
    <p:extLst>
      <p:ext uri="{BB962C8B-B14F-4D97-AF65-F5344CB8AC3E}">
        <p14:creationId xmlns:p14="http://schemas.microsoft.com/office/powerpoint/2010/main" val="322989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2673D-0368-4197-A045-EC3E0A49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0A76D69-E687-416B-ACE8-AE4113E89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2929"/>
            <a:ext cx="11226282" cy="364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5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150E9-84D9-4A9A-8C8B-5B38BE20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/>
              <a:t>Fonctionnement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F9D13E8-8625-4617-B321-35D61D460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17429"/>
            <a:ext cx="7714804" cy="435133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A6D7708-9795-4E38-BD6A-B71C07A8F6EC}"/>
              </a:ext>
            </a:extLst>
          </p:cNvPr>
          <p:cNvSpPr txBox="1"/>
          <p:nvPr/>
        </p:nvSpPr>
        <p:spPr>
          <a:xfrm>
            <a:off x="503853" y="132556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91CB38-2272-4387-B1CF-C8AC68E87E17}"/>
              </a:ext>
            </a:extLst>
          </p:cNvPr>
          <p:cNvSpPr txBox="1"/>
          <p:nvPr/>
        </p:nvSpPr>
        <p:spPr>
          <a:xfrm>
            <a:off x="1866928" y="108358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84F39F2-5CCE-4AB0-B2F7-4EDB7CF3A59D}"/>
              </a:ext>
            </a:extLst>
          </p:cNvPr>
          <p:cNvSpPr txBox="1"/>
          <p:nvPr/>
        </p:nvSpPr>
        <p:spPr>
          <a:xfrm>
            <a:off x="2177945" y="109322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6672B3-6AF9-402F-A0F6-E13630EF536B}"/>
              </a:ext>
            </a:extLst>
          </p:cNvPr>
          <p:cNvSpPr txBox="1"/>
          <p:nvPr/>
        </p:nvSpPr>
        <p:spPr>
          <a:xfrm>
            <a:off x="1829604" y="201167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4258E00-EA7F-4BE7-9B97-10B2C3AEF33A}"/>
              </a:ext>
            </a:extLst>
          </p:cNvPr>
          <p:cNvSpPr txBox="1"/>
          <p:nvPr/>
        </p:nvSpPr>
        <p:spPr>
          <a:xfrm>
            <a:off x="2187276" y="2021620"/>
            <a:ext cx="30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5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7F771EE-E84D-499F-8181-5610A472FD25}"/>
              </a:ext>
            </a:extLst>
          </p:cNvPr>
          <p:cNvSpPr txBox="1"/>
          <p:nvPr/>
        </p:nvSpPr>
        <p:spPr>
          <a:xfrm>
            <a:off x="2572142" y="2021002"/>
            <a:ext cx="30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6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AF77BEC-6540-46FD-9947-AFBE8D3C8111}"/>
              </a:ext>
            </a:extLst>
          </p:cNvPr>
          <p:cNvSpPr txBox="1"/>
          <p:nvPr/>
        </p:nvSpPr>
        <p:spPr>
          <a:xfrm>
            <a:off x="1817166" y="258477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C481C-7B95-44B4-AFF4-697FCD765CD3}"/>
              </a:ext>
            </a:extLst>
          </p:cNvPr>
          <p:cNvSpPr txBox="1"/>
          <p:nvPr/>
        </p:nvSpPr>
        <p:spPr>
          <a:xfrm>
            <a:off x="2209054" y="258539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19BE779-EA83-444A-954A-AF4F85844744}"/>
              </a:ext>
            </a:extLst>
          </p:cNvPr>
          <p:cNvSpPr txBox="1"/>
          <p:nvPr/>
        </p:nvSpPr>
        <p:spPr>
          <a:xfrm>
            <a:off x="2556588" y="257606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3899921-62FC-447F-B20A-113EA22C5E80}"/>
              </a:ext>
            </a:extLst>
          </p:cNvPr>
          <p:cNvSpPr txBox="1"/>
          <p:nvPr/>
        </p:nvSpPr>
        <p:spPr>
          <a:xfrm>
            <a:off x="544694" y="202100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1B484A-A0CB-4CB2-B334-887DB9D3EAE8}"/>
              </a:ext>
            </a:extLst>
          </p:cNvPr>
          <p:cNvSpPr txBox="1"/>
          <p:nvPr/>
        </p:nvSpPr>
        <p:spPr>
          <a:xfrm>
            <a:off x="503853" y="2531775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F83D44D-B710-41A8-B32F-41A4CC8F2B0E}"/>
              </a:ext>
            </a:extLst>
          </p:cNvPr>
          <p:cNvSpPr txBox="1"/>
          <p:nvPr/>
        </p:nvSpPr>
        <p:spPr>
          <a:xfrm>
            <a:off x="3127099" y="196510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510381-E684-449A-98D1-DB240A4899B0}"/>
              </a:ext>
            </a:extLst>
          </p:cNvPr>
          <p:cNvSpPr txBox="1"/>
          <p:nvPr/>
        </p:nvSpPr>
        <p:spPr>
          <a:xfrm>
            <a:off x="3133693" y="248266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63748D6-FACE-4C2C-9556-55A813B852A0}"/>
              </a:ext>
            </a:extLst>
          </p:cNvPr>
          <p:cNvSpPr txBox="1"/>
          <p:nvPr/>
        </p:nvSpPr>
        <p:spPr>
          <a:xfrm>
            <a:off x="5265410" y="134140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FE18C59-EB13-4151-A697-07A6BDB1F446}"/>
              </a:ext>
            </a:extLst>
          </p:cNvPr>
          <p:cNvSpPr txBox="1"/>
          <p:nvPr/>
        </p:nvSpPr>
        <p:spPr>
          <a:xfrm>
            <a:off x="5684114" y="360626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0AE117-FF0A-4C08-9DBC-991CE7CBC0A9}"/>
              </a:ext>
            </a:extLst>
          </p:cNvPr>
          <p:cNvSpPr txBox="1"/>
          <p:nvPr/>
        </p:nvSpPr>
        <p:spPr>
          <a:xfrm>
            <a:off x="7637118" y="768169"/>
            <a:ext cx="45548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Sélection de la vidéo</a:t>
            </a:r>
          </a:p>
          <a:p>
            <a:pPr marL="342900" indent="-342900">
              <a:buAutoNum type="arabicPeriod"/>
            </a:pPr>
            <a:r>
              <a:rPr lang="fr-FR" dirty="0"/>
              <a:t>Pause du traitement. </a:t>
            </a:r>
          </a:p>
          <a:p>
            <a:pPr marL="342900" indent="-342900">
              <a:buAutoNum type="arabicPeriod"/>
            </a:pPr>
            <a:r>
              <a:rPr lang="fr-FR" dirty="0"/>
              <a:t>Arrêt du traitement</a:t>
            </a:r>
          </a:p>
          <a:p>
            <a:pPr marL="342900" indent="-342900">
              <a:buAutoNum type="arabicPeriod"/>
            </a:pPr>
            <a:r>
              <a:rPr lang="fr-FR" dirty="0"/>
              <a:t>Ouverture du dossier contenant les images</a:t>
            </a:r>
          </a:p>
          <a:p>
            <a:pPr marL="342900" indent="-342900">
              <a:buAutoNum type="arabicPeriod"/>
            </a:pPr>
            <a:r>
              <a:rPr lang="fr-FR" dirty="0"/>
              <a:t>Suppression du dossier contenant les images </a:t>
            </a:r>
          </a:p>
          <a:p>
            <a:pPr marL="342900" indent="-342900">
              <a:buAutoNum type="arabicPeriod"/>
            </a:pPr>
            <a:r>
              <a:rPr lang="fr-FR" strike="sngStrike" dirty="0"/>
              <a:t>Skip du découpage de la vidéo</a:t>
            </a:r>
          </a:p>
          <a:p>
            <a:pPr marL="342900" indent="-342900">
              <a:buAutoNum type="arabicPeriod"/>
            </a:pPr>
            <a:r>
              <a:rPr lang="fr-FR" dirty="0"/>
              <a:t>Ouverture du dossier contenant les visages</a:t>
            </a:r>
          </a:p>
          <a:p>
            <a:pPr marL="342900" indent="-342900">
              <a:buAutoNum type="arabicPeriod"/>
            </a:pPr>
            <a:r>
              <a:rPr lang="fr-FR" dirty="0"/>
              <a:t>Suppression du dossier contenant les visages </a:t>
            </a:r>
          </a:p>
          <a:p>
            <a:pPr marL="342900" indent="-342900">
              <a:buAutoNum type="arabicPeriod"/>
            </a:pPr>
            <a:r>
              <a:rPr lang="fr-FR" strike="sngStrike" dirty="0"/>
              <a:t>Skip de la reconnaissance faciale</a:t>
            </a:r>
          </a:p>
          <a:p>
            <a:pPr marL="342900" indent="-342900">
              <a:buAutoNum type="arabicPeriod"/>
            </a:pPr>
            <a:r>
              <a:rPr lang="fr-FR" dirty="0"/>
              <a:t>Avancement du découpage</a:t>
            </a:r>
          </a:p>
          <a:p>
            <a:pPr marL="342900" indent="-342900">
              <a:buAutoNum type="arabicPeriod"/>
            </a:pPr>
            <a:r>
              <a:rPr lang="fr-FR" dirty="0"/>
              <a:t>Avancement de la reconnaissance faciale</a:t>
            </a:r>
          </a:p>
          <a:p>
            <a:pPr marL="342900" indent="-342900">
              <a:buAutoNum type="arabicPeriod"/>
            </a:pPr>
            <a:r>
              <a:rPr lang="fr-FR" dirty="0"/>
              <a:t>Nombre d’image découpé/nombre total</a:t>
            </a:r>
          </a:p>
          <a:p>
            <a:pPr marL="342900" indent="-342900">
              <a:buAutoNum type="arabicPeriod"/>
            </a:pPr>
            <a:r>
              <a:rPr lang="fr-FR" dirty="0"/>
              <a:t>Nombre d’image traité/nombre total</a:t>
            </a:r>
          </a:p>
          <a:p>
            <a:pPr marL="342900" indent="-342900">
              <a:buAutoNum type="arabicPeriod"/>
            </a:pPr>
            <a:r>
              <a:rPr lang="fr-FR" dirty="0"/>
              <a:t>Nom de la vidéo traité</a:t>
            </a:r>
          </a:p>
          <a:p>
            <a:pPr marL="342900" indent="-342900">
              <a:buAutoNum type="arabicPeriod"/>
            </a:pPr>
            <a:r>
              <a:rPr lang="fr-FR" dirty="0"/>
              <a:t>Aperçue de l’image en cours de découpage</a:t>
            </a:r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70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EEF02-F88E-46BC-90D8-40DC903D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/>
              <a:t>Codage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8DBAA2-55AD-43B7-BA28-2BCD0DCB8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4625"/>
            <a:ext cx="550545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Le bouton vidéo appel directement la BLL qui va demander à l’utilisateur de lui donner des vidéo et qui va retourner à la WPF la liste des vidéo sélectionné</a:t>
            </a:r>
          </a:p>
          <a:p>
            <a:r>
              <a:rPr lang="fr-FR" dirty="0"/>
              <a:t>La demande de fichier vidéo se fait via l’objet IVideoProvider fournie dans le constructeur de VideoSplitter par Unity. Par exemple dans le projet WPF, c’est un l’objet VideoProviderWPF qui demande à l’utilisateur les fichier via un </a:t>
            </a:r>
            <a:r>
              <a:rPr lang="fr-FR" dirty="0" err="1"/>
              <a:t>openfileDialog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DE6F7A-E9E6-45E1-8FF3-565515163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1905146"/>
            <a:ext cx="6602226" cy="304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7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C0B5C-1602-4941-B092-ED08D4E1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UML sommaire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56EA6A7-1450-4E37-AA43-CC7C53432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2653506"/>
            <a:ext cx="98774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1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A2E92-4218-4BDC-9C9F-45C10164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56186"/>
          </a:xfrm>
        </p:spPr>
        <p:txBody>
          <a:bodyPr>
            <a:normAutofit/>
          </a:bodyPr>
          <a:lstStyle/>
          <a:p>
            <a:r>
              <a:rPr lang="fr-FR" sz="2400" dirty="0"/>
              <a:t>Algo VideoSplitter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F780A-4E5F-404F-B814-277988031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5071"/>
            <a:ext cx="12192000" cy="629816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fr-FR" dirty="0" err="1"/>
              <a:t>SplitAndFaceRecoAllVideoAsync</a:t>
            </a:r>
            <a:endParaRPr lang="fr-FR" dirty="0"/>
          </a:p>
          <a:p>
            <a:pPr marL="971550" lvl="1" indent="-514350">
              <a:buAutoNum type="arabicPeriod"/>
            </a:pPr>
            <a:r>
              <a:rPr lang="fr-FR" dirty="0"/>
              <a:t>Récupération des fichier voulue via IVideoProvider</a:t>
            </a:r>
          </a:p>
          <a:p>
            <a:pPr marL="971550" lvl="1" indent="-514350">
              <a:buAutoNum type="arabicPeriod"/>
            </a:pPr>
            <a:r>
              <a:rPr lang="fr-FR" dirty="0"/>
              <a:t>Pour chaque fichier </a:t>
            </a:r>
          </a:p>
          <a:p>
            <a:pPr marL="1428750" lvl="2" indent="-514350">
              <a:buAutoNum type="arabicPeriod"/>
            </a:pPr>
            <a:r>
              <a:rPr lang="fr-FR" dirty="0"/>
              <a:t>Ajouter un objet dans le dictionnaire d’observer avec le nom du fichier en clé</a:t>
            </a:r>
          </a:p>
          <a:p>
            <a:pPr marL="1428750" lvl="2" indent="-514350">
              <a:buFont typeface="Arial" panose="020B0604020202020204" pitchFamily="34" charset="0"/>
              <a:buAutoNum type="arabicPeriod"/>
            </a:pPr>
            <a:r>
              <a:rPr lang="fr-FR" dirty="0"/>
              <a:t>Ajouter un objet dans le dictionnaire de </a:t>
            </a:r>
            <a:r>
              <a:rPr lang="fr-FR" dirty="0" err="1"/>
              <a:t>FaceRecognizer</a:t>
            </a:r>
            <a:r>
              <a:rPr lang="fr-FR" dirty="0"/>
              <a:t> avec le nom du fichier en clé</a:t>
            </a:r>
          </a:p>
          <a:p>
            <a:pPr marL="1428750" lvl="2" indent="-514350">
              <a:buAutoNum type="arabicPeriod"/>
            </a:pPr>
            <a:r>
              <a:rPr lang="fr-FR" dirty="0"/>
              <a:t>Lancer une </a:t>
            </a:r>
            <a:r>
              <a:rPr lang="fr-FR" dirty="0" err="1"/>
              <a:t>Task.Run</a:t>
            </a:r>
            <a:r>
              <a:rPr lang="fr-FR" dirty="0"/>
              <a:t> de la fonction Split() avec le fichier et le </a:t>
            </a:r>
            <a:r>
              <a:rPr lang="fr-FR" dirty="0" err="1"/>
              <a:t>path</a:t>
            </a:r>
            <a:r>
              <a:rPr lang="fr-FR" dirty="0"/>
              <a:t> d’exécution du programme</a:t>
            </a:r>
          </a:p>
          <a:p>
            <a:pPr marL="971550" lvl="1" indent="-514350">
              <a:buAutoNum type="arabicPeriod"/>
            </a:pPr>
            <a:r>
              <a:rPr lang="fr-FR" dirty="0"/>
              <a:t>Retourne la liste des fichier sélectionné par l’utilisateur à l’interface appelant, que ce soit une console ou un WPF</a:t>
            </a:r>
          </a:p>
          <a:p>
            <a:pPr marL="514350" indent="-514350">
              <a:buAutoNum type="arabicPeriod"/>
            </a:pPr>
            <a:r>
              <a:rPr lang="fr-FR" dirty="0"/>
              <a:t>Split</a:t>
            </a:r>
          </a:p>
          <a:p>
            <a:pPr marL="971550" lvl="1" indent="-514350">
              <a:buAutoNum type="arabicPeriod"/>
            </a:pPr>
            <a:r>
              <a:rPr lang="fr-FR" dirty="0"/>
              <a:t>Créer le dossier output si il n’existe pas</a:t>
            </a:r>
          </a:p>
          <a:p>
            <a:pPr marL="971550" lvl="1" indent="-514350">
              <a:buAutoNum type="arabicPeriod"/>
            </a:pPr>
            <a:r>
              <a:rPr lang="fr-FR" dirty="0"/>
              <a:t>Ouverture du fichier vidéo</a:t>
            </a:r>
          </a:p>
          <a:p>
            <a:pPr marL="971550" lvl="1" indent="-514350">
              <a:buAutoNum type="arabicPeriod"/>
            </a:pPr>
            <a:r>
              <a:rPr lang="fr-FR" dirty="0"/>
              <a:t>Pour chaque frame</a:t>
            </a:r>
          </a:p>
          <a:p>
            <a:pPr marL="1428750" lvl="2" indent="-514350">
              <a:buAutoNum type="arabicPeriod"/>
            </a:pPr>
            <a:r>
              <a:rPr lang="fr-FR" dirty="0"/>
              <a:t>Sauvegarde de la frame dans le dossier d’output</a:t>
            </a:r>
          </a:p>
          <a:p>
            <a:pPr marL="1428750" lvl="2" indent="-514350">
              <a:buAutoNum type="arabicPeriod"/>
            </a:pPr>
            <a:r>
              <a:rPr lang="fr-FR" dirty="0"/>
              <a:t>Notification à l’observer de </a:t>
            </a:r>
            <a:r>
              <a:rPr lang="fr-FR" u="sng" dirty="0"/>
              <a:t>ce fichier vidéo (via le dictionnaire)</a:t>
            </a:r>
            <a:endParaRPr lang="fr-FR" dirty="0"/>
          </a:p>
          <a:p>
            <a:pPr marL="1428750" lvl="2" indent="-514350">
              <a:buAutoNum type="arabicPeriod"/>
            </a:pPr>
            <a:r>
              <a:rPr lang="fr-FR" dirty="0"/>
              <a:t>lancement de l’analyse asynchrone via l’objet FaceRecognition </a:t>
            </a:r>
            <a:r>
              <a:rPr lang="fr-FR" u="sng" dirty="0"/>
              <a:t>de ce fichier vidéo </a:t>
            </a:r>
            <a:r>
              <a:rPr lang="fr-FR" dirty="0"/>
              <a:t>(via le dictionnaire)</a:t>
            </a:r>
          </a:p>
        </p:txBody>
      </p:sp>
    </p:spTree>
    <p:extLst>
      <p:ext uri="{BB962C8B-B14F-4D97-AF65-F5344CB8AC3E}">
        <p14:creationId xmlns:p14="http://schemas.microsoft.com/office/powerpoint/2010/main" val="105386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E573C-144E-4BA8-9F87-0B22FA07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0994"/>
            <a:ext cx="10515600" cy="1325563"/>
          </a:xfrm>
        </p:spPr>
        <p:txBody>
          <a:bodyPr>
            <a:normAutofit/>
          </a:bodyPr>
          <a:lstStyle/>
          <a:p>
            <a:r>
              <a:rPr lang="fr-FR" sz="2400" dirty="0"/>
              <a:t>Algo </a:t>
            </a:r>
            <a:r>
              <a:rPr lang="fr-FR" sz="2400" dirty="0" err="1"/>
              <a:t>FaceRecognizer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BDE2F-5E62-43E3-89B0-5DD0D6D9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1763"/>
            <a:ext cx="10515600" cy="6027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/>
              <a:t>FaceRecoAsync</a:t>
            </a:r>
            <a:r>
              <a:rPr lang="fr-FR" sz="2400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Ajout du </a:t>
            </a:r>
            <a:r>
              <a:rPr lang="fr-FR" sz="2400" dirty="0" err="1"/>
              <a:t>path</a:t>
            </a:r>
            <a:r>
              <a:rPr lang="fr-FR" sz="2400" dirty="0"/>
              <a:t> de l’image à analyser à la </a:t>
            </a:r>
            <a:r>
              <a:rPr lang="fr-FR" sz="2400" dirty="0" err="1"/>
              <a:t>ConcurrentQueue</a:t>
            </a:r>
            <a:r>
              <a:rPr lang="fr-FR" sz="2400" dirty="0"/>
              <a:t> (version thread </a:t>
            </a:r>
            <a:r>
              <a:rPr lang="fr-FR" sz="2400" dirty="0" err="1"/>
              <a:t>safe</a:t>
            </a:r>
            <a:r>
              <a:rPr lang="fr-FR" sz="2400" dirty="0"/>
              <a:t> de queue)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Si la </a:t>
            </a:r>
            <a:r>
              <a:rPr lang="fr-FR" sz="2400" dirty="0" err="1"/>
              <a:t>list</a:t>
            </a:r>
            <a:r>
              <a:rPr lang="fr-FR" sz="2400" dirty="0"/>
              <a:t> de </a:t>
            </a:r>
            <a:r>
              <a:rPr lang="fr-FR" sz="2400" dirty="0" err="1"/>
              <a:t>task</a:t>
            </a:r>
            <a:r>
              <a:rPr lang="fr-FR" sz="2400" dirty="0"/>
              <a:t> contient moins d’éléments que le nombre max de thread simultané désiré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Lancement d’un </a:t>
            </a:r>
            <a:r>
              <a:rPr lang="fr-FR" sz="2000" dirty="0" err="1"/>
              <a:t>Task.Run</a:t>
            </a:r>
            <a:r>
              <a:rPr lang="fr-FR" sz="2000" dirty="0"/>
              <a:t>() de </a:t>
            </a:r>
            <a:r>
              <a:rPr lang="fr-FR" sz="2000" dirty="0" err="1"/>
              <a:t>FaceReco</a:t>
            </a:r>
            <a:r>
              <a:rPr lang="fr-FR" sz="2000" dirty="0"/>
              <a:t> </a:t>
            </a:r>
          </a:p>
          <a:p>
            <a:pPr marL="0" indent="0">
              <a:buNone/>
            </a:pPr>
            <a:r>
              <a:rPr lang="fr-FR" sz="2400" dirty="0" err="1"/>
              <a:t>FaceReco</a:t>
            </a:r>
            <a:r>
              <a:rPr lang="fr-FR" sz="2400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Tant qu’il y as des éléments dans la queue, qu’on ne nous dit pas s’</a:t>
            </a:r>
            <a:r>
              <a:rPr lang="fr-FR" sz="2400" dirty="0" err="1"/>
              <a:t>arreter</a:t>
            </a:r>
            <a:r>
              <a:rPr lang="fr-FR" sz="2400" dirty="0"/>
              <a:t>, et que le nombre de thread en cours est plus petit que le nombre désiré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Pop de la queue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Création de l’image pointé par le </a:t>
            </a:r>
            <a:r>
              <a:rPr lang="fr-FR" sz="2000" dirty="0" err="1"/>
              <a:t>path</a:t>
            </a:r>
            <a:r>
              <a:rPr lang="fr-FR" sz="2000" dirty="0"/>
              <a:t> </a:t>
            </a:r>
            <a:r>
              <a:rPr lang="fr-FR" sz="2000" dirty="0" err="1"/>
              <a:t>popé</a:t>
            </a:r>
            <a:r>
              <a:rPr lang="fr-FR" sz="2000" dirty="0"/>
              <a:t> de la queue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Récupération des rectangles représentant le(s) visage détecté sur l’image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Pour chaque rectangle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800" dirty="0"/>
              <a:t>Création d’une image découpé à partir de l’image chargé de la queue, au format du rectangle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800" dirty="0"/>
              <a:t>Sauvegarde de l’image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Notification à l’</a:t>
            </a:r>
            <a:r>
              <a:rPr lang="fr-FR" dirty="0" err="1"/>
              <a:t>observeur</a:t>
            </a:r>
            <a:r>
              <a:rPr lang="fr-FR" dirty="0"/>
              <a:t> du </a:t>
            </a:r>
            <a:r>
              <a:rPr lang="fr-FR" dirty="0" err="1"/>
              <a:t>FaceRecognizer</a:t>
            </a:r>
            <a:endParaRPr lang="fr-FR" dirty="0"/>
          </a:p>
          <a:p>
            <a:pPr marL="1428750" lvl="2" indent="-514350">
              <a:buFont typeface="+mj-lt"/>
              <a:buAutoNum type="arabicPeriod"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0619472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589</Words>
  <Application>Microsoft Office PowerPoint</Application>
  <PresentationFormat>Grand écran</PresentationFormat>
  <Paragraphs>82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Dossier d’architecture </vt:lpstr>
      <vt:lpstr>Besoin/Objectifs</vt:lpstr>
      <vt:lpstr>Infrastructure</vt:lpstr>
      <vt:lpstr>Structure</vt:lpstr>
      <vt:lpstr>Fonctionnement </vt:lpstr>
      <vt:lpstr>Codage</vt:lpstr>
      <vt:lpstr>UML sommaire </vt:lpstr>
      <vt:lpstr>Algo VideoSplitter</vt:lpstr>
      <vt:lpstr>Algo FaceRecognizer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d’architecture </dc:title>
  <dc:creator>Damien Chaudois</dc:creator>
  <cp:lastModifiedBy>Damien Chaudois</cp:lastModifiedBy>
  <cp:revision>21</cp:revision>
  <dcterms:created xsi:type="dcterms:W3CDTF">2018-07-27T08:15:31Z</dcterms:created>
  <dcterms:modified xsi:type="dcterms:W3CDTF">2018-08-24T14:37:11Z</dcterms:modified>
</cp:coreProperties>
</file>