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8" r:id="rId3"/>
    <p:sldId id="260" r:id="rId4"/>
    <p:sldId id="257" r:id="rId5"/>
    <p:sldId id="259"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13" autoAdjust="0"/>
  </p:normalViewPr>
  <p:slideViewPr>
    <p:cSldViewPr snapToGrid="0">
      <p:cViewPr varScale="1">
        <p:scale>
          <a:sx n="82" d="100"/>
          <a:sy n="82" d="100"/>
        </p:scale>
        <p:origin x="16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52AC3-4F27-40E3-8F37-A6678BFC85D3}" type="datetimeFigureOut">
              <a:rPr lang="fr-FR" smtClean="0"/>
              <a:t>20/06/2018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4BFCF3-FB96-45FC-A658-0E7883483BCF}" type="slidenum">
              <a:rPr lang="fr-FR" smtClean="0"/>
              <a:t>‹N°›</a:t>
            </a:fld>
            <a:endParaRPr lang="fr-FR"/>
          </a:p>
        </p:txBody>
      </p:sp>
    </p:spTree>
    <p:extLst>
      <p:ext uri="{BB962C8B-B14F-4D97-AF65-F5344CB8AC3E}">
        <p14:creationId xmlns:p14="http://schemas.microsoft.com/office/powerpoint/2010/main" val="4199185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Ingénieur du MIT, elle intègre le programme Apollo à 32 ans, mère d’une petite fille qu’elle amène souvent au travail</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1</a:t>
            </a:fld>
            <a:endParaRPr lang="fr-FR"/>
          </a:p>
        </p:txBody>
      </p:sp>
    </p:spTree>
    <p:extLst>
      <p:ext uri="{BB962C8B-B14F-4D97-AF65-F5344CB8AC3E}">
        <p14:creationId xmlns:p14="http://schemas.microsoft.com/office/powerpoint/2010/main" val="269177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À l’époque la complexité du codage est infiniment supérieur à celle d’aujourd’hui, il n’y as presque aucun outils. En plus du sexisme ambiant, Margaret Hamilton doit s’occuper de sa fille. À l’époque on ne parle pas encore de logiciel et l’informatique est une science nouvelle avec de très rare expert</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2</a:t>
            </a:fld>
            <a:endParaRPr lang="fr-FR"/>
          </a:p>
        </p:txBody>
      </p:sp>
    </p:spTree>
    <p:extLst>
      <p:ext uri="{BB962C8B-B14F-4D97-AF65-F5344CB8AC3E}">
        <p14:creationId xmlns:p14="http://schemas.microsoft.com/office/powerpoint/2010/main" val="2932096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limitation technologique et les faibles connaissances informatiques de l’époque forçait les développeurs à rivaliser ingéniosité pour faire entrer tout le code dans l’ordinateur</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4</a:t>
            </a:fld>
            <a:endParaRPr lang="fr-FR"/>
          </a:p>
        </p:txBody>
      </p:sp>
    </p:spTree>
    <p:extLst>
      <p:ext uri="{BB962C8B-B14F-4D97-AF65-F5344CB8AC3E}">
        <p14:creationId xmlns:p14="http://schemas.microsoft.com/office/powerpoint/2010/main" val="662098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 jour la fille de Hamilton joua avec une des pile de circuit imprimé, créant un default qui provoqua un énorme bug et une paralysie du system un jour de test. Persuadé qu’un des astronaute pouvait lui aussi faire une erreur, et contre les consigne de ses supérieurs justifiant que leur astronaute « ne faisait pas d’erreurs », elle coda son programme pour anticiper cette panne potentiel. Panne qui se produisit au moment de la Manoeuvre d’alunissage : une erreur des astronaute ayant oublié d’</a:t>
            </a:r>
            <a:r>
              <a:rPr lang="fr-FR" dirty="0" err="1"/>
              <a:t>eteindre</a:t>
            </a:r>
            <a:r>
              <a:rPr lang="fr-FR" dirty="0"/>
              <a:t> le radar  le faisait envoyer des données de calcule inutiles à l’ordinateur. Mais celui-ci a été </a:t>
            </a:r>
            <a:r>
              <a:rPr lang="fr-FR" dirty="0" err="1"/>
              <a:t>asser</a:t>
            </a:r>
            <a:r>
              <a:rPr lang="fr-FR" dirty="0"/>
              <a:t> « intelligent » pour différencier les instructions par ordre de priorité, et exécuta donc normalement la séquence d’alunissage. Après retour sur terre et analyse du boitier, il fut confirmé que sans la décision d'Hamilton de différencier les instruction, le module n’aurait pas accomplie </a:t>
            </a:r>
            <a:r>
              <a:rPr lang="fr-FR"/>
              <a:t>la séquence à </a:t>
            </a:r>
            <a:r>
              <a:rPr lang="fr-FR" dirty="0"/>
              <a:t>temps</a:t>
            </a:r>
          </a:p>
        </p:txBody>
      </p:sp>
      <p:sp>
        <p:nvSpPr>
          <p:cNvPr id="4" name="Espace réservé du numéro de diapositive 3"/>
          <p:cNvSpPr>
            <a:spLocks noGrp="1"/>
          </p:cNvSpPr>
          <p:nvPr>
            <p:ph type="sldNum" sz="quarter" idx="10"/>
          </p:nvPr>
        </p:nvSpPr>
        <p:spPr/>
        <p:txBody>
          <a:bodyPr/>
          <a:lstStyle/>
          <a:p>
            <a:fld id="{6D4BFCF3-FB96-45FC-A658-0E7883483BCF}" type="slidenum">
              <a:rPr lang="fr-FR" smtClean="0"/>
              <a:t>5</a:t>
            </a:fld>
            <a:endParaRPr lang="fr-FR"/>
          </a:p>
        </p:txBody>
      </p:sp>
    </p:spTree>
    <p:extLst>
      <p:ext uri="{BB962C8B-B14F-4D97-AF65-F5344CB8AC3E}">
        <p14:creationId xmlns:p14="http://schemas.microsoft.com/office/powerpoint/2010/main" val="141733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B1098-651E-452D-A6C9-72D279708DF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4AA8EBF-EB8B-435B-B206-C7BACDDBD6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E2FBC42-EC10-481F-9527-3722CB2D48CE}"/>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5" name="Espace réservé du pied de page 4">
            <a:extLst>
              <a:ext uri="{FF2B5EF4-FFF2-40B4-BE49-F238E27FC236}">
                <a16:creationId xmlns:a16="http://schemas.microsoft.com/office/drawing/2014/main" id="{1CAB31C2-DDC8-4CBD-9821-D510AA678B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364A3F-3FE9-4C25-BB95-FBC8F74F74AD}"/>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420373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C30BC4-8E3F-4944-9DCE-E9C410DC4DB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68EE67B-EAF2-4E4A-8C5C-AE78D6825A98}"/>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15D93F0-9F08-49F6-8736-26803668D583}"/>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5" name="Espace réservé du pied de page 4">
            <a:extLst>
              <a:ext uri="{FF2B5EF4-FFF2-40B4-BE49-F238E27FC236}">
                <a16:creationId xmlns:a16="http://schemas.microsoft.com/office/drawing/2014/main" id="{C92921F5-9F17-432D-A6EA-41D69C1C74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8BC257F-CEAE-42A2-B3A7-0C4F1955E4E2}"/>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258473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148D520-EE4C-4CF7-8FD5-D8979325CEE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39517A4-18AF-49B3-9C7B-1103CBA83537}"/>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D6F474A-0AB5-4FBA-8D90-C5B52FCA0191}"/>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5" name="Espace réservé du pied de page 4">
            <a:extLst>
              <a:ext uri="{FF2B5EF4-FFF2-40B4-BE49-F238E27FC236}">
                <a16:creationId xmlns:a16="http://schemas.microsoft.com/office/drawing/2014/main" id="{90C18F1A-B513-4A22-A502-73445128551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2890FE-C80F-4CD9-9FAF-C037097C2825}"/>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418019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906DFE-E1FE-420D-8C28-41F973B51F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813169-A388-422C-9670-33575EBB577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00C3CAA-328A-4BA3-B78A-7E09306F0B9F}"/>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5" name="Espace réservé du pied de page 4">
            <a:extLst>
              <a:ext uri="{FF2B5EF4-FFF2-40B4-BE49-F238E27FC236}">
                <a16:creationId xmlns:a16="http://schemas.microsoft.com/office/drawing/2014/main" id="{ECFA387B-1D06-400D-9EA2-3C117470AE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E05CAA-5342-43F3-82F6-592AFAE068C5}"/>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318989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8942E-A38D-4ABD-88BD-8911AAA7676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3610C01-F1B2-4176-9817-97A2FAE39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948205D-AD5B-4470-97CF-65CFE226FB2C}"/>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5" name="Espace réservé du pied de page 4">
            <a:extLst>
              <a:ext uri="{FF2B5EF4-FFF2-40B4-BE49-F238E27FC236}">
                <a16:creationId xmlns:a16="http://schemas.microsoft.com/office/drawing/2014/main" id="{AF2DBC88-B09D-4B10-924C-472FEE0B37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918D6EA-B033-4CFD-B016-46A8663C5120}"/>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923258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65ED5E-92E7-4DFC-883C-A33BFE4E80D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8D69FC6-34BF-430F-B946-451C81F3950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3DEE8F4-D054-4D2D-9522-7C1465CF2EA5}"/>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2258511-B282-4E5D-A4A8-2A78191AA3F0}"/>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6" name="Espace réservé du pied de page 5">
            <a:extLst>
              <a:ext uri="{FF2B5EF4-FFF2-40B4-BE49-F238E27FC236}">
                <a16:creationId xmlns:a16="http://schemas.microsoft.com/office/drawing/2014/main" id="{5E65608F-7ED2-4692-BF0E-675B892065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F26EF2E-45A9-42D7-B7A3-335D8D0D9BE9}"/>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61613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1B0674-029D-461D-8F59-55C78D9E2BB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58F6565-A048-43E9-BB48-26041F9473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C4A517ED-1D70-4CDE-9744-1862E7DFC5A9}"/>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99610D0-7D03-405E-A03F-60677B0D9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8FA5B962-3754-47B4-8273-71C6B9ED6EF8}"/>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EA625F-9C64-4190-A7C4-39791F0AB5AE}"/>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8" name="Espace réservé du pied de page 7">
            <a:extLst>
              <a:ext uri="{FF2B5EF4-FFF2-40B4-BE49-F238E27FC236}">
                <a16:creationId xmlns:a16="http://schemas.microsoft.com/office/drawing/2014/main" id="{BC4834C9-FC11-486D-B61A-5ADF9542949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75E1033-165B-41DF-B9EC-58B6E09981E2}"/>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3698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166BDC-0CAE-43DB-9E40-069662090AC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2B3830F-3C23-4F6E-B0B5-B53FFE344998}"/>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4" name="Espace réservé du pied de page 3">
            <a:extLst>
              <a:ext uri="{FF2B5EF4-FFF2-40B4-BE49-F238E27FC236}">
                <a16:creationId xmlns:a16="http://schemas.microsoft.com/office/drawing/2014/main" id="{1FD55AF4-2FDE-48AA-85F3-3EE60E5A8CD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64798DC-CD04-4354-A6A4-D37E453F9500}"/>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408469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B7606B09-756C-47DC-88A4-89E0DC3D0C35}"/>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3" name="Espace réservé du pied de page 2">
            <a:extLst>
              <a:ext uri="{FF2B5EF4-FFF2-40B4-BE49-F238E27FC236}">
                <a16:creationId xmlns:a16="http://schemas.microsoft.com/office/drawing/2014/main" id="{368C9E2E-E64A-4A23-9990-D945C720FF7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747B54C-FA83-4830-BBDD-5355B8908F7C}"/>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06551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61867D-2177-4993-A169-5B8AA97E4A0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762F8C-9184-4F3F-9AE6-8417A0C829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A6AF2CF-24A9-4097-AF30-0C225D8878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336C219-3218-477E-ADCD-57975A9005AE}"/>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6" name="Espace réservé du pied de page 5">
            <a:extLst>
              <a:ext uri="{FF2B5EF4-FFF2-40B4-BE49-F238E27FC236}">
                <a16:creationId xmlns:a16="http://schemas.microsoft.com/office/drawing/2014/main" id="{845DBC60-DD0C-4398-A0B1-76CA4F9769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B104BC2-745D-4F67-AE7F-F51E32914115}"/>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361881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ADEFAE-03CC-4452-B426-40267813A4A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AEC16C2-8CF2-40D5-AD2E-687889033D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F127187-52E6-4F56-943F-1424E5C2B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7911DA1D-51DA-49ED-97C1-A219A56D9CD6}"/>
              </a:ext>
            </a:extLst>
          </p:cNvPr>
          <p:cNvSpPr>
            <a:spLocks noGrp="1"/>
          </p:cNvSpPr>
          <p:nvPr>
            <p:ph type="dt" sz="half" idx="10"/>
          </p:nvPr>
        </p:nvSpPr>
        <p:spPr/>
        <p:txBody>
          <a:bodyPr/>
          <a:lstStyle/>
          <a:p>
            <a:fld id="{81D53455-E462-4A2D-AEF2-CC3F744B3D55}" type="datetimeFigureOut">
              <a:rPr lang="fr-FR" smtClean="0"/>
              <a:t>20/06/2018</a:t>
            </a:fld>
            <a:endParaRPr lang="fr-FR"/>
          </a:p>
        </p:txBody>
      </p:sp>
      <p:sp>
        <p:nvSpPr>
          <p:cNvPr id="6" name="Espace réservé du pied de page 5">
            <a:extLst>
              <a:ext uri="{FF2B5EF4-FFF2-40B4-BE49-F238E27FC236}">
                <a16:creationId xmlns:a16="http://schemas.microsoft.com/office/drawing/2014/main" id="{96317453-6A3F-4755-A199-9C8A4EFA5F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BF65A0-0BF4-4381-B5D4-71C669235380}"/>
              </a:ext>
            </a:extLst>
          </p:cNvPr>
          <p:cNvSpPr>
            <a:spLocks noGrp="1"/>
          </p:cNvSpPr>
          <p:nvPr>
            <p:ph type="sldNum" sz="quarter" idx="12"/>
          </p:nvPr>
        </p:nvSpPr>
        <p:spPr/>
        <p:txBody>
          <a:bodyPr/>
          <a:lstStyle/>
          <a:p>
            <a:fld id="{50D2921C-494C-4B7C-9833-CE1789B8FA45}" type="slidenum">
              <a:rPr lang="fr-FR" smtClean="0"/>
              <a:t>‹N°›</a:t>
            </a:fld>
            <a:endParaRPr lang="fr-FR"/>
          </a:p>
        </p:txBody>
      </p:sp>
    </p:spTree>
    <p:extLst>
      <p:ext uri="{BB962C8B-B14F-4D97-AF65-F5344CB8AC3E}">
        <p14:creationId xmlns:p14="http://schemas.microsoft.com/office/powerpoint/2010/main" val="187208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B5FFE0-AD5E-4948-9048-F6CB92AB37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5B0A76F-EEF4-4D91-9615-5A852D0D71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CDAD51-5175-42B5-A02C-78292EB185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53455-E462-4A2D-AEF2-CC3F744B3D55}" type="datetimeFigureOut">
              <a:rPr lang="fr-FR" smtClean="0"/>
              <a:t>20/06/2018</a:t>
            </a:fld>
            <a:endParaRPr lang="fr-FR"/>
          </a:p>
        </p:txBody>
      </p:sp>
      <p:sp>
        <p:nvSpPr>
          <p:cNvPr id="5" name="Espace réservé du pied de page 4">
            <a:extLst>
              <a:ext uri="{FF2B5EF4-FFF2-40B4-BE49-F238E27FC236}">
                <a16:creationId xmlns:a16="http://schemas.microsoft.com/office/drawing/2014/main" id="{43A729C2-A83A-4F64-A8DB-154BC56EB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BD05DD7-560F-4650-9F3D-CA0E40005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2921C-494C-4B7C-9833-CE1789B8FA45}" type="slidenum">
              <a:rPr lang="fr-FR" smtClean="0"/>
              <a:t>‹N°›</a:t>
            </a:fld>
            <a:endParaRPr lang="fr-FR"/>
          </a:p>
        </p:txBody>
      </p:sp>
    </p:spTree>
    <p:extLst>
      <p:ext uri="{BB962C8B-B14F-4D97-AF65-F5344CB8AC3E}">
        <p14:creationId xmlns:p14="http://schemas.microsoft.com/office/powerpoint/2010/main" val="2322690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3DA8AFB-F9F9-498F-81EB-9AA2D1F7F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000" y="1670050"/>
            <a:ext cx="2794000" cy="3517900"/>
          </a:xfrm>
          <a:prstGeom prst="rect">
            <a:avLst/>
          </a:prstGeom>
        </p:spPr>
      </p:pic>
      <p:sp>
        <p:nvSpPr>
          <p:cNvPr id="6" name="ZoneTexte 5">
            <a:extLst>
              <a:ext uri="{FF2B5EF4-FFF2-40B4-BE49-F238E27FC236}">
                <a16:creationId xmlns:a16="http://schemas.microsoft.com/office/drawing/2014/main" id="{74715FAC-F312-4540-BD69-FAC97AE7B8A7}"/>
              </a:ext>
            </a:extLst>
          </p:cNvPr>
          <p:cNvSpPr txBox="1"/>
          <p:nvPr/>
        </p:nvSpPr>
        <p:spPr>
          <a:xfrm>
            <a:off x="3444536" y="568171"/>
            <a:ext cx="4884222" cy="830997"/>
          </a:xfrm>
          <a:prstGeom prst="rect">
            <a:avLst/>
          </a:prstGeom>
          <a:noFill/>
        </p:spPr>
        <p:txBody>
          <a:bodyPr wrap="none" rtlCol="0">
            <a:spAutoFit/>
          </a:bodyPr>
          <a:lstStyle/>
          <a:p>
            <a:r>
              <a:rPr lang="fr-FR" sz="4800" dirty="0"/>
              <a:t>Margaret </a:t>
            </a:r>
            <a:r>
              <a:rPr lang="fr-FR" sz="4800" dirty="0" err="1"/>
              <a:t>hamilton</a:t>
            </a:r>
            <a:endParaRPr lang="fr-FR" sz="4800" dirty="0"/>
          </a:p>
        </p:txBody>
      </p:sp>
    </p:spTree>
    <p:extLst>
      <p:ext uri="{BB962C8B-B14F-4D97-AF65-F5344CB8AC3E}">
        <p14:creationId xmlns:p14="http://schemas.microsoft.com/office/powerpoint/2010/main" val="297785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F5C588-1F23-442F-BB9F-098967223914}"/>
              </a:ext>
            </a:extLst>
          </p:cNvPr>
          <p:cNvSpPr>
            <a:spLocks noGrp="1"/>
          </p:cNvSpPr>
          <p:nvPr>
            <p:ph type="title"/>
          </p:nvPr>
        </p:nvSpPr>
        <p:spPr/>
        <p:txBody>
          <a:bodyPr>
            <a:normAutofit fontScale="90000"/>
          </a:bodyPr>
          <a:lstStyle/>
          <a:p>
            <a:r>
              <a:rPr lang="fr-FR" dirty="0"/>
              <a:t>Une compilation (impression des circuits) prend des jours, les tests une semaine. Pas droit à l’erreur.</a:t>
            </a:r>
          </a:p>
        </p:txBody>
      </p:sp>
      <p:pic>
        <p:nvPicPr>
          <p:cNvPr id="5" name="Espace réservé du contenu 4">
            <a:extLst>
              <a:ext uri="{FF2B5EF4-FFF2-40B4-BE49-F238E27FC236}">
                <a16:creationId xmlns:a16="http://schemas.microsoft.com/office/drawing/2014/main" id="{974A61BD-BBCC-40D6-A173-E1DCE819EC7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55453" y="1825625"/>
            <a:ext cx="8281093" cy="4351338"/>
          </a:xfrm>
        </p:spPr>
      </p:pic>
    </p:spTree>
    <p:extLst>
      <p:ext uri="{BB962C8B-B14F-4D97-AF65-F5344CB8AC3E}">
        <p14:creationId xmlns:p14="http://schemas.microsoft.com/office/powerpoint/2010/main" val="3581875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56BC5-9383-4D89-9A35-9ECCDC233C08}"/>
              </a:ext>
            </a:extLst>
          </p:cNvPr>
          <p:cNvSpPr>
            <a:spLocks noGrp="1"/>
          </p:cNvSpPr>
          <p:nvPr>
            <p:ph type="title"/>
          </p:nvPr>
        </p:nvSpPr>
        <p:spPr/>
        <p:txBody>
          <a:bodyPr/>
          <a:lstStyle/>
          <a:p>
            <a:r>
              <a:rPr lang="fr-FR" dirty="0"/>
              <a:t>Pas de ctrl-F. Pas de point d’</a:t>
            </a:r>
            <a:r>
              <a:rPr lang="fr-FR" dirty="0" err="1"/>
              <a:t>arret</a:t>
            </a:r>
            <a:r>
              <a:rPr lang="fr-FR" dirty="0"/>
              <a:t>.</a:t>
            </a:r>
          </a:p>
        </p:txBody>
      </p:sp>
      <p:pic>
        <p:nvPicPr>
          <p:cNvPr id="5" name="Espace réservé du contenu 4">
            <a:extLst>
              <a:ext uri="{FF2B5EF4-FFF2-40B4-BE49-F238E27FC236}">
                <a16:creationId xmlns:a16="http://schemas.microsoft.com/office/drawing/2014/main" id="{530006F4-AAF4-4409-942C-3A9D9DD2D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7399" y="1690688"/>
            <a:ext cx="3953962" cy="4924480"/>
          </a:xfrm>
        </p:spPr>
      </p:pic>
    </p:spTree>
    <p:extLst>
      <p:ext uri="{BB962C8B-B14F-4D97-AF65-F5344CB8AC3E}">
        <p14:creationId xmlns:p14="http://schemas.microsoft.com/office/powerpoint/2010/main" val="134465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7A10F1-9A8B-4BA8-B982-E467FFAB5587}"/>
              </a:ext>
            </a:extLst>
          </p:cNvPr>
          <p:cNvSpPr>
            <a:spLocks noGrp="1"/>
          </p:cNvSpPr>
          <p:nvPr>
            <p:ph type="title"/>
          </p:nvPr>
        </p:nvSpPr>
        <p:spPr/>
        <p:txBody>
          <a:bodyPr/>
          <a:lstStyle/>
          <a:p>
            <a:r>
              <a:rPr lang="fr-FR" dirty="0"/>
              <a:t>Apollo Guidance Computer</a:t>
            </a:r>
          </a:p>
        </p:txBody>
      </p:sp>
      <p:pic>
        <p:nvPicPr>
          <p:cNvPr id="2050" name="Picture 2" descr="https://upload.wikimedia.org/wikipedia/commons/c/cb/AGC_user_interface.jpg">
            <a:extLst>
              <a:ext uri="{FF2B5EF4-FFF2-40B4-BE49-F238E27FC236}">
                <a16:creationId xmlns:a16="http://schemas.microsoft.com/office/drawing/2014/main" id="{52B186AD-F1C3-44CA-94ED-858249AFF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9387" y="1690688"/>
            <a:ext cx="4762500" cy="3724275"/>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D535862F-EC6C-4081-9F60-C7F27A1227EA}"/>
              </a:ext>
            </a:extLst>
          </p:cNvPr>
          <p:cNvSpPr txBox="1"/>
          <p:nvPr/>
        </p:nvSpPr>
        <p:spPr>
          <a:xfrm>
            <a:off x="630315" y="2201661"/>
            <a:ext cx="5584054" cy="4031873"/>
          </a:xfrm>
          <a:prstGeom prst="rect">
            <a:avLst/>
          </a:prstGeom>
          <a:noFill/>
        </p:spPr>
        <p:txBody>
          <a:bodyPr wrap="square" rtlCol="0">
            <a:spAutoFit/>
          </a:bodyPr>
          <a:lstStyle/>
          <a:p>
            <a:r>
              <a:rPr lang="fr-FR" sz="3200" dirty="0"/>
              <a:t>72 Ko de mémoire </a:t>
            </a:r>
          </a:p>
          <a:p>
            <a:r>
              <a:rPr lang="fr-FR" sz="3200" dirty="0"/>
              <a:t>4 Ko par instruction</a:t>
            </a:r>
          </a:p>
          <a:p>
            <a:r>
              <a:rPr lang="fr-FR" sz="3200" dirty="0"/>
              <a:t>2048 mot par instruction</a:t>
            </a:r>
          </a:p>
          <a:p>
            <a:r>
              <a:rPr lang="fr-FR" sz="3200" dirty="0"/>
              <a:t>1 M Hz</a:t>
            </a:r>
          </a:p>
          <a:p>
            <a:r>
              <a:rPr lang="fr-FR" sz="3200" dirty="0"/>
              <a:t>6 taches parallèles</a:t>
            </a:r>
          </a:p>
          <a:p>
            <a:r>
              <a:rPr lang="fr-FR" sz="3200" dirty="0"/>
              <a:t>Processeur 16bit</a:t>
            </a:r>
          </a:p>
          <a:p>
            <a:r>
              <a:rPr lang="fr-FR" sz="3200" dirty="0"/>
              <a:t>32 Kg</a:t>
            </a:r>
          </a:p>
          <a:p>
            <a:endParaRPr lang="fr-FR" sz="3200" dirty="0"/>
          </a:p>
        </p:txBody>
      </p:sp>
    </p:spTree>
    <p:extLst>
      <p:ext uri="{BB962C8B-B14F-4D97-AF65-F5344CB8AC3E}">
        <p14:creationId xmlns:p14="http://schemas.microsoft.com/office/powerpoint/2010/main" val="218036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4E9B9A-5CBD-4F5D-AA93-8865B97526A5}"/>
              </a:ext>
            </a:extLst>
          </p:cNvPr>
          <p:cNvSpPr>
            <a:spLocks noGrp="1"/>
          </p:cNvSpPr>
          <p:nvPr>
            <p:ph type="title"/>
          </p:nvPr>
        </p:nvSpPr>
        <p:spPr/>
        <p:txBody>
          <a:bodyPr/>
          <a:lstStyle/>
          <a:p>
            <a:r>
              <a:rPr lang="fr-FR" dirty="0"/>
              <a:t>Erreur il y aurait dû y avoir</a:t>
            </a:r>
          </a:p>
        </p:txBody>
      </p:sp>
      <p:pic>
        <p:nvPicPr>
          <p:cNvPr id="1026" name="Picture 2" descr="RÃ©sultat de recherche d'images pour &quot;dÃ©collage module lunaire&quot;">
            <a:extLst>
              <a:ext uri="{FF2B5EF4-FFF2-40B4-BE49-F238E27FC236}">
                <a16:creationId xmlns:a16="http://schemas.microsoft.com/office/drawing/2014/main" id="{E45CE2A8-7041-4865-8E69-2CB233C126B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319854" y="1690688"/>
            <a:ext cx="576552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04978F36-395B-425C-9FFA-1C72C019CABD}"/>
              </a:ext>
            </a:extLst>
          </p:cNvPr>
          <p:cNvSpPr txBox="1"/>
          <p:nvPr/>
        </p:nvSpPr>
        <p:spPr>
          <a:xfrm>
            <a:off x="836868" y="5310554"/>
            <a:ext cx="5259132" cy="646331"/>
          </a:xfrm>
          <a:prstGeom prst="rect">
            <a:avLst/>
          </a:prstGeom>
          <a:noFill/>
        </p:spPr>
        <p:txBody>
          <a:bodyPr wrap="none" rtlCol="0">
            <a:spAutoFit/>
          </a:bodyPr>
          <a:lstStyle/>
          <a:p>
            <a:r>
              <a:rPr lang="fr-FR" dirty="0"/>
              <a:t>« Nos astronautes ne font pas d’erreur » - Gene </a:t>
            </a:r>
            <a:r>
              <a:rPr lang="fr-FR" dirty="0" err="1"/>
              <a:t>Kranz</a:t>
            </a:r>
            <a:endParaRPr lang="fr-FR" dirty="0"/>
          </a:p>
          <a:p>
            <a:endParaRPr lang="fr-FR" dirty="0"/>
          </a:p>
        </p:txBody>
      </p:sp>
    </p:spTree>
    <p:extLst>
      <p:ext uri="{BB962C8B-B14F-4D97-AF65-F5344CB8AC3E}">
        <p14:creationId xmlns:p14="http://schemas.microsoft.com/office/powerpoint/2010/main" val="18684357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225</Words>
  <Application>Microsoft Office PowerPoint</Application>
  <PresentationFormat>Grand écran</PresentationFormat>
  <Paragraphs>21</Paragraphs>
  <Slides>5</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Une compilation (impression des circuits) prend des jours, les tests une semaine. Pas droit à l’erreur.</vt:lpstr>
      <vt:lpstr>Pas de ctrl-F. Pas de point d’arret.</vt:lpstr>
      <vt:lpstr>Apollo Guidance Computer</vt:lpstr>
      <vt:lpstr>Erreur il y aurait dû y avoir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Damien Chaudois</dc:creator>
  <cp:lastModifiedBy>Damien Chaudois</cp:lastModifiedBy>
  <cp:revision>5</cp:revision>
  <dcterms:created xsi:type="dcterms:W3CDTF">2018-06-20T12:30:25Z</dcterms:created>
  <dcterms:modified xsi:type="dcterms:W3CDTF">2018-06-20T13:35:22Z</dcterms:modified>
</cp:coreProperties>
</file>