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8A87-D960-4F16-9F8B-C853AD4FCCD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9199-ED7A-49B7-8DBA-43D03C7D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B6AA-9617-488A-89D2-92015D07D36E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BCA-2AA6-4D0A-8232-1DBC7BA35B99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52A-054F-4120-B0D9-2115F9F5425C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F02F-598D-4583-96A3-E6C0D86EA199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C8AB-A0EC-416F-9A9E-B406B96246AD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4A-668F-4457-8706-73AC4CB1A4EB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3F2-5CC4-40BD-9491-8E52465A159F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246-6685-4A52-A13B-34A2F13A63BD}" type="datetime1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CF9C-D6BC-42FE-A777-3085F36F6322}" type="datetime1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DA94-5224-49F3-A1C6-9FC436FD74BD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B263-50FC-4200-8718-4D5DC66773EA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0093-4865-4F72-B1E2-94C130CAD217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pect-oriented_programming" TargetMode="External"/><Relationship Id="rId2" Type="http://schemas.openxmlformats.org/officeDocument/2006/relationships/hyperlink" Target="https://viblo.asia/p/aop-la-gi-uu-nhuoc-diem-cua-aop-aspect-oriented-programming-trong-java-3P0lPk2oZo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869" y="3191532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3869" y="46462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Log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 AOP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143" y="214532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3143" y="2659634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53143" y="3666261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.1 AOR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143" y="4105876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143" y="5120979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Nlog</a:t>
            </a:r>
            <a:r>
              <a:rPr lang="en-US" dirty="0" smtClean="0"/>
              <a:t>/</a:t>
            </a:r>
            <a:r>
              <a:rPr lang="en-US" dirty="0" err="1" smtClean="0"/>
              <a:t>Serilog</a:t>
            </a:r>
            <a:r>
              <a:rPr lang="en-US" dirty="0" smtClean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3143" y="5560594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3.2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53143" y="600020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 </a:t>
            </a:r>
            <a:r>
              <a:rPr lang="en-US" dirty="0" err="1" smtClean="0"/>
              <a:t>Moduler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 AOP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9054" y="49757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hlinkClick r:id="rId2"/>
              </a:rPr>
              <a:t>https://viblo.asia/p/aop-la-gi-uu-nhuoc-diem-cua-aop-aspect-oriented-programming-trong-java-3P0lPk2oZox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9054" y="4531427"/>
            <a:ext cx="589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https://en.wikipedia.org/wiki/Aspect-oriented_programming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4955" y="2248258"/>
            <a:ext cx="564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(#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4955" y="2749235"/>
            <a:ext cx="747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module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4955" y="3215098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AOP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cho</a:t>
            </a:r>
            <a:r>
              <a:rPr lang="en-US" dirty="0" smtClean="0"/>
              <a:t> OOP.</a:t>
            </a:r>
          </a:p>
        </p:txBody>
      </p:sp>
    </p:spTree>
    <p:extLst>
      <p:ext uri="{BB962C8B-B14F-4D97-AF65-F5344CB8AC3E}">
        <p14:creationId xmlns:p14="http://schemas.microsoft.com/office/powerpoint/2010/main" val="50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412" y="1670593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33024" y="2127691"/>
            <a:ext cx="648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code/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9" y="3021077"/>
            <a:ext cx="3409950" cy="1343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24" y="4483114"/>
            <a:ext cx="1138970" cy="11389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73452" y="3578132"/>
            <a:ext cx="2346604" cy="369332"/>
          </a:xfrm>
          <a:prstGeom prst="rect">
            <a:avLst/>
          </a:prstGeom>
          <a:solidFill>
            <a:srgbClr val="00B050">
              <a:alpha val="4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Autofac</a:t>
            </a:r>
            <a:r>
              <a:rPr lang="en-US" dirty="0" smtClean="0"/>
              <a:t> Dynamic Proxy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607169" y="3666121"/>
            <a:ext cx="1019908" cy="19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5113" y="5336079"/>
            <a:ext cx="1574305" cy="470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Demo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2307" y="1754471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4955" y="220768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Module </a:t>
            </a:r>
            <a:r>
              <a:rPr lang="en-US" dirty="0" err="1" smtClean="0"/>
              <a:t>ghi</a:t>
            </a:r>
            <a:r>
              <a:rPr lang="en-US" dirty="0" smtClean="0"/>
              <a:t> log.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4955" y="2679431"/>
            <a:ext cx="32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Module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(</a:t>
            </a:r>
            <a:r>
              <a:rPr lang="en-US" dirty="0" err="1" smtClean="0"/>
              <a:t>winform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984955" y="311798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….</a:t>
            </a:r>
          </a:p>
        </p:txBody>
      </p:sp>
    </p:spTree>
    <p:extLst>
      <p:ext uri="{BB962C8B-B14F-4D97-AF65-F5344CB8AC3E}">
        <p14:creationId xmlns:p14="http://schemas.microsoft.com/office/powerpoint/2010/main" val="3795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1063869" y="1261132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3143" y="1735861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.1 AOR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83965" y="2210590"/>
            <a:ext cx="33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AOP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83964" y="2627559"/>
            <a:ext cx="35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validate object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56" y="1735861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AOR: Aspect Oriented Response</a:t>
            </a:r>
          </a:p>
        </p:txBody>
      </p:sp>
    </p:spTree>
    <p:extLst>
      <p:ext uri="{BB962C8B-B14F-4D97-AF65-F5344CB8AC3E}">
        <p14:creationId xmlns:p14="http://schemas.microsoft.com/office/powerpoint/2010/main" val="29017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1063869" y="1261132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17" y="173213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03163" y="2804765"/>
            <a:ext cx="1574305" cy="470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Demo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869" y="3191532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3869" y="46462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Log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 AOP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143" y="214532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3143" y="2659634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53143" y="3666261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.1 AOR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143" y="4105876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143" y="5120979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Nlog</a:t>
            </a:r>
            <a:r>
              <a:rPr lang="en-US" dirty="0" smtClean="0"/>
              <a:t>/</a:t>
            </a:r>
            <a:r>
              <a:rPr lang="en-US" dirty="0" err="1" smtClean="0"/>
              <a:t>Serilog</a:t>
            </a:r>
            <a:r>
              <a:rPr lang="en-US" dirty="0" smtClean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3143" y="5560594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3.2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53143" y="600020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 </a:t>
            </a:r>
            <a:r>
              <a:rPr lang="en-US" dirty="0" err="1" smtClean="0"/>
              <a:t>Moduler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Tô Châu - TCIS</dc:creator>
  <cp:lastModifiedBy>Đoàn Tô Châu - TCIS</cp:lastModifiedBy>
  <cp:revision>6</cp:revision>
  <dcterms:created xsi:type="dcterms:W3CDTF">2019-07-19T02:14:47Z</dcterms:created>
  <dcterms:modified xsi:type="dcterms:W3CDTF">2019-07-19T02:40:34Z</dcterms:modified>
</cp:coreProperties>
</file>