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Squada One"/>
      <p:regular r:id="rId23"/>
    </p:embeddedFont>
    <p:embeddedFont>
      <p:font typeface="Roboto Condensed Light"/>
      <p:regular r:id="rId24"/>
      <p:bold r:id="rId25"/>
      <p:italic r:id="rId26"/>
      <p:boldItalic r:id="rId27"/>
    </p:embeddedFont>
    <p:embeddedFont>
      <p:font typeface="Exo 2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Squada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schemas.openxmlformats.org/officeDocument/2006/relationships/font" Target="fonts/Exo2-regular.fntdata"/><Relationship Id="rId27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xo2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xo2-boldItalic.fntdata"/><Relationship Id="rId30" Type="http://schemas.openxmlformats.org/officeDocument/2006/relationships/font" Target="fonts/Exo2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font" Target="fonts/PTSansNarrow-regular.fntdata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RobotoCondensed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21ba79c0_4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7521ba79c0_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21ba79c0_4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7521ba79c0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21ba79c0_4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521ba79c0_4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21ba79c0_4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7521ba79c0_4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21ba79c0_4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7521ba79c0_4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521ba79c0_4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7521ba79c0_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6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6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6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6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6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6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6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6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6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6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2" name="Google Shape;112;p22"/>
          <p:cNvSpPr txBox="1"/>
          <p:nvPr>
            <p:ph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2"/>
          <p:cNvSpPr txBox="1"/>
          <p:nvPr>
            <p:ph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3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2" name="Google Shape;122;p23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25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25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25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" name="Google Shape;138;p25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0" name="Google Shape;140;p25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26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6" name="Google Shape;146;p26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" name="Google Shape;147;p26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29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8" name="Google Shape;158;p29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29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0" name="Google Shape;160;p29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2" name="Google Shape;162;p29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77" name="Google Shape;177;p34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2" name="Google Shape;182;p36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i="0" lang="en-GB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b="0" i="0" lang="en-GB" sz="10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i="0" lang="en-GB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b="0" i="0" lang="en-GB" sz="10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i="0" lang="en-GB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b="0" i="0" lang="en-GB" sz="10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b="0" i="0" sz="10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i="0" sz="9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idx="1" type="subTitle"/>
          </p:nvPr>
        </p:nvSpPr>
        <p:spPr>
          <a:xfrm>
            <a:off x="4896256" y="287387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E</a:t>
            </a:r>
            <a:r>
              <a:rPr lang="en-GB"/>
              <a:t>xplore all the Volunteer Options in NYC and pour your hearts out</a:t>
            </a:r>
            <a:endParaRPr/>
          </a:p>
        </p:txBody>
      </p:sp>
      <p:sp>
        <p:nvSpPr>
          <p:cNvPr id="190" name="Google Shape;190;p38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rgbClr val="434343"/>
                </a:solidFill>
              </a:rPr>
              <a:t>NGO</a:t>
            </a:r>
            <a:endParaRPr>
              <a:solidFill>
                <a:srgbClr val="434343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rgbClr val="434343"/>
                </a:solidFill>
              </a:rPr>
              <a:t>ENLIST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1" name="Google Shape;191;p3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ctrTitle"/>
          </p:nvPr>
        </p:nvSpPr>
        <p:spPr>
          <a:xfrm>
            <a:off x="3385875" y="2098650"/>
            <a:ext cx="2536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400"/>
              <a:t>TECHNOLOGIES USED</a:t>
            </a:r>
            <a:endParaRPr sz="2400"/>
          </a:p>
        </p:txBody>
      </p:sp>
      <p:sp>
        <p:nvSpPr>
          <p:cNvPr id="197" name="Google Shape;197;p39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MONGOOSE</a:t>
            </a:r>
            <a:endParaRPr/>
          </a:p>
        </p:txBody>
      </p:sp>
      <p:sp>
        <p:nvSpPr>
          <p:cNvPr id="198" name="Google Shape;198;p39"/>
          <p:cNvSpPr txBox="1"/>
          <p:nvPr>
            <p:ph idx="1" type="subTitle"/>
          </p:nvPr>
        </p:nvSpPr>
        <p:spPr>
          <a:xfrm>
            <a:off x="71600" y="656475"/>
            <a:ext cx="2293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sz="1200"/>
              <a:t>Cloud based database service hosted on AWS provided by Mongo</a:t>
            </a:r>
            <a:endParaRPr sz="1200"/>
          </a:p>
        </p:txBody>
      </p:sp>
      <p:sp>
        <p:nvSpPr>
          <p:cNvPr id="199" name="Google Shape;199;p39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NODE JS</a:t>
            </a:r>
            <a:endParaRPr/>
          </a:p>
        </p:txBody>
      </p:sp>
      <p:sp>
        <p:nvSpPr>
          <p:cNvPr id="200" name="Google Shape;200;p39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01" name="Google Shape;201;p39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202" name="Google Shape;202;p39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02</a:t>
            </a:r>
            <a:endParaRPr/>
          </a:p>
        </p:txBody>
      </p:sp>
      <p:cxnSp>
        <p:nvCxnSpPr>
          <p:cNvPr id="203" name="Google Shape;203;p39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39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39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206" name="Google Shape;206;p39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207" name="Google Shape;207;p39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208" name="Google Shape;208;p39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EXPRESS</a:t>
            </a:r>
            <a:endParaRPr/>
          </a:p>
        </p:txBody>
      </p:sp>
      <p:sp>
        <p:nvSpPr>
          <p:cNvPr id="209" name="Google Shape;209;p39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GRIDFS</a:t>
            </a:r>
            <a:endParaRPr/>
          </a:p>
        </p:txBody>
      </p:sp>
      <p:sp>
        <p:nvSpPr>
          <p:cNvPr id="210" name="Google Shape;210;p39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CSS/BOOTSTRAP</a:t>
            </a:r>
            <a:endParaRPr/>
          </a:p>
        </p:txBody>
      </p:sp>
      <p:sp>
        <p:nvSpPr>
          <p:cNvPr id="211" name="Google Shape;211;p39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POSTMAN</a:t>
            </a:r>
            <a:endParaRPr/>
          </a:p>
        </p:txBody>
      </p:sp>
      <p:sp>
        <p:nvSpPr>
          <p:cNvPr id="212" name="Google Shape;212;p39"/>
          <p:cNvSpPr txBox="1"/>
          <p:nvPr>
            <p:ph idx="1" type="subTitle"/>
          </p:nvPr>
        </p:nvSpPr>
        <p:spPr>
          <a:xfrm>
            <a:off x="71600" y="1647075"/>
            <a:ext cx="2293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sz="1200"/>
              <a:t>Cross-platform Javascript Platform outside of the web browser</a:t>
            </a:r>
            <a:endParaRPr sz="1200"/>
          </a:p>
        </p:txBody>
      </p:sp>
      <p:sp>
        <p:nvSpPr>
          <p:cNvPr id="213" name="Google Shape;213;p39"/>
          <p:cNvSpPr txBox="1"/>
          <p:nvPr>
            <p:ph idx="1" type="subTitle"/>
          </p:nvPr>
        </p:nvSpPr>
        <p:spPr>
          <a:xfrm>
            <a:off x="71600" y="2637675"/>
            <a:ext cx="2293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sz="1200"/>
              <a:t>Web-Application framework for NODEJS</a:t>
            </a:r>
            <a:endParaRPr sz="1200"/>
          </a:p>
        </p:txBody>
      </p:sp>
      <p:sp>
        <p:nvSpPr>
          <p:cNvPr id="214" name="Google Shape;214;p39"/>
          <p:cNvSpPr txBox="1"/>
          <p:nvPr>
            <p:ph idx="1" type="subTitle"/>
          </p:nvPr>
        </p:nvSpPr>
        <p:spPr>
          <a:xfrm>
            <a:off x="6853400" y="2256675"/>
            <a:ext cx="2293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sz="1200"/>
              <a:t>Used to store large file on the Mongo Database</a:t>
            </a:r>
            <a:endParaRPr sz="1200"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6853400" y="3247275"/>
            <a:ext cx="2293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sz="1200"/>
              <a:t>Describes the style of document presentation in Web Development</a:t>
            </a:r>
            <a:endParaRPr sz="1200"/>
          </a:p>
        </p:txBody>
      </p:sp>
      <p:sp>
        <p:nvSpPr>
          <p:cNvPr id="216" name="Google Shape;216;p39"/>
          <p:cNvSpPr txBox="1"/>
          <p:nvPr>
            <p:ph idx="1" type="subTitle"/>
          </p:nvPr>
        </p:nvSpPr>
        <p:spPr>
          <a:xfrm>
            <a:off x="6853400" y="4314075"/>
            <a:ext cx="2293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sz="1200"/>
              <a:t>Used for API Testing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600"/>
              <a:t>LOADING DATABASES….</a:t>
            </a:r>
            <a:endParaRPr sz="2600"/>
          </a:p>
        </p:txBody>
      </p:sp>
      <p:sp>
        <p:nvSpPr>
          <p:cNvPr id="222" name="Google Shape;222;p4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TEXTUAL DATA</a:t>
            </a:r>
            <a:endParaRPr/>
          </a:p>
        </p:txBody>
      </p:sp>
      <p:sp>
        <p:nvSpPr>
          <p:cNvPr id="223" name="Google Shape;223;p4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The textual information of the application were uploaded from a CSV File using the </a:t>
            </a:r>
            <a:r>
              <a:rPr b="1" lang="en-GB" sz="1200"/>
              <a:t>MongoImport</a:t>
            </a:r>
            <a:r>
              <a:rPr lang="en-GB" sz="1200"/>
              <a:t> Statement.</a:t>
            </a:r>
            <a:endParaRPr sz="1200"/>
          </a:p>
        </p:txBody>
      </p:sp>
      <p:sp>
        <p:nvSpPr>
          <p:cNvPr id="224" name="Google Shape;224;p4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IMAGES</a:t>
            </a:r>
            <a:endParaRPr/>
          </a:p>
        </p:txBody>
      </p:sp>
      <p:sp>
        <p:nvSpPr>
          <p:cNvPr id="225" name="Google Shape;225;p40"/>
          <p:cNvSpPr txBox="1"/>
          <p:nvPr>
            <p:ph idx="4" type="subTitle"/>
          </p:nvPr>
        </p:nvSpPr>
        <p:spPr>
          <a:xfrm>
            <a:off x="3462900" y="1808150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A JS method is called that uploads images using </a:t>
            </a:r>
            <a:r>
              <a:rPr b="1" lang="en-GB" sz="1200"/>
              <a:t>GridFS</a:t>
            </a:r>
            <a:r>
              <a:rPr lang="en-GB" sz="1200"/>
              <a:t> to the database. Retrieving the images is done by creating a link for each image </a:t>
            </a:r>
            <a:r>
              <a:rPr lang="en-GB" sz="1200"/>
              <a:t>separately</a:t>
            </a:r>
            <a:r>
              <a:rPr lang="en-GB" sz="1200"/>
              <a:t>. </a:t>
            </a:r>
            <a:endParaRPr sz="1200"/>
          </a:p>
        </p:txBody>
      </p:sp>
      <p:sp>
        <p:nvSpPr>
          <p:cNvPr id="226" name="Google Shape;226;p4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LOCATION</a:t>
            </a:r>
            <a:endParaRPr/>
          </a:p>
        </p:txBody>
      </p:sp>
      <p:sp>
        <p:nvSpPr>
          <p:cNvPr id="227" name="Google Shape;227;p4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The latitudes, longitudes in the database was converted to </a:t>
            </a:r>
            <a:r>
              <a:rPr b="1" lang="en-GB" sz="1200"/>
              <a:t>LOC-Indexes</a:t>
            </a:r>
            <a:r>
              <a:rPr lang="en-GB" sz="1200"/>
              <a:t> separately outside the NodeJS.</a:t>
            </a:r>
            <a:endParaRPr sz="1200"/>
          </a:p>
        </p:txBody>
      </p:sp>
      <p:cxnSp>
        <p:nvCxnSpPr>
          <p:cNvPr id="228" name="Google Shape;228;p40"/>
          <p:cNvCxnSpPr/>
          <p:nvPr/>
        </p:nvCxnSpPr>
        <p:spPr>
          <a:xfrm>
            <a:off x="3235200" y="2186175"/>
            <a:ext cx="0" cy="16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40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700" y="2285637"/>
            <a:ext cx="464149" cy="49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913" y="3308418"/>
            <a:ext cx="686187" cy="6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888" y="2104138"/>
            <a:ext cx="573426" cy="5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41"/>
          <p:cNvCxnSpPr/>
          <p:nvPr/>
        </p:nvCxnSpPr>
        <p:spPr>
          <a:xfrm rot="10800000">
            <a:off x="6682358" y="1882700"/>
            <a:ext cx="25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4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PROBLEMS ENCOUNTERED</a:t>
            </a:r>
            <a:endParaRPr/>
          </a:p>
        </p:txBody>
      </p:sp>
      <p:sp>
        <p:nvSpPr>
          <p:cNvPr id="239" name="Google Shape;239;p41"/>
          <p:cNvSpPr/>
          <p:nvPr/>
        </p:nvSpPr>
        <p:spPr>
          <a:xfrm rot="5400000">
            <a:off x="709575" y="1099600"/>
            <a:ext cx="1615800" cy="21519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41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41"/>
          <p:cNvSpPr txBox="1"/>
          <p:nvPr>
            <p:ph idx="1" type="subTitle"/>
          </p:nvPr>
        </p:nvSpPr>
        <p:spPr>
          <a:xfrm>
            <a:off x="446550" y="1421425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Uploading and Displaying image using gridfs storage.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2" name="Google Shape;242;p41"/>
          <p:cNvSpPr/>
          <p:nvPr/>
        </p:nvSpPr>
        <p:spPr>
          <a:xfrm flipH="1" rot="-5400000">
            <a:off x="6436800" y="712500"/>
            <a:ext cx="1594800" cy="21237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1"/>
          <p:cNvSpPr txBox="1"/>
          <p:nvPr>
            <p:ph idx="1" type="subTitle"/>
          </p:nvPr>
        </p:nvSpPr>
        <p:spPr>
          <a:xfrm>
            <a:off x="6231750" y="1072600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Cleaning the data, removing missing fields.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4" name="Google Shape;244;p41"/>
          <p:cNvCxnSpPr/>
          <p:nvPr/>
        </p:nvCxnSpPr>
        <p:spPr>
          <a:xfrm rot="-5400000">
            <a:off x="3285054" y="3848704"/>
            <a:ext cx="25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41"/>
          <p:cNvSpPr/>
          <p:nvPr/>
        </p:nvSpPr>
        <p:spPr>
          <a:xfrm flipH="1" rot="-5400000">
            <a:off x="3844304" y="2242796"/>
            <a:ext cx="1594800" cy="21237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 txBox="1"/>
          <p:nvPr>
            <p:ph idx="1" type="subTitle"/>
          </p:nvPr>
        </p:nvSpPr>
        <p:spPr>
          <a:xfrm>
            <a:off x="3639254" y="2602896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Converting Latitude, Longitudes to GeoLocations.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APPLICATION AND FUNCTIONALITY </a:t>
            </a:r>
            <a:endParaRPr/>
          </a:p>
        </p:txBody>
      </p:sp>
      <p:sp>
        <p:nvSpPr>
          <p:cNvPr id="252" name="Google Shape;252;p4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EVENTS</a:t>
            </a:r>
            <a:endParaRPr/>
          </a:p>
        </p:txBody>
      </p:sp>
      <p:sp>
        <p:nvSpPr>
          <p:cNvPr id="253" name="Google Shape;253;p4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/>
              <a:t>Lists NGO Opportunities around NYC in form of documents and shows the information linked with the opportunity</a:t>
            </a:r>
            <a:endParaRPr sz="1000"/>
          </a:p>
        </p:txBody>
      </p:sp>
      <p:sp>
        <p:nvSpPr>
          <p:cNvPr id="254" name="Google Shape;254;p4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255" name="Google Shape;255;p4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/>
              <a:t>The Logo of the NGOs are stored and displayed using the GridFS File Stream</a:t>
            </a:r>
            <a:endParaRPr sz="1000"/>
          </a:p>
        </p:txBody>
      </p:sp>
      <p:sp>
        <p:nvSpPr>
          <p:cNvPr id="256" name="Google Shape;256;p4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WORD SEARCH</a:t>
            </a:r>
            <a:endParaRPr/>
          </a:p>
        </p:txBody>
      </p:sp>
      <p:sp>
        <p:nvSpPr>
          <p:cNvPr id="257" name="Google Shape;257;p4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/>
              <a:t>Gives out list of NGOs with the Word Phrase Entered in the Search Bar</a:t>
            </a:r>
            <a:endParaRPr sz="1000"/>
          </a:p>
        </p:txBody>
      </p:sp>
      <p:sp>
        <p:nvSpPr>
          <p:cNvPr id="258" name="Google Shape;258;p4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LOCATION </a:t>
            </a:r>
            <a:endParaRPr/>
          </a:p>
        </p:txBody>
      </p:sp>
      <p:sp>
        <p:nvSpPr>
          <p:cNvPr id="259" name="Google Shape;259;p4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/>
              <a:t>Gives out the list of NGOs within a range of 500m to a locality within New York City</a:t>
            </a:r>
            <a:endParaRPr sz="1000"/>
          </a:p>
        </p:txBody>
      </p:sp>
      <p:sp>
        <p:nvSpPr>
          <p:cNvPr id="260" name="Google Shape;260;p4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GUI</a:t>
            </a:r>
            <a:endParaRPr/>
          </a:p>
        </p:txBody>
      </p:sp>
      <p:sp>
        <p:nvSpPr>
          <p:cNvPr id="261" name="Google Shape;261;p4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/>
              <a:t>Clean and Interactive User Interface in the form of a Website</a:t>
            </a:r>
            <a:endParaRPr sz="1000"/>
          </a:p>
        </p:txBody>
      </p:sp>
      <p:sp>
        <p:nvSpPr>
          <p:cNvPr id="262" name="Google Shape;262;p4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COMMENTS</a:t>
            </a:r>
            <a:endParaRPr/>
          </a:p>
        </p:txBody>
      </p:sp>
      <p:sp>
        <p:nvSpPr>
          <p:cNvPr id="263" name="Google Shape;263;p4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/>
              <a:t>Users will view comments and can add their comments and username within the events.</a:t>
            </a:r>
            <a:endParaRPr sz="1000"/>
          </a:p>
        </p:txBody>
      </p:sp>
      <p:cxnSp>
        <p:nvCxnSpPr>
          <p:cNvPr id="264" name="Google Shape;264;p42"/>
          <p:cNvCxnSpPr/>
          <p:nvPr/>
        </p:nvCxnSpPr>
        <p:spPr>
          <a:xfrm rot="10800000">
            <a:off x="-49600" y="1722725"/>
            <a:ext cx="53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42"/>
          <p:cNvCxnSpPr/>
          <p:nvPr/>
        </p:nvCxnSpPr>
        <p:spPr>
          <a:xfrm rot="10800000">
            <a:off x="3886250" y="3461525"/>
            <a:ext cx="529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" name="Google Shape;266;p42"/>
          <p:cNvGrpSpPr/>
          <p:nvPr/>
        </p:nvGrpSpPr>
        <p:grpSpPr>
          <a:xfrm>
            <a:off x="2828333" y="1307814"/>
            <a:ext cx="278692" cy="331130"/>
            <a:chOff x="-48233050" y="3569725"/>
            <a:chExt cx="252050" cy="299475"/>
          </a:xfrm>
        </p:grpSpPr>
        <p:sp>
          <p:nvSpPr>
            <p:cNvPr id="267" name="Google Shape;267;p42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2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2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42"/>
          <p:cNvGrpSpPr/>
          <p:nvPr/>
        </p:nvGrpSpPr>
        <p:grpSpPr>
          <a:xfrm>
            <a:off x="1189260" y="1308215"/>
            <a:ext cx="330936" cy="330743"/>
            <a:chOff x="-49764975" y="3183375"/>
            <a:chExt cx="299300" cy="299125"/>
          </a:xfrm>
        </p:grpSpPr>
        <p:sp>
          <p:nvSpPr>
            <p:cNvPr id="271" name="Google Shape;271;p42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2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2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2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2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42"/>
          <p:cNvGrpSpPr/>
          <p:nvPr/>
        </p:nvGrpSpPr>
        <p:grpSpPr>
          <a:xfrm>
            <a:off x="4414290" y="1311087"/>
            <a:ext cx="332677" cy="330964"/>
            <a:chOff x="-47155575" y="3200500"/>
            <a:chExt cx="300875" cy="299325"/>
          </a:xfrm>
        </p:grpSpPr>
        <p:sp>
          <p:nvSpPr>
            <p:cNvPr id="281" name="Google Shape;281;p42"/>
            <p:cNvSpPr/>
            <p:nvPr/>
          </p:nvSpPr>
          <p:spPr>
            <a:xfrm>
              <a:off x="-46943725" y="3206000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-47118575" y="3200500"/>
              <a:ext cx="228450" cy="89025"/>
            </a:xfrm>
            <a:custGeom>
              <a:rect b="b" l="l" r="r" t="t"/>
              <a:pathLst>
                <a:path extrusionOk="0" h="3561" w="9138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2"/>
            <p:cNvSpPr/>
            <p:nvPr/>
          </p:nvSpPr>
          <p:spPr>
            <a:xfrm>
              <a:off x="-47013825" y="33950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2"/>
            <p:cNvSpPr/>
            <p:nvPr/>
          </p:nvSpPr>
          <p:spPr>
            <a:xfrm>
              <a:off x="-47049250" y="33596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2"/>
            <p:cNvSpPr/>
            <p:nvPr/>
          </p:nvSpPr>
          <p:spPr>
            <a:xfrm>
              <a:off x="-47013025" y="33934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-47155575" y="3270600"/>
              <a:ext cx="300875" cy="229225"/>
            </a:xfrm>
            <a:custGeom>
              <a:rect b="b" l="l" r="r" t="t"/>
              <a:pathLst>
                <a:path extrusionOk="0" h="9169" w="12035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42"/>
          <p:cNvGrpSpPr/>
          <p:nvPr/>
        </p:nvGrpSpPr>
        <p:grpSpPr>
          <a:xfrm>
            <a:off x="4431896" y="3043763"/>
            <a:ext cx="330936" cy="330107"/>
            <a:chOff x="-47154000" y="3939275"/>
            <a:chExt cx="299300" cy="298550"/>
          </a:xfrm>
        </p:grpSpPr>
        <p:sp>
          <p:nvSpPr>
            <p:cNvPr id="288" name="Google Shape;288;p42"/>
            <p:cNvSpPr/>
            <p:nvPr/>
          </p:nvSpPr>
          <p:spPr>
            <a:xfrm>
              <a:off x="-47084700" y="4131475"/>
              <a:ext cx="159125" cy="106350"/>
            </a:xfrm>
            <a:custGeom>
              <a:rect b="b" l="l" r="r" t="t"/>
              <a:pathLst>
                <a:path extrusionOk="0" h="4254" w="6365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2"/>
            <p:cNvSpPr/>
            <p:nvPr/>
          </p:nvSpPr>
          <p:spPr>
            <a:xfrm>
              <a:off x="-46979150" y="3943225"/>
              <a:ext cx="48050" cy="47275"/>
            </a:xfrm>
            <a:custGeom>
              <a:rect b="b" l="l" r="r" t="t"/>
              <a:pathLst>
                <a:path extrusionOk="0" h="1891" w="1922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2"/>
            <p:cNvSpPr/>
            <p:nvPr/>
          </p:nvSpPr>
          <p:spPr>
            <a:xfrm>
              <a:off x="-47154000" y="4026700"/>
              <a:ext cx="299300" cy="141025"/>
            </a:xfrm>
            <a:custGeom>
              <a:rect b="b" l="l" r="r" t="t"/>
              <a:pathLst>
                <a:path extrusionOk="0" h="5641" w="11972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2"/>
            <p:cNvSpPr/>
            <p:nvPr/>
          </p:nvSpPr>
          <p:spPr>
            <a:xfrm>
              <a:off x="-47083125" y="3939275"/>
              <a:ext cx="158325" cy="106350"/>
            </a:xfrm>
            <a:custGeom>
              <a:rect b="b" l="l" r="r" t="t"/>
              <a:pathLst>
                <a:path extrusionOk="0" h="4254" w="633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42"/>
          <p:cNvGrpSpPr/>
          <p:nvPr/>
        </p:nvGrpSpPr>
        <p:grpSpPr>
          <a:xfrm>
            <a:off x="7701924" y="3056473"/>
            <a:ext cx="336507" cy="336507"/>
            <a:chOff x="3271200" y="1435075"/>
            <a:chExt cx="481825" cy="481825"/>
          </a:xfrm>
        </p:grpSpPr>
        <p:sp>
          <p:nvSpPr>
            <p:cNvPr id="293" name="Google Shape;293;p42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2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42"/>
          <p:cNvGrpSpPr/>
          <p:nvPr/>
        </p:nvGrpSpPr>
        <p:grpSpPr>
          <a:xfrm>
            <a:off x="6064921" y="3041415"/>
            <a:ext cx="334924" cy="334820"/>
            <a:chOff x="5642475" y="1435075"/>
            <a:chExt cx="481975" cy="481825"/>
          </a:xfrm>
        </p:grpSpPr>
        <p:sp>
          <p:nvSpPr>
            <p:cNvPr id="296" name="Google Shape;296;p42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2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2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THANKS</a:t>
            </a:r>
            <a:endParaRPr/>
          </a:p>
        </p:txBody>
      </p:sp>
      <p:cxnSp>
        <p:nvCxnSpPr>
          <p:cNvPr id="304" name="Google Shape;304;p43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5" name="Google Shape;305;p43"/>
          <p:cNvGrpSpPr/>
          <p:nvPr/>
        </p:nvGrpSpPr>
        <p:grpSpPr>
          <a:xfrm>
            <a:off x="8090522" y="808177"/>
            <a:ext cx="279476" cy="279476"/>
            <a:chOff x="1379798" y="1723250"/>
            <a:chExt cx="397887" cy="397887"/>
          </a:xfrm>
        </p:grpSpPr>
        <p:sp>
          <p:nvSpPr>
            <p:cNvPr id="306" name="Google Shape;306;p43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43"/>
          <p:cNvGrpSpPr/>
          <p:nvPr/>
        </p:nvGrpSpPr>
        <p:grpSpPr>
          <a:xfrm>
            <a:off x="7341818" y="808177"/>
            <a:ext cx="279490" cy="279476"/>
            <a:chOff x="266768" y="1721375"/>
            <a:chExt cx="397907" cy="397887"/>
          </a:xfrm>
        </p:grpSpPr>
        <p:sp>
          <p:nvSpPr>
            <p:cNvPr id="311" name="Google Shape;311;p43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43"/>
          <p:cNvGrpSpPr/>
          <p:nvPr/>
        </p:nvGrpSpPr>
        <p:grpSpPr>
          <a:xfrm>
            <a:off x="7716184" y="808177"/>
            <a:ext cx="279461" cy="279476"/>
            <a:chOff x="864491" y="1723250"/>
            <a:chExt cx="397866" cy="397887"/>
          </a:xfrm>
        </p:grpSpPr>
        <p:sp>
          <p:nvSpPr>
            <p:cNvPr id="314" name="Google Shape;314;p43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7" name="Google Shape;317;p43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