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6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1CCB6-07C8-4470-BB9C-86E40720878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AA12-CEE8-47C5-87B8-1A40B860FF8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 t="-9000" b="-9000"/>
          </a:stretch>
        </a:blipFill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69454" y="1173017"/>
            <a:ext cx="3971636" cy="4257963"/>
          </a:xfrm>
        </p:spPr>
        <p:txBody>
          <a:bodyPr/>
          <a:p>
            <a:r>
              <a:rPr dirty="0" lang="en-IN">
                <a:solidFill>
                  <a:schemeClr val="bg1"/>
                </a:solidFill>
              </a:rPr>
              <a:t>GAMING USING CLOUD SERIVCE</a:t>
            </a:r>
          </a:p>
        </p:txBody>
      </p:sp>
      <p:sp>
        <p:nvSpPr>
          <p:cNvPr id="1048655" name=""/>
          <p:cNvSpPr txBox="1"/>
          <p:nvPr/>
        </p:nvSpPr>
        <p:spPr>
          <a:xfrm>
            <a:off x="7913692" y="1869091"/>
            <a:ext cx="400000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Vijay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p>
            <a:r>
              <a:rPr dirty="0" lang="en-IN"/>
              <a:t>                          INTRODUCTION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25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p>
            <a:r>
              <a:rPr b="1" dirty="0" sz="4000" lang="en-US"/>
              <a:t>Cloud gaming</a:t>
            </a:r>
            <a:r>
              <a:rPr dirty="0" sz="4000" lang="en-US"/>
              <a:t>, also in some cases called "</a:t>
            </a:r>
            <a:r>
              <a:rPr b="1" dirty="0" sz="4000" lang="en-US"/>
              <a:t>gaming</a:t>
            </a:r>
            <a:r>
              <a:rPr dirty="0" sz="4000" lang="en-US"/>
              <a:t> on demand", is a type of online </a:t>
            </a:r>
            <a:r>
              <a:rPr b="1" dirty="0" sz="4000" lang="en-US"/>
              <a:t>gaming</a:t>
            </a:r>
            <a:r>
              <a:rPr dirty="0" sz="4000" lang="en-US"/>
              <a:t> that allows direct and on-demand video streaming of </a:t>
            </a:r>
            <a:r>
              <a:rPr b="1" dirty="0" sz="4000" lang="en-US"/>
              <a:t>games</a:t>
            </a:r>
            <a:r>
              <a:rPr dirty="0" sz="4000" lang="en-US"/>
              <a:t> onto computers, consoles, and mobile devices, similar to video on demand, </a:t>
            </a:r>
            <a:r>
              <a:rPr b="1" dirty="0" sz="4000" lang="en-US"/>
              <a:t>through</a:t>
            </a:r>
            <a:r>
              <a:rPr dirty="0" sz="4000" lang="en-US"/>
              <a:t> the </a:t>
            </a:r>
            <a:r>
              <a:rPr b="1" dirty="0" sz="4000" lang="en-US"/>
              <a:t>use</a:t>
            </a:r>
            <a:r>
              <a:rPr dirty="0" sz="4000" lang="en-US"/>
              <a:t> of a thin client.</a:t>
            </a:r>
            <a:endParaRPr dirty="0" sz="4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3664527" y="115743"/>
            <a:ext cx="10515600" cy="1325563"/>
          </a:xfrm>
        </p:spPr>
        <p:txBody>
          <a:bodyPr/>
          <a:p>
            <a:r>
              <a:rPr dirty="0" lang="en-IN">
                <a:solidFill>
                  <a:srgbClr val="002060"/>
                </a:solidFill>
              </a:rPr>
              <a:t>DISADVANTAGES</a:t>
            </a:r>
            <a:r>
              <a:rPr dirty="0" lang="en-IN"/>
              <a:t> 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0" y="4079298"/>
            <a:ext cx="10515600" cy="4351338"/>
          </a:xfrm>
        </p:spPr>
        <p:txBody>
          <a:bodyPr/>
          <a:p>
            <a:r>
              <a:rPr dirty="0" lang="en-IN"/>
              <a:t>Building a gaming rig is expensive.</a:t>
            </a:r>
          </a:p>
          <a:p>
            <a:r>
              <a:rPr dirty="0" lang="en-IN"/>
              <a:t>The components of a PC get outdated when better technology comes out in the market every year.</a:t>
            </a:r>
          </a:p>
          <a:p>
            <a:r>
              <a:rPr dirty="0" lang="en-IN"/>
              <a:t>Keeping the components up-to-date with new game requirements is not cost efficient.</a:t>
            </a:r>
          </a:p>
          <a:p>
            <a:r>
              <a:rPr dirty="0" lang="en-IN"/>
              <a:t>Data Loss in case of saving in a local storage.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 b="-17000"/>
          </a:stretch>
        </a:blip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3904673" y="0"/>
            <a:ext cx="10515600" cy="1325563"/>
          </a:xfrm>
        </p:spPr>
        <p:txBody>
          <a:bodyPr/>
          <a:p>
            <a:r>
              <a:rPr dirty="0" lang="en-IN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73891" y="2749262"/>
            <a:ext cx="10515600" cy="4351338"/>
          </a:xfrm>
        </p:spPr>
        <p:txBody>
          <a:bodyPr>
            <a:normAutofit/>
          </a:bodyPr>
          <a:p>
            <a:r>
              <a:rPr dirty="0" lang="en-IN">
                <a:solidFill>
                  <a:srgbClr val="0099CC"/>
                </a:solidFill>
              </a:rPr>
              <a:t>Subscription based service</a:t>
            </a:r>
          </a:p>
          <a:p>
            <a:r>
              <a:rPr dirty="0" lang="en-IN">
                <a:solidFill>
                  <a:srgbClr val="0099CC"/>
                </a:solidFill>
              </a:rPr>
              <a:t>Our service provides the customers with high end PCs which will have the latest technologies available in the market so that customers can have an excellent gaming </a:t>
            </a:r>
            <a:r>
              <a:rPr dirty="0" lang="en-IN" err="1">
                <a:solidFill>
                  <a:srgbClr val="0099CC"/>
                </a:solidFill>
              </a:rPr>
              <a:t>experience.All</a:t>
            </a:r>
            <a:r>
              <a:rPr dirty="0" lang="en-IN">
                <a:solidFill>
                  <a:srgbClr val="0099CC"/>
                </a:solidFill>
              </a:rPr>
              <a:t> the processing will be done on our servers and the end result will be displayed to the user on their </a:t>
            </a:r>
            <a:r>
              <a:rPr dirty="0" lang="en-IN" err="1">
                <a:solidFill>
                  <a:srgbClr val="0099CC"/>
                </a:solidFill>
              </a:rPr>
              <a:t>screen.The</a:t>
            </a:r>
            <a:r>
              <a:rPr dirty="0" lang="en-IN">
                <a:solidFill>
                  <a:srgbClr val="0099CC"/>
                </a:solidFill>
              </a:rPr>
              <a:t> user would only need our set top box and a good internet connection to be able to use our servers.</a:t>
            </a:r>
          </a:p>
          <a:p>
            <a:r>
              <a:rPr dirty="0" lang="en-IN">
                <a:solidFill>
                  <a:srgbClr val="0099CC"/>
                </a:solidFill>
              </a:rPr>
              <a:t>A </a:t>
            </a:r>
            <a:r>
              <a:rPr dirty="0" lang="en-IN" err="1">
                <a:solidFill>
                  <a:srgbClr val="0099CC"/>
                </a:solidFill>
              </a:rPr>
              <a:t>monitor,keyboard</a:t>
            </a:r>
            <a:r>
              <a:rPr dirty="0" lang="en-IN">
                <a:solidFill>
                  <a:srgbClr val="0099CC"/>
                </a:solidFill>
              </a:rPr>
              <a:t> and a mouse is all the user needs!</a:t>
            </a:r>
          </a:p>
          <a:p>
            <a:r>
              <a:rPr dirty="0" lang="en-IN">
                <a:solidFill>
                  <a:srgbClr val="0099CC"/>
                </a:solidFill>
              </a:rPr>
              <a:t>App for Android and iOS based devices.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3655291" y="18255"/>
            <a:ext cx="10515600" cy="1325563"/>
          </a:xfrm>
        </p:spPr>
        <p:txBody>
          <a:bodyPr/>
          <a:p>
            <a:r>
              <a:rPr dirty="0" lang="en-IN"/>
              <a:t>ADVANTAGES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10000"/>
          </a:bodyPr>
          <a:p>
            <a:r>
              <a:rPr dirty="0" lang="en-IN"/>
              <a:t>Portability </a:t>
            </a:r>
          </a:p>
          <a:p>
            <a:endParaRPr dirty="0" lang="en-IN"/>
          </a:p>
          <a:p>
            <a:r>
              <a:rPr dirty="0" lang="en-IN"/>
              <a:t>Easy Installation</a:t>
            </a:r>
          </a:p>
          <a:p>
            <a:endParaRPr dirty="0" lang="en-IN"/>
          </a:p>
          <a:p>
            <a:r>
              <a:rPr dirty="0" lang="en-IN"/>
              <a:t>Cost efficient </a:t>
            </a:r>
          </a:p>
          <a:p>
            <a:endParaRPr dirty="0" lang="en-IN"/>
          </a:p>
          <a:p>
            <a:r>
              <a:rPr dirty="0" lang="en-IN"/>
              <a:t>Data Security</a:t>
            </a:r>
          </a:p>
          <a:p>
            <a:endParaRPr dirty="0" lang="en-IN"/>
          </a:p>
          <a:p>
            <a:r>
              <a:rPr dirty="0" lang="en-IN"/>
              <a:t>Scalability</a:t>
            </a:r>
          </a:p>
          <a:p>
            <a:endParaRPr dirty="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2334491" y="2740025"/>
            <a:ext cx="10515600" cy="4351338"/>
          </a:xfrm>
        </p:spPr>
        <p:txBody>
          <a:bodyPr>
            <a:normAutofit fontScale="90000" lnSpcReduction="10000"/>
          </a:bodyPr>
          <a:p>
            <a:pPr indent="0" marL="0">
              <a:buNone/>
            </a:pPr>
            <a:r>
              <a:rPr dirty="0" sz="8800" lang="en-IN"/>
              <a:t> THANK YOU</a:t>
            </a:r>
          </a:p>
          <a:p>
            <a:pPr indent="0" marL="0">
              <a:buNone/>
            </a:pPr>
            <a:r>
              <a:rPr dirty="0" sz="8800" lang="en-IN"/>
              <a:t>                           </a:t>
            </a:r>
          </a:p>
          <a:p>
            <a:pPr algn="just" indent="0" marL="0">
              <a:buNone/>
            </a:pPr>
            <a:r>
              <a:rPr dirty="0" sz="8800" lang="en-IN"/>
              <a:t>                       </a:t>
            </a:r>
            <a:endParaRPr dirty="0" sz="2000" lang="en-IN"/>
          </a:p>
          <a:p>
            <a:pPr algn="just" indent="0" marL="0">
              <a:buNone/>
            </a:pPr>
            <a:r>
              <a:rPr dirty="0" sz="2000" lang="en-IN"/>
              <a:t>                                                                                           </a:t>
            </a:r>
          </a:p>
          <a:p>
            <a:pPr indent="0" marL="0">
              <a:buNone/>
            </a:pPr>
            <a:r>
              <a:rPr dirty="0" sz="2000" lang="en-IN"/>
              <a:t>									</a:t>
            </a:r>
            <a:endParaRPr dirty="0" sz="880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GAMING USING CLOUD SERIVCE</dc:title>
  <dc:creator>PRIYANSHU PRASAD</dc:creator>
  <cp:lastModifiedBy>PRIYANSHU PRASAD</cp:lastModifiedBy>
  <dcterms:created xsi:type="dcterms:W3CDTF">2019-09-23T05:21:55Z</dcterms:created>
  <dcterms:modified xsi:type="dcterms:W3CDTF">2019-09-24T12:08:36Z</dcterms:modified>
</cp:coreProperties>
</file>