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13" r:id="rId2"/>
  </p:sldMasterIdLst>
  <p:sldIdLst>
    <p:sldId id="261" r:id="rId3"/>
    <p:sldId id="257" r:id="rId4"/>
    <p:sldId id="258" r:id="rId5"/>
    <p:sldId id="259" r:id="rId6"/>
    <p:sldId id="330" r:id="rId7"/>
    <p:sldId id="293" r:id="rId8"/>
    <p:sldId id="262" r:id="rId9"/>
    <p:sldId id="263" r:id="rId10"/>
    <p:sldId id="345" r:id="rId11"/>
    <p:sldId id="346" r:id="rId12"/>
    <p:sldId id="347" r:id="rId13"/>
    <p:sldId id="348" r:id="rId14"/>
    <p:sldId id="349" r:id="rId15"/>
    <p:sldId id="350" r:id="rId16"/>
    <p:sldId id="351" r:id="rId17"/>
    <p:sldId id="344" r:id="rId1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Kepler Regular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Kepler Regular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Kepler Regular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Kepler Regular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Kepler Regular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Kepler Regular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Kepler Regular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Kepler Regular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Kepler Regular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6C6BE9D3-51B4-4614-87A0-D4954B46D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" y="1588"/>
            <a:ext cx="10409767" cy="50276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Kepler Regular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Kepler Regular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Kepler Regular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Kepler Regular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Kepler Regular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Kepler Regular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Kepler Regular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Kepler Regular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Kepler Regular" charset="0"/>
              </a:defRPr>
            </a:lvl9pPr>
          </a:lstStyle>
          <a:p>
            <a:pPr eaLnBrk="1" hangingPunct="1">
              <a:defRPr/>
            </a:pPr>
            <a:endParaRPr lang="en-US" altLang="en-US" sz="2400"/>
          </a:p>
        </p:txBody>
      </p:sp>
      <p:pic>
        <p:nvPicPr>
          <p:cNvPr id="5" name="Picture 12">
            <a:extLst>
              <a:ext uri="{FF2B5EF4-FFF2-40B4-BE49-F238E27FC236}">
                <a16:creationId xmlns:a16="http://schemas.microsoft.com/office/drawing/2014/main" id="{DA0E5548-E212-48F4-BD08-4F2092C7F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6933" y="5943600"/>
            <a:ext cx="1295400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 bwMode="white">
          <a:xfrm>
            <a:off x="2235200" y="273050"/>
            <a:ext cx="7672917" cy="762000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2235200" y="1219200"/>
            <a:ext cx="7672917" cy="175260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Kepler Regular" charset="0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0E946C66-9134-4A5D-BA4B-8D452135045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6096000" y="6400800"/>
            <a:ext cx="3860800" cy="304800"/>
          </a:xfr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415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A759272-CF38-4477-8AB8-22FBC07FE57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87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7000" y="271468"/>
            <a:ext cx="2260600" cy="58245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5200" y="271468"/>
            <a:ext cx="6578600" cy="58245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3ADE4BE-1F7B-4ACC-AA3A-93BAE725552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932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200" y="271463"/>
            <a:ext cx="90424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35200" y="1219200"/>
            <a:ext cx="44196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858000" y="1219200"/>
            <a:ext cx="44196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0" y="3733800"/>
            <a:ext cx="44196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7B3730-C6B7-46AA-9DF4-DE0CA16EEAD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044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200" y="271463"/>
            <a:ext cx="90424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35200" y="1219200"/>
            <a:ext cx="44196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0" y="1219200"/>
            <a:ext cx="44196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F3F57EB-9D6D-4F2A-845B-6B31436A4A0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313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200" y="271463"/>
            <a:ext cx="90424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35200" y="1219200"/>
            <a:ext cx="44196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6858000" y="1219200"/>
            <a:ext cx="4419600" cy="4876800"/>
          </a:xfrm>
        </p:spPr>
        <p:txBody>
          <a:bodyPr/>
          <a:lstStyle/>
          <a:p>
            <a:pPr lvl="0"/>
            <a:r>
              <a:rPr lang="en-US" noProof="0"/>
              <a:t>Click icon to add online image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6336E61-2F13-4AA2-9365-F1802814830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245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200" y="271463"/>
            <a:ext cx="90424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5200" y="1219200"/>
            <a:ext cx="44196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858000" y="1219200"/>
            <a:ext cx="44196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0" y="3733800"/>
            <a:ext cx="44196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89D02B-3BD8-4D50-BFD4-AFBFA57E486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321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9F7713F-F276-4D99-902A-2B487E52E911}"/>
              </a:ext>
            </a:extLst>
          </p:cNvPr>
          <p:cNvGrpSpPr/>
          <p:nvPr userDrawn="1"/>
        </p:nvGrpSpPr>
        <p:grpSpPr>
          <a:xfrm>
            <a:off x="-699449" y="2843200"/>
            <a:ext cx="13590897" cy="2513904"/>
            <a:chOff x="0" y="1905001"/>
            <a:chExt cx="13312790" cy="2463103"/>
          </a:xfrm>
        </p:grpSpPr>
        <p:grpSp>
          <p:nvGrpSpPr>
            <p:cNvPr id="6" name="Group 13">
              <a:extLst>
                <a:ext uri="{FF2B5EF4-FFF2-40B4-BE49-F238E27FC236}">
                  <a16:creationId xmlns:a16="http://schemas.microsoft.com/office/drawing/2014/main" id="{31419B6E-6072-486F-934D-334D97AE707D}"/>
                </a:ext>
              </a:extLst>
            </p:cNvPr>
            <p:cNvGrpSpPr/>
            <p:nvPr/>
          </p:nvGrpSpPr>
          <p:grpSpPr>
            <a:xfrm rot="16200000">
              <a:off x="617101" y="2518213"/>
              <a:ext cx="1232788" cy="2466989"/>
              <a:chOff x="292800" y="3047985"/>
              <a:chExt cx="1232788" cy="2466989"/>
            </a:xfrm>
          </p:grpSpPr>
          <p:sp>
            <p:nvSpPr>
              <p:cNvPr id="25" name="Freeform 5">
                <a:extLst>
                  <a:ext uri="{FF2B5EF4-FFF2-40B4-BE49-F238E27FC236}">
                    <a16:creationId xmlns:a16="http://schemas.microsoft.com/office/drawing/2014/main" id="{F82E582C-1395-49A6-B9CA-BE4DC6F738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800" y="3047985"/>
                <a:ext cx="1232788" cy="2466989"/>
              </a:xfrm>
              <a:custGeom>
                <a:avLst/>
                <a:gdLst/>
                <a:ahLst/>
                <a:cxnLst>
                  <a:cxn ang="0">
                    <a:pos x="1656" y="3490"/>
                  </a:cxn>
                  <a:cxn ang="0">
                    <a:pos x="1481" y="3471"/>
                  </a:cxn>
                  <a:cxn ang="0">
                    <a:pos x="1310" y="3437"/>
                  </a:cxn>
                  <a:cxn ang="0">
                    <a:pos x="1146" y="3387"/>
                  </a:cxn>
                  <a:cxn ang="0">
                    <a:pos x="990" y="3319"/>
                  </a:cxn>
                  <a:cxn ang="0">
                    <a:pos x="841" y="3239"/>
                  </a:cxn>
                  <a:cxn ang="0">
                    <a:pos x="703" y="3145"/>
                  </a:cxn>
                  <a:cxn ang="0">
                    <a:pos x="572" y="3037"/>
                  </a:cxn>
                  <a:cxn ang="0">
                    <a:pos x="454" y="2919"/>
                  </a:cxn>
                  <a:cxn ang="0">
                    <a:pos x="348" y="2790"/>
                  </a:cxn>
                  <a:cxn ang="0">
                    <a:pos x="254" y="2651"/>
                  </a:cxn>
                  <a:cxn ang="0">
                    <a:pos x="172" y="2502"/>
                  </a:cxn>
                  <a:cxn ang="0">
                    <a:pos x="106" y="2345"/>
                  </a:cxn>
                  <a:cxn ang="0">
                    <a:pos x="55" y="2182"/>
                  </a:cxn>
                  <a:cxn ang="0">
                    <a:pos x="20" y="2012"/>
                  </a:cxn>
                  <a:cxn ang="0">
                    <a:pos x="3" y="1836"/>
                  </a:cxn>
                  <a:cxn ang="0">
                    <a:pos x="0" y="1701"/>
                  </a:cxn>
                  <a:cxn ang="0">
                    <a:pos x="14" y="1524"/>
                  </a:cxn>
                  <a:cxn ang="0">
                    <a:pos x="45" y="1352"/>
                  </a:cxn>
                  <a:cxn ang="0">
                    <a:pos x="92" y="1187"/>
                  </a:cxn>
                  <a:cxn ang="0">
                    <a:pos x="155" y="1029"/>
                  </a:cxn>
                  <a:cxn ang="0">
                    <a:pos x="232" y="878"/>
                  </a:cxn>
                  <a:cxn ang="0">
                    <a:pos x="323" y="736"/>
                  </a:cxn>
                  <a:cxn ang="0">
                    <a:pos x="426" y="604"/>
                  </a:cxn>
                  <a:cxn ang="0">
                    <a:pos x="541" y="483"/>
                  </a:cxn>
                  <a:cxn ang="0">
                    <a:pos x="669" y="373"/>
                  </a:cxn>
                  <a:cxn ang="0">
                    <a:pos x="806" y="275"/>
                  </a:cxn>
                  <a:cxn ang="0">
                    <a:pos x="952" y="192"/>
                  </a:cxn>
                  <a:cxn ang="0">
                    <a:pos x="1106" y="121"/>
                  </a:cxn>
                  <a:cxn ang="0">
                    <a:pos x="1269" y="66"/>
                  </a:cxn>
                  <a:cxn ang="0">
                    <a:pos x="1438" y="27"/>
                  </a:cxn>
                  <a:cxn ang="0">
                    <a:pos x="1612" y="4"/>
                  </a:cxn>
                  <a:cxn ang="0">
                    <a:pos x="1746" y="933"/>
                  </a:cxn>
                  <a:cxn ang="0">
                    <a:pos x="1623" y="942"/>
                  </a:cxn>
                  <a:cxn ang="0">
                    <a:pos x="1467" y="982"/>
                  </a:cxn>
                  <a:cxn ang="0">
                    <a:pos x="1326" y="1052"/>
                  </a:cxn>
                  <a:cxn ang="0">
                    <a:pos x="1200" y="1144"/>
                  </a:cxn>
                  <a:cxn ang="0">
                    <a:pos x="1095" y="1259"/>
                  </a:cxn>
                  <a:cxn ang="0">
                    <a:pos x="1014" y="1395"/>
                  </a:cxn>
                  <a:cxn ang="0">
                    <a:pos x="960" y="1544"/>
                  </a:cxn>
                  <a:cxn ang="0">
                    <a:pos x="935" y="1704"/>
                  </a:cxn>
                  <a:cxn ang="0">
                    <a:pos x="938" y="1828"/>
                  </a:cxn>
                  <a:cxn ang="0">
                    <a:pos x="970" y="1987"/>
                  </a:cxn>
                  <a:cxn ang="0">
                    <a:pos x="1032" y="2133"/>
                  </a:cxn>
                  <a:cxn ang="0">
                    <a:pos x="1120" y="2262"/>
                  </a:cxn>
                  <a:cxn ang="0">
                    <a:pos x="1229" y="2373"/>
                  </a:cxn>
                  <a:cxn ang="0">
                    <a:pos x="1360" y="2461"/>
                  </a:cxn>
                  <a:cxn ang="0">
                    <a:pos x="1504" y="2522"/>
                  </a:cxn>
                  <a:cxn ang="0">
                    <a:pos x="1663" y="2554"/>
                  </a:cxn>
                </a:cxnLst>
                <a:rect l="0" t="0" r="r" b="b"/>
                <a:pathLst>
                  <a:path w="1746" h="3493">
                    <a:moveTo>
                      <a:pt x="1746" y="3493"/>
                    </a:moveTo>
                    <a:lnTo>
                      <a:pt x="1746" y="3493"/>
                    </a:lnTo>
                    <a:lnTo>
                      <a:pt x="1701" y="3491"/>
                    </a:lnTo>
                    <a:lnTo>
                      <a:pt x="1656" y="3490"/>
                    </a:lnTo>
                    <a:lnTo>
                      <a:pt x="1612" y="3487"/>
                    </a:lnTo>
                    <a:lnTo>
                      <a:pt x="1567" y="3484"/>
                    </a:lnTo>
                    <a:lnTo>
                      <a:pt x="1524" y="3477"/>
                    </a:lnTo>
                    <a:lnTo>
                      <a:pt x="1481" y="3471"/>
                    </a:lnTo>
                    <a:lnTo>
                      <a:pt x="1438" y="3465"/>
                    </a:lnTo>
                    <a:lnTo>
                      <a:pt x="1395" y="3456"/>
                    </a:lnTo>
                    <a:lnTo>
                      <a:pt x="1352" y="3447"/>
                    </a:lnTo>
                    <a:lnTo>
                      <a:pt x="1310" y="3437"/>
                    </a:lnTo>
                    <a:lnTo>
                      <a:pt x="1269" y="3425"/>
                    </a:lnTo>
                    <a:lnTo>
                      <a:pt x="1227" y="3413"/>
                    </a:lnTo>
                    <a:lnTo>
                      <a:pt x="1187" y="3400"/>
                    </a:lnTo>
                    <a:lnTo>
                      <a:pt x="1146" y="3387"/>
                    </a:lnTo>
                    <a:lnTo>
                      <a:pt x="1106" y="3371"/>
                    </a:lnTo>
                    <a:lnTo>
                      <a:pt x="1067" y="3354"/>
                    </a:lnTo>
                    <a:lnTo>
                      <a:pt x="1029" y="3337"/>
                    </a:lnTo>
                    <a:lnTo>
                      <a:pt x="990" y="3319"/>
                    </a:lnTo>
                    <a:lnTo>
                      <a:pt x="952" y="3301"/>
                    </a:lnTo>
                    <a:lnTo>
                      <a:pt x="915" y="3281"/>
                    </a:lnTo>
                    <a:lnTo>
                      <a:pt x="878" y="3261"/>
                    </a:lnTo>
                    <a:lnTo>
                      <a:pt x="841" y="3239"/>
                    </a:lnTo>
                    <a:lnTo>
                      <a:pt x="806" y="3217"/>
                    </a:lnTo>
                    <a:lnTo>
                      <a:pt x="771" y="3193"/>
                    </a:lnTo>
                    <a:lnTo>
                      <a:pt x="737" y="3170"/>
                    </a:lnTo>
                    <a:lnTo>
                      <a:pt x="703" y="3145"/>
                    </a:lnTo>
                    <a:lnTo>
                      <a:pt x="669" y="3119"/>
                    </a:lnTo>
                    <a:lnTo>
                      <a:pt x="637" y="3093"/>
                    </a:lnTo>
                    <a:lnTo>
                      <a:pt x="604" y="3065"/>
                    </a:lnTo>
                    <a:lnTo>
                      <a:pt x="572" y="3037"/>
                    </a:lnTo>
                    <a:lnTo>
                      <a:pt x="541" y="3010"/>
                    </a:lnTo>
                    <a:lnTo>
                      <a:pt x="512" y="2981"/>
                    </a:lnTo>
                    <a:lnTo>
                      <a:pt x="483" y="2950"/>
                    </a:lnTo>
                    <a:lnTo>
                      <a:pt x="454" y="2919"/>
                    </a:lnTo>
                    <a:lnTo>
                      <a:pt x="426" y="2888"/>
                    </a:lnTo>
                    <a:lnTo>
                      <a:pt x="400" y="2856"/>
                    </a:lnTo>
                    <a:lnTo>
                      <a:pt x="374" y="2824"/>
                    </a:lnTo>
                    <a:lnTo>
                      <a:pt x="348" y="2790"/>
                    </a:lnTo>
                    <a:lnTo>
                      <a:pt x="323" y="2756"/>
                    </a:lnTo>
                    <a:lnTo>
                      <a:pt x="298" y="2722"/>
                    </a:lnTo>
                    <a:lnTo>
                      <a:pt x="275" y="2687"/>
                    </a:lnTo>
                    <a:lnTo>
                      <a:pt x="254" y="2651"/>
                    </a:lnTo>
                    <a:lnTo>
                      <a:pt x="232" y="2614"/>
                    </a:lnTo>
                    <a:lnTo>
                      <a:pt x="211" y="2578"/>
                    </a:lnTo>
                    <a:lnTo>
                      <a:pt x="191" y="2541"/>
                    </a:lnTo>
                    <a:lnTo>
                      <a:pt x="172" y="2502"/>
                    </a:lnTo>
                    <a:lnTo>
                      <a:pt x="155" y="2464"/>
                    </a:lnTo>
                    <a:lnTo>
                      <a:pt x="137" y="2425"/>
                    </a:lnTo>
                    <a:lnTo>
                      <a:pt x="121" y="2385"/>
                    </a:lnTo>
                    <a:lnTo>
                      <a:pt x="106" y="2345"/>
                    </a:lnTo>
                    <a:lnTo>
                      <a:pt x="92" y="2305"/>
                    </a:lnTo>
                    <a:lnTo>
                      <a:pt x="78" y="2265"/>
                    </a:lnTo>
                    <a:lnTo>
                      <a:pt x="66" y="2224"/>
                    </a:lnTo>
                    <a:lnTo>
                      <a:pt x="55" y="2182"/>
                    </a:lnTo>
                    <a:lnTo>
                      <a:pt x="45" y="2139"/>
                    </a:lnTo>
                    <a:lnTo>
                      <a:pt x="35" y="2098"/>
                    </a:lnTo>
                    <a:lnTo>
                      <a:pt x="28" y="2055"/>
                    </a:lnTo>
                    <a:lnTo>
                      <a:pt x="20" y="2012"/>
                    </a:lnTo>
                    <a:lnTo>
                      <a:pt x="14" y="1968"/>
                    </a:lnTo>
                    <a:lnTo>
                      <a:pt x="9" y="1924"/>
                    </a:lnTo>
                    <a:lnTo>
                      <a:pt x="5" y="1881"/>
                    </a:lnTo>
                    <a:lnTo>
                      <a:pt x="3" y="1836"/>
                    </a:lnTo>
                    <a:lnTo>
                      <a:pt x="0" y="1792"/>
                    </a:lnTo>
                    <a:lnTo>
                      <a:pt x="0" y="1745"/>
                    </a:lnTo>
                    <a:lnTo>
                      <a:pt x="0" y="1745"/>
                    </a:lnTo>
                    <a:lnTo>
                      <a:pt x="0" y="1701"/>
                    </a:lnTo>
                    <a:lnTo>
                      <a:pt x="3" y="1656"/>
                    </a:lnTo>
                    <a:lnTo>
                      <a:pt x="5" y="1612"/>
                    </a:lnTo>
                    <a:lnTo>
                      <a:pt x="9" y="1567"/>
                    </a:lnTo>
                    <a:lnTo>
                      <a:pt x="14" y="1524"/>
                    </a:lnTo>
                    <a:lnTo>
                      <a:pt x="20" y="1481"/>
                    </a:lnTo>
                    <a:lnTo>
                      <a:pt x="28" y="1438"/>
                    </a:lnTo>
                    <a:lnTo>
                      <a:pt x="35" y="1395"/>
                    </a:lnTo>
                    <a:lnTo>
                      <a:pt x="45" y="1352"/>
                    </a:lnTo>
                    <a:lnTo>
                      <a:pt x="55" y="1310"/>
                    </a:lnTo>
                    <a:lnTo>
                      <a:pt x="66" y="1269"/>
                    </a:lnTo>
                    <a:lnTo>
                      <a:pt x="78" y="1227"/>
                    </a:lnTo>
                    <a:lnTo>
                      <a:pt x="92" y="1187"/>
                    </a:lnTo>
                    <a:lnTo>
                      <a:pt x="106" y="1146"/>
                    </a:lnTo>
                    <a:lnTo>
                      <a:pt x="121" y="1107"/>
                    </a:lnTo>
                    <a:lnTo>
                      <a:pt x="137" y="1067"/>
                    </a:lnTo>
                    <a:lnTo>
                      <a:pt x="155" y="1029"/>
                    </a:lnTo>
                    <a:lnTo>
                      <a:pt x="172" y="990"/>
                    </a:lnTo>
                    <a:lnTo>
                      <a:pt x="191" y="952"/>
                    </a:lnTo>
                    <a:lnTo>
                      <a:pt x="211" y="915"/>
                    </a:lnTo>
                    <a:lnTo>
                      <a:pt x="232" y="878"/>
                    </a:lnTo>
                    <a:lnTo>
                      <a:pt x="254" y="841"/>
                    </a:lnTo>
                    <a:lnTo>
                      <a:pt x="275" y="806"/>
                    </a:lnTo>
                    <a:lnTo>
                      <a:pt x="298" y="770"/>
                    </a:lnTo>
                    <a:lnTo>
                      <a:pt x="323" y="736"/>
                    </a:lnTo>
                    <a:lnTo>
                      <a:pt x="348" y="703"/>
                    </a:lnTo>
                    <a:lnTo>
                      <a:pt x="374" y="669"/>
                    </a:lnTo>
                    <a:lnTo>
                      <a:pt x="400" y="636"/>
                    </a:lnTo>
                    <a:lnTo>
                      <a:pt x="426" y="604"/>
                    </a:lnTo>
                    <a:lnTo>
                      <a:pt x="454" y="572"/>
                    </a:lnTo>
                    <a:lnTo>
                      <a:pt x="483" y="543"/>
                    </a:lnTo>
                    <a:lnTo>
                      <a:pt x="512" y="512"/>
                    </a:lnTo>
                    <a:lnTo>
                      <a:pt x="541" y="483"/>
                    </a:lnTo>
                    <a:lnTo>
                      <a:pt x="572" y="453"/>
                    </a:lnTo>
                    <a:lnTo>
                      <a:pt x="604" y="426"/>
                    </a:lnTo>
                    <a:lnTo>
                      <a:pt x="637" y="399"/>
                    </a:lnTo>
                    <a:lnTo>
                      <a:pt x="669" y="373"/>
                    </a:lnTo>
                    <a:lnTo>
                      <a:pt x="703" y="347"/>
                    </a:lnTo>
                    <a:lnTo>
                      <a:pt x="737" y="323"/>
                    </a:lnTo>
                    <a:lnTo>
                      <a:pt x="771" y="298"/>
                    </a:lnTo>
                    <a:lnTo>
                      <a:pt x="806" y="275"/>
                    </a:lnTo>
                    <a:lnTo>
                      <a:pt x="841" y="253"/>
                    </a:lnTo>
                    <a:lnTo>
                      <a:pt x="878" y="232"/>
                    </a:lnTo>
                    <a:lnTo>
                      <a:pt x="915" y="210"/>
                    </a:lnTo>
                    <a:lnTo>
                      <a:pt x="952" y="192"/>
                    </a:lnTo>
                    <a:lnTo>
                      <a:pt x="990" y="172"/>
                    </a:lnTo>
                    <a:lnTo>
                      <a:pt x="1029" y="155"/>
                    </a:lnTo>
                    <a:lnTo>
                      <a:pt x="1067" y="136"/>
                    </a:lnTo>
                    <a:lnTo>
                      <a:pt x="1106" y="121"/>
                    </a:lnTo>
                    <a:lnTo>
                      <a:pt x="1146" y="106"/>
                    </a:lnTo>
                    <a:lnTo>
                      <a:pt x="1187" y="92"/>
                    </a:lnTo>
                    <a:lnTo>
                      <a:pt x="1227" y="78"/>
                    </a:lnTo>
                    <a:lnTo>
                      <a:pt x="1269" y="66"/>
                    </a:lnTo>
                    <a:lnTo>
                      <a:pt x="1310" y="55"/>
                    </a:lnTo>
                    <a:lnTo>
                      <a:pt x="1352" y="44"/>
                    </a:lnTo>
                    <a:lnTo>
                      <a:pt x="1395" y="35"/>
                    </a:lnTo>
                    <a:lnTo>
                      <a:pt x="1438" y="27"/>
                    </a:lnTo>
                    <a:lnTo>
                      <a:pt x="1481" y="20"/>
                    </a:lnTo>
                    <a:lnTo>
                      <a:pt x="1524" y="13"/>
                    </a:lnTo>
                    <a:lnTo>
                      <a:pt x="1567" y="9"/>
                    </a:lnTo>
                    <a:lnTo>
                      <a:pt x="1612" y="4"/>
                    </a:lnTo>
                    <a:lnTo>
                      <a:pt x="1656" y="3"/>
                    </a:lnTo>
                    <a:lnTo>
                      <a:pt x="1701" y="1"/>
                    </a:lnTo>
                    <a:lnTo>
                      <a:pt x="1746" y="0"/>
                    </a:lnTo>
                    <a:lnTo>
                      <a:pt x="1746" y="933"/>
                    </a:lnTo>
                    <a:lnTo>
                      <a:pt x="1746" y="933"/>
                    </a:lnTo>
                    <a:lnTo>
                      <a:pt x="1704" y="935"/>
                    </a:lnTo>
                    <a:lnTo>
                      <a:pt x="1663" y="938"/>
                    </a:lnTo>
                    <a:lnTo>
                      <a:pt x="1623" y="942"/>
                    </a:lnTo>
                    <a:lnTo>
                      <a:pt x="1583" y="950"/>
                    </a:lnTo>
                    <a:lnTo>
                      <a:pt x="1543" y="959"/>
                    </a:lnTo>
                    <a:lnTo>
                      <a:pt x="1504" y="970"/>
                    </a:lnTo>
                    <a:lnTo>
                      <a:pt x="1467" y="982"/>
                    </a:lnTo>
                    <a:lnTo>
                      <a:pt x="1430" y="998"/>
                    </a:lnTo>
                    <a:lnTo>
                      <a:pt x="1393" y="1013"/>
                    </a:lnTo>
                    <a:lnTo>
                      <a:pt x="1360" y="1032"/>
                    </a:lnTo>
                    <a:lnTo>
                      <a:pt x="1326" y="1052"/>
                    </a:lnTo>
                    <a:lnTo>
                      <a:pt x="1292" y="1072"/>
                    </a:lnTo>
                    <a:lnTo>
                      <a:pt x="1260" y="1095"/>
                    </a:lnTo>
                    <a:lnTo>
                      <a:pt x="1229" y="1119"/>
                    </a:lnTo>
                    <a:lnTo>
                      <a:pt x="1200" y="1144"/>
                    </a:lnTo>
                    <a:lnTo>
                      <a:pt x="1172" y="1172"/>
                    </a:lnTo>
                    <a:lnTo>
                      <a:pt x="1144" y="1199"/>
                    </a:lnTo>
                    <a:lnTo>
                      <a:pt x="1120" y="1230"/>
                    </a:lnTo>
                    <a:lnTo>
                      <a:pt x="1095" y="1259"/>
                    </a:lnTo>
                    <a:lnTo>
                      <a:pt x="1072" y="1292"/>
                    </a:lnTo>
                    <a:lnTo>
                      <a:pt x="1052" y="1325"/>
                    </a:lnTo>
                    <a:lnTo>
                      <a:pt x="1032" y="1359"/>
                    </a:lnTo>
                    <a:lnTo>
                      <a:pt x="1014" y="1395"/>
                    </a:lnTo>
                    <a:lnTo>
                      <a:pt x="998" y="1430"/>
                    </a:lnTo>
                    <a:lnTo>
                      <a:pt x="983" y="1467"/>
                    </a:lnTo>
                    <a:lnTo>
                      <a:pt x="970" y="1504"/>
                    </a:lnTo>
                    <a:lnTo>
                      <a:pt x="960" y="1544"/>
                    </a:lnTo>
                    <a:lnTo>
                      <a:pt x="950" y="1582"/>
                    </a:lnTo>
                    <a:lnTo>
                      <a:pt x="943" y="1622"/>
                    </a:lnTo>
                    <a:lnTo>
                      <a:pt x="938" y="1662"/>
                    </a:lnTo>
                    <a:lnTo>
                      <a:pt x="935" y="1704"/>
                    </a:lnTo>
                    <a:lnTo>
                      <a:pt x="934" y="1745"/>
                    </a:lnTo>
                    <a:lnTo>
                      <a:pt x="934" y="1745"/>
                    </a:lnTo>
                    <a:lnTo>
                      <a:pt x="935" y="1788"/>
                    </a:lnTo>
                    <a:lnTo>
                      <a:pt x="938" y="1828"/>
                    </a:lnTo>
                    <a:lnTo>
                      <a:pt x="943" y="1870"/>
                    </a:lnTo>
                    <a:lnTo>
                      <a:pt x="950" y="1910"/>
                    </a:lnTo>
                    <a:lnTo>
                      <a:pt x="960" y="1948"/>
                    </a:lnTo>
                    <a:lnTo>
                      <a:pt x="970" y="1987"/>
                    </a:lnTo>
                    <a:lnTo>
                      <a:pt x="983" y="2025"/>
                    </a:lnTo>
                    <a:lnTo>
                      <a:pt x="998" y="2062"/>
                    </a:lnTo>
                    <a:lnTo>
                      <a:pt x="1014" y="2098"/>
                    </a:lnTo>
                    <a:lnTo>
                      <a:pt x="1032" y="2133"/>
                    </a:lnTo>
                    <a:lnTo>
                      <a:pt x="1052" y="2167"/>
                    </a:lnTo>
                    <a:lnTo>
                      <a:pt x="1072" y="2201"/>
                    </a:lnTo>
                    <a:lnTo>
                      <a:pt x="1095" y="2231"/>
                    </a:lnTo>
                    <a:lnTo>
                      <a:pt x="1120" y="2262"/>
                    </a:lnTo>
                    <a:lnTo>
                      <a:pt x="1144" y="2291"/>
                    </a:lnTo>
                    <a:lnTo>
                      <a:pt x="1172" y="2321"/>
                    </a:lnTo>
                    <a:lnTo>
                      <a:pt x="1200" y="2347"/>
                    </a:lnTo>
                    <a:lnTo>
                      <a:pt x="1229" y="2373"/>
                    </a:lnTo>
                    <a:lnTo>
                      <a:pt x="1260" y="2398"/>
                    </a:lnTo>
                    <a:lnTo>
                      <a:pt x="1292" y="2419"/>
                    </a:lnTo>
                    <a:lnTo>
                      <a:pt x="1326" y="2441"/>
                    </a:lnTo>
                    <a:lnTo>
                      <a:pt x="1360" y="2461"/>
                    </a:lnTo>
                    <a:lnTo>
                      <a:pt x="1393" y="2478"/>
                    </a:lnTo>
                    <a:lnTo>
                      <a:pt x="1430" y="2494"/>
                    </a:lnTo>
                    <a:lnTo>
                      <a:pt x="1467" y="2510"/>
                    </a:lnTo>
                    <a:lnTo>
                      <a:pt x="1504" y="2522"/>
                    </a:lnTo>
                    <a:lnTo>
                      <a:pt x="1543" y="2533"/>
                    </a:lnTo>
                    <a:lnTo>
                      <a:pt x="1583" y="2542"/>
                    </a:lnTo>
                    <a:lnTo>
                      <a:pt x="1623" y="2550"/>
                    </a:lnTo>
                    <a:lnTo>
                      <a:pt x="1663" y="2554"/>
                    </a:lnTo>
                    <a:lnTo>
                      <a:pt x="1704" y="2558"/>
                    </a:lnTo>
                    <a:lnTo>
                      <a:pt x="1746" y="2559"/>
                    </a:lnTo>
                    <a:lnTo>
                      <a:pt x="1746" y="3493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 dirty="0"/>
              </a:p>
            </p:txBody>
          </p:sp>
          <p:sp>
            <p:nvSpPr>
              <p:cNvPr id="26" name="Freeform 27">
                <a:extLst>
                  <a:ext uri="{FF2B5EF4-FFF2-40B4-BE49-F238E27FC236}">
                    <a16:creationId xmlns:a16="http://schemas.microsoft.com/office/drawing/2014/main" id="{329A4C95-10DC-4612-ADA5-41B6C2D8C5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237" y="3378423"/>
                <a:ext cx="902350" cy="1806113"/>
              </a:xfrm>
              <a:custGeom>
                <a:avLst/>
                <a:gdLst/>
                <a:ahLst/>
                <a:cxnLst>
                  <a:cxn ang="0">
                    <a:pos x="1278" y="2558"/>
                  </a:cxn>
                  <a:cxn ang="0">
                    <a:pos x="1147" y="2552"/>
                  </a:cxn>
                  <a:cxn ang="0">
                    <a:pos x="1021" y="2532"/>
                  </a:cxn>
                  <a:cxn ang="0">
                    <a:pos x="898" y="2501"/>
                  </a:cxn>
                  <a:cxn ang="0">
                    <a:pos x="781" y="2458"/>
                  </a:cxn>
                  <a:cxn ang="0">
                    <a:pos x="669" y="2404"/>
                  </a:cxn>
                  <a:cxn ang="0">
                    <a:pos x="562" y="2340"/>
                  </a:cxn>
                  <a:cxn ang="0">
                    <a:pos x="464" y="2266"/>
                  </a:cxn>
                  <a:cxn ang="0">
                    <a:pos x="373" y="2184"/>
                  </a:cxn>
                  <a:cxn ang="0">
                    <a:pos x="290" y="2092"/>
                  </a:cxn>
                  <a:cxn ang="0">
                    <a:pos x="218" y="1994"/>
                  </a:cxn>
                  <a:cxn ang="0">
                    <a:pos x="153" y="1889"/>
                  </a:cxn>
                  <a:cxn ang="0">
                    <a:pos x="99" y="1777"/>
                  </a:cxn>
                  <a:cxn ang="0">
                    <a:pos x="56" y="1660"/>
                  </a:cxn>
                  <a:cxn ang="0">
                    <a:pos x="24" y="1537"/>
                  </a:cxn>
                  <a:cxn ang="0">
                    <a:pos x="6" y="1409"/>
                  </a:cxn>
                  <a:cxn ang="0">
                    <a:pos x="0" y="1278"/>
                  </a:cxn>
                  <a:cxn ang="0">
                    <a:pos x="1" y="1214"/>
                  </a:cxn>
                  <a:cxn ang="0">
                    <a:pos x="13" y="1085"/>
                  </a:cxn>
                  <a:cxn ang="0">
                    <a:pos x="40" y="958"/>
                  </a:cxn>
                  <a:cxn ang="0">
                    <a:pos x="76" y="838"/>
                  </a:cxn>
                  <a:cxn ang="0">
                    <a:pos x="126" y="725"/>
                  </a:cxn>
                  <a:cxn ang="0">
                    <a:pos x="184" y="615"/>
                  </a:cxn>
                  <a:cxn ang="0">
                    <a:pos x="253" y="514"/>
                  </a:cxn>
                  <a:cxn ang="0">
                    <a:pos x="332" y="419"/>
                  </a:cxn>
                  <a:cxn ang="0">
                    <a:pos x="418" y="332"/>
                  </a:cxn>
                  <a:cxn ang="0">
                    <a:pos x="513" y="254"/>
                  </a:cxn>
                  <a:cxn ang="0">
                    <a:pos x="615" y="185"/>
                  </a:cxn>
                  <a:cxn ang="0">
                    <a:pos x="724" y="126"/>
                  </a:cxn>
                  <a:cxn ang="0">
                    <a:pos x="838" y="77"/>
                  </a:cxn>
                  <a:cxn ang="0">
                    <a:pos x="958" y="40"/>
                  </a:cxn>
                  <a:cxn ang="0">
                    <a:pos x="1084" y="14"/>
                  </a:cxn>
                  <a:cxn ang="0">
                    <a:pos x="1211" y="2"/>
                  </a:cxn>
                </a:cxnLst>
                <a:rect l="0" t="0" r="r" b="b"/>
                <a:pathLst>
                  <a:path w="1278" h="2558">
                    <a:moveTo>
                      <a:pt x="1278" y="2558"/>
                    </a:moveTo>
                    <a:lnTo>
                      <a:pt x="1278" y="2558"/>
                    </a:lnTo>
                    <a:lnTo>
                      <a:pt x="1211" y="2557"/>
                    </a:lnTo>
                    <a:lnTo>
                      <a:pt x="1147" y="2552"/>
                    </a:lnTo>
                    <a:lnTo>
                      <a:pt x="1084" y="2544"/>
                    </a:lnTo>
                    <a:lnTo>
                      <a:pt x="1021" y="2532"/>
                    </a:lnTo>
                    <a:lnTo>
                      <a:pt x="958" y="2518"/>
                    </a:lnTo>
                    <a:lnTo>
                      <a:pt x="898" y="2501"/>
                    </a:lnTo>
                    <a:lnTo>
                      <a:pt x="838" y="2481"/>
                    </a:lnTo>
                    <a:lnTo>
                      <a:pt x="781" y="2458"/>
                    </a:lnTo>
                    <a:lnTo>
                      <a:pt x="724" y="2432"/>
                    </a:lnTo>
                    <a:lnTo>
                      <a:pt x="669" y="2404"/>
                    </a:lnTo>
                    <a:lnTo>
                      <a:pt x="615" y="2374"/>
                    </a:lnTo>
                    <a:lnTo>
                      <a:pt x="562" y="2340"/>
                    </a:lnTo>
                    <a:lnTo>
                      <a:pt x="513" y="2304"/>
                    </a:lnTo>
                    <a:lnTo>
                      <a:pt x="464" y="2266"/>
                    </a:lnTo>
                    <a:lnTo>
                      <a:pt x="418" y="2226"/>
                    </a:lnTo>
                    <a:lnTo>
                      <a:pt x="373" y="2184"/>
                    </a:lnTo>
                    <a:lnTo>
                      <a:pt x="332" y="2140"/>
                    </a:lnTo>
                    <a:lnTo>
                      <a:pt x="290" y="2092"/>
                    </a:lnTo>
                    <a:lnTo>
                      <a:pt x="253" y="2044"/>
                    </a:lnTo>
                    <a:lnTo>
                      <a:pt x="218" y="1994"/>
                    </a:lnTo>
                    <a:lnTo>
                      <a:pt x="184" y="1943"/>
                    </a:lnTo>
                    <a:lnTo>
                      <a:pt x="153" y="1889"/>
                    </a:lnTo>
                    <a:lnTo>
                      <a:pt x="126" y="1834"/>
                    </a:lnTo>
                    <a:lnTo>
                      <a:pt x="99" y="1777"/>
                    </a:lnTo>
                    <a:lnTo>
                      <a:pt x="76" y="1718"/>
                    </a:lnTo>
                    <a:lnTo>
                      <a:pt x="56" y="1660"/>
                    </a:lnTo>
                    <a:lnTo>
                      <a:pt x="40" y="1598"/>
                    </a:lnTo>
                    <a:lnTo>
                      <a:pt x="24" y="1537"/>
                    </a:lnTo>
                    <a:lnTo>
                      <a:pt x="13" y="1474"/>
                    </a:lnTo>
                    <a:lnTo>
                      <a:pt x="6" y="1409"/>
                    </a:lnTo>
                    <a:lnTo>
                      <a:pt x="1" y="1345"/>
                    </a:lnTo>
                    <a:lnTo>
                      <a:pt x="0" y="1278"/>
                    </a:lnTo>
                    <a:lnTo>
                      <a:pt x="0" y="1278"/>
                    </a:lnTo>
                    <a:lnTo>
                      <a:pt x="1" y="1214"/>
                    </a:lnTo>
                    <a:lnTo>
                      <a:pt x="6" y="1148"/>
                    </a:lnTo>
                    <a:lnTo>
                      <a:pt x="13" y="1085"/>
                    </a:lnTo>
                    <a:lnTo>
                      <a:pt x="24" y="1022"/>
                    </a:lnTo>
                    <a:lnTo>
                      <a:pt x="40" y="958"/>
                    </a:lnTo>
                    <a:lnTo>
                      <a:pt x="56" y="898"/>
                    </a:lnTo>
                    <a:lnTo>
                      <a:pt x="76" y="838"/>
                    </a:lnTo>
                    <a:lnTo>
                      <a:pt x="99" y="782"/>
                    </a:lnTo>
                    <a:lnTo>
                      <a:pt x="126" y="725"/>
                    </a:lnTo>
                    <a:lnTo>
                      <a:pt x="153" y="669"/>
                    </a:lnTo>
                    <a:lnTo>
                      <a:pt x="184" y="615"/>
                    </a:lnTo>
                    <a:lnTo>
                      <a:pt x="218" y="563"/>
                    </a:lnTo>
                    <a:lnTo>
                      <a:pt x="253" y="514"/>
                    </a:lnTo>
                    <a:lnTo>
                      <a:pt x="290" y="465"/>
                    </a:lnTo>
                    <a:lnTo>
                      <a:pt x="332" y="419"/>
                    </a:lnTo>
                    <a:lnTo>
                      <a:pt x="373" y="374"/>
                    </a:lnTo>
                    <a:lnTo>
                      <a:pt x="418" y="332"/>
                    </a:lnTo>
                    <a:lnTo>
                      <a:pt x="464" y="292"/>
                    </a:lnTo>
                    <a:lnTo>
                      <a:pt x="513" y="254"/>
                    </a:lnTo>
                    <a:lnTo>
                      <a:pt x="562" y="219"/>
                    </a:lnTo>
                    <a:lnTo>
                      <a:pt x="615" y="185"/>
                    </a:lnTo>
                    <a:lnTo>
                      <a:pt x="669" y="154"/>
                    </a:lnTo>
                    <a:lnTo>
                      <a:pt x="724" y="126"/>
                    </a:lnTo>
                    <a:lnTo>
                      <a:pt x="781" y="100"/>
                    </a:lnTo>
                    <a:lnTo>
                      <a:pt x="838" y="77"/>
                    </a:lnTo>
                    <a:lnTo>
                      <a:pt x="898" y="57"/>
                    </a:lnTo>
                    <a:lnTo>
                      <a:pt x="958" y="40"/>
                    </a:lnTo>
                    <a:lnTo>
                      <a:pt x="1021" y="26"/>
                    </a:lnTo>
                    <a:lnTo>
                      <a:pt x="1084" y="14"/>
                    </a:lnTo>
                    <a:lnTo>
                      <a:pt x="1147" y="6"/>
                    </a:lnTo>
                    <a:lnTo>
                      <a:pt x="1211" y="2"/>
                    </a:lnTo>
                    <a:lnTo>
                      <a:pt x="1278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accent4"/>
                </a:solidFill>
                <a:prstDash val="lgDash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 dirty="0"/>
              </a:p>
            </p:txBody>
          </p:sp>
        </p:grpSp>
        <p:grpSp>
          <p:nvGrpSpPr>
            <p:cNvPr id="7" name="Group 16">
              <a:extLst>
                <a:ext uri="{FF2B5EF4-FFF2-40B4-BE49-F238E27FC236}">
                  <a16:creationId xmlns:a16="http://schemas.microsoft.com/office/drawing/2014/main" id="{77AC8E05-0CD8-45C2-9372-8742EEBBFCAC}"/>
                </a:ext>
              </a:extLst>
            </p:cNvPr>
            <p:cNvGrpSpPr/>
            <p:nvPr/>
          </p:nvGrpSpPr>
          <p:grpSpPr>
            <a:xfrm rot="5400000">
              <a:off x="2423662" y="1287900"/>
              <a:ext cx="1232788" cy="2466989"/>
              <a:chOff x="292799" y="3047985"/>
              <a:chExt cx="1232788" cy="2466989"/>
            </a:xfrm>
          </p:grpSpPr>
          <p:sp>
            <p:nvSpPr>
              <p:cNvPr id="23" name="Freeform 5">
                <a:extLst>
                  <a:ext uri="{FF2B5EF4-FFF2-40B4-BE49-F238E27FC236}">
                    <a16:creationId xmlns:a16="http://schemas.microsoft.com/office/drawing/2014/main" id="{8FDB3D1A-56C8-4976-BE8F-931105C126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799" y="3047985"/>
                <a:ext cx="1232788" cy="2466989"/>
              </a:xfrm>
              <a:custGeom>
                <a:avLst/>
                <a:gdLst/>
                <a:ahLst/>
                <a:cxnLst>
                  <a:cxn ang="0">
                    <a:pos x="1656" y="3490"/>
                  </a:cxn>
                  <a:cxn ang="0">
                    <a:pos x="1481" y="3471"/>
                  </a:cxn>
                  <a:cxn ang="0">
                    <a:pos x="1310" y="3437"/>
                  </a:cxn>
                  <a:cxn ang="0">
                    <a:pos x="1146" y="3387"/>
                  </a:cxn>
                  <a:cxn ang="0">
                    <a:pos x="990" y="3319"/>
                  </a:cxn>
                  <a:cxn ang="0">
                    <a:pos x="841" y="3239"/>
                  </a:cxn>
                  <a:cxn ang="0">
                    <a:pos x="703" y="3145"/>
                  </a:cxn>
                  <a:cxn ang="0">
                    <a:pos x="572" y="3037"/>
                  </a:cxn>
                  <a:cxn ang="0">
                    <a:pos x="454" y="2919"/>
                  </a:cxn>
                  <a:cxn ang="0">
                    <a:pos x="348" y="2790"/>
                  </a:cxn>
                  <a:cxn ang="0">
                    <a:pos x="254" y="2651"/>
                  </a:cxn>
                  <a:cxn ang="0">
                    <a:pos x="172" y="2502"/>
                  </a:cxn>
                  <a:cxn ang="0">
                    <a:pos x="106" y="2345"/>
                  </a:cxn>
                  <a:cxn ang="0">
                    <a:pos x="55" y="2182"/>
                  </a:cxn>
                  <a:cxn ang="0">
                    <a:pos x="20" y="2012"/>
                  </a:cxn>
                  <a:cxn ang="0">
                    <a:pos x="3" y="1836"/>
                  </a:cxn>
                  <a:cxn ang="0">
                    <a:pos x="0" y="1701"/>
                  </a:cxn>
                  <a:cxn ang="0">
                    <a:pos x="14" y="1524"/>
                  </a:cxn>
                  <a:cxn ang="0">
                    <a:pos x="45" y="1352"/>
                  </a:cxn>
                  <a:cxn ang="0">
                    <a:pos x="92" y="1187"/>
                  </a:cxn>
                  <a:cxn ang="0">
                    <a:pos x="155" y="1029"/>
                  </a:cxn>
                  <a:cxn ang="0">
                    <a:pos x="232" y="878"/>
                  </a:cxn>
                  <a:cxn ang="0">
                    <a:pos x="323" y="736"/>
                  </a:cxn>
                  <a:cxn ang="0">
                    <a:pos x="426" y="604"/>
                  </a:cxn>
                  <a:cxn ang="0">
                    <a:pos x="541" y="483"/>
                  </a:cxn>
                  <a:cxn ang="0">
                    <a:pos x="669" y="373"/>
                  </a:cxn>
                  <a:cxn ang="0">
                    <a:pos x="806" y="275"/>
                  </a:cxn>
                  <a:cxn ang="0">
                    <a:pos x="952" y="192"/>
                  </a:cxn>
                  <a:cxn ang="0">
                    <a:pos x="1106" y="121"/>
                  </a:cxn>
                  <a:cxn ang="0">
                    <a:pos x="1269" y="66"/>
                  </a:cxn>
                  <a:cxn ang="0">
                    <a:pos x="1438" y="27"/>
                  </a:cxn>
                  <a:cxn ang="0">
                    <a:pos x="1612" y="4"/>
                  </a:cxn>
                  <a:cxn ang="0">
                    <a:pos x="1746" y="933"/>
                  </a:cxn>
                  <a:cxn ang="0">
                    <a:pos x="1623" y="942"/>
                  </a:cxn>
                  <a:cxn ang="0">
                    <a:pos x="1467" y="982"/>
                  </a:cxn>
                  <a:cxn ang="0">
                    <a:pos x="1326" y="1052"/>
                  </a:cxn>
                  <a:cxn ang="0">
                    <a:pos x="1200" y="1144"/>
                  </a:cxn>
                  <a:cxn ang="0">
                    <a:pos x="1095" y="1259"/>
                  </a:cxn>
                  <a:cxn ang="0">
                    <a:pos x="1014" y="1395"/>
                  </a:cxn>
                  <a:cxn ang="0">
                    <a:pos x="960" y="1544"/>
                  </a:cxn>
                  <a:cxn ang="0">
                    <a:pos x="935" y="1704"/>
                  </a:cxn>
                  <a:cxn ang="0">
                    <a:pos x="938" y="1828"/>
                  </a:cxn>
                  <a:cxn ang="0">
                    <a:pos x="970" y="1987"/>
                  </a:cxn>
                  <a:cxn ang="0">
                    <a:pos x="1032" y="2133"/>
                  </a:cxn>
                  <a:cxn ang="0">
                    <a:pos x="1120" y="2262"/>
                  </a:cxn>
                  <a:cxn ang="0">
                    <a:pos x="1229" y="2373"/>
                  </a:cxn>
                  <a:cxn ang="0">
                    <a:pos x="1360" y="2461"/>
                  </a:cxn>
                  <a:cxn ang="0">
                    <a:pos x="1504" y="2522"/>
                  </a:cxn>
                  <a:cxn ang="0">
                    <a:pos x="1663" y="2554"/>
                  </a:cxn>
                </a:cxnLst>
                <a:rect l="0" t="0" r="r" b="b"/>
                <a:pathLst>
                  <a:path w="1746" h="3493">
                    <a:moveTo>
                      <a:pt x="1746" y="3493"/>
                    </a:moveTo>
                    <a:lnTo>
                      <a:pt x="1746" y="3493"/>
                    </a:lnTo>
                    <a:lnTo>
                      <a:pt x="1701" y="3491"/>
                    </a:lnTo>
                    <a:lnTo>
                      <a:pt x="1656" y="3490"/>
                    </a:lnTo>
                    <a:lnTo>
                      <a:pt x="1612" y="3487"/>
                    </a:lnTo>
                    <a:lnTo>
                      <a:pt x="1567" y="3484"/>
                    </a:lnTo>
                    <a:lnTo>
                      <a:pt x="1524" y="3477"/>
                    </a:lnTo>
                    <a:lnTo>
                      <a:pt x="1481" y="3471"/>
                    </a:lnTo>
                    <a:lnTo>
                      <a:pt x="1438" y="3465"/>
                    </a:lnTo>
                    <a:lnTo>
                      <a:pt x="1395" y="3456"/>
                    </a:lnTo>
                    <a:lnTo>
                      <a:pt x="1352" y="3447"/>
                    </a:lnTo>
                    <a:lnTo>
                      <a:pt x="1310" y="3437"/>
                    </a:lnTo>
                    <a:lnTo>
                      <a:pt x="1269" y="3425"/>
                    </a:lnTo>
                    <a:lnTo>
                      <a:pt x="1227" y="3413"/>
                    </a:lnTo>
                    <a:lnTo>
                      <a:pt x="1187" y="3400"/>
                    </a:lnTo>
                    <a:lnTo>
                      <a:pt x="1146" y="3387"/>
                    </a:lnTo>
                    <a:lnTo>
                      <a:pt x="1106" y="3371"/>
                    </a:lnTo>
                    <a:lnTo>
                      <a:pt x="1067" y="3354"/>
                    </a:lnTo>
                    <a:lnTo>
                      <a:pt x="1029" y="3337"/>
                    </a:lnTo>
                    <a:lnTo>
                      <a:pt x="990" y="3319"/>
                    </a:lnTo>
                    <a:lnTo>
                      <a:pt x="952" y="3301"/>
                    </a:lnTo>
                    <a:lnTo>
                      <a:pt x="915" y="3281"/>
                    </a:lnTo>
                    <a:lnTo>
                      <a:pt x="878" y="3261"/>
                    </a:lnTo>
                    <a:lnTo>
                      <a:pt x="841" y="3239"/>
                    </a:lnTo>
                    <a:lnTo>
                      <a:pt x="806" y="3217"/>
                    </a:lnTo>
                    <a:lnTo>
                      <a:pt x="771" y="3193"/>
                    </a:lnTo>
                    <a:lnTo>
                      <a:pt x="737" y="3170"/>
                    </a:lnTo>
                    <a:lnTo>
                      <a:pt x="703" y="3145"/>
                    </a:lnTo>
                    <a:lnTo>
                      <a:pt x="669" y="3119"/>
                    </a:lnTo>
                    <a:lnTo>
                      <a:pt x="637" y="3093"/>
                    </a:lnTo>
                    <a:lnTo>
                      <a:pt x="604" y="3065"/>
                    </a:lnTo>
                    <a:lnTo>
                      <a:pt x="572" y="3037"/>
                    </a:lnTo>
                    <a:lnTo>
                      <a:pt x="541" y="3010"/>
                    </a:lnTo>
                    <a:lnTo>
                      <a:pt x="512" y="2981"/>
                    </a:lnTo>
                    <a:lnTo>
                      <a:pt x="483" y="2950"/>
                    </a:lnTo>
                    <a:lnTo>
                      <a:pt x="454" y="2919"/>
                    </a:lnTo>
                    <a:lnTo>
                      <a:pt x="426" y="2888"/>
                    </a:lnTo>
                    <a:lnTo>
                      <a:pt x="400" y="2856"/>
                    </a:lnTo>
                    <a:lnTo>
                      <a:pt x="374" y="2824"/>
                    </a:lnTo>
                    <a:lnTo>
                      <a:pt x="348" y="2790"/>
                    </a:lnTo>
                    <a:lnTo>
                      <a:pt x="323" y="2756"/>
                    </a:lnTo>
                    <a:lnTo>
                      <a:pt x="298" y="2722"/>
                    </a:lnTo>
                    <a:lnTo>
                      <a:pt x="275" y="2687"/>
                    </a:lnTo>
                    <a:lnTo>
                      <a:pt x="254" y="2651"/>
                    </a:lnTo>
                    <a:lnTo>
                      <a:pt x="232" y="2614"/>
                    </a:lnTo>
                    <a:lnTo>
                      <a:pt x="211" y="2578"/>
                    </a:lnTo>
                    <a:lnTo>
                      <a:pt x="191" y="2541"/>
                    </a:lnTo>
                    <a:lnTo>
                      <a:pt x="172" y="2502"/>
                    </a:lnTo>
                    <a:lnTo>
                      <a:pt x="155" y="2464"/>
                    </a:lnTo>
                    <a:lnTo>
                      <a:pt x="137" y="2425"/>
                    </a:lnTo>
                    <a:lnTo>
                      <a:pt x="121" y="2385"/>
                    </a:lnTo>
                    <a:lnTo>
                      <a:pt x="106" y="2345"/>
                    </a:lnTo>
                    <a:lnTo>
                      <a:pt x="92" y="2305"/>
                    </a:lnTo>
                    <a:lnTo>
                      <a:pt x="78" y="2265"/>
                    </a:lnTo>
                    <a:lnTo>
                      <a:pt x="66" y="2224"/>
                    </a:lnTo>
                    <a:lnTo>
                      <a:pt x="55" y="2182"/>
                    </a:lnTo>
                    <a:lnTo>
                      <a:pt x="45" y="2139"/>
                    </a:lnTo>
                    <a:lnTo>
                      <a:pt x="35" y="2098"/>
                    </a:lnTo>
                    <a:lnTo>
                      <a:pt x="28" y="2055"/>
                    </a:lnTo>
                    <a:lnTo>
                      <a:pt x="20" y="2012"/>
                    </a:lnTo>
                    <a:lnTo>
                      <a:pt x="14" y="1968"/>
                    </a:lnTo>
                    <a:lnTo>
                      <a:pt x="9" y="1924"/>
                    </a:lnTo>
                    <a:lnTo>
                      <a:pt x="5" y="1881"/>
                    </a:lnTo>
                    <a:lnTo>
                      <a:pt x="3" y="1836"/>
                    </a:lnTo>
                    <a:lnTo>
                      <a:pt x="0" y="1792"/>
                    </a:lnTo>
                    <a:lnTo>
                      <a:pt x="0" y="1745"/>
                    </a:lnTo>
                    <a:lnTo>
                      <a:pt x="0" y="1745"/>
                    </a:lnTo>
                    <a:lnTo>
                      <a:pt x="0" y="1701"/>
                    </a:lnTo>
                    <a:lnTo>
                      <a:pt x="3" y="1656"/>
                    </a:lnTo>
                    <a:lnTo>
                      <a:pt x="5" y="1612"/>
                    </a:lnTo>
                    <a:lnTo>
                      <a:pt x="9" y="1567"/>
                    </a:lnTo>
                    <a:lnTo>
                      <a:pt x="14" y="1524"/>
                    </a:lnTo>
                    <a:lnTo>
                      <a:pt x="20" y="1481"/>
                    </a:lnTo>
                    <a:lnTo>
                      <a:pt x="28" y="1438"/>
                    </a:lnTo>
                    <a:lnTo>
                      <a:pt x="35" y="1395"/>
                    </a:lnTo>
                    <a:lnTo>
                      <a:pt x="45" y="1352"/>
                    </a:lnTo>
                    <a:lnTo>
                      <a:pt x="55" y="1310"/>
                    </a:lnTo>
                    <a:lnTo>
                      <a:pt x="66" y="1269"/>
                    </a:lnTo>
                    <a:lnTo>
                      <a:pt x="78" y="1227"/>
                    </a:lnTo>
                    <a:lnTo>
                      <a:pt x="92" y="1187"/>
                    </a:lnTo>
                    <a:lnTo>
                      <a:pt x="106" y="1146"/>
                    </a:lnTo>
                    <a:lnTo>
                      <a:pt x="121" y="1107"/>
                    </a:lnTo>
                    <a:lnTo>
                      <a:pt x="137" y="1067"/>
                    </a:lnTo>
                    <a:lnTo>
                      <a:pt x="155" y="1029"/>
                    </a:lnTo>
                    <a:lnTo>
                      <a:pt x="172" y="990"/>
                    </a:lnTo>
                    <a:lnTo>
                      <a:pt x="191" y="952"/>
                    </a:lnTo>
                    <a:lnTo>
                      <a:pt x="211" y="915"/>
                    </a:lnTo>
                    <a:lnTo>
                      <a:pt x="232" y="878"/>
                    </a:lnTo>
                    <a:lnTo>
                      <a:pt x="254" y="841"/>
                    </a:lnTo>
                    <a:lnTo>
                      <a:pt x="275" y="806"/>
                    </a:lnTo>
                    <a:lnTo>
                      <a:pt x="298" y="770"/>
                    </a:lnTo>
                    <a:lnTo>
                      <a:pt x="323" y="736"/>
                    </a:lnTo>
                    <a:lnTo>
                      <a:pt x="348" y="703"/>
                    </a:lnTo>
                    <a:lnTo>
                      <a:pt x="374" y="669"/>
                    </a:lnTo>
                    <a:lnTo>
                      <a:pt x="400" y="636"/>
                    </a:lnTo>
                    <a:lnTo>
                      <a:pt x="426" y="604"/>
                    </a:lnTo>
                    <a:lnTo>
                      <a:pt x="454" y="572"/>
                    </a:lnTo>
                    <a:lnTo>
                      <a:pt x="483" y="543"/>
                    </a:lnTo>
                    <a:lnTo>
                      <a:pt x="512" y="512"/>
                    </a:lnTo>
                    <a:lnTo>
                      <a:pt x="541" y="483"/>
                    </a:lnTo>
                    <a:lnTo>
                      <a:pt x="572" y="453"/>
                    </a:lnTo>
                    <a:lnTo>
                      <a:pt x="604" y="426"/>
                    </a:lnTo>
                    <a:lnTo>
                      <a:pt x="637" y="399"/>
                    </a:lnTo>
                    <a:lnTo>
                      <a:pt x="669" y="373"/>
                    </a:lnTo>
                    <a:lnTo>
                      <a:pt x="703" y="347"/>
                    </a:lnTo>
                    <a:lnTo>
                      <a:pt x="737" y="323"/>
                    </a:lnTo>
                    <a:lnTo>
                      <a:pt x="771" y="298"/>
                    </a:lnTo>
                    <a:lnTo>
                      <a:pt x="806" y="275"/>
                    </a:lnTo>
                    <a:lnTo>
                      <a:pt x="841" y="253"/>
                    </a:lnTo>
                    <a:lnTo>
                      <a:pt x="878" y="232"/>
                    </a:lnTo>
                    <a:lnTo>
                      <a:pt x="915" y="210"/>
                    </a:lnTo>
                    <a:lnTo>
                      <a:pt x="952" y="192"/>
                    </a:lnTo>
                    <a:lnTo>
                      <a:pt x="990" y="172"/>
                    </a:lnTo>
                    <a:lnTo>
                      <a:pt x="1029" y="155"/>
                    </a:lnTo>
                    <a:lnTo>
                      <a:pt x="1067" y="136"/>
                    </a:lnTo>
                    <a:lnTo>
                      <a:pt x="1106" y="121"/>
                    </a:lnTo>
                    <a:lnTo>
                      <a:pt x="1146" y="106"/>
                    </a:lnTo>
                    <a:lnTo>
                      <a:pt x="1187" y="92"/>
                    </a:lnTo>
                    <a:lnTo>
                      <a:pt x="1227" y="78"/>
                    </a:lnTo>
                    <a:lnTo>
                      <a:pt x="1269" y="66"/>
                    </a:lnTo>
                    <a:lnTo>
                      <a:pt x="1310" y="55"/>
                    </a:lnTo>
                    <a:lnTo>
                      <a:pt x="1352" y="44"/>
                    </a:lnTo>
                    <a:lnTo>
                      <a:pt x="1395" y="35"/>
                    </a:lnTo>
                    <a:lnTo>
                      <a:pt x="1438" y="27"/>
                    </a:lnTo>
                    <a:lnTo>
                      <a:pt x="1481" y="20"/>
                    </a:lnTo>
                    <a:lnTo>
                      <a:pt x="1524" y="13"/>
                    </a:lnTo>
                    <a:lnTo>
                      <a:pt x="1567" y="9"/>
                    </a:lnTo>
                    <a:lnTo>
                      <a:pt x="1612" y="4"/>
                    </a:lnTo>
                    <a:lnTo>
                      <a:pt x="1656" y="3"/>
                    </a:lnTo>
                    <a:lnTo>
                      <a:pt x="1701" y="1"/>
                    </a:lnTo>
                    <a:lnTo>
                      <a:pt x="1746" y="0"/>
                    </a:lnTo>
                    <a:lnTo>
                      <a:pt x="1746" y="933"/>
                    </a:lnTo>
                    <a:lnTo>
                      <a:pt x="1746" y="933"/>
                    </a:lnTo>
                    <a:lnTo>
                      <a:pt x="1704" y="935"/>
                    </a:lnTo>
                    <a:lnTo>
                      <a:pt x="1663" y="938"/>
                    </a:lnTo>
                    <a:lnTo>
                      <a:pt x="1623" y="942"/>
                    </a:lnTo>
                    <a:lnTo>
                      <a:pt x="1583" y="950"/>
                    </a:lnTo>
                    <a:lnTo>
                      <a:pt x="1543" y="959"/>
                    </a:lnTo>
                    <a:lnTo>
                      <a:pt x="1504" y="970"/>
                    </a:lnTo>
                    <a:lnTo>
                      <a:pt x="1467" y="982"/>
                    </a:lnTo>
                    <a:lnTo>
                      <a:pt x="1430" y="998"/>
                    </a:lnTo>
                    <a:lnTo>
                      <a:pt x="1393" y="1013"/>
                    </a:lnTo>
                    <a:lnTo>
                      <a:pt x="1360" y="1032"/>
                    </a:lnTo>
                    <a:lnTo>
                      <a:pt x="1326" y="1052"/>
                    </a:lnTo>
                    <a:lnTo>
                      <a:pt x="1292" y="1072"/>
                    </a:lnTo>
                    <a:lnTo>
                      <a:pt x="1260" y="1095"/>
                    </a:lnTo>
                    <a:lnTo>
                      <a:pt x="1229" y="1119"/>
                    </a:lnTo>
                    <a:lnTo>
                      <a:pt x="1200" y="1144"/>
                    </a:lnTo>
                    <a:lnTo>
                      <a:pt x="1172" y="1172"/>
                    </a:lnTo>
                    <a:lnTo>
                      <a:pt x="1144" y="1199"/>
                    </a:lnTo>
                    <a:lnTo>
                      <a:pt x="1120" y="1230"/>
                    </a:lnTo>
                    <a:lnTo>
                      <a:pt x="1095" y="1259"/>
                    </a:lnTo>
                    <a:lnTo>
                      <a:pt x="1072" y="1292"/>
                    </a:lnTo>
                    <a:lnTo>
                      <a:pt x="1052" y="1325"/>
                    </a:lnTo>
                    <a:lnTo>
                      <a:pt x="1032" y="1359"/>
                    </a:lnTo>
                    <a:lnTo>
                      <a:pt x="1014" y="1395"/>
                    </a:lnTo>
                    <a:lnTo>
                      <a:pt x="998" y="1430"/>
                    </a:lnTo>
                    <a:lnTo>
                      <a:pt x="983" y="1467"/>
                    </a:lnTo>
                    <a:lnTo>
                      <a:pt x="970" y="1504"/>
                    </a:lnTo>
                    <a:lnTo>
                      <a:pt x="960" y="1544"/>
                    </a:lnTo>
                    <a:lnTo>
                      <a:pt x="950" y="1582"/>
                    </a:lnTo>
                    <a:lnTo>
                      <a:pt x="943" y="1622"/>
                    </a:lnTo>
                    <a:lnTo>
                      <a:pt x="938" y="1662"/>
                    </a:lnTo>
                    <a:lnTo>
                      <a:pt x="935" y="1704"/>
                    </a:lnTo>
                    <a:lnTo>
                      <a:pt x="934" y="1745"/>
                    </a:lnTo>
                    <a:lnTo>
                      <a:pt x="934" y="1745"/>
                    </a:lnTo>
                    <a:lnTo>
                      <a:pt x="935" y="1788"/>
                    </a:lnTo>
                    <a:lnTo>
                      <a:pt x="938" y="1828"/>
                    </a:lnTo>
                    <a:lnTo>
                      <a:pt x="943" y="1870"/>
                    </a:lnTo>
                    <a:lnTo>
                      <a:pt x="950" y="1910"/>
                    </a:lnTo>
                    <a:lnTo>
                      <a:pt x="960" y="1948"/>
                    </a:lnTo>
                    <a:lnTo>
                      <a:pt x="970" y="1987"/>
                    </a:lnTo>
                    <a:lnTo>
                      <a:pt x="983" y="2025"/>
                    </a:lnTo>
                    <a:lnTo>
                      <a:pt x="998" y="2062"/>
                    </a:lnTo>
                    <a:lnTo>
                      <a:pt x="1014" y="2098"/>
                    </a:lnTo>
                    <a:lnTo>
                      <a:pt x="1032" y="2133"/>
                    </a:lnTo>
                    <a:lnTo>
                      <a:pt x="1052" y="2167"/>
                    </a:lnTo>
                    <a:lnTo>
                      <a:pt x="1072" y="2201"/>
                    </a:lnTo>
                    <a:lnTo>
                      <a:pt x="1095" y="2231"/>
                    </a:lnTo>
                    <a:lnTo>
                      <a:pt x="1120" y="2262"/>
                    </a:lnTo>
                    <a:lnTo>
                      <a:pt x="1144" y="2291"/>
                    </a:lnTo>
                    <a:lnTo>
                      <a:pt x="1172" y="2321"/>
                    </a:lnTo>
                    <a:lnTo>
                      <a:pt x="1200" y="2347"/>
                    </a:lnTo>
                    <a:lnTo>
                      <a:pt x="1229" y="2373"/>
                    </a:lnTo>
                    <a:lnTo>
                      <a:pt x="1260" y="2398"/>
                    </a:lnTo>
                    <a:lnTo>
                      <a:pt x="1292" y="2419"/>
                    </a:lnTo>
                    <a:lnTo>
                      <a:pt x="1326" y="2441"/>
                    </a:lnTo>
                    <a:lnTo>
                      <a:pt x="1360" y="2461"/>
                    </a:lnTo>
                    <a:lnTo>
                      <a:pt x="1393" y="2478"/>
                    </a:lnTo>
                    <a:lnTo>
                      <a:pt x="1430" y="2494"/>
                    </a:lnTo>
                    <a:lnTo>
                      <a:pt x="1467" y="2510"/>
                    </a:lnTo>
                    <a:lnTo>
                      <a:pt x="1504" y="2522"/>
                    </a:lnTo>
                    <a:lnTo>
                      <a:pt x="1543" y="2533"/>
                    </a:lnTo>
                    <a:lnTo>
                      <a:pt x="1583" y="2542"/>
                    </a:lnTo>
                    <a:lnTo>
                      <a:pt x="1623" y="2550"/>
                    </a:lnTo>
                    <a:lnTo>
                      <a:pt x="1663" y="2554"/>
                    </a:lnTo>
                    <a:lnTo>
                      <a:pt x="1704" y="2558"/>
                    </a:lnTo>
                    <a:lnTo>
                      <a:pt x="1746" y="2559"/>
                    </a:lnTo>
                    <a:lnTo>
                      <a:pt x="1746" y="3493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 dirty="0"/>
              </a:p>
            </p:txBody>
          </p:sp>
          <p:sp>
            <p:nvSpPr>
              <p:cNvPr id="24" name="Freeform 27">
                <a:extLst>
                  <a:ext uri="{FF2B5EF4-FFF2-40B4-BE49-F238E27FC236}">
                    <a16:creationId xmlns:a16="http://schemas.microsoft.com/office/drawing/2014/main" id="{7ED97A46-131E-497B-B782-D4AD9EE0FB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237" y="3378423"/>
                <a:ext cx="902350" cy="1806113"/>
              </a:xfrm>
              <a:custGeom>
                <a:avLst/>
                <a:gdLst/>
                <a:ahLst/>
                <a:cxnLst>
                  <a:cxn ang="0">
                    <a:pos x="1278" y="2558"/>
                  </a:cxn>
                  <a:cxn ang="0">
                    <a:pos x="1147" y="2552"/>
                  </a:cxn>
                  <a:cxn ang="0">
                    <a:pos x="1021" y="2532"/>
                  </a:cxn>
                  <a:cxn ang="0">
                    <a:pos x="898" y="2501"/>
                  </a:cxn>
                  <a:cxn ang="0">
                    <a:pos x="781" y="2458"/>
                  </a:cxn>
                  <a:cxn ang="0">
                    <a:pos x="669" y="2404"/>
                  </a:cxn>
                  <a:cxn ang="0">
                    <a:pos x="562" y="2340"/>
                  </a:cxn>
                  <a:cxn ang="0">
                    <a:pos x="464" y="2266"/>
                  </a:cxn>
                  <a:cxn ang="0">
                    <a:pos x="373" y="2184"/>
                  </a:cxn>
                  <a:cxn ang="0">
                    <a:pos x="290" y="2092"/>
                  </a:cxn>
                  <a:cxn ang="0">
                    <a:pos x="218" y="1994"/>
                  </a:cxn>
                  <a:cxn ang="0">
                    <a:pos x="153" y="1889"/>
                  </a:cxn>
                  <a:cxn ang="0">
                    <a:pos x="99" y="1777"/>
                  </a:cxn>
                  <a:cxn ang="0">
                    <a:pos x="56" y="1660"/>
                  </a:cxn>
                  <a:cxn ang="0">
                    <a:pos x="24" y="1537"/>
                  </a:cxn>
                  <a:cxn ang="0">
                    <a:pos x="6" y="1409"/>
                  </a:cxn>
                  <a:cxn ang="0">
                    <a:pos x="0" y="1278"/>
                  </a:cxn>
                  <a:cxn ang="0">
                    <a:pos x="1" y="1214"/>
                  </a:cxn>
                  <a:cxn ang="0">
                    <a:pos x="13" y="1085"/>
                  </a:cxn>
                  <a:cxn ang="0">
                    <a:pos x="40" y="958"/>
                  </a:cxn>
                  <a:cxn ang="0">
                    <a:pos x="76" y="838"/>
                  </a:cxn>
                  <a:cxn ang="0">
                    <a:pos x="126" y="725"/>
                  </a:cxn>
                  <a:cxn ang="0">
                    <a:pos x="184" y="615"/>
                  </a:cxn>
                  <a:cxn ang="0">
                    <a:pos x="253" y="514"/>
                  </a:cxn>
                  <a:cxn ang="0">
                    <a:pos x="332" y="419"/>
                  </a:cxn>
                  <a:cxn ang="0">
                    <a:pos x="418" y="332"/>
                  </a:cxn>
                  <a:cxn ang="0">
                    <a:pos x="513" y="254"/>
                  </a:cxn>
                  <a:cxn ang="0">
                    <a:pos x="615" y="185"/>
                  </a:cxn>
                  <a:cxn ang="0">
                    <a:pos x="724" y="126"/>
                  </a:cxn>
                  <a:cxn ang="0">
                    <a:pos x="838" y="77"/>
                  </a:cxn>
                  <a:cxn ang="0">
                    <a:pos x="958" y="40"/>
                  </a:cxn>
                  <a:cxn ang="0">
                    <a:pos x="1084" y="14"/>
                  </a:cxn>
                  <a:cxn ang="0">
                    <a:pos x="1211" y="2"/>
                  </a:cxn>
                </a:cxnLst>
                <a:rect l="0" t="0" r="r" b="b"/>
                <a:pathLst>
                  <a:path w="1278" h="2558">
                    <a:moveTo>
                      <a:pt x="1278" y="2558"/>
                    </a:moveTo>
                    <a:lnTo>
                      <a:pt x="1278" y="2558"/>
                    </a:lnTo>
                    <a:lnTo>
                      <a:pt x="1211" y="2557"/>
                    </a:lnTo>
                    <a:lnTo>
                      <a:pt x="1147" y="2552"/>
                    </a:lnTo>
                    <a:lnTo>
                      <a:pt x="1084" y="2544"/>
                    </a:lnTo>
                    <a:lnTo>
                      <a:pt x="1021" y="2532"/>
                    </a:lnTo>
                    <a:lnTo>
                      <a:pt x="958" y="2518"/>
                    </a:lnTo>
                    <a:lnTo>
                      <a:pt x="898" y="2501"/>
                    </a:lnTo>
                    <a:lnTo>
                      <a:pt x="838" y="2481"/>
                    </a:lnTo>
                    <a:lnTo>
                      <a:pt x="781" y="2458"/>
                    </a:lnTo>
                    <a:lnTo>
                      <a:pt x="724" y="2432"/>
                    </a:lnTo>
                    <a:lnTo>
                      <a:pt x="669" y="2404"/>
                    </a:lnTo>
                    <a:lnTo>
                      <a:pt x="615" y="2374"/>
                    </a:lnTo>
                    <a:lnTo>
                      <a:pt x="562" y="2340"/>
                    </a:lnTo>
                    <a:lnTo>
                      <a:pt x="513" y="2304"/>
                    </a:lnTo>
                    <a:lnTo>
                      <a:pt x="464" y="2266"/>
                    </a:lnTo>
                    <a:lnTo>
                      <a:pt x="418" y="2226"/>
                    </a:lnTo>
                    <a:lnTo>
                      <a:pt x="373" y="2184"/>
                    </a:lnTo>
                    <a:lnTo>
                      <a:pt x="332" y="2140"/>
                    </a:lnTo>
                    <a:lnTo>
                      <a:pt x="290" y="2092"/>
                    </a:lnTo>
                    <a:lnTo>
                      <a:pt x="253" y="2044"/>
                    </a:lnTo>
                    <a:lnTo>
                      <a:pt x="218" y="1994"/>
                    </a:lnTo>
                    <a:lnTo>
                      <a:pt x="184" y="1943"/>
                    </a:lnTo>
                    <a:lnTo>
                      <a:pt x="153" y="1889"/>
                    </a:lnTo>
                    <a:lnTo>
                      <a:pt x="126" y="1834"/>
                    </a:lnTo>
                    <a:lnTo>
                      <a:pt x="99" y="1777"/>
                    </a:lnTo>
                    <a:lnTo>
                      <a:pt x="76" y="1718"/>
                    </a:lnTo>
                    <a:lnTo>
                      <a:pt x="56" y="1660"/>
                    </a:lnTo>
                    <a:lnTo>
                      <a:pt x="40" y="1598"/>
                    </a:lnTo>
                    <a:lnTo>
                      <a:pt x="24" y="1537"/>
                    </a:lnTo>
                    <a:lnTo>
                      <a:pt x="13" y="1474"/>
                    </a:lnTo>
                    <a:lnTo>
                      <a:pt x="6" y="1409"/>
                    </a:lnTo>
                    <a:lnTo>
                      <a:pt x="1" y="1345"/>
                    </a:lnTo>
                    <a:lnTo>
                      <a:pt x="0" y="1278"/>
                    </a:lnTo>
                    <a:lnTo>
                      <a:pt x="0" y="1278"/>
                    </a:lnTo>
                    <a:lnTo>
                      <a:pt x="1" y="1214"/>
                    </a:lnTo>
                    <a:lnTo>
                      <a:pt x="6" y="1148"/>
                    </a:lnTo>
                    <a:lnTo>
                      <a:pt x="13" y="1085"/>
                    </a:lnTo>
                    <a:lnTo>
                      <a:pt x="24" y="1022"/>
                    </a:lnTo>
                    <a:lnTo>
                      <a:pt x="40" y="958"/>
                    </a:lnTo>
                    <a:lnTo>
                      <a:pt x="56" y="898"/>
                    </a:lnTo>
                    <a:lnTo>
                      <a:pt x="76" y="838"/>
                    </a:lnTo>
                    <a:lnTo>
                      <a:pt x="99" y="782"/>
                    </a:lnTo>
                    <a:lnTo>
                      <a:pt x="126" y="725"/>
                    </a:lnTo>
                    <a:lnTo>
                      <a:pt x="153" y="669"/>
                    </a:lnTo>
                    <a:lnTo>
                      <a:pt x="184" y="615"/>
                    </a:lnTo>
                    <a:lnTo>
                      <a:pt x="218" y="563"/>
                    </a:lnTo>
                    <a:lnTo>
                      <a:pt x="253" y="514"/>
                    </a:lnTo>
                    <a:lnTo>
                      <a:pt x="290" y="465"/>
                    </a:lnTo>
                    <a:lnTo>
                      <a:pt x="332" y="419"/>
                    </a:lnTo>
                    <a:lnTo>
                      <a:pt x="373" y="374"/>
                    </a:lnTo>
                    <a:lnTo>
                      <a:pt x="418" y="332"/>
                    </a:lnTo>
                    <a:lnTo>
                      <a:pt x="464" y="292"/>
                    </a:lnTo>
                    <a:lnTo>
                      <a:pt x="513" y="254"/>
                    </a:lnTo>
                    <a:lnTo>
                      <a:pt x="562" y="219"/>
                    </a:lnTo>
                    <a:lnTo>
                      <a:pt x="615" y="185"/>
                    </a:lnTo>
                    <a:lnTo>
                      <a:pt x="669" y="154"/>
                    </a:lnTo>
                    <a:lnTo>
                      <a:pt x="724" y="126"/>
                    </a:lnTo>
                    <a:lnTo>
                      <a:pt x="781" y="100"/>
                    </a:lnTo>
                    <a:lnTo>
                      <a:pt x="838" y="77"/>
                    </a:lnTo>
                    <a:lnTo>
                      <a:pt x="898" y="57"/>
                    </a:lnTo>
                    <a:lnTo>
                      <a:pt x="958" y="40"/>
                    </a:lnTo>
                    <a:lnTo>
                      <a:pt x="1021" y="26"/>
                    </a:lnTo>
                    <a:lnTo>
                      <a:pt x="1084" y="14"/>
                    </a:lnTo>
                    <a:lnTo>
                      <a:pt x="1147" y="6"/>
                    </a:lnTo>
                    <a:lnTo>
                      <a:pt x="1211" y="2"/>
                    </a:lnTo>
                    <a:lnTo>
                      <a:pt x="1278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accent4"/>
                </a:solidFill>
                <a:prstDash val="lgDash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 dirty="0"/>
              </a:p>
            </p:txBody>
          </p:sp>
        </p:grpSp>
        <p:grpSp>
          <p:nvGrpSpPr>
            <p:cNvPr id="8" name="Group 13">
              <a:extLst>
                <a:ext uri="{FF2B5EF4-FFF2-40B4-BE49-F238E27FC236}">
                  <a16:creationId xmlns:a16="http://schemas.microsoft.com/office/drawing/2014/main" id="{51BD5918-9B51-448F-9715-0A7E8777BAB1}"/>
                </a:ext>
              </a:extLst>
            </p:cNvPr>
            <p:cNvGrpSpPr/>
            <p:nvPr/>
          </p:nvGrpSpPr>
          <p:grpSpPr>
            <a:xfrm rot="16200000">
              <a:off x="4231840" y="2515040"/>
              <a:ext cx="1232788" cy="2466989"/>
              <a:chOff x="292799" y="3047985"/>
              <a:chExt cx="1232788" cy="2466989"/>
            </a:xfrm>
          </p:grpSpPr>
          <p:sp>
            <p:nvSpPr>
              <p:cNvPr id="21" name="Freeform 5">
                <a:extLst>
                  <a:ext uri="{FF2B5EF4-FFF2-40B4-BE49-F238E27FC236}">
                    <a16:creationId xmlns:a16="http://schemas.microsoft.com/office/drawing/2014/main" id="{21035402-F15D-462E-AA2F-10DE26AF25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799" y="3047985"/>
                <a:ext cx="1232788" cy="2466989"/>
              </a:xfrm>
              <a:custGeom>
                <a:avLst/>
                <a:gdLst/>
                <a:ahLst/>
                <a:cxnLst>
                  <a:cxn ang="0">
                    <a:pos x="1656" y="3490"/>
                  </a:cxn>
                  <a:cxn ang="0">
                    <a:pos x="1481" y="3471"/>
                  </a:cxn>
                  <a:cxn ang="0">
                    <a:pos x="1310" y="3437"/>
                  </a:cxn>
                  <a:cxn ang="0">
                    <a:pos x="1146" y="3387"/>
                  </a:cxn>
                  <a:cxn ang="0">
                    <a:pos x="990" y="3319"/>
                  </a:cxn>
                  <a:cxn ang="0">
                    <a:pos x="841" y="3239"/>
                  </a:cxn>
                  <a:cxn ang="0">
                    <a:pos x="703" y="3145"/>
                  </a:cxn>
                  <a:cxn ang="0">
                    <a:pos x="572" y="3037"/>
                  </a:cxn>
                  <a:cxn ang="0">
                    <a:pos x="454" y="2919"/>
                  </a:cxn>
                  <a:cxn ang="0">
                    <a:pos x="348" y="2790"/>
                  </a:cxn>
                  <a:cxn ang="0">
                    <a:pos x="254" y="2651"/>
                  </a:cxn>
                  <a:cxn ang="0">
                    <a:pos x="172" y="2502"/>
                  </a:cxn>
                  <a:cxn ang="0">
                    <a:pos x="106" y="2345"/>
                  </a:cxn>
                  <a:cxn ang="0">
                    <a:pos x="55" y="2182"/>
                  </a:cxn>
                  <a:cxn ang="0">
                    <a:pos x="20" y="2012"/>
                  </a:cxn>
                  <a:cxn ang="0">
                    <a:pos x="3" y="1836"/>
                  </a:cxn>
                  <a:cxn ang="0">
                    <a:pos x="0" y="1701"/>
                  </a:cxn>
                  <a:cxn ang="0">
                    <a:pos x="14" y="1524"/>
                  </a:cxn>
                  <a:cxn ang="0">
                    <a:pos x="45" y="1352"/>
                  </a:cxn>
                  <a:cxn ang="0">
                    <a:pos x="92" y="1187"/>
                  </a:cxn>
                  <a:cxn ang="0">
                    <a:pos x="155" y="1029"/>
                  </a:cxn>
                  <a:cxn ang="0">
                    <a:pos x="232" y="878"/>
                  </a:cxn>
                  <a:cxn ang="0">
                    <a:pos x="323" y="736"/>
                  </a:cxn>
                  <a:cxn ang="0">
                    <a:pos x="426" y="604"/>
                  </a:cxn>
                  <a:cxn ang="0">
                    <a:pos x="541" y="483"/>
                  </a:cxn>
                  <a:cxn ang="0">
                    <a:pos x="669" y="373"/>
                  </a:cxn>
                  <a:cxn ang="0">
                    <a:pos x="806" y="275"/>
                  </a:cxn>
                  <a:cxn ang="0">
                    <a:pos x="952" y="192"/>
                  </a:cxn>
                  <a:cxn ang="0">
                    <a:pos x="1106" y="121"/>
                  </a:cxn>
                  <a:cxn ang="0">
                    <a:pos x="1269" y="66"/>
                  </a:cxn>
                  <a:cxn ang="0">
                    <a:pos x="1438" y="27"/>
                  </a:cxn>
                  <a:cxn ang="0">
                    <a:pos x="1612" y="4"/>
                  </a:cxn>
                  <a:cxn ang="0">
                    <a:pos x="1746" y="933"/>
                  </a:cxn>
                  <a:cxn ang="0">
                    <a:pos x="1623" y="942"/>
                  </a:cxn>
                  <a:cxn ang="0">
                    <a:pos x="1467" y="982"/>
                  </a:cxn>
                  <a:cxn ang="0">
                    <a:pos x="1326" y="1052"/>
                  </a:cxn>
                  <a:cxn ang="0">
                    <a:pos x="1200" y="1144"/>
                  </a:cxn>
                  <a:cxn ang="0">
                    <a:pos x="1095" y="1259"/>
                  </a:cxn>
                  <a:cxn ang="0">
                    <a:pos x="1014" y="1395"/>
                  </a:cxn>
                  <a:cxn ang="0">
                    <a:pos x="960" y="1544"/>
                  </a:cxn>
                  <a:cxn ang="0">
                    <a:pos x="935" y="1704"/>
                  </a:cxn>
                  <a:cxn ang="0">
                    <a:pos x="938" y="1828"/>
                  </a:cxn>
                  <a:cxn ang="0">
                    <a:pos x="970" y="1987"/>
                  </a:cxn>
                  <a:cxn ang="0">
                    <a:pos x="1032" y="2133"/>
                  </a:cxn>
                  <a:cxn ang="0">
                    <a:pos x="1120" y="2262"/>
                  </a:cxn>
                  <a:cxn ang="0">
                    <a:pos x="1229" y="2373"/>
                  </a:cxn>
                  <a:cxn ang="0">
                    <a:pos x="1360" y="2461"/>
                  </a:cxn>
                  <a:cxn ang="0">
                    <a:pos x="1504" y="2522"/>
                  </a:cxn>
                  <a:cxn ang="0">
                    <a:pos x="1663" y="2554"/>
                  </a:cxn>
                </a:cxnLst>
                <a:rect l="0" t="0" r="r" b="b"/>
                <a:pathLst>
                  <a:path w="1746" h="3493">
                    <a:moveTo>
                      <a:pt x="1746" y="3493"/>
                    </a:moveTo>
                    <a:lnTo>
                      <a:pt x="1746" y="3493"/>
                    </a:lnTo>
                    <a:lnTo>
                      <a:pt x="1701" y="3491"/>
                    </a:lnTo>
                    <a:lnTo>
                      <a:pt x="1656" y="3490"/>
                    </a:lnTo>
                    <a:lnTo>
                      <a:pt x="1612" y="3487"/>
                    </a:lnTo>
                    <a:lnTo>
                      <a:pt x="1567" y="3484"/>
                    </a:lnTo>
                    <a:lnTo>
                      <a:pt x="1524" y="3477"/>
                    </a:lnTo>
                    <a:lnTo>
                      <a:pt x="1481" y="3471"/>
                    </a:lnTo>
                    <a:lnTo>
                      <a:pt x="1438" y="3465"/>
                    </a:lnTo>
                    <a:lnTo>
                      <a:pt x="1395" y="3456"/>
                    </a:lnTo>
                    <a:lnTo>
                      <a:pt x="1352" y="3447"/>
                    </a:lnTo>
                    <a:lnTo>
                      <a:pt x="1310" y="3437"/>
                    </a:lnTo>
                    <a:lnTo>
                      <a:pt x="1269" y="3425"/>
                    </a:lnTo>
                    <a:lnTo>
                      <a:pt x="1227" y="3413"/>
                    </a:lnTo>
                    <a:lnTo>
                      <a:pt x="1187" y="3400"/>
                    </a:lnTo>
                    <a:lnTo>
                      <a:pt x="1146" y="3387"/>
                    </a:lnTo>
                    <a:lnTo>
                      <a:pt x="1106" y="3371"/>
                    </a:lnTo>
                    <a:lnTo>
                      <a:pt x="1067" y="3354"/>
                    </a:lnTo>
                    <a:lnTo>
                      <a:pt x="1029" y="3337"/>
                    </a:lnTo>
                    <a:lnTo>
                      <a:pt x="990" y="3319"/>
                    </a:lnTo>
                    <a:lnTo>
                      <a:pt x="952" y="3301"/>
                    </a:lnTo>
                    <a:lnTo>
                      <a:pt x="915" y="3281"/>
                    </a:lnTo>
                    <a:lnTo>
                      <a:pt x="878" y="3261"/>
                    </a:lnTo>
                    <a:lnTo>
                      <a:pt x="841" y="3239"/>
                    </a:lnTo>
                    <a:lnTo>
                      <a:pt x="806" y="3217"/>
                    </a:lnTo>
                    <a:lnTo>
                      <a:pt x="771" y="3193"/>
                    </a:lnTo>
                    <a:lnTo>
                      <a:pt x="737" y="3170"/>
                    </a:lnTo>
                    <a:lnTo>
                      <a:pt x="703" y="3145"/>
                    </a:lnTo>
                    <a:lnTo>
                      <a:pt x="669" y="3119"/>
                    </a:lnTo>
                    <a:lnTo>
                      <a:pt x="637" y="3093"/>
                    </a:lnTo>
                    <a:lnTo>
                      <a:pt x="604" y="3065"/>
                    </a:lnTo>
                    <a:lnTo>
                      <a:pt x="572" y="3037"/>
                    </a:lnTo>
                    <a:lnTo>
                      <a:pt x="541" y="3010"/>
                    </a:lnTo>
                    <a:lnTo>
                      <a:pt x="512" y="2981"/>
                    </a:lnTo>
                    <a:lnTo>
                      <a:pt x="483" y="2950"/>
                    </a:lnTo>
                    <a:lnTo>
                      <a:pt x="454" y="2919"/>
                    </a:lnTo>
                    <a:lnTo>
                      <a:pt x="426" y="2888"/>
                    </a:lnTo>
                    <a:lnTo>
                      <a:pt x="400" y="2856"/>
                    </a:lnTo>
                    <a:lnTo>
                      <a:pt x="374" y="2824"/>
                    </a:lnTo>
                    <a:lnTo>
                      <a:pt x="348" y="2790"/>
                    </a:lnTo>
                    <a:lnTo>
                      <a:pt x="323" y="2756"/>
                    </a:lnTo>
                    <a:lnTo>
                      <a:pt x="298" y="2722"/>
                    </a:lnTo>
                    <a:lnTo>
                      <a:pt x="275" y="2687"/>
                    </a:lnTo>
                    <a:lnTo>
                      <a:pt x="254" y="2651"/>
                    </a:lnTo>
                    <a:lnTo>
                      <a:pt x="232" y="2614"/>
                    </a:lnTo>
                    <a:lnTo>
                      <a:pt x="211" y="2578"/>
                    </a:lnTo>
                    <a:lnTo>
                      <a:pt x="191" y="2541"/>
                    </a:lnTo>
                    <a:lnTo>
                      <a:pt x="172" y="2502"/>
                    </a:lnTo>
                    <a:lnTo>
                      <a:pt x="155" y="2464"/>
                    </a:lnTo>
                    <a:lnTo>
                      <a:pt x="137" y="2425"/>
                    </a:lnTo>
                    <a:lnTo>
                      <a:pt x="121" y="2385"/>
                    </a:lnTo>
                    <a:lnTo>
                      <a:pt x="106" y="2345"/>
                    </a:lnTo>
                    <a:lnTo>
                      <a:pt x="92" y="2305"/>
                    </a:lnTo>
                    <a:lnTo>
                      <a:pt x="78" y="2265"/>
                    </a:lnTo>
                    <a:lnTo>
                      <a:pt x="66" y="2224"/>
                    </a:lnTo>
                    <a:lnTo>
                      <a:pt x="55" y="2182"/>
                    </a:lnTo>
                    <a:lnTo>
                      <a:pt x="45" y="2139"/>
                    </a:lnTo>
                    <a:lnTo>
                      <a:pt x="35" y="2098"/>
                    </a:lnTo>
                    <a:lnTo>
                      <a:pt x="28" y="2055"/>
                    </a:lnTo>
                    <a:lnTo>
                      <a:pt x="20" y="2012"/>
                    </a:lnTo>
                    <a:lnTo>
                      <a:pt x="14" y="1968"/>
                    </a:lnTo>
                    <a:lnTo>
                      <a:pt x="9" y="1924"/>
                    </a:lnTo>
                    <a:lnTo>
                      <a:pt x="5" y="1881"/>
                    </a:lnTo>
                    <a:lnTo>
                      <a:pt x="3" y="1836"/>
                    </a:lnTo>
                    <a:lnTo>
                      <a:pt x="0" y="1792"/>
                    </a:lnTo>
                    <a:lnTo>
                      <a:pt x="0" y="1745"/>
                    </a:lnTo>
                    <a:lnTo>
                      <a:pt x="0" y="1745"/>
                    </a:lnTo>
                    <a:lnTo>
                      <a:pt x="0" y="1701"/>
                    </a:lnTo>
                    <a:lnTo>
                      <a:pt x="3" y="1656"/>
                    </a:lnTo>
                    <a:lnTo>
                      <a:pt x="5" y="1612"/>
                    </a:lnTo>
                    <a:lnTo>
                      <a:pt x="9" y="1567"/>
                    </a:lnTo>
                    <a:lnTo>
                      <a:pt x="14" y="1524"/>
                    </a:lnTo>
                    <a:lnTo>
                      <a:pt x="20" y="1481"/>
                    </a:lnTo>
                    <a:lnTo>
                      <a:pt x="28" y="1438"/>
                    </a:lnTo>
                    <a:lnTo>
                      <a:pt x="35" y="1395"/>
                    </a:lnTo>
                    <a:lnTo>
                      <a:pt x="45" y="1352"/>
                    </a:lnTo>
                    <a:lnTo>
                      <a:pt x="55" y="1310"/>
                    </a:lnTo>
                    <a:lnTo>
                      <a:pt x="66" y="1269"/>
                    </a:lnTo>
                    <a:lnTo>
                      <a:pt x="78" y="1227"/>
                    </a:lnTo>
                    <a:lnTo>
                      <a:pt x="92" y="1187"/>
                    </a:lnTo>
                    <a:lnTo>
                      <a:pt x="106" y="1146"/>
                    </a:lnTo>
                    <a:lnTo>
                      <a:pt x="121" y="1107"/>
                    </a:lnTo>
                    <a:lnTo>
                      <a:pt x="137" y="1067"/>
                    </a:lnTo>
                    <a:lnTo>
                      <a:pt x="155" y="1029"/>
                    </a:lnTo>
                    <a:lnTo>
                      <a:pt x="172" y="990"/>
                    </a:lnTo>
                    <a:lnTo>
                      <a:pt x="191" y="952"/>
                    </a:lnTo>
                    <a:lnTo>
                      <a:pt x="211" y="915"/>
                    </a:lnTo>
                    <a:lnTo>
                      <a:pt x="232" y="878"/>
                    </a:lnTo>
                    <a:lnTo>
                      <a:pt x="254" y="841"/>
                    </a:lnTo>
                    <a:lnTo>
                      <a:pt x="275" y="806"/>
                    </a:lnTo>
                    <a:lnTo>
                      <a:pt x="298" y="770"/>
                    </a:lnTo>
                    <a:lnTo>
                      <a:pt x="323" y="736"/>
                    </a:lnTo>
                    <a:lnTo>
                      <a:pt x="348" y="703"/>
                    </a:lnTo>
                    <a:lnTo>
                      <a:pt x="374" y="669"/>
                    </a:lnTo>
                    <a:lnTo>
                      <a:pt x="400" y="636"/>
                    </a:lnTo>
                    <a:lnTo>
                      <a:pt x="426" y="604"/>
                    </a:lnTo>
                    <a:lnTo>
                      <a:pt x="454" y="572"/>
                    </a:lnTo>
                    <a:lnTo>
                      <a:pt x="483" y="543"/>
                    </a:lnTo>
                    <a:lnTo>
                      <a:pt x="512" y="512"/>
                    </a:lnTo>
                    <a:lnTo>
                      <a:pt x="541" y="483"/>
                    </a:lnTo>
                    <a:lnTo>
                      <a:pt x="572" y="453"/>
                    </a:lnTo>
                    <a:lnTo>
                      <a:pt x="604" y="426"/>
                    </a:lnTo>
                    <a:lnTo>
                      <a:pt x="637" y="399"/>
                    </a:lnTo>
                    <a:lnTo>
                      <a:pt x="669" y="373"/>
                    </a:lnTo>
                    <a:lnTo>
                      <a:pt x="703" y="347"/>
                    </a:lnTo>
                    <a:lnTo>
                      <a:pt x="737" y="323"/>
                    </a:lnTo>
                    <a:lnTo>
                      <a:pt x="771" y="298"/>
                    </a:lnTo>
                    <a:lnTo>
                      <a:pt x="806" y="275"/>
                    </a:lnTo>
                    <a:lnTo>
                      <a:pt x="841" y="253"/>
                    </a:lnTo>
                    <a:lnTo>
                      <a:pt x="878" y="232"/>
                    </a:lnTo>
                    <a:lnTo>
                      <a:pt x="915" y="210"/>
                    </a:lnTo>
                    <a:lnTo>
                      <a:pt x="952" y="192"/>
                    </a:lnTo>
                    <a:lnTo>
                      <a:pt x="990" y="172"/>
                    </a:lnTo>
                    <a:lnTo>
                      <a:pt x="1029" y="155"/>
                    </a:lnTo>
                    <a:lnTo>
                      <a:pt x="1067" y="136"/>
                    </a:lnTo>
                    <a:lnTo>
                      <a:pt x="1106" y="121"/>
                    </a:lnTo>
                    <a:lnTo>
                      <a:pt x="1146" y="106"/>
                    </a:lnTo>
                    <a:lnTo>
                      <a:pt x="1187" y="92"/>
                    </a:lnTo>
                    <a:lnTo>
                      <a:pt x="1227" y="78"/>
                    </a:lnTo>
                    <a:lnTo>
                      <a:pt x="1269" y="66"/>
                    </a:lnTo>
                    <a:lnTo>
                      <a:pt x="1310" y="55"/>
                    </a:lnTo>
                    <a:lnTo>
                      <a:pt x="1352" y="44"/>
                    </a:lnTo>
                    <a:lnTo>
                      <a:pt x="1395" y="35"/>
                    </a:lnTo>
                    <a:lnTo>
                      <a:pt x="1438" y="27"/>
                    </a:lnTo>
                    <a:lnTo>
                      <a:pt x="1481" y="20"/>
                    </a:lnTo>
                    <a:lnTo>
                      <a:pt x="1524" y="13"/>
                    </a:lnTo>
                    <a:lnTo>
                      <a:pt x="1567" y="9"/>
                    </a:lnTo>
                    <a:lnTo>
                      <a:pt x="1612" y="4"/>
                    </a:lnTo>
                    <a:lnTo>
                      <a:pt x="1656" y="3"/>
                    </a:lnTo>
                    <a:lnTo>
                      <a:pt x="1701" y="1"/>
                    </a:lnTo>
                    <a:lnTo>
                      <a:pt x="1746" y="0"/>
                    </a:lnTo>
                    <a:lnTo>
                      <a:pt x="1746" y="933"/>
                    </a:lnTo>
                    <a:lnTo>
                      <a:pt x="1746" y="933"/>
                    </a:lnTo>
                    <a:lnTo>
                      <a:pt x="1704" y="935"/>
                    </a:lnTo>
                    <a:lnTo>
                      <a:pt x="1663" y="938"/>
                    </a:lnTo>
                    <a:lnTo>
                      <a:pt x="1623" y="942"/>
                    </a:lnTo>
                    <a:lnTo>
                      <a:pt x="1583" y="950"/>
                    </a:lnTo>
                    <a:lnTo>
                      <a:pt x="1543" y="959"/>
                    </a:lnTo>
                    <a:lnTo>
                      <a:pt x="1504" y="970"/>
                    </a:lnTo>
                    <a:lnTo>
                      <a:pt x="1467" y="982"/>
                    </a:lnTo>
                    <a:lnTo>
                      <a:pt x="1430" y="998"/>
                    </a:lnTo>
                    <a:lnTo>
                      <a:pt x="1393" y="1013"/>
                    </a:lnTo>
                    <a:lnTo>
                      <a:pt x="1360" y="1032"/>
                    </a:lnTo>
                    <a:lnTo>
                      <a:pt x="1326" y="1052"/>
                    </a:lnTo>
                    <a:lnTo>
                      <a:pt x="1292" y="1072"/>
                    </a:lnTo>
                    <a:lnTo>
                      <a:pt x="1260" y="1095"/>
                    </a:lnTo>
                    <a:lnTo>
                      <a:pt x="1229" y="1119"/>
                    </a:lnTo>
                    <a:lnTo>
                      <a:pt x="1200" y="1144"/>
                    </a:lnTo>
                    <a:lnTo>
                      <a:pt x="1172" y="1172"/>
                    </a:lnTo>
                    <a:lnTo>
                      <a:pt x="1144" y="1199"/>
                    </a:lnTo>
                    <a:lnTo>
                      <a:pt x="1120" y="1230"/>
                    </a:lnTo>
                    <a:lnTo>
                      <a:pt x="1095" y="1259"/>
                    </a:lnTo>
                    <a:lnTo>
                      <a:pt x="1072" y="1292"/>
                    </a:lnTo>
                    <a:lnTo>
                      <a:pt x="1052" y="1325"/>
                    </a:lnTo>
                    <a:lnTo>
                      <a:pt x="1032" y="1359"/>
                    </a:lnTo>
                    <a:lnTo>
                      <a:pt x="1014" y="1395"/>
                    </a:lnTo>
                    <a:lnTo>
                      <a:pt x="998" y="1430"/>
                    </a:lnTo>
                    <a:lnTo>
                      <a:pt x="983" y="1467"/>
                    </a:lnTo>
                    <a:lnTo>
                      <a:pt x="970" y="1504"/>
                    </a:lnTo>
                    <a:lnTo>
                      <a:pt x="960" y="1544"/>
                    </a:lnTo>
                    <a:lnTo>
                      <a:pt x="950" y="1582"/>
                    </a:lnTo>
                    <a:lnTo>
                      <a:pt x="943" y="1622"/>
                    </a:lnTo>
                    <a:lnTo>
                      <a:pt x="938" y="1662"/>
                    </a:lnTo>
                    <a:lnTo>
                      <a:pt x="935" y="1704"/>
                    </a:lnTo>
                    <a:lnTo>
                      <a:pt x="934" y="1745"/>
                    </a:lnTo>
                    <a:lnTo>
                      <a:pt x="934" y="1745"/>
                    </a:lnTo>
                    <a:lnTo>
                      <a:pt x="935" y="1788"/>
                    </a:lnTo>
                    <a:lnTo>
                      <a:pt x="938" y="1828"/>
                    </a:lnTo>
                    <a:lnTo>
                      <a:pt x="943" y="1870"/>
                    </a:lnTo>
                    <a:lnTo>
                      <a:pt x="950" y="1910"/>
                    </a:lnTo>
                    <a:lnTo>
                      <a:pt x="960" y="1948"/>
                    </a:lnTo>
                    <a:lnTo>
                      <a:pt x="970" y="1987"/>
                    </a:lnTo>
                    <a:lnTo>
                      <a:pt x="983" y="2025"/>
                    </a:lnTo>
                    <a:lnTo>
                      <a:pt x="998" y="2062"/>
                    </a:lnTo>
                    <a:lnTo>
                      <a:pt x="1014" y="2098"/>
                    </a:lnTo>
                    <a:lnTo>
                      <a:pt x="1032" y="2133"/>
                    </a:lnTo>
                    <a:lnTo>
                      <a:pt x="1052" y="2167"/>
                    </a:lnTo>
                    <a:lnTo>
                      <a:pt x="1072" y="2201"/>
                    </a:lnTo>
                    <a:lnTo>
                      <a:pt x="1095" y="2231"/>
                    </a:lnTo>
                    <a:lnTo>
                      <a:pt x="1120" y="2262"/>
                    </a:lnTo>
                    <a:lnTo>
                      <a:pt x="1144" y="2291"/>
                    </a:lnTo>
                    <a:lnTo>
                      <a:pt x="1172" y="2321"/>
                    </a:lnTo>
                    <a:lnTo>
                      <a:pt x="1200" y="2347"/>
                    </a:lnTo>
                    <a:lnTo>
                      <a:pt x="1229" y="2373"/>
                    </a:lnTo>
                    <a:lnTo>
                      <a:pt x="1260" y="2398"/>
                    </a:lnTo>
                    <a:lnTo>
                      <a:pt x="1292" y="2419"/>
                    </a:lnTo>
                    <a:lnTo>
                      <a:pt x="1326" y="2441"/>
                    </a:lnTo>
                    <a:lnTo>
                      <a:pt x="1360" y="2461"/>
                    </a:lnTo>
                    <a:lnTo>
                      <a:pt x="1393" y="2478"/>
                    </a:lnTo>
                    <a:lnTo>
                      <a:pt x="1430" y="2494"/>
                    </a:lnTo>
                    <a:lnTo>
                      <a:pt x="1467" y="2510"/>
                    </a:lnTo>
                    <a:lnTo>
                      <a:pt x="1504" y="2522"/>
                    </a:lnTo>
                    <a:lnTo>
                      <a:pt x="1543" y="2533"/>
                    </a:lnTo>
                    <a:lnTo>
                      <a:pt x="1583" y="2542"/>
                    </a:lnTo>
                    <a:lnTo>
                      <a:pt x="1623" y="2550"/>
                    </a:lnTo>
                    <a:lnTo>
                      <a:pt x="1663" y="2554"/>
                    </a:lnTo>
                    <a:lnTo>
                      <a:pt x="1704" y="2558"/>
                    </a:lnTo>
                    <a:lnTo>
                      <a:pt x="1746" y="2559"/>
                    </a:lnTo>
                    <a:lnTo>
                      <a:pt x="1746" y="3493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 dirty="0"/>
              </a:p>
            </p:txBody>
          </p:sp>
          <p:sp>
            <p:nvSpPr>
              <p:cNvPr id="22" name="Freeform 27">
                <a:extLst>
                  <a:ext uri="{FF2B5EF4-FFF2-40B4-BE49-F238E27FC236}">
                    <a16:creationId xmlns:a16="http://schemas.microsoft.com/office/drawing/2014/main" id="{62AE57B7-4AF7-4F93-980A-79A30DE612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237" y="3378423"/>
                <a:ext cx="902350" cy="1806113"/>
              </a:xfrm>
              <a:custGeom>
                <a:avLst/>
                <a:gdLst/>
                <a:ahLst/>
                <a:cxnLst>
                  <a:cxn ang="0">
                    <a:pos x="1278" y="2558"/>
                  </a:cxn>
                  <a:cxn ang="0">
                    <a:pos x="1147" y="2552"/>
                  </a:cxn>
                  <a:cxn ang="0">
                    <a:pos x="1021" y="2532"/>
                  </a:cxn>
                  <a:cxn ang="0">
                    <a:pos x="898" y="2501"/>
                  </a:cxn>
                  <a:cxn ang="0">
                    <a:pos x="781" y="2458"/>
                  </a:cxn>
                  <a:cxn ang="0">
                    <a:pos x="669" y="2404"/>
                  </a:cxn>
                  <a:cxn ang="0">
                    <a:pos x="562" y="2340"/>
                  </a:cxn>
                  <a:cxn ang="0">
                    <a:pos x="464" y="2266"/>
                  </a:cxn>
                  <a:cxn ang="0">
                    <a:pos x="373" y="2184"/>
                  </a:cxn>
                  <a:cxn ang="0">
                    <a:pos x="290" y="2092"/>
                  </a:cxn>
                  <a:cxn ang="0">
                    <a:pos x="218" y="1994"/>
                  </a:cxn>
                  <a:cxn ang="0">
                    <a:pos x="153" y="1889"/>
                  </a:cxn>
                  <a:cxn ang="0">
                    <a:pos x="99" y="1777"/>
                  </a:cxn>
                  <a:cxn ang="0">
                    <a:pos x="56" y="1660"/>
                  </a:cxn>
                  <a:cxn ang="0">
                    <a:pos x="24" y="1537"/>
                  </a:cxn>
                  <a:cxn ang="0">
                    <a:pos x="6" y="1409"/>
                  </a:cxn>
                  <a:cxn ang="0">
                    <a:pos x="0" y="1278"/>
                  </a:cxn>
                  <a:cxn ang="0">
                    <a:pos x="1" y="1214"/>
                  </a:cxn>
                  <a:cxn ang="0">
                    <a:pos x="13" y="1085"/>
                  </a:cxn>
                  <a:cxn ang="0">
                    <a:pos x="40" y="958"/>
                  </a:cxn>
                  <a:cxn ang="0">
                    <a:pos x="76" y="838"/>
                  </a:cxn>
                  <a:cxn ang="0">
                    <a:pos x="126" y="725"/>
                  </a:cxn>
                  <a:cxn ang="0">
                    <a:pos x="184" y="615"/>
                  </a:cxn>
                  <a:cxn ang="0">
                    <a:pos x="253" y="514"/>
                  </a:cxn>
                  <a:cxn ang="0">
                    <a:pos x="332" y="419"/>
                  </a:cxn>
                  <a:cxn ang="0">
                    <a:pos x="418" y="332"/>
                  </a:cxn>
                  <a:cxn ang="0">
                    <a:pos x="513" y="254"/>
                  </a:cxn>
                  <a:cxn ang="0">
                    <a:pos x="615" y="185"/>
                  </a:cxn>
                  <a:cxn ang="0">
                    <a:pos x="724" y="126"/>
                  </a:cxn>
                  <a:cxn ang="0">
                    <a:pos x="838" y="77"/>
                  </a:cxn>
                  <a:cxn ang="0">
                    <a:pos x="958" y="40"/>
                  </a:cxn>
                  <a:cxn ang="0">
                    <a:pos x="1084" y="14"/>
                  </a:cxn>
                  <a:cxn ang="0">
                    <a:pos x="1211" y="2"/>
                  </a:cxn>
                </a:cxnLst>
                <a:rect l="0" t="0" r="r" b="b"/>
                <a:pathLst>
                  <a:path w="1278" h="2558">
                    <a:moveTo>
                      <a:pt x="1278" y="2558"/>
                    </a:moveTo>
                    <a:lnTo>
                      <a:pt x="1278" y="2558"/>
                    </a:lnTo>
                    <a:lnTo>
                      <a:pt x="1211" y="2557"/>
                    </a:lnTo>
                    <a:lnTo>
                      <a:pt x="1147" y="2552"/>
                    </a:lnTo>
                    <a:lnTo>
                      <a:pt x="1084" y="2544"/>
                    </a:lnTo>
                    <a:lnTo>
                      <a:pt x="1021" y="2532"/>
                    </a:lnTo>
                    <a:lnTo>
                      <a:pt x="958" y="2518"/>
                    </a:lnTo>
                    <a:lnTo>
                      <a:pt x="898" y="2501"/>
                    </a:lnTo>
                    <a:lnTo>
                      <a:pt x="838" y="2481"/>
                    </a:lnTo>
                    <a:lnTo>
                      <a:pt x="781" y="2458"/>
                    </a:lnTo>
                    <a:lnTo>
                      <a:pt x="724" y="2432"/>
                    </a:lnTo>
                    <a:lnTo>
                      <a:pt x="669" y="2404"/>
                    </a:lnTo>
                    <a:lnTo>
                      <a:pt x="615" y="2374"/>
                    </a:lnTo>
                    <a:lnTo>
                      <a:pt x="562" y="2340"/>
                    </a:lnTo>
                    <a:lnTo>
                      <a:pt x="513" y="2304"/>
                    </a:lnTo>
                    <a:lnTo>
                      <a:pt x="464" y="2266"/>
                    </a:lnTo>
                    <a:lnTo>
                      <a:pt x="418" y="2226"/>
                    </a:lnTo>
                    <a:lnTo>
                      <a:pt x="373" y="2184"/>
                    </a:lnTo>
                    <a:lnTo>
                      <a:pt x="332" y="2140"/>
                    </a:lnTo>
                    <a:lnTo>
                      <a:pt x="290" y="2092"/>
                    </a:lnTo>
                    <a:lnTo>
                      <a:pt x="253" y="2044"/>
                    </a:lnTo>
                    <a:lnTo>
                      <a:pt x="218" y="1994"/>
                    </a:lnTo>
                    <a:lnTo>
                      <a:pt x="184" y="1943"/>
                    </a:lnTo>
                    <a:lnTo>
                      <a:pt x="153" y="1889"/>
                    </a:lnTo>
                    <a:lnTo>
                      <a:pt x="126" y="1834"/>
                    </a:lnTo>
                    <a:lnTo>
                      <a:pt x="99" y="1777"/>
                    </a:lnTo>
                    <a:lnTo>
                      <a:pt x="76" y="1718"/>
                    </a:lnTo>
                    <a:lnTo>
                      <a:pt x="56" y="1660"/>
                    </a:lnTo>
                    <a:lnTo>
                      <a:pt x="40" y="1598"/>
                    </a:lnTo>
                    <a:lnTo>
                      <a:pt x="24" y="1537"/>
                    </a:lnTo>
                    <a:lnTo>
                      <a:pt x="13" y="1474"/>
                    </a:lnTo>
                    <a:lnTo>
                      <a:pt x="6" y="1409"/>
                    </a:lnTo>
                    <a:lnTo>
                      <a:pt x="1" y="1345"/>
                    </a:lnTo>
                    <a:lnTo>
                      <a:pt x="0" y="1278"/>
                    </a:lnTo>
                    <a:lnTo>
                      <a:pt x="0" y="1278"/>
                    </a:lnTo>
                    <a:lnTo>
                      <a:pt x="1" y="1214"/>
                    </a:lnTo>
                    <a:lnTo>
                      <a:pt x="6" y="1148"/>
                    </a:lnTo>
                    <a:lnTo>
                      <a:pt x="13" y="1085"/>
                    </a:lnTo>
                    <a:lnTo>
                      <a:pt x="24" y="1022"/>
                    </a:lnTo>
                    <a:lnTo>
                      <a:pt x="40" y="958"/>
                    </a:lnTo>
                    <a:lnTo>
                      <a:pt x="56" y="898"/>
                    </a:lnTo>
                    <a:lnTo>
                      <a:pt x="76" y="838"/>
                    </a:lnTo>
                    <a:lnTo>
                      <a:pt x="99" y="782"/>
                    </a:lnTo>
                    <a:lnTo>
                      <a:pt x="126" y="725"/>
                    </a:lnTo>
                    <a:lnTo>
                      <a:pt x="153" y="669"/>
                    </a:lnTo>
                    <a:lnTo>
                      <a:pt x="184" y="615"/>
                    </a:lnTo>
                    <a:lnTo>
                      <a:pt x="218" y="563"/>
                    </a:lnTo>
                    <a:lnTo>
                      <a:pt x="253" y="514"/>
                    </a:lnTo>
                    <a:lnTo>
                      <a:pt x="290" y="465"/>
                    </a:lnTo>
                    <a:lnTo>
                      <a:pt x="332" y="419"/>
                    </a:lnTo>
                    <a:lnTo>
                      <a:pt x="373" y="374"/>
                    </a:lnTo>
                    <a:lnTo>
                      <a:pt x="418" y="332"/>
                    </a:lnTo>
                    <a:lnTo>
                      <a:pt x="464" y="292"/>
                    </a:lnTo>
                    <a:lnTo>
                      <a:pt x="513" y="254"/>
                    </a:lnTo>
                    <a:lnTo>
                      <a:pt x="562" y="219"/>
                    </a:lnTo>
                    <a:lnTo>
                      <a:pt x="615" y="185"/>
                    </a:lnTo>
                    <a:lnTo>
                      <a:pt x="669" y="154"/>
                    </a:lnTo>
                    <a:lnTo>
                      <a:pt x="724" y="126"/>
                    </a:lnTo>
                    <a:lnTo>
                      <a:pt x="781" y="100"/>
                    </a:lnTo>
                    <a:lnTo>
                      <a:pt x="838" y="77"/>
                    </a:lnTo>
                    <a:lnTo>
                      <a:pt x="898" y="57"/>
                    </a:lnTo>
                    <a:lnTo>
                      <a:pt x="958" y="40"/>
                    </a:lnTo>
                    <a:lnTo>
                      <a:pt x="1021" y="26"/>
                    </a:lnTo>
                    <a:lnTo>
                      <a:pt x="1084" y="14"/>
                    </a:lnTo>
                    <a:lnTo>
                      <a:pt x="1147" y="6"/>
                    </a:lnTo>
                    <a:lnTo>
                      <a:pt x="1211" y="2"/>
                    </a:lnTo>
                    <a:lnTo>
                      <a:pt x="1278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accent4"/>
                </a:solidFill>
                <a:prstDash val="lgDash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 dirty="0"/>
              </a:p>
            </p:txBody>
          </p:sp>
        </p:grpSp>
        <p:grpSp>
          <p:nvGrpSpPr>
            <p:cNvPr id="9" name="Group 16">
              <a:extLst>
                <a:ext uri="{FF2B5EF4-FFF2-40B4-BE49-F238E27FC236}">
                  <a16:creationId xmlns:a16="http://schemas.microsoft.com/office/drawing/2014/main" id="{6F3EF161-B073-4FD9-A023-8623005CE0EC}"/>
                </a:ext>
              </a:extLst>
            </p:cNvPr>
            <p:cNvGrpSpPr/>
            <p:nvPr/>
          </p:nvGrpSpPr>
          <p:grpSpPr>
            <a:xfrm rot="5400000">
              <a:off x="6038401" y="1291076"/>
              <a:ext cx="1232788" cy="2466989"/>
              <a:chOff x="292799" y="3047985"/>
              <a:chExt cx="1232788" cy="2466989"/>
            </a:xfrm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8DE69C74-7D9F-4747-B31C-98C2C61912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799" y="3047985"/>
                <a:ext cx="1232788" cy="2466989"/>
              </a:xfrm>
              <a:custGeom>
                <a:avLst/>
                <a:gdLst/>
                <a:ahLst/>
                <a:cxnLst>
                  <a:cxn ang="0">
                    <a:pos x="1656" y="3490"/>
                  </a:cxn>
                  <a:cxn ang="0">
                    <a:pos x="1481" y="3471"/>
                  </a:cxn>
                  <a:cxn ang="0">
                    <a:pos x="1310" y="3437"/>
                  </a:cxn>
                  <a:cxn ang="0">
                    <a:pos x="1146" y="3387"/>
                  </a:cxn>
                  <a:cxn ang="0">
                    <a:pos x="990" y="3319"/>
                  </a:cxn>
                  <a:cxn ang="0">
                    <a:pos x="841" y="3239"/>
                  </a:cxn>
                  <a:cxn ang="0">
                    <a:pos x="703" y="3145"/>
                  </a:cxn>
                  <a:cxn ang="0">
                    <a:pos x="572" y="3037"/>
                  </a:cxn>
                  <a:cxn ang="0">
                    <a:pos x="454" y="2919"/>
                  </a:cxn>
                  <a:cxn ang="0">
                    <a:pos x="348" y="2790"/>
                  </a:cxn>
                  <a:cxn ang="0">
                    <a:pos x="254" y="2651"/>
                  </a:cxn>
                  <a:cxn ang="0">
                    <a:pos x="172" y="2502"/>
                  </a:cxn>
                  <a:cxn ang="0">
                    <a:pos x="106" y="2345"/>
                  </a:cxn>
                  <a:cxn ang="0">
                    <a:pos x="55" y="2182"/>
                  </a:cxn>
                  <a:cxn ang="0">
                    <a:pos x="20" y="2012"/>
                  </a:cxn>
                  <a:cxn ang="0">
                    <a:pos x="3" y="1836"/>
                  </a:cxn>
                  <a:cxn ang="0">
                    <a:pos x="0" y="1701"/>
                  </a:cxn>
                  <a:cxn ang="0">
                    <a:pos x="14" y="1524"/>
                  </a:cxn>
                  <a:cxn ang="0">
                    <a:pos x="45" y="1352"/>
                  </a:cxn>
                  <a:cxn ang="0">
                    <a:pos x="92" y="1187"/>
                  </a:cxn>
                  <a:cxn ang="0">
                    <a:pos x="155" y="1029"/>
                  </a:cxn>
                  <a:cxn ang="0">
                    <a:pos x="232" y="878"/>
                  </a:cxn>
                  <a:cxn ang="0">
                    <a:pos x="323" y="736"/>
                  </a:cxn>
                  <a:cxn ang="0">
                    <a:pos x="426" y="604"/>
                  </a:cxn>
                  <a:cxn ang="0">
                    <a:pos x="541" y="483"/>
                  </a:cxn>
                  <a:cxn ang="0">
                    <a:pos x="669" y="373"/>
                  </a:cxn>
                  <a:cxn ang="0">
                    <a:pos x="806" y="275"/>
                  </a:cxn>
                  <a:cxn ang="0">
                    <a:pos x="952" y="192"/>
                  </a:cxn>
                  <a:cxn ang="0">
                    <a:pos x="1106" y="121"/>
                  </a:cxn>
                  <a:cxn ang="0">
                    <a:pos x="1269" y="66"/>
                  </a:cxn>
                  <a:cxn ang="0">
                    <a:pos x="1438" y="27"/>
                  </a:cxn>
                  <a:cxn ang="0">
                    <a:pos x="1612" y="4"/>
                  </a:cxn>
                  <a:cxn ang="0">
                    <a:pos x="1746" y="933"/>
                  </a:cxn>
                  <a:cxn ang="0">
                    <a:pos x="1623" y="942"/>
                  </a:cxn>
                  <a:cxn ang="0">
                    <a:pos x="1467" y="982"/>
                  </a:cxn>
                  <a:cxn ang="0">
                    <a:pos x="1326" y="1052"/>
                  </a:cxn>
                  <a:cxn ang="0">
                    <a:pos x="1200" y="1144"/>
                  </a:cxn>
                  <a:cxn ang="0">
                    <a:pos x="1095" y="1259"/>
                  </a:cxn>
                  <a:cxn ang="0">
                    <a:pos x="1014" y="1395"/>
                  </a:cxn>
                  <a:cxn ang="0">
                    <a:pos x="960" y="1544"/>
                  </a:cxn>
                  <a:cxn ang="0">
                    <a:pos x="935" y="1704"/>
                  </a:cxn>
                  <a:cxn ang="0">
                    <a:pos x="938" y="1828"/>
                  </a:cxn>
                  <a:cxn ang="0">
                    <a:pos x="970" y="1987"/>
                  </a:cxn>
                  <a:cxn ang="0">
                    <a:pos x="1032" y="2133"/>
                  </a:cxn>
                  <a:cxn ang="0">
                    <a:pos x="1120" y="2262"/>
                  </a:cxn>
                  <a:cxn ang="0">
                    <a:pos x="1229" y="2373"/>
                  </a:cxn>
                  <a:cxn ang="0">
                    <a:pos x="1360" y="2461"/>
                  </a:cxn>
                  <a:cxn ang="0">
                    <a:pos x="1504" y="2522"/>
                  </a:cxn>
                  <a:cxn ang="0">
                    <a:pos x="1663" y="2554"/>
                  </a:cxn>
                </a:cxnLst>
                <a:rect l="0" t="0" r="r" b="b"/>
                <a:pathLst>
                  <a:path w="1746" h="3493">
                    <a:moveTo>
                      <a:pt x="1746" y="3493"/>
                    </a:moveTo>
                    <a:lnTo>
                      <a:pt x="1746" y="3493"/>
                    </a:lnTo>
                    <a:lnTo>
                      <a:pt x="1701" y="3491"/>
                    </a:lnTo>
                    <a:lnTo>
                      <a:pt x="1656" y="3490"/>
                    </a:lnTo>
                    <a:lnTo>
                      <a:pt x="1612" y="3487"/>
                    </a:lnTo>
                    <a:lnTo>
                      <a:pt x="1567" y="3484"/>
                    </a:lnTo>
                    <a:lnTo>
                      <a:pt x="1524" y="3477"/>
                    </a:lnTo>
                    <a:lnTo>
                      <a:pt x="1481" y="3471"/>
                    </a:lnTo>
                    <a:lnTo>
                      <a:pt x="1438" y="3465"/>
                    </a:lnTo>
                    <a:lnTo>
                      <a:pt x="1395" y="3456"/>
                    </a:lnTo>
                    <a:lnTo>
                      <a:pt x="1352" y="3447"/>
                    </a:lnTo>
                    <a:lnTo>
                      <a:pt x="1310" y="3437"/>
                    </a:lnTo>
                    <a:lnTo>
                      <a:pt x="1269" y="3425"/>
                    </a:lnTo>
                    <a:lnTo>
                      <a:pt x="1227" y="3413"/>
                    </a:lnTo>
                    <a:lnTo>
                      <a:pt x="1187" y="3400"/>
                    </a:lnTo>
                    <a:lnTo>
                      <a:pt x="1146" y="3387"/>
                    </a:lnTo>
                    <a:lnTo>
                      <a:pt x="1106" y="3371"/>
                    </a:lnTo>
                    <a:lnTo>
                      <a:pt x="1067" y="3354"/>
                    </a:lnTo>
                    <a:lnTo>
                      <a:pt x="1029" y="3337"/>
                    </a:lnTo>
                    <a:lnTo>
                      <a:pt x="990" y="3319"/>
                    </a:lnTo>
                    <a:lnTo>
                      <a:pt x="952" y="3301"/>
                    </a:lnTo>
                    <a:lnTo>
                      <a:pt x="915" y="3281"/>
                    </a:lnTo>
                    <a:lnTo>
                      <a:pt x="878" y="3261"/>
                    </a:lnTo>
                    <a:lnTo>
                      <a:pt x="841" y="3239"/>
                    </a:lnTo>
                    <a:lnTo>
                      <a:pt x="806" y="3217"/>
                    </a:lnTo>
                    <a:lnTo>
                      <a:pt x="771" y="3193"/>
                    </a:lnTo>
                    <a:lnTo>
                      <a:pt x="737" y="3170"/>
                    </a:lnTo>
                    <a:lnTo>
                      <a:pt x="703" y="3145"/>
                    </a:lnTo>
                    <a:lnTo>
                      <a:pt x="669" y="3119"/>
                    </a:lnTo>
                    <a:lnTo>
                      <a:pt x="637" y="3093"/>
                    </a:lnTo>
                    <a:lnTo>
                      <a:pt x="604" y="3065"/>
                    </a:lnTo>
                    <a:lnTo>
                      <a:pt x="572" y="3037"/>
                    </a:lnTo>
                    <a:lnTo>
                      <a:pt x="541" y="3010"/>
                    </a:lnTo>
                    <a:lnTo>
                      <a:pt x="512" y="2981"/>
                    </a:lnTo>
                    <a:lnTo>
                      <a:pt x="483" y="2950"/>
                    </a:lnTo>
                    <a:lnTo>
                      <a:pt x="454" y="2919"/>
                    </a:lnTo>
                    <a:lnTo>
                      <a:pt x="426" y="2888"/>
                    </a:lnTo>
                    <a:lnTo>
                      <a:pt x="400" y="2856"/>
                    </a:lnTo>
                    <a:lnTo>
                      <a:pt x="374" y="2824"/>
                    </a:lnTo>
                    <a:lnTo>
                      <a:pt x="348" y="2790"/>
                    </a:lnTo>
                    <a:lnTo>
                      <a:pt x="323" y="2756"/>
                    </a:lnTo>
                    <a:lnTo>
                      <a:pt x="298" y="2722"/>
                    </a:lnTo>
                    <a:lnTo>
                      <a:pt x="275" y="2687"/>
                    </a:lnTo>
                    <a:lnTo>
                      <a:pt x="254" y="2651"/>
                    </a:lnTo>
                    <a:lnTo>
                      <a:pt x="232" y="2614"/>
                    </a:lnTo>
                    <a:lnTo>
                      <a:pt x="211" y="2578"/>
                    </a:lnTo>
                    <a:lnTo>
                      <a:pt x="191" y="2541"/>
                    </a:lnTo>
                    <a:lnTo>
                      <a:pt x="172" y="2502"/>
                    </a:lnTo>
                    <a:lnTo>
                      <a:pt x="155" y="2464"/>
                    </a:lnTo>
                    <a:lnTo>
                      <a:pt x="137" y="2425"/>
                    </a:lnTo>
                    <a:lnTo>
                      <a:pt x="121" y="2385"/>
                    </a:lnTo>
                    <a:lnTo>
                      <a:pt x="106" y="2345"/>
                    </a:lnTo>
                    <a:lnTo>
                      <a:pt x="92" y="2305"/>
                    </a:lnTo>
                    <a:lnTo>
                      <a:pt x="78" y="2265"/>
                    </a:lnTo>
                    <a:lnTo>
                      <a:pt x="66" y="2224"/>
                    </a:lnTo>
                    <a:lnTo>
                      <a:pt x="55" y="2182"/>
                    </a:lnTo>
                    <a:lnTo>
                      <a:pt x="45" y="2139"/>
                    </a:lnTo>
                    <a:lnTo>
                      <a:pt x="35" y="2098"/>
                    </a:lnTo>
                    <a:lnTo>
                      <a:pt x="28" y="2055"/>
                    </a:lnTo>
                    <a:lnTo>
                      <a:pt x="20" y="2012"/>
                    </a:lnTo>
                    <a:lnTo>
                      <a:pt x="14" y="1968"/>
                    </a:lnTo>
                    <a:lnTo>
                      <a:pt x="9" y="1924"/>
                    </a:lnTo>
                    <a:lnTo>
                      <a:pt x="5" y="1881"/>
                    </a:lnTo>
                    <a:lnTo>
                      <a:pt x="3" y="1836"/>
                    </a:lnTo>
                    <a:lnTo>
                      <a:pt x="0" y="1792"/>
                    </a:lnTo>
                    <a:lnTo>
                      <a:pt x="0" y="1745"/>
                    </a:lnTo>
                    <a:lnTo>
                      <a:pt x="0" y="1745"/>
                    </a:lnTo>
                    <a:lnTo>
                      <a:pt x="0" y="1701"/>
                    </a:lnTo>
                    <a:lnTo>
                      <a:pt x="3" y="1656"/>
                    </a:lnTo>
                    <a:lnTo>
                      <a:pt x="5" y="1612"/>
                    </a:lnTo>
                    <a:lnTo>
                      <a:pt x="9" y="1567"/>
                    </a:lnTo>
                    <a:lnTo>
                      <a:pt x="14" y="1524"/>
                    </a:lnTo>
                    <a:lnTo>
                      <a:pt x="20" y="1481"/>
                    </a:lnTo>
                    <a:lnTo>
                      <a:pt x="28" y="1438"/>
                    </a:lnTo>
                    <a:lnTo>
                      <a:pt x="35" y="1395"/>
                    </a:lnTo>
                    <a:lnTo>
                      <a:pt x="45" y="1352"/>
                    </a:lnTo>
                    <a:lnTo>
                      <a:pt x="55" y="1310"/>
                    </a:lnTo>
                    <a:lnTo>
                      <a:pt x="66" y="1269"/>
                    </a:lnTo>
                    <a:lnTo>
                      <a:pt x="78" y="1227"/>
                    </a:lnTo>
                    <a:lnTo>
                      <a:pt x="92" y="1187"/>
                    </a:lnTo>
                    <a:lnTo>
                      <a:pt x="106" y="1146"/>
                    </a:lnTo>
                    <a:lnTo>
                      <a:pt x="121" y="1107"/>
                    </a:lnTo>
                    <a:lnTo>
                      <a:pt x="137" y="1067"/>
                    </a:lnTo>
                    <a:lnTo>
                      <a:pt x="155" y="1029"/>
                    </a:lnTo>
                    <a:lnTo>
                      <a:pt x="172" y="990"/>
                    </a:lnTo>
                    <a:lnTo>
                      <a:pt x="191" y="952"/>
                    </a:lnTo>
                    <a:lnTo>
                      <a:pt x="211" y="915"/>
                    </a:lnTo>
                    <a:lnTo>
                      <a:pt x="232" y="878"/>
                    </a:lnTo>
                    <a:lnTo>
                      <a:pt x="254" y="841"/>
                    </a:lnTo>
                    <a:lnTo>
                      <a:pt x="275" y="806"/>
                    </a:lnTo>
                    <a:lnTo>
                      <a:pt x="298" y="770"/>
                    </a:lnTo>
                    <a:lnTo>
                      <a:pt x="323" y="736"/>
                    </a:lnTo>
                    <a:lnTo>
                      <a:pt x="348" y="703"/>
                    </a:lnTo>
                    <a:lnTo>
                      <a:pt x="374" y="669"/>
                    </a:lnTo>
                    <a:lnTo>
                      <a:pt x="400" y="636"/>
                    </a:lnTo>
                    <a:lnTo>
                      <a:pt x="426" y="604"/>
                    </a:lnTo>
                    <a:lnTo>
                      <a:pt x="454" y="572"/>
                    </a:lnTo>
                    <a:lnTo>
                      <a:pt x="483" y="543"/>
                    </a:lnTo>
                    <a:lnTo>
                      <a:pt x="512" y="512"/>
                    </a:lnTo>
                    <a:lnTo>
                      <a:pt x="541" y="483"/>
                    </a:lnTo>
                    <a:lnTo>
                      <a:pt x="572" y="453"/>
                    </a:lnTo>
                    <a:lnTo>
                      <a:pt x="604" y="426"/>
                    </a:lnTo>
                    <a:lnTo>
                      <a:pt x="637" y="399"/>
                    </a:lnTo>
                    <a:lnTo>
                      <a:pt x="669" y="373"/>
                    </a:lnTo>
                    <a:lnTo>
                      <a:pt x="703" y="347"/>
                    </a:lnTo>
                    <a:lnTo>
                      <a:pt x="737" y="323"/>
                    </a:lnTo>
                    <a:lnTo>
                      <a:pt x="771" y="298"/>
                    </a:lnTo>
                    <a:lnTo>
                      <a:pt x="806" y="275"/>
                    </a:lnTo>
                    <a:lnTo>
                      <a:pt x="841" y="253"/>
                    </a:lnTo>
                    <a:lnTo>
                      <a:pt x="878" y="232"/>
                    </a:lnTo>
                    <a:lnTo>
                      <a:pt x="915" y="210"/>
                    </a:lnTo>
                    <a:lnTo>
                      <a:pt x="952" y="192"/>
                    </a:lnTo>
                    <a:lnTo>
                      <a:pt x="990" y="172"/>
                    </a:lnTo>
                    <a:lnTo>
                      <a:pt x="1029" y="155"/>
                    </a:lnTo>
                    <a:lnTo>
                      <a:pt x="1067" y="136"/>
                    </a:lnTo>
                    <a:lnTo>
                      <a:pt x="1106" y="121"/>
                    </a:lnTo>
                    <a:lnTo>
                      <a:pt x="1146" y="106"/>
                    </a:lnTo>
                    <a:lnTo>
                      <a:pt x="1187" y="92"/>
                    </a:lnTo>
                    <a:lnTo>
                      <a:pt x="1227" y="78"/>
                    </a:lnTo>
                    <a:lnTo>
                      <a:pt x="1269" y="66"/>
                    </a:lnTo>
                    <a:lnTo>
                      <a:pt x="1310" y="55"/>
                    </a:lnTo>
                    <a:lnTo>
                      <a:pt x="1352" y="44"/>
                    </a:lnTo>
                    <a:lnTo>
                      <a:pt x="1395" y="35"/>
                    </a:lnTo>
                    <a:lnTo>
                      <a:pt x="1438" y="27"/>
                    </a:lnTo>
                    <a:lnTo>
                      <a:pt x="1481" y="20"/>
                    </a:lnTo>
                    <a:lnTo>
                      <a:pt x="1524" y="13"/>
                    </a:lnTo>
                    <a:lnTo>
                      <a:pt x="1567" y="9"/>
                    </a:lnTo>
                    <a:lnTo>
                      <a:pt x="1612" y="4"/>
                    </a:lnTo>
                    <a:lnTo>
                      <a:pt x="1656" y="3"/>
                    </a:lnTo>
                    <a:lnTo>
                      <a:pt x="1701" y="1"/>
                    </a:lnTo>
                    <a:lnTo>
                      <a:pt x="1746" y="0"/>
                    </a:lnTo>
                    <a:lnTo>
                      <a:pt x="1746" y="933"/>
                    </a:lnTo>
                    <a:lnTo>
                      <a:pt x="1746" y="933"/>
                    </a:lnTo>
                    <a:lnTo>
                      <a:pt x="1704" y="935"/>
                    </a:lnTo>
                    <a:lnTo>
                      <a:pt x="1663" y="938"/>
                    </a:lnTo>
                    <a:lnTo>
                      <a:pt x="1623" y="942"/>
                    </a:lnTo>
                    <a:lnTo>
                      <a:pt x="1583" y="950"/>
                    </a:lnTo>
                    <a:lnTo>
                      <a:pt x="1543" y="959"/>
                    </a:lnTo>
                    <a:lnTo>
                      <a:pt x="1504" y="970"/>
                    </a:lnTo>
                    <a:lnTo>
                      <a:pt x="1467" y="982"/>
                    </a:lnTo>
                    <a:lnTo>
                      <a:pt x="1430" y="998"/>
                    </a:lnTo>
                    <a:lnTo>
                      <a:pt x="1393" y="1013"/>
                    </a:lnTo>
                    <a:lnTo>
                      <a:pt x="1360" y="1032"/>
                    </a:lnTo>
                    <a:lnTo>
                      <a:pt x="1326" y="1052"/>
                    </a:lnTo>
                    <a:lnTo>
                      <a:pt x="1292" y="1072"/>
                    </a:lnTo>
                    <a:lnTo>
                      <a:pt x="1260" y="1095"/>
                    </a:lnTo>
                    <a:lnTo>
                      <a:pt x="1229" y="1119"/>
                    </a:lnTo>
                    <a:lnTo>
                      <a:pt x="1200" y="1144"/>
                    </a:lnTo>
                    <a:lnTo>
                      <a:pt x="1172" y="1172"/>
                    </a:lnTo>
                    <a:lnTo>
                      <a:pt x="1144" y="1199"/>
                    </a:lnTo>
                    <a:lnTo>
                      <a:pt x="1120" y="1230"/>
                    </a:lnTo>
                    <a:lnTo>
                      <a:pt x="1095" y="1259"/>
                    </a:lnTo>
                    <a:lnTo>
                      <a:pt x="1072" y="1292"/>
                    </a:lnTo>
                    <a:lnTo>
                      <a:pt x="1052" y="1325"/>
                    </a:lnTo>
                    <a:lnTo>
                      <a:pt x="1032" y="1359"/>
                    </a:lnTo>
                    <a:lnTo>
                      <a:pt x="1014" y="1395"/>
                    </a:lnTo>
                    <a:lnTo>
                      <a:pt x="998" y="1430"/>
                    </a:lnTo>
                    <a:lnTo>
                      <a:pt x="983" y="1467"/>
                    </a:lnTo>
                    <a:lnTo>
                      <a:pt x="970" y="1504"/>
                    </a:lnTo>
                    <a:lnTo>
                      <a:pt x="960" y="1544"/>
                    </a:lnTo>
                    <a:lnTo>
                      <a:pt x="950" y="1582"/>
                    </a:lnTo>
                    <a:lnTo>
                      <a:pt x="943" y="1622"/>
                    </a:lnTo>
                    <a:lnTo>
                      <a:pt x="938" y="1662"/>
                    </a:lnTo>
                    <a:lnTo>
                      <a:pt x="935" y="1704"/>
                    </a:lnTo>
                    <a:lnTo>
                      <a:pt x="934" y="1745"/>
                    </a:lnTo>
                    <a:lnTo>
                      <a:pt x="934" y="1745"/>
                    </a:lnTo>
                    <a:lnTo>
                      <a:pt x="935" y="1788"/>
                    </a:lnTo>
                    <a:lnTo>
                      <a:pt x="938" y="1828"/>
                    </a:lnTo>
                    <a:lnTo>
                      <a:pt x="943" y="1870"/>
                    </a:lnTo>
                    <a:lnTo>
                      <a:pt x="950" y="1910"/>
                    </a:lnTo>
                    <a:lnTo>
                      <a:pt x="960" y="1948"/>
                    </a:lnTo>
                    <a:lnTo>
                      <a:pt x="970" y="1987"/>
                    </a:lnTo>
                    <a:lnTo>
                      <a:pt x="983" y="2025"/>
                    </a:lnTo>
                    <a:lnTo>
                      <a:pt x="998" y="2062"/>
                    </a:lnTo>
                    <a:lnTo>
                      <a:pt x="1014" y="2098"/>
                    </a:lnTo>
                    <a:lnTo>
                      <a:pt x="1032" y="2133"/>
                    </a:lnTo>
                    <a:lnTo>
                      <a:pt x="1052" y="2167"/>
                    </a:lnTo>
                    <a:lnTo>
                      <a:pt x="1072" y="2201"/>
                    </a:lnTo>
                    <a:lnTo>
                      <a:pt x="1095" y="2231"/>
                    </a:lnTo>
                    <a:lnTo>
                      <a:pt x="1120" y="2262"/>
                    </a:lnTo>
                    <a:lnTo>
                      <a:pt x="1144" y="2291"/>
                    </a:lnTo>
                    <a:lnTo>
                      <a:pt x="1172" y="2321"/>
                    </a:lnTo>
                    <a:lnTo>
                      <a:pt x="1200" y="2347"/>
                    </a:lnTo>
                    <a:lnTo>
                      <a:pt x="1229" y="2373"/>
                    </a:lnTo>
                    <a:lnTo>
                      <a:pt x="1260" y="2398"/>
                    </a:lnTo>
                    <a:lnTo>
                      <a:pt x="1292" y="2419"/>
                    </a:lnTo>
                    <a:lnTo>
                      <a:pt x="1326" y="2441"/>
                    </a:lnTo>
                    <a:lnTo>
                      <a:pt x="1360" y="2461"/>
                    </a:lnTo>
                    <a:lnTo>
                      <a:pt x="1393" y="2478"/>
                    </a:lnTo>
                    <a:lnTo>
                      <a:pt x="1430" y="2494"/>
                    </a:lnTo>
                    <a:lnTo>
                      <a:pt x="1467" y="2510"/>
                    </a:lnTo>
                    <a:lnTo>
                      <a:pt x="1504" y="2522"/>
                    </a:lnTo>
                    <a:lnTo>
                      <a:pt x="1543" y="2533"/>
                    </a:lnTo>
                    <a:lnTo>
                      <a:pt x="1583" y="2542"/>
                    </a:lnTo>
                    <a:lnTo>
                      <a:pt x="1623" y="2550"/>
                    </a:lnTo>
                    <a:lnTo>
                      <a:pt x="1663" y="2554"/>
                    </a:lnTo>
                    <a:lnTo>
                      <a:pt x="1704" y="2558"/>
                    </a:lnTo>
                    <a:lnTo>
                      <a:pt x="1746" y="2559"/>
                    </a:lnTo>
                    <a:lnTo>
                      <a:pt x="1746" y="3493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 dirty="0"/>
              </a:p>
            </p:txBody>
          </p:sp>
          <p:sp>
            <p:nvSpPr>
              <p:cNvPr id="20" name="Freeform 27">
                <a:extLst>
                  <a:ext uri="{FF2B5EF4-FFF2-40B4-BE49-F238E27FC236}">
                    <a16:creationId xmlns:a16="http://schemas.microsoft.com/office/drawing/2014/main" id="{FB6CC4C4-EF42-4290-8862-1E806EA879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237" y="3378423"/>
                <a:ext cx="902350" cy="1806113"/>
              </a:xfrm>
              <a:custGeom>
                <a:avLst/>
                <a:gdLst/>
                <a:ahLst/>
                <a:cxnLst>
                  <a:cxn ang="0">
                    <a:pos x="1278" y="2558"/>
                  </a:cxn>
                  <a:cxn ang="0">
                    <a:pos x="1147" y="2552"/>
                  </a:cxn>
                  <a:cxn ang="0">
                    <a:pos x="1021" y="2532"/>
                  </a:cxn>
                  <a:cxn ang="0">
                    <a:pos x="898" y="2501"/>
                  </a:cxn>
                  <a:cxn ang="0">
                    <a:pos x="781" y="2458"/>
                  </a:cxn>
                  <a:cxn ang="0">
                    <a:pos x="669" y="2404"/>
                  </a:cxn>
                  <a:cxn ang="0">
                    <a:pos x="562" y="2340"/>
                  </a:cxn>
                  <a:cxn ang="0">
                    <a:pos x="464" y="2266"/>
                  </a:cxn>
                  <a:cxn ang="0">
                    <a:pos x="373" y="2184"/>
                  </a:cxn>
                  <a:cxn ang="0">
                    <a:pos x="290" y="2092"/>
                  </a:cxn>
                  <a:cxn ang="0">
                    <a:pos x="218" y="1994"/>
                  </a:cxn>
                  <a:cxn ang="0">
                    <a:pos x="153" y="1889"/>
                  </a:cxn>
                  <a:cxn ang="0">
                    <a:pos x="99" y="1777"/>
                  </a:cxn>
                  <a:cxn ang="0">
                    <a:pos x="56" y="1660"/>
                  </a:cxn>
                  <a:cxn ang="0">
                    <a:pos x="24" y="1537"/>
                  </a:cxn>
                  <a:cxn ang="0">
                    <a:pos x="6" y="1409"/>
                  </a:cxn>
                  <a:cxn ang="0">
                    <a:pos x="0" y="1278"/>
                  </a:cxn>
                  <a:cxn ang="0">
                    <a:pos x="1" y="1214"/>
                  </a:cxn>
                  <a:cxn ang="0">
                    <a:pos x="13" y="1085"/>
                  </a:cxn>
                  <a:cxn ang="0">
                    <a:pos x="40" y="958"/>
                  </a:cxn>
                  <a:cxn ang="0">
                    <a:pos x="76" y="838"/>
                  </a:cxn>
                  <a:cxn ang="0">
                    <a:pos x="126" y="725"/>
                  </a:cxn>
                  <a:cxn ang="0">
                    <a:pos x="184" y="615"/>
                  </a:cxn>
                  <a:cxn ang="0">
                    <a:pos x="253" y="514"/>
                  </a:cxn>
                  <a:cxn ang="0">
                    <a:pos x="332" y="419"/>
                  </a:cxn>
                  <a:cxn ang="0">
                    <a:pos x="418" y="332"/>
                  </a:cxn>
                  <a:cxn ang="0">
                    <a:pos x="513" y="254"/>
                  </a:cxn>
                  <a:cxn ang="0">
                    <a:pos x="615" y="185"/>
                  </a:cxn>
                  <a:cxn ang="0">
                    <a:pos x="724" y="126"/>
                  </a:cxn>
                  <a:cxn ang="0">
                    <a:pos x="838" y="77"/>
                  </a:cxn>
                  <a:cxn ang="0">
                    <a:pos x="958" y="40"/>
                  </a:cxn>
                  <a:cxn ang="0">
                    <a:pos x="1084" y="14"/>
                  </a:cxn>
                  <a:cxn ang="0">
                    <a:pos x="1211" y="2"/>
                  </a:cxn>
                </a:cxnLst>
                <a:rect l="0" t="0" r="r" b="b"/>
                <a:pathLst>
                  <a:path w="1278" h="2558">
                    <a:moveTo>
                      <a:pt x="1278" y="2558"/>
                    </a:moveTo>
                    <a:lnTo>
                      <a:pt x="1278" y="2558"/>
                    </a:lnTo>
                    <a:lnTo>
                      <a:pt x="1211" y="2557"/>
                    </a:lnTo>
                    <a:lnTo>
                      <a:pt x="1147" y="2552"/>
                    </a:lnTo>
                    <a:lnTo>
                      <a:pt x="1084" y="2544"/>
                    </a:lnTo>
                    <a:lnTo>
                      <a:pt x="1021" y="2532"/>
                    </a:lnTo>
                    <a:lnTo>
                      <a:pt x="958" y="2518"/>
                    </a:lnTo>
                    <a:lnTo>
                      <a:pt x="898" y="2501"/>
                    </a:lnTo>
                    <a:lnTo>
                      <a:pt x="838" y="2481"/>
                    </a:lnTo>
                    <a:lnTo>
                      <a:pt x="781" y="2458"/>
                    </a:lnTo>
                    <a:lnTo>
                      <a:pt x="724" y="2432"/>
                    </a:lnTo>
                    <a:lnTo>
                      <a:pt x="669" y="2404"/>
                    </a:lnTo>
                    <a:lnTo>
                      <a:pt x="615" y="2374"/>
                    </a:lnTo>
                    <a:lnTo>
                      <a:pt x="562" y="2340"/>
                    </a:lnTo>
                    <a:lnTo>
                      <a:pt x="513" y="2304"/>
                    </a:lnTo>
                    <a:lnTo>
                      <a:pt x="464" y="2266"/>
                    </a:lnTo>
                    <a:lnTo>
                      <a:pt x="418" y="2226"/>
                    </a:lnTo>
                    <a:lnTo>
                      <a:pt x="373" y="2184"/>
                    </a:lnTo>
                    <a:lnTo>
                      <a:pt x="332" y="2140"/>
                    </a:lnTo>
                    <a:lnTo>
                      <a:pt x="290" y="2092"/>
                    </a:lnTo>
                    <a:lnTo>
                      <a:pt x="253" y="2044"/>
                    </a:lnTo>
                    <a:lnTo>
                      <a:pt x="218" y="1994"/>
                    </a:lnTo>
                    <a:lnTo>
                      <a:pt x="184" y="1943"/>
                    </a:lnTo>
                    <a:lnTo>
                      <a:pt x="153" y="1889"/>
                    </a:lnTo>
                    <a:lnTo>
                      <a:pt x="126" y="1834"/>
                    </a:lnTo>
                    <a:lnTo>
                      <a:pt x="99" y="1777"/>
                    </a:lnTo>
                    <a:lnTo>
                      <a:pt x="76" y="1718"/>
                    </a:lnTo>
                    <a:lnTo>
                      <a:pt x="56" y="1660"/>
                    </a:lnTo>
                    <a:lnTo>
                      <a:pt x="40" y="1598"/>
                    </a:lnTo>
                    <a:lnTo>
                      <a:pt x="24" y="1537"/>
                    </a:lnTo>
                    <a:lnTo>
                      <a:pt x="13" y="1474"/>
                    </a:lnTo>
                    <a:lnTo>
                      <a:pt x="6" y="1409"/>
                    </a:lnTo>
                    <a:lnTo>
                      <a:pt x="1" y="1345"/>
                    </a:lnTo>
                    <a:lnTo>
                      <a:pt x="0" y="1278"/>
                    </a:lnTo>
                    <a:lnTo>
                      <a:pt x="0" y="1278"/>
                    </a:lnTo>
                    <a:lnTo>
                      <a:pt x="1" y="1214"/>
                    </a:lnTo>
                    <a:lnTo>
                      <a:pt x="6" y="1148"/>
                    </a:lnTo>
                    <a:lnTo>
                      <a:pt x="13" y="1085"/>
                    </a:lnTo>
                    <a:lnTo>
                      <a:pt x="24" y="1022"/>
                    </a:lnTo>
                    <a:lnTo>
                      <a:pt x="40" y="958"/>
                    </a:lnTo>
                    <a:lnTo>
                      <a:pt x="56" y="898"/>
                    </a:lnTo>
                    <a:lnTo>
                      <a:pt x="76" y="838"/>
                    </a:lnTo>
                    <a:lnTo>
                      <a:pt x="99" y="782"/>
                    </a:lnTo>
                    <a:lnTo>
                      <a:pt x="126" y="725"/>
                    </a:lnTo>
                    <a:lnTo>
                      <a:pt x="153" y="669"/>
                    </a:lnTo>
                    <a:lnTo>
                      <a:pt x="184" y="615"/>
                    </a:lnTo>
                    <a:lnTo>
                      <a:pt x="218" y="563"/>
                    </a:lnTo>
                    <a:lnTo>
                      <a:pt x="253" y="514"/>
                    </a:lnTo>
                    <a:lnTo>
                      <a:pt x="290" y="465"/>
                    </a:lnTo>
                    <a:lnTo>
                      <a:pt x="332" y="419"/>
                    </a:lnTo>
                    <a:lnTo>
                      <a:pt x="373" y="374"/>
                    </a:lnTo>
                    <a:lnTo>
                      <a:pt x="418" y="332"/>
                    </a:lnTo>
                    <a:lnTo>
                      <a:pt x="464" y="292"/>
                    </a:lnTo>
                    <a:lnTo>
                      <a:pt x="513" y="254"/>
                    </a:lnTo>
                    <a:lnTo>
                      <a:pt x="562" y="219"/>
                    </a:lnTo>
                    <a:lnTo>
                      <a:pt x="615" y="185"/>
                    </a:lnTo>
                    <a:lnTo>
                      <a:pt x="669" y="154"/>
                    </a:lnTo>
                    <a:lnTo>
                      <a:pt x="724" y="126"/>
                    </a:lnTo>
                    <a:lnTo>
                      <a:pt x="781" y="100"/>
                    </a:lnTo>
                    <a:lnTo>
                      <a:pt x="838" y="77"/>
                    </a:lnTo>
                    <a:lnTo>
                      <a:pt x="898" y="57"/>
                    </a:lnTo>
                    <a:lnTo>
                      <a:pt x="958" y="40"/>
                    </a:lnTo>
                    <a:lnTo>
                      <a:pt x="1021" y="26"/>
                    </a:lnTo>
                    <a:lnTo>
                      <a:pt x="1084" y="14"/>
                    </a:lnTo>
                    <a:lnTo>
                      <a:pt x="1147" y="6"/>
                    </a:lnTo>
                    <a:lnTo>
                      <a:pt x="1211" y="2"/>
                    </a:lnTo>
                    <a:lnTo>
                      <a:pt x="1278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accent4"/>
                </a:solidFill>
                <a:prstDash val="lgDash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 dirty="0"/>
              </a:p>
            </p:txBody>
          </p:sp>
        </p:grpSp>
        <p:grpSp>
          <p:nvGrpSpPr>
            <p:cNvPr id="10" name="Group 13">
              <a:extLst>
                <a:ext uri="{FF2B5EF4-FFF2-40B4-BE49-F238E27FC236}">
                  <a16:creationId xmlns:a16="http://schemas.microsoft.com/office/drawing/2014/main" id="{7F0FA6F7-DB24-4AD6-B9C7-FDF8281A43EC}"/>
                </a:ext>
              </a:extLst>
            </p:cNvPr>
            <p:cNvGrpSpPr/>
            <p:nvPr/>
          </p:nvGrpSpPr>
          <p:grpSpPr>
            <a:xfrm rot="16200000">
              <a:off x="7848163" y="2518215"/>
              <a:ext cx="1232788" cy="2466989"/>
              <a:chOff x="292799" y="3047985"/>
              <a:chExt cx="1232788" cy="2466989"/>
            </a:xfrm>
          </p:grpSpPr>
          <p:sp>
            <p:nvSpPr>
              <p:cNvPr id="17" name="Freeform 5">
                <a:extLst>
                  <a:ext uri="{FF2B5EF4-FFF2-40B4-BE49-F238E27FC236}">
                    <a16:creationId xmlns:a16="http://schemas.microsoft.com/office/drawing/2014/main" id="{C4E97A3B-C471-470E-9365-7D8D7B9629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799" y="3047985"/>
                <a:ext cx="1232788" cy="2466989"/>
              </a:xfrm>
              <a:custGeom>
                <a:avLst/>
                <a:gdLst/>
                <a:ahLst/>
                <a:cxnLst>
                  <a:cxn ang="0">
                    <a:pos x="1656" y="3490"/>
                  </a:cxn>
                  <a:cxn ang="0">
                    <a:pos x="1481" y="3471"/>
                  </a:cxn>
                  <a:cxn ang="0">
                    <a:pos x="1310" y="3437"/>
                  </a:cxn>
                  <a:cxn ang="0">
                    <a:pos x="1146" y="3387"/>
                  </a:cxn>
                  <a:cxn ang="0">
                    <a:pos x="990" y="3319"/>
                  </a:cxn>
                  <a:cxn ang="0">
                    <a:pos x="841" y="3239"/>
                  </a:cxn>
                  <a:cxn ang="0">
                    <a:pos x="703" y="3145"/>
                  </a:cxn>
                  <a:cxn ang="0">
                    <a:pos x="572" y="3037"/>
                  </a:cxn>
                  <a:cxn ang="0">
                    <a:pos x="454" y="2919"/>
                  </a:cxn>
                  <a:cxn ang="0">
                    <a:pos x="348" y="2790"/>
                  </a:cxn>
                  <a:cxn ang="0">
                    <a:pos x="254" y="2651"/>
                  </a:cxn>
                  <a:cxn ang="0">
                    <a:pos x="172" y="2502"/>
                  </a:cxn>
                  <a:cxn ang="0">
                    <a:pos x="106" y="2345"/>
                  </a:cxn>
                  <a:cxn ang="0">
                    <a:pos x="55" y="2182"/>
                  </a:cxn>
                  <a:cxn ang="0">
                    <a:pos x="20" y="2012"/>
                  </a:cxn>
                  <a:cxn ang="0">
                    <a:pos x="3" y="1836"/>
                  </a:cxn>
                  <a:cxn ang="0">
                    <a:pos x="0" y="1701"/>
                  </a:cxn>
                  <a:cxn ang="0">
                    <a:pos x="14" y="1524"/>
                  </a:cxn>
                  <a:cxn ang="0">
                    <a:pos x="45" y="1352"/>
                  </a:cxn>
                  <a:cxn ang="0">
                    <a:pos x="92" y="1187"/>
                  </a:cxn>
                  <a:cxn ang="0">
                    <a:pos x="155" y="1029"/>
                  </a:cxn>
                  <a:cxn ang="0">
                    <a:pos x="232" y="878"/>
                  </a:cxn>
                  <a:cxn ang="0">
                    <a:pos x="323" y="736"/>
                  </a:cxn>
                  <a:cxn ang="0">
                    <a:pos x="426" y="604"/>
                  </a:cxn>
                  <a:cxn ang="0">
                    <a:pos x="541" y="483"/>
                  </a:cxn>
                  <a:cxn ang="0">
                    <a:pos x="669" y="373"/>
                  </a:cxn>
                  <a:cxn ang="0">
                    <a:pos x="806" y="275"/>
                  </a:cxn>
                  <a:cxn ang="0">
                    <a:pos x="952" y="192"/>
                  </a:cxn>
                  <a:cxn ang="0">
                    <a:pos x="1106" y="121"/>
                  </a:cxn>
                  <a:cxn ang="0">
                    <a:pos x="1269" y="66"/>
                  </a:cxn>
                  <a:cxn ang="0">
                    <a:pos x="1438" y="27"/>
                  </a:cxn>
                  <a:cxn ang="0">
                    <a:pos x="1612" y="4"/>
                  </a:cxn>
                  <a:cxn ang="0">
                    <a:pos x="1746" y="933"/>
                  </a:cxn>
                  <a:cxn ang="0">
                    <a:pos x="1623" y="942"/>
                  </a:cxn>
                  <a:cxn ang="0">
                    <a:pos x="1467" y="982"/>
                  </a:cxn>
                  <a:cxn ang="0">
                    <a:pos x="1326" y="1052"/>
                  </a:cxn>
                  <a:cxn ang="0">
                    <a:pos x="1200" y="1144"/>
                  </a:cxn>
                  <a:cxn ang="0">
                    <a:pos x="1095" y="1259"/>
                  </a:cxn>
                  <a:cxn ang="0">
                    <a:pos x="1014" y="1395"/>
                  </a:cxn>
                  <a:cxn ang="0">
                    <a:pos x="960" y="1544"/>
                  </a:cxn>
                  <a:cxn ang="0">
                    <a:pos x="935" y="1704"/>
                  </a:cxn>
                  <a:cxn ang="0">
                    <a:pos x="938" y="1828"/>
                  </a:cxn>
                  <a:cxn ang="0">
                    <a:pos x="970" y="1987"/>
                  </a:cxn>
                  <a:cxn ang="0">
                    <a:pos x="1032" y="2133"/>
                  </a:cxn>
                  <a:cxn ang="0">
                    <a:pos x="1120" y="2262"/>
                  </a:cxn>
                  <a:cxn ang="0">
                    <a:pos x="1229" y="2373"/>
                  </a:cxn>
                  <a:cxn ang="0">
                    <a:pos x="1360" y="2461"/>
                  </a:cxn>
                  <a:cxn ang="0">
                    <a:pos x="1504" y="2522"/>
                  </a:cxn>
                  <a:cxn ang="0">
                    <a:pos x="1663" y="2554"/>
                  </a:cxn>
                </a:cxnLst>
                <a:rect l="0" t="0" r="r" b="b"/>
                <a:pathLst>
                  <a:path w="1746" h="3493">
                    <a:moveTo>
                      <a:pt x="1746" y="3493"/>
                    </a:moveTo>
                    <a:lnTo>
                      <a:pt x="1746" y="3493"/>
                    </a:lnTo>
                    <a:lnTo>
                      <a:pt x="1701" y="3491"/>
                    </a:lnTo>
                    <a:lnTo>
                      <a:pt x="1656" y="3490"/>
                    </a:lnTo>
                    <a:lnTo>
                      <a:pt x="1612" y="3487"/>
                    </a:lnTo>
                    <a:lnTo>
                      <a:pt x="1567" y="3484"/>
                    </a:lnTo>
                    <a:lnTo>
                      <a:pt x="1524" y="3477"/>
                    </a:lnTo>
                    <a:lnTo>
                      <a:pt x="1481" y="3471"/>
                    </a:lnTo>
                    <a:lnTo>
                      <a:pt x="1438" y="3465"/>
                    </a:lnTo>
                    <a:lnTo>
                      <a:pt x="1395" y="3456"/>
                    </a:lnTo>
                    <a:lnTo>
                      <a:pt x="1352" y="3447"/>
                    </a:lnTo>
                    <a:lnTo>
                      <a:pt x="1310" y="3437"/>
                    </a:lnTo>
                    <a:lnTo>
                      <a:pt x="1269" y="3425"/>
                    </a:lnTo>
                    <a:lnTo>
                      <a:pt x="1227" y="3413"/>
                    </a:lnTo>
                    <a:lnTo>
                      <a:pt x="1187" y="3400"/>
                    </a:lnTo>
                    <a:lnTo>
                      <a:pt x="1146" y="3387"/>
                    </a:lnTo>
                    <a:lnTo>
                      <a:pt x="1106" y="3371"/>
                    </a:lnTo>
                    <a:lnTo>
                      <a:pt x="1067" y="3354"/>
                    </a:lnTo>
                    <a:lnTo>
                      <a:pt x="1029" y="3337"/>
                    </a:lnTo>
                    <a:lnTo>
                      <a:pt x="990" y="3319"/>
                    </a:lnTo>
                    <a:lnTo>
                      <a:pt x="952" y="3301"/>
                    </a:lnTo>
                    <a:lnTo>
                      <a:pt x="915" y="3281"/>
                    </a:lnTo>
                    <a:lnTo>
                      <a:pt x="878" y="3261"/>
                    </a:lnTo>
                    <a:lnTo>
                      <a:pt x="841" y="3239"/>
                    </a:lnTo>
                    <a:lnTo>
                      <a:pt x="806" y="3217"/>
                    </a:lnTo>
                    <a:lnTo>
                      <a:pt x="771" y="3193"/>
                    </a:lnTo>
                    <a:lnTo>
                      <a:pt x="737" y="3170"/>
                    </a:lnTo>
                    <a:lnTo>
                      <a:pt x="703" y="3145"/>
                    </a:lnTo>
                    <a:lnTo>
                      <a:pt x="669" y="3119"/>
                    </a:lnTo>
                    <a:lnTo>
                      <a:pt x="637" y="3093"/>
                    </a:lnTo>
                    <a:lnTo>
                      <a:pt x="604" y="3065"/>
                    </a:lnTo>
                    <a:lnTo>
                      <a:pt x="572" y="3037"/>
                    </a:lnTo>
                    <a:lnTo>
                      <a:pt x="541" y="3010"/>
                    </a:lnTo>
                    <a:lnTo>
                      <a:pt x="512" y="2981"/>
                    </a:lnTo>
                    <a:lnTo>
                      <a:pt x="483" y="2950"/>
                    </a:lnTo>
                    <a:lnTo>
                      <a:pt x="454" y="2919"/>
                    </a:lnTo>
                    <a:lnTo>
                      <a:pt x="426" y="2888"/>
                    </a:lnTo>
                    <a:lnTo>
                      <a:pt x="400" y="2856"/>
                    </a:lnTo>
                    <a:lnTo>
                      <a:pt x="374" y="2824"/>
                    </a:lnTo>
                    <a:lnTo>
                      <a:pt x="348" y="2790"/>
                    </a:lnTo>
                    <a:lnTo>
                      <a:pt x="323" y="2756"/>
                    </a:lnTo>
                    <a:lnTo>
                      <a:pt x="298" y="2722"/>
                    </a:lnTo>
                    <a:lnTo>
                      <a:pt x="275" y="2687"/>
                    </a:lnTo>
                    <a:lnTo>
                      <a:pt x="254" y="2651"/>
                    </a:lnTo>
                    <a:lnTo>
                      <a:pt x="232" y="2614"/>
                    </a:lnTo>
                    <a:lnTo>
                      <a:pt x="211" y="2578"/>
                    </a:lnTo>
                    <a:lnTo>
                      <a:pt x="191" y="2541"/>
                    </a:lnTo>
                    <a:lnTo>
                      <a:pt x="172" y="2502"/>
                    </a:lnTo>
                    <a:lnTo>
                      <a:pt x="155" y="2464"/>
                    </a:lnTo>
                    <a:lnTo>
                      <a:pt x="137" y="2425"/>
                    </a:lnTo>
                    <a:lnTo>
                      <a:pt x="121" y="2385"/>
                    </a:lnTo>
                    <a:lnTo>
                      <a:pt x="106" y="2345"/>
                    </a:lnTo>
                    <a:lnTo>
                      <a:pt x="92" y="2305"/>
                    </a:lnTo>
                    <a:lnTo>
                      <a:pt x="78" y="2265"/>
                    </a:lnTo>
                    <a:lnTo>
                      <a:pt x="66" y="2224"/>
                    </a:lnTo>
                    <a:lnTo>
                      <a:pt x="55" y="2182"/>
                    </a:lnTo>
                    <a:lnTo>
                      <a:pt x="45" y="2139"/>
                    </a:lnTo>
                    <a:lnTo>
                      <a:pt x="35" y="2098"/>
                    </a:lnTo>
                    <a:lnTo>
                      <a:pt x="28" y="2055"/>
                    </a:lnTo>
                    <a:lnTo>
                      <a:pt x="20" y="2012"/>
                    </a:lnTo>
                    <a:lnTo>
                      <a:pt x="14" y="1968"/>
                    </a:lnTo>
                    <a:lnTo>
                      <a:pt x="9" y="1924"/>
                    </a:lnTo>
                    <a:lnTo>
                      <a:pt x="5" y="1881"/>
                    </a:lnTo>
                    <a:lnTo>
                      <a:pt x="3" y="1836"/>
                    </a:lnTo>
                    <a:lnTo>
                      <a:pt x="0" y="1792"/>
                    </a:lnTo>
                    <a:lnTo>
                      <a:pt x="0" y="1745"/>
                    </a:lnTo>
                    <a:lnTo>
                      <a:pt x="0" y="1745"/>
                    </a:lnTo>
                    <a:lnTo>
                      <a:pt x="0" y="1701"/>
                    </a:lnTo>
                    <a:lnTo>
                      <a:pt x="3" y="1656"/>
                    </a:lnTo>
                    <a:lnTo>
                      <a:pt x="5" y="1612"/>
                    </a:lnTo>
                    <a:lnTo>
                      <a:pt x="9" y="1567"/>
                    </a:lnTo>
                    <a:lnTo>
                      <a:pt x="14" y="1524"/>
                    </a:lnTo>
                    <a:lnTo>
                      <a:pt x="20" y="1481"/>
                    </a:lnTo>
                    <a:lnTo>
                      <a:pt x="28" y="1438"/>
                    </a:lnTo>
                    <a:lnTo>
                      <a:pt x="35" y="1395"/>
                    </a:lnTo>
                    <a:lnTo>
                      <a:pt x="45" y="1352"/>
                    </a:lnTo>
                    <a:lnTo>
                      <a:pt x="55" y="1310"/>
                    </a:lnTo>
                    <a:lnTo>
                      <a:pt x="66" y="1269"/>
                    </a:lnTo>
                    <a:lnTo>
                      <a:pt x="78" y="1227"/>
                    </a:lnTo>
                    <a:lnTo>
                      <a:pt x="92" y="1187"/>
                    </a:lnTo>
                    <a:lnTo>
                      <a:pt x="106" y="1146"/>
                    </a:lnTo>
                    <a:lnTo>
                      <a:pt x="121" y="1107"/>
                    </a:lnTo>
                    <a:lnTo>
                      <a:pt x="137" y="1067"/>
                    </a:lnTo>
                    <a:lnTo>
                      <a:pt x="155" y="1029"/>
                    </a:lnTo>
                    <a:lnTo>
                      <a:pt x="172" y="990"/>
                    </a:lnTo>
                    <a:lnTo>
                      <a:pt x="191" y="952"/>
                    </a:lnTo>
                    <a:lnTo>
                      <a:pt x="211" y="915"/>
                    </a:lnTo>
                    <a:lnTo>
                      <a:pt x="232" y="878"/>
                    </a:lnTo>
                    <a:lnTo>
                      <a:pt x="254" y="841"/>
                    </a:lnTo>
                    <a:lnTo>
                      <a:pt x="275" y="806"/>
                    </a:lnTo>
                    <a:lnTo>
                      <a:pt x="298" y="770"/>
                    </a:lnTo>
                    <a:lnTo>
                      <a:pt x="323" y="736"/>
                    </a:lnTo>
                    <a:lnTo>
                      <a:pt x="348" y="703"/>
                    </a:lnTo>
                    <a:lnTo>
                      <a:pt x="374" y="669"/>
                    </a:lnTo>
                    <a:lnTo>
                      <a:pt x="400" y="636"/>
                    </a:lnTo>
                    <a:lnTo>
                      <a:pt x="426" y="604"/>
                    </a:lnTo>
                    <a:lnTo>
                      <a:pt x="454" y="572"/>
                    </a:lnTo>
                    <a:lnTo>
                      <a:pt x="483" y="543"/>
                    </a:lnTo>
                    <a:lnTo>
                      <a:pt x="512" y="512"/>
                    </a:lnTo>
                    <a:lnTo>
                      <a:pt x="541" y="483"/>
                    </a:lnTo>
                    <a:lnTo>
                      <a:pt x="572" y="453"/>
                    </a:lnTo>
                    <a:lnTo>
                      <a:pt x="604" y="426"/>
                    </a:lnTo>
                    <a:lnTo>
                      <a:pt x="637" y="399"/>
                    </a:lnTo>
                    <a:lnTo>
                      <a:pt x="669" y="373"/>
                    </a:lnTo>
                    <a:lnTo>
                      <a:pt x="703" y="347"/>
                    </a:lnTo>
                    <a:lnTo>
                      <a:pt x="737" y="323"/>
                    </a:lnTo>
                    <a:lnTo>
                      <a:pt x="771" y="298"/>
                    </a:lnTo>
                    <a:lnTo>
                      <a:pt x="806" y="275"/>
                    </a:lnTo>
                    <a:lnTo>
                      <a:pt x="841" y="253"/>
                    </a:lnTo>
                    <a:lnTo>
                      <a:pt x="878" y="232"/>
                    </a:lnTo>
                    <a:lnTo>
                      <a:pt x="915" y="210"/>
                    </a:lnTo>
                    <a:lnTo>
                      <a:pt x="952" y="192"/>
                    </a:lnTo>
                    <a:lnTo>
                      <a:pt x="990" y="172"/>
                    </a:lnTo>
                    <a:lnTo>
                      <a:pt x="1029" y="155"/>
                    </a:lnTo>
                    <a:lnTo>
                      <a:pt x="1067" y="136"/>
                    </a:lnTo>
                    <a:lnTo>
                      <a:pt x="1106" y="121"/>
                    </a:lnTo>
                    <a:lnTo>
                      <a:pt x="1146" y="106"/>
                    </a:lnTo>
                    <a:lnTo>
                      <a:pt x="1187" y="92"/>
                    </a:lnTo>
                    <a:lnTo>
                      <a:pt x="1227" y="78"/>
                    </a:lnTo>
                    <a:lnTo>
                      <a:pt x="1269" y="66"/>
                    </a:lnTo>
                    <a:lnTo>
                      <a:pt x="1310" y="55"/>
                    </a:lnTo>
                    <a:lnTo>
                      <a:pt x="1352" y="44"/>
                    </a:lnTo>
                    <a:lnTo>
                      <a:pt x="1395" y="35"/>
                    </a:lnTo>
                    <a:lnTo>
                      <a:pt x="1438" y="27"/>
                    </a:lnTo>
                    <a:lnTo>
                      <a:pt x="1481" y="20"/>
                    </a:lnTo>
                    <a:lnTo>
                      <a:pt x="1524" y="13"/>
                    </a:lnTo>
                    <a:lnTo>
                      <a:pt x="1567" y="9"/>
                    </a:lnTo>
                    <a:lnTo>
                      <a:pt x="1612" y="4"/>
                    </a:lnTo>
                    <a:lnTo>
                      <a:pt x="1656" y="3"/>
                    </a:lnTo>
                    <a:lnTo>
                      <a:pt x="1701" y="1"/>
                    </a:lnTo>
                    <a:lnTo>
                      <a:pt x="1746" y="0"/>
                    </a:lnTo>
                    <a:lnTo>
                      <a:pt x="1746" y="933"/>
                    </a:lnTo>
                    <a:lnTo>
                      <a:pt x="1746" y="933"/>
                    </a:lnTo>
                    <a:lnTo>
                      <a:pt x="1704" y="935"/>
                    </a:lnTo>
                    <a:lnTo>
                      <a:pt x="1663" y="938"/>
                    </a:lnTo>
                    <a:lnTo>
                      <a:pt x="1623" y="942"/>
                    </a:lnTo>
                    <a:lnTo>
                      <a:pt x="1583" y="950"/>
                    </a:lnTo>
                    <a:lnTo>
                      <a:pt x="1543" y="959"/>
                    </a:lnTo>
                    <a:lnTo>
                      <a:pt x="1504" y="970"/>
                    </a:lnTo>
                    <a:lnTo>
                      <a:pt x="1467" y="982"/>
                    </a:lnTo>
                    <a:lnTo>
                      <a:pt x="1430" y="998"/>
                    </a:lnTo>
                    <a:lnTo>
                      <a:pt x="1393" y="1013"/>
                    </a:lnTo>
                    <a:lnTo>
                      <a:pt x="1360" y="1032"/>
                    </a:lnTo>
                    <a:lnTo>
                      <a:pt x="1326" y="1052"/>
                    </a:lnTo>
                    <a:lnTo>
                      <a:pt x="1292" y="1072"/>
                    </a:lnTo>
                    <a:lnTo>
                      <a:pt x="1260" y="1095"/>
                    </a:lnTo>
                    <a:lnTo>
                      <a:pt x="1229" y="1119"/>
                    </a:lnTo>
                    <a:lnTo>
                      <a:pt x="1200" y="1144"/>
                    </a:lnTo>
                    <a:lnTo>
                      <a:pt x="1172" y="1172"/>
                    </a:lnTo>
                    <a:lnTo>
                      <a:pt x="1144" y="1199"/>
                    </a:lnTo>
                    <a:lnTo>
                      <a:pt x="1120" y="1230"/>
                    </a:lnTo>
                    <a:lnTo>
                      <a:pt x="1095" y="1259"/>
                    </a:lnTo>
                    <a:lnTo>
                      <a:pt x="1072" y="1292"/>
                    </a:lnTo>
                    <a:lnTo>
                      <a:pt x="1052" y="1325"/>
                    </a:lnTo>
                    <a:lnTo>
                      <a:pt x="1032" y="1359"/>
                    </a:lnTo>
                    <a:lnTo>
                      <a:pt x="1014" y="1395"/>
                    </a:lnTo>
                    <a:lnTo>
                      <a:pt x="998" y="1430"/>
                    </a:lnTo>
                    <a:lnTo>
                      <a:pt x="983" y="1467"/>
                    </a:lnTo>
                    <a:lnTo>
                      <a:pt x="970" y="1504"/>
                    </a:lnTo>
                    <a:lnTo>
                      <a:pt x="960" y="1544"/>
                    </a:lnTo>
                    <a:lnTo>
                      <a:pt x="950" y="1582"/>
                    </a:lnTo>
                    <a:lnTo>
                      <a:pt x="943" y="1622"/>
                    </a:lnTo>
                    <a:lnTo>
                      <a:pt x="938" y="1662"/>
                    </a:lnTo>
                    <a:lnTo>
                      <a:pt x="935" y="1704"/>
                    </a:lnTo>
                    <a:lnTo>
                      <a:pt x="934" y="1745"/>
                    </a:lnTo>
                    <a:lnTo>
                      <a:pt x="934" y="1745"/>
                    </a:lnTo>
                    <a:lnTo>
                      <a:pt x="935" y="1788"/>
                    </a:lnTo>
                    <a:lnTo>
                      <a:pt x="938" y="1828"/>
                    </a:lnTo>
                    <a:lnTo>
                      <a:pt x="943" y="1870"/>
                    </a:lnTo>
                    <a:lnTo>
                      <a:pt x="950" y="1910"/>
                    </a:lnTo>
                    <a:lnTo>
                      <a:pt x="960" y="1948"/>
                    </a:lnTo>
                    <a:lnTo>
                      <a:pt x="970" y="1987"/>
                    </a:lnTo>
                    <a:lnTo>
                      <a:pt x="983" y="2025"/>
                    </a:lnTo>
                    <a:lnTo>
                      <a:pt x="998" y="2062"/>
                    </a:lnTo>
                    <a:lnTo>
                      <a:pt x="1014" y="2098"/>
                    </a:lnTo>
                    <a:lnTo>
                      <a:pt x="1032" y="2133"/>
                    </a:lnTo>
                    <a:lnTo>
                      <a:pt x="1052" y="2167"/>
                    </a:lnTo>
                    <a:lnTo>
                      <a:pt x="1072" y="2201"/>
                    </a:lnTo>
                    <a:lnTo>
                      <a:pt x="1095" y="2231"/>
                    </a:lnTo>
                    <a:lnTo>
                      <a:pt x="1120" y="2262"/>
                    </a:lnTo>
                    <a:lnTo>
                      <a:pt x="1144" y="2291"/>
                    </a:lnTo>
                    <a:lnTo>
                      <a:pt x="1172" y="2321"/>
                    </a:lnTo>
                    <a:lnTo>
                      <a:pt x="1200" y="2347"/>
                    </a:lnTo>
                    <a:lnTo>
                      <a:pt x="1229" y="2373"/>
                    </a:lnTo>
                    <a:lnTo>
                      <a:pt x="1260" y="2398"/>
                    </a:lnTo>
                    <a:lnTo>
                      <a:pt x="1292" y="2419"/>
                    </a:lnTo>
                    <a:lnTo>
                      <a:pt x="1326" y="2441"/>
                    </a:lnTo>
                    <a:lnTo>
                      <a:pt x="1360" y="2461"/>
                    </a:lnTo>
                    <a:lnTo>
                      <a:pt x="1393" y="2478"/>
                    </a:lnTo>
                    <a:lnTo>
                      <a:pt x="1430" y="2494"/>
                    </a:lnTo>
                    <a:lnTo>
                      <a:pt x="1467" y="2510"/>
                    </a:lnTo>
                    <a:lnTo>
                      <a:pt x="1504" y="2522"/>
                    </a:lnTo>
                    <a:lnTo>
                      <a:pt x="1543" y="2533"/>
                    </a:lnTo>
                    <a:lnTo>
                      <a:pt x="1583" y="2542"/>
                    </a:lnTo>
                    <a:lnTo>
                      <a:pt x="1623" y="2550"/>
                    </a:lnTo>
                    <a:lnTo>
                      <a:pt x="1663" y="2554"/>
                    </a:lnTo>
                    <a:lnTo>
                      <a:pt x="1704" y="2558"/>
                    </a:lnTo>
                    <a:lnTo>
                      <a:pt x="1746" y="2559"/>
                    </a:lnTo>
                    <a:lnTo>
                      <a:pt x="1746" y="3493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 dirty="0"/>
              </a:p>
            </p:txBody>
          </p:sp>
          <p:sp>
            <p:nvSpPr>
              <p:cNvPr id="18" name="Freeform 27">
                <a:extLst>
                  <a:ext uri="{FF2B5EF4-FFF2-40B4-BE49-F238E27FC236}">
                    <a16:creationId xmlns:a16="http://schemas.microsoft.com/office/drawing/2014/main" id="{8BE79C95-D5B4-44D5-B163-4B7716D49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237" y="3378423"/>
                <a:ext cx="902350" cy="1806113"/>
              </a:xfrm>
              <a:custGeom>
                <a:avLst/>
                <a:gdLst/>
                <a:ahLst/>
                <a:cxnLst>
                  <a:cxn ang="0">
                    <a:pos x="1278" y="2558"/>
                  </a:cxn>
                  <a:cxn ang="0">
                    <a:pos x="1147" y="2552"/>
                  </a:cxn>
                  <a:cxn ang="0">
                    <a:pos x="1021" y="2532"/>
                  </a:cxn>
                  <a:cxn ang="0">
                    <a:pos x="898" y="2501"/>
                  </a:cxn>
                  <a:cxn ang="0">
                    <a:pos x="781" y="2458"/>
                  </a:cxn>
                  <a:cxn ang="0">
                    <a:pos x="669" y="2404"/>
                  </a:cxn>
                  <a:cxn ang="0">
                    <a:pos x="562" y="2340"/>
                  </a:cxn>
                  <a:cxn ang="0">
                    <a:pos x="464" y="2266"/>
                  </a:cxn>
                  <a:cxn ang="0">
                    <a:pos x="373" y="2184"/>
                  </a:cxn>
                  <a:cxn ang="0">
                    <a:pos x="290" y="2092"/>
                  </a:cxn>
                  <a:cxn ang="0">
                    <a:pos x="218" y="1994"/>
                  </a:cxn>
                  <a:cxn ang="0">
                    <a:pos x="153" y="1889"/>
                  </a:cxn>
                  <a:cxn ang="0">
                    <a:pos x="99" y="1777"/>
                  </a:cxn>
                  <a:cxn ang="0">
                    <a:pos x="56" y="1660"/>
                  </a:cxn>
                  <a:cxn ang="0">
                    <a:pos x="24" y="1537"/>
                  </a:cxn>
                  <a:cxn ang="0">
                    <a:pos x="6" y="1409"/>
                  </a:cxn>
                  <a:cxn ang="0">
                    <a:pos x="0" y="1278"/>
                  </a:cxn>
                  <a:cxn ang="0">
                    <a:pos x="1" y="1214"/>
                  </a:cxn>
                  <a:cxn ang="0">
                    <a:pos x="13" y="1085"/>
                  </a:cxn>
                  <a:cxn ang="0">
                    <a:pos x="40" y="958"/>
                  </a:cxn>
                  <a:cxn ang="0">
                    <a:pos x="76" y="838"/>
                  </a:cxn>
                  <a:cxn ang="0">
                    <a:pos x="126" y="725"/>
                  </a:cxn>
                  <a:cxn ang="0">
                    <a:pos x="184" y="615"/>
                  </a:cxn>
                  <a:cxn ang="0">
                    <a:pos x="253" y="514"/>
                  </a:cxn>
                  <a:cxn ang="0">
                    <a:pos x="332" y="419"/>
                  </a:cxn>
                  <a:cxn ang="0">
                    <a:pos x="418" y="332"/>
                  </a:cxn>
                  <a:cxn ang="0">
                    <a:pos x="513" y="254"/>
                  </a:cxn>
                  <a:cxn ang="0">
                    <a:pos x="615" y="185"/>
                  </a:cxn>
                  <a:cxn ang="0">
                    <a:pos x="724" y="126"/>
                  </a:cxn>
                  <a:cxn ang="0">
                    <a:pos x="838" y="77"/>
                  </a:cxn>
                  <a:cxn ang="0">
                    <a:pos x="958" y="40"/>
                  </a:cxn>
                  <a:cxn ang="0">
                    <a:pos x="1084" y="14"/>
                  </a:cxn>
                  <a:cxn ang="0">
                    <a:pos x="1211" y="2"/>
                  </a:cxn>
                </a:cxnLst>
                <a:rect l="0" t="0" r="r" b="b"/>
                <a:pathLst>
                  <a:path w="1278" h="2558">
                    <a:moveTo>
                      <a:pt x="1278" y="2558"/>
                    </a:moveTo>
                    <a:lnTo>
                      <a:pt x="1278" y="2558"/>
                    </a:lnTo>
                    <a:lnTo>
                      <a:pt x="1211" y="2557"/>
                    </a:lnTo>
                    <a:lnTo>
                      <a:pt x="1147" y="2552"/>
                    </a:lnTo>
                    <a:lnTo>
                      <a:pt x="1084" y="2544"/>
                    </a:lnTo>
                    <a:lnTo>
                      <a:pt x="1021" y="2532"/>
                    </a:lnTo>
                    <a:lnTo>
                      <a:pt x="958" y="2518"/>
                    </a:lnTo>
                    <a:lnTo>
                      <a:pt x="898" y="2501"/>
                    </a:lnTo>
                    <a:lnTo>
                      <a:pt x="838" y="2481"/>
                    </a:lnTo>
                    <a:lnTo>
                      <a:pt x="781" y="2458"/>
                    </a:lnTo>
                    <a:lnTo>
                      <a:pt x="724" y="2432"/>
                    </a:lnTo>
                    <a:lnTo>
                      <a:pt x="669" y="2404"/>
                    </a:lnTo>
                    <a:lnTo>
                      <a:pt x="615" y="2374"/>
                    </a:lnTo>
                    <a:lnTo>
                      <a:pt x="562" y="2340"/>
                    </a:lnTo>
                    <a:lnTo>
                      <a:pt x="513" y="2304"/>
                    </a:lnTo>
                    <a:lnTo>
                      <a:pt x="464" y="2266"/>
                    </a:lnTo>
                    <a:lnTo>
                      <a:pt x="418" y="2226"/>
                    </a:lnTo>
                    <a:lnTo>
                      <a:pt x="373" y="2184"/>
                    </a:lnTo>
                    <a:lnTo>
                      <a:pt x="332" y="2140"/>
                    </a:lnTo>
                    <a:lnTo>
                      <a:pt x="290" y="2092"/>
                    </a:lnTo>
                    <a:lnTo>
                      <a:pt x="253" y="2044"/>
                    </a:lnTo>
                    <a:lnTo>
                      <a:pt x="218" y="1994"/>
                    </a:lnTo>
                    <a:lnTo>
                      <a:pt x="184" y="1943"/>
                    </a:lnTo>
                    <a:lnTo>
                      <a:pt x="153" y="1889"/>
                    </a:lnTo>
                    <a:lnTo>
                      <a:pt x="126" y="1834"/>
                    </a:lnTo>
                    <a:lnTo>
                      <a:pt x="99" y="1777"/>
                    </a:lnTo>
                    <a:lnTo>
                      <a:pt x="76" y="1718"/>
                    </a:lnTo>
                    <a:lnTo>
                      <a:pt x="56" y="1660"/>
                    </a:lnTo>
                    <a:lnTo>
                      <a:pt x="40" y="1598"/>
                    </a:lnTo>
                    <a:lnTo>
                      <a:pt x="24" y="1537"/>
                    </a:lnTo>
                    <a:lnTo>
                      <a:pt x="13" y="1474"/>
                    </a:lnTo>
                    <a:lnTo>
                      <a:pt x="6" y="1409"/>
                    </a:lnTo>
                    <a:lnTo>
                      <a:pt x="1" y="1345"/>
                    </a:lnTo>
                    <a:lnTo>
                      <a:pt x="0" y="1278"/>
                    </a:lnTo>
                    <a:lnTo>
                      <a:pt x="0" y="1278"/>
                    </a:lnTo>
                    <a:lnTo>
                      <a:pt x="1" y="1214"/>
                    </a:lnTo>
                    <a:lnTo>
                      <a:pt x="6" y="1148"/>
                    </a:lnTo>
                    <a:lnTo>
                      <a:pt x="13" y="1085"/>
                    </a:lnTo>
                    <a:lnTo>
                      <a:pt x="24" y="1022"/>
                    </a:lnTo>
                    <a:lnTo>
                      <a:pt x="40" y="958"/>
                    </a:lnTo>
                    <a:lnTo>
                      <a:pt x="56" y="898"/>
                    </a:lnTo>
                    <a:lnTo>
                      <a:pt x="76" y="838"/>
                    </a:lnTo>
                    <a:lnTo>
                      <a:pt x="99" y="782"/>
                    </a:lnTo>
                    <a:lnTo>
                      <a:pt x="126" y="725"/>
                    </a:lnTo>
                    <a:lnTo>
                      <a:pt x="153" y="669"/>
                    </a:lnTo>
                    <a:lnTo>
                      <a:pt x="184" y="615"/>
                    </a:lnTo>
                    <a:lnTo>
                      <a:pt x="218" y="563"/>
                    </a:lnTo>
                    <a:lnTo>
                      <a:pt x="253" y="514"/>
                    </a:lnTo>
                    <a:lnTo>
                      <a:pt x="290" y="465"/>
                    </a:lnTo>
                    <a:lnTo>
                      <a:pt x="332" y="419"/>
                    </a:lnTo>
                    <a:lnTo>
                      <a:pt x="373" y="374"/>
                    </a:lnTo>
                    <a:lnTo>
                      <a:pt x="418" y="332"/>
                    </a:lnTo>
                    <a:lnTo>
                      <a:pt x="464" y="292"/>
                    </a:lnTo>
                    <a:lnTo>
                      <a:pt x="513" y="254"/>
                    </a:lnTo>
                    <a:lnTo>
                      <a:pt x="562" y="219"/>
                    </a:lnTo>
                    <a:lnTo>
                      <a:pt x="615" y="185"/>
                    </a:lnTo>
                    <a:lnTo>
                      <a:pt x="669" y="154"/>
                    </a:lnTo>
                    <a:lnTo>
                      <a:pt x="724" y="126"/>
                    </a:lnTo>
                    <a:lnTo>
                      <a:pt x="781" y="100"/>
                    </a:lnTo>
                    <a:lnTo>
                      <a:pt x="838" y="77"/>
                    </a:lnTo>
                    <a:lnTo>
                      <a:pt x="898" y="57"/>
                    </a:lnTo>
                    <a:lnTo>
                      <a:pt x="958" y="40"/>
                    </a:lnTo>
                    <a:lnTo>
                      <a:pt x="1021" y="26"/>
                    </a:lnTo>
                    <a:lnTo>
                      <a:pt x="1084" y="14"/>
                    </a:lnTo>
                    <a:lnTo>
                      <a:pt x="1147" y="6"/>
                    </a:lnTo>
                    <a:lnTo>
                      <a:pt x="1211" y="2"/>
                    </a:lnTo>
                    <a:lnTo>
                      <a:pt x="1278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accent4"/>
                </a:solidFill>
                <a:prstDash val="lgDash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 dirty="0"/>
              </a:p>
            </p:txBody>
          </p:sp>
        </p:grpSp>
        <p:grpSp>
          <p:nvGrpSpPr>
            <p:cNvPr id="11" name="Group 16">
              <a:extLst>
                <a:ext uri="{FF2B5EF4-FFF2-40B4-BE49-F238E27FC236}">
                  <a16:creationId xmlns:a16="http://schemas.microsoft.com/office/drawing/2014/main" id="{1027B088-C4B0-4E02-A887-0959049DB257}"/>
                </a:ext>
              </a:extLst>
            </p:cNvPr>
            <p:cNvGrpSpPr/>
            <p:nvPr/>
          </p:nvGrpSpPr>
          <p:grpSpPr>
            <a:xfrm rot="5400000">
              <a:off x="9654724" y="1287901"/>
              <a:ext cx="1232788" cy="2466989"/>
              <a:chOff x="292799" y="3047985"/>
              <a:chExt cx="1232788" cy="2466989"/>
            </a:xfrm>
          </p:grpSpPr>
          <p:sp>
            <p:nvSpPr>
              <p:cNvPr id="15" name="Freeform 5">
                <a:extLst>
                  <a:ext uri="{FF2B5EF4-FFF2-40B4-BE49-F238E27FC236}">
                    <a16:creationId xmlns:a16="http://schemas.microsoft.com/office/drawing/2014/main" id="{AA42CD71-BAAA-4142-B9B9-E34C9A5719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799" y="3047985"/>
                <a:ext cx="1232788" cy="2466989"/>
              </a:xfrm>
              <a:custGeom>
                <a:avLst/>
                <a:gdLst/>
                <a:ahLst/>
                <a:cxnLst>
                  <a:cxn ang="0">
                    <a:pos x="1656" y="3490"/>
                  </a:cxn>
                  <a:cxn ang="0">
                    <a:pos x="1481" y="3471"/>
                  </a:cxn>
                  <a:cxn ang="0">
                    <a:pos x="1310" y="3437"/>
                  </a:cxn>
                  <a:cxn ang="0">
                    <a:pos x="1146" y="3387"/>
                  </a:cxn>
                  <a:cxn ang="0">
                    <a:pos x="990" y="3319"/>
                  </a:cxn>
                  <a:cxn ang="0">
                    <a:pos x="841" y="3239"/>
                  </a:cxn>
                  <a:cxn ang="0">
                    <a:pos x="703" y="3145"/>
                  </a:cxn>
                  <a:cxn ang="0">
                    <a:pos x="572" y="3037"/>
                  </a:cxn>
                  <a:cxn ang="0">
                    <a:pos x="454" y="2919"/>
                  </a:cxn>
                  <a:cxn ang="0">
                    <a:pos x="348" y="2790"/>
                  </a:cxn>
                  <a:cxn ang="0">
                    <a:pos x="254" y="2651"/>
                  </a:cxn>
                  <a:cxn ang="0">
                    <a:pos x="172" y="2502"/>
                  </a:cxn>
                  <a:cxn ang="0">
                    <a:pos x="106" y="2345"/>
                  </a:cxn>
                  <a:cxn ang="0">
                    <a:pos x="55" y="2182"/>
                  </a:cxn>
                  <a:cxn ang="0">
                    <a:pos x="20" y="2012"/>
                  </a:cxn>
                  <a:cxn ang="0">
                    <a:pos x="3" y="1836"/>
                  </a:cxn>
                  <a:cxn ang="0">
                    <a:pos x="0" y="1701"/>
                  </a:cxn>
                  <a:cxn ang="0">
                    <a:pos x="14" y="1524"/>
                  </a:cxn>
                  <a:cxn ang="0">
                    <a:pos x="45" y="1352"/>
                  </a:cxn>
                  <a:cxn ang="0">
                    <a:pos x="92" y="1187"/>
                  </a:cxn>
                  <a:cxn ang="0">
                    <a:pos x="155" y="1029"/>
                  </a:cxn>
                  <a:cxn ang="0">
                    <a:pos x="232" y="878"/>
                  </a:cxn>
                  <a:cxn ang="0">
                    <a:pos x="323" y="736"/>
                  </a:cxn>
                  <a:cxn ang="0">
                    <a:pos x="426" y="604"/>
                  </a:cxn>
                  <a:cxn ang="0">
                    <a:pos x="541" y="483"/>
                  </a:cxn>
                  <a:cxn ang="0">
                    <a:pos x="669" y="373"/>
                  </a:cxn>
                  <a:cxn ang="0">
                    <a:pos x="806" y="275"/>
                  </a:cxn>
                  <a:cxn ang="0">
                    <a:pos x="952" y="192"/>
                  </a:cxn>
                  <a:cxn ang="0">
                    <a:pos x="1106" y="121"/>
                  </a:cxn>
                  <a:cxn ang="0">
                    <a:pos x="1269" y="66"/>
                  </a:cxn>
                  <a:cxn ang="0">
                    <a:pos x="1438" y="27"/>
                  </a:cxn>
                  <a:cxn ang="0">
                    <a:pos x="1612" y="4"/>
                  </a:cxn>
                  <a:cxn ang="0">
                    <a:pos x="1746" y="933"/>
                  </a:cxn>
                  <a:cxn ang="0">
                    <a:pos x="1623" y="942"/>
                  </a:cxn>
                  <a:cxn ang="0">
                    <a:pos x="1467" y="982"/>
                  </a:cxn>
                  <a:cxn ang="0">
                    <a:pos x="1326" y="1052"/>
                  </a:cxn>
                  <a:cxn ang="0">
                    <a:pos x="1200" y="1144"/>
                  </a:cxn>
                  <a:cxn ang="0">
                    <a:pos x="1095" y="1259"/>
                  </a:cxn>
                  <a:cxn ang="0">
                    <a:pos x="1014" y="1395"/>
                  </a:cxn>
                  <a:cxn ang="0">
                    <a:pos x="960" y="1544"/>
                  </a:cxn>
                  <a:cxn ang="0">
                    <a:pos x="935" y="1704"/>
                  </a:cxn>
                  <a:cxn ang="0">
                    <a:pos x="938" y="1828"/>
                  </a:cxn>
                  <a:cxn ang="0">
                    <a:pos x="970" y="1987"/>
                  </a:cxn>
                  <a:cxn ang="0">
                    <a:pos x="1032" y="2133"/>
                  </a:cxn>
                  <a:cxn ang="0">
                    <a:pos x="1120" y="2262"/>
                  </a:cxn>
                  <a:cxn ang="0">
                    <a:pos x="1229" y="2373"/>
                  </a:cxn>
                  <a:cxn ang="0">
                    <a:pos x="1360" y="2461"/>
                  </a:cxn>
                  <a:cxn ang="0">
                    <a:pos x="1504" y="2522"/>
                  </a:cxn>
                  <a:cxn ang="0">
                    <a:pos x="1663" y="2554"/>
                  </a:cxn>
                </a:cxnLst>
                <a:rect l="0" t="0" r="r" b="b"/>
                <a:pathLst>
                  <a:path w="1746" h="3493">
                    <a:moveTo>
                      <a:pt x="1746" y="3493"/>
                    </a:moveTo>
                    <a:lnTo>
                      <a:pt x="1746" y="3493"/>
                    </a:lnTo>
                    <a:lnTo>
                      <a:pt x="1701" y="3491"/>
                    </a:lnTo>
                    <a:lnTo>
                      <a:pt x="1656" y="3490"/>
                    </a:lnTo>
                    <a:lnTo>
                      <a:pt x="1612" y="3487"/>
                    </a:lnTo>
                    <a:lnTo>
                      <a:pt x="1567" y="3484"/>
                    </a:lnTo>
                    <a:lnTo>
                      <a:pt x="1524" y="3477"/>
                    </a:lnTo>
                    <a:lnTo>
                      <a:pt x="1481" y="3471"/>
                    </a:lnTo>
                    <a:lnTo>
                      <a:pt x="1438" y="3465"/>
                    </a:lnTo>
                    <a:lnTo>
                      <a:pt x="1395" y="3456"/>
                    </a:lnTo>
                    <a:lnTo>
                      <a:pt x="1352" y="3447"/>
                    </a:lnTo>
                    <a:lnTo>
                      <a:pt x="1310" y="3437"/>
                    </a:lnTo>
                    <a:lnTo>
                      <a:pt x="1269" y="3425"/>
                    </a:lnTo>
                    <a:lnTo>
                      <a:pt x="1227" y="3413"/>
                    </a:lnTo>
                    <a:lnTo>
                      <a:pt x="1187" y="3400"/>
                    </a:lnTo>
                    <a:lnTo>
                      <a:pt x="1146" y="3387"/>
                    </a:lnTo>
                    <a:lnTo>
                      <a:pt x="1106" y="3371"/>
                    </a:lnTo>
                    <a:lnTo>
                      <a:pt x="1067" y="3354"/>
                    </a:lnTo>
                    <a:lnTo>
                      <a:pt x="1029" y="3337"/>
                    </a:lnTo>
                    <a:lnTo>
                      <a:pt x="990" y="3319"/>
                    </a:lnTo>
                    <a:lnTo>
                      <a:pt x="952" y="3301"/>
                    </a:lnTo>
                    <a:lnTo>
                      <a:pt x="915" y="3281"/>
                    </a:lnTo>
                    <a:lnTo>
                      <a:pt x="878" y="3261"/>
                    </a:lnTo>
                    <a:lnTo>
                      <a:pt x="841" y="3239"/>
                    </a:lnTo>
                    <a:lnTo>
                      <a:pt x="806" y="3217"/>
                    </a:lnTo>
                    <a:lnTo>
                      <a:pt x="771" y="3193"/>
                    </a:lnTo>
                    <a:lnTo>
                      <a:pt x="737" y="3170"/>
                    </a:lnTo>
                    <a:lnTo>
                      <a:pt x="703" y="3145"/>
                    </a:lnTo>
                    <a:lnTo>
                      <a:pt x="669" y="3119"/>
                    </a:lnTo>
                    <a:lnTo>
                      <a:pt x="637" y="3093"/>
                    </a:lnTo>
                    <a:lnTo>
                      <a:pt x="604" y="3065"/>
                    </a:lnTo>
                    <a:lnTo>
                      <a:pt x="572" y="3037"/>
                    </a:lnTo>
                    <a:lnTo>
                      <a:pt x="541" y="3010"/>
                    </a:lnTo>
                    <a:lnTo>
                      <a:pt x="512" y="2981"/>
                    </a:lnTo>
                    <a:lnTo>
                      <a:pt x="483" y="2950"/>
                    </a:lnTo>
                    <a:lnTo>
                      <a:pt x="454" y="2919"/>
                    </a:lnTo>
                    <a:lnTo>
                      <a:pt x="426" y="2888"/>
                    </a:lnTo>
                    <a:lnTo>
                      <a:pt x="400" y="2856"/>
                    </a:lnTo>
                    <a:lnTo>
                      <a:pt x="374" y="2824"/>
                    </a:lnTo>
                    <a:lnTo>
                      <a:pt x="348" y="2790"/>
                    </a:lnTo>
                    <a:lnTo>
                      <a:pt x="323" y="2756"/>
                    </a:lnTo>
                    <a:lnTo>
                      <a:pt x="298" y="2722"/>
                    </a:lnTo>
                    <a:lnTo>
                      <a:pt x="275" y="2687"/>
                    </a:lnTo>
                    <a:lnTo>
                      <a:pt x="254" y="2651"/>
                    </a:lnTo>
                    <a:lnTo>
                      <a:pt x="232" y="2614"/>
                    </a:lnTo>
                    <a:lnTo>
                      <a:pt x="211" y="2578"/>
                    </a:lnTo>
                    <a:lnTo>
                      <a:pt x="191" y="2541"/>
                    </a:lnTo>
                    <a:lnTo>
                      <a:pt x="172" y="2502"/>
                    </a:lnTo>
                    <a:lnTo>
                      <a:pt x="155" y="2464"/>
                    </a:lnTo>
                    <a:lnTo>
                      <a:pt x="137" y="2425"/>
                    </a:lnTo>
                    <a:lnTo>
                      <a:pt x="121" y="2385"/>
                    </a:lnTo>
                    <a:lnTo>
                      <a:pt x="106" y="2345"/>
                    </a:lnTo>
                    <a:lnTo>
                      <a:pt x="92" y="2305"/>
                    </a:lnTo>
                    <a:lnTo>
                      <a:pt x="78" y="2265"/>
                    </a:lnTo>
                    <a:lnTo>
                      <a:pt x="66" y="2224"/>
                    </a:lnTo>
                    <a:lnTo>
                      <a:pt x="55" y="2182"/>
                    </a:lnTo>
                    <a:lnTo>
                      <a:pt x="45" y="2139"/>
                    </a:lnTo>
                    <a:lnTo>
                      <a:pt x="35" y="2098"/>
                    </a:lnTo>
                    <a:lnTo>
                      <a:pt x="28" y="2055"/>
                    </a:lnTo>
                    <a:lnTo>
                      <a:pt x="20" y="2012"/>
                    </a:lnTo>
                    <a:lnTo>
                      <a:pt x="14" y="1968"/>
                    </a:lnTo>
                    <a:lnTo>
                      <a:pt x="9" y="1924"/>
                    </a:lnTo>
                    <a:lnTo>
                      <a:pt x="5" y="1881"/>
                    </a:lnTo>
                    <a:lnTo>
                      <a:pt x="3" y="1836"/>
                    </a:lnTo>
                    <a:lnTo>
                      <a:pt x="0" y="1792"/>
                    </a:lnTo>
                    <a:lnTo>
                      <a:pt x="0" y="1745"/>
                    </a:lnTo>
                    <a:lnTo>
                      <a:pt x="0" y="1745"/>
                    </a:lnTo>
                    <a:lnTo>
                      <a:pt x="0" y="1701"/>
                    </a:lnTo>
                    <a:lnTo>
                      <a:pt x="3" y="1656"/>
                    </a:lnTo>
                    <a:lnTo>
                      <a:pt x="5" y="1612"/>
                    </a:lnTo>
                    <a:lnTo>
                      <a:pt x="9" y="1567"/>
                    </a:lnTo>
                    <a:lnTo>
                      <a:pt x="14" y="1524"/>
                    </a:lnTo>
                    <a:lnTo>
                      <a:pt x="20" y="1481"/>
                    </a:lnTo>
                    <a:lnTo>
                      <a:pt x="28" y="1438"/>
                    </a:lnTo>
                    <a:lnTo>
                      <a:pt x="35" y="1395"/>
                    </a:lnTo>
                    <a:lnTo>
                      <a:pt x="45" y="1352"/>
                    </a:lnTo>
                    <a:lnTo>
                      <a:pt x="55" y="1310"/>
                    </a:lnTo>
                    <a:lnTo>
                      <a:pt x="66" y="1269"/>
                    </a:lnTo>
                    <a:lnTo>
                      <a:pt x="78" y="1227"/>
                    </a:lnTo>
                    <a:lnTo>
                      <a:pt x="92" y="1187"/>
                    </a:lnTo>
                    <a:lnTo>
                      <a:pt x="106" y="1146"/>
                    </a:lnTo>
                    <a:lnTo>
                      <a:pt x="121" y="1107"/>
                    </a:lnTo>
                    <a:lnTo>
                      <a:pt x="137" y="1067"/>
                    </a:lnTo>
                    <a:lnTo>
                      <a:pt x="155" y="1029"/>
                    </a:lnTo>
                    <a:lnTo>
                      <a:pt x="172" y="990"/>
                    </a:lnTo>
                    <a:lnTo>
                      <a:pt x="191" y="952"/>
                    </a:lnTo>
                    <a:lnTo>
                      <a:pt x="211" y="915"/>
                    </a:lnTo>
                    <a:lnTo>
                      <a:pt x="232" y="878"/>
                    </a:lnTo>
                    <a:lnTo>
                      <a:pt x="254" y="841"/>
                    </a:lnTo>
                    <a:lnTo>
                      <a:pt x="275" y="806"/>
                    </a:lnTo>
                    <a:lnTo>
                      <a:pt x="298" y="770"/>
                    </a:lnTo>
                    <a:lnTo>
                      <a:pt x="323" y="736"/>
                    </a:lnTo>
                    <a:lnTo>
                      <a:pt x="348" y="703"/>
                    </a:lnTo>
                    <a:lnTo>
                      <a:pt x="374" y="669"/>
                    </a:lnTo>
                    <a:lnTo>
                      <a:pt x="400" y="636"/>
                    </a:lnTo>
                    <a:lnTo>
                      <a:pt x="426" y="604"/>
                    </a:lnTo>
                    <a:lnTo>
                      <a:pt x="454" y="572"/>
                    </a:lnTo>
                    <a:lnTo>
                      <a:pt x="483" y="543"/>
                    </a:lnTo>
                    <a:lnTo>
                      <a:pt x="512" y="512"/>
                    </a:lnTo>
                    <a:lnTo>
                      <a:pt x="541" y="483"/>
                    </a:lnTo>
                    <a:lnTo>
                      <a:pt x="572" y="453"/>
                    </a:lnTo>
                    <a:lnTo>
                      <a:pt x="604" y="426"/>
                    </a:lnTo>
                    <a:lnTo>
                      <a:pt x="637" y="399"/>
                    </a:lnTo>
                    <a:lnTo>
                      <a:pt x="669" y="373"/>
                    </a:lnTo>
                    <a:lnTo>
                      <a:pt x="703" y="347"/>
                    </a:lnTo>
                    <a:lnTo>
                      <a:pt x="737" y="323"/>
                    </a:lnTo>
                    <a:lnTo>
                      <a:pt x="771" y="298"/>
                    </a:lnTo>
                    <a:lnTo>
                      <a:pt x="806" y="275"/>
                    </a:lnTo>
                    <a:lnTo>
                      <a:pt x="841" y="253"/>
                    </a:lnTo>
                    <a:lnTo>
                      <a:pt x="878" y="232"/>
                    </a:lnTo>
                    <a:lnTo>
                      <a:pt x="915" y="210"/>
                    </a:lnTo>
                    <a:lnTo>
                      <a:pt x="952" y="192"/>
                    </a:lnTo>
                    <a:lnTo>
                      <a:pt x="990" y="172"/>
                    </a:lnTo>
                    <a:lnTo>
                      <a:pt x="1029" y="155"/>
                    </a:lnTo>
                    <a:lnTo>
                      <a:pt x="1067" y="136"/>
                    </a:lnTo>
                    <a:lnTo>
                      <a:pt x="1106" y="121"/>
                    </a:lnTo>
                    <a:lnTo>
                      <a:pt x="1146" y="106"/>
                    </a:lnTo>
                    <a:lnTo>
                      <a:pt x="1187" y="92"/>
                    </a:lnTo>
                    <a:lnTo>
                      <a:pt x="1227" y="78"/>
                    </a:lnTo>
                    <a:lnTo>
                      <a:pt x="1269" y="66"/>
                    </a:lnTo>
                    <a:lnTo>
                      <a:pt x="1310" y="55"/>
                    </a:lnTo>
                    <a:lnTo>
                      <a:pt x="1352" y="44"/>
                    </a:lnTo>
                    <a:lnTo>
                      <a:pt x="1395" y="35"/>
                    </a:lnTo>
                    <a:lnTo>
                      <a:pt x="1438" y="27"/>
                    </a:lnTo>
                    <a:lnTo>
                      <a:pt x="1481" y="20"/>
                    </a:lnTo>
                    <a:lnTo>
                      <a:pt x="1524" y="13"/>
                    </a:lnTo>
                    <a:lnTo>
                      <a:pt x="1567" y="9"/>
                    </a:lnTo>
                    <a:lnTo>
                      <a:pt x="1612" y="4"/>
                    </a:lnTo>
                    <a:lnTo>
                      <a:pt x="1656" y="3"/>
                    </a:lnTo>
                    <a:lnTo>
                      <a:pt x="1701" y="1"/>
                    </a:lnTo>
                    <a:lnTo>
                      <a:pt x="1746" y="0"/>
                    </a:lnTo>
                    <a:lnTo>
                      <a:pt x="1746" y="933"/>
                    </a:lnTo>
                    <a:lnTo>
                      <a:pt x="1746" y="933"/>
                    </a:lnTo>
                    <a:lnTo>
                      <a:pt x="1704" y="935"/>
                    </a:lnTo>
                    <a:lnTo>
                      <a:pt x="1663" y="938"/>
                    </a:lnTo>
                    <a:lnTo>
                      <a:pt x="1623" y="942"/>
                    </a:lnTo>
                    <a:lnTo>
                      <a:pt x="1583" y="950"/>
                    </a:lnTo>
                    <a:lnTo>
                      <a:pt x="1543" y="959"/>
                    </a:lnTo>
                    <a:lnTo>
                      <a:pt x="1504" y="970"/>
                    </a:lnTo>
                    <a:lnTo>
                      <a:pt x="1467" y="982"/>
                    </a:lnTo>
                    <a:lnTo>
                      <a:pt x="1430" y="998"/>
                    </a:lnTo>
                    <a:lnTo>
                      <a:pt x="1393" y="1013"/>
                    </a:lnTo>
                    <a:lnTo>
                      <a:pt x="1360" y="1032"/>
                    </a:lnTo>
                    <a:lnTo>
                      <a:pt x="1326" y="1052"/>
                    </a:lnTo>
                    <a:lnTo>
                      <a:pt x="1292" y="1072"/>
                    </a:lnTo>
                    <a:lnTo>
                      <a:pt x="1260" y="1095"/>
                    </a:lnTo>
                    <a:lnTo>
                      <a:pt x="1229" y="1119"/>
                    </a:lnTo>
                    <a:lnTo>
                      <a:pt x="1200" y="1144"/>
                    </a:lnTo>
                    <a:lnTo>
                      <a:pt x="1172" y="1172"/>
                    </a:lnTo>
                    <a:lnTo>
                      <a:pt x="1144" y="1199"/>
                    </a:lnTo>
                    <a:lnTo>
                      <a:pt x="1120" y="1230"/>
                    </a:lnTo>
                    <a:lnTo>
                      <a:pt x="1095" y="1259"/>
                    </a:lnTo>
                    <a:lnTo>
                      <a:pt x="1072" y="1292"/>
                    </a:lnTo>
                    <a:lnTo>
                      <a:pt x="1052" y="1325"/>
                    </a:lnTo>
                    <a:lnTo>
                      <a:pt x="1032" y="1359"/>
                    </a:lnTo>
                    <a:lnTo>
                      <a:pt x="1014" y="1395"/>
                    </a:lnTo>
                    <a:lnTo>
                      <a:pt x="998" y="1430"/>
                    </a:lnTo>
                    <a:lnTo>
                      <a:pt x="983" y="1467"/>
                    </a:lnTo>
                    <a:lnTo>
                      <a:pt x="970" y="1504"/>
                    </a:lnTo>
                    <a:lnTo>
                      <a:pt x="960" y="1544"/>
                    </a:lnTo>
                    <a:lnTo>
                      <a:pt x="950" y="1582"/>
                    </a:lnTo>
                    <a:lnTo>
                      <a:pt x="943" y="1622"/>
                    </a:lnTo>
                    <a:lnTo>
                      <a:pt x="938" y="1662"/>
                    </a:lnTo>
                    <a:lnTo>
                      <a:pt x="935" y="1704"/>
                    </a:lnTo>
                    <a:lnTo>
                      <a:pt x="934" y="1745"/>
                    </a:lnTo>
                    <a:lnTo>
                      <a:pt x="934" y="1745"/>
                    </a:lnTo>
                    <a:lnTo>
                      <a:pt x="935" y="1788"/>
                    </a:lnTo>
                    <a:lnTo>
                      <a:pt x="938" y="1828"/>
                    </a:lnTo>
                    <a:lnTo>
                      <a:pt x="943" y="1870"/>
                    </a:lnTo>
                    <a:lnTo>
                      <a:pt x="950" y="1910"/>
                    </a:lnTo>
                    <a:lnTo>
                      <a:pt x="960" y="1948"/>
                    </a:lnTo>
                    <a:lnTo>
                      <a:pt x="970" y="1987"/>
                    </a:lnTo>
                    <a:lnTo>
                      <a:pt x="983" y="2025"/>
                    </a:lnTo>
                    <a:lnTo>
                      <a:pt x="998" y="2062"/>
                    </a:lnTo>
                    <a:lnTo>
                      <a:pt x="1014" y="2098"/>
                    </a:lnTo>
                    <a:lnTo>
                      <a:pt x="1032" y="2133"/>
                    </a:lnTo>
                    <a:lnTo>
                      <a:pt x="1052" y="2167"/>
                    </a:lnTo>
                    <a:lnTo>
                      <a:pt x="1072" y="2201"/>
                    </a:lnTo>
                    <a:lnTo>
                      <a:pt x="1095" y="2231"/>
                    </a:lnTo>
                    <a:lnTo>
                      <a:pt x="1120" y="2262"/>
                    </a:lnTo>
                    <a:lnTo>
                      <a:pt x="1144" y="2291"/>
                    </a:lnTo>
                    <a:lnTo>
                      <a:pt x="1172" y="2321"/>
                    </a:lnTo>
                    <a:lnTo>
                      <a:pt x="1200" y="2347"/>
                    </a:lnTo>
                    <a:lnTo>
                      <a:pt x="1229" y="2373"/>
                    </a:lnTo>
                    <a:lnTo>
                      <a:pt x="1260" y="2398"/>
                    </a:lnTo>
                    <a:lnTo>
                      <a:pt x="1292" y="2419"/>
                    </a:lnTo>
                    <a:lnTo>
                      <a:pt x="1326" y="2441"/>
                    </a:lnTo>
                    <a:lnTo>
                      <a:pt x="1360" y="2461"/>
                    </a:lnTo>
                    <a:lnTo>
                      <a:pt x="1393" y="2478"/>
                    </a:lnTo>
                    <a:lnTo>
                      <a:pt x="1430" y="2494"/>
                    </a:lnTo>
                    <a:lnTo>
                      <a:pt x="1467" y="2510"/>
                    </a:lnTo>
                    <a:lnTo>
                      <a:pt x="1504" y="2522"/>
                    </a:lnTo>
                    <a:lnTo>
                      <a:pt x="1543" y="2533"/>
                    </a:lnTo>
                    <a:lnTo>
                      <a:pt x="1583" y="2542"/>
                    </a:lnTo>
                    <a:lnTo>
                      <a:pt x="1623" y="2550"/>
                    </a:lnTo>
                    <a:lnTo>
                      <a:pt x="1663" y="2554"/>
                    </a:lnTo>
                    <a:lnTo>
                      <a:pt x="1704" y="2558"/>
                    </a:lnTo>
                    <a:lnTo>
                      <a:pt x="1746" y="2559"/>
                    </a:lnTo>
                    <a:lnTo>
                      <a:pt x="1746" y="3493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 dirty="0"/>
              </a:p>
            </p:txBody>
          </p:sp>
          <p:sp>
            <p:nvSpPr>
              <p:cNvPr id="16" name="Freeform 27">
                <a:extLst>
                  <a:ext uri="{FF2B5EF4-FFF2-40B4-BE49-F238E27FC236}">
                    <a16:creationId xmlns:a16="http://schemas.microsoft.com/office/drawing/2014/main" id="{FE4C56CF-A26E-45E4-AD2F-C6A02C7701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237" y="3378423"/>
                <a:ext cx="902350" cy="1806113"/>
              </a:xfrm>
              <a:custGeom>
                <a:avLst/>
                <a:gdLst/>
                <a:ahLst/>
                <a:cxnLst>
                  <a:cxn ang="0">
                    <a:pos x="1278" y="2558"/>
                  </a:cxn>
                  <a:cxn ang="0">
                    <a:pos x="1147" y="2552"/>
                  </a:cxn>
                  <a:cxn ang="0">
                    <a:pos x="1021" y="2532"/>
                  </a:cxn>
                  <a:cxn ang="0">
                    <a:pos x="898" y="2501"/>
                  </a:cxn>
                  <a:cxn ang="0">
                    <a:pos x="781" y="2458"/>
                  </a:cxn>
                  <a:cxn ang="0">
                    <a:pos x="669" y="2404"/>
                  </a:cxn>
                  <a:cxn ang="0">
                    <a:pos x="562" y="2340"/>
                  </a:cxn>
                  <a:cxn ang="0">
                    <a:pos x="464" y="2266"/>
                  </a:cxn>
                  <a:cxn ang="0">
                    <a:pos x="373" y="2184"/>
                  </a:cxn>
                  <a:cxn ang="0">
                    <a:pos x="290" y="2092"/>
                  </a:cxn>
                  <a:cxn ang="0">
                    <a:pos x="218" y="1994"/>
                  </a:cxn>
                  <a:cxn ang="0">
                    <a:pos x="153" y="1889"/>
                  </a:cxn>
                  <a:cxn ang="0">
                    <a:pos x="99" y="1777"/>
                  </a:cxn>
                  <a:cxn ang="0">
                    <a:pos x="56" y="1660"/>
                  </a:cxn>
                  <a:cxn ang="0">
                    <a:pos x="24" y="1537"/>
                  </a:cxn>
                  <a:cxn ang="0">
                    <a:pos x="6" y="1409"/>
                  </a:cxn>
                  <a:cxn ang="0">
                    <a:pos x="0" y="1278"/>
                  </a:cxn>
                  <a:cxn ang="0">
                    <a:pos x="1" y="1214"/>
                  </a:cxn>
                  <a:cxn ang="0">
                    <a:pos x="13" y="1085"/>
                  </a:cxn>
                  <a:cxn ang="0">
                    <a:pos x="40" y="958"/>
                  </a:cxn>
                  <a:cxn ang="0">
                    <a:pos x="76" y="838"/>
                  </a:cxn>
                  <a:cxn ang="0">
                    <a:pos x="126" y="725"/>
                  </a:cxn>
                  <a:cxn ang="0">
                    <a:pos x="184" y="615"/>
                  </a:cxn>
                  <a:cxn ang="0">
                    <a:pos x="253" y="514"/>
                  </a:cxn>
                  <a:cxn ang="0">
                    <a:pos x="332" y="419"/>
                  </a:cxn>
                  <a:cxn ang="0">
                    <a:pos x="418" y="332"/>
                  </a:cxn>
                  <a:cxn ang="0">
                    <a:pos x="513" y="254"/>
                  </a:cxn>
                  <a:cxn ang="0">
                    <a:pos x="615" y="185"/>
                  </a:cxn>
                  <a:cxn ang="0">
                    <a:pos x="724" y="126"/>
                  </a:cxn>
                  <a:cxn ang="0">
                    <a:pos x="838" y="77"/>
                  </a:cxn>
                  <a:cxn ang="0">
                    <a:pos x="958" y="40"/>
                  </a:cxn>
                  <a:cxn ang="0">
                    <a:pos x="1084" y="14"/>
                  </a:cxn>
                  <a:cxn ang="0">
                    <a:pos x="1211" y="2"/>
                  </a:cxn>
                </a:cxnLst>
                <a:rect l="0" t="0" r="r" b="b"/>
                <a:pathLst>
                  <a:path w="1278" h="2558">
                    <a:moveTo>
                      <a:pt x="1278" y="2558"/>
                    </a:moveTo>
                    <a:lnTo>
                      <a:pt x="1278" y="2558"/>
                    </a:lnTo>
                    <a:lnTo>
                      <a:pt x="1211" y="2557"/>
                    </a:lnTo>
                    <a:lnTo>
                      <a:pt x="1147" y="2552"/>
                    </a:lnTo>
                    <a:lnTo>
                      <a:pt x="1084" y="2544"/>
                    </a:lnTo>
                    <a:lnTo>
                      <a:pt x="1021" y="2532"/>
                    </a:lnTo>
                    <a:lnTo>
                      <a:pt x="958" y="2518"/>
                    </a:lnTo>
                    <a:lnTo>
                      <a:pt x="898" y="2501"/>
                    </a:lnTo>
                    <a:lnTo>
                      <a:pt x="838" y="2481"/>
                    </a:lnTo>
                    <a:lnTo>
                      <a:pt x="781" y="2458"/>
                    </a:lnTo>
                    <a:lnTo>
                      <a:pt x="724" y="2432"/>
                    </a:lnTo>
                    <a:lnTo>
                      <a:pt x="669" y="2404"/>
                    </a:lnTo>
                    <a:lnTo>
                      <a:pt x="615" y="2374"/>
                    </a:lnTo>
                    <a:lnTo>
                      <a:pt x="562" y="2340"/>
                    </a:lnTo>
                    <a:lnTo>
                      <a:pt x="513" y="2304"/>
                    </a:lnTo>
                    <a:lnTo>
                      <a:pt x="464" y="2266"/>
                    </a:lnTo>
                    <a:lnTo>
                      <a:pt x="418" y="2226"/>
                    </a:lnTo>
                    <a:lnTo>
                      <a:pt x="373" y="2184"/>
                    </a:lnTo>
                    <a:lnTo>
                      <a:pt x="332" y="2140"/>
                    </a:lnTo>
                    <a:lnTo>
                      <a:pt x="290" y="2092"/>
                    </a:lnTo>
                    <a:lnTo>
                      <a:pt x="253" y="2044"/>
                    </a:lnTo>
                    <a:lnTo>
                      <a:pt x="218" y="1994"/>
                    </a:lnTo>
                    <a:lnTo>
                      <a:pt x="184" y="1943"/>
                    </a:lnTo>
                    <a:lnTo>
                      <a:pt x="153" y="1889"/>
                    </a:lnTo>
                    <a:lnTo>
                      <a:pt x="126" y="1834"/>
                    </a:lnTo>
                    <a:lnTo>
                      <a:pt x="99" y="1777"/>
                    </a:lnTo>
                    <a:lnTo>
                      <a:pt x="76" y="1718"/>
                    </a:lnTo>
                    <a:lnTo>
                      <a:pt x="56" y="1660"/>
                    </a:lnTo>
                    <a:lnTo>
                      <a:pt x="40" y="1598"/>
                    </a:lnTo>
                    <a:lnTo>
                      <a:pt x="24" y="1537"/>
                    </a:lnTo>
                    <a:lnTo>
                      <a:pt x="13" y="1474"/>
                    </a:lnTo>
                    <a:lnTo>
                      <a:pt x="6" y="1409"/>
                    </a:lnTo>
                    <a:lnTo>
                      <a:pt x="1" y="1345"/>
                    </a:lnTo>
                    <a:lnTo>
                      <a:pt x="0" y="1278"/>
                    </a:lnTo>
                    <a:lnTo>
                      <a:pt x="0" y="1278"/>
                    </a:lnTo>
                    <a:lnTo>
                      <a:pt x="1" y="1214"/>
                    </a:lnTo>
                    <a:lnTo>
                      <a:pt x="6" y="1148"/>
                    </a:lnTo>
                    <a:lnTo>
                      <a:pt x="13" y="1085"/>
                    </a:lnTo>
                    <a:lnTo>
                      <a:pt x="24" y="1022"/>
                    </a:lnTo>
                    <a:lnTo>
                      <a:pt x="40" y="958"/>
                    </a:lnTo>
                    <a:lnTo>
                      <a:pt x="56" y="898"/>
                    </a:lnTo>
                    <a:lnTo>
                      <a:pt x="76" y="838"/>
                    </a:lnTo>
                    <a:lnTo>
                      <a:pt x="99" y="782"/>
                    </a:lnTo>
                    <a:lnTo>
                      <a:pt x="126" y="725"/>
                    </a:lnTo>
                    <a:lnTo>
                      <a:pt x="153" y="669"/>
                    </a:lnTo>
                    <a:lnTo>
                      <a:pt x="184" y="615"/>
                    </a:lnTo>
                    <a:lnTo>
                      <a:pt x="218" y="563"/>
                    </a:lnTo>
                    <a:lnTo>
                      <a:pt x="253" y="514"/>
                    </a:lnTo>
                    <a:lnTo>
                      <a:pt x="290" y="465"/>
                    </a:lnTo>
                    <a:lnTo>
                      <a:pt x="332" y="419"/>
                    </a:lnTo>
                    <a:lnTo>
                      <a:pt x="373" y="374"/>
                    </a:lnTo>
                    <a:lnTo>
                      <a:pt x="418" y="332"/>
                    </a:lnTo>
                    <a:lnTo>
                      <a:pt x="464" y="292"/>
                    </a:lnTo>
                    <a:lnTo>
                      <a:pt x="513" y="254"/>
                    </a:lnTo>
                    <a:lnTo>
                      <a:pt x="562" y="219"/>
                    </a:lnTo>
                    <a:lnTo>
                      <a:pt x="615" y="185"/>
                    </a:lnTo>
                    <a:lnTo>
                      <a:pt x="669" y="154"/>
                    </a:lnTo>
                    <a:lnTo>
                      <a:pt x="724" y="126"/>
                    </a:lnTo>
                    <a:lnTo>
                      <a:pt x="781" y="100"/>
                    </a:lnTo>
                    <a:lnTo>
                      <a:pt x="838" y="77"/>
                    </a:lnTo>
                    <a:lnTo>
                      <a:pt x="898" y="57"/>
                    </a:lnTo>
                    <a:lnTo>
                      <a:pt x="958" y="40"/>
                    </a:lnTo>
                    <a:lnTo>
                      <a:pt x="1021" y="26"/>
                    </a:lnTo>
                    <a:lnTo>
                      <a:pt x="1084" y="14"/>
                    </a:lnTo>
                    <a:lnTo>
                      <a:pt x="1147" y="6"/>
                    </a:lnTo>
                    <a:lnTo>
                      <a:pt x="1211" y="2"/>
                    </a:lnTo>
                    <a:lnTo>
                      <a:pt x="1278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accent4"/>
                </a:solidFill>
                <a:prstDash val="lgDash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 dirty="0"/>
              </a:p>
            </p:txBody>
          </p:sp>
        </p:grpSp>
        <p:grpSp>
          <p:nvGrpSpPr>
            <p:cNvPr id="12" name="Group 13">
              <a:extLst>
                <a:ext uri="{FF2B5EF4-FFF2-40B4-BE49-F238E27FC236}">
                  <a16:creationId xmlns:a16="http://schemas.microsoft.com/office/drawing/2014/main" id="{73372373-127F-4667-8D74-51A76A996447}"/>
                </a:ext>
              </a:extLst>
            </p:cNvPr>
            <p:cNvGrpSpPr/>
            <p:nvPr/>
          </p:nvGrpSpPr>
          <p:grpSpPr>
            <a:xfrm rot="16200000">
              <a:off x="11462902" y="2515041"/>
              <a:ext cx="1232788" cy="2466989"/>
              <a:chOff x="292799" y="3047985"/>
              <a:chExt cx="1232788" cy="2466989"/>
            </a:xfrm>
          </p:grpSpPr>
          <p:sp>
            <p:nvSpPr>
              <p:cNvPr id="13" name="Freeform 5">
                <a:extLst>
                  <a:ext uri="{FF2B5EF4-FFF2-40B4-BE49-F238E27FC236}">
                    <a16:creationId xmlns:a16="http://schemas.microsoft.com/office/drawing/2014/main" id="{0FBC8564-CAE3-436E-B228-B1A53CE33E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799" y="3047985"/>
                <a:ext cx="1232788" cy="2466989"/>
              </a:xfrm>
              <a:custGeom>
                <a:avLst/>
                <a:gdLst/>
                <a:ahLst/>
                <a:cxnLst>
                  <a:cxn ang="0">
                    <a:pos x="1656" y="3490"/>
                  </a:cxn>
                  <a:cxn ang="0">
                    <a:pos x="1481" y="3471"/>
                  </a:cxn>
                  <a:cxn ang="0">
                    <a:pos x="1310" y="3437"/>
                  </a:cxn>
                  <a:cxn ang="0">
                    <a:pos x="1146" y="3387"/>
                  </a:cxn>
                  <a:cxn ang="0">
                    <a:pos x="990" y="3319"/>
                  </a:cxn>
                  <a:cxn ang="0">
                    <a:pos x="841" y="3239"/>
                  </a:cxn>
                  <a:cxn ang="0">
                    <a:pos x="703" y="3145"/>
                  </a:cxn>
                  <a:cxn ang="0">
                    <a:pos x="572" y="3037"/>
                  </a:cxn>
                  <a:cxn ang="0">
                    <a:pos x="454" y="2919"/>
                  </a:cxn>
                  <a:cxn ang="0">
                    <a:pos x="348" y="2790"/>
                  </a:cxn>
                  <a:cxn ang="0">
                    <a:pos x="254" y="2651"/>
                  </a:cxn>
                  <a:cxn ang="0">
                    <a:pos x="172" y="2502"/>
                  </a:cxn>
                  <a:cxn ang="0">
                    <a:pos x="106" y="2345"/>
                  </a:cxn>
                  <a:cxn ang="0">
                    <a:pos x="55" y="2182"/>
                  </a:cxn>
                  <a:cxn ang="0">
                    <a:pos x="20" y="2012"/>
                  </a:cxn>
                  <a:cxn ang="0">
                    <a:pos x="3" y="1836"/>
                  </a:cxn>
                  <a:cxn ang="0">
                    <a:pos x="0" y="1701"/>
                  </a:cxn>
                  <a:cxn ang="0">
                    <a:pos x="14" y="1524"/>
                  </a:cxn>
                  <a:cxn ang="0">
                    <a:pos x="45" y="1352"/>
                  </a:cxn>
                  <a:cxn ang="0">
                    <a:pos x="92" y="1187"/>
                  </a:cxn>
                  <a:cxn ang="0">
                    <a:pos x="155" y="1029"/>
                  </a:cxn>
                  <a:cxn ang="0">
                    <a:pos x="232" y="878"/>
                  </a:cxn>
                  <a:cxn ang="0">
                    <a:pos x="323" y="736"/>
                  </a:cxn>
                  <a:cxn ang="0">
                    <a:pos x="426" y="604"/>
                  </a:cxn>
                  <a:cxn ang="0">
                    <a:pos x="541" y="483"/>
                  </a:cxn>
                  <a:cxn ang="0">
                    <a:pos x="669" y="373"/>
                  </a:cxn>
                  <a:cxn ang="0">
                    <a:pos x="806" y="275"/>
                  </a:cxn>
                  <a:cxn ang="0">
                    <a:pos x="952" y="192"/>
                  </a:cxn>
                  <a:cxn ang="0">
                    <a:pos x="1106" y="121"/>
                  </a:cxn>
                  <a:cxn ang="0">
                    <a:pos x="1269" y="66"/>
                  </a:cxn>
                  <a:cxn ang="0">
                    <a:pos x="1438" y="27"/>
                  </a:cxn>
                  <a:cxn ang="0">
                    <a:pos x="1612" y="4"/>
                  </a:cxn>
                  <a:cxn ang="0">
                    <a:pos x="1746" y="933"/>
                  </a:cxn>
                  <a:cxn ang="0">
                    <a:pos x="1623" y="942"/>
                  </a:cxn>
                  <a:cxn ang="0">
                    <a:pos x="1467" y="982"/>
                  </a:cxn>
                  <a:cxn ang="0">
                    <a:pos x="1326" y="1052"/>
                  </a:cxn>
                  <a:cxn ang="0">
                    <a:pos x="1200" y="1144"/>
                  </a:cxn>
                  <a:cxn ang="0">
                    <a:pos x="1095" y="1259"/>
                  </a:cxn>
                  <a:cxn ang="0">
                    <a:pos x="1014" y="1395"/>
                  </a:cxn>
                  <a:cxn ang="0">
                    <a:pos x="960" y="1544"/>
                  </a:cxn>
                  <a:cxn ang="0">
                    <a:pos x="935" y="1704"/>
                  </a:cxn>
                  <a:cxn ang="0">
                    <a:pos x="938" y="1828"/>
                  </a:cxn>
                  <a:cxn ang="0">
                    <a:pos x="970" y="1987"/>
                  </a:cxn>
                  <a:cxn ang="0">
                    <a:pos x="1032" y="2133"/>
                  </a:cxn>
                  <a:cxn ang="0">
                    <a:pos x="1120" y="2262"/>
                  </a:cxn>
                  <a:cxn ang="0">
                    <a:pos x="1229" y="2373"/>
                  </a:cxn>
                  <a:cxn ang="0">
                    <a:pos x="1360" y="2461"/>
                  </a:cxn>
                  <a:cxn ang="0">
                    <a:pos x="1504" y="2522"/>
                  </a:cxn>
                  <a:cxn ang="0">
                    <a:pos x="1663" y="2554"/>
                  </a:cxn>
                </a:cxnLst>
                <a:rect l="0" t="0" r="r" b="b"/>
                <a:pathLst>
                  <a:path w="1746" h="3493">
                    <a:moveTo>
                      <a:pt x="1746" y="3493"/>
                    </a:moveTo>
                    <a:lnTo>
                      <a:pt x="1746" y="3493"/>
                    </a:lnTo>
                    <a:lnTo>
                      <a:pt x="1701" y="3491"/>
                    </a:lnTo>
                    <a:lnTo>
                      <a:pt x="1656" y="3490"/>
                    </a:lnTo>
                    <a:lnTo>
                      <a:pt x="1612" y="3487"/>
                    </a:lnTo>
                    <a:lnTo>
                      <a:pt x="1567" y="3484"/>
                    </a:lnTo>
                    <a:lnTo>
                      <a:pt x="1524" y="3477"/>
                    </a:lnTo>
                    <a:lnTo>
                      <a:pt x="1481" y="3471"/>
                    </a:lnTo>
                    <a:lnTo>
                      <a:pt x="1438" y="3465"/>
                    </a:lnTo>
                    <a:lnTo>
                      <a:pt x="1395" y="3456"/>
                    </a:lnTo>
                    <a:lnTo>
                      <a:pt x="1352" y="3447"/>
                    </a:lnTo>
                    <a:lnTo>
                      <a:pt x="1310" y="3437"/>
                    </a:lnTo>
                    <a:lnTo>
                      <a:pt x="1269" y="3425"/>
                    </a:lnTo>
                    <a:lnTo>
                      <a:pt x="1227" y="3413"/>
                    </a:lnTo>
                    <a:lnTo>
                      <a:pt x="1187" y="3400"/>
                    </a:lnTo>
                    <a:lnTo>
                      <a:pt x="1146" y="3387"/>
                    </a:lnTo>
                    <a:lnTo>
                      <a:pt x="1106" y="3371"/>
                    </a:lnTo>
                    <a:lnTo>
                      <a:pt x="1067" y="3354"/>
                    </a:lnTo>
                    <a:lnTo>
                      <a:pt x="1029" y="3337"/>
                    </a:lnTo>
                    <a:lnTo>
                      <a:pt x="990" y="3319"/>
                    </a:lnTo>
                    <a:lnTo>
                      <a:pt x="952" y="3301"/>
                    </a:lnTo>
                    <a:lnTo>
                      <a:pt x="915" y="3281"/>
                    </a:lnTo>
                    <a:lnTo>
                      <a:pt x="878" y="3261"/>
                    </a:lnTo>
                    <a:lnTo>
                      <a:pt x="841" y="3239"/>
                    </a:lnTo>
                    <a:lnTo>
                      <a:pt x="806" y="3217"/>
                    </a:lnTo>
                    <a:lnTo>
                      <a:pt x="771" y="3193"/>
                    </a:lnTo>
                    <a:lnTo>
                      <a:pt x="737" y="3170"/>
                    </a:lnTo>
                    <a:lnTo>
                      <a:pt x="703" y="3145"/>
                    </a:lnTo>
                    <a:lnTo>
                      <a:pt x="669" y="3119"/>
                    </a:lnTo>
                    <a:lnTo>
                      <a:pt x="637" y="3093"/>
                    </a:lnTo>
                    <a:lnTo>
                      <a:pt x="604" y="3065"/>
                    </a:lnTo>
                    <a:lnTo>
                      <a:pt x="572" y="3037"/>
                    </a:lnTo>
                    <a:lnTo>
                      <a:pt x="541" y="3010"/>
                    </a:lnTo>
                    <a:lnTo>
                      <a:pt x="512" y="2981"/>
                    </a:lnTo>
                    <a:lnTo>
                      <a:pt x="483" y="2950"/>
                    </a:lnTo>
                    <a:lnTo>
                      <a:pt x="454" y="2919"/>
                    </a:lnTo>
                    <a:lnTo>
                      <a:pt x="426" y="2888"/>
                    </a:lnTo>
                    <a:lnTo>
                      <a:pt x="400" y="2856"/>
                    </a:lnTo>
                    <a:lnTo>
                      <a:pt x="374" y="2824"/>
                    </a:lnTo>
                    <a:lnTo>
                      <a:pt x="348" y="2790"/>
                    </a:lnTo>
                    <a:lnTo>
                      <a:pt x="323" y="2756"/>
                    </a:lnTo>
                    <a:lnTo>
                      <a:pt x="298" y="2722"/>
                    </a:lnTo>
                    <a:lnTo>
                      <a:pt x="275" y="2687"/>
                    </a:lnTo>
                    <a:lnTo>
                      <a:pt x="254" y="2651"/>
                    </a:lnTo>
                    <a:lnTo>
                      <a:pt x="232" y="2614"/>
                    </a:lnTo>
                    <a:lnTo>
                      <a:pt x="211" y="2578"/>
                    </a:lnTo>
                    <a:lnTo>
                      <a:pt x="191" y="2541"/>
                    </a:lnTo>
                    <a:lnTo>
                      <a:pt x="172" y="2502"/>
                    </a:lnTo>
                    <a:lnTo>
                      <a:pt x="155" y="2464"/>
                    </a:lnTo>
                    <a:lnTo>
                      <a:pt x="137" y="2425"/>
                    </a:lnTo>
                    <a:lnTo>
                      <a:pt x="121" y="2385"/>
                    </a:lnTo>
                    <a:lnTo>
                      <a:pt x="106" y="2345"/>
                    </a:lnTo>
                    <a:lnTo>
                      <a:pt x="92" y="2305"/>
                    </a:lnTo>
                    <a:lnTo>
                      <a:pt x="78" y="2265"/>
                    </a:lnTo>
                    <a:lnTo>
                      <a:pt x="66" y="2224"/>
                    </a:lnTo>
                    <a:lnTo>
                      <a:pt x="55" y="2182"/>
                    </a:lnTo>
                    <a:lnTo>
                      <a:pt x="45" y="2139"/>
                    </a:lnTo>
                    <a:lnTo>
                      <a:pt x="35" y="2098"/>
                    </a:lnTo>
                    <a:lnTo>
                      <a:pt x="28" y="2055"/>
                    </a:lnTo>
                    <a:lnTo>
                      <a:pt x="20" y="2012"/>
                    </a:lnTo>
                    <a:lnTo>
                      <a:pt x="14" y="1968"/>
                    </a:lnTo>
                    <a:lnTo>
                      <a:pt x="9" y="1924"/>
                    </a:lnTo>
                    <a:lnTo>
                      <a:pt x="5" y="1881"/>
                    </a:lnTo>
                    <a:lnTo>
                      <a:pt x="3" y="1836"/>
                    </a:lnTo>
                    <a:lnTo>
                      <a:pt x="0" y="1792"/>
                    </a:lnTo>
                    <a:lnTo>
                      <a:pt x="0" y="1745"/>
                    </a:lnTo>
                    <a:lnTo>
                      <a:pt x="0" y="1745"/>
                    </a:lnTo>
                    <a:lnTo>
                      <a:pt x="0" y="1701"/>
                    </a:lnTo>
                    <a:lnTo>
                      <a:pt x="3" y="1656"/>
                    </a:lnTo>
                    <a:lnTo>
                      <a:pt x="5" y="1612"/>
                    </a:lnTo>
                    <a:lnTo>
                      <a:pt x="9" y="1567"/>
                    </a:lnTo>
                    <a:lnTo>
                      <a:pt x="14" y="1524"/>
                    </a:lnTo>
                    <a:lnTo>
                      <a:pt x="20" y="1481"/>
                    </a:lnTo>
                    <a:lnTo>
                      <a:pt x="28" y="1438"/>
                    </a:lnTo>
                    <a:lnTo>
                      <a:pt x="35" y="1395"/>
                    </a:lnTo>
                    <a:lnTo>
                      <a:pt x="45" y="1352"/>
                    </a:lnTo>
                    <a:lnTo>
                      <a:pt x="55" y="1310"/>
                    </a:lnTo>
                    <a:lnTo>
                      <a:pt x="66" y="1269"/>
                    </a:lnTo>
                    <a:lnTo>
                      <a:pt x="78" y="1227"/>
                    </a:lnTo>
                    <a:lnTo>
                      <a:pt x="92" y="1187"/>
                    </a:lnTo>
                    <a:lnTo>
                      <a:pt x="106" y="1146"/>
                    </a:lnTo>
                    <a:lnTo>
                      <a:pt x="121" y="1107"/>
                    </a:lnTo>
                    <a:lnTo>
                      <a:pt x="137" y="1067"/>
                    </a:lnTo>
                    <a:lnTo>
                      <a:pt x="155" y="1029"/>
                    </a:lnTo>
                    <a:lnTo>
                      <a:pt x="172" y="990"/>
                    </a:lnTo>
                    <a:lnTo>
                      <a:pt x="191" y="952"/>
                    </a:lnTo>
                    <a:lnTo>
                      <a:pt x="211" y="915"/>
                    </a:lnTo>
                    <a:lnTo>
                      <a:pt x="232" y="878"/>
                    </a:lnTo>
                    <a:lnTo>
                      <a:pt x="254" y="841"/>
                    </a:lnTo>
                    <a:lnTo>
                      <a:pt x="275" y="806"/>
                    </a:lnTo>
                    <a:lnTo>
                      <a:pt x="298" y="770"/>
                    </a:lnTo>
                    <a:lnTo>
                      <a:pt x="323" y="736"/>
                    </a:lnTo>
                    <a:lnTo>
                      <a:pt x="348" y="703"/>
                    </a:lnTo>
                    <a:lnTo>
                      <a:pt x="374" y="669"/>
                    </a:lnTo>
                    <a:lnTo>
                      <a:pt x="400" y="636"/>
                    </a:lnTo>
                    <a:lnTo>
                      <a:pt x="426" y="604"/>
                    </a:lnTo>
                    <a:lnTo>
                      <a:pt x="454" y="572"/>
                    </a:lnTo>
                    <a:lnTo>
                      <a:pt x="483" y="543"/>
                    </a:lnTo>
                    <a:lnTo>
                      <a:pt x="512" y="512"/>
                    </a:lnTo>
                    <a:lnTo>
                      <a:pt x="541" y="483"/>
                    </a:lnTo>
                    <a:lnTo>
                      <a:pt x="572" y="453"/>
                    </a:lnTo>
                    <a:lnTo>
                      <a:pt x="604" y="426"/>
                    </a:lnTo>
                    <a:lnTo>
                      <a:pt x="637" y="399"/>
                    </a:lnTo>
                    <a:lnTo>
                      <a:pt x="669" y="373"/>
                    </a:lnTo>
                    <a:lnTo>
                      <a:pt x="703" y="347"/>
                    </a:lnTo>
                    <a:lnTo>
                      <a:pt x="737" y="323"/>
                    </a:lnTo>
                    <a:lnTo>
                      <a:pt x="771" y="298"/>
                    </a:lnTo>
                    <a:lnTo>
                      <a:pt x="806" y="275"/>
                    </a:lnTo>
                    <a:lnTo>
                      <a:pt x="841" y="253"/>
                    </a:lnTo>
                    <a:lnTo>
                      <a:pt x="878" y="232"/>
                    </a:lnTo>
                    <a:lnTo>
                      <a:pt x="915" y="210"/>
                    </a:lnTo>
                    <a:lnTo>
                      <a:pt x="952" y="192"/>
                    </a:lnTo>
                    <a:lnTo>
                      <a:pt x="990" y="172"/>
                    </a:lnTo>
                    <a:lnTo>
                      <a:pt x="1029" y="155"/>
                    </a:lnTo>
                    <a:lnTo>
                      <a:pt x="1067" y="136"/>
                    </a:lnTo>
                    <a:lnTo>
                      <a:pt x="1106" y="121"/>
                    </a:lnTo>
                    <a:lnTo>
                      <a:pt x="1146" y="106"/>
                    </a:lnTo>
                    <a:lnTo>
                      <a:pt x="1187" y="92"/>
                    </a:lnTo>
                    <a:lnTo>
                      <a:pt x="1227" y="78"/>
                    </a:lnTo>
                    <a:lnTo>
                      <a:pt x="1269" y="66"/>
                    </a:lnTo>
                    <a:lnTo>
                      <a:pt x="1310" y="55"/>
                    </a:lnTo>
                    <a:lnTo>
                      <a:pt x="1352" y="44"/>
                    </a:lnTo>
                    <a:lnTo>
                      <a:pt x="1395" y="35"/>
                    </a:lnTo>
                    <a:lnTo>
                      <a:pt x="1438" y="27"/>
                    </a:lnTo>
                    <a:lnTo>
                      <a:pt x="1481" y="20"/>
                    </a:lnTo>
                    <a:lnTo>
                      <a:pt x="1524" y="13"/>
                    </a:lnTo>
                    <a:lnTo>
                      <a:pt x="1567" y="9"/>
                    </a:lnTo>
                    <a:lnTo>
                      <a:pt x="1612" y="4"/>
                    </a:lnTo>
                    <a:lnTo>
                      <a:pt x="1656" y="3"/>
                    </a:lnTo>
                    <a:lnTo>
                      <a:pt x="1701" y="1"/>
                    </a:lnTo>
                    <a:lnTo>
                      <a:pt x="1746" y="0"/>
                    </a:lnTo>
                    <a:lnTo>
                      <a:pt x="1746" y="933"/>
                    </a:lnTo>
                    <a:lnTo>
                      <a:pt x="1746" y="933"/>
                    </a:lnTo>
                    <a:lnTo>
                      <a:pt x="1704" y="935"/>
                    </a:lnTo>
                    <a:lnTo>
                      <a:pt x="1663" y="938"/>
                    </a:lnTo>
                    <a:lnTo>
                      <a:pt x="1623" y="942"/>
                    </a:lnTo>
                    <a:lnTo>
                      <a:pt x="1583" y="950"/>
                    </a:lnTo>
                    <a:lnTo>
                      <a:pt x="1543" y="959"/>
                    </a:lnTo>
                    <a:lnTo>
                      <a:pt x="1504" y="970"/>
                    </a:lnTo>
                    <a:lnTo>
                      <a:pt x="1467" y="982"/>
                    </a:lnTo>
                    <a:lnTo>
                      <a:pt x="1430" y="998"/>
                    </a:lnTo>
                    <a:lnTo>
                      <a:pt x="1393" y="1013"/>
                    </a:lnTo>
                    <a:lnTo>
                      <a:pt x="1360" y="1032"/>
                    </a:lnTo>
                    <a:lnTo>
                      <a:pt x="1326" y="1052"/>
                    </a:lnTo>
                    <a:lnTo>
                      <a:pt x="1292" y="1072"/>
                    </a:lnTo>
                    <a:lnTo>
                      <a:pt x="1260" y="1095"/>
                    </a:lnTo>
                    <a:lnTo>
                      <a:pt x="1229" y="1119"/>
                    </a:lnTo>
                    <a:lnTo>
                      <a:pt x="1200" y="1144"/>
                    </a:lnTo>
                    <a:lnTo>
                      <a:pt x="1172" y="1172"/>
                    </a:lnTo>
                    <a:lnTo>
                      <a:pt x="1144" y="1199"/>
                    </a:lnTo>
                    <a:lnTo>
                      <a:pt x="1120" y="1230"/>
                    </a:lnTo>
                    <a:lnTo>
                      <a:pt x="1095" y="1259"/>
                    </a:lnTo>
                    <a:lnTo>
                      <a:pt x="1072" y="1292"/>
                    </a:lnTo>
                    <a:lnTo>
                      <a:pt x="1052" y="1325"/>
                    </a:lnTo>
                    <a:lnTo>
                      <a:pt x="1032" y="1359"/>
                    </a:lnTo>
                    <a:lnTo>
                      <a:pt x="1014" y="1395"/>
                    </a:lnTo>
                    <a:lnTo>
                      <a:pt x="998" y="1430"/>
                    </a:lnTo>
                    <a:lnTo>
                      <a:pt x="983" y="1467"/>
                    </a:lnTo>
                    <a:lnTo>
                      <a:pt x="970" y="1504"/>
                    </a:lnTo>
                    <a:lnTo>
                      <a:pt x="960" y="1544"/>
                    </a:lnTo>
                    <a:lnTo>
                      <a:pt x="950" y="1582"/>
                    </a:lnTo>
                    <a:lnTo>
                      <a:pt x="943" y="1622"/>
                    </a:lnTo>
                    <a:lnTo>
                      <a:pt x="938" y="1662"/>
                    </a:lnTo>
                    <a:lnTo>
                      <a:pt x="935" y="1704"/>
                    </a:lnTo>
                    <a:lnTo>
                      <a:pt x="934" y="1745"/>
                    </a:lnTo>
                    <a:lnTo>
                      <a:pt x="934" y="1745"/>
                    </a:lnTo>
                    <a:lnTo>
                      <a:pt x="935" y="1788"/>
                    </a:lnTo>
                    <a:lnTo>
                      <a:pt x="938" y="1828"/>
                    </a:lnTo>
                    <a:lnTo>
                      <a:pt x="943" y="1870"/>
                    </a:lnTo>
                    <a:lnTo>
                      <a:pt x="950" y="1910"/>
                    </a:lnTo>
                    <a:lnTo>
                      <a:pt x="960" y="1948"/>
                    </a:lnTo>
                    <a:lnTo>
                      <a:pt x="970" y="1987"/>
                    </a:lnTo>
                    <a:lnTo>
                      <a:pt x="983" y="2025"/>
                    </a:lnTo>
                    <a:lnTo>
                      <a:pt x="998" y="2062"/>
                    </a:lnTo>
                    <a:lnTo>
                      <a:pt x="1014" y="2098"/>
                    </a:lnTo>
                    <a:lnTo>
                      <a:pt x="1032" y="2133"/>
                    </a:lnTo>
                    <a:lnTo>
                      <a:pt x="1052" y="2167"/>
                    </a:lnTo>
                    <a:lnTo>
                      <a:pt x="1072" y="2201"/>
                    </a:lnTo>
                    <a:lnTo>
                      <a:pt x="1095" y="2231"/>
                    </a:lnTo>
                    <a:lnTo>
                      <a:pt x="1120" y="2262"/>
                    </a:lnTo>
                    <a:lnTo>
                      <a:pt x="1144" y="2291"/>
                    </a:lnTo>
                    <a:lnTo>
                      <a:pt x="1172" y="2321"/>
                    </a:lnTo>
                    <a:lnTo>
                      <a:pt x="1200" y="2347"/>
                    </a:lnTo>
                    <a:lnTo>
                      <a:pt x="1229" y="2373"/>
                    </a:lnTo>
                    <a:lnTo>
                      <a:pt x="1260" y="2398"/>
                    </a:lnTo>
                    <a:lnTo>
                      <a:pt x="1292" y="2419"/>
                    </a:lnTo>
                    <a:lnTo>
                      <a:pt x="1326" y="2441"/>
                    </a:lnTo>
                    <a:lnTo>
                      <a:pt x="1360" y="2461"/>
                    </a:lnTo>
                    <a:lnTo>
                      <a:pt x="1393" y="2478"/>
                    </a:lnTo>
                    <a:lnTo>
                      <a:pt x="1430" y="2494"/>
                    </a:lnTo>
                    <a:lnTo>
                      <a:pt x="1467" y="2510"/>
                    </a:lnTo>
                    <a:lnTo>
                      <a:pt x="1504" y="2522"/>
                    </a:lnTo>
                    <a:lnTo>
                      <a:pt x="1543" y="2533"/>
                    </a:lnTo>
                    <a:lnTo>
                      <a:pt x="1583" y="2542"/>
                    </a:lnTo>
                    <a:lnTo>
                      <a:pt x="1623" y="2550"/>
                    </a:lnTo>
                    <a:lnTo>
                      <a:pt x="1663" y="2554"/>
                    </a:lnTo>
                    <a:lnTo>
                      <a:pt x="1704" y="2558"/>
                    </a:lnTo>
                    <a:lnTo>
                      <a:pt x="1746" y="2559"/>
                    </a:lnTo>
                    <a:lnTo>
                      <a:pt x="1746" y="3493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 dirty="0"/>
              </a:p>
            </p:txBody>
          </p:sp>
          <p:sp>
            <p:nvSpPr>
              <p:cNvPr id="14" name="Freeform 27">
                <a:extLst>
                  <a:ext uri="{FF2B5EF4-FFF2-40B4-BE49-F238E27FC236}">
                    <a16:creationId xmlns:a16="http://schemas.microsoft.com/office/drawing/2014/main" id="{D3638C20-B3DC-47FF-8234-FCB20F8344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237" y="3378423"/>
                <a:ext cx="902350" cy="1806113"/>
              </a:xfrm>
              <a:custGeom>
                <a:avLst/>
                <a:gdLst/>
                <a:ahLst/>
                <a:cxnLst>
                  <a:cxn ang="0">
                    <a:pos x="1278" y="2558"/>
                  </a:cxn>
                  <a:cxn ang="0">
                    <a:pos x="1147" y="2552"/>
                  </a:cxn>
                  <a:cxn ang="0">
                    <a:pos x="1021" y="2532"/>
                  </a:cxn>
                  <a:cxn ang="0">
                    <a:pos x="898" y="2501"/>
                  </a:cxn>
                  <a:cxn ang="0">
                    <a:pos x="781" y="2458"/>
                  </a:cxn>
                  <a:cxn ang="0">
                    <a:pos x="669" y="2404"/>
                  </a:cxn>
                  <a:cxn ang="0">
                    <a:pos x="562" y="2340"/>
                  </a:cxn>
                  <a:cxn ang="0">
                    <a:pos x="464" y="2266"/>
                  </a:cxn>
                  <a:cxn ang="0">
                    <a:pos x="373" y="2184"/>
                  </a:cxn>
                  <a:cxn ang="0">
                    <a:pos x="290" y="2092"/>
                  </a:cxn>
                  <a:cxn ang="0">
                    <a:pos x="218" y="1994"/>
                  </a:cxn>
                  <a:cxn ang="0">
                    <a:pos x="153" y="1889"/>
                  </a:cxn>
                  <a:cxn ang="0">
                    <a:pos x="99" y="1777"/>
                  </a:cxn>
                  <a:cxn ang="0">
                    <a:pos x="56" y="1660"/>
                  </a:cxn>
                  <a:cxn ang="0">
                    <a:pos x="24" y="1537"/>
                  </a:cxn>
                  <a:cxn ang="0">
                    <a:pos x="6" y="1409"/>
                  </a:cxn>
                  <a:cxn ang="0">
                    <a:pos x="0" y="1278"/>
                  </a:cxn>
                  <a:cxn ang="0">
                    <a:pos x="1" y="1214"/>
                  </a:cxn>
                  <a:cxn ang="0">
                    <a:pos x="13" y="1085"/>
                  </a:cxn>
                  <a:cxn ang="0">
                    <a:pos x="40" y="958"/>
                  </a:cxn>
                  <a:cxn ang="0">
                    <a:pos x="76" y="838"/>
                  </a:cxn>
                  <a:cxn ang="0">
                    <a:pos x="126" y="725"/>
                  </a:cxn>
                  <a:cxn ang="0">
                    <a:pos x="184" y="615"/>
                  </a:cxn>
                  <a:cxn ang="0">
                    <a:pos x="253" y="514"/>
                  </a:cxn>
                  <a:cxn ang="0">
                    <a:pos x="332" y="419"/>
                  </a:cxn>
                  <a:cxn ang="0">
                    <a:pos x="418" y="332"/>
                  </a:cxn>
                  <a:cxn ang="0">
                    <a:pos x="513" y="254"/>
                  </a:cxn>
                  <a:cxn ang="0">
                    <a:pos x="615" y="185"/>
                  </a:cxn>
                  <a:cxn ang="0">
                    <a:pos x="724" y="126"/>
                  </a:cxn>
                  <a:cxn ang="0">
                    <a:pos x="838" y="77"/>
                  </a:cxn>
                  <a:cxn ang="0">
                    <a:pos x="958" y="40"/>
                  </a:cxn>
                  <a:cxn ang="0">
                    <a:pos x="1084" y="14"/>
                  </a:cxn>
                  <a:cxn ang="0">
                    <a:pos x="1211" y="2"/>
                  </a:cxn>
                </a:cxnLst>
                <a:rect l="0" t="0" r="r" b="b"/>
                <a:pathLst>
                  <a:path w="1278" h="2558">
                    <a:moveTo>
                      <a:pt x="1278" y="2558"/>
                    </a:moveTo>
                    <a:lnTo>
                      <a:pt x="1278" y="2558"/>
                    </a:lnTo>
                    <a:lnTo>
                      <a:pt x="1211" y="2557"/>
                    </a:lnTo>
                    <a:lnTo>
                      <a:pt x="1147" y="2552"/>
                    </a:lnTo>
                    <a:lnTo>
                      <a:pt x="1084" y="2544"/>
                    </a:lnTo>
                    <a:lnTo>
                      <a:pt x="1021" y="2532"/>
                    </a:lnTo>
                    <a:lnTo>
                      <a:pt x="958" y="2518"/>
                    </a:lnTo>
                    <a:lnTo>
                      <a:pt x="898" y="2501"/>
                    </a:lnTo>
                    <a:lnTo>
                      <a:pt x="838" y="2481"/>
                    </a:lnTo>
                    <a:lnTo>
                      <a:pt x="781" y="2458"/>
                    </a:lnTo>
                    <a:lnTo>
                      <a:pt x="724" y="2432"/>
                    </a:lnTo>
                    <a:lnTo>
                      <a:pt x="669" y="2404"/>
                    </a:lnTo>
                    <a:lnTo>
                      <a:pt x="615" y="2374"/>
                    </a:lnTo>
                    <a:lnTo>
                      <a:pt x="562" y="2340"/>
                    </a:lnTo>
                    <a:lnTo>
                      <a:pt x="513" y="2304"/>
                    </a:lnTo>
                    <a:lnTo>
                      <a:pt x="464" y="2266"/>
                    </a:lnTo>
                    <a:lnTo>
                      <a:pt x="418" y="2226"/>
                    </a:lnTo>
                    <a:lnTo>
                      <a:pt x="373" y="2184"/>
                    </a:lnTo>
                    <a:lnTo>
                      <a:pt x="332" y="2140"/>
                    </a:lnTo>
                    <a:lnTo>
                      <a:pt x="290" y="2092"/>
                    </a:lnTo>
                    <a:lnTo>
                      <a:pt x="253" y="2044"/>
                    </a:lnTo>
                    <a:lnTo>
                      <a:pt x="218" y="1994"/>
                    </a:lnTo>
                    <a:lnTo>
                      <a:pt x="184" y="1943"/>
                    </a:lnTo>
                    <a:lnTo>
                      <a:pt x="153" y="1889"/>
                    </a:lnTo>
                    <a:lnTo>
                      <a:pt x="126" y="1834"/>
                    </a:lnTo>
                    <a:lnTo>
                      <a:pt x="99" y="1777"/>
                    </a:lnTo>
                    <a:lnTo>
                      <a:pt x="76" y="1718"/>
                    </a:lnTo>
                    <a:lnTo>
                      <a:pt x="56" y="1660"/>
                    </a:lnTo>
                    <a:lnTo>
                      <a:pt x="40" y="1598"/>
                    </a:lnTo>
                    <a:lnTo>
                      <a:pt x="24" y="1537"/>
                    </a:lnTo>
                    <a:lnTo>
                      <a:pt x="13" y="1474"/>
                    </a:lnTo>
                    <a:lnTo>
                      <a:pt x="6" y="1409"/>
                    </a:lnTo>
                    <a:lnTo>
                      <a:pt x="1" y="1345"/>
                    </a:lnTo>
                    <a:lnTo>
                      <a:pt x="0" y="1278"/>
                    </a:lnTo>
                    <a:lnTo>
                      <a:pt x="0" y="1278"/>
                    </a:lnTo>
                    <a:lnTo>
                      <a:pt x="1" y="1214"/>
                    </a:lnTo>
                    <a:lnTo>
                      <a:pt x="6" y="1148"/>
                    </a:lnTo>
                    <a:lnTo>
                      <a:pt x="13" y="1085"/>
                    </a:lnTo>
                    <a:lnTo>
                      <a:pt x="24" y="1022"/>
                    </a:lnTo>
                    <a:lnTo>
                      <a:pt x="40" y="958"/>
                    </a:lnTo>
                    <a:lnTo>
                      <a:pt x="56" y="898"/>
                    </a:lnTo>
                    <a:lnTo>
                      <a:pt x="76" y="838"/>
                    </a:lnTo>
                    <a:lnTo>
                      <a:pt x="99" y="782"/>
                    </a:lnTo>
                    <a:lnTo>
                      <a:pt x="126" y="725"/>
                    </a:lnTo>
                    <a:lnTo>
                      <a:pt x="153" y="669"/>
                    </a:lnTo>
                    <a:lnTo>
                      <a:pt x="184" y="615"/>
                    </a:lnTo>
                    <a:lnTo>
                      <a:pt x="218" y="563"/>
                    </a:lnTo>
                    <a:lnTo>
                      <a:pt x="253" y="514"/>
                    </a:lnTo>
                    <a:lnTo>
                      <a:pt x="290" y="465"/>
                    </a:lnTo>
                    <a:lnTo>
                      <a:pt x="332" y="419"/>
                    </a:lnTo>
                    <a:lnTo>
                      <a:pt x="373" y="374"/>
                    </a:lnTo>
                    <a:lnTo>
                      <a:pt x="418" y="332"/>
                    </a:lnTo>
                    <a:lnTo>
                      <a:pt x="464" y="292"/>
                    </a:lnTo>
                    <a:lnTo>
                      <a:pt x="513" y="254"/>
                    </a:lnTo>
                    <a:lnTo>
                      <a:pt x="562" y="219"/>
                    </a:lnTo>
                    <a:lnTo>
                      <a:pt x="615" y="185"/>
                    </a:lnTo>
                    <a:lnTo>
                      <a:pt x="669" y="154"/>
                    </a:lnTo>
                    <a:lnTo>
                      <a:pt x="724" y="126"/>
                    </a:lnTo>
                    <a:lnTo>
                      <a:pt x="781" y="100"/>
                    </a:lnTo>
                    <a:lnTo>
                      <a:pt x="838" y="77"/>
                    </a:lnTo>
                    <a:lnTo>
                      <a:pt x="898" y="57"/>
                    </a:lnTo>
                    <a:lnTo>
                      <a:pt x="958" y="40"/>
                    </a:lnTo>
                    <a:lnTo>
                      <a:pt x="1021" y="26"/>
                    </a:lnTo>
                    <a:lnTo>
                      <a:pt x="1084" y="14"/>
                    </a:lnTo>
                    <a:lnTo>
                      <a:pt x="1147" y="6"/>
                    </a:lnTo>
                    <a:lnTo>
                      <a:pt x="1211" y="2"/>
                    </a:lnTo>
                    <a:lnTo>
                      <a:pt x="1278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accent4"/>
                </a:solidFill>
                <a:prstDash val="lgDash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 dirty="0"/>
              </a:p>
            </p:txBody>
          </p:sp>
        </p:grp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72F663C8-0A3D-4772-B788-8645CCA72B0E}"/>
              </a:ext>
            </a:extLst>
          </p:cNvPr>
          <p:cNvSpPr/>
          <p:nvPr userDrawn="1"/>
        </p:nvSpPr>
        <p:spPr>
          <a:xfrm>
            <a:off x="176533" y="3689447"/>
            <a:ext cx="795337" cy="79513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3FDCF70-1877-410D-BB9A-F351D77EC67C}"/>
              </a:ext>
            </a:extLst>
          </p:cNvPr>
          <p:cNvSpPr/>
          <p:nvPr userDrawn="1"/>
        </p:nvSpPr>
        <p:spPr>
          <a:xfrm>
            <a:off x="3852552" y="3689447"/>
            <a:ext cx="795337" cy="79513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85F80D3-A651-4CF6-83E3-F2BD79B93603}"/>
              </a:ext>
            </a:extLst>
          </p:cNvPr>
          <p:cNvSpPr/>
          <p:nvPr userDrawn="1"/>
        </p:nvSpPr>
        <p:spPr>
          <a:xfrm>
            <a:off x="7541275" y="3689447"/>
            <a:ext cx="795337" cy="79513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1C79335-FF45-41DA-A195-8967ED85B79A}"/>
              </a:ext>
            </a:extLst>
          </p:cNvPr>
          <p:cNvSpPr/>
          <p:nvPr userDrawn="1"/>
        </p:nvSpPr>
        <p:spPr>
          <a:xfrm>
            <a:off x="5696914" y="3689447"/>
            <a:ext cx="795337" cy="79513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D8FE2A3-0F9E-4EB5-A820-2A0946179A16}"/>
              </a:ext>
            </a:extLst>
          </p:cNvPr>
          <p:cNvSpPr/>
          <p:nvPr/>
        </p:nvSpPr>
        <p:spPr>
          <a:xfrm>
            <a:off x="2008191" y="3689447"/>
            <a:ext cx="795337" cy="79513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DB8694D-C5FF-4561-8CCF-8D073E5179B1}"/>
              </a:ext>
            </a:extLst>
          </p:cNvPr>
          <p:cNvSpPr/>
          <p:nvPr userDrawn="1"/>
        </p:nvSpPr>
        <p:spPr>
          <a:xfrm>
            <a:off x="9385636" y="3689447"/>
            <a:ext cx="795337" cy="79513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C5A5B67-D80B-4B4D-B8DF-F73DCB11E72D}"/>
              </a:ext>
            </a:extLst>
          </p:cNvPr>
          <p:cNvSpPr/>
          <p:nvPr userDrawn="1"/>
        </p:nvSpPr>
        <p:spPr>
          <a:xfrm>
            <a:off x="11242703" y="3689447"/>
            <a:ext cx="795337" cy="79513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573C2D20-F522-46E5-9A5F-10773C6078F4}"/>
              </a:ext>
            </a:extLst>
          </p:cNvPr>
          <p:cNvGrpSpPr/>
          <p:nvPr userDrawn="1"/>
        </p:nvGrpSpPr>
        <p:grpSpPr>
          <a:xfrm>
            <a:off x="4025299" y="4998789"/>
            <a:ext cx="497485" cy="349584"/>
            <a:chOff x="8340054" y="2449652"/>
            <a:chExt cx="819143" cy="575614"/>
          </a:xfrm>
          <a:solidFill>
            <a:schemeClr val="bg1"/>
          </a:solidFill>
        </p:grpSpPr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09D4128B-A2BA-455C-A62F-6A83C9277544}"/>
                </a:ext>
              </a:extLst>
            </p:cNvPr>
            <p:cNvSpPr/>
            <p:nvPr/>
          </p:nvSpPr>
          <p:spPr>
            <a:xfrm>
              <a:off x="8340054" y="2449652"/>
              <a:ext cx="819143" cy="575614"/>
            </a:xfrm>
            <a:custGeom>
              <a:avLst/>
              <a:gdLst>
                <a:gd name="connsiteX0" fmla="*/ 685203 w 819143"/>
                <a:gd name="connsiteY0" fmla="*/ 43171 h 575614"/>
                <a:gd name="connsiteX1" fmla="*/ 533920 w 819143"/>
                <a:gd name="connsiteY1" fmla="*/ 43171 h 575614"/>
                <a:gd name="connsiteX2" fmla="*/ 533920 w 819143"/>
                <a:gd name="connsiteY2" fmla="*/ 5535 h 575614"/>
                <a:gd name="connsiteX3" fmla="*/ 499235 w 819143"/>
                <a:gd name="connsiteY3" fmla="*/ 5535 h 575614"/>
                <a:gd name="connsiteX4" fmla="*/ 499235 w 819143"/>
                <a:gd name="connsiteY4" fmla="*/ 43171 h 575614"/>
                <a:gd name="connsiteX5" fmla="*/ 97781 w 819143"/>
                <a:gd name="connsiteY5" fmla="*/ 43171 h 575614"/>
                <a:gd name="connsiteX6" fmla="*/ 5535 w 819143"/>
                <a:gd name="connsiteY6" fmla="*/ 135417 h 575614"/>
                <a:gd name="connsiteX7" fmla="*/ 5535 w 819143"/>
                <a:gd name="connsiteY7" fmla="*/ 445363 h 575614"/>
                <a:gd name="connsiteX8" fmla="*/ 97781 w 819143"/>
                <a:gd name="connsiteY8" fmla="*/ 537609 h 575614"/>
                <a:gd name="connsiteX9" fmla="*/ 499235 w 819143"/>
                <a:gd name="connsiteY9" fmla="*/ 537609 h 575614"/>
                <a:gd name="connsiteX10" fmla="*/ 499235 w 819143"/>
                <a:gd name="connsiteY10" fmla="*/ 573769 h 575614"/>
                <a:gd name="connsiteX11" fmla="*/ 533920 w 819143"/>
                <a:gd name="connsiteY11" fmla="*/ 573769 h 575614"/>
                <a:gd name="connsiteX12" fmla="*/ 533920 w 819143"/>
                <a:gd name="connsiteY12" fmla="*/ 537609 h 575614"/>
                <a:gd name="connsiteX13" fmla="*/ 685203 w 819143"/>
                <a:gd name="connsiteY13" fmla="*/ 537609 h 575614"/>
                <a:gd name="connsiteX14" fmla="*/ 815823 w 819143"/>
                <a:gd name="connsiteY14" fmla="*/ 406989 h 575614"/>
                <a:gd name="connsiteX15" fmla="*/ 815823 w 819143"/>
                <a:gd name="connsiteY15" fmla="*/ 173791 h 575614"/>
                <a:gd name="connsiteX16" fmla="*/ 685203 w 819143"/>
                <a:gd name="connsiteY16" fmla="*/ 43171 h 575614"/>
                <a:gd name="connsiteX17" fmla="*/ 459384 w 819143"/>
                <a:gd name="connsiteY17" fmla="*/ 76380 h 575614"/>
                <a:gd name="connsiteX18" fmla="*/ 418058 w 819143"/>
                <a:gd name="connsiteY18" fmla="*/ 115492 h 575614"/>
                <a:gd name="connsiteX19" fmla="*/ 257182 w 819143"/>
                <a:gd name="connsiteY19" fmla="*/ 115492 h 575614"/>
                <a:gd name="connsiteX20" fmla="*/ 218070 w 819143"/>
                <a:gd name="connsiteY20" fmla="*/ 77117 h 575614"/>
                <a:gd name="connsiteX21" fmla="*/ 459384 w 819143"/>
                <a:gd name="connsiteY21" fmla="*/ 76380 h 575614"/>
                <a:gd name="connsiteX22" fmla="*/ 220284 w 819143"/>
                <a:gd name="connsiteY22" fmla="*/ 502924 h 575614"/>
                <a:gd name="connsiteX23" fmla="*/ 261610 w 819143"/>
                <a:gd name="connsiteY23" fmla="*/ 463812 h 575614"/>
                <a:gd name="connsiteX24" fmla="*/ 422486 w 819143"/>
                <a:gd name="connsiteY24" fmla="*/ 463812 h 575614"/>
                <a:gd name="connsiteX25" fmla="*/ 461599 w 819143"/>
                <a:gd name="connsiteY25" fmla="*/ 502186 h 575614"/>
                <a:gd name="connsiteX26" fmla="*/ 220284 w 819143"/>
                <a:gd name="connsiteY26" fmla="*/ 502924 h 575614"/>
                <a:gd name="connsiteX27" fmla="*/ 509566 w 819143"/>
                <a:gd name="connsiteY27" fmla="*/ 506614 h 575614"/>
                <a:gd name="connsiteX28" fmla="*/ 435032 w 819143"/>
                <a:gd name="connsiteY28" fmla="*/ 432817 h 575614"/>
                <a:gd name="connsiteX29" fmla="*/ 249064 w 819143"/>
                <a:gd name="connsiteY29" fmla="*/ 432817 h 575614"/>
                <a:gd name="connsiteX30" fmla="*/ 171577 w 819143"/>
                <a:gd name="connsiteY30" fmla="*/ 506614 h 575614"/>
                <a:gd name="connsiteX31" fmla="*/ 98519 w 819143"/>
                <a:gd name="connsiteY31" fmla="*/ 506614 h 575614"/>
                <a:gd name="connsiteX32" fmla="*/ 37268 w 819143"/>
                <a:gd name="connsiteY32" fmla="*/ 445363 h 575614"/>
                <a:gd name="connsiteX33" fmla="*/ 37268 w 819143"/>
                <a:gd name="connsiteY33" fmla="*/ 135417 h 575614"/>
                <a:gd name="connsiteX34" fmla="*/ 98519 w 819143"/>
                <a:gd name="connsiteY34" fmla="*/ 74166 h 575614"/>
                <a:gd name="connsiteX35" fmla="*/ 172316 w 819143"/>
                <a:gd name="connsiteY35" fmla="*/ 74166 h 575614"/>
                <a:gd name="connsiteX36" fmla="*/ 246113 w 819143"/>
                <a:gd name="connsiteY36" fmla="*/ 147224 h 575614"/>
                <a:gd name="connsiteX37" fmla="*/ 432080 w 819143"/>
                <a:gd name="connsiteY37" fmla="*/ 147224 h 575614"/>
                <a:gd name="connsiteX38" fmla="*/ 508829 w 819143"/>
                <a:gd name="connsiteY38" fmla="*/ 74166 h 575614"/>
                <a:gd name="connsiteX39" fmla="*/ 686678 w 819143"/>
                <a:gd name="connsiteY39" fmla="*/ 74166 h 575614"/>
                <a:gd name="connsiteX40" fmla="*/ 746454 w 819143"/>
                <a:gd name="connsiteY40" fmla="*/ 94829 h 575614"/>
                <a:gd name="connsiteX41" fmla="*/ 730956 w 819143"/>
                <a:gd name="connsiteY41" fmla="*/ 94829 h 575614"/>
                <a:gd name="connsiteX42" fmla="*/ 730956 w 819143"/>
                <a:gd name="connsiteY42" fmla="*/ 200358 h 575614"/>
                <a:gd name="connsiteX43" fmla="*/ 786304 w 819143"/>
                <a:gd name="connsiteY43" fmla="*/ 200358 h 575614"/>
                <a:gd name="connsiteX44" fmla="*/ 786304 w 819143"/>
                <a:gd name="connsiteY44" fmla="*/ 378946 h 575614"/>
                <a:gd name="connsiteX45" fmla="*/ 730956 w 819143"/>
                <a:gd name="connsiteY45" fmla="*/ 378946 h 575614"/>
                <a:gd name="connsiteX46" fmla="*/ 730956 w 819143"/>
                <a:gd name="connsiteY46" fmla="*/ 484475 h 575614"/>
                <a:gd name="connsiteX47" fmla="*/ 748668 w 819143"/>
                <a:gd name="connsiteY47" fmla="*/ 484475 h 575614"/>
                <a:gd name="connsiteX48" fmla="*/ 685941 w 819143"/>
                <a:gd name="connsiteY48" fmla="*/ 506614 h 575614"/>
                <a:gd name="connsiteX49" fmla="*/ 509566 w 819143"/>
                <a:gd name="connsiteY49" fmla="*/ 506614 h 57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819143" h="575614">
                  <a:moveTo>
                    <a:pt x="685203" y="43171"/>
                  </a:moveTo>
                  <a:lnTo>
                    <a:pt x="533920" y="43171"/>
                  </a:lnTo>
                  <a:lnTo>
                    <a:pt x="533920" y="5535"/>
                  </a:lnTo>
                  <a:lnTo>
                    <a:pt x="499235" y="5535"/>
                  </a:lnTo>
                  <a:lnTo>
                    <a:pt x="499235" y="43171"/>
                  </a:lnTo>
                  <a:lnTo>
                    <a:pt x="97781" y="43171"/>
                  </a:lnTo>
                  <a:cubicBezTo>
                    <a:pt x="46862" y="43171"/>
                    <a:pt x="5535" y="84497"/>
                    <a:pt x="5535" y="135417"/>
                  </a:cubicBezTo>
                  <a:lnTo>
                    <a:pt x="5535" y="445363"/>
                  </a:lnTo>
                  <a:cubicBezTo>
                    <a:pt x="5535" y="496283"/>
                    <a:pt x="46862" y="537609"/>
                    <a:pt x="97781" y="537609"/>
                  </a:cubicBezTo>
                  <a:lnTo>
                    <a:pt x="499235" y="537609"/>
                  </a:lnTo>
                  <a:lnTo>
                    <a:pt x="499235" y="573769"/>
                  </a:lnTo>
                  <a:lnTo>
                    <a:pt x="533920" y="573769"/>
                  </a:lnTo>
                  <a:lnTo>
                    <a:pt x="533920" y="537609"/>
                  </a:lnTo>
                  <a:lnTo>
                    <a:pt x="685203" y="537609"/>
                  </a:lnTo>
                  <a:cubicBezTo>
                    <a:pt x="757523" y="537609"/>
                    <a:pt x="815823" y="479309"/>
                    <a:pt x="815823" y="406989"/>
                  </a:cubicBezTo>
                  <a:lnTo>
                    <a:pt x="815823" y="173791"/>
                  </a:lnTo>
                  <a:cubicBezTo>
                    <a:pt x="815823" y="101470"/>
                    <a:pt x="757523" y="43171"/>
                    <a:pt x="685203" y="43171"/>
                  </a:cubicBezTo>
                  <a:close/>
                  <a:moveTo>
                    <a:pt x="459384" y="76380"/>
                  </a:moveTo>
                  <a:lnTo>
                    <a:pt x="418058" y="115492"/>
                  </a:lnTo>
                  <a:lnTo>
                    <a:pt x="257182" y="115492"/>
                  </a:lnTo>
                  <a:lnTo>
                    <a:pt x="218070" y="77117"/>
                  </a:lnTo>
                  <a:lnTo>
                    <a:pt x="459384" y="76380"/>
                  </a:lnTo>
                  <a:close/>
                  <a:moveTo>
                    <a:pt x="220284" y="502924"/>
                  </a:moveTo>
                  <a:lnTo>
                    <a:pt x="261610" y="463812"/>
                  </a:lnTo>
                  <a:lnTo>
                    <a:pt x="422486" y="463812"/>
                  </a:lnTo>
                  <a:lnTo>
                    <a:pt x="461599" y="502186"/>
                  </a:lnTo>
                  <a:lnTo>
                    <a:pt x="220284" y="502924"/>
                  </a:lnTo>
                  <a:close/>
                  <a:moveTo>
                    <a:pt x="509566" y="506614"/>
                  </a:moveTo>
                  <a:lnTo>
                    <a:pt x="435032" y="432817"/>
                  </a:lnTo>
                  <a:lnTo>
                    <a:pt x="249064" y="432817"/>
                  </a:lnTo>
                  <a:lnTo>
                    <a:pt x="171577" y="506614"/>
                  </a:lnTo>
                  <a:lnTo>
                    <a:pt x="98519" y="506614"/>
                  </a:lnTo>
                  <a:cubicBezTo>
                    <a:pt x="64572" y="506614"/>
                    <a:pt x="37268" y="479309"/>
                    <a:pt x="37268" y="445363"/>
                  </a:cubicBezTo>
                  <a:lnTo>
                    <a:pt x="37268" y="135417"/>
                  </a:lnTo>
                  <a:cubicBezTo>
                    <a:pt x="37268" y="101470"/>
                    <a:pt x="64572" y="74166"/>
                    <a:pt x="98519" y="74166"/>
                  </a:cubicBezTo>
                  <a:lnTo>
                    <a:pt x="172316" y="74166"/>
                  </a:lnTo>
                  <a:lnTo>
                    <a:pt x="246113" y="147224"/>
                  </a:lnTo>
                  <a:lnTo>
                    <a:pt x="432080" y="147224"/>
                  </a:lnTo>
                  <a:lnTo>
                    <a:pt x="508829" y="74166"/>
                  </a:lnTo>
                  <a:lnTo>
                    <a:pt x="686678" y="74166"/>
                  </a:lnTo>
                  <a:cubicBezTo>
                    <a:pt x="709555" y="74166"/>
                    <a:pt x="730219" y="81545"/>
                    <a:pt x="746454" y="94829"/>
                  </a:cubicBezTo>
                  <a:lnTo>
                    <a:pt x="730956" y="94829"/>
                  </a:lnTo>
                  <a:lnTo>
                    <a:pt x="730956" y="200358"/>
                  </a:lnTo>
                  <a:lnTo>
                    <a:pt x="786304" y="200358"/>
                  </a:lnTo>
                  <a:lnTo>
                    <a:pt x="786304" y="378946"/>
                  </a:lnTo>
                  <a:lnTo>
                    <a:pt x="730956" y="378946"/>
                  </a:lnTo>
                  <a:lnTo>
                    <a:pt x="730956" y="484475"/>
                  </a:lnTo>
                  <a:lnTo>
                    <a:pt x="748668" y="484475"/>
                  </a:lnTo>
                  <a:cubicBezTo>
                    <a:pt x="731694" y="498496"/>
                    <a:pt x="709555" y="506614"/>
                    <a:pt x="685941" y="506614"/>
                  </a:cubicBezTo>
                  <a:lnTo>
                    <a:pt x="509566" y="50661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C5D6C7E-0218-4A06-AE4B-ED84977F7C0C}"/>
                </a:ext>
              </a:extLst>
            </p:cNvPr>
            <p:cNvSpPr/>
            <p:nvPr/>
          </p:nvSpPr>
          <p:spPr>
            <a:xfrm>
              <a:off x="9067689" y="2659235"/>
              <a:ext cx="36898" cy="147593"/>
            </a:xfrm>
            <a:custGeom>
              <a:avLst/>
              <a:gdLst>
                <a:gd name="connsiteX0" fmla="*/ 5535 w 36898"/>
                <a:gd name="connsiteY0" fmla="*/ 5535 h 147593"/>
                <a:gd name="connsiteX1" fmla="*/ 36529 w 36898"/>
                <a:gd name="connsiteY1" fmla="*/ 5535 h 147593"/>
                <a:gd name="connsiteX2" fmla="*/ 36529 w 36898"/>
                <a:gd name="connsiteY2" fmla="*/ 147962 h 147593"/>
                <a:gd name="connsiteX3" fmla="*/ 5535 w 36898"/>
                <a:gd name="connsiteY3" fmla="*/ 147962 h 14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98" h="147593">
                  <a:moveTo>
                    <a:pt x="5535" y="5535"/>
                  </a:moveTo>
                  <a:lnTo>
                    <a:pt x="36529" y="5535"/>
                  </a:lnTo>
                  <a:lnTo>
                    <a:pt x="36529" y="147962"/>
                  </a:lnTo>
                  <a:lnTo>
                    <a:pt x="5535" y="1479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3DFD51A6-AAEE-40B2-88C6-EF9138C55A1D}"/>
                </a:ext>
              </a:extLst>
            </p:cNvPr>
            <p:cNvSpPr/>
            <p:nvPr/>
          </p:nvSpPr>
          <p:spPr>
            <a:xfrm>
              <a:off x="8799070" y="2550753"/>
              <a:ext cx="147593" cy="376363"/>
            </a:xfrm>
            <a:custGeom>
              <a:avLst/>
              <a:gdLst>
                <a:gd name="connsiteX0" fmla="*/ 97781 w 147593"/>
                <a:gd name="connsiteY0" fmla="*/ 5535 h 376363"/>
                <a:gd name="connsiteX1" fmla="*/ 5535 w 147593"/>
                <a:gd name="connsiteY1" fmla="*/ 94829 h 376363"/>
                <a:gd name="connsiteX2" fmla="*/ 5535 w 147593"/>
                <a:gd name="connsiteY2" fmla="*/ 280796 h 376363"/>
                <a:gd name="connsiteX3" fmla="*/ 99256 w 147593"/>
                <a:gd name="connsiteY3" fmla="*/ 375256 h 376363"/>
                <a:gd name="connsiteX4" fmla="*/ 108850 w 147593"/>
                <a:gd name="connsiteY4" fmla="*/ 354593 h 376363"/>
                <a:gd name="connsiteX5" fmla="*/ 108112 w 147593"/>
                <a:gd name="connsiteY5" fmla="*/ 23246 h 376363"/>
                <a:gd name="connsiteX6" fmla="*/ 97781 w 147593"/>
                <a:gd name="connsiteY6" fmla="*/ 5535 h 376363"/>
                <a:gd name="connsiteX7" fmla="*/ 88924 w 147593"/>
                <a:gd name="connsiteY7" fmla="*/ 321385 h 376363"/>
                <a:gd name="connsiteX8" fmla="*/ 36529 w 147593"/>
                <a:gd name="connsiteY8" fmla="*/ 268251 h 376363"/>
                <a:gd name="connsiteX9" fmla="*/ 36529 w 147593"/>
                <a:gd name="connsiteY9" fmla="*/ 108112 h 376363"/>
                <a:gd name="connsiteX10" fmla="*/ 88924 w 147593"/>
                <a:gd name="connsiteY10" fmla="*/ 57930 h 376363"/>
                <a:gd name="connsiteX11" fmla="*/ 88924 w 147593"/>
                <a:gd name="connsiteY11" fmla="*/ 321385 h 376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7593" h="376363">
                  <a:moveTo>
                    <a:pt x="97781" y="5535"/>
                  </a:moveTo>
                  <a:lnTo>
                    <a:pt x="5535" y="94829"/>
                  </a:lnTo>
                  <a:lnTo>
                    <a:pt x="5535" y="280796"/>
                  </a:lnTo>
                  <a:lnTo>
                    <a:pt x="99256" y="375256"/>
                  </a:lnTo>
                  <a:lnTo>
                    <a:pt x="108850" y="354593"/>
                  </a:lnTo>
                  <a:cubicBezTo>
                    <a:pt x="158294" y="246112"/>
                    <a:pt x="158294" y="122872"/>
                    <a:pt x="108112" y="23246"/>
                  </a:cubicBezTo>
                  <a:lnTo>
                    <a:pt x="97781" y="5535"/>
                  </a:lnTo>
                  <a:close/>
                  <a:moveTo>
                    <a:pt x="88924" y="321385"/>
                  </a:moveTo>
                  <a:lnTo>
                    <a:pt x="36529" y="268251"/>
                  </a:lnTo>
                  <a:lnTo>
                    <a:pt x="36529" y="108112"/>
                  </a:lnTo>
                  <a:lnTo>
                    <a:pt x="88924" y="57930"/>
                  </a:lnTo>
                  <a:cubicBezTo>
                    <a:pt x="122872" y="138369"/>
                    <a:pt x="122872" y="233567"/>
                    <a:pt x="88924" y="3213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A153B77-3B65-49C2-A456-EF1213190A7F}"/>
                </a:ext>
              </a:extLst>
            </p:cNvPr>
            <p:cNvSpPr/>
            <p:nvPr/>
          </p:nvSpPr>
          <p:spPr>
            <a:xfrm>
              <a:off x="8424643" y="2545588"/>
              <a:ext cx="132834" cy="383743"/>
            </a:xfrm>
            <a:custGeom>
              <a:avLst/>
              <a:gdLst>
                <a:gd name="connsiteX0" fmla="*/ 28690 w 132834"/>
                <a:gd name="connsiteY0" fmla="*/ 31364 h 383742"/>
                <a:gd name="connsiteX1" fmla="*/ 29427 w 132834"/>
                <a:gd name="connsiteY1" fmla="*/ 358283 h 383742"/>
                <a:gd name="connsiteX2" fmla="*/ 36807 w 132834"/>
                <a:gd name="connsiteY2" fmla="*/ 383374 h 383742"/>
                <a:gd name="connsiteX3" fmla="*/ 129053 w 132834"/>
                <a:gd name="connsiteY3" fmla="*/ 289652 h 383742"/>
                <a:gd name="connsiteX4" fmla="*/ 129053 w 132834"/>
                <a:gd name="connsiteY4" fmla="*/ 103684 h 383742"/>
                <a:gd name="connsiteX5" fmla="*/ 36069 w 132834"/>
                <a:gd name="connsiteY5" fmla="*/ 5535 h 383742"/>
                <a:gd name="connsiteX6" fmla="*/ 28690 w 132834"/>
                <a:gd name="connsiteY6" fmla="*/ 31364 h 383742"/>
                <a:gd name="connsiteX7" fmla="*/ 50829 w 132834"/>
                <a:gd name="connsiteY7" fmla="*/ 66786 h 383742"/>
                <a:gd name="connsiteX8" fmla="*/ 98058 w 132834"/>
                <a:gd name="connsiteY8" fmla="*/ 116230 h 383742"/>
                <a:gd name="connsiteX9" fmla="*/ 98058 w 132834"/>
                <a:gd name="connsiteY9" fmla="*/ 277107 h 383742"/>
                <a:gd name="connsiteX10" fmla="*/ 52304 w 132834"/>
                <a:gd name="connsiteY10" fmla="*/ 323598 h 383742"/>
                <a:gd name="connsiteX11" fmla="*/ 50829 w 132834"/>
                <a:gd name="connsiteY11" fmla="*/ 66786 h 383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2834" h="383742">
                  <a:moveTo>
                    <a:pt x="28690" y="31364"/>
                  </a:moveTo>
                  <a:cubicBezTo>
                    <a:pt x="-2305" y="130989"/>
                    <a:pt x="-2305" y="253492"/>
                    <a:pt x="29427" y="358283"/>
                  </a:cubicBezTo>
                  <a:lnTo>
                    <a:pt x="36807" y="383374"/>
                  </a:lnTo>
                  <a:lnTo>
                    <a:pt x="129053" y="289652"/>
                  </a:lnTo>
                  <a:lnTo>
                    <a:pt x="129053" y="103684"/>
                  </a:lnTo>
                  <a:lnTo>
                    <a:pt x="36069" y="5535"/>
                  </a:lnTo>
                  <a:lnTo>
                    <a:pt x="28690" y="31364"/>
                  </a:lnTo>
                  <a:close/>
                  <a:moveTo>
                    <a:pt x="50829" y="66786"/>
                  </a:moveTo>
                  <a:lnTo>
                    <a:pt x="98058" y="116230"/>
                  </a:lnTo>
                  <a:lnTo>
                    <a:pt x="98058" y="277107"/>
                  </a:lnTo>
                  <a:lnTo>
                    <a:pt x="52304" y="323598"/>
                  </a:lnTo>
                  <a:cubicBezTo>
                    <a:pt x="31641" y="240208"/>
                    <a:pt x="30903" y="147224"/>
                    <a:pt x="50829" y="66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F8341A32-CFA7-4544-A551-9CC8E2729ECE}"/>
              </a:ext>
            </a:extLst>
          </p:cNvPr>
          <p:cNvGrpSpPr/>
          <p:nvPr userDrawn="1"/>
        </p:nvGrpSpPr>
        <p:grpSpPr>
          <a:xfrm>
            <a:off x="5832966" y="3180453"/>
            <a:ext cx="497485" cy="349584"/>
            <a:chOff x="8340054" y="2449652"/>
            <a:chExt cx="819143" cy="575614"/>
          </a:xfrm>
          <a:solidFill>
            <a:schemeClr val="bg1"/>
          </a:solidFill>
        </p:grpSpPr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C5B82C1C-014F-4153-90BA-F7AF283F479F}"/>
                </a:ext>
              </a:extLst>
            </p:cNvPr>
            <p:cNvSpPr/>
            <p:nvPr/>
          </p:nvSpPr>
          <p:spPr>
            <a:xfrm>
              <a:off x="8340054" y="2449652"/>
              <a:ext cx="819143" cy="575614"/>
            </a:xfrm>
            <a:custGeom>
              <a:avLst/>
              <a:gdLst>
                <a:gd name="connsiteX0" fmla="*/ 685203 w 819143"/>
                <a:gd name="connsiteY0" fmla="*/ 43171 h 575614"/>
                <a:gd name="connsiteX1" fmla="*/ 533920 w 819143"/>
                <a:gd name="connsiteY1" fmla="*/ 43171 h 575614"/>
                <a:gd name="connsiteX2" fmla="*/ 533920 w 819143"/>
                <a:gd name="connsiteY2" fmla="*/ 5535 h 575614"/>
                <a:gd name="connsiteX3" fmla="*/ 499235 w 819143"/>
                <a:gd name="connsiteY3" fmla="*/ 5535 h 575614"/>
                <a:gd name="connsiteX4" fmla="*/ 499235 w 819143"/>
                <a:gd name="connsiteY4" fmla="*/ 43171 h 575614"/>
                <a:gd name="connsiteX5" fmla="*/ 97781 w 819143"/>
                <a:gd name="connsiteY5" fmla="*/ 43171 h 575614"/>
                <a:gd name="connsiteX6" fmla="*/ 5535 w 819143"/>
                <a:gd name="connsiteY6" fmla="*/ 135417 h 575614"/>
                <a:gd name="connsiteX7" fmla="*/ 5535 w 819143"/>
                <a:gd name="connsiteY7" fmla="*/ 445363 h 575614"/>
                <a:gd name="connsiteX8" fmla="*/ 97781 w 819143"/>
                <a:gd name="connsiteY8" fmla="*/ 537609 h 575614"/>
                <a:gd name="connsiteX9" fmla="*/ 499235 w 819143"/>
                <a:gd name="connsiteY9" fmla="*/ 537609 h 575614"/>
                <a:gd name="connsiteX10" fmla="*/ 499235 w 819143"/>
                <a:gd name="connsiteY10" fmla="*/ 573769 h 575614"/>
                <a:gd name="connsiteX11" fmla="*/ 533920 w 819143"/>
                <a:gd name="connsiteY11" fmla="*/ 573769 h 575614"/>
                <a:gd name="connsiteX12" fmla="*/ 533920 w 819143"/>
                <a:gd name="connsiteY12" fmla="*/ 537609 h 575614"/>
                <a:gd name="connsiteX13" fmla="*/ 685203 w 819143"/>
                <a:gd name="connsiteY13" fmla="*/ 537609 h 575614"/>
                <a:gd name="connsiteX14" fmla="*/ 815823 w 819143"/>
                <a:gd name="connsiteY14" fmla="*/ 406989 h 575614"/>
                <a:gd name="connsiteX15" fmla="*/ 815823 w 819143"/>
                <a:gd name="connsiteY15" fmla="*/ 173791 h 575614"/>
                <a:gd name="connsiteX16" fmla="*/ 685203 w 819143"/>
                <a:gd name="connsiteY16" fmla="*/ 43171 h 575614"/>
                <a:gd name="connsiteX17" fmla="*/ 459384 w 819143"/>
                <a:gd name="connsiteY17" fmla="*/ 76380 h 575614"/>
                <a:gd name="connsiteX18" fmla="*/ 418058 w 819143"/>
                <a:gd name="connsiteY18" fmla="*/ 115492 h 575614"/>
                <a:gd name="connsiteX19" fmla="*/ 257182 w 819143"/>
                <a:gd name="connsiteY19" fmla="*/ 115492 h 575614"/>
                <a:gd name="connsiteX20" fmla="*/ 218070 w 819143"/>
                <a:gd name="connsiteY20" fmla="*/ 77117 h 575614"/>
                <a:gd name="connsiteX21" fmla="*/ 459384 w 819143"/>
                <a:gd name="connsiteY21" fmla="*/ 76380 h 575614"/>
                <a:gd name="connsiteX22" fmla="*/ 220284 w 819143"/>
                <a:gd name="connsiteY22" fmla="*/ 502924 h 575614"/>
                <a:gd name="connsiteX23" fmla="*/ 261610 w 819143"/>
                <a:gd name="connsiteY23" fmla="*/ 463812 h 575614"/>
                <a:gd name="connsiteX24" fmla="*/ 422486 w 819143"/>
                <a:gd name="connsiteY24" fmla="*/ 463812 h 575614"/>
                <a:gd name="connsiteX25" fmla="*/ 461599 w 819143"/>
                <a:gd name="connsiteY25" fmla="*/ 502186 h 575614"/>
                <a:gd name="connsiteX26" fmla="*/ 220284 w 819143"/>
                <a:gd name="connsiteY26" fmla="*/ 502924 h 575614"/>
                <a:gd name="connsiteX27" fmla="*/ 509566 w 819143"/>
                <a:gd name="connsiteY27" fmla="*/ 506614 h 575614"/>
                <a:gd name="connsiteX28" fmla="*/ 435032 w 819143"/>
                <a:gd name="connsiteY28" fmla="*/ 432817 h 575614"/>
                <a:gd name="connsiteX29" fmla="*/ 249064 w 819143"/>
                <a:gd name="connsiteY29" fmla="*/ 432817 h 575614"/>
                <a:gd name="connsiteX30" fmla="*/ 171577 w 819143"/>
                <a:gd name="connsiteY30" fmla="*/ 506614 h 575614"/>
                <a:gd name="connsiteX31" fmla="*/ 98519 w 819143"/>
                <a:gd name="connsiteY31" fmla="*/ 506614 h 575614"/>
                <a:gd name="connsiteX32" fmla="*/ 37268 w 819143"/>
                <a:gd name="connsiteY32" fmla="*/ 445363 h 575614"/>
                <a:gd name="connsiteX33" fmla="*/ 37268 w 819143"/>
                <a:gd name="connsiteY33" fmla="*/ 135417 h 575614"/>
                <a:gd name="connsiteX34" fmla="*/ 98519 w 819143"/>
                <a:gd name="connsiteY34" fmla="*/ 74166 h 575614"/>
                <a:gd name="connsiteX35" fmla="*/ 172316 w 819143"/>
                <a:gd name="connsiteY35" fmla="*/ 74166 h 575614"/>
                <a:gd name="connsiteX36" fmla="*/ 246113 w 819143"/>
                <a:gd name="connsiteY36" fmla="*/ 147224 h 575614"/>
                <a:gd name="connsiteX37" fmla="*/ 432080 w 819143"/>
                <a:gd name="connsiteY37" fmla="*/ 147224 h 575614"/>
                <a:gd name="connsiteX38" fmla="*/ 508829 w 819143"/>
                <a:gd name="connsiteY38" fmla="*/ 74166 h 575614"/>
                <a:gd name="connsiteX39" fmla="*/ 686678 w 819143"/>
                <a:gd name="connsiteY39" fmla="*/ 74166 h 575614"/>
                <a:gd name="connsiteX40" fmla="*/ 746454 w 819143"/>
                <a:gd name="connsiteY40" fmla="*/ 94829 h 575614"/>
                <a:gd name="connsiteX41" fmla="*/ 730956 w 819143"/>
                <a:gd name="connsiteY41" fmla="*/ 94829 h 575614"/>
                <a:gd name="connsiteX42" fmla="*/ 730956 w 819143"/>
                <a:gd name="connsiteY42" fmla="*/ 200358 h 575614"/>
                <a:gd name="connsiteX43" fmla="*/ 786304 w 819143"/>
                <a:gd name="connsiteY43" fmla="*/ 200358 h 575614"/>
                <a:gd name="connsiteX44" fmla="*/ 786304 w 819143"/>
                <a:gd name="connsiteY44" fmla="*/ 378946 h 575614"/>
                <a:gd name="connsiteX45" fmla="*/ 730956 w 819143"/>
                <a:gd name="connsiteY45" fmla="*/ 378946 h 575614"/>
                <a:gd name="connsiteX46" fmla="*/ 730956 w 819143"/>
                <a:gd name="connsiteY46" fmla="*/ 484475 h 575614"/>
                <a:gd name="connsiteX47" fmla="*/ 748668 w 819143"/>
                <a:gd name="connsiteY47" fmla="*/ 484475 h 575614"/>
                <a:gd name="connsiteX48" fmla="*/ 685941 w 819143"/>
                <a:gd name="connsiteY48" fmla="*/ 506614 h 575614"/>
                <a:gd name="connsiteX49" fmla="*/ 509566 w 819143"/>
                <a:gd name="connsiteY49" fmla="*/ 506614 h 57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819143" h="575614">
                  <a:moveTo>
                    <a:pt x="685203" y="43171"/>
                  </a:moveTo>
                  <a:lnTo>
                    <a:pt x="533920" y="43171"/>
                  </a:lnTo>
                  <a:lnTo>
                    <a:pt x="533920" y="5535"/>
                  </a:lnTo>
                  <a:lnTo>
                    <a:pt x="499235" y="5535"/>
                  </a:lnTo>
                  <a:lnTo>
                    <a:pt x="499235" y="43171"/>
                  </a:lnTo>
                  <a:lnTo>
                    <a:pt x="97781" y="43171"/>
                  </a:lnTo>
                  <a:cubicBezTo>
                    <a:pt x="46862" y="43171"/>
                    <a:pt x="5535" y="84497"/>
                    <a:pt x="5535" y="135417"/>
                  </a:cubicBezTo>
                  <a:lnTo>
                    <a:pt x="5535" y="445363"/>
                  </a:lnTo>
                  <a:cubicBezTo>
                    <a:pt x="5535" y="496283"/>
                    <a:pt x="46862" y="537609"/>
                    <a:pt x="97781" y="537609"/>
                  </a:cubicBezTo>
                  <a:lnTo>
                    <a:pt x="499235" y="537609"/>
                  </a:lnTo>
                  <a:lnTo>
                    <a:pt x="499235" y="573769"/>
                  </a:lnTo>
                  <a:lnTo>
                    <a:pt x="533920" y="573769"/>
                  </a:lnTo>
                  <a:lnTo>
                    <a:pt x="533920" y="537609"/>
                  </a:lnTo>
                  <a:lnTo>
                    <a:pt x="685203" y="537609"/>
                  </a:lnTo>
                  <a:cubicBezTo>
                    <a:pt x="757523" y="537609"/>
                    <a:pt x="815823" y="479309"/>
                    <a:pt x="815823" y="406989"/>
                  </a:cubicBezTo>
                  <a:lnTo>
                    <a:pt x="815823" y="173791"/>
                  </a:lnTo>
                  <a:cubicBezTo>
                    <a:pt x="815823" y="101470"/>
                    <a:pt x="757523" y="43171"/>
                    <a:pt x="685203" y="43171"/>
                  </a:cubicBezTo>
                  <a:close/>
                  <a:moveTo>
                    <a:pt x="459384" y="76380"/>
                  </a:moveTo>
                  <a:lnTo>
                    <a:pt x="418058" y="115492"/>
                  </a:lnTo>
                  <a:lnTo>
                    <a:pt x="257182" y="115492"/>
                  </a:lnTo>
                  <a:lnTo>
                    <a:pt x="218070" y="77117"/>
                  </a:lnTo>
                  <a:lnTo>
                    <a:pt x="459384" y="76380"/>
                  </a:lnTo>
                  <a:close/>
                  <a:moveTo>
                    <a:pt x="220284" y="502924"/>
                  </a:moveTo>
                  <a:lnTo>
                    <a:pt x="261610" y="463812"/>
                  </a:lnTo>
                  <a:lnTo>
                    <a:pt x="422486" y="463812"/>
                  </a:lnTo>
                  <a:lnTo>
                    <a:pt x="461599" y="502186"/>
                  </a:lnTo>
                  <a:lnTo>
                    <a:pt x="220284" y="502924"/>
                  </a:lnTo>
                  <a:close/>
                  <a:moveTo>
                    <a:pt x="509566" y="506614"/>
                  </a:moveTo>
                  <a:lnTo>
                    <a:pt x="435032" y="432817"/>
                  </a:lnTo>
                  <a:lnTo>
                    <a:pt x="249064" y="432817"/>
                  </a:lnTo>
                  <a:lnTo>
                    <a:pt x="171577" y="506614"/>
                  </a:lnTo>
                  <a:lnTo>
                    <a:pt x="98519" y="506614"/>
                  </a:lnTo>
                  <a:cubicBezTo>
                    <a:pt x="64572" y="506614"/>
                    <a:pt x="37268" y="479309"/>
                    <a:pt x="37268" y="445363"/>
                  </a:cubicBezTo>
                  <a:lnTo>
                    <a:pt x="37268" y="135417"/>
                  </a:lnTo>
                  <a:cubicBezTo>
                    <a:pt x="37268" y="101470"/>
                    <a:pt x="64572" y="74166"/>
                    <a:pt x="98519" y="74166"/>
                  </a:cubicBezTo>
                  <a:lnTo>
                    <a:pt x="172316" y="74166"/>
                  </a:lnTo>
                  <a:lnTo>
                    <a:pt x="246113" y="147224"/>
                  </a:lnTo>
                  <a:lnTo>
                    <a:pt x="432080" y="147224"/>
                  </a:lnTo>
                  <a:lnTo>
                    <a:pt x="508829" y="74166"/>
                  </a:lnTo>
                  <a:lnTo>
                    <a:pt x="686678" y="74166"/>
                  </a:lnTo>
                  <a:cubicBezTo>
                    <a:pt x="709555" y="74166"/>
                    <a:pt x="730219" y="81545"/>
                    <a:pt x="746454" y="94829"/>
                  </a:cubicBezTo>
                  <a:lnTo>
                    <a:pt x="730956" y="94829"/>
                  </a:lnTo>
                  <a:lnTo>
                    <a:pt x="730956" y="200358"/>
                  </a:lnTo>
                  <a:lnTo>
                    <a:pt x="786304" y="200358"/>
                  </a:lnTo>
                  <a:lnTo>
                    <a:pt x="786304" y="378946"/>
                  </a:lnTo>
                  <a:lnTo>
                    <a:pt x="730956" y="378946"/>
                  </a:lnTo>
                  <a:lnTo>
                    <a:pt x="730956" y="484475"/>
                  </a:lnTo>
                  <a:lnTo>
                    <a:pt x="748668" y="484475"/>
                  </a:lnTo>
                  <a:cubicBezTo>
                    <a:pt x="731694" y="498496"/>
                    <a:pt x="709555" y="506614"/>
                    <a:pt x="685941" y="506614"/>
                  </a:cubicBezTo>
                  <a:lnTo>
                    <a:pt x="509566" y="50661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5FF83976-2B9E-490E-899A-C8F87288DC8A}"/>
                </a:ext>
              </a:extLst>
            </p:cNvPr>
            <p:cNvSpPr/>
            <p:nvPr/>
          </p:nvSpPr>
          <p:spPr>
            <a:xfrm>
              <a:off x="9067689" y="2659235"/>
              <a:ext cx="36898" cy="147593"/>
            </a:xfrm>
            <a:custGeom>
              <a:avLst/>
              <a:gdLst>
                <a:gd name="connsiteX0" fmla="*/ 5535 w 36898"/>
                <a:gd name="connsiteY0" fmla="*/ 5535 h 147593"/>
                <a:gd name="connsiteX1" fmla="*/ 36529 w 36898"/>
                <a:gd name="connsiteY1" fmla="*/ 5535 h 147593"/>
                <a:gd name="connsiteX2" fmla="*/ 36529 w 36898"/>
                <a:gd name="connsiteY2" fmla="*/ 147962 h 147593"/>
                <a:gd name="connsiteX3" fmla="*/ 5535 w 36898"/>
                <a:gd name="connsiteY3" fmla="*/ 147962 h 14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98" h="147593">
                  <a:moveTo>
                    <a:pt x="5535" y="5535"/>
                  </a:moveTo>
                  <a:lnTo>
                    <a:pt x="36529" y="5535"/>
                  </a:lnTo>
                  <a:lnTo>
                    <a:pt x="36529" y="147962"/>
                  </a:lnTo>
                  <a:lnTo>
                    <a:pt x="5535" y="1479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67199B39-2F76-42DD-B848-5D0458B960D7}"/>
                </a:ext>
              </a:extLst>
            </p:cNvPr>
            <p:cNvSpPr/>
            <p:nvPr/>
          </p:nvSpPr>
          <p:spPr>
            <a:xfrm>
              <a:off x="8799070" y="2550753"/>
              <a:ext cx="147593" cy="376363"/>
            </a:xfrm>
            <a:custGeom>
              <a:avLst/>
              <a:gdLst>
                <a:gd name="connsiteX0" fmla="*/ 97781 w 147593"/>
                <a:gd name="connsiteY0" fmla="*/ 5535 h 376363"/>
                <a:gd name="connsiteX1" fmla="*/ 5535 w 147593"/>
                <a:gd name="connsiteY1" fmla="*/ 94829 h 376363"/>
                <a:gd name="connsiteX2" fmla="*/ 5535 w 147593"/>
                <a:gd name="connsiteY2" fmla="*/ 280796 h 376363"/>
                <a:gd name="connsiteX3" fmla="*/ 99256 w 147593"/>
                <a:gd name="connsiteY3" fmla="*/ 375256 h 376363"/>
                <a:gd name="connsiteX4" fmla="*/ 108850 w 147593"/>
                <a:gd name="connsiteY4" fmla="*/ 354593 h 376363"/>
                <a:gd name="connsiteX5" fmla="*/ 108112 w 147593"/>
                <a:gd name="connsiteY5" fmla="*/ 23246 h 376363"/>
                <a:gd name="connsiteX6" fmla="*/ 97781 w 147593"/>
                <a:gd name="connsiteY6" fmla="*/ 5535 h 376363"/>
                <a:gd name="connsiteX7" fmla="*/ 88924 w 147593"/>
                <a:gd name="connsiteY7" fmla="*/ 321385 h 376363"/>
                <a:gd name="connsiteX8" fmla="*/ 36529 w 147593"/>
                <a:gd name="connsiteY8" fmla="*/ 268251 h 376363"/>
                <a:gd name="connsiteX9" fmla="*/ 36529 w 147593"/>
                <a:gd name="connsiteY9" fmla="*/ 108112 h 376363"/>
                <a:gd name="connsiteX10" fmla="*/ 88924 w 147593"/>
                <a:gd name="connsiteY10" fmla="*/ 57930 h 376363"/>
                <a:gd name="connsiteX11" fmla="*/ 88924 w 147593"/>
                <a:gd name="connsiteY11" fmla="*/ 321385 h 376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7593" h="376363">
                  <a:moveTo>
                    <a:pt x="97781" y="5535"/>
                  </a:moveTo>
                  <a:lnTo>
                    <a:pt x="5535" y="94829"/>
                  </a:lnTo>
                  <a:lnTo>
                    <a:pt x="5535" y="280796"/>
                  </a:lnTo>
                  <a:lnTo>
                    <a:pt x="99256" y="375256"/>
                  </a:lnTo>
                  <a:lnTo>
                    <a:pt x="108850" y="354593"/>
                  </a:lnTo>
                  <a:cubicBezTo>
                    <a:pt x="158294" y="246112"/>
                    <a:pt x="158294" y="122872"/>
                    <a:pt x="108112" y="23246"/>
                  </a:cubicBezTo>
                  <a:lnTo>
                    <a:pt x="97781" y="5535"/>
                  </a:lnTo>
                  <a:close/>
                  <a:moveTo>
                    <a:pt x="88924" y="321385"/>
                  </a:moveTo>
                  <a:lnTo>
                    <a:pt x="36529" y="268251"/>
                  </a:lnTo>
                  <a:lnTo>
                    <a:pt x="36529" y="108112"/>
                  </a:lnTo>
                  <a:lnTo>
                    <a:pt x="88924" y="57930"/>
                  </a:lnTo>
                  <a:cubicBezTo>
                    <a:pt x="122872" y="138369"/>
                    <a:pt x="122872" y="233567"/>
                    <a:pt x="88924" y="3213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2A44131B-3995-48F9-AC9C-49CADCF14A3A}"/>
                </a:ext>
              </a:extLst>
            </p:cNvPr>
            <p:cNvSpPr/>
            <p:nvPr/>
          </p:nvSpPr>
          <p:spPr>
            <a:xfrm>
              <a:off x="8424643" y="2545588"/>
              <a:ext cx="132834" cy="383743"/>
            </a:xfrm>
            <a:custGeom>
              <a:avLst/>
              <a:gdLst>
                <a:gd name="connsiteX0" fmla="*/ 28690 w 132834"/>
                <a:gd name="connsiteY0" fmla="*/ 31364 h 383742"/>
                <a:gd name="connsiteX1" fmla="*/ 29427 w 132834"/>
                <a:gd name="connsiteY1" fmla="*/ 358283 h 383742"/>
                <a:gd name="connsiteX2" fmla="*/ 36807 w 132834"/>
                <a:gd name="connsiteY2" fmla="*/ 383374 h 383742"/>
                <a:gd name="connsiteX3" fmla="*/ 129053 w 132834"/>
                <a:gd name="connsiteY3" fmla="*/ 289652 h 383742"/>
                <a:gd name="connsiteX4" fmla="*/ 129053 w 132834"/>
                <a:gd name="connsiteY4" fmla="*/ 103684 h 383742"/>
                <a:gd name="connsiteX5" fmla="*/ 36069 w 132834"/>
                <a:gd name="connsiteY5" fmla="*/ 5535 h 383742"/>
                <a:gd name="connsiteX6" fmla="*/ 28690 w 132834"/>
                <a:gd name="connsiteY6" fmla="*/ 31364 h 383742"/>
                <a:gd name="connsiteX7" fmla="*/ 50829 w 132834"/>
                <a:gd name="connsiteY7" fmla="*/ 66786 h 383742"/>
                <a:gd name="connsiteX8" fmla="*/ 98058 w 132834"/>
                <a:gd name="connsiteY8" fmla="*/ 116230 h 383742"/>
                <a:gd name="connsiteX9" fmla="*/ 98058 w 132834"/>
                <a:gd name="connsiteY9" fmla="*/ 277107 h 383742"/>
                <a:gd name="connsiteX10" fmla="*/ 52304 w 132834"/>
                <a:gd name="connsiteY10" fmla="*/ 323598 h 383742"/>
                <a:gd name="connsiteX11" fmla="*/ 50829 w 132834"/>
                <a:gd name="connsiteY11" fmla="*/ 66786 h 383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2834" h="383742">
                  <a:moveTo>
                    <a:pt x="28690" y="31364"/>
                  </a:moveTo>
                  <a:cubicBezTo>
                    <a:pt x="-2305" y="130989"/>
                    <a:pt x="-2305" y="253492"/>
                    <a:pt x="29427" y="358283"/>
                  </a:cubicBezTo>
                  <a:lnTo>
                    <a:pt x="36807" y="383374"/>
                  </a:lnTo>
                  <a:lnTo>
                    <a:pt x="129053" y="289652"/>
                  </a:lnTo>
                  <a:lnTo>
                    <a:pt x="129053" y="103684"/>
                  </a:lnTo>
                  <a:lnTo>
                    <a:pt x="36069" y="5535"/>
                  </a:lnTo>
                  <a:lnTo>
                    <a:pt x="28690" y="31364"/>
                  </a:lnTo>
                  <a:close/>
                  <a:moveTo>
                    <a:pt x="50829" y="66786"/>
                  </a:moveTo>
                  <a:lnTo>
                    <a:pt x="98058" y="116230"/>
                  </a:lnTo>
                  <a:lnTo>
                    <a:pt x="98058" y="277107"/>
                  </a:lnTo>
                  <a:lnTo>
                    <a:pt x="52304" y="323598"/>
                  </a:lnTo>
                  <a:cubicBezTo>
                    <a:pt x="31641" y="240208"/>
                    <a:pt x="30903" y="147224"/>
                    <a:pt x="50829" y="66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31F18E26-1F96-4ADE-8203-50B5C784AE1B}"/>
              </a:ext>
            </a:extLst>
          </p:cNvPr>
          <p:cNvGrpSpPr/>
          <p:nvPr userDrawn="1"/>
        </p:nvGrpSpPr>
        <p:grpSpPr>
          <a:xfrm>
            <a:off x="7733914" y="4993973"/>
            <a:ext cx="497485" cy="349584"/>
            <a:chOff x="8340054" y="2449652"/>
            <a:chExt cx="819143" cy="575614"/>
          </a:xfrm>
          <a:solidFill>
            <a:schemeClr val="bg1"/>
          </a:solidFill>
        </p:grpSpPr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9928412D-C5CB-4ECA-94CE-C1485AC9ECB4}"/>
                </a:ext>
              </a:extLst>
            </p:cNvPr>
            <p:cNvSpPr/>
            <p:nvPr/>
          </p:nvSpPr>
          <p:spPr>
            <a:xfrm>
              <a:off x="8340054" y="2449652"/>
              <a:ext cx="819143" cy="575614"/>
            </a:xfrm>
            <a:custGeom>
              <a:avLst/>
              <a:gdLst>
                <a:gd name="connsiteX0" fmla="*/ 685203 w 819143"/>
                <a:gd name="connsiteY0" fmla="*/ 43171 h 575614"/>
                <a:gd name="connsiteX1" fmla="*/ 533920 w 819143"/>
                <a:gd name="connsiteY1" fmla="*/ 43171 h 575614"/>
                <a:gd name="connsiteX2" fmla="*/ 533920 w 819143"/>
                <a:gd name="connsiteY2" fmla="*/ 5535 h 575614"/>
                <a:gd name="connsiteX3" fmla="*/ 499235 w 819143"/>
                <a:gd name="connsiteY3" fmla="*/ 5535 h 575614"/>
                <a:gd name="connsiteX4" fmla="*/ 499235 w 819143"/>
                <a:gd name="connsiteY4" fmla="*/ 43171 h 575614"/>
                <a:gd name="connsiteX5" fmla="*/ 97781 w 819143"/>
                <a:gd name="connsiteY5" fmla="*/ 43171 h 575614"/>
                <a:gd name="connsiteX6" fmla="*/ 5535 w 819143"/>
                <a:gd name="connsiteY6" fmla="*/ 135417 h 575614"/>
                <a:gd name="connsiteX7" fmla="*/ 5535 w 819143"/>
                <a:gd name="connsiteY7" fmla="*/ 445363 h 575614"/>
                <a:gd name="connsiteX8" fmla="*/ 97781 w 819143"/>
                <a:gd name="connsiteY8" fmla="*/ 537609 h 575614"/>
                <a:gd name="connsiteX9" fmla="*/ 499235 w 819143"/>
                <a:gd name="connsiteY9" fmla="*/ 537609 h 575614"/>
                <a:gd name="connsiteX10" fmla="*/ 499235 w 819143"/>
                <a:gd name="connsiteY10" fmla="*/ 573769 h 575614"/>
                <a:gd name="connsiteX11" fmla="*/ 533920 w 819143"/>
                <a:gd name="connsiteY11" fmla="*/ 573769 h 575614"/>
                <a:gd name="connsiteX12" fmla="*/ 533920 w 819143"/>
                <a:gd name="connsiteY12" fmla="*/ 537609 h 575614"/>
                <a:gd name="connsiteX13" fmla="*/ 685203 w 819143"/>
                <a:gd name="connsiteY13" fmla="*/ 537609 h 575614"/>
                <a:gd name="connsiteX14" fmla="*/ 815823 w 819143"/>
                <a:gd name="connsiteY14" fmla="*/ 406989 h 575614"/>
                <a:gd name="connsiteX15" fmla="*/ 815823 w 819143"/>
                <a:gd name="connsiteY15" fmla="*/ 173791 h 575614"/>
                <a:gd name="connsiteX16" fmla="*/ 685203 w 819143"/>
                <a:gd name="connsiteY16" fmla="*/ 43171 h 575614"/>
                <a:gd name="connsiteX17" fmla="*/ 459384 w 819143"/>
                <a:gd name="connsiteY17" fmla="*/ 76380 h 575614"/>
                <a:gd name="connsiteX18" fmla="*/ 418058 w 819143"/>
                <a:gd name="connsiteY18" fmla="*/ 115492 h 575614"/>
                <a:gd name="connsiteX19" fmla="*/ 257182 w 819143"/>
                <a:gd name="connsiteY19" fmla="*/ 115492 h 575614"/>
                <a:gd name="connsiteX20" fmla="*/ 218070 w 819143"/>
                <a:gd name="connsiteY20" fmla="*/ 77117 h 575614"/>
                <a:gd name="connsiteX21" fmla="*/ 459384 w 819143"/>
                <a:gd name="connsiteY21" fmla="*/ 76380 h 575614"/>
                <a:gd name="connsiteX22" fmla="*/ 220284 w 819143"/>
                <a:gd name="connsiteY22" fmla="*/ 502924 h 575614"/>
                <a:gd name="connsiteX23" fmla="*/ 261610 w 819143"/>
                <a:gd name="connsiteY23" fmla="*/ 463812 h 575614"/>
                <a:gd name="connsiteX24" fmla="*/ 422486 w 819143"/>
                <a:gd name="connsiteY24" fmla="*/ 463812 h 575614"/>
                <a:gd name="connsiteX25" fmla="*/ 461599 w 819143"/>
                <a:gd name="connsiteY25" fmla="*/ 502186 h 575614"/>
                <a:gd name="connsiteX26" fmla="*/ 220284 w 819143"/>
                <a:gd name="connsiteY26" fmla="*/ 502924 h 575614"/>
                <a:gd name="connsiteX27" fmla="*/ 509566 w 819143"/>
                <a:gd name="connsiteY27" fmla="*/ 506614 h 575614"/>
                <a:gd name="connsiteX28" fmla="*/ 435032 w 819143"/>
                <a:gd name="connsiteY28" fmla="*/ 432817 h 575614"/>
                <a:gd name="connsiteX29" fmla="*/ 249064 w 819143"/>
                <a:gd name="connsiteY29" fmla="*/ 432817 h 575614"/>
                <a:gd name="connsiteX30" fmla="*/ 171577 w 819143"/>
                <a:gd name="connsiteY30" fmla="*/ 506614 h 575614"/>
                <a:gd name="connsiteX31" fmla="*/ 98519 w 819143"/>
                <a:gd name="connsiteY31" fmla="*/ 506614 h 575614"/>
                <a:gd name="connsiteX32" fmla="*/ 37268 w 819143"/>
                <a:gd name="connsiteY32" fmla="*/ 445363 h 575614"/>
                <a:gd name="connsiteX33" fmla="*/ 37268 w 819143"/>
                <a:gd name="connsiteY33" fmla="*/ 135417 h 575614"/>
                <a:gd name="connsiteX34" fmla="*/ 98519 w 819143"/>
                <a:gd name="connsiteY34" fmla="*/ 74166 h 575614"/>
                <a:gd name="connsiteX35" fmla="*/ 172316 w 819143"/>
                <a:gd name="connsiteY35" fmla="*/ 74166 h 575614"/>
                <a:gd name="connsiteX36" fmla="*/ 246113 w 819143"/>
                <a:gd name="connsiteY36" fmla="*/ 147224 h 575614"/>
                <a:gd name="connsiteX37" fmla="*/ 432080 w 819143"/>
                <a:gd name="connsiteY37" fmla="*/ 147224 h 575614"/>
                <a:gd name="connsiteX38" fmla="*/ 508829 w 819143"/>
                <a:gd name="connsiteY38" fmla="*/ 74166 h 575614"/>
                <a:gd name="connsiteX39" fmla="*/ 686678 w 819143"/>
                <a:gd name="connsiteY39" fmla="*/ 74166 h 575614"/>
                <a:gd name="connsiteX40" fmla="*/ 746454 w 819143"/>
                <a:gd name="connsiteY40" fmla="*/ 94829 h 575614"/>
                <a:gd name="connsiteX41" fmla="*/ 730956 w 819143"/>
                <a:gd name="connsiteY41" fmla="*/ 94829 h 575614"/>
                <a:gd name="connsiteX42" fmla="*/ 730956 w 819143"/>
                <a:gd name="connsiteY42" fmla="*/ 200358 h 575614"/>
                <a:gd name="connsiteX43" fmla="*/ 786304 w 819143"/>
                <a:gd name="connsiteY43" fmla="*/ 200358 h 575614"/>
                <a:gd name="connsiteX44" fmla="*/ 786304 w 819143"/>
                <a:gd name="connsiteY44" fmla="*/ 378946 h 575614"/>
                <a:gd name="connsiteX45" fmla="*/ 730956 w 819143"/>
                <a:gd name="connsiteY45" fmla="*/ 378946 h 575614"/>
                <a:gd name="connsiteX46" fmla="*/ 730956 w 819143"/>
                <a:gd name="connsiteY46" fmla="*/ 484475 h 575614"/>
                <a:gd name="connsiteX47" fmla="*/ 748668 w 819143"/>
                <a:gd name="connsiteY47" fmla="*/ 484475 h 575614"/>
                <a:gd name="connsiteX48" fmla="*/ 685941 w 819143"/>
                <a:gd name="connsiteY48" fmla="*/ 506614 h 575614"/>
                <a:gd name="connsiteX49" fmla="*/ 509566 w 819143"/>
                <a:gd name="connsiteY49" fmla="*/ 506614 h 57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819143" h="575614">
                  <a:moveTo>
                    <a:pt x="685203" y="43171"/>
                  </a:moveTo>
                  <a:lnTo>
                    <a:pt x="533920" y="43171"/>
                  </a:lnTo>
                  <a:lnTo>
                    <a:pt x="533920" y="5535"/>
                  </a:lnTo>
                  <a:lnTo>
                    <a:pt x="499235" y="5535"/>
                  </a:lnTo>
                  <a:lnTo>
                    <a:pt x="499235" y="43171"/>
                  </a:lnTo>
                  <a:lnTo>
                    <a:pt x="97781" y="43171"/>
                  </a:lnTo>
                  <a:cubicBezTo>
                    <a:pt x="46862" y="43171"/>
                    <a:pt x="5535" y="84497"/>
                    <a:pt x="5535" y="135417"/>
                  </a:cubicBezTo>
                  <a:lnTo>
                    <a:pt x="5535" y="445363"/>
                  </a:lnTo>
                  <a:cubicBezTo>
                    <a:pt x="5535" y="496283"/>
                    <a:pt x="46862" y="537609"/>
                    <a:pt x="97781" y="537609"/>
                  </a:cubicBezTo>
                  <a:lnTo>
                    <a:pt x="499235" y="537609"/>
                  </a:lnTo>
                  <a:lnTo>
                    <a:pt x="499235" y="573769"/>
                  </a:lnTo>
                  <a:lnTo>
                    <a:pt x="533920" y="573769"/>
                  </a:lnTo>
                  <a:lnTo>
                    <a:pt x="533920" y="537609"/>
                  </a:lnTo>
                  <a:lnTo>
                    <a:pt x="685203" y="537609"/>
                  </a:lnTo>
                  <a:cubicBezTo>
                    <a:pt x="757523" y="537609"/>
                    <a:pt x="815823" y="479309"/>
                    <a:pt x="815823" y="406989"/>
                  </a:cubicBezTo>
                  <a:lnTo>
                    <a:pt x="815823" y="173791"/>
                  </a:lnTo>
                  <a:cubicBezTo>
                    <a:pt x="815823" y="101470"/>
                    <a:pt x="757523" y="43171"/>
                    <a:pt x="685203" y="43171"/>
                  </a:cubicBezTo>
                  <a:close/>
                  <a:moveTo>
                    <a:pt x="459384" y="76380"/>
                  </a:moveTo>
                  <a:lnTo>
                    <a:pt x="418058" y="115492"/>
                  </a:lnTo>
                  <a:lnTo>
                    <a:pt x="257182" y="115492"/>
                  </a:lnTo>
                  <a:lnTo>
                    <a:pt x="218070" y="77117"/>
                  </a:lnTo>
                  <a:lnTo>
                    <a:pt x="459384" y="76380"/>
                  </a:lnTo>
                  <a:close/>
                  <a:moveTo>
                    <a:pt x="220284" y="502924"/>
                  </a:moveTo>
                  <a:lnTo>
                    <a:pt x="261610" y="463812"/>
                  </a:lnTo>
                  <a:lnTo>
                    <a:pt x="422486" y="463812"/>
                  </a:lnTo>
                  <a:lnTo>
                    <a:pt x="461599" y="502186"/>
                  </a:lnTo>
                  <a:lnTo>
                    <a:pt x="220284" y="502924"/>
                  </a:lnTo>
                  <a:close/>
                  <a:moveTo>
                    <a:pt x="509566" y="506614"/>
                  </a:moveTo>
                  <a:lnTo>
                    <a:pt x="435032" y="432817"/>
                  </a:lnTo>
                  <a:lnTo>
                    <a:pt x="249064" y="432817"/>
                  </a:lnTo>
                  <a:lnTo>
                    <a:pt x="171577" y="506614"/>
                  </a:lnTo>
                  <a:lnTo>
                    <a:pt x="98519" y="506614"/>
                  </a:lnTo>
                  <a:cubicBezTo>
                    <a:pt x="64572" y="506614"/>
                    <a:pt x="37268" y="479309"/>
                    <a:pt x="37268" y="445363"/>
                  </a:cubicBezTo>
                  <a:lnTo>
                    <a:pt x="37268" y="135417"/>
                  </a:lnTo>
                  <a:cubicBezTo>
                    <a:pt x="37268" y="101470"/>
                    <a:pt x="64572" y="74166"/>
                    <a:pt x="98519" y="74166"/>
                  </a:cubicBezTo>
                  <a:lnTo>
                    <a:pt x="172316" y="74166"/>
                  </a:lnTo>
                  <a:lnTo>
                    <a:pt x="246113" y="147224"/>
                  </a:lnTo>
                  <a:lnTo>
                    <a:pt x="432080" y="147224"/>
                  </a:lnTo>
                  <a:lnTo>
                    <a:pt x="508829" y="74166"/>
                  </a:lnTo>
                  <a:lnTo>
                    <a:pt x="686678" y="74166"/>
                  </a:lnTo>
                  <a:cubicBezTo>
                    <a:pt x="709555" y="74166"/>
                    <a:pt x="730219" y="81545"/>
                    <a:pt x="746454" y="94829"/>
                  </a:cubicBezTo>
                  <a:lnTo>
                    <a:pt x="730956" y="94829"/>
                  </a:lnTo>
                  <a:lnTo>
                    <a:pt x="730956" y="200358"/>
                  </a:lnTo>
                  <a:lnTo>
                    <a:pt x="786304" y="200358"/>
                  </a:lnTo>
                  <a:lnTo>
                    <a:pt x="786304" y="378946"/>
                  </a:lnTo>
                  <a:lnTo>
                    <a:pt x="730956" y="378946"/>
                  </a:lnTo>
                  <a:lnTo>
                    <a:pt x="730956" y="484475"/>
                  </a:lnTo>
                  <a:lnTo>
                    <a:pt x="748668" y="484475"/>
                  </a:lnTo>
                  <a:cubicBezTo>
                    <a:pt x="731694" y="498496"/>
                    <a:pt x="709555" y="506614"/>
                    <a:pt x="685941" y="506614"/>
                  </a:cubicBezTo>
                  <a:lnTo>
                    <a:pt x="509566" y="50661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32ACC48-791A-4A91-A05A-829BD94937F4}"/>
                </a:ext>
              </a:extLst>
            </p:cNvPr>
            <p:cNvSpPr/>
            <p:nvPr/>
          </p:nvSpPr>
          <p:spPr>
            <a:xfrm>
              <a:off x="9067689" y="2659235"/>
              <a:ext cx="36898" cy="147593"/>
            </a:xfrm>
            <a:custGeom>
              <a:avLst/>
              <a:gdLst>
                <a:gd name="connsiteX0" fmla="*/ 5535 w 36898"/>
                <a:gd name="connsiteY0" fmla="*/ 5535 h 147593"/>
                <a:gd name="connsiteX1" fmla="*/ 36529 w 36898"/>
                <a:gd name="connsiteY1" fmla="*/ 5535 h 147593"/>
                <a:gd name="connsiteX2" fmla="*/ 36529 w 36898"/>
                <a:gd name="connsiteY2" fmla="*/ 147962 h 147593"/>
                <a:gd name="connsiteX3" fmla="*/ 5535 w 36898"/>
                <a:gd name="connsiteY3" fmla="*/ 147962 h 14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98" h="147593">
                  <a:moveTo>
                    <a:pt x="5535" y="5535"/>
                  </a:moveTo>
                  <a:lnTo>
                    <a:pt x="36529" y="5535"/>
                  </a:lnTo>
                  <a:lnTo>
                    <a:pt x="36529" y="147962"/>
                  </a:lnTo>
                  <a:lnTo>
                    <a:pt x="5535" y="1479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AA22D6B7-1768-4BC8-A128-AEAD2FCF109F}"/>
                </a:ext>
              </a:extLst>
            </p:cNvPr>
            <p:cNvSpPr/>
            <p:nvPr/>
          </p:nvSpPr>
          <p:spPr>
            <a:xfrm>
              <a:off x="8799070" y="2550753"/>
              <a:ext cx="147593" cy="376363"/>
            </a:xfrm>
            <a:custGeom>
              <a:avLst/>
              <a:gdLst>
                <a:gd name="connsiteX0" fmla="*/ 97781 w 147593"/>
                <a:gd name="connsiteY0" fmla="*/ 5535 h 376363"/>
                <a:gd name="connsiteX1" fmla="*/ 5535 w 147593"/>
                <a:gd name="connsiteY1" fmla="*/ 94829 h 376363"/>
                <a:gd name="connsiteX2" fmla="*/ 5535 w 147593"/>
                <a:gd name="connsiteY2" fmla="*/ 280796 h 376363"/>
                <a:gd name="connsiteX3" fmla="*/ 99256 w 147593"/>
                <a:gd name="connsiteY3" fmla="*/ 375256 h 376363"/>
                <a:gd name="connsiteX4" fmla="*/ 108850 w 147593"/>
                <a:gd name="connsiteY4" fmla="*/ 354593 h 376363"/>
                <a:gd name="connsiteX5" fmla="*/ 108112 w 147593"/>
                <a:gd name="connsiteY5" fmla="*/ 23246 h 376363"/>
                <a:gd name="connsiteX6" fmla="*/ 97781 w 147593"/>
                <a:gd name="connsiteY6" fmla="*/ 5535 h 376363"/>
                <a:gd name="connsiteX7" fmla="*/ 88924 w 147593"/>
                <a:gd name="connsiteY7" fmla="*/ 321385 h 376363"/>
                <a:gd name="connsiteX8" fmla="*/ 36529 w 147593"/>
                <a:gd name="connsiteY8" fmla="*/ 268251 h 376363"/>
                <a:gd name="connsiteX9" fmla="*/ 36529 w 147593"/>
                <a:gd name="connsiteY9" fmla="*/ 108112 h 376363"/>
                <a:gd name="connsiteX10" fmla="*/ 88924 w 147593"/>
                <a:gd name="connsiteY10" fmla="*/ 57930 h 376363"/>
                <a:gd name="connsiteX11" fmla="*/ 88924 w 147593"/>
                <a:gd name="connsiteY11" fmla="*/ 321385 h 376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7593" h="376363">
                  <a:moveTo>
                    <a:pt x="97781" y="5535"/>
                  </a:moveTo>
                  <a:lnTo>
                    <a:pt x="5535" y="94829"/>
                  </a:lnTo>
                  <a:lnTo>
                    <a:pt x="5535" y="280796"/>
                  </a:lnTo>
                  <a:lnTo>
                    <a:pt x="99256" y="375256"/>
                  </a:lnTo>
                  <a:lnTo>
                    <a:pt x="108850" y="354593"/>
                  </a:lnTo>
                  <a:cubicBezTo>
                    <a:pt x="158294" y="246112"/>
                    <a:pt x="158294" y="122872"/>
                    <a:pt x="108112" y="23246"/>
                  </a:cubicBezTo>
                  <a:lnTo>
                    <a:pt x="97781" y="5535"/>
                  </a:lnTo>
                  <a:close/>
                  <a:moveTo>
                    <a:pt x="88924" y="321385"/>
                  </a:moveTo>
                  <a:lnTo>
                    <a:pt x="36529" y="268251"/>
                  </a:lnTo>
                  <a:lnTo>
                    <a:pt x="36529" y="108112"/>
                  </a:lnTo>
                  <a:lnTo>
                    <a:pt x="88924" y="57930"/>
                  </a:lnTo>
                  <a:cubicBezTo>
                    <a:pt x="122872" y="138369"/>
                    <a:pt x="122872" y="233567"/>
                    <a:pt x="88924" y="3213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3E4517E-3541-4A61-A416-DD71B49B6F8E}"/>
                </a:ext>
              </a:extLst>
            </p:cNvPr>
            <p:cNvSpPr/>
            <p:nvPr/>
          </p:nvSpPr>
          <p:spPr>
            <a:xfrm>
              <a:off x="8424643" y="2545588"/>
              <a:ext cx="132834" cy="383743"/>
            </a:xfrm>
            <a:custGeom>
              <a:avLst/>
              <a:gdLst>
                <a:gd name="connsiteX0" fmla="*/ 28690 w 132834"/>
                <a:gd name="connsiteY0" fmla="*/ 31364 h 383742"/>
                <a:gd name="connsiteX1" fmla="*/ 29427 w 132834"/>
                <a:gd name="connsiteY1" fmla="*/ 358283 h 383742"/>
                <a:gd name="connsiteX2" fmla="*/ 36807 w 132834"/>
                <a:gd name="connsiteY2" fmla="*/ 383374 h 383742"/>
                <a:gd name="connsiteX3" fmla="*/ 129053 w 132834"/>
                <a:gd name="connsiteY3" fmla="*/ 289652 h 383742"/>
                <a:gd name="connsiteX4" fmla="*/ 129053 w 132834"/>
                <a:gd name="connsiteY4" fmla="*/ 103684 h 383742"/>
                <a:gd name="connsiteX5" fmla="*/ 36069 w 132834"/>
                <a:gd name="connsiteY5" fmla="*/ 5535 h 383742"/>
                <a:gd name="connsiteX6" fmla="*/ 28690 w 132834"/>
                <a:gd name="connsiteY6" fmla="*/ 31364 h 383742"/>
                <a:gd name="connsiteX7" fmla="*/ 50829 w 132834"/>
                <a:gd name="connsiteY7" fmla="*/ 66786 h 383742"/>
                <a:gd name="connsiteX8" fmla="*/ 98058 w 132834"/>
                <a:gd name="connsiteY8" fmla="*/ 116230 h 383742"/>
                <a:gd name="connsiteX9" fmla="*/ 98058 w 132834"/>
                <a:gd name="connsiteY9" fmla="*/ 277107 h 383742"/>
                <a:gd name="connsiteX10" fmla="*/ 52304 w 132834"/>
                <a:gd name="connsiteY10" fmla="*/ 323598 h 383742"/>
                <a:gd name="connsiteX11" fmla="*/ 50829 w 132834"/>
                <a:gd name="connsiteY11" fmla="*/ 66786 h 383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2834" h="383742">
                  <a:moveTo>
                    <a:pt x="28690" y="31364"/>
                  </a:moveTo>
                  <a:cubicBezTo>
                    <a:pt x="-2305" y="130989"/>
                    <a:pt x="-2305" y="253492"/>
                    <a:pt x="29427" y="358283"/>
                  </a:cubicBezTo>
                  <a:lnTo>
                    <a:pt x="36807" y="383374"/>
                  </a:lnTo>
                  <a:lnTo>
                    <a:pt x="129053" y="289652"/>
                  </a:lnTo>
                  <a:lnTo>
                    <a:pt x="129053" y="103684"/>
                  </a:lnTo>
                  <a:lnTo>
                    <a:pt x="36069" y="5535"/>
                  </a:lnTo>
                  <a:lnTo>
                    <a:pt x="28690" y="31364"/>
                  </a:lnTo>
                  <a:close/>
                  <a:moveTo>
                    <a:pt x="50829" y="66786"/>
                  </a:moveTo>
                  <a:lnTo>
                    <a:pt x="98058" y="116230"/>
                  </a:lnTo>
                  <a:lnTo>
                    <a:pt x="98058" y="277107"/>
                  </a:lnTo>
                  <a:lnTo>
                    <a:pt x="52304" y="323598"/>
                  </a:lnTo>
                  <a:cubicBezTo>
                    <a:pt x="31641" y="240208"/>
                    <a:pt x="30903" y="147224"/>
                    <a:pt x="50829" y="66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320E940B-AE45-4176-8B91-0DF96D42AAC1}"/>
              </a:ext>
            </a:extLst>
          </p:cNvPr>
          <p:cNvGrpSpPr/>
          <p:nvPr userDrawn="1"/>
        </p:nvGrpSpPr>
        <p:grpSpPr>
          <a:xfrm>
            <a:off x="11425459" y="5008133"/>
            <a:ext cx="497485" cy="349584"/>
            <a:chOff x="8340054" y="2449652"/>
            <a:chExt cx="819143" cy="575614"/>
          </a:xfrm>
          <a:solidFill>
            <a:schemeClr val="bg1"/>
          </a:solidFill>
        </p:grpSpPr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446AA38C-90C3-49C3-9EBF-B74A3BA04DE5}"/>
                </a:ext>
              </a:extLst>
            </p:cNvPr>
            <p:cNvSpPr/>
            <p:nvPr/>
          </p:nvSpPr>
          <p:spPr>
            <a:xfrm>
              <a:off x="8340054" y="2449652"/>
              <a:ext cx="819143" cy="575614"/>
            </a:xfrm>
            <a:custGeom>
              <a:avLst/>
              <a:gdLst>
                <a:gd name="connsiteX0" fmla="*/ 685203 w 819143"/>
                <a:gd name="connsiteY0" fmla="*/ 43171 h 575614"/>
                <a:gd name="connsiteX1" fmla="*/ 533920 w 819143"/>
                <a:gd name="connsiteY1" fmla="*/ 43171 h 575614"/>
                <a:gd name="connsiteX2" fmla="*/ 533920 w 819143"/>
                <a:gd name="connsiteY2" fmla="*/ 5535 h 575614"/>
                <a:gd name="connsiteX3" fmla="*/ 499235 w 819143"/>
                <a:gd name="connsiteY3" fmla="*/ 5535 h 575614"/>
                <a:gd name="connsiteX4" fmla="*/ 499235 w 819143"/>
                <a:gd name="connsiteY4" fmla="*/ 43171 h 575614"/>
                <a:gd name="connsiteX5" fmla="*/ 97781 w 819143"/>
                <a:gd name="connsiteY5" fmla="*/ 43171 h 575614"/>
                <a:gd name="connsiteX6" fmla="*/ 5535 w 819143"/>
                <a:gd name="connsiteY6" fmla="*/ 135417 h 575614"/>
                <a:gd name="connsiteX7" fmla="*/ 5535 w 819143"/>
                <a:gd name="connsiteY7" fmla="*/ 445363 h 575614"/>
                <a:gd name="connsiteX8" fmla="*/ 97781 w 819143"/>
                <a:gd name="connsiteY8" fmla="*/ 537609 h 575614"/>
                <a:gd name="connsiteX9" fmla="*/ 499235 w 819143"/>
                <a:gd name="connsiteY9" fmla="*/ 537609 h 575614"/>
                <a:gd name="connsiteX10" fmla="*/ 499235 w 819143"/>
                <a:gd name="connsiteY10" fmla="*/ 573769 h 575614"/>
                <a:gd name="connsiteX11" fmla="*/ 533920 w 819143"/>
                <a:gd name="connsiteY11" fmla="*/ 573769 h 575614"/>
                <a:gd name="connsiteX12" fmla="*/ 533920 w 819143"/>
                <a:gd name="connsiteY12" fmla="*/ 537609 h 575614"/>
                <a:gd name="connsiteX13" fmla="*/ 685203 w 819143"/>
                <a:gd name="connsiteY13" fmla="*/ 537609 h 575614"/>
                <a:gd name="connsiteX14" fmla="*/ 815823 w 819143"/>
                <a:gd name="connsiteY14" fmla="*/ 406989 h 575614"/>
                <a:gd name="connsiteX15" fmla="*/ 815823 w 819143"/>
                <a:gd name="connsiteY15" fmla="*/ 173791 h 575614"/>
                <a:gd name="connsiteX16" fmla="*/ 685203 w 819143"/>
                <a:gd name="connsiteY16" fmla="*/ 43171 h 575614"/>
                <a:gd name="connsiteX17" fmla="*/ 459384 w 819143"/>
                <a:gd name="connsiteY17" fmla="*/ 76380 h 575614"/>
                <a:gd name="connsiteX18" fmla="*/ 418058 w 819143"/>
                <a:gd name="connsiteY18" fmla="*/ 115492 h 575614"/>
                <a:gd name="connsiteX19" fmla="*/ 257182 w 819143"/>
                <a:gd name="connsiteY19" fmla="*/ 115492 h 575614"/>
                <a:gd name="connsiteX20" fmla="*/ 218070 w 819143"/>
                <a:gd name="connsiteY20" fmla="*/ 77117 h 575614"/>
                <a:gd name="connsiteX21" fmla="*/ 459384 w 819143"/>
                <a:gd name="connsiteY21" fmla="*/ 76380 h 575614"/>
                <a:gd name="connsiteX22" fmla="*/ 220284 w 819143"/>
                <a:gd name="connsiteY22" fmla="*/ 502924 h 575614"/>
                <a:gd name="connsiteX23" fmla="*/ 261610 w 819143"/>
                <a:gd name="connsiteY23" fmla="*/ 463812 h 575614"/>
                <a:gd name="connsiteX24" fmla="*/ 422486 w 819143"/>
                <a:gd name="connsiteY24" fmla="*/ 463812 h 575614"/>
                <a:gd name="connsiteX25" fmla="*/ 461599 w 819143"/>
                <a:gd name="connsiteY25" fmla="*/ 502186 h 575614"/>
                <a:gd name="connsiteX26" fmla="*/ 220284 w 819143"/>
                <a:gd name="connsiteY26" fmla="*/ 502924 h 575614"/>
                <a:gd name="connsiteX27" fmla="*/ 509566 w 819143"/>
                <a:gd name="connsiteY27" fmla="*/ 506614 h 575614"/>
                <a:gd name="connsiteX28" fmla="*/ 435032 w 819143"/>
                <a:gd name="connsiteY28" fmla="*/ 432817 h 575614"/>
                <a:gd name="connsiteX29" fmla="*/ 249064 w 819143"/>
                <a:gd name="connsiteY29" fmla="*/ 432817 h 575614"/>
                <a:gd name="connsiteX30" fmla="*/ 171577 w 819143"/>
                <a:gd name="connsiteY30" fmla="*/ 506614 h 575614"/>
                <a:gd name="connsiteX31" fmla="*/ 98519 w 819143"/>
                <a:gd name="connsiteY31" fmla="*/ 506614 h 575614"/>
                <a:gd name="connsiteX32" fmla="*/ 37268 w 819143"/>
                <a:gd name="connsiteY32" fmla="*/ 445363 h 575614"/>
                <a:gd name="connsiteX33" fmla="*/ 37268 w 819143"/>
                <a:gd name="connsiteY33" fmla="*/ 135417 h 575614"/>
                <a:gd name="connsiteX34" fmla="*/ 98519 w 819143"/>
                <a:gd name="connsiteY34" fmla="*/ 74166 h 575614"/>
                <a:gd name="connsiteX35" fmla="*/ 172316 w 819143"/>
                <a:gd name="connsiteY35" fmla="*/ 74166 h 575614"/>
                <a:gd name="connsiteX36" fmla="*/ 246113 w 819143"/>
                <a:gd name="connsiteY36" fmla="*/ 147224 h 575614"/>
                <a:gd name="connsiteX37" fmla="*/ 432080 w 819143"/>
                <a:gd name="connsiteY37" fmla="*/ 147224 h 575614"/>
                <a:gd name="connsiteX38" fmla="*/ 508829 w 819143"/>
                <a:gd name="connsiteY38" fmla="*/ 74166 h 575614"/>
                <a:gd name="connsiteX39" fmla="*/ 686678 w 819143"/>
                <a:gd name="connsiteY39" fmla="*/ 74166 h 575614"/>
                <a:gd name="connsiteX40" fmla="*/ 746454 w 819143"/>
                <a:gd name="connsiteY40" fmla="*/ 94829 h 575614"/>
                <a:gd name="connsiteX41" fmla="*/ 730956 w 819143"/>
                <a:gd name="connsiteY41" fmla="*/ 94829 h 575614"/>
                <a:gd name="connsiteX42" fmla="*/ 730956 w 819143"/>
                <a:gd name="connsiteY42" fmla="*/ 200358 h 575614"/>
                <a:gd name="connsiteX43" fmla="*/ 786304 w 819143"/>
                <a:gd name="connsiteY43" fmla="*/ 200358 h 575614"/>
                <a:gd name="connsiteX44" fmla="*/ 786304 w 819143"/>
                <a:gd name="connsiteY44" fmla="*/ 378946 h 575614"/>
                <a:gd name="connsiteX45" fmla="*/ 730956 w 819143"/>
                <a:gd name="connsiteY45" fmla="*/ 378946 h 575614"/>
                <a:gd name="connsiteX46" fmla="*/ 730956 w 819143"/>
                <a:gd name="connsiteY46" fmla="*/ 484475 h 575614"/>
                <a:gd name="connsiteX47" fmla="*/ 748668 w 819143"/>
                <a:gd name="connsiteY47" fmla="*/ 484475 h 575614"/>
                <a:gd name="connsiteX48" fmla="*/ 685941 w 819143"/>
                <a:gd name="connsiteY48" fmla="*/ 506614 h 575614"/>
                <a:gd name="connsiteX49" fmla="*/ 509566 w 819143"/>
                <a:gd name="connsiteY49" fmla="*/ 506614 h 57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819143" h="575614">
                  <a:moveTo>
                    <a:pt x="685203" y="43171"/>
                  </a:moveTo>
                  <a:lnTo>
                    <a:pt x="533920" y="43171"/>
                  </a:lnTo>
                  <a:lnTo>
                    <a:pt x="533920" y="5535"/>
                  </a:lnTo>
                  <a:lnTo>
                    <a:pt x="499235" y="5535"/>
                  </a:lnTo>
                  <a:lnTo>
                    <a:pt x="499235" y="43171"/>
                  </a:lnTo>
                  <a:lnTo>
                    <a:pt x="97781" y="43171"/>
                  </a:lnTo>
                  <a:cubicBezTo>
                    <a:pt x="46862" y="43171"/>
                    <a:pt x="5535" y="84497"/>
                    <a:pt x="5535" y="135417"/>
                  </a:cubicBezTo>
                  <a:lnTo>
                    <a:pt x="5535" y="445363"/>
                  </a:lnTo>
                  <a:cubicBezTo>
                    <a:pt x="5535" y="496283"/>
                    <a:pt x="46862" y="537609"/>
                    <a:pt x="97781" y="537609"/>
                  </a:cubicBezTo>
                  <a:lnTo>
                    <a:pt x="499235" y="537609"/>
                  </a:lnTo>
                  <a:lnTo>
                    <a:pt x="499235" y="573769"/>
                  </a:lnTo>
                  <a:lnTo>
                    <a:pt x="533920" y="573769"/>
                  </a:lnTo>
                  <a:lnTo>
                    <a:pt x="533920" y="537609"/>
                  </a:lnTo>
                  <a:lnTo>
                    <a:pt x="685203" y="537609"/>
                  </a:lnTo>
                  <a:cubicBezTo>
                    <a:pt x="757523" y="537609"/>
                    <a:pt x="815823" y="479309"/>
                    <a:pt x="815823" y="406989"/>
                  </a:cubicBezTo>
                  <a:lnTo>
                    <a:pt x="815823" y="173791"/>
                  </a:lnTo>
                  <a:cubicBezTo>
                    <a:pt x="815823" y="101470"/>
                    <a:pt x="757523" y="43171"/>
                    <a:pt x="685203" y="43171"/>
                  </a:cubicBezTo>
                  <a:close/>
                  <a:moveTo>
                    <a:pt x="459384" y="76380"/>
                  </a:moveTo>
                  <a:lnTo>
                    <a:pt x="418058" y="115492"/>
                  </a:lnTo>
                  <a:lnTo>
                    <a:pt x="257182" y="115492"/>
                  </a:lnTo>
                  <a:lnTo>
                    <a:pt x="218070" y="77117"/>
                  </a:lnTo>
                  <a:lnTo>
                    <a:pt x="459384" y="76380"/>
                  </a:lnTo>
                  <a:close/>
                  <a:moveTo>
                    <a:pt x="220284" y="502924"/>
                  </a:moveTo>
                  <a:lnTo>
                    <a:pt x="261610" y="463812"/>
                  </a:lnTo>
                  <a:lnTo>
                    <a:pt x="422486" y="463812"/>
                  </a:lnTo>
                  <a:lnTo>
                    <a:pt x="461599" y="502186"/>
                  </a:lnTo>
                  <a:lnTo>
                    <a:pt x="220284" y="502924"/>
                  </a:lnTo>
                  <a:close/>
                  <a:moveTo>
                    <a:pt x="509566" y="506614"/>
                  </a:moveTo>
                  <a:lnTo>
                    <a:pt x="435032" y="432817"/>
                  </a:lnTo>
                  <a:lnTo>
                    <a:pt x="249064" y="432817"/>
                  </a:lnTo>
                  <a:lnTo>
                    <a:pt x="171577" y="506614"/>
                  </a:lnTo>
                  <a:lnTo>
                    <a:pt x="98519" y="506614"/>
                  </a:lnTo>
                  <a:cubicBezTo>
                    <a:pt x="64572" y="506614"/>
                    <a:pt x="37268" y="479309"/>
                    <a:pt x="37268" y="445363"/>
                  </a:cubicBezTo>
                  <a:lnTo>
                    <a:pt x="37268" y="135417"/>
                  </a:lnTo>
                  <a:cubicBezTo>
                    <a:pt x="37268" y="101470"/>
                    <a:pt x="64572" y="74166"/>
                    <a:pt x="98519" y="74166"/>
                  </a:cubicBezTo>
                  <a:lnTo>
                    <a:pt x="172316" y="74166"/>
                  </a:lnTo>
                  <a:lnTo>
                    <a:pt x="246113" y="147224"/>
                  </a:lnTo>
                  <a:lnTo>
                    <a:pt x="432080" y="147224"/>
                  </a:lnTo>
                  <a:lnTo>
                    <a:pt x="508829" y="74166"/>
                  </a:lnTo>
                  <a:lnTo>
                    <a:pt x="686678" y="74166"/>
                  </a:lnTo>
                  <a:cubicBezTo>
                    <a:pt x="709555" y="74166"/>
                    <a:pt x="730219" y="81545"/>
                    <a:pt x="746454" y="94829"/>
                  </a:cubicBezTo>
                  <a:lnTo>
                    <a:pt x="730956" y="94829"/>
                  </a:lnTo>
                  <a:lnTo>
                    <a:pt x="730956" y="200358"/>
                  </a:lnTo>
                  <a:lnTo>
                    <a:pt x="786304" y="200358"/>
                  </a:lnTo>
                  <a:lnTo>
                    <a:pt x="786304" y="378946"/>
                  </a:lnTo>
                  <a:lnTo>
                    <a:pt x="730956" y="378946"/>
                  </a:lnTo>
                  <a:lnTo>
                    <a:pt x="730956" y="484475"/>
                  </a:lnTo>
                  <a:lnTo>
                    <a:pt x="748668" y="484475"/>
                  </a:lnTo>
                  <a:cubicBezTo>
                    <a:pt x="731694" y="498496"/>
                    <a:pt x="709555" y="506614"/>
                    <a:pt x="685941" y="506614"/>
                  </a:cubicBezTo>
                  <a:lnTo>
                    <a:pt x="509566" y="50661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10D7B2B6-07AE-404E-B804-8574056E34D6}"/>
                </a:ext>
              </a:extLst>
            </p:cNvPr>
            <p:cNvSpPr/>
            <p:nvPr/>
          </p:nvSpPr>
          <p:spPr>
            <a:xfrm>
              <a:off x="9067689" y="2659235"/>
              <a:ext cx="36898" cy="147593"/>
            </a:xfrm>
            <a:custGeom>
              <a:avLst/>
              <a:gdLst>
                <a:gd name="connsiteX0" fmla="*/ 5535 w 36898"/>
                <a:gd name="connsiteY0" fmla="*/ 5535 h 147593"/>
                <a:gd name="connsiteX1" fmla="*/ 36529 w 36898"/>
                <a:gd name="connsiteY1" fmla="*/ 5535 h 147593"/>
                <a:gd name="connsiteX2" fmla="*/ 36529 w 36898"/>
                <a:gd name="connsiteY2" fmla="*/ 147962 h 147593"/>
                <a:gd name="connsiteX3" fmla="*/ 5535 w 36898"/>
                <a:gd name="connsiteY3" fmla="*/ 147962 h 14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98" h="147593">
                  <a:moveTo>
                    <a:pt x="5535" y="5535"/>
                  </a:moveTo>
                  <a:lnTo>
                    <a:pt x="36529" y="5535"/>
                  </a:lnTo>
                  <a:lnTo>
                    <a:pt x="36529" y="147962"/>
                  </a:lnTo>
                  <a:lnTo>
                    <a:pt x="5535" y="1479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3F911EE-8C3F-4321-BA0E-AB8E82DADF1A}"/>
                </a:ext>
              </a:extLst>
            </p:cNvPr>
            <p:cNvSpPr/>
            <p:nvPr/>
          </p:nvSpPr>
          <p:spPr>
            <a:xfrm>
              <a:off x="8799070" y="2550753"/>
              <a:ext cx="147593" cy="376363"/>
            </a:xfrm>
            <a:custGeom>
              <a:avLst/>
              <a:gdLst>
                <a:gd name="connsiteX0" fmla="*/ 97781 w 147593"/>
                <a:gd name="connsiteY0" fmla="*/ 5535 h 376363"/>
                <a:gd name="connsiteX1" fmla="*/ 5535 w 147593"/>
                <a:gd name="connsiteY1" fmla="*/ 94829 h 376363"/>
                <a:gd name="connsiteX2" fmla="*/ 5535 w 147593"/>
                <a:gd name="connsiteY2" fmla="*/ 280796 h 376363"/>
                <a:gd name="connsiteX3" fmla="*/ 99256 w 147593"/>
                <a:gd name="connsiteY3" fmla="*/ 375256 h 376363"/>
                <a:gd name="connsiteX4" fmla="*/ 108850 w 147593"/>
                <a:gd name="connsiteY4" fmla="*/ 354593 h 376363"/>
                <a:gd name="connsiteX5" fmla="*/ 108112 w 147593"/>
                <a:gd name="connsiteY5" fmla="*/ 23246 h 376363"/>
                <a:gd name="connsiteX6" fmla="*/ 97781 w 147593"/>
                <a:gd name="connsiteY6" fmla="*/ 5535 h 376363"/>
                <a:gd name="connsiteX7" fmla="*/ 88924 w 147593"/>
                <a:gd name="connsiteY7" fmla="*/ 321385 h 376363"/>
                <a:gd name="connsiteX8" fmla="*/ 36529 w 147593"/>
                <a:gd name="connsiteY8" fmla="*/ 268251 h 376363"/>
                <a:gd name="connsiteX9" fmla="*/ 36529 w 147593"/>
                <a:gd name="connsiteY9" fmla="*/ 108112 h 376363"/>
                <a:gd name="connsiteX10" fmla="*/ 88924 w 147593"/>
                <a:gd name="connsiteY10" fmla="*/ 57930 h 376363"/>
                <a:gd name="connsiteX11" fmla="*/ 88924 w 147593"/>
                <a:gd name="connsiteY11" fmla="*/ 321385 h 376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7593" h="376363">
                  <a:moveTo>
                    <a:pt x="97781" y="5535"/>
                  </a:moveTo>
                  <a:lnTo>
                    <a:pt x="5535" y="94829"/>
                  </a:lnTo>
                  <a:lnTo>
                    <a:pt x="5535" y="280796"/>
                  </a:lnTo>
                  <a:lnTo>
                    <a:pt x="99256" y="375256"/>
                  </a:lnTo>
                  <a:lnTo>
                    <a:pt x="108850" y="354593"/>
                  </a:lnTo>
                  <a:cubicBezTo>
                    <a:pt x="158294" y="246112"/>
                    <a:pt x="158294" y="122872"/>
                    <a:pt x="108112" y="23246"/>
                  </a:cubicBezTo>
                  <a:lnTo>
                    <a:pt x="97781" y="5535"/>
                  </a:lnTo>
                  <a:close/>
                  <a:moveTo>
                    <a:pt x="88924" y="321385"/>
                  </a:moveTo>
                  <a:lnTo>
                    <a:pt x="36529" y="268251"/>
                  </a:lnTo>
                  <a:lnTo>
                    <a:pt x="36529" y="108112"/>
                  </a:lnTo>
                  <a:lnTo>
                    <a:pt x="88924" y="57930"/>
                  </a:lnTo>
                  <a:cubicBezTo>
                    <a:pt x="122872" y="138369"/>
                    <a:pt x="122872" y="233567"/>
                    <a:pt x="88924" y="3213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1041C398-57AC-472C-B6FB-FC5E17D8C7BB}"/>
                </a:ext>
              </a:extLst>
            </p:cNvPr>
            <p:cNvSpPr/>
            <p:nvPr/>
          </p:nvSpPr>
          <p:spPr>
            <a:xfrm>
              <a:off x="8424643" y="2545588"/>
              <a:ext cx="132834" cy="383743"/>
            </a:xfrm>
            <a:custGeom>
              <a:avLst/>
              <a:gdLst>
                <a:gd name="connsiteX0" fmla="*/ 28690 w 132834"/>
                <a:gd name="connsiteY0" fmla="*/ 31364 h 383742"/>
                <a:gd name="connsiteX1" fmla="*/ 29427 w 132834"/>
                <a:gd name="connsiteY1" fmla="*/ 358283 h 383742"/>
                <a:gd name="connsiteX2" fmla="*/ 36807 w 132834"/>
                <a:gd name="connsiteY2" fmla="*/ 383374 h 383742"/>
                <a:gd name="connsiteX3" fmla="*/ 129053 w 132834"/>
                <a:gd name="connsiteY3" fmla="*/ 289652 h 383742"/>
                <a:gd name="connsiteX4" fmla="*/ 129053 w 132834"/>
                <a:gd name="connsiteY4" fmla="*/ 103684 h 383742"/>
                <a:gd name="connsiteX5" fmla="*/ 36069 w 132834"/>
                <a:gd name="connsiteY5" fmla="*/ 5535 h 383742"/>
                <a:gd name="connsiteX6" fmla="*/ 28690 w 132834"/>
                <a:gd name="connsiteY6" fmla="*/ 31364 h 383742"/>
                <a:gd name="connsiteX7" fmla="*/ 50829 w 132834"/>
                <a:gd name="connsiteY7" fmla="*/ 66786 h 383742"/>
                <a:gd name="connsiteX8" fmla="*/ 98058 w 132834"/>
                <a:gd name="connsiteY8" fmla="*/ 116230 h 383742"/>
                <a:gd name="connsiteX9" fmla="*/ 98058 w 132834"/>
                <a:gd name="connsiteY9" fmla="*/ 277107 h 383742"/>
                <a:gd name="connsiteX10" fmla="*/ 52304 w 132834"/>
                <a:gd name="connsiteY10" fmla="*/ 323598 h 383742"/>
                <a:gd name="connsiteX11" fmla="*/ 50829 w 132834"/>
                <a:gd name="connsiteY11" fmla="*/ 66786 h 383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2834" h="383742">
                  <a:moveTo>
                    <a:pt x="28690" y="31364"/>
                  </a:moveTo>
                  <a:cubicBezTo>
                    <a:pt x="-2305" y="130989"/>
                    <a:pt x="-2305" y="253492"/>
                    <a:pt x="29427" y="358283"/>
                  </a:cubicBezTo>
                  <a:lnTo>
                    <a:pt x="36807" y="383374"/>
                  </a:lnTo>
                  <a:lnTo>
                    <a:pt x="129053" y="289652"/>
                  </a:lnTo>
                  <a:lnTo>
                    <a:pt x="129053" y="103684"/>
                  </a:lnTo>
                  <a:lnTo>
                    <a:pt x="36069" y="5535"/>
                  </a:lnTo>
                  <a:lnTo>
                    <a:pt x="28690" y="31364"/>
                  </a:lnTo>
                  <a:close/>
                  <a:moveTo>
                    <a:pt x="50829" y="66786"/>
                  </a:moveTo>
                  <a:lnTo>
                    <a:pt x="98058" y="116230"/>
                  </a:lnTo>
                  <a:lnTo>
                    <a:pt x="98058" y="277107"/>
                  </a:lnTo>
                  <a:lnTo>
                    <a:pt x="52304" y="323598"/>
                  </a:lnTo>
                  <a:cubicBezTo>
                    <a:pt x="31641" y="240208"/>
                    <a:pt x="30903" y="147224"/>
                    <a:pt x="50829" y="66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C02BA0F0-442E-44F8-A886-69995C42C34E}"/>
              </a:ext>
            </a:extLst>
          </p:cNvPr>
          <p:cNvGrpSpPr/>
          <p:nvPr userDrawn="1"/>
        </p:nvGrpSpPr>
        <p:grpSpPr>
          <a:xfrm>
            <a:off x="2173632" y="3177764"/>
            <a:ext cx="497485" cy="349584"/>
            <a:chOff x="8340054" y="2449652"/>
            <a:chExt cx="819143" cy="575614"/>
          </a:xfrm>
          <a:solidFill>
            <a:schemeClr val="bg1"/>
          </a:solidFill>
        </p:grpSpPr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7B6121EA-FB34-4620-93AA-BB11E0A57F3D}"/>
                </a:ext>
              </a:extLst>
            </p:cNvPr>
            <p:cNvSpPr/>
            <p:nvPr/>
          </p:nvSpPr>
          <p:spPr>
            <a:xfrm>
              <a:off x="8340054" y="2449652"/>
              <a:ext cx="819143" cy="575614"/>
            </a:xfrm>
            <a:custGeom>
              <a:avLst/>
              <a:gdLst>
                <a:gd name="connsiteX0" fmla="*/ 685203 w 819143"/>
                <a:gd name="connsiteY0" fmla="*/ 43171 h 575614"/>
                <a:gd name="connsiteX1" fmla="*/ 533920 w 819143"/>
                <a:gd name="connsiteY1" fmla="*/ 43171 h 575614"/>
                <a:gd name="connsiteX2" fmla="*/ 533920 w 819143"/>
                <a:gd name="connsiteY2" fmla="*/ 5535 h 575614"/>
                <a:gd name="connsiteX3" fmla="*/ 499235 w 819143"/>
                <a:gd name="connsiteY3" fmla="*/ 5535 h 575614"/>
                <a:gd name="connsiteX4" fmla="*/ 499235 w 819143"/>
                <a:gd name="connsiteY4" fmla="*/ 43171 h 575614"/>
                <a:gd name="connsiteX5" fmla="*/ 97781 w 819143"/>
                <a:gd name="connsiteY5" fmla="*/ 43171 h 575614"/>
                <a:gd name="connsiteX6" fmla="*/ 5535 w 819143"/>
                <a:gd name="connsiteY6" fmla="*/ 135417 h 575614"/>
                <a:gd name="connsiteX7" fmla="*/ 5535 w 819143"/>
                <a:gd name="connsiteY7" fmla="*/ 445363 h 575614"/>
                <a:gd name="connsiteX8" fmla="*/ 97781 w 819143"/>
                <a:gd name="connsiteY8" fmla="*/ 537609 h 575614"/>
                <a:gd name="connsiteX9" fmla="*/ 499235 w 819143"/>
                <a:gd name="connsiteY9" fmla="*/ 537609 h 575614"/>
                <a:gd name="connsiteX10" fmla="*/ 499235 w 819143"/>
                <a:gd name="connsiteY10" fmla="*/ 573769 h 575614"/>
                <a:gd name="connsiteX11" fmla="*/ 533920 w 819143"/>
                <a:gd name="connsiteY11" fmla="*/ 573769 h 575614"/>
                <a:gd name="connsiteX12" fmla="*/ 533920 w 819143"/>
                <a:gd name="connsiteY12" fmla="*/ 537609 h 575614"/>
                <a:gd name="connsiteX13" fmla="*/ 685203 w 819143"/>
                <a:gd name="connsiteY13" fmla="*/ 537609 h 575614"/>
                <a:gd name="connsiteX14" fmla="*/ 815823 w 819143"/>
                <a:gd name="connsiteY14" fmla="*/ 406989 h 575614"/>
                <a:gd name="connsiteX15" fmla="*/ 815823 w 819143"/>
                <a:gd name="connsiteY15" fmla="*/ 173791 h 575614"/>
                <a:gd name="connsiteX16" fmla="*/ 685203 w 819143"/>
                <a:gd name="connsiteY16" fmla="*/ 43171 h 575614"/>
                <a:gd name="connsiteX17" fmla="*/ 459384 w 819143"/>
                <a:gd name="connsiteY17" fmla="*/ 76380 h 575614"/>
                <a:gd name="connsiteX18" fmla="*/ 418058 w 819143"/>
                <a:gd name="connsiteY18" fmla="*/ 115492 h 575614"/>
                <a:gd name="connsiteX19" fmla="*/ 257182 w 819143"/>
                <a:gd name="connsiteY19" fmla="*/ 115492 h 575614"/>
                <a:gd name="connsiteX20" fmla="*/ 218070 w 819143"/>
                <a:gd name="connsiteY20" fmla="*/ 77117 h 575614"/>
                <a:gd name="connsiteX21" fmla="*/ 459384 w 819143"/>
                <a:gd name="connsiteY21" fmla="*/ 76380 h 575614"/>
                <a:gd name="connsiteX22" fmla="*/ 220284 w 819143"/>
                <a:gd name="connsiteY22" fmla="*/ 502924 h 575614"/>
                <a:gd name="connsiteX23" fmla="*/ 261610 w 819143"/>
                <a:gd name="connsiteY23" fmla="*/ 463812 h 575614"/>
                <a:gd name="connsiteX24" fmla="*/ 422486 w 819143"/>
                <a:gd name="connsiteY24" fmla="*/ 463812 h 575614"/>
                <a:gd name="connsiteX25" fmla="*/ 461599 w 819143"/>
                <a:gd name="connsiteY25" fmla="*/ 502186 h 575614"/>
                <a:gd name="connsiteX26" fmla="*/ 220284 w 819143"/>
                <a:gd name="connsiteY26" fmla="*/ 502924 h 575614"/>
                <a:gd name="connsiteX27" fmla="*/ 509566 w 819143"/>
                <a:gd name="connsiteY27" fmla="*/ 506614 h 575614"/>
                <a:gd name="connsiteX28" fmla="*/ 435032 w 819143"/>
                <a:gd name="connsiteY28" fmla="*/ 432817 h 575614"/>
                <a:gd name="connsiteX29" fmla="*/ 249064 w 819143"/>
                <a:gd name="connsiteY29" fmla="*/ 432817 h 575614"/>
                <a:gd name="connsiteX30" fmla="*/ 171577 w 819143"/>
                <a:gd name="connsiteY30" fmla="*/ 506614 h 575614"/>
                <a:gd name="connsiteX31" fmla="*/ 98519 w 819143"/>
                <a:gd name="connsiteY31" fmla="*/ 506614 h 575614"/>
                <a:gd name="connsiteX32" fmla="*/ 37268 w 819143"/>
                <a:gd name="connsiteY32" fmla="*/ 445363 h 575614"/>
                <a:gd name="connsiteX33" fmla="*/ 37268 w 819143"/>
                <a:gd name="connsiteY33" fmla="*/ 135417 h 575614"/>
                <a:gd name="connsiteX34" fmla="*/ 98519 w 819143"/>
                <a:gd name="connsiteY34" fmla="*/ 74166 h 575614"/>
                <a:gd name="connsiteX35" fmla="*/ 172316 w 819143"/>
                <a:gd name="connsiteY35" fmla="*/ 74166 h 575614"/>
                <a:gd name="connsiteX36" fmla="*/ 246113 w 819143"/>
                <a:gd name="connsiteY36" fmla="*/ 147224 h 575614"/>
                <a:gd name="connsiteX37" fmla="*/ 432080 w 819143"/>
                <a:gd name="connsiteY37" fmla="*/ 147224 h 575614"/>
                <a:gd name="connsiteX38" fmla="*/ 508829 w 819143"/>
                <a:gd name="connsiteY38" fmla="*/ 74166 h 575614"/>
                <a:gd name="connsiteX39" fmla="*/ 686678 w 819143"/>
                <a:gd name="connsiteY39" fmla="*/ 74166 h 575614"/>
                <a:gd name="connsiteX40" fmla="*/ 746454 w 819143"/>
                <a:gd name="connsiteY40" fmla="*/ 94829 h 575614"/>
                <a:gd name="connsiteX41" fmla="*/ 730956 w 819143"/>
                <a:gd name="connsiteY41" fmla="*/ 94829 h 575614"/>
                <a:gd name="connsiteX42" fmla="*/ 730956 w 819143"/>
                <a:gd name="connsiteY42" fmla="*/ 200358 h 575614"/>
                <a:gd name="connsiteX43" fmla="*/ 786304 w 819143"/>
                <a:gd name="connsiteY43" fmla="*/ 200358 h 575614"/>
                <a:gd name="connsiteX44" fmla="*/ 786304 w 819143"/>
                <a:gd name="connsiteY44" fmla="*/ 378946 h 575614"/>
                <a:gd name="connsiteX45" fmla="*/ 730956 w 819143"/>
                <a:gd name="connsiteY45" fmla="*/ 378946 h 575614"/>
                <a:gd name="connsiteX46" fmla="*/ 730956 w 819143"/>
                <a:gd name="connsiteY46" fmla="*/ 484475 h 575614"/>
                <a:gd name="connsiteX47" fmla="*/ 748668 w 819143"/>
                <a:gd name="connsiteY47" fmla="*/ 484475 h 575614"/>
                <a:gd name="connsiteX48" fmla="*/ 685941 w 819143"/>
                <a:gd name="connsiteY48" fmla="*/ 506614 h 575614"/>
                <a:gd name="connsiteX49" fmla="*/ 509566 w 819143"/>
                <a:gd name="connsiteY49" fmla="*/ 506614 h 57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819143" h="575614">
                  <a:moveTo>
                    <a:pt x="685203" y="43171"/>
                  </a:moveTo>
                  <a:lnTo>
                    <a:pt x="533920" y="43171"/>
                  </a:lnTo>
                  <a:lnTo>
                    <a:pt x="533920" y="5535"/>
                  </a:lnTo>
                  <a:lnTo>
                    <a:pt x="499235" y="5535"/>
                  </a:lnTo>
                  <a:lnTo>
                    <a:pt x="499235" y="43171"/>
                  </a:lnTo>
                  <a:lnTo>
                    <a:pt x="97781" y="43171"/>
                  </a:lnTo>
                  <a:cubicBezTo>
                    <a:pt x="46862" y="43171"/>
                    <a:pt x="5535" y="84497"/>
                    <a:pt x="5535" y="135417"/>
                  </a:cubicBezTo>
                  <a:lnTo>
                    <a:pt x="5535" y="445363"/>
                  </a:lnTo>
                  <a:cubicBezTo>
                    <a:pt x="5535" y="496283"/>
                    <a:pt x="46862" y="537609"/>
                    <a:pt x="97781" y="537609"/>
                  </a:cubicBezTo>
                  <a:lnTo>
                    <a:pt x="499235" y="537609"/>
                  </a:lnTo>
                  <a:lnTo>
                    <a:pt x="499235" y="573769"/>
                  </a:lnTo>
                  <a:lnTo>
                    <a:pt x="533920" y="573769"/>
                  </a:lnTo>
                  <a:lnTo>
                    <a:pt x="533920" y="537609"/>
                  </a:lnTo>
                  <a:lnTo>
                    <a:pt x="685203" y="537609"/>
                  </a:lnTo>
                  <a:cubicBezTo>
                    <a:pt x="757523" y="537609"/>
                    <a:pt x="815823" y="479309"/>
                    <a:pt x="815823" y="406989"/>
                  </a:cubicBezTo>
                  <a:lnTo>
                    <a:pt x="815823" y="173791"/>
                  </a:lnTo>
                  <a:cubicBezTo>
                    <a:pt x="815823" y="101470"/>
                    <a:pt x="757523" y="43171"/>
                    <a:pt x="685203" y="43171"/>
                  </a:cubicBezTo>
                  <a:close/>
                  <a:moveTo>
                    <a:pt x="459384" y="76380"/>
                  </a:moveTo>
                  <a:lnTo>
                    <a:pt x="418058" y="115492"/>
                  </a:lnTo>
                  <a:lnTo>
                    <a:pt x="257182" y="115492"/>
                  </a:lnTo>
                  <a:lnTo>
                    <a:pt x="218070" y="77117"/>
                  </a:lnTo>
                  <a:lnTo>
                    <a:pt x="459384" y="76380"/>
                  </a:lnTo>
                  <a:close/>
                  <a:moveTo>
                    <a:pt x="220284" y="502924"/>
                  </a:moveTo>
                  <a:lnTo>
                    <a:pt x="261610" y="463812"/>
                  </a:lnTo>
                  <a:lnTo>
                    <a:pt x="422486" y="463812"/>
                  </a:lnTo>
                  <a:lnTo>
                    <a:pt x="461599" y="502186"/>
                  </a:lnTo>
                  <a:lnTo>
                    <a:pt x="220284" y="502924"/>
                  </a:lnTo>
                  <a:close/>
                  <a:moveTo>
                    <a:pt x="509566" y="506614"/>
                  </a:moveTo>
                  <a:lnTo>
                    <a:pt x="435032" y="432817"/>
                  </a:lnTo>
                  <a:lnTo>
                    <a:pt x="249064" y="432817"/>
                  </a:lnTo>
                  <a:lnTo>
                    <a:pt x="171577" y="506614"/>
                  </a:lnTo>
                  <a:lnTo>
                    <a:pt x="98519" y="506614"/>
                  </a:lnTo>
                  <a:cubicBezTo>
                    <a:pt x="64572" y="506614"/>
                    <a:pt x="37268" y="479309"/>
                    <a:pt x="37268" y="445363"/>
                  </a:cubicBezTo>
                  <a:lnTo>
                    <a:pt x="37268" y="135417"/>
                  </a:lnTo>
                  <a:cubicBezTo>
                    <a:pt x="37268" y="101470"/>
                    <a:pt x="64572" y="74166"/>
                    <a:pt x="98519" y="74166"/>
                  </a:cubicBezTo>
                  <a:lnTo>
                    <a:pt x="172316" y="74166"/>
                  </a:lnTo>
                  <a:lnTo>
                    <a:pt x="246113" y="147224"/>
                  </a:lnTo>
                  <a:lnTo>
                    <a:pt x="432080" y="147224"/>
                  </a:lnTo>
                  <a:lnTo>
                    <a:pt x="508829" y="74166"/>
                  </a:lnTo>
                  <a:lnTo>
                    <a:pt x="686678" y="74166"/>
                  </a:lnTo>
                  <a:cubicBezTo>
                    <a:pt x="709555" y="74166"/>
                    <a:pt x="730219" y="81545"/>
                    <a:pt x="746454" y="94829"/>
                  </a:cubicBezTo>
                  <a:lnTo>
                    <a:pt x="730956" y="94829"/>
                  </a:lnTo>
                  <a:lnTo>
                    <a:pt x="730956" y="200358"/>
                  </a:lnTo>
                  <a:lnTo>
                    <a:pt x="786304" y="200358"/>
                  </a:lnTo>
                  <a:lnTo>
                    <a:pt x="786304" y="378946"/>
                  </a:lnTo>
                  <a:lnTo>
                    <a:pt x="730956" y="378946"/>
                  </a:lnTo>
                  <a:lnTo>
                    <a:pt x="730956" y="484475"/>
                  </a:lnTo>
                  <a:lnTo>
                    <a:pt x="748668" y="484475"/>
                  </a:lnTo>
                  <a:cubicBezTo>
                    <a:pt x="731694" y="498496"/>
                    <a:pt x="709555" y="506614"/>
                    <a:pt x="685941" y="506614"/>
                  </a:cubicBezTo>
                  <a:lnTo>
                    <a:pt x="509566" y="50661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F53B81C-2403-4A12-BDDC-711F5016B855}"/>
                </a:ext>
              </a:extLst>
            </p:cNvPr>
            <p:cNvSpPr/>
            <p:nvPr/>
          </p:nvSpPr>
          <p:spPr>
            <a:xfrm>
              <a:off x="9067689" y="2659235"/>
              <a:ext cx="36898" cy="147593"/>
            </a:xfrm>
            <a:custGeom>
              <a:avLst/>
              <a:gdLst>
                <a:gd name="connsiteX0" fmla="*/ 5535 w 36898"/>
                <a:gd name="connsiteY0" fmla="*/ 5535 h 147593"/>
                <a:gd name="connsiteX1" fmla="*/ 36529 w 36898"/>
                <a:gd name="connsiteY1" fmla="*/ 5535 h 147593"/>
                <a:gd name="connsiteX2" fmla="*/ 36529 w 36898"/>
                <a:gd name="connsiteY2" fmla="*/ 147962 h 147593"/>
                <a:gd name="connsiteX3" fmla="*/ 5535 w 36898"/>
                <a:gd name="connsiteY3" fmla="*/ 147962 h 14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98" h="147593">
                  <a:moveTo>
                    <a:pt x="5535" y="5535"/>
                  </a:moveTo>
                  <a:lnTo>
                    <a:pt x="36529" y="5535"/>
                  </a:lnTo>
                  <a:lnTo>
                    <a:pt x="36529" y="147962"/>
                  </a:lnTo>
                  <a:lnTo>
                    <a:pt x="5535" y="1479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8E5D688A-D230-4677-AE79-69DC029A333D}"/>
                </a:ext>
              </a:extLst>
            </p:cNvPr>
            <p:cNvSpPr/>
            <p:nvPr/>
          </p:nvSpPr>
          <p:spPr>
            <a:xfrm>
              <a:off x="8799070" y="2550753"/>
              <a:ext cx="147593" cy="376363"/>
            </a:xfrm>
            <a:custGeom>
              <a:avLst/>
              <a:gdLst>
                <a:gd name="connsiteX0" fmla="*/ 97781 w 147593"/>
                <a:gd name="connsiteY0" fmla="*/ 5535 h 376363"/>
                <a:gd name="connsiteX1" fmla="*/ 5535 w 147593"/>
                <a:gd name="connsiteY1" fmla="*/ 94829 h 376363"/>
                <a:gd name="connsiteX2" fmla="*/ 5535 w 147593"/>
                <a:gd name="connsiteY2" fmla="*/ 280796 h 376363"/>
                <a:gd name="connsiteX3" fmla="*/ 99256 w 147593"/>
                <a:gd name="connsiteY3" fmla="*/ 375256 h 376363"/>
                <a:gd name="connsiteX4" fmla="*/ 108850 w 147593"/>
                <a:gd name="connsiteY4" fmla="*/ 354593 h 376363"/>
                <a:gd name="connsiteX5" fmla="*/ 108112 w 147593"/>
                <a:gd name="connsiteY5" fmla="*/ 23246 h 376363"/>
                <a:gd name="connsiteX6" fmla="*/ 97781 w 147593"/>
                <a:gd name="connsiteY6" fmla="*/ 5535 h 376363"/>
                <a:gd name="connsiteX7" fmla="*/ 88924 w 147593"/>
                <a:gd name="connsiteY7" fmla="*/ 321385 h 376363"/>
                <a:gd name="connsiteX8" fmla="*/ 36529 w 147593"/>
                <a:gd name="connsiteY8" fmla="*/ 268251 h 376363"/>
                <a:gd name="connsiteX9" fmla="*/ 36529 w 147593"/>
                <a:gd name="connsiteY9" fmla="*/ 108112 h 376363"/>
                <a:gd name="connsiteX10" fmla="*/ 88924 w 147593"/>
                <a:gd name="connsiteY10" fmla="*/ 57930 h 376363"/>
                <a:gd name="connsiteX11" fmla="*/ 88924 w 147593"/>
                <a:gd name="connsiteY11" fmla="*/ 321385 h 376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7593" h="376363">
                  <a:moveTo>
                    <a:pt x="97781" y="5535"/>
                  </a:moveTo>
                  <a:lnTo>
                    <a:pt x="5535" y="94829"/>
                  </a:lnTo>
                  <a:lnTo>
                    <a:pt x="5535" y="280796"/>
                  </a:lnTo>
                  <a:lnTo>
                    <a:pt x="99256" y="375256"/>
                  </a:lnTo>
                  <a:lnTo>
                    <a:pt x="108850" y="354593"/>
                  </a:lnTo>
                  <a:cubicBezTo>
                    <a:pt x="158294" y="246112"/>
                    <a:pt x="158294" y="122872"/>
                    <a:pt x="108112" y="23246"/>
                  </a:cubicBezTo>
                  <a:lnTo>
                    <a:pt x="97781" y="5535"/>
                  </a:lnTo>
                  <a:close/>
                  <a:moveTo>
                    <a:pt x="88924" y="321385"/>
                  </a:moveTo>
                  <a:lnTo>
                    <a:pt x="36529" y="268251"/>
                  </a:lnTo>
                  <a:lnTo>
                    <a:pt x="36529" y="108112"/>
                  </a:lnTo>
                  <a:lnTo>
                    <a:pt x="88924" y="57930"/>
                  </a:lnTo>
                  <a:cubicBezTo>
                    <a:pt x="122872" y="138369"/>
                    <a:pt x="122872" y="233567"/>
                    <a:pt x="88924" y="3213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55B473D-F0E5-4A42-B4DD-D925B89A1A2D}"/>
                </a:ext>
              </a:extLst>
            </p:cNvPr>
            <p:cNvSpPr/>
            <p:nvPr/>
          </p:nvSpPr>
          <p:spPr>
            <a:xfrm>
              <a:off x="8424643" y="2545588"/>
              <a:ext cx="132834" cy="383743"/>
            </a:xfrm>
            <a:custGeom>
              <a:avLst/>
              <a:gdLst>
                <a:gd name="connsiteX0" fmla="*/ 28690 w 132834"/>
                <a:gd name="connsiteY0" fmla="*/ 31364 h 383742"/>
                <a:gd name="connsiteX1" fmla="*/ 29427 w 132834"/>
                <a:gd name="connsiteY1" fmla="*/ 358283 h 383742"/>
                <a:gd name="connsiteX2" fmla="*/ 36807 w 132834"/>
                <a:gd name="connsiteY2" fmla="*/ 383374 h 383742"/>
                <a:gd name="connsiteX3" fmla="*/ 129053 w 132834"/>
                <a:gd name="connsiteY3" fmla="*/ 289652 h 383742"/>
                <a:gd name="connsiteX4" fmla="*/ 129053 w 132834"/>
                <a:gd name="connsiteY4" fmla="*/ 103684 h 383742"/>
                <a:gd name="connsiteX5" fmla="*/ 36069 w 132834"/>
                <a:gd name="connsiteY5" fmla="*/ 5535 h 383742"/>
                <a:gd name="connsiteX6" fmla="*/ 28690 w 132834"/>
                <a:gd name="connsiteY6" fmla="*/ 31364 h 383742"/>
                <a:gd name="connsiteX7" fmla="*/ 50829 w 132834"/>
                <a:gd name="connsiteY7" fmla="*/ 66786 h 383742"/>
                <a:gd name="connsiteX8" fmla="*/ 98058 w 132834"/>
                <a:gd name="connsiteY8" fmla="*/ 116230 h 383742"/>
                <a:gd name="connsiteX9" fmla="*/ 98058 w 132834"/>
                <a:gd name="connsiteY9" fmla="*/ 277107 h 383742"/>
                <a:gd name="connsiteX10" fmla="*/ 52304 w 132834"/>
                <a:gd name="connsiteY10" fmla="*/ 323598 h 383742"/>
                <a:gd name="connsiteX11" fmla="*/ 50829 w 132834"/>
                <a:gd name="connsiteY11" fmla="*/ 66786 h 383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2834" h="383742">
                  <a:moveTo>
                    <a:pt x="28690" y="31364"/>
                  </a:moveTo>
                  <a:cubicBezTo>
                    <a:pt x="-2305" y="130989"/>
                    <a:pt x="-2305" y="253492"/>
                    <a:pt x="29427" y="358283"/>
                  </a:cubicBezTo>
                  <a:lnTo>
                    <a:pt x="36807" y="383374"/>
                  </a:lnTo>
                  <a:lnTo>
                    <a:pt x="129053" y="289652"/>
                  </a:lnTo>
                  <a:lnTo>
                    <a:pt x="129053" y="103684"/>
                  </a:lnTo>
                  <a:lnTo>
                    <a:pt x="36069" y="5535"/>
                  </a:lnTo>
                  <a:lnTo>
                    <a:pt x="28690" y="31364"/>
                  </a:lnTo>
                  <a:close/>
                  <a:moveTo>
                    <a:pt x="50829" y="66786"/>
                  </a:moveTo>
                  <a:lnTo>
                    <a:pt x="98058" y="116230"/>
                  </a:lnTo>
                  <a:lnTo>
                    <a:pt x="98058" y="277107"/>
                  </a:lnTo>
                  <a:lnTo>
                    <a:pt x="52304" y="323598"/>
                  </a:lnTo>
                  <a:cubicBezTo>
                    <a:pt x="31641" y="240208"/>
                    <a:pt x="30903" y="147224"/>
                    <a:pt x="50829" y="66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7C30F300-2BBC-4703-A383-28CE2AF3E918}"/>
              </a:ext>
            </a:extLst>
          </p:cNvPr>
          <p:cNvGrpSpPr/>
          <p:nvPr userDrawn="1"/>
        </p:nvGrpSpPr>
        <p:grpSpPr>
          <a:xfrm>
            <a:off x="325458" y="4993973"/>
            <a:ext cx="497485" cy="349584"/>
            <a:chOff x="8340054" y="2449652"/>
            <a:chExt cx="819143" cy="575614"/>
          </a:xfrm>
          <a:solidFill>
            <a:schemeClr val="bg1"/>
          </a:solidFill>
        </p:grpSpPr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622E0544-8A82-4619-8048-C939B2716F26}"/>
                </a:ext>
              </a:extLst>
            </p:cNvPr>
            <p:cNvSpPr/>
            <p:nvPr/>
          </p:nvSpPr>
          <p:spPr>
            <a:xfrm>
              <a:off x="8340054" y="2449652"/>
              <a:ext cx="819143" cy="575614"/>
            </a:xfrm>
            <a:custGeom>
              <a:avLst/>
              <a:gdLst>
                <a:gd name="connsiteX0" fmla="*/ 685203 w 819143"/>
                <a:gd name="connsiteY0" fmla="*/ 43171 h 575614"/>
                <a:gd name="connsiteX1" fmla="*/ 533920 w 819143"/>
                <a:gd name="connsiteY1" fmla="*/ 43171 h 575614"/>
                <a:gd name="connsiteX2" fmla="*/ 533920 w 819143"/>
                <a:gd name="connsiteY2" fmla="*/ 5535 h 575614"/>
                <a:gd name="connsiteX3" fmla="*/ 499235 w 819143"/>
                <a:gd name="connsiteY3" fmla="*/ 5535 h 575614"/>
                <a:gd name="connsiteX4" fmla="*/ 499235 w 819143"/>
                <a:gd name="connsiteY4" fmla="*/ 43171 h 575614"/>
                <a:gd name="connsiteX5" fmla="*/ 97781 w 819143"/>
                <a:gd name="connsiteY5" fmla="*/ 43171 h 575614"/>
                <a:gd name="connsiteX6" fmla="*/ 5535 w 819143"/>
                <a:gd name="connsiteY6" fmla="*/ 135417 h 575614"/>
                <a:gd name="connsiteX7" fmla="*/ 5535 w 819143"/>
                <a:gd name="connsiteY7" fmla="*/ 445363 h 575614"/>
                <a:gd name="connsiteX8" fmla="*/ 97781 w 819143"/>
                <a:gd name="connsiteY8" fmla="*/ 537609 h 575614"/>
                <a:gd name="connsiteX9" fmla="*/ 499235 w 819143"/>
                <a:gd name="connsiteY9" fmla="*/ 537609 h 575614"/>
                <a:gd name="connsiteX10" fmla="*/ 499235 w 819143"/>
                <a:gd name="connsiteY10" fmla="*/ 573769 h 575614"/>
                <a:gd name="connsiteX11" fmla="*/ 533920 w 819143"/>
                <a:gd name="connsiteY11" fmla="*/ 573769 h 575614"/>
                <a:gd name="connsiteX12" fmla="*/ 533920 w 819143"/>
                <a:gd name="connsiteY12" fmla="*/ 537609 h 575614"/>
                <a:gd name="connsiteX13" fmla="*/ 685203 w 819143"/>
                <a:gd name="connsiteY13" fmla="*/ 537609 h 575614"/>
                <a:gd name="connsiteX14" fmla="*/ 815823 w 819143"/>
                <a:gd name="connsiteY14" fmla="*/ 406989 h 575614"/>
                <a:gd name="connsiteX15" fmla="*/ 815823 w 819143"/>
                <a:gd name="connsiteY15" fmla="*/ 173791 h 575614"/>
                <a:gd name="connsiteX16" fmla="*/ 685203 w 819143"/>
                <a:gd name="connsiteY16" fmla="*/ 43171 h 575614"/>
                <a:gd name="connsiteX17" fmla="*/ 459384 w 819143"/>
                <a:gd name="connsiteY17" fmla="*/ 76380 h 575614"/>
                <a:gd name="connsiteX18" fmla="*/ 418058 w 819143"/>
                <a:gd name="connsiteY18" fmla="*/ 115492 h 575614"/>
                <a:gd name="connsiteX19" fmla="*/ 257182 w 819143"/>
                <a:gd name="connsiteY19" fmla="*/ 115492 h 575614"/>
                <a:gd name="connsiteX20" fmla="*/ 218070 w 819143"/>
                <a:gd name="connsiteY20" fmla="*/ 77117 h 575614"/>
                <a:gd name="connsiteX21" fmla="*/ 459384 w 819143"/>
                <a:gd name="connsiteY21" fmla="*/ 76380 h 575614"/>
                <a:gd name="connsiteX22" fmla="*/ 220284 w 819143"/>
                <a:gd name="connsiteY22" fmla="*/ 502924 h 575614"/>
                <a:gd name="connsiteX23" fmla="*/ 261610 w 819143"/>
                <a:gd name="connsiteY23" fmla="*/ 463812 h 575614"/>
                <a:gd name="connsiteX24" fmla="*/ 422486 w 819143"/>
                <a:gd name="connsiteY24" fmla="*/ 463812 h 575614"/>
                <a:gd name="connsiteX25" fmla="*/ 461599 w 819143"/>
                <a:gd name="connsiteY25" fmla="*/ 502186 h 575614"/>
                <a:gd name="connsiteX26" fmla="*/ 220284 w 819143"/>
                <a:gd name="connsiteY26" fmla="*/ 502924 h 575614"/>
                <a:gd name="connsiteX27" fmla="*/ 509566 w 819143"/>
                <a:gd name="connsiteY27" fmla="*/ 506614 h 575614"/>
                <a:gd name="connsiteX28" fmla="*/ 435032 w 819143"/>
                <a:gd name="connsiteY28" fmla="*/ 432817 h 575614"/>
                <a:gd name="connsiteX29" fmla="*/ 249064 w 819143"/>
                <a:gd name="connsiteY29" fmla="*/ 432817 h 575614"/>
                <a:gd name="connsiteX30" fmla="*/ 171577 w 819143"/>
                <a:gd name="connsiteY30" fmla="*/ 506614 h 575614"/>
                <a:gd name="connsiteX31" fmla="*/ 98519 w 819143"/>
                <a:gd name="connsiteY31" fmla="*/ 506614 h 575614"/>
                <a:gd name="connsiteX32" fmla="*/ 37268 w 819143"/>
                <a:gd name="connsiteY32" fmla="*/ 445363 h 575614"/>
                <a:gd name="connsiteX33" fmla="*/ 37268 w 819143"/>
                <a:gd name="connsiteY33" fmla="*/ 135417 h 575614"/>
                <a:gd name="connsiteX34" fmla="*/ 98519 w 819143"/>
                <a:gd name="connsiteY34" fmla="*/ 74166 h 575614"/>
                <a:gd name="connsiteX35" fmla="*/ 172316 w 819143"/>
                <a:gd name="connsiteY35" fmla="*/ 74166 h 575614"/>
                <a:gd name="connsiteX36" fmla="*/ 246113 w 819143"/>
                <a:gd name="connsiteY36" fmla="*/ 147224 h 575614"/>
                <a:gd name="connsiteX37" fmla="*/ 432080 w 819143"/>
                <a:gd name="connsiteY37" fmla="*/ 147224 h 575614"/>
                <a:gd name="connsiteX38" fmla="*/ 508829 w 819143"/>
                <a:gd name="connsiteY38" fmla="*/ 74166 h 575614"/>
                <a:gd name="connsiteX39" fmla="*/ 686678 w 819143"/>
                <a:gd name="connsiteY39" fmla="*/ 74166 h 575614"/>
                <a:gd name="connsiteX40" fmla="*/ 746454 w 819143"/>
                <a:gd name="connsiteY40" fmla="*/ 94829 h 575614"/>
                <a:gd name="connsiteX41" fmla="*/ 730956 w 819143"/>
                <a:gd name="connsiteY41" fmla="*/ 94829 h 575614"/>
                <a:gd name="connsiteX42" fmla="*/ 730956 w 819143"/>
                <a:gd name="connsiteY42" fmla="*/ 200358 h 575614"/>
                <a:gd name="connsiteX43" fmla="*/ 786304 w 819143"/>
                <a:gd name="connsiteY43" fmla="*/ 200358 h 575614"/>
                <a:gd name="connsiteX44" fmla="*/ 786304 w 819143"/>
                <a:gd name="connsiteY44" fmla="*/ 378946 h 575614"/>
                <a:gd name="connsiteX45" fmla="*/ 730956 w 819143"/>
                <a:gd name="connsiteY45" fmla="*/ 378946 h 575614"/>
                <a:gd name="connsiteX46" fmla="*/ 730956 w 819143"/>
                <a:gd name="connsiteY46" fmla="*/ 484475 h 575614"/>
                <a:gd name="connsiteX47" fmla="*/ 748668 w 819143"/>
                <a:gd name="connsiteY47" fmla="*/ 484475 h 575614"/>
                <a:gd name="connsiteX48" fmla="*/ 685941 w 819143"/>
                <a:gd name="connsiteY48" fmla="*/ 506614 h 575614"/>
                <a:gd name="connsiteX49" fmla="*/ 509566 w 819143"/>
                <a:gd name="connsiteY49" fmla="*/ 506614 h 57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819143" h="575614">
                  <a:moveTo>
                    <a:pt x="685203" y="43171"/>
                  </a:moveTo>
                  <a:lnTo>
                    <a:pt x="533920" y="43171"/>
                  </a:lnTo>
                  <a:lnTo>
                    <a:pt x="533920" y="5535"/>
                  </a:lnTo>
                  <a:lnTo>
                    <a:pt x="499235" y="5535"/>
                  </a:lnTo>
                  <a:lnTo>
                    <a:pt x="499235" y="43171"/>
                  </a:lnTo>
                  <a:lnTo>
                    <a:pt x="97781" y="43171"/>
                  </a:lnTo>
                  <a:cubicBezTo>
                    <a:pt x="46862" y="43171"/>
                    <a:pt x="5535" y="84497"/>
                    <a:pt x="5535" y="135417"/>
                  </a:cubicBezTo>
                  <a:lnTo>
                    <a:pt x="5535" y="445363"/>
                  </a:lnTo>
                  <a:cubicBezTo>
                    <a:pt x="5535" y="496283"/>
                    <a:pt x="46862" y="537609"/>
                    <a:pt x="97781" y="537609"/>
                  </a:cubicBezTo>
                  <a:lnTo>
                    <a:pt x="499235" y="537609"/>
                  </a:lnTo>
                  <a:lnTo>
                    <a:pt x="499235" y="573769"/>
                  </a:lnTo>
                  <a:lnTo>
                    <a:pt x="533920" y="573769"/>
                  </a:lnTo>
                  <a:lnTo>
                    <a:pt x="533920" y="537609"/>
                  </a:lnTo>
                  <a:lnTo>
                    <a:pt x="685203" y="537609"/>
                  </a:lnTo>
                  <a:cubicBezTo>
                    <a:pt x="757523" y="537609"/>
                    <a:pt x="815823" y="479309"/>
                    <a:pt x="815823" y="406989"/>
                  </a:cubicBezTo>
                  <a:lnTo>
                    <a:pt x="815823" y="173791"/>
                  </a:lnTo>
                  <a:cubicBezTo>
                    <a:pt x="815823" y="101470"/>
                    <a:pt x="757523" y="43171"/>
                    <a:pt x="685203" y="43171"/>
                  </a:cubicBezTo>
                  <a:close/>
                  <a:moveTo>
                    <a:pt x="459384" y="76380"/>
                  </a:moveTo>
                  <a:lnTo>
                    <a:pt x="418058" y="115492"/>
                  </a:lnTo>
                  <a:lnTo>
                    <a:pt x="257182" y="115492"/>
                  </a:lnTo>
                  <a:lnTo>
                    <a:pt x="218070" y="77117"/>
                  </a:lnTo>
                  <a:lnTo>
                    <a:pt x="459384" y="76380"/>
                  </a:lnTo>
                  <a:close/>
                  <a:moveTo>
                    <a:pt x="220284" y="502924"/>
                  </a:moveTo>
                  <a:lnTo>
                    <a:pt x="261610" y="463812"/>
                  </a:lnTo>
                  <a:lnTo>
                    <a:pt x="422486" y="463812"/>
                  </a:lnTo>
                  <a:lnTo>
                    <a:pt x="461599" y="502186"/>
                  </a:lnTo>
                  <a:lnTo>
                    <a:pt x="220284" y="502924"/>
                  </a:lnTo>
                  <a:close/>
                  <a:moveTo>
                    <a:pt x="509566" y="506614"/>
                  </a:moveTo>
                  <a:lnTo>
                    <a:pt x="435032" y="432817"/>
                  </a:lnTo>
                  <a:lnTo>
                    <a:pt x="249064" y="432817"/>
                  </a:lnTo>
                  <a:lnTo>
                    <a:pt x="171577" y="506614"/>
                  </a:lnTo>
                  <a:lnTo>
                    <a:pt x="98519" y="506614"/>
                  </a:lnTo>
                  <a:cubicBezTo>
                    <a:pt x="64572" y="506614"/>
                    <a:pt x="37268" y="479309"/>
                    <a:pt x="37268" y="445363"/>
                  </a:cubicBezTo>
                  <a:lnTo>
                    <a:pt x="37268" y="135417"/>
                  </a:lnTo>
                  <a:cubicBezTo>
                    <a:pt x="37268" y="101470"/>
                    <a:pt x="64572" y="74166"/>
                    <a:pt x="98519" y="74166"/>
                  </a:cubicBezTo>
                  <a:lnTo>
                    <a:pt x="172316" y="74166"/>
                  </a:lnTo>
                  <a:lnTo>
                    <a:pt x="246113" y="147224"/>
                  </a:lnTo>
                  <a:lnTo>
                    <a:pt x="432080" y="147224"/>
                  </a:lnTo>
                  <a:lnTo>
                    <a:pt x="508829" y="74166"/>
                  </a:lnTo>
                  <a:lnTo>
                    <a:pt x="686678" y="74166"/>
                  </a:lnTo>
                  <a:cubicBezTo>
                    <a:pt x="709555" y="74166"/>
                    <a:pt x="730219" y="81545"/>
                    <a:pt x="746454" y="94829"/>
                  </a:cubicBezTo>
                  <a:lnTo>
                    <a:pt x="730956" y="94829"/>
                  </a:lnTo>
                  <a:lnTo>
                    <a:pt x="730956" y="200358"/>
                  </a:lnTo>
                  <a:lnTo>
                    <a:pt x="786304" y="200358"/>
                  </a:lnTo>
                  <a:lnTo>
                    <a:pt x="786304" y="378946"/>
                  </a:lnTo>
                  <a:lnTo>
                    <a:pt x="730956" y="378946"/>
                  </a:lnTo>
                  <a:lnTo>
                    <a:pt x="730956" y="484475"/>
                  </a:lnTo>
                  <a:lnTo>
                    <a:pt x="748668" y="484475"/>
                  </a:lnTo>
                  <a:cubicBezTo>
                    <a:pt x="731694" y="498496"/>
                    <a:pt x="709555" y="506614"/>
                    <a:pt x="685941" y="506614"/>
                  </a:cubicBezTo>
                  <a:lnTo>
                    <a:pt x="509566" y="50661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2A26A3D8-14B2-4503-9F66-814040A7D84E}"/>
                </a:ext>
              </a:extLst>
            </p:cNvPr>
            <p:cNvSpPr/>
            <p:nvPr/>
          </p:nvSpPr>
          <p:spPr>
            <a:xfrm>
              <a:off x="9067689" y="2659235"/>
              <a:ext cx="36898" cy="147593"/>
            </a:xfrm>
            <a:custGeom>
              <a:avLst/>
              <a:gdLst>
                <a:gd name="connsiteX0" fmla="*/ 5535 w 36898"/>
                <a:gd name="connsiteY0" fmla="*/ 5535 h 147593"/>
                <a:gd name="connsiteX1" fmla="*/ 36529 w 36898"/>
                <a:gd name="connsiteY1" fmla="*/ 5535 h 147593"/>
                <a:gd name="connsiteX2" fmla="*/ 36529 w 36898"/>
                <a:gd name="connsiteY2" fmla="*/ 147962 h 147593"/>
                <a:gd name="connsiteX3" fmla="*/ 5535 w 36898"/>
                <a:gd name="connsiteY3" fmla="*/ 147962 h 14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98" h="147593">
                  <a:moveTo>
                    <a:pt x="5535" y="5535"/>
                  </a:moveTo>
                  <a:lnTo>
                    <a:pt x="36529" y="5535"/>
                  </a:lnTo>
                  <a:lnTo>
                    <a:pt x="36529" y="147962"/>
                  </a:lnTo>
                  <a:lnTo>
                    <a:pt x="5535" y="1479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3C0749D3-C798-4770-9F5D-3CE89ECC3FC9}"/>
                </a:ext>
              </a:extLst>
            </p:cNvPr>
            <p:cNvSpPr/>
            <p:nvPr/>
          </p:nvSpPr>
          <p:spPr>
            <a:xfrm>
              <a:off x="8799070" y="2550753"/>
              <a:ext cx="147593" cy="376363"/>
            </a:xfrm>
            <a:custGeom>
              <a:avLst/>
              <a:gdLst>
                <a:gd name="connsiteX0" fmla="*/ 97781 w 147593"/>
                <a:gd name="connsiteY0" fmla="*/ 5535 h 376363"/>
                <a:gd name="connsiteX1" fmla="*/ 5535 w 147593"/>
                <a:gd name="connsiteY1" fmla="*/ 94829 h 376363"/>
                <a:gd name="connsiteX2" fmla="*/ 5535 w 147593"/>
                <a:gd name="connsiteY2" fmla="*/ 280796 h 376363"/>
                <a:gd name="connsiteX3" fmla="*/ 99256 w 147593"/>
                <a:gd name="connsiteY3" fmla="*/ 375256 h 376363"/>
                <a:gd name="connsiteX4" fmla="*/ 108850 w 147593"/>
                <a:gd name="connsiteY4" fmla="*/ 354593 h 376363"/>
                <a:gd name="connsiteX5" fmla="*/ 108112 w 147593"/>
                <a:gd name="connsiteY5" fmla="*/ 23246 h 376363"/>
                <a:gd name="connsiteX6" fmla="*/ 97781 w 147593"/>
                <a:gd name="connsiteY6" fmla="*/ 5535 h 376363"/>
                <a:gd name="connsiteX7" fmla="*/ 88924 w 147593"/>
                <a:gd name="connsiteY7" fmla="*/ 321385 h 376363"/>
                <a:gd name="connsiteX8" fmla="*/ 36529 w 147593"/>
                <a:gd name="connsiteY8" fmla="*/ 268251 h 376363"/>
                <a:gd name="connsiteX9" fmla="*/ 36529 w 147593"/>
                <a:gd name="connsiteY9" fmla="*/ 108112 h 376363"/>
                <a:gd name="connsiteX10" fmla="*/ 88924 w 147593"/>
                <a:gd name="connsiteY10" fmla="*/ 57930 h 376363"/>
                <a:gd name="connsiteX11" fmla="*/ 88924 w 147593"/>
                <a:gd name="connsiteY11" fmla="*/ 321385 h 376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7593" h="376363">
                  <a:moveTo>
                    <a:pt x="97781" y="5535"/>
                  </a:moveTo>
                  <a:lnTo>
                    <a:pt x="5535" y="94829"/>
                  </a:lnTo>
                  <a:lnTo>
                    <a:pt x="5535" y="280796"/>
                  </a:lnTo>
                  <a:lnTo>
                    <a:pt x="99256" y="375256"/>
                  </a:lnTo>
                  <a:lnTo>
                    <a:pt x="108850" y="354593"/>
                  </a:lnTo>
                  <a:cubicBezTo>
                    <a:pt x="158294" y="246112"/>
                    <a:pt x="158294" y="122872"/>
                    <a:pt x="108112" y="23246"/>
                  </a:cubicBezTo>
                  <a:lnTo>
                    <a:pt x="97781" y="5535"/>
                  </a:lnTo>
                  <a:close/>
                  <a:moveTo>
                    <a:pt x="88924" y="321385"/>
                  </a:moveTo>
                  <a:lnTo>
                    <a:pt x="36529" y="268251"/>
                  </a:lnTo>
                  <a:lnTo>
                    <a:pt x="36529" y="108112"/>
                  </a:lnTo>
                  <a:lnTo>
                    <a:pt x="88924" y="57930"/>
                  </a:lnTo>
                  <a:cubicBezTo>
                    <a:pt x="122872" y="138369"/>
                    <a:pt x="122872" y="233567"/>
                    <a:pt x="88924" y="3213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82024011-EE34-48DC-BBCF-0320C1145D84}"/>
                </a:ext>
              </a:extLst>
            </p:cNvPr>
            <p:cNvSpPr/>
            <p:nvPr/>
          </p:nvSpPr>
          <p:spPr>
            <a:xfrm>
              <a:off x="8424643" y="2545588"/>
              <a:ext cx="132834" cy="383743"/>
            </a:xfrm>
            <a:custGeom>
              <a:avLst/>
              <a:gdLst>
                <a:gd name="connsiteX0" fmla="*/ 28690 w 132834"/>
                <a:gd name="connsiteY0" fmla="*/ 31364 h 383742"/>
                <a:gd name="connsiteX1" fmla="*/ 29427 w 132834"/>
                <a:gd name="connsiteY1" fmla="*/ 358283 h 383742"/>
                <a:gd name="connsiteX2" fmla="*/ 36807 w 132834"/>
                <a:gd name="connsiteY2" fmla="*/ 383374 h 383742"/>
                <a:gd name="connsiteX3" fmla="*/ 129053 w 132834"/>
                <a:gd name="connsiteY3" fmla="*/ 289652 h 383742"/>
                <a:gd name="connsiteX4" fmla="*/ 129053 w 132834"/>
                <a:gd name="connsiteY4" fmla="*/ 103684 h 383742"/>
                <a:gd name="connsiteX5" fmla="*/ 36069 w 132834"/>
                <a:gd name="connsiteY5" fmla="*/ 5535 h 383742"/>
                <a:gd name="connsiteX6" fmla="*/ 28690 w 132834"/>
                <a:gd name="connsiteY6" fmla="*/ 31364 h 383742"/>
                <a:gd name="connsiteX7" fmla="*/ 50829 w 132834"/>
                <a:gd name="connsiteY7" fmla="*/ 66786 h 383742"/>
                <a:gd name="connsiteX8" fmla="*/ 98058 w 132834"/>
                <a:gd name="connsiteY8" fmla="*/ 116230 h 383742"/>
                <a:gd name="connsiteX9" fmla="*/ 98058 w 132834"/>
                <a:gd name="connsiteY9" fmla="*/ 277107 h 383742"/>
                <a:gd name="connsiteX10" fmla="*/ 52304 w 132834"/>
                <a:gd name="connsiteY10" fmla="*/ 323598 h 383742"/>
                <a:gd name="connsiteX11" fmla="*/ 50829 w 132834"/>
                <a:gd name="connsiteY11" fmla="*/ 66786 h 383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2834" h="383742">
                  <a:moveTo>
                    <a:pt x="28690" y="31364"/>
                  </a:moveTo>
                  <a:cubicBezTo>
                    <a:pt x="-2305" y="130989"/>
                    <a:pt x="-2305" y="253492"/>
                    <a:pt x="29427" y="358283"/>
                  </a:cubicBezTo>
                  <a:lnTo>
                    <a:pt x="36807" y="383374"/>
                  </a:lnTo>
                  <a:lnTo>
                    <a:pt x="129053" y="289652"/>
                  </a:lnTo>
                  <a:lnTo>
                    <a:pt x="129053" y="103684"/>
                  </a:lnTo>
                  <a:lnTo>
                    <a:pt x="36069" y="5535"/>
                  </a:lnTo>
                  <a:lnTo>
                    <a:pt x="28690" y="31364"/>
                  </a:lnTo>
                  <a:close/>
                  <a:moveTo>
                    <a:pt x="50829" y="66786"/>
                  </a:moveTo>
                  <a:lnTo>
                    <a:pt x="98058" y="116230"/>
                  </a:lnTo>
                  <a:lnTo>
                    <a:pt x="98058" y="277107"/>
                  </a:lnTo>
                  <a:lnTo>
                    <a:pt x="52304" y="323598"/>
                  </a:lnTo>
                  <a:cubicBezTo>
                    <a:pt x="31641" y="240208"/>
                    <a:pt x="30903" y="147224"/>
                    <a:pt x="50829" y="66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7D52505A-92C2-48D7-B0AE-C7A9761D6B27}"/>
              </a:ext>
            </a:extLst>
          </p:cNvPr>
          <p:cNvGrpSpPr/>
          <p:nvPr userDrawn="1"/>
        </p:nvGrpSpPr>
        <p:grpSpPr>
          <a:xfrm>
            <a:off x="9554496" y="3180453"/>
            <a:ext cx="497485" cy="349584"/>
            <a:chOff x="8340054" y="2449652"/>
            <a:chExt cx="819143" cy="575614"/>
          </a:xfrm>
          <a:solidFill>
            <a:schemeClr val="bg1"/>
          </a:solidFill>
        </p:grpSpPr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E2FAAE1-A323-4A9B-92E1-0C77C35F4ACC}"/>
                </a:ext>
              </a:extLst>
            </p:cNvPr>
            <p:cNvSpPr/>
            <p:nvPr/>
          </p:nvSpPr>
          <p:spPr>
            <a:xfrm>
              <a:off x="8340054" y="2449652"/>
              <a:ext cx="819143" cy="575614"/>
            </a:xfrm>
            <a:custGeom>
              <a:avLst/>
              <a:gdLst>
                <a:gd name="connsiteX0" fmla="*/ 685203 w 819143"/>
                <a:gd name="connsiteY0" fmla="*/ 43171 h 575614"/>
                <a:gd name="connsiteX1" fmla="*/ 533920 w 819143"/>
                <a:gd name="connsiteY1" fmla="*/ 43171 h 575614"/>
                <a:gd name="connsiteX2" fmla="*/ 533920 w 819143"/>
                <a:gd name="connsiteY2" fmla="*/ 5535 h 575614"/>
                <a:gd name="connsiteX3" fmla="*/ 499235 w 819143"/>
                <a:gd name="connsiteY3" fmla="*/ 5535 h 575614"/>
                <a:gd name="connsiteX4" fmla="*/ 499235 w 819143"/>
                <a:gd name="connsiteY4" fmla="*/ 43171 h 575614"/>
                <a:gd name="connsiteX5" fmla="*/ 97781 w 819143"/>
                <a:gd name="connsiteY5" fmla="*/ 43171 h 575614"/>
                <a:gd name="connsiteX6" fmla="*/ 5535 w 819143"/>
                <a:gd name="connsiteY6" fmla="*/ 135417 h 575614"/>
                <a:gd name="connsiteX7" fmla="*/ 5535 w 819143"/>
                <a:gd name="connsiteY7" fmla="*/ 445363 h 575614"/>
                <a:gd name="connsiteX8" fmla="*/ 97781 w 819143"/>
                <a:gd name="connsiteY8" fmla="*/ 537609 h 575614"/>
                <a:gd name="connsiteX9" fmla="*/ 499235 w 819143"/>
                <a:gd name="connsiteY9" fmla="*/ 537609 h 575614"/>
                <a:gd name="connsiteX10" fmla="*/ 499235 w 819143"/>
                <a:gd name="connsiteY10" fmla="*/ 573769 h 575614"/>
                <a:gd name="connsiteX11" fmla="*/ 533920 w 819143"/>
                <a:gd name="connsiteY11" fmla="*/ 573769 h 575614"/>
                <a:gd name="connsiteX12" fmla="*/ 533920 w 819143"/>
                <a:gd name="connsiteY12" fmla="*/ 537609 h 575614"/>
                <a:gd name="connsiteX13" fmla="*/ 685203 w 819143"/>
                <a:gd name="connsiteY13" fmla="*/ 537609 h 575614"/>
                <a:gd name="connsiteX14" fmla="*/ 815823 w 819143"/>
                <a:gd name="connsiteY14" fmla="*/ 406989 h 575614"/>
                <a:gd name="connsiteX15" fmla="*/ 815823 w 819143"/>
                <a:gd name="connsiteY15" fmla="*/ 173791 h 575614"/>
                <a:gd name="connsiteX16" fmla="*/ 685203 w 819143"/>
                <a:gd name="connsiteY16" fmla="*/ 43171 h 575614"/>
                <a:gd name="connsiteX17" fmla="*/ 459384 w 819143"/>
                <a:gd name="connsiteY17" fmla="*/ 76380 h 575614"/>
                <a:gd name="connsiteX18" fmla="*/ 418058 w 819143"/>
                <a:gd name="connsiteY18" fmla="*/ 115492 h 575614"/>
                <a:gd name="connsiteX19" fmla="*/ 257182 w 819143"/>
                <a:gd name="connsiteY19" fmla="*/ 115492 h 575614"/>
                <a:gd name="connsiteX20" fmla="*/ 218070 w 819143"/>
                <a:gd name="connsiteY20" fmla="*/ 77117 h 575614"/>
                <a:gd name="connsiteX21" fmla="*/ 459384 w 819143"/>
                <a:gd name="connsiteY21" fmla="*/ 76380 h 575614"/>
                <a:gd name="connsiteX22" fmla="*/ 220284 w 819143"/>
                <a:gd name="connsiteY22" fmla="*/ 502924 h 575614"/>
                <a:gd name="connsiteX23" fmla="*/ 261610 w 819143"/>
                <a:gd name="connsiteY23" fmla="*/ 463812 h 575614"/>
                <a:gd name="connsiteX24" fmla="*/ 422486 w 819143"/>
                <a:gd name="connsiteY24" fmla="*/ 463812 h 575614"/>
                <a:gd name="connsiteX25" fmla="*/ 461599 w 819143"/>
                <a:gd name="connsiteY25" fmla="*/ 502186 h 575614"/>
                <a:gd name="connsiteX26" fmla="*/ 220284 w 819143"/>
                <a:gd name="connsiteY26" fmla="*/ 502924 h 575614"/>
                <a:gd name="connsiteX27" fmla="*/ 509566 w 819143"/>
                <a:gd name="connsiteY27" fmla="*/ 506614 h 575614"/>
                <a:gd name="connsiteX28" fmla="*/ 435032 w 819143"/>
                <a:gd name="connsiteY28" fmla="*/ 432817 h 575614"/>
                <a:gd name="connsiteX29" fmla="*/ 249064 w 819143"/>
                <a:gd name="connsiteY29" fmla="*/ 432817 h 575614"/>
                <a:gd name="connsiteX30" fmla="*/ 171577 w 819143"/>
                <a:gd name="connsiteY30" fmla="*/ 506614 h 575614"/>
                <a:gd name="connsiteX31" fmla="*/ 98519 w 819143"/>
                <a:gd name="connsiteY31" fmla="*/ 506614 h 575614"/>
                <a:gd name="connsiteX32" fmla="*/ 37268 w 819143"/>
                <a:gd name="connsiteY32" fmla="*/ 445363 h 575614"/>
                <a:gd name="connsiteX33" fmla="*/ 37268 w 819143"/>
                <a:gd name="connsiteY33" fmla="*/ 135417 h 575614"/>
                <a:gd name="connsiteX34" fmla="*/ 98519 w 819143"/>
                <a:gd name="connsiteY34" fmla="*/ 74166 h 575614"/>
                <a:gd name="connsiteX35" fmla="*/ 172316 w 819143"/>
                <a:gd name="connsiteY35" fmla="*/ 74166 h 575614"/>
                <a:gd name="connsiteX36" fmla="*/ 246113 w 819143"/>
                <a:gd name="connsiteY36" fmla="*/ 147224 h 575614"/>
                <a:gd name="connsiteX37" fmla="*/ 432080 w 819143"/>
                <a:gd name="connsiteY37" fmla="*/ 147224 h 575614"/>
                <a:gd name="connsiteX38" fmla="*/ 508829 w 819143"/>
                <a:gd name="connsiteY38" fmla="*/ 74166 h 575614"/>
                <a:gd name="connsiteX39" fmla="*/ 686678 w 819143"/>
                <a:gd name="connsiteY39" fmla="*/ 74166 h 575614"/>
                <a:gd name="connsiteX40" fmla="*/ 746454 w 819143"/>
                <a:gd name="connsiteY40" fmla="*/ 94829 h 575614"/>
                <a:gd name="connsiteX41" fmla="*/ 730956 w 819143"/>
                <a:gd name="connsiteY41" fmla="*/ 94829 h 575614"/>
                <a:gd name="connsiteX42" fmla="*/ 730956 w 819143"/>
                <a:gd name="connsiteY42" fmla="*/ 200358 h 575614"/>
                <a:gd name="connsiteX43" fmla="*/ 786304 w 819143"/>
                <a:gd name="connsiteY43" fmla="*/ 200358 h 575614"/>
                <a:gd name="connsiteX44" fmla="*/ 786304 w 819143"/>
                <a:gd name="connsiteY44" fmla="*/ 378946 h 575614"/>
                <a:gd name="connsiteX45" fmla="*/ 730956 w 819143"/>
                <a:gd name="connsiteY45" fmla="*/ 378946 h 575614"/>
                <a:gd name="connsiteX46" fmla="*/ 730956 w 819143"/>
                <a:gd name="connsiteY46" fmla="*/ 484475 h 575614"/>
                <a:gd name="connsiteX47" fmla="*/ 748668 w 819143"/>
                <a:gd name="connsiteY47" fmla="*/ 484475 h 575614"/>
                <a:gd name="connsiteX48" fmla="*/ 685941 w 819143"/>
                <a:gd name="connsiteY48" fmla="*/ 506614 h 575614"/>
                <a:gd name="connsiteX49" fmla="*/ 509566 w 819143"/>
                <a:gd name="connsiteY49" fmla="*/ 506614 h 57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819143" h="575614">
                  <a:moveTo>
                    <a:pt x="685203" y="43171"/>
                  </a:moveTo>
                  <a:lnTo>
                    <a:pt x="533920" y="43171"/>
                  </a:lnTo>
                  <a:lnTo>
                    <a:pt x="533920" y="5535"/>
                  </a:lnTo>
                  <a:lnTo>
                    <a:pt x="499235" y="5535"/>
                  </a:lnTo>
                  <a:lnTo>
                    <a:pt x="499235" y="43171"/>
                  </a:lnTo>
                  <a:lnTo>
                    <a:pt x="97781" y="43171"/>
                  </a:lnTo>
                  <a:cubicBezTo>
                    <a:pt x="46862" y="43171"/>
                    <a:pt x="5535" y="84497"/>
                    <a:pt x="5535" y="135417"/>
                  </a:cubicBezTo>
                  <a:lnTo>
                    <a:pt x="5535" y="445363"/>
                  </a:lnTo>
                  <a:cubicBezTo>
                    <a:pt x="5535" y="496283"/>
                    <a:pt x="46862" y="537609"/>
                    <a:pt x="97781" y="537609"/>
                  </a:cubicBezTo>
                  <a:lnTo>
                    <a:pt x="499235" y="537609"/>
                  </a:lnTo>
                  <a:lnTo>
                    <a:pt x="499235" y="573769"/>
                  </a:lnTo>
                  <a:lnTo>
                    <a:pt x="533920" y="573769"/>
                  </a:lnTo>
                  <a:lnTo>
                    <a:pt x="533920" y="537609"/>
                  </a:lnTo>
                  <a:lnTo>
                    <a:pt x="685203" y="537609"/>
                  </a:lnTo>
                  <a:cubicBezTo>
                    <a:pt x="757523" y="537609"/>
                    <a:pt x="815823" y="479309"/>
                    <a:pt x="815823" y="406989"/>
                  </a:cubicBezTo>
                  <a:lnTo>
                    <a:pt x="815823" y="173791"/>
                  </a:lnTo>
                  <a:cubicBezTo>
                    <a:pt x="815823" y="101470"/>
                    <a:pt x="757523" y="43171"/>
                    <a:pt x="685203" y="43171"/>
                  </a:cubicBezTo>
                  <a:close/>
                  <a:moveTo>
                    <a:pt x="459384" y="76380"/>
                  </a:moveTo>
                  <a:lnTo>
                    <a:pt x="418058" y="115492"/>
                  </a:lnTo>
                  <a:lnTo>
                    <a:pt x="257182" y="115492"/>
                  </a:lnTo>
                  <a:lnTo>
                    <a:pt x="218070" y="77117"/>
                  </a:lnTo>
                  <a:lnTo>
                    <a:pt x="459384" y="76380"/>
                  </a:lnTo>
                  <a:close/>
                  <a:moveTo>
                    <a:pt x="220284" y="502924"/>
                  </a:moveTo>
                  <a:lnTo>
                    <a:pt x="261610" y="463812"/>
                  </a:lnTo>
                  <a:lnTo>
                    <a:pt x="422486" y="463812"/>
                  </a:lnTo>
                  <a:lnTo>
                    <a:pt x="461599" y="502186"/>
                  </a:lnTo>
                  <a:lnTo>
                    <a:pt x="220284" y="502924"/>
                  </a:lnTo>
                  <a:close/>
                  <a:moveTo>
                    <a:pt x="509566" y="506614"/>
                  </a:moveTo>
                  <a:lnTo>
                    <a:pt x="435032" y="432817"/>
                  </a:lnTo>
                  <a:lnTo>
                    <a:pt x="249064" y="432817"/>
                  </a:lnTo>
                  <a:lnTo>
                    <a:pt x="171577" y="506614"/>
                  </a:lnTo>
                  <a:lnTo>
                    <a:pt x="98519" y="506614"/>
                  </a:lnTo>
                  <a:cubicBezTo>
                    <a:pt x="64572" y="506614"/>
                    <a:pt x="37268" y="479309"/>
                    <a:pt x="37268" y="445363"/>
                  </a:cubicBezTo>
                  <a:lnTo>
                    <a:pt x="37268" y="135417"/>
                  </a:lnTo>
                  <a:cubicBezTo>
                    <a:pt x="37268" y="101470"/>
                    <a:pt x="64572" y="74166"/>
                    <a:pt x="98519" y="74166"/>
                  </a:cubicBezTo>
                  <a:lnTo>
                    <a:pt x="172316" y="74166"/>
                  </a:lnTo>
                  <a:lnTo>
                    <a:pt x="246113" y="147224"/>
                  </a:lnTo>
                  <a:lnTo>
                    <a:pt x="432080" y="147224"/>
                  </a:lnTo>
                  <a:lnTo>
                    <a:pt x="508829" y="74166"/>
                  </a:lnTo>
                  <a:lnTo>
                    <a:pt x="686678" y="74166"/>
                  </a:lnTo>
                  <a:cubicBezTo>
                    <a:pt x="709555" y="74166"/>
                    <a:pt x="730219" y="81545"/>
                    <a:pt x="746454" y="94829"/>
                  </a:cubicBezTo>
                  <a:lnTo>
                    <a:pt x="730956" y="94829"/>
                  </a:lnTo>
                  <a:lnTo>
                    <a:pt x="730956" y="200358"/>
                  </a:lnTo>
                  <a:lnTo>
                    <a:pt x="786304" y="200358"/>
                  </a:lnTo>
                  <a:lnTo>
                    <a:pt x="786304" y="378946"/>
                  </a:lnTo>
                  <a:lnTo>
                    <a:pt x="730956" y="378946"/>
                  </a:lnTo>
                  <a:lnTo>
                    <a:pt x="730956" y="484475"/>
                  </a:lnTo>
                  <a:lnTo>
                    <a:pt x="748668" y="484475"/>
                  </a:lnTo>
                  <a:cubicBezTo>
                    <a:pt x="731694" y="498496"/>
                    <a:pt x="709555" y="506614"/>
                    <a:pt x="685941" y="506614"/>
                  </a:cubicBezTo>
                  <a:lnTo>
                    <a:pt x="509566" y="50661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28B0E3F9-20BB-43A0-8846-08825ED3FDA6}"/>
                </a:ext>
              </a:extLst>
            </p:cNvPr>
            <p:cNvSpPr/>
            <p:nvPr/>
          </p:nvSpPr>
          <p:spPr>
            <a:xfrm>
              <a:off x="9067689" y="2659235"/>
              <a:ext cx="36898" cy="147593"/>
            </a:xfrm>
            <a:custGeom>
              <a:avLst/>
              <a:gdLst>
                <a:gd name="connsiteX0" fmla="*/ 5535 w 36898"/>
                <a:gd name="connsiteY0" fmla="*/ 5535 h 147593"/>
                <a:gd name="connsiteX1" fmla="*/ 36529 w 36898"/>
                <a:gd name="connsiteY1" fmla="*/ 5535 h 147593"/>
                <a:gd name="connsiteX2" fmla="*/ 36529 w 36898"/>
                <a:gd name="connsiteY2" fmla="*/ 147962 h 147593"/>
                <a:gd name="connsiteX3" fmla="*/ 5535 w 36898"/>
                <a:gd name="connsiteY3" fmla="*/ 147962 h 14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98" h="147593">
                  <a:moveTo>
                    <a:pt x="5535" y="5535"/>
                  </a:moveTo>
                  <a:lnTo>
                    <a:pt x="36529" y="5535"/>
                  </a:lnTo>
                  <a:lnTo>
                    <a:pt x="36529" y="147962"/>
                  </a:lnTo>
                  <a:lnTo>
                    <a:pt x="5535" y="1479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B3FF6AF-E7FF-4ED0-BB0F-B220EA65D03C}"/>
                </a:ext>
              </a:extLst>
            </p:cNvPr>
            <p:cNvSpPr/>
            <p:nvPr/>
          </p:nvSpPr>
          <p:spPr>
            <a:xfrm>
              <a:off x="8799070" y="2550753"/>
              <a:ext cx="147593" cy="376363"/>
            </a:xfrm>
            <a:custGeom>
              <a:avLst/>
              <a:gdLst>
                <a:gd name="connsiteX0" fmla="*/ 97781 w 147593"/>
                <a:gd name="connsiteY0" fmla="*/ 5535 h 376363"/>
                <a:gd name="connsiteX1" fmla="*/ 5535 w 147593"/>
                <a:gd name="connsiteY1" fmla="*/ 94829 h 376363"/>
                <a:gd name="connsiteX2" fmla="*/ 5535 w 147593"/>
                <a:gd name="connsiteY2" fmla="*/ 280796 h 376363"/>
                <a:gd name="connsiteX3" fmla="*/ 99256 w 147593"/>
                <a:gd name="connsiteY3" fmla="*/ 375256 h 376363"/>
                <a:gd name="connsiteX4" fmla="*/ 108850 w 147593"/>
                <a:gd name="connsiteY4" fmla="*/ 354593 h 376363"/>
                <a:gd name="connsiteX5" fmla="*/ 108112 w 147593"/>
                <a:gd name="connsiteY5" fmla="*/ 23246 h 376363"/>
                <a:gd name="connsiteX6" fmla="*/ 97781 w 147593"/>
                <a:gd name="connsiteY6" fmla="*/ 5535 h 376363"/>
                <a:gd name="connsiteX7" fmla="*/ 88924 w 147593"/>
                <a:gd name="connsiteY7" fmla="*/ 321385 h 376363"/>
                <a:gd name="connsiteX8" fmla="*/ 36529 w 147593"/>
                <a:gd name="connsiteY8" fmla="*/ 268251 h 376363"/>
                <a:gd name="connsiteX9" fmla="*/ 36529 w 147593"/>
                <a:gd name="connsiteY9" fmla="*/ 108112 h 376363"/>
                <a:gd name="connsiteX10" fmla="*/ 88924 w 147593"/>
                <a:gd name="connsiteY10" fmla="*/ 57930 h 376363"/>
                <a:gd name="connsiteX11" fmla="*/ 88924 w 147593"/>
                <a:gd name="connsiteY11" fmla="*/ 321385 h 376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7593" h="376363">
                  <a:moveTo>
                    <a:pt x="97781" y="5535"/>
                  </a:moveTo>
                  <a:lnTo>
                    <a:pt x="5535" y="94829"/>
                  </a:lnTo>
                  <a:lnTo>
                    <a:pt x="5535" y="280796"/>
                  </a:lnTo>
                  <a:lnTo>
                    <a:pt x="99256" y="375256"/>
                  </a:lnTo>
                  <a:lnTo>
                    <a:pt x="108850" y="354593"/>
                  </a:lnTo>
                  <a:cubicBezTo>
                    <a:pt x="158294" y="246112"/>
                    <a:pt x="158294" y="122872"/>
                    <a:pt x="108112" y="23246"/>
                  </a:cubicBezTo>
                  <a:lnTo>
                    <a:pt x="97781" y="5535"/>
                  </a:lnTo>
                  <a:close/>
                  <a:moveTo>
                    <a:pt x="88924" y="321385"/>
                  </a:moveTo>
                  <a:lnTo>
                    <a:pt x="36529" y="268251"/>
                  </a:lnTo>
                  <a:lnTo>
                    <a:pt x="36529" y="108112"/>
                  </a:lnTo>
                  <a:lnTo>
                    <a:pt x="88924" y="57930"/>
                  </a:lnTo>
                  <a:cubicBezTo>
                    <a:pt x="122872" y="138369"/>
                    <a:pt x="122872" y="233567"/>
                    <a:pt x="88924" y="3213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778D9B29-5F4C-4869-9A08-98CE398084F9}"/>
                </a:ext>
              </a:extLst>
            </p:cNvPr>
            <p:cNvSpPr/>
            <p:nvPr/>
          </p:nvSpPr>
          <p:spPr>
            <a:xfrm>
              <a:off x="8424643" y="2545588"/>
              <a:ext cx="132834" cy="383743"/>
            </a:xfrm>
            <a:custGeom>
              <a:avLst/>
              <a:gdLst>
                <a:gd name="connsiteX0" fmla="*/ 28690 w 132834"/>
                <a:gd name="connsiteY0" fmla="*/ 31364 h 383742"/>
                <a:gd name="connsiteX1" fmla="*/ 29427 w 132834"/>
                <a:gd name="connsiteY1" fmla="*/ 358283 h 383742"/>
                <a:gd name="connsiteX2" fmla="*/ 36807 w 132834"/>
                <a:gd name="connsiteY2" fmla="*/ 383374 h 383742"/>
                <a:gd name="connsiteX3" fmla="*/ 129053 w 132834"/>
                <a:gd name="connsiteY3" fmla="*/ 289652 h 383742"/>
                <a:gd name="connsiteX4" fmla="*/ 129053 w 132834"/>
                <a:gd name="connsiteY4" fmla="*/ 103684 h 383742"/>
                <a:gd name="connsiteX5" fmla="*/ 36069 w 132834"/>
                <a:gd name="connsiteY5" fmla="*/ 5535 h 383742"/>
                <a:gd name="connsiteX6" fmla="*/ 28690 w 132834"/>
                <a:gd name="connsiteY6" fmla="*/ 31364 h 383742"/>
                <a:gd name="connsiteX7" fmla="*/ 50829 w 132834"/>
                <a:gd name="connsiteY7" fmla="*/ 66786 h 383742"/>
                <a:gd name="connsiteX8" fmla="*/ 98058 w 132834"/>
                <a:gd name="connsiteY8" fmla="*/ 116230 h 383742"/>
                <a:gd name="connsiteX9" fmla="*/ 98058 w 132834"/>
                <a:gd name="connsiteY9" fmla="*/ 277107 h 383742"/>
                <a:gd name="connsiteX10" fmla="*/ 52304 w 132834"/>
                <a:gd name="connsiteY10" fmla="*/ 323598 h 383742"/>
                <a:gd name="connsiteX11" fmla="*/ 50829 w 132834"/>
                <a:gd name="connsiteY11" fmla="*/ 66786 h 383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2834" h="383742">
                  <a:moveTo>
                    <a:pt x="28690" y="31364"/>
                  </a:moveTo>
                  <a:cubicBezTo>
                    <a:pt x="-2305" y="130989"/>
                    <a:pt x="-2305" y="253492"/>
                    <a:pt x="29427" y="358283"/>
                  </a:cubicBezTo>
                  <a:lnTo>
                    <a:pt x="36807" y="383374"/>
                  </a:lnTo>
                  <a:lnTo>
                    <a:pt x="129053" y="289652"/>
                  </a:lnTo>
                  <a:lnTo>
                    <a:pt x="129053" y="103684"/>
                  </a:lnTo>
                  <a:lnTo>
                    <a:pt x="36069" y="5535"/>
                  </a:lnTo>
                  <a:lnTo>
                    <a:pt x="28690" y="31364"/>
                  </a:lnTo>
                  <a:close/>
                  <a:moveTo>
                    <a:pt x="50829" y="66786"/>
                  </a:moveTo>
                  <a:lnTo>
                    <a:pt x="98058" y="116230"/>
                  </a:lnTo>
                  <a:lnTo>
                    <a:pt x="98058" y="277107"/>
                  </a:lnTo>
                  <a:lnTo>
                    <a:pt x="52304" y="323598"/>
                  </a:lnTo>
                  <a:cubicBezTo>
                    <a:pt x="31641" y="240208"/>
                    <a:pt x="30903" y="147224"/>
                    <a:pt x="50829" y="66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7568608-6FD2-334D-B17E-2A6443FD1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157" y="274102"/>
            <a:ext cx="11038348" cy="484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32" tIns="18293" rIns="27439" bIns="18293"/>
          <a:lstStyle>
            <a:lvl1pPr>
              <a:defRPr lang="en-US" sz="4001">
                <a:solidFill>
                  <a:srgbClr val="000000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pPr marL="0" lvl="0" defTabSz="457200">
              <a:lnSpc>
                <a:spcPct val="85000"/>
              </a:lnSpc>
              <a:spcBef>
                <a:spcPts val="200"/>
              </a:spcBef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2C6883-E69E-804D-B128-8EEEC53579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9157" y="831764"/>
            <a:ext cx="11037887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800" smtClean="0">
                <a:latin typeface="+mj-lt"/>
                <a:cs typeface="Arial" panose="020B0604020202020204" pitchFamily="34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defTabSz="457200"/>
            <a:r>
              <a:rPr lang="en-US"/>
              <a:t>Click to edit Master text styles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AEF4995D-9D4A-E445-AB65-BD8097A687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82700" y="1702907"/>
            <a:ext cx="26035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800" smtClean="0">
                <a:latin typeface="+mj-lt"/>
                <a:cs typeface="Arial" panose="020B0604020202020204" pitchFamily="34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defTabSz="457200"/>
            <a:r>
              <a:rPr lang="en-US"/>
              <a:t>Click to edit Master text styles</a:t>
            </a:r>
          </a:p>
        </p:txBody>
      </p:sp>
      <p:sp>
        <p:nvSpPr>
          <p:cNvPr id="105" name="Text Placeholder 32">
            <a:extLst>
              <a:ext uri="{FF2B5EF4-FFF2-40B4-BE49-F238E27FC236}">
                <a16:creationId xmlns:a16="http://schemas.microsoft.com/office/drawing/2014/main" id="{C1FCF8A8-FDCC-A34B-A413-FF59A1E1D45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87900" y="1706149"/>
            <a:ext cx="26035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800" smtClean="0">
                <a:latin typeface="+mj-lt"/>
                <a:cs typeface="Arial" panose="020B0604020202020204" pitchFamily="34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defTabSz="457200"/>
            <a:r>
              <a:rPr lang="en-US"/>
              <a:t>Click to edit Master text styles</a:t>
            </a:r>
          </a:p>
        </p:txBody>
      </p:sp>
      <p:sp>
        <p:nvSpPr>
          <p:cNvPr id="106" name="Text Placeholder 32">
            <a:extLst>
              <a:ext uri="{FF2B5EF4-FFF2-40B4-BE49-F238E27FC236}">
                <a16:creationId xmlns:a16="http://schemas.microsoft.com/office/drawing/2014/main" id="{330415E3-2C06-824C-B84C-579994CBD0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58200" y="1698964"/>
            <a:ext cx="26035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800" smtClean="0">
                <a:latin typeface="+mj-lt"/>
                <a:cs typeface="Arial" panose="020B0604020202020204" pitchFamily="34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defTabSz="457200"/>
            <a:r>
              <a:rPr lang="en-US"/>
              <a:t>Click to edit Master text styles</a:t>
            </a:r>
          </a:p>
        </p:txBody>
      </p:sp>
      <p:sp>
        <p:nvSpPr>
          <p:cNvPr id="107" name="Text Placeholder 32">
            <a:extLst>
              <a:ext uri="{FF2B5EF4-FFF2-40B4-BE49-F238E27FC236}">
                <a16:creationId xmlns:a16="http://schemas.microsoft.com/office/drawing/2014/main" id="{A1E8DFFC-47D1-5C4E-B4C9-086B7EEA8D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359900" y="5615629"/>
            <a:ext cx="26035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800" smtClean="0">
                <a:latin typeface="+mj-lt"/>
                <a:cs typeface="Arial" panose="020B0604020202020204" pitchFamily="34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defTabSz="457200"/>
            <a:r>
              <a:rPr lang="en-US"/>
              <a:t>Click to edit Master text styles</a:t>
            </a:r>
          </a:p>
        </p:txBody>
      </p:sp>
      <p:sp>
        <p:nvSpPr>
          <p:cNvPr id="108" name="Text Placeholder 32">
            <a:extLst>
              <a:ext uri="{FF2B5EF4-FFF2-40B4-BE49-F238E27FC236}">
                <a16:creationId xmlns:a16="http://schemas.microsoft.com/office/drawing/2014/main" id="{9E2AEA22-DCFC-D041-BABC-ED53F77098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21489" y="5609984"/>
            <a:ext cx="26035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800" smtClean="0">
                <a:latin typeface="+mj-lt"/>
                <a:cs typeface="Arial" panose="020B0604020202020204" pitchFamily="34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defTabSz="457200"/>
            <a:r>
              <a:rPr lang="en-US"/>
              <a:t>Click to edit Master text styles</a:t>
            </a:r>
          </a:p>
        </p:txBody>
      </p:sp>
      <p:sp>
        <p:nvSpPr>
          <p:cNvPr id="109" name="Text Placeholder 32">
            <a:extLst>
              <a:ext uri="{FF2B5EF4-FFF2-40B4-BE49-F238E27FC236}">
                <a16:creationId xmlns:a16="http://schemas.microsoft.com/office/drawing/2014/main" id="{E87D9E4F-4C55-484C-B2B6-A1ECDFCB8CE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165459" y="5610240"/>
            <a:ext cx="26035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800" smtClean="0">
                <a:latin typeface="+mj-lt"/>
                <a:cs typeface="Arial" panose="020B0604020202020204" pitchFamily="34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defTabSz="457200"/>
            <a:r>
              <a:rPr lang="en-US"/>
              <a:t>Click to edit Master text styles</a:t>
            </a:r>
          </a:p>
        </p:txBody>
      </p:sp>
      <p:sp>
        <p:nvSpPr>
          <p:cNvPr id="110" name="Text Placeholder 32">
            <a:extLst>
              <a:ext uri="{FF2B5EF4-FFF2-40B4-BE49-F238E27FC236}">
                <a16:creationId xmlns:a16="http://schemas.microsoft.com/office/drawing/2014/main" id="{797E3136-5302-414A-ABCF-5F194BDAC56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76533" y="5609984"/>
            <a:ext cx="26035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800" smtClean="0">
                <a:latin typeface="+mj-lt"/>
                <a:cs typeface="Arial" panose="020B0604020202020204" pitchFamily="34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defTabSz="457200"/>
            <a:r>
              <a:rPr lang="en-US"/>
              <a:t>Click to edit Master text styles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6EEA99AC-3C9D-2A4A-A338-A25EC300FF6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03541" y="2100990"/>
            <a:ext cx="2624002" cy="60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400" dirty="0" smtClean="0">
                <a:solidFill>
                  <a:schemeClr val="bg2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85750" lvl="0" indent="-285750" defTabSz="457200"/>
            <a:r>
              <a:rPr lang="en-US"/>
              <a:t>Click to edit Master text styles</a:t>
            </a:r>
          </a:p>
          <a:p>
            <a:pPr marL="285750" lvl="1" indent="-285750" defTabSz="457200"/>
            <a:r>
              <a:rPr lang="en-US"/>
              <a:t>Second level</a:t>
            </a:r>
          </a:p>
        </p:txBody>
      </p:sp>
      <p:sp>
        <p:nvSpPr>
          <p:cNvPr id="111" name="Text Placeholder 36">
            <a:extLst>
              <a:ext uri="{FF2B5EF4-FFF2-40B4-BE49-F238E27FC236}">
                <a16:creationId xmlns:a16="http://schemas.microsoft.com/office/drawing/2014/main" id="{09CFC8FC-3BEE-EE48-8642-AA1FEF2F3CF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79526" y="6021110"/>
            <a:ext cx="2624002" cy="60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400" dirty="0" smtClean="0">
                <a:solidFill>
                  <a:schemeClr val="bg2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85750" lvl="0" indent="-285750" defTabSz="457200"/>
            <a:r>
              <a:rPr lang="en-US"/>
              <a:t>Click to edit Master text styles</a:t>
            </a:r>
          </a:p>
          <a:p>
            <a:pPr marL="285750" lvl="1" indent="-285750" defTabSz="457200"/>
            <a:r>
              <a:rPr lang="en-US"/>
              <a:t>Second level</a:t>
            </a:r>
          </a:p>
        </p:txBody>
      </p:sp>
      <p:sp>
        <p:nvSpPr>
          <p:cNvPr id="112" name="Text Placeholder 36">
            <a:extLst>
              <a:ext uri="{FF2B5EF4-FFF2-40B4-BE49-F238E27FC236}">
                <a16:creationId xmlns:a16="http://schemas.microsoft.com/office/drawing/2014/main" id="{C0C1F08E-EB45-4040-B1DE-F5C9F74D41A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159815" y="6011204"/>
            <a:ext cx="2624002" cy="60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400" dirty="0" smtClean="0">
                <a:solidFill>
                  <a:schemeClr val="bg2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85750" lvl="0" indent="-285750" defTabSz="457200"/>
            <a:r>
              <a:rPr lang="en-US"/>
              <a:t>Click to edit Master text styles</a:t>
            </a:r>
          </a:p>
          <a:p>
            <a:pPr marL="285750" lvl="1" indent="-285750" defTabSz="457200"/>
            <a:r>
              <a:rPr lang="en-US"/>
              <a:t>Second level</a:t>
            </a:r>
          </a:p>
        </p:txBody>
      </p:sp>
      <p:sp>
        <p:nvSpPr>
          <p:cNvPr id="113" name="Text Placeholder 36">
            <a:extLst>
              <a:ext uri="{FF2B5EF4-FFF2-40B4-BE49-F238E27FC236}">
                <a16:creationId xmlns:a16="http://schemas.microsoft.com/office/drawing/2014/main" id="{8FC76C4F-CD1A-D746-B1D3-B44153933A8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21913" y="6011204"/>
            <a:ext cx="2624002" cy="60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400" dirty="0" smtClean="0">
                <a:solidFill>
                  <a:schemeClr val="bg2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85750" lvl="0" indent="-285750" defTabSz="457200"/>
            <a:r>
              <a:rPr lang="en-US"/>
              <a:t>Click to edit Master text styles</a:t>
            </a:r>
          </a:p>
          <a:p>
            <a:pPr marL="285750" lvl="1" indent="-285750" defTabSz="457200"/>
            <a:r>
              <a:rPr lang="en-US"/>
              <a:t>Second level</a:t>
            </a:r>
          </a:p>
        </p:txBody>
      </p:sp>
      <p:sp>
        <p:nvSpPr>
          <p:cNvPr id="114" name="Text Placeholder 36">
            <a:extLst>
              <a:ext uri="{FF2B5EF4-FFF2-40B4-BE49-F238E27FC236}">
                <a16:creationId xmlns:a16="http://schemas.microsoft.com/office/drawing/2014/main" id="{0757525E-87E6-B848-B4D2-3CC4A79F577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359900" y="6026372"/>
            <a:ext cx="2624002" cy="60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400" dirty="0" smtClean="0">
                <a:solidFill>
                  <a:schemeClr val="bg2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85750" lvl="0" indent="-285750" defTabSz="457200"/>
            <a:r>
              <a:rPr lang="en-US"/>
              <a:t>Click to edit Master text styles</a:t>
            </a:r>
          </a:p>
          <a:p>
            <a:pPr marL="285750" lvl="1" indent="-285750" defTabSz="457200"/>
            <a:r>
              <a:rPr lang="en-US"/>
              <a:t>Second level</a:t>
            </a:r>
          </a:p>
        </p:txBody>
      </p:sp>
      <p:sp>
        <p:nvSpPr>
          <p:cNvPr id="115" name="Text Placeholder 36">
            <a:extLst>
              <a:ext uri="{FF2B5EF4-FFF2-40B4-BE49-F238E27FC236}">
                <a16:creationId xmlns:a16="http://schemas.microsoft.com/office/drawing/2014/main" id="{C932B98E-D4A1-224D-AE02-BA44EC59F6C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777649" y="2100990"/>
            <a:ext cx="2624002" cy="60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400" dirty="0" smtClean="0">
                <a:solidFill>
                  <a:schemeClr val="bg2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85750" lvl="0" indent="-285750" defTabSz="457200"/>
            <a:r>
              <a:rPr lang="en-US"/>
              <a:t>Click to edit Master text styles</a:t>
            </a:r>
          </a:p>
          <a:p>
            <a:pPr marL="285750" lvl="1" indent="-285750" defTabSz="457200"/>
            <a:r>
              <a:rPr lang="en-US"/>
              <a:t>Second level</a:t>
            </a:r>
          </a:p>
        </p:txBody>
      </p:sp>
      <p:sp>
        <p:nvSpPr>
          <p:cNvPr id="116" name="Text Placeholder 36">
            <a:extLst>
              <a:ext uri="{FF2B5EF4-FFF2-40B4-BE49-F238E27FC236}">
                <a16:creationId xmlns:a16="http://schemas.microsoft.com/office/drawing/2014/main" id="{E6B8CE9E-C819-6341-8CC9-A687095C617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471303" y="2107369"/>
            <a:ext cx="2624002" cy="60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400" dirty="0" smtClean="0">
                <a:solidFill>
                  <a:schemeClr val="bg2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85750" lvl="0" indent="-285750" defTabSz="457200"/>
            <a:r>
              <a:rPr lang="en-US"/>
              <a:t>Click to edit Master text styles</a:t>
            </a:r>
          </a:p>
          <a:p>
            <a:pPr marL="285750" lvl="1" indent="-285750" defTabSz="457200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70349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8F427-9DB0-45CC-BF41-8D196ABF8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863FD8-0C03-4330-BD61-58B2A8A7DF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B6C2C-F871-4B82-B15E-DD080BD7E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339A-76FB-45F4-926A-D55E9B81134B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94B98-A732-4BE9-A09F-B6ED45AE6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B1CD0-E66D-46D7-AE44-953EAB8CB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5FED9-AF10-4B4C-ADEA-DA1146420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6669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13CC0-337B-42A1-8289-2EE1C92EB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A0E91-21CA-44D2-B28C-5F6BC36A6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8BB97-519C-4937-B388-692151EDE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339A-76FB-45F4-926A-D55E9B81134B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AD7C7-A9B0-40CA-93EA-ACDF103A5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21D60-4877-42AD-B84A-83C6939DF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5FED9-AF10-4B4C-ADEA-DA1146420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1674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49EB4-2CF7-45DA-B572-8C02ACDE8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21909-03B8-4B59-BE47-8FCDF46DD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B4187-3542-4374-9655-BDA4EFB56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339A-76FB-45F4-926A-D55E9B81134B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AD5C6-E6EE-4AF1-926D-ABF963DC8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96D9A-EA07-4728-9D5A-1605E2C8F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5FED9-AF10-4B4C-ADEA-DA1146420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00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DDBA7CB-D6E9-49FE-9ED7-EB5877FE7F5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0168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B37B4-977F-4EAE-8CD5-61952B25F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136C1-E2F2-4792-B3AE-79D3F26703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93F71-F46F-401E-866A-F9EF49C40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C34077-C170-4D69-B2B6-67594E1E8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339A-76FB-45F4-926A-D55E9B81134B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56FD5-0445-40FA-A32C-E3900672F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64D01-9BA4-44DE-8059-DDDCA957C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5FED9-AF10-4B4C-ADEA-DA1146420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0545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14131-BA86-4EE0-99A8-A4ACEB3DA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D32EF-3D85-4125-AAE8-A77511C5F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9D83F7-B6C3-4CC8-AA0A-F08BA0E2C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B8C54F-C486-4CCF-A0B3-8F6B0333F7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B258C5-51A1-44D3-84BC-23C49C78B1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FE7916-51E9-4818-90AF-E426006AE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339A-76FB-45F4-926A-D55E9B81134B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CC90C7-F68B-4880-941D-76BC8CBB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FA3F26-CC85-4B14-840C-4742986F2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5FED9-AF10-4B4C-ADEA-DA1146420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7997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23680-3477-4678-8111-E472437FF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E1EF7A-AD41-4A5A-A13D-2FAB440FC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339A-76FB-45F4-926A-D55E9B81134B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1180BD-21CE-41C8-8CA1-9FE59FDEF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351C2-0026-4DF4-8542-7FA35A94E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5FED9-AF10-4B4C-ADEA-DA1146420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8482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7C0814-3B3F-4634-BEAA-BE6844BFB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339A-76FB-45F4-926A-D55E9B81134B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267503-37B8-4D0E-BA3C-20EE67BAE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DEDE66-1949-40DB-8E5B-7352B7DE0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5FED9-AF10-4B4C-ADEA-DA1146420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78987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00EB9-60C1-4A0D-B954-953D75B6D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5EB95-3AA8-447C-B829-C09F44DFD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9C8F2-C9C4-4771-836F-E38DE342F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A7B32-9590-4C8F-BF91-D41644BEE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339A-76FB-45F4-926A-D55E9B81134B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D1872-6283-4E11-8465-71586ED4A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8A33D-C357-4BCF-B6AB-D40A63333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5FED9-AF10-4B4C-ADEA-DA1146420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1312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A7EBA-F49A-44DC-890E-5DD2B900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B2E155-217F-4BFD-AA9F-F725ACE724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BF4AA7-A2D3-4F1B-86BA-298E2033B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E56E2-04FD-4DAC-9E73-7138200F6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339A-76FB-45F4-926A-D55E9B81134B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6EEDE-395E-424A-B69A-DAB55273F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0CC1E-49B8-47D5-8C96-BCF993290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5FED9-AF10-4B4C-ADEA-DA1146420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4562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C319A-8CB1-4BCB-A7C8-5CECEBD7F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326780-E280-469C-985C-6308D127E7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17053-39C6-466D-AD2F-6DA55B013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339A-76FB-45F4-926A-D55E9B81134B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585FB-4357-401A-956A-C5F96D381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C8B89-D51A-4B00-A951-3829249AA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5FED9-AF10-4B4C-ADEA-DA1146420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8513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A53894-0A0B-4AB6-AE57-7CE5C84CF8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89B06-CC1B-4A06-B592-D017C322E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3C6D7-116D-435E-A0B3-476D38092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339A-76FB-45F4-926A-D55E9B81134B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05C2B-AD11-474A-8BAD-C4E5FA966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9F513-9B03-4BBB-B3FF-80FE50925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5FED9-AF10-4B4C-ADEA-DA1146420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8569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9F7713F-F276-4D99-902A-2B487E52E911}"/>
              </a:ext>
            </a:extLst>
          </p:cNvPr>
          <p:cNvGrpSpPr/>
          <p:nvPr userDrawn="1"/>
        </p:nvGrpSpPr>
        <p:grpSpPr>
          <a:xfrm>
            <a:off x="-699449" y="2843200"/>
            <a:ext cx="13590897" cy="2513904"/>
            <a:chOff x="0" y="1905001"/>
            <a:chExt cx="13312790" cy="2463103"/>
          </a:xfrm>
        </p:grpSpPr>
        <p:grpSp>
          <p:nvGrpSpPr>
            <p:cNvPr id="6" name="Group 13">
              <a:extLst>
                <a:ext uri="{FF2B5EF4-FFF2-40B4-BE49-F238E27FC236}">
                  <a16:creationId xmlns:a16="http://schemas.microsoft.com/office/drawing/2014/main" id="{31419B6E-6072-486F-934D-334D97AE707D}"/>
                </a:ext>
              </a:extLst>
            </p:cNvPr>
            <p:cNvGrpSpPr/>
            <p:nvPr/>
          </p:nvGrpSpPr>
          <p:grpSpPr>
            <a:xfrm rot="16200000">
              <a:off x="617101" y="2518213"/>
              <a:ext cx="1232788" cy="2466989"/>
              <a:chOff x="292800" y="3047985"/>
              <a:chExt cx="1232788" cy="2466989"/>
            </a:xfrm>
          </p:grpSpPr>
          <p:sp>
            <p:nvSpPr>
              <p:cNvPr id="25" name="Freeform 5">
                <a:extLst>
                  <a:ext uri="{FF2B5EF4-FFF2-40B4-BE49-F238E27FC236}">
                    <a16:creationId xmlns:a16="http://schemas.microsoft.com/office/drawing/2014/main" id="{F82E582C-1395-49A6-B9CA-BE4DC6F738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800" y="3047985"/>
                <a:ext cx="1232788" cy="2466989"/>
              </a:xfrm>
              <a:custGeom>
                <a:avLst/>
                <a:gdLst/>
                <a:ahLst/>
                <a:cxnLst>
                  <a:cxn ang="0">
                    <a:pos x="1656" y="3490"/>
                  </a:cxn>
                  <a:cxn ang="0">
                    <a:pos x="1481" y="3471"/>
                  </a:cxn>
                  <a:cxn ang="0">
                    <a:pos x="1310" y="3437"/>
                  </a:cxn>
                  <a:cxn ang="0">
                    <a:pos x="1146" y="3387"/>
                  </a:cxn>
                  <a:cxn ang="0">
                    <a:pos x="990" y="3319"/>
                  </a:cxn>
                  <a:cxn ang="0">
                    <a:pos x="841" y="3239"/>
                  </a:cxn>
                  <a:cxn ang="0">
                    <a:pos x="703" y="3145"/>
                  </a:cxn>
                  <a:cxn ang="0">
                    <a:pos x="572" y="3037"/>
                  </a:cxn>
                  <a:cxn ang="0">
                    <a:pos x="454" y="2919"/>
                  </a:cxn>
                  <a:cxn ang="0">
                    <a:pos x="348" y="2790"/>
                  </a:cxn>
                  <a:cxn ang="0">
                    <a:pos x="254" y="2651"/>
                  </a:cxn>
                  <a:cxn ang="0">
                    <a:pos x="172" y="2502"/>
                  </a:cxn>
                  <a:cxn ang="0">
                    <a:pos x="106" y="2345"/>
                  </a:cxn>
                  <a:cxn ang="0">
                    <a:pos x="55" y="2182"/>
                  </a:cxn>
                  <a:cxn ang="0">
                    <a:pos x="20" y="2012"/>
                  </a:cxn>
                  <a:cxn ang="0">
                    <a:pos x="3" y="1836"/>
                  </a:cxn>
                  <a:cxn ang="0">
                    <a:pos x="0" y="1701"/>
                  </a:cxn>
                  <a:cxn ang="0">
                    <a:pos x="14" y="1524"/>
                  </a:cxn>
                  <a:cxn ang="0">
                    <a:pos x="45" y="1352"/>
                  </a:cxn>
                  <a:cxn ang="0">
                    <a:pos x="92" y="1187"/>
                  </a:cxn>
                  <a:cxn ang="0">
                    <a:pos x="155" y="1029"/>
                  </a:cxn>
                  <a:cxn ang="0">
                    <a:pos x="232" y="878"/>
                  </a:cxn>
                  <a:cxn ang="0">
                    <a:pos x="323" y="736"/>
                  </a:cxn>
                  <a:cxn ang="0">
                    <a:pos x="426" y="604"/>
                  </a:cxn>
                  <a:cxn ang="0">
                    <a:pos x="541" y="483"/>
                  </a:cxn>
                  <a:cxn ang="0">
                    <a:pos x="669" y="373"/>
                  </a:cxn>
                  <a:cxn ang="0">
                    <a:pos x="806" y="275"/>
                  </a:cxn>
                  <a:cxn ang="0">
                    <a:pos x="952" y="192"/>
                  </a:cxn>
                  <a:cxn ang="0">
                    <a:pos x="1106" y="121"/>
                  </a:cxn>
                  <a:cxn ang="0">
                    <a:pos x="1269" y="66"/>
                  </a:cxn>
                  <a:cxn ang="0">
                    <a:pos x="1438" y="27"/>
                  </a:cxn>
                  <a:cxn ang="0">
                    <a:pos x="1612" y="4"/>
                  </a:cxn>
                  <a:cxn ang="0">
                    <a:pos x="1746" y="933"/>
                  </a:cxn>
                  <a:cxn ang="0">
                    <a:pos x="1623" y="942"/>
                  </a:cxn>
                  <a:cxn ang="0">
                    <a:pos x="1467" y="982"/>
                  </a:cxn>
                  <a:cxn ang="0">
                    <a:pos x="1326" y="1052"/>
                  </a:cxn>
                  <a:cxn ang="0">
                    <a:pos x="1200" y="1144"/>
                  </a:cxn>
                  <a:cxn ang="0">
                    <a:pos x="1095" y="1259"/>
                  </a:cxn>
                  <a:cxn ang="0">
                    <a:pos x="1014" y="1395"/>
                  </a:cxn>
                  <a:cxn ang="0">
                    <a:pos x="960" y="1544"/>
                  </a:cxn>
                  <a:cxn ang="0">
                    <a:pos x="935" y="1704"/>
                  </a:cxn>
                  <a:cxn ang="0">
                    <a:pos x="938" y="1828"/>
                  </a:cxn>
                  <a:cxn ang="0">
                    <a:pos x="970" y="1987"/>
                  </a:cxn>
                  <a:cxn ang="0">
                    <a:pos x="1032" y="2133"/>
                  </a:cxn>
                  <a:cxn ang="0">
                    <a:pos x="1120" y="2262"/>
                  </a:cxn>
                  <a:cxn ang="0">
                    <a:pos x="1229" y="2373"/>
                  </a:cxn>
                  <a:cxn ang="0">
                    <a:pos x="1360" y="2461"/>
                  </a:cxn>
                  <a:cxn ang="0">
                    <a:pos x="1504" y="2522"/>
                  </a:cxn>
                  <a:cxn ang="0">
                    <a:pos x="1663" y="2554"/>
                  </a:cxn>
                </a:cxnLst>
                <a:rect l="0" t="0" r="r" b="b"/>
                <a:pathLst>
                  <a:path w="1746" h="3493">
                    <a:moveTo>
                      <a:pt x="1746" y="3493"/>
                    </a:moveTo>
                    <a:lnTo>
                      <a:pt x="1746" y="3493"/>
                    </a:lnTo>
                    <a:lnTo>
                      <a:pt x="1701" y="3491"/>
                    </a:lnTo>
                    <a:lnTo>
                      <a:pt x="1656" y="3490"/>
                    </a:lnTo>
                    <a:lnTo>
                      <a:pt x="1612" y="3487"/>
                    </a:lnTo>
                    <a:lnTo>
                      <a:pt x="1567" y="3484"/>
                    </a:lnTo>
                    <a:lnTo>
                      <a:pt x="1524" y="3477"/>
                    </a:lnTo>
                    <a:lnTo>
                      <a:pt x="1481" y="3471"/>
                    </a:lnTo>
                    <a:lnTo>
                      <a:pt x="1438" y="3465"/>
                    </a:lnTo>
                    <a:lnTo>
                      <a:pt x="1395" y="3456"/>
                    </a:lnTo>
                    <a:lnTo>
                      <a:pt x="1352" y="3447"/>
                    </a:lnTo>
                    <a:lnTo>
                      <a:pt x="1310" y="3437"/>
                    </a:lnTo>
                    <a:lnTo>
                      <a:pt x="1269" y="3425"/>
                    </a:lnTo>
                    <a:lnTo>
                      <a:pt x="1227" y="3413"/>
                    </a:lnTo>
                    <a:lnTo>
                      <a:pt x="1187" y="3400"/>
                    </a:lnTo>
                    <a:lnTo>
                      <a:pt x="1146" y="3387"/>
                    </a:lnTo>
                    <a:lnTo>
                      <a:pt x="1106" y="3371"/>
                    </a:lnTo>
                    <a:lnTo>
                      <a:pt x="1067" y="3354"/>
                    </a:lnTo>
                    <a:lnTo>
                      <a:pt x="1029" y="3337"/>
                    </a:lnTo>
                    <a:lnTo>
                      <a:pt x="990" y="3319"/>
                    </a:lnTo>
                    <a:lnTo>
                      <a:pt x="952" y="3301"/>
                    </a:lnTo>
                    <a:lnTo>
                      <a:pt x="915" y="3281"/>
                    </a:lnTo>
                    <a:lnTo>
                      <a:pt x="878" y="3261"/>
                    </a:lnTo>
                    <a:lnTo>
                      <a:pt x="841" y="3239"/>
                    </a:lnTo>
                    <a:lnTo>
                      <a:pt x="806" y="3217"/>
                    </a:lnTo>
                    <a:lnTo>
                      <a:pt x="771" y="3193"/>
                    </a:lnTo>
                    <a:lnTo>
                      <a:pt x="737" y="3170"/>
                    </a:lnTo>
                    <a:lnTo>
                      <a:pt x="703" y="3145"/>
                    </a:lnTo>
                    <a:lnTo>
                      <a:pt x="669" y="3119"/>
                    </a:lnTo>
                    <a:lnTo>
                      <a:pt x="637" y="3093"/>
                    </a:lnTo>
                    <a:lnTo>
                      <a:pt x="604" y="3065"/>
                    </a:lnTo>
                    <a:lnTo>
                      <a:pt x="572" y="3037"/>
                    </a:lnTo>
                    <a:lnTo>
                      <a:pt x="541" y="3010"/>
                    </a:lnTo>
                    <a:lnTo>
                      <a:pt x="512" y="2981"/>
                    </a:lnTo>
                    <a:lnTo>
                      <a:pt x="483" y="2950"/>
                    </a:lnTo>
                    <a:lnTo>
                      <a:pt x="454" y="2919"/>
                    </a:lnTo>
                    <a:lnTo>
                      <a:pt x="426" y="2888"/>
                    </a:lnTo>
                    <a:lnTo>
                      <a:pt x="400" y="2856"/>
                    </a:lnTo>
                    <a:lnTo>
                      <a:pt x="374" y="2824"/>
                    </a:lnTo>
                    <a:lnTo>
                      <a:pt x="348" y="2790"/>
                    </a:lnTo>
                    <a:lnTo>
                      <a:pt x="323" y="2756"/>
                    </a:lnTo>
                    <a:lnTo>
                      <a:pt x="298" y="2722"/>
                    </a:lnTo>
                    <a:lnTo>
                      <a:pt x="275" y="2687"/>
                    </a:lnTo>
                    <a:lnTo>
                      <a:pt x="254" y="2651"/>
                    </a:lnTo>
                    <a:lnTo>
                      <a:pt x="232" y="2614"/>
                    </a:lnTo>
                    <a:lnTo>
                      <a:pt x="211" y="2578"/>
                    </a:lnTo>
                    <a:lnTo>
                      <a:pt x="191" y="2541"/>
                    </a:lnTo>
                    <a:lnTo>
                      <a:pt x="172" y="2502"/>
                    </a:lnTo>
                    <a:lnTo>
                      <a:pt x="155" y="2464"/>
                    </a:lnTo>
                    <a:lnTo>
                      <a:pt x="137" y="2425"/>
                    </a:lnTo>
                    <a:lnTo>
                      <a:pt x="121" y="2385"/>
                    </a:lnTo>
                    <a:lnTo>
                      <a:pt x="106" y="2345"/>
                    </a:lnTo>
                    <a:lnTo>
                      <a:pt x="92" y="2305"/>
                    </a:lnTo>
                    <a:lnTo>
                      <a:pt x="78" y="2265"/>
                    </a:lnTo>
                    <a:lnTo>
                      <a:pt x="66" y="2224"/>
                    </a:lnTo>
                    <a:lnTo>
                      <a:pt x="55" y="2182"/>
                    </a:lnTo>
                    <a:lnTo>
                      <a:pt x="45" y="2139"/>
                    </a:lnTo>
                    <a:lnTo>
                      <a:pt x="35" y="2098"/>
                    </a:lnTo>
                    <a:lnTo>
                      <a:pt x="28" y="2055"/>
                    </a:lnTo>
                    <a:lnTo>
                      <a:pt x="20" y="2012"/>
                    </a:lnTo>
                    <a:lnTo>
                      <a:pt x="14" y="1968"/>
                    </a:lnTo>
                    <a:lnTo>
                      <a:pt x="9" y="1924"/>
                    </a:lnTo>
                    <a:lnTo>
                      <a:pt x="5" y="1881"/>
                    </a:lnTo>
                    <a:lnTo>
                      <a:pt x="3" y="1836"/>
                    </a:lnTo>
                    <a:lnTo>
                      <a:pt x="0" y="1792"/>
                    </a:lnTo>
                    <a:lnTo>
                      <a:pt x="0" y="1745"/>
                    </a:lnTo>
                    <a:lnTo>
                      <a:pt x="0" y="1745"/>
                    </a:lnTo>
                    <a:lnTo>
                      <a:pt x="0" y="1701"/>
                    </a:lnTo>
                    <a:lnTo>
                      <a:pt x="3" y="1656"/>
                    </a:lnTo>
                    <a:lnTo>
                      <a:pt x="5" y="1612"/>
                    </a:lnTo>
                    <a:lnTo>
                      <a:pt x="9" y="1567"/>
                    </a:lnTo>
                    <a:lnTo>
                      <a:pt x="14" y="1524"/>
                    </a:lnTo>
                    <a:lnTo>
                      <a:pt x="20" y="1481"/>
                    </a:lnTo>
                    <a:lnTo>
                      <a:pt x="28" y="1438"/>
                    </a:lnTo>
                    <a:lnTo>
                      <a:pt x="35" y="1395"/>
                    </a:lnTo>
                    <a:lnTo>
                      <a:pt x="45" y="1352"/>
                    </a:lnTo>
                    <a:lnTo>
                      <a:pt x="55" y="1310"/>
                    </a:lnTo>
                    <a:lnTo>
                      <a:pt x="66" y="1269"/>
                    </a:lnTo>
                    <a:lnTo>
                      <a:pt x="78" y="1227"/>
                    </a:lnTo>
                    <a:lnTo>
                      <a:pt x="92" y="1187"/>
                    </a:lnTo>
                    <a:lnTo>
                      <a:pt x="106" y="1146"/>
                    </a:lnTo>
                    <a:lnTo>
                      <a:pt x="121" y="1107"/>
                    </a:lnTo>
                    <a:lnTo>
                      <a:pt x="137" y="1067"/>
                    </a:lnTo>
                    <a:lnTo>
                      <a:pt x="155" y="1029"/>
                    </a:lnTo>
                    <a:lnTo>
                      <a:pt x="172" y="990"/>
                    </a:lnTo>
                    <a:lnTo>
                      <a:pt x="191" y="952"/>
                    </a:lnTo>
                    <a:lnTo>
                      <a:pt x="211" y="915"/>
                    </a:lnTo>
                    <a:lnTo>
                      <a:pt x="232" y="878"/>
                    </a:lnTo>
                    <a:lnTo>
                      <a:pt x="254" y="841"/>
                    </a:lnTo>
                    <a:lnTo>
                      <a:pt x="275" y="806"/>
                    </a:lnTo>
                    <a:lnTo>
                      <a:pt x="298" y="770"/>
                    </a:lnTo>
                    <a:lnTo>
                      <a:pt x="323" y="736"/>
                    </a:lnTo>
                    <a:lnTo>
                      <a:pt x="348" y="703"/>
                    </a:lnTo>
                    <a:lnTo>
                      <a:pt x="374" y="669"/>
                    </a:lnTo>
                    <a:lnTo>
                      <a:pt x="400" y="636"/>
                    </a:lnTo>
                    <a:lnTo>
                      <a:pt x="426" y="604"/>
                    </a:lnTo>
                    <a:lnTo>
                      <a:pt x="454" y="572"/>
                    </a:lnTo>
                    <a:lnTo>
                      <a:pt x="483" y="543"/>
                    </a:lnTo>
                    <a:lnTo>
                      <a:pt x="512" y="512"/>
                    </a:lnTo>
                    <a:lnTo>
                      <a:pt x="541" y="483"/>
                    </a:lnTo>
                    <a:lnTo>
                      <a:pt x="572" y="453"/>
                    </a:lnTo>
                    <a:lnTo>
                      <a:pt x="604" y="426"/>
                    </a:lnTo>
                    <a:lnTo>
                      <a:pt x="637" y="399"/>
                    </a:lnTo>
                    <a:lnTo>
                      <a:pt x="669" y="373"/>
                    </a:lnTo>
                    <a:lnTo>
                      <a:pt x="703" y="347"/>
                    </a:lnTo>
                    <a:lnTo>
                      <a:pt x="737" y="323"/>
                    </a:lnTo>
                    <a:lnTo>
                      <a:pt x="771" y="298"/>
                    </a:lnTo>
                    <a:lnTo>
                      <a:pt x="806" y="275"/>
                    </a:lnTo>
                    <a:lnTo>
                      <a:pt x="841" y="253"/>
                    </a:lnTo>
                    <a:lnTo>
                      <a:pt x="878" y="232"/>
                    </a:lnTo>
                    <a:lnTo>
                      <a:pt x="915" y="210"/>
                    </a:lnTo>
                    <a:lnTo>
                      <a:pt x="952" y="192"/>
                    </a:lnTo>
                    <a:lnTo>
                      <a:pt x="990" y="172"/>
                    </a:lnTo>
                    <a:lnTo>
                      <a:pt x="1029" y="155"/>
                    </a:lnTo>
                    <a:lnTo>
                      <a:pt x="1067" y="136"/>
                    </a:lnTo>
                    <a:lnTo>
                      <a:pt x="1106" y="121"/>
                    </a:lnTo>
                    <a:lnTo>
                      <a:pt x="1146" y="106"/>
                    </a:lnTo>
                    <a:lnTo>
                      <a:pt x="1187" y="92"/>
                    </a:lnTo>
                    <a:lnTo>
                      <a:pt x="1227" y="78"/>
                    </a:lnTo>
                    <a:lnTo>
                      <a:pt x="1269" y="66"/>
                    </a:lnTo>
                    <a:lnTo>
                      <a:pt x="1310" y="55"/>
                    </a:lnTo>
                    <a:lnTo>
                      <a:pt x="1352" y="44"/>
                    </a:lnTo>
                    <a:lnTo>
                      <a:pt x="1395" y="35"/>
                    </a:lnTo>
                    <a:lnTo>
                      <a:pt x="1438" y="27"/>
                    </a:lnTo>
                    <a:lnTo>
                      <a:pt x="1481" y="20"/>
                    </a:lnTo>
                    <a:lnTo>
                      <a:pt x="1524" y="13"/>
                    </a:lnTo>
                    <a:lnTo>
                      <a:pt x="1567" y="9"/>
                    </a:lnTo>
                    <a:lnTo>
                      <a:pt x="1612" y="4"/>
                    </a:lnTo>
                    <a:lnTo>
                      <a:pt x="1656" y="3"/>
                    </a:lnTo>
                    <a:lnTo>
                      <a:pt x="1701" y="1"/>
                    </a:lnTo>
                    <a:lnTo>
                      <a:pt x="1746" y="0"/>
                    </a:lnTo>
                    <a:lnTo>
                      <a:pt x="1746" y="933"/>
                    </a:lnTo>
                    <a:lnTo>
                      <a:pt x="1746" y="933"/>
                    </a:lnTo>
                    <a:lnTo>
                      <a:pt x="1704" y="935"/>
                    </a:lnTo>
                    <a:lnTo>
                      <a:pt x="1663" y="938"/>
                    </a:lnTo>
                    <a:lnTo>
                      <a:pt x="1623" y="942"/>
                    </a:lnTo>
                    <a:lnTo>
                      <a:pt x="1583" y="950"/>
                    </a:lnTo>
                    <a:lnTo>
                      <a:pt x="1543" y="959"/>
                    </a:lnTo>
                    <a:lnTo>
                      <a:pt x="1504" y="970"/>
                    </a:lnTo>
                    <a:lnTo>
                      <a:pt x="1467" y="982"/>
                    </a:lnTo>
                    <a:lnTo>
                      <a:pt x="1430" y="998"/>
                    </a:lnTo>
                    <a:lnTo>
                      <a:pt x="1393" y="1013"/>
                    </a:lnTo>
                    <a:lnTo>
                      <a:pt x="1360" y="1032"/>
                    </a:lnTo>
                    <a:lnTo>
                      <a:pt x="1326" y="1052"/>
                    </a:lnTo>
                    <a:lnTo>
                      <a:pt x="1292" y="1072"/>
                    </a:lnTo>
                    <a:lnTo>
                      <a:pt x="1260" y="1095"/>
                    </a:lnTo>
                    <a:lnTo>
                      <a:pt x="1229" y="1119"/>
                    </a:lnTo>
                    <a:lnTo>
                      <a:pt x="1200" y="1144"/>
                    </a:lnTo>
                    <a:lnTo>
                      <a:pt x="1172" y="1172"/>
                    </a:lnTo>
                    <a:lnTo>
                      <a:pt x="1144" y="1199"/>
                    </a:lnTo>
                    <a:lnTo>
                      <a:pt x="1120" y="1230"/>
                    </a:lnTo>
                    <a:lnTo>
                      <a:pt x="1095" y="1259"/>
                    </a:lnTo>
                    <a:lnTo>
                      <a:pt x="1072" y="1292"/>
                    </a:lnTo>
                    <a:lnTo>
                      <a:pt x="1052" y="1325"/>
                    </a:lnTo>
                    <a:lnTo>
                      <a:pt x="1032" y="1359"/>
                    </a:lnTo>
                    <a:lnTo>
                      <a:pt x="1014" y="1395"/>
                    </a:lnTo>
                    <a:lnTo>
                      <a:pt x="998" y="1430"/>
                    </a:lnTo>
                    <a:lnTo>
                      <a:pt x="983" y="1467"/>
                    </a:lnTo>
                    <a:lnTo>
                      <a:pt x="970" y="1504"/>
                    </a:lnTo>
                    <a:lnTo>
                      <a:pt x="960" y="1544"/>
                    </a:lnTo>
                    <a:lnTo>
                      <a:pt x="950" y="1582"/>
                    </a:lnTo>
                    <a:lnTo>
                      <a:pt x="943" y="1622"/>
                    </a:lnTo>
                    <a:lnTo>
                      <a:pt x="938" y="1662"/>
                    </a:lnTo>
                    <a:lnTo>
                      <a:pt x="935" y="1704"/>
                    </a:lnTo>
                    <a:lnTo>
                      <a:pt x="934" y="1745"/>
                    </a:lnTo>
                    <a:lnTo>
                      <a:pt x="934" y="1745"/>
                    </a:lnTo>
                    <a:lnTo>
                      <a:pt x="935" y="1788"/>
                    </a:lnTo>
                    <a:lnTo>
                      <a:pt x="938" y="1828"/>
                    </a:lnTo>
                    <a:lnTo>
                      <a:pt x="943" y="1870"/>
                    </a:lnTo>
                    <a:lnTo>
                      <a:pt x="950" y="1910"/>
                    </a:lnTo>
                    <a:lnTo>
                      <a:pt x="960" y="1948"/>
                    </a:lnTo>
                    <a:lnTo>
                      <a:pt x="970" y="1987"/>
                    </a:lnTo>
                    <a:lnTo>
                      <a:pt x="983" y="2025"/>
                    </a:lnTo>
                    <a:lnTo>
                      <a:pt x="998" y="2062"/>
                    </a:lnTo>
                    <a:lnTo>
                      <a:pt x="1014" y="2098"/>
                    </a:lnTo>
                    <a:lnTo>
                      <a:pt x="1032" y="2133"/>
                    </a:lnTo>
                    <a:lnTo>
                      <a:pt x="1052" y="2167"/>
                    </a:lnTo>
                    <a:lnTo>
                      <a:pt x="1072" y="2201"/>
                    </a:lnTo>
                    <a:lnTo>
                      <a:pt x="1095" y="2231"/>
                    </a:lnTo>
                    <a:lnTo>
                      <a:pt x="1120" y="2262"/>
                    </a:lnTo>
                    <a:lnTo>
                      <a:pt x="1144" y="2291"/>
                    </a:lnTo>
                    <a:lnTo>
                      <a:pt x="1172" y="2321"/>
                    </a:lnTo>
                    <a:lnTo>
                      <a:pt x="1200" y="2347"/>
                    </a:lnTo>
                    <a:lnTo>
                      <a:pt x="1229" y="2373"/>
                    </a:lnTo>
                    <a:lnTo>
                      <a:pt x="1260" y="2398"/>
                    </a:lnTo>
                    <a:lnTo>
                      <a:pt x="1292" y="2419"/>
                    </a:lnTo>
                    <a:lnTo>
                      <a:pt x="1326" y="2441"/>
                    </a:lnTo>
                    <a:lnTo>
                      <a:pt x="1360" y="2461"/>
                    </a:lnTo>
                    <a:lnTo>
                      <a:pt x="1393" y="2478"/>
                    </a:lnTo>
                    <a:lnTo>
                      <a:pt x="1430" y="2494"/>
                    </a:lnTo>
                    <a:lnTo>
                      <a:pt x="1467" y="2510"/>
                    </a:lnTo>
                    <a:lnTo>
                      <a:pt x="1504" y="2522"/>
                    </a:lnTo>
                    <a:lnTo>
                      <a:pt x="1543" y="2533"/>
                    </a:lnTo>
                    <a:lnTo>
                      <a:pt x="1583" y="2542"/>
                    </a:lnTo>
                    <a:lnTo>
                      <a:pt x="1623" y="2550"/>
                    </a:lnTo>
                    <a:lnTo>
                      <a:pt x="1663" y="2554"/>
                    </a:lnTo>
                    <a:lnTo>
                      <a:pt x="1704" y="2558"/>
                    </a:lnTo>
                    <a:lnTo>
                      <a:pt x="1746" y="2559"/>
                    </a:lnTo>
                    <a:lnTo>
                      <a:pt x="1746" y="3493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 dirty="0"/>
              </a:p>
            </p:txBody>
          </p:sp>
          <p:sp>
            <p:nvSpPr>
              <p:cNvPr id="26" name="Freeform 27">
                <a:extLst>
                  <a:ext uri="{FF2B5EF4-FFF2-40B4-BE49-F238E27FC236}">
                    <a16:creationId xmlns:a16="http://schemas.microsoft.com/office/drawing/2014/main" id="{329A4C95-10DC-4612-ADA5-41B6C2D8C5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237" y="3378423"/>
                <a:ext cx="902350" cy="1806113"/>
              </a:xfrm>
              <a:custGeom>
                <a:avLst/>
                <a:gdLst/>
                <a:ahLst/>
                <a:cxnLst>
                  <a:cxn ang="0">
                    <a:pos x="1278" y="2558"/>
                  </a:cxn>
                  <a:cxn ang="0">
                    <a:pos x="1147" y="2552"/>
                  </a:cxn>
                  <a:cxn ang="0">
                    <a:pos x="1021" y="2532"/>
                  </a:cxn>
                  <a:cxn ang="0">
                    <a:pos x="898" y="2501"/>
                  </a:cxn>
                  <a:cxn ang="0">
                    <a:pos x="781" y="2458"/>
                  </a:cxn>
                  <a:cxn ang="0">
                    <a:pos x="669" y="2404"/>
                  </a:cxn>
                  <a:cxn ang="0">
                    <a:pos x="562" y="2340"/>
                  </a:cxn>
                  <a:cxn ang="0">
                    <a:pos x="464" y="2266"/>
                  </a:cxn>
                  <a:cxn ang="0">
                    <a:pos x="373" y="2184"/>
                  </a:cxn>
                  <a:cxn ang="0">
                    <a:pos x="290" y="2092"/>
                  </a:cxn>
                  <a:cxn ang="0">
                    <a:pos x="218" y="1994"/>
                  </a:cxn>
                  <a:cxn ang="0">
                    <a:pos x="153" y="1889"/>
                  </a:cxn>
                  <a:cxn ang="0">
                    <a:pos x="99" y="1777"/>
                  </a:cxn>
                  <a:cxn ang="0">
                    <a:pos x="56" y="1660"/>
                  </a:cxn>
                  <a:cxn ang="0">
                    <a:pos x="24" y="1537"/>
                  </a:cxn>
                  <a:cxn ang="0">
                    <a:pos x="6" y="1409"/>
                  </a:cxn>
                  <a:cxn ang="0">
                    <a:pos x="0" y="1278"/>
                  </a:cxn>
                  <a:cxn ang="0">
                    <a:pos x="1" y="1214"/>
                  </a:cxn>
                  <a:cxn ang="0">
                    <a:pos x="13" y="1085"/>
                  </a:cxn>
                  <a:cxn ang="0">
                    <a:pos x="40" y="958"/>
                  </a:cxn>
                  <a:cxn ang="0">
                    <a:pos x="76" y="838"/>
                  </a:cxn>
                  <a:cxn ang="0">
                    <a:pos x="126" y="725"/>
                  </a:cxn>
                  <a:cxn ang="0">
                    <a:pos x="184" y="615"/>
                  </a:cxn>
                  <a:cxn ang="0">
                    <a:pos x="253" y="514"/>
                  </a:cxn>
                  <a:cxn ang="0">
                    <a:pos x="332" y="419"/>
                  </a:cxn>
                  <a:cxn ang="0">
                    <a:pos x="418" y="332"/>
                  </a:cxn>
                  <a:cxn ang="0">
                    <a:pos x="513" y="254"/>
                  </a:cxn>
                  <a:cxn ang="0">
                    <a:pos x="615" y="185"/>
                  </a:cxn>
                  <a:cxn ang="0">
                    <a:pos x="724" y="126"/>
                  </a:cxn>
                  <a:cxn ang="0">
                    <a:pos x="838" y="77"/>
                  </a:cxn>
                  <a:cxn ang="0">
                    <a:pos x="958" y="40"/>
                  </a:cxn>
                  <a:cxn ang="0">
                    <a:pos x="1084" y="14"/>
                  </a:cxn>
                  <a:cxn ang="0">
                    <a:pos x="1211" y="2"/>
                  </a:cxn>
                </a:cxnLst>
                <a:rect l="0" t="0" r="r" b="b"/>
                <a:pathLst>
                  <a:path w="1278" h="2558">
                    <a:moveTo>
                      <a:pt x="1278" y="2558"/>
                    </a:moveTo>
                    <a:lnTo>
                      <a:pt x="1278" y="2558"/>
                    </a:lnTo>
                    <a:lnTo>
                      <a:pt x="1211" y="2557"/>
                    </a:lnTo>
                    <a:lnTo>
                      <a:pt x="1147" y="2552"/>
                    </a:lnTo>
                    <a:lnTo>
                      <a:pt x="1084" y="2544"/>
                    </a:lnTo>
                    <a:lnTo>
                      <a:pt x="1021" y="2532"/>
                    </a:lnTo>
                    <a:lnTo>
                      <a:pt x="958" y="2518"/>
                    </a:lnTo>
                    <a:lnTo>
                      <a:pt x="898" y="2501"/>
                    </a:lnTo>
                    <a:lnTo>
                      <a:pt x="838" y="2481"/>
                    </a:lnTo>
                    <a:lnTo>
                      <a:pt x="781" y="2458"/>
                    </a:lnTo>
                    <a:lnTo>
                      <a:pt x="724" y="2432"/>
                    </a:lnTo>
                    <a:lnTo>
                      <a:pt x="669" y="2404"/>
                    </a:lnTo>
                    <a:lnTo>
                      <a:pt x="615" y="2374"/>
                    </a:lnTo>
                    <a:lnTo>
                      <a:pt x="562" y="2340"/>
                    </a:lnTo>
                    <a:lnTo>
                      <a:pt x="513" y="2304"/>
                    </a:lnTo>
                    <a:lnTo>
                      <a:pt x="464" y="2266"/>
                    </a:lnTo>
                    <a:lnTo>
                      <a:pt x="418" y="2226"/>
                    </a:lnTo>
                    <a:lnTo>
                      <a:pt x="373" y="2184"/>
                    </a:lnTo>
                    <a:lnTo>
                      <a:pt x="332" y="2140"/>
                    </a:lnTo>
                    <a:lnTo>
                      <a:pt x="290" y="2092"/>
                    </a:lnTo>
                    <a:lnTo>
                      <a:pt x="253" y="2044"/>
                    </a:lnTo>
                    <a:lnTo>
                      <a:pt x="218" y="1994"/>
                    </a:lnTo>
                    <a:lnTo>
                      <a:pt x="184" y="1943"/>
                    </a:lnTo>
                    <a:lnTo>
                      <a:pt x="153" y="1889"/>
                    </a:lnTo>
                    <a:lnTo>
                      <a:pt x="126" y="1834"/>
                    </a:lnTo>
                    <a:lnTo>
                      <a:pt x="99" y="1777"/>
                    </a:lnTo>
                    <a:lnTo>
                      <a:pt x="76" y="1718"/>
                    </a:lnTo>
                    <a:lnTo>
                      <a:pt x="56" y="1660"/>
                    </a:lnTo>
                    <a:lnTo>
                      <a:pt x="40" y="1598"/>
                    </a:lnTo>
                    <a:lnTo>
                      <a:pt x="24" y="1537"/>
                    </a:lnTo>
                    <a:lnTo>
                      <a:pt x="13" y="1474"/>
                    </a:lnTo>
                    <a:lnTo>
                      <a:pt x="6" y="1409"/>
                    </a:lnTo>
                    <a:lnTo>
                      <a:pt x="1" y="1345"/>
                    </a:lnTo>
                    <a:lnTo>
                      <a:pt x="0" y="1278"/>
                    </a:lnTo>
                    <a:lnTo>
                      <a:pt x="0" y="1278"/>
                    </a:lnTo>
                    <a:lnTo>
                      <a:pt x="1" y="1214"/>
                    </a:lnTo>
                    <a:lnTo>
                      <a:pt x="6" y="1148"/>
                    </a:lnTo>
                    <a:lnTo>
                      <a:pt x="13" y="1085"/>
                    </a:lnTo>
                    <a:lnTo>
                      <a:pt x="24" y="1022"/>
                    </a:lnTo>
                    <a:lnTo>
                      <a:pt x="40" y="958"/>
                    </a:lnTo>
                    <a:lnTo>
                      <a:pt x="56" y="898"/>
                    </a:lnTo>
                    <a:lnTo>
                      <a:pt x="76" y="838"/>
                    </a:lnTo>
                    <a:lnTo>
                      <a:pt x="99" y="782"/>
                    </a:lnTo>
                    <a:lnTo>
                      <a:pt x="126" y="725"/>
                    </a:lnTo>
                    <a:lnTo>
                      <a:pt x="153" y="669"/>
                    </a:lnTo>
                    <a:lnTo>
                      <a:pt x="184" y="615"/>
                    </a:lnTo>
                    <a:lnTo>
                      <a:pt x="218" y="563"/>
                    </a:lnTo>
                    <a:lnTo>
                      <a:pt x="253" y="514"/>
                    </a:lnTo>
                    <a:lnTo>
                      <a:pt x="290" y="465"/>
                    </a:lnTo>
                    <a:lnTo>
                      <a:pt x="332" y="419"/>
                    </a:lnTo>
                    <a:lnTo>
                      <a:pt x="373" y="374"/>
                    </a:lnTo>
                    <a:lnTo>
                      <a:pt x="418" y="332"/>
                    </a:lnTo>
                    <a:lnTo>
                      <a:pt x="464" y="292"/>
                    </a:lnTo>
                    <a:lnTo>
                      <a:pt x="513" y="254"/>
                    </a:lnTo>
                    <a:lnTo>
                      <a:pt x="562" y="219"/>
                    </a:lnTo>
                    <a:lnTo>
                      <a:pt x="615" y="185"/>
                    </a:lnTo>
                    <a:lnTo>
                      <a:pt x="669" y="154"/>
                    </a:lnTo>
                    <a:lnTo>
                      <a:pt x="724" y="126"/>
                    </a:lnTo>
                    <a:lnTo>
                      <a:pt x="781" y="100"/>
                    </a:lnTo>
                    <a:lnTo>
                      <a:pt x="838" y="77"/>
                    </a:lnTo>
                    <a:lnTo>
                      <a:pt x="898" y="57"/>
                    </a:lnTo>
                    <a:lnTo>
                      <a:pt x="958" y="40"/>
                    </a:lnTo>
                    <a:lnTo>
                      <a:pt x="1021" y="26"/>
                    </a:lnTo>
                    <a:lnTo>
                      <a:pt x="1084" y="14"/>
                    </a:lnTo>
                    <a:lnTo>
                      <a:pt x="1147" y="6"/>
                    </a:lnTo>
                    <a:lnTo>
                      <a:pt x="1211" y="2"/>
                    </a:lnTo>
                    <a:lnTo>
                      <a:pt x="1278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accent4"/>
                </a:solidFill>
                <a:prstDash val="lgDash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 dirty="0"/>
              </a:p>
            </p:txBody>
          </p:sp>
        </p:grpSp>
        <p:grpSp>
          <p:nvGrpSpPr>
            <p:cNvPr id="7" name="Group 16">
              <a:extLst>
                <a:ext uri="{FF2B5EF4-FFF2-40B4-BE49-F238E27FC236}">
                  <a16:creationId xmlns:a16="http://schemas.microsoft.com/office/drawing/2014/main" id="{77AC8E05-0CD8-45C2-9372-8742EEBBFCAC}"/>
                </a:ext>
              </a:extLst>
            </p:cNvPr>
            <p:cNvGrpSpPr/>
            <p:nvPr/>
          </p:nvGrpSpPr>
          <p:grpSpPr>
            <a:xfrm rot="5400000">
              <a:off x="2423662" y="1287900"/>
              <a:ext cx="1232788" cy="2466989"/>
              <a:chOff x="292799" y="3047985"/>
              <a:chExt cx="1232788" cy="2466989"/>
            </a:xfrm>
          </p:grpSpPr>
          <p:sp>
            <p:nvSpPr>
              <p:cNvPr id="23" name="Freeform 5">
                <a:extLst>
                  <a:ext uri="{FF2B5EF4-FFF2-40B4-BE49-F238E27FC236}">
                    <a16:creationId xmlns:a16="http://schemas.microsoft.com/office/drawing/2014/main" id="{8FDB3D1A-56C8-4976-BE8F-931105C126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799" y="3047985"/>
                <a:ext cx="1232788" cy="2466989"/>
              </a:xfrm>
              <a:custGeom>
                <a:avLst/>
                <a:gdLst/>
                <a:ahLst/>
                <a:cxnLst>
                  <a:cxn ang="0">
                    <a:pos x="1656" y="3490"/>
                  </a:cxn>
                  <a:cxn ang="0">
                    <a:pos x="1481" y="3471"/>
                  </a:cxn>
                  <a:cxn ang="0">
                    <a:pos x="1310" y="3437"/>
                  </a:cxn>
                  <a:cxn ang="0">
                    <a:pos x="1146" y="3387"/>
                  </a:cxn>
                  <a:cxn ang="0">
                    <a:pos x="990" y="3319"/>
                  </a:cxn>
                  <a:cxn ang="0">
                    <a:pos x="841" y="3239"/>
                  </a:cxn>
                  <a:cxn ang="0">
                    <a:pos x="703" y="3145"/>
                  </a:cxn>
                  <a:cxn ang="0">
                    <a:pos x="572" y="3037"/>
                  </a:cxn>
                  <a:cxn ang="0">
                    <a:pos x="454" y="2919"/>
                  </a:cxn>
                  <a:cxn ang="0">
                    <a:pos x="348" y="2790"/>
                  </a:cxn>
                  <a:cxn ang="0">
                    <a:pos x="254" y="2651"/>
                  </a:cxn>
                  <a:cxn ang="0">
                    <a:pos x="172" y="2502"/>
                  </a:cxn>
                  <a:cxn ang="0">
                    <a:pos x="106" y="2345"/>
                  </a:cxn>
                  <a:cxn ang="0">
                    <a:pos x="55" y="2182"/>
                  </a:cxn>
                  <a:cxn ang="0">
                    <a:pos x="20" y="2012"/>
                  </a:cxn>
                  <a:cxn ang="0">
                    <a:pos x="3" y="1836"/>
                  </a:cxn>
                  <a:cxn ang="0">
                    <a:pos x="0" y="1701"/>
                  </a:cxn>
                  <a:cxn ang="0">
                    <a:pos x="14" y="1524"/>
                  </a:cxn>
                  <a:cxn ang="0">
                    <a:pos x="45" y="1352"/>
                  </a:cxn>
                  <a:cxn ang="0">
                    <a:pos x="92" y="1187"/>
                  </a:cxn>
                  <a:cxn ang="0">
                    <a:pos x="155" y="1029"/>
                  </a:cxn>
                  <a:cxn ang="0">
                    <a:pos x="232" y="878"/>
                  </a:cxn>
                  <a:cxn ang="0">
                    <a:pos x="323" y="736"/>
                  </a:cxn>
                  <a:cxn ang="0">
                    <a:pos x="426" y="604"/>
                  </a:cxn>
                  <a:cxn ang="0">
                    <a:pos x="541" y="483"/>
                  </a:cxn>
                  <a:cxn ang="0">
                    <a:pos x="669" y="373"/>
                  </a:cxn>
                  <a:cxn ang="0">
                    <a:pos x="806" y="275"/>
                  </a:cxn>
                  <a:cxn ang="0">
                    <a:pos x="952" y="192"/>
                  </a:cxn>
                  <a:cxn ang="0">
                    <a:pos x="1106" y="121"/>
                  </a:cxn>
                  <a:cxn ang="0">
                    <a:pos x="1269" y="66"/>
                  </a:cxn>
                  <a:cxn ang="0">
                    <a:pos x="1438" y="27"/>
                  </a:cxn>
                  <a:cxn ang="0">
                    <a:pos x="1612" y="4"/>
                  </a:cxn>
                  <a:cxn ang="0">
                    <a:pos x="1746" y="933"/>
                  </a:cxn>
                  <a:cxn ang="0">
                    <a:pos x="1623" y="942"/>
                  </a:cxn>
                  <a:cxn ang="0">
                    <a:pos x="1467" y="982"/>
                  </a:cxn>
                  <a:cxn ang="0">
                    <a:pos x="1326" y="1052"/>
                  </a:cxn>
                  <a:cxn ang="0">
                    <a:pos x="1200" y="1144"/>
                  </a:cxn>
                  <a:cxn ang="0">
                    <a:pos x="1095" y="1259"/>
                  </a:cxn>
                  <a:cxn ang="0">
                    <a:pos x="1014" y="1395"/>
                  </a:cxn>
                  <a:cxn ang="0">
                    <a:pos x="960" y="1544"/>
                  </a:cxn>
                  <a:cxn ang="0">
                    <a:pos x="935" y="1704"/>
                  </a:cxn>
                  <a:cxn ang="0">
                    <a:pos x="938" y="1828"/>
                  </a:cxn>
                  <a:cxn ang="0">
                    <a:pos x="970" y="1987"/>
                  </a:cxn>
                  <a:cxn ang="0">
                    <a:pos x="1032" y="2133"/>
                  </a:cxn>
                  <a:cxn ang="0">
                    <a:pos x="1120" y="2262"/>
                  </a:cxn>
                  <a:cxn ang="0">
                    <a:pos x="1229" y="2373"/>
                  </a:cxn>
                  <a:cxn ang="0">
                    <a:pos x="1360" y="2461"/>
                  </a:cxn>
                  <a:cxn ang="0">
                    <a:pos x="1504" y="2522"/>
                  </a:cxn>
                  <a:cxn ang="0">
                    <a:pos x="1663" y="2554"/>
                  </a:cxn>
                </a:cxnLst>
                <a:rect l="0" t="0" r="r" b="b"/>
                <a:pathLst>
                  <a:path w="1746" h="3493">
                    <a:moveTo>
                      <a:pt x="1746" y="3493"/>
                    </a:moveTo>
                    <a:lnTo>
                      <a:pt x="1746" y="3493"/>
                    </a:lnTo>
                    <a:lnTo>
                      <a:pt x="1701" y="3491"/>
                    </a:lnTo>
                    <a:lnTo>
                      <a:pt x="1656" y="3490"/>
                    </a:lnTo>
                    <a:lnTo>
                      <a:pt x="1612" y="3487"/>
                    </a:lnTo>
                    <a:lnTo>
                      <a:pt x="1567" y="3484"/>
                    </a:lnTo>
                    <a:lnTo>
                      <a:pt x="1524" y="3477"/>
                    </a:lnTo>
                    <a:lnTo>
                      <a:pt x="1481" y="3471"/>
                    </a:lnTo>
                    <a:lnTo>
                      <a:pt x="1438" y="3465"/>
                    </a:lnTo>
                    <a:lnTo>
                      <a:pt x="1395" y="3456"/>
                    </a:lnTo>
                    <a:lnTo>
                      <a:pt x="1352" y="3447"/>
                    </a:lnTo>
                    <a:lnTo>
                      <a:pt x="1310" y="3437"/>
                    </a:lnTo>
                    <a:lnTo>
                      <a:pt x="1269" y="3425"/>
                    </a:lnTo>
                    <a:lnTo>
                      <a:pt x="1227" y="3413"/>
                    </a:lnTo>
                    <a:lnTo>
                      <a:pt x="1187" y="3400"/>
                    </a:lnTo>
                    <a:lnTo>
                      <a:pt x="1146" y="3387"/>
                    </a:lnTo>
                    <a:lnTo>
                      <a:pt x="1106" y="3371"/>
                    </a:lnTo>
                    <a:lnTo>
                      <a:pt x="1067" y="3354"/>
                    </a:lnTo>
                    <a:lnTo>
                      <a:pt x="1029" y="3337"/>
                    </a:lnTo>
                    <a:lnTo>
                      <a:pt x="990" y="3319"/>
                    </a:lnTo>
                    <a:lnTo>
                      <a:pt x="952" y="3301"/>
                    </a:lnTo>
                    <a:lnTo>
                      <a:pt x="915" y="3281"/>
                    </a:lnTo>
                    <a:lnTo>
                      <a:pt x="878" y="3261"/>
                    </a:lnTo>
                    <a:lnTo>
                      <a:pt x="841" y="3239"/>
                    </a:lnTo>
                    <a:lnTo>
                      <a:pt x="806" y="3217"/>
                    </a:lnTo>
                    <a:lnTo>
                      <a:pt x="771" y="3193"/>
                    </a:lnTo>
                    <a:lnTo>
                      <a:pt x="737" y="3170"/>
                    </a:lnTo>
                    <a:lnTo>
                      <a:pt x="703" y="3145"/>
                    </a:lnTo>
                    <a:lnTo>
                      <a:pt x="669" y="3119"/>
                    </a:lnTo>
                    <a:lnTo>
                      <a:pt x="637" y="3093"/>
                    </a:lnTo>
                    <a:lnTo>
                      <a:pt x="604" y="3065"/>
                    </a:lnTo>
                    <a:lnTo>
                      <a:pt x="572" y="3037"/>
                    </a:lnTo>
                    <a:lnTo>
                      <a:pt x="541" y="3010"/>
                    </a:lnTo>
                    <a:lnTo>
                      <a:pt x="512" y="2981"/>
                    </a:lnTo>
                    <a:lnTo>
                      <a:pt x="483" y="2950"/>
                    </a:lnTo>
                    <a:lnTo>
                      <a:pt x="454" y="2919"/>
                    </a:lnTo>
                    <a:lnTo>
                      <a:pt x="426" y="2888"/>
                    </a:lnTo>
                    <a:lnTo>
                      <a:pt x="400" y="2856"/>
                    </a:lnTo>
                    <a:lnTo>
                      <a:pt x="374" y="2824"/>
                    </a:lnTo>
                    <a:lnTo>
                      <a:pt x="348" y="2790"/>
                    </a:lnTo>
                    <a:lnTo>
                      <a:pt x="323" y="2756"/>
                    </a:lnTo>
                    <a:lnTo>
                      <a:pt x="298" y="2722"/>
                    </a:lnTo>
                    <a:lnTo>
                      <a:pt x="275" y="2687"/>
                    </a:lnTo>
                    <a:lnTo>
                      <a:pt x="254" y="2651"/>
                    </a:lnTo>
                    <a:lnTo>
                      <a:pt x="232" y="2614"/>
                    </a:lnTo>
                    <a:lnTo>
                      <a:pt x="211" y="2578"/>
                    </a:lnTo>
                    <a:lnTo>
                      <a:pt x="191" y="2541"/>
                    </a:lnTo>
                    <a:lnTo>
                      <a:pt x="172" y="2502"/>
                    </a:lnTo>
                    <a:lnTo>
                      <a:pt x="155" y="2464"/>
                    </a:lnTo>
                    <a:lnTo>
                      <a:pt x="137" y="2425"/>
                    </a:lnTo>
                    <a:lnTo>
                      <a:pt x="121" y="2385"/>
                    </a:lnTo>
                    <a:lnTo>
                      <a:pt x="106" y="2345"/>
                    </a:lnTo>
                    <a:lnTo>
                      <a:pt x="92" y="2305"/>
                    </a:lnTo>
                    <a:lnTo>
                      <a:pt x="78" y="2265"/>
                    </a:lnTo>
                    <a:lnTo>
                      <a:pt x="66" y="2224"/>
                    </a:lnTo>
                    <a:lnTo>
                      <a:pt x="55" y="2182"/>
                    </a:lnTo>
                    <a:lnTo>
                      <a:pt x="45" y="2139"/>
                    </a:lnTo>
                    <a:lnTo>
                      <a:pt x="35" y="2098"/>
                    </a:lnTo>
                    <a:lnTo>
                      <a:pt x="28" y="2055"/>
                    </a:lnTo>
                    <a:lnTo>
                      <a:pt x="20" y="2012"/>
                    </a:lnTo>
                    <a:lnTo>
                      <a:pt x="14" y="1968"/>
                    </a:lnTo>
                    <a:lnTo>
                      <a:pt x="9" y="1924"/>
                    </a:lnTo>
                    <a:lnTo>
                      <a:pt x="5" y="1881"/>
                    </a:lnTo>
                    <a:lnTo>
                      <a:pt x="3" y="1836"/>
                    </a:lnTo>
                    <a:lnTo>
                      <a:pt x="0" y="1792"/>
                    </a:lnTo>
                    <a:lnTo>
                      <a:pt x="0" y="1745"/>
                    </a:lnTo>
                    <a:lnTo>
                      <a:pt x="0" y="1745"/>
                    </a:lnTo>
                    <a:lnTo>
                      <a:pt x="0" y="1701"/>
                    </a:lnTo>
                    <a:lnTo>
                      <a:pt x="3" y="1656"/>
                    </a:lnTo>
                    <a:lnTo>
                      <a:pt x="5" y="1612"/>
                    </a:lnTo>
                    <a:lnTo>
                      <a:pt x="9" y="1567"/>
                    </a:lnTo>
                    <a:lnTo>
                      <a:pt x="14" y="1524"/>
                    </a:lnTo>
                    <a:lnTo>
                      <a:pt x="20" y="1481"/>
                    </a:lnTo>
                    <a:lnTo>
                      <a:pt x="28" y="1438"/>
                    </a:lnTo>
                    <a:lnTo>
                      <a:pt x="35" y="1395"/>
                    </a:lnTo>
                    <a:lnTo>
                      <a:pt x="45" y="1352"/>
                    </a:lnTo>
                    <a:lnTo>
                      <a:pt x="55" y="1310"/>
                    </a:lnTo>
                    <a:lnTo>
                      <a:pt x="66" y="1269"/>
                    </a:lnTo>
                    <a:lnTo>
                      <a:pt x="78" y="1227"/>
                    </a:lnTo>
                    <a:lnTo>
                      <a:pt x="92" y="1187"/>
                    </a:lnTo>
                    <a:lnTo>
                      <a:pt x="106" y="1146"/>
                    </a:lnTo>
                    <a:lnTo>
                      <a:pt x="121" y="1107"/>
                    </a:lnTo>
                    <a:lnTo>
                      <a:pt x="137" y="1067"/>
                    </a:lnTo>
                    <a:lnTo>
                      <a:pt x="155" y="1029"/>
                    </a:lnTo>
                    <a:lnTo>
                      <a:pt x="172" y="990"/>
                    </a:lnTo>
                    <a:lnTo>
                      <a:pt x="191" y="952"/>
                    </a:lnTo>
                    <a:lnTo>
                      <a:pt x="211" y="915"/>
                    </a:lnTo>
                    <a:lnTo>
                      <a:pt x="232" y="878"/>
                    </a:lnTo>
                    <a:lnTo>
                      <a:pt x="254" y="841"/>
                    </a:lnTo>
                    <a:lnTo>
                      <a:pt x="275" y="806"/>
                    </a:lnTo>
                    <a:lnTo>
                      <a:pt x="298" y="770"/>
                    </a:lnTo>
                    <a:lnTo>
                      <a:pt x="323" y="736"/>
                    </a:lnTo>
                    <a:lnTo>
                      <a:pt x="348" y="703"/>
                    </a:lnTo>
                    <a:lnTo>
                      <a:pt x="374" y="669"/>
                    </a:lnTo>
                    <a:lnTo>
                      <a:pt x="400" y="636"/>
                    </a:lnTo>
                    <a:lnTo>
                      <a:pt x="426" y="604"/>
                    </a:lnTo>
                    <a:lnTo>
                      <a:pt x="454" y="572"/>
                    </a:lnTo>
                    <a:lnTo>
                      <a:pt x="483" y="543"/>
                    </a:lnTo>
                    <a:lnTo>
                      <a:pt x="512" y="512"/>
                    </a:lnTo>
                    <a:lnTo>
                      <a:pt x="541" y="483"/>
                    </a:lnTo>
                    <a:lnTo>
                      <a:pt x="572" y="453"/>
                    </a:lnTo>
                    <a:lnTo>
                      <a:pt x="604" y="426"/>
                    </a:lnTo>
                    <a:lnTo>
                      <a:pt x="637" y="399"/>
                    </a:lnTo>
                    <a:lnTo>
                      <a:pt x="669" y="373"/>
                    </a:lnTo>
                    <a:lnTo>
                      <a:pt x="703" y="347"/>
                    </a:lnTo>
                    <a:lnTo>
                      <a:pt x="737" y="323"/>
                    </a:lnTo>
                    <a:lnTo>
                      <a:pt x="771" y="298"/>
                    </a:lnTo>
                    <a:lnTo>
                      <a:pt x="806" y="275"/>
                    </a:lnTo>
                    <a:lnTo>
                      <a:pt x="841" y="253"/>
                    </a:lnTo>
                    <a:lnTo>
                      <a:pt x="878" y="232"/>
                    </a:lnTo>
                    <a:lnTo>
                      <a:pt x="915" y="210"/>
                    </a:lnTo>
                    <a:lnTo>
                      <a:pt x="952" y="192"/>
                    </a:lnTo>
                    <a:lnTo>
                      <a:pt x="990" y="172"/>
                    </a:lnTo>
                    <a:lnTo>
                      <a:pt x="1029" y="155"/>
                    </a:lnTo>
                    <a:lnTo>
                      <a:pt x="1067" y="136"/>
                    </a:lnTo>
                    <a:lnTo>
                      <a:pt x="1106" y="121"/>
                    </a:lnTo>
                    <a:lnTo>
                      <a:pt x="1146" y="106"/>
                    </a:lnTo>
                    <a:lnTo>
                      <a:pt x="1187" y="92"/>
                    </a:lnTo>
                    <a:lnTo>
                      <a:pt x="1227" y="78"/>
                    </a:lnTo>
                    <a:lnTo>
                      <a:pt x="1269" y="66"/>
                    </a:lnTo>
                    <a:lnTo>
                      <a:pt x="1310" y="55"/>
                    </a:lnTo>
                    <a:lnTo>
                      <a:pt x="1352" y="44"/>
                    </a:lnTo>
                    <a:lnTo>
                      <a:pt x="1395" y="35"/>
                    </a:lnTo>
                    <a:lnTo>
                      <a:pt x="1438" y="27"/>
                    </a:lnTo>
                    <a:lnTo>
                      <a:pt x="1481" y="20"/>
                    </a:lnTo>
                    <a:lnTo>
                      <a:pt x="1524" y="13"/>
                    </a:lnTo>
                    <a:lnTo>
                      <a:pt x="1567" y="9"/>
                    </a:lnTo>
                    <a:lnTo>
                      <a:pt x="1612" y="4"/>
                    </a:lnTo>
                    <a:lnTo>
                      <a:pt x="1656" y="3"/>
                    </a:lnTo>
                    <a:lnTo>
                      <a:pt x="1701" y="1"/>
                    </a:lnTo>
                    <a:lnTo>
                      <a:pt x="1746" y="0"/>
                    </a:lnTo>
                    <a:lnTo>
                      <a:pt x="1746" y="933"/>
                    </a:lnTo>
                    <a:lnTo>
                      <a:pt x="1746" y="933"/>
                    </a:lnTo>
                    <a:lnTo>
                      <a:pt x="1704" y="935"/>
                    </a:lnTo>
                    <a:lnTo>
                      <a:pt x="1663" y="938"/>
                    </a:lnTo>
                    <a:lnTo>
                      <a:pt x="1623" y="942"/>
                    </a:lnTo>
                    <a:lnTo>
                      <a:pt x="1583" y="950"/>
                    </a:lnTo>
                    <a:lnTo>
                      <a:pt x="1543" y="959"/>
                    </a:lnTo>
                    <a:lnTo>
                      <a:pt x="1504" y="970"/>
                    </a:lnTo>
                    <a:lnTo>
                      <a:pt x="1467" y="982"/>
                    </a:lnTo>
                    <a:lnTo>
                      <a:pt x="1430" y="998"/>
                    </a:lnTo>
                    <a:lnTo>
                      <a:pt x="1393" y="1013"/>
                    </a:lnTo>
                    <a:lnTo>
                      <a:pt x="1360" y="1032"/>
                    </a:lnTo>
                    <a:lnTo>
                      <a:pt x="1326" y="1052"/>
                    </a:lnTo>
                    <a:lnTo>
                      <a:pt x="1292" y="1072"/>
                    </a:lnTo>
                    <a:lnTo>
                      <a:pt x="1260" y="1095"/>
                    </a:lnTo>
                    <a:lnTo>
                      <a:pt x="1229" y="1119"/>
                    </a:lnTo>
                    <a:lnTo>
                      <a:pt x="1200" y="1144"/>
                    </a:lnTo>
                    <a:lnTo>
                      <a:pt x="1172" y="1172"/>
                    </a:lnTo>
                    <a:lnTo>
                      <a:pt x="1144" y="1199"/>
                    </a:lnTo>
                    <a:lnTo>
                      <a:pt x="1120" y="1230"/>
                    </a:lnTo>
                    <a:lnTo>
                      <a:pt x="1095" y="1259"/>
                    </a:lnTo>
                    <a:lnTo>
                      <a:pt x="1072" y="1292"/>
                    </a:lnTo>
                    <a:lnTo>
                      <a:pt x="1052" y="1325"/>
                    </a:lnTo>
                    <a:lnTo>
                      <a:pt x="1032" y="1359"/>
                    </a:lnTo>
                    <a:lnTo>
                      <a:pt x="1014" y="1395"/>
                    </a:lnTo>
                    <a:lnTo>
                      <a:pt x="998" y="1430"/>
                    </a:lnTo>
                    <a:lnTo>
                      <a:pt x="983" y="1467"/>
                    </a:lnTo>
                    <a:lnTo>
                      <a:pt x="970" y="1504"/>
                    </a:lnTo>
                    <a:lnTo>
                      <a:pt x="960" y="1544"/>
                    </a:lnTo>
                    <a:lnTo>
                      <a:pt x="950" y="1582"/>
                    </a:lnTo>
                    <a:lnTo>
                      <a:pt x="943" y="1622"/>
                    </a:lnTo>
                    <a:lnTo>
                      <a:pt x="938" y="1662"/>
                    </a:lnTo>
                    <a:lnTo>
                      <a:pt x="935" y="1704"/>
                    </a:lnTo>
                    <a:lnTo>
                      <a:pt x="934" y="1745"/>
                    </a:lnTo>
                    <a:lnTo>
                      <a:pt x="934" y="1745"/>
                    </a:lnTo>
                    <a:lnTo>
                      <a:pt x="935" y="1788"/>
                    </a:lnTo>
                    <a:lnTo>
                      <a:pt x="938" y="1828"/>
                    </a:lnTo>
                    <a:lnTo>
                      <a:pt x="943" y="1870"/>
                    </a:lnTo>
                    <a:lnTo>
                      <a:pt x="950" y="1910"/>
                    </a:lnTo>
                    <a:lnTo>
                      <a:pt x="960" y="1948"/>
                    </a:lnTo>
                    <a:lnTo>
                      <a:pt x="970" y="1987"/>
                    </a:lnTo>
                    <a:lnTo>
                      <a:pt x="983" y="2025"/>
                    </a:lnTo>
                    <a:lnTo>
                      <a:pt x="998" y="2062"/>
                    </a:lnTo>
                    <a:lnTo>
                      <a:pt x="1014" y="2098"/>
                    </a:lnTo>
                    <a:lnTo>
                      <a:pt x="1032" y="2133"/>
                    </a:lnTo>
                    <a:lnTo>
                      <a:pt x="1052" y="2167"/>
                    </a:lnTo>
                    <a:lnTo>
                      <a:pt x="1072" y="2201"/>
                    </a:lnTo>
                    <a:lnTo>
                      <a:pt x="1095" y="2231"/>
                    </a:lnTo>
                    <a:lnTo>
                      <a:pt x="1120" y="2262"/>
                    </a:lnTo>
                    <a:lnTo>
                      <a:pt x="1144" y="2291"/>
                    </a:lnTo>
                    <a:lnTo>
                      <a:pt x="1172" y="2321"/>
                    </a:lnTo>
                    <a:lnTo>
                      <a:pt x="1200" y="2347"/>
                    </a:lnTo>
                    <a:lnTo>
                      <a:pt x="1229" y="2373"/>
                    </a:lnTo>
                    <a:lnTo>
                      <a:pt x="1260" y="2398"/>
                    </a:lnTo>
                    <a:lnTo>
                      <a:pt x="1292" y="2419"/>
                    </a:lnTo>
                    <a:lnTo>
                      <a:pt x="1326" y="2441"/>
                    </a:lnTo>
                    <a:lnTo>
                      <a:pt x="1360" y="2461"/>
                    </a:lnTo>
                    <a:lnTo>
                      <a:pt x="1393" y="2478"/>
                    </a:lnTo>
                    <a:lnTo>
                      <a:pt x="1430" y="2494"/>
                    </a:lnTo>
                    <a:lnTo>
                      <a:pt x="1467" y="2510"/>
                    </a:lnTo>
                    <a:lnTo>
                      <a:pt x="1504" y="2522"/>
                    </a:lnTo>
                    <a:lnTo>
                      <a:pt x="1543" y="2533"/>
                    </a:lnTo>
                    <a:lnTo>
                      <a:pt x="1583" y="2542"/>
                    </a:lnTo>
                    <a:lnTo>
                      <a:pt x="1623" y="2550"/>
                    </a:lnTo>
                    <a:lnTo>
                      <a:pt x="1663" y="2554"/>
                    </a:lnTo>
                    <a:lnTo>
                      <a:pt x="1704" y="2558"/>
                    </a:lnTo>
                    <a:lnTo>
                      <a:pt x="1746" y="2559"/>
                    </a:lnTo>
                    <a:lnTo>
                      <a:pt x="1746" y="3493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 dirty="0"/>
              </a:p>
            </p:txBody>
          </p:sp>
          <p:sp>
            <p:nvSpPr>
              <p:cNvPr id="24" name="Freeform 27">
                <a:extLst>
                  <a:ext uri="{FF2B5EF4-FFF2-40B4-BE49-F238E27FC236}">
                    <a16:creationId xmlns:a16="http://schemas.microsoft.com/office/drawing/2014/main" id="{7ED97A46-131E-497B-B782-D4AD9EE0FB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237" y="3378423"/>
                <a:ext cx="902350" cy="1806113"/>
              </a:xfrm>
              <a:custGeom>
                <a:avLst/>
                <a:gdLst/>
                <a:ahLst/>
                <a:cxnLst>
                  <a:cxn ang="0">
                    <a:pos x="1278" y="2558"/>
                  </a:cxn>
                  <a:cxn ang="0">
                    <a:pos x="1147" y="2552"/>
                  </a:cxn>
                  <a:cxn ang="0">
                    <a:pos x="1021" y="2532"/>
                  </a:cxn>
                  <a:cxn ang="0">
                    <a:pos x="898" y="2501"/>
                  </a:cxn>
                  <a:cxn ang="0">
                    <a:pos x="781" y="2458"/>
                  </a:cxn>
                  <a:cxn ang="0">
                    <a:pos x="669" y="2404"/>
                  </a:cxn>
                  <a:cxn ang="0">
                    <a:pos x="562" y="2340"/>
                  </a:cxn>
                  <a:cxn ang="0">
                    <a:pos x="464" y="2266"/>
                  </a:cxn>
                  <a:cxn ang="0">
                    <a:pos x="373" y="2184"/>
                  </a:cxn>
                  <a:cxn ang="0">
                    <a:pos x="290" y="2092"/>
                  </a:cxn>
                  <a:cxn ang="0">
                    <a:pos x="218" y="1994"/>
                  </a:cxn>
                  <a:cxn ang="0">
                    <a:pos x="153" y="1889"/>
                  </a:cxn>
                  <a:cxn ang="0">
                    <a:pos x="99" y="1777"/>
                  </a:cxn>
                  <a:cxn ang="0">
                    <a:pos x="56" y="1660"/>
                  </a:cxn>
                  <a:cxn ang="0">
                    <a:pos x="24" y="1537"/>
                  </a:cxn>
                  <a:cxn ang="0">
                    <a:pos x="6" y="1409"/>
                  </a:cxn>
                  <a:cxn ang="0">
                    <a:pos x="0" y="1278"/>
                  </a:cxn>
                  <a:cxn ang="0">
                    <a:pos x="1" y="1214"/>
                  </a:cxn>
                  <a:cxn ang="0">
                    <a:pos x="13" y="1085"/>
                  </a:cxn>
                  <a:cxn ang="0">
                    <a:pos x="40" y="958"/>
                  </a:cxn>
                  <a:cxn ang="0">
                    <a:pos x="76" y="838"/>
                  </a:cxn>
                  <a:cxn ang="0">
                    <a:pos x="126" y="725"/>
                  </a:cxn>
                  <a:cxn ang="0">
                    <a:pos x="184" y="615"/>
                  </a:cxn>
                  <a:cxn ang="0">
                    <a:pos x="253" y="514"/>
                  </a:cxn>
                  <a:cxn ang="0">
                    <a:pos x="332" y="419"/>
                  </a:cxn>
                  <a:cxn ang="0">
                    <a:pos x="418" y="332"/>
                  </a:cxn>
                  <a:cxn ang="0">
                    <a:pos x="513" y="254"/>
                  </a:cxn>
                  <a:cxn ang="0">
                    <a:pos x="615" y="185"/>
                  </a:cxn>
                  <a:cxn ang="0">
                    <a:pos x="724" y="126"/>
                  </a:cxn>
                  <a:cxn ang="0">
                    <a:pos x="838" y="77"/>
                  </a:cxn>
                  <a:cxn ang="0">
                    <a:pos x="958" y="40"/>
                  </a:cxn>
                  <a:cxn ang="0">
                    <a:pos x="1084" y="14"/>
                  </a:cxn>
                  <a:cxn ang="0">
                    <a:pos x="1211" y="2"/>
                  </a:cxn>
                </a:cxnLst>
                <a:rect l="0" t="0" r="r" b="b"/>
                <a:pathLst>
                  <a:path w="1278" h="2558">
                    <a:moveTo>
                      <a:pt x="1278" y="2558"/>
                    </a:moveTo>
                    <a:lnTo>
                      <a:pt x="1278" y="2558"/>
                    </a:lnTo>
                    <a:lnTo>
                      <a:pt x="1211" y="2557"/>
                    </a:lnTo>
                    <a:lnTo>
                      <a:pt x="1147" y="2552"/>
                    </a:lnTo>
                    <a:lnTo>
                      <a:pt x="1084" y="2544"/>
                    </a:lnTo>
                    <a:lnTo>
                      <a:pt x="1021" y="2532"/>
                    </a:lnTo>
                    <a:lnTo>
                      <a:pt x="958" y="2518"/>
                    </a:lnTo>
                    <a:lnTo>
                      <a:pt x="898" y="2501"/>
                    </a:lnTo>
                    <a:lnTo>
                      <a:pt x="838" y="2481"/>
                    </a:lnTo>
                    <a:lnTo>
                      <a:pt x="781" y="2458"/>
                    </a:lnTo>
                    <a:lnTo>
                      <a:pt x="724" y="2432"/>
                    </a:lnTo>
                    <a:lnTo>
                      <a:pt x="669" y="2404"/>
                    </a:lnTo>
                    <a:lnTo>
                      <a:pt x="615" y="2374"/>
                    </a:lnTo>
                    <a:lnTo>
                      <a:pt x="562" y="2340"/>
                    </a:lnTo>
                    <a:lnTo>
                      <a:pt x="513" y="2304"/>
                    </a:lnTo>
                    <a:lnTo>
                      <a:pt x="464" y="2266"/>
                    </a:lnTo>
                    <a:lnTo>
                      <a:pt x="418" y="2226"/>
                    </a:lnTo>
                    <a:lnTo>
                      <a:pt x="373" y="2184"/>
                    </a:lnTo>
                    <a:lnTo>
                      <a:pt x="332" y="2140"/>
                    </a:lnTo>
                    <a:lnTo>
                      <a:pt x="290" y="2092"/>
                    </a:lnTo>
                    <a:lnTo>
                      <a:pt x="253" y="2044"/>
                    </a:lnTo>
                    <a:lnTo>
                      <a:pt x="218" y="1994"/>
                    </a:lnTo>
                    <a:lnTo>
                      <a:pt x="184" y="1943"/>
                    </a:lnTo>
                    <a:lnTo>
                      <a:pt x="153" y="1889"/>
                    </a:lnTo>
                    <a:lnTo>
                      <a:pt x="126" y="1834"/>
                    </a:lnTo>
                    <a:lnTo>
                      <a:pt x="99" y="1777"/>
                    </a:lnTo>
                    <a:lnTo>
                      <a:pt x="76" y="1718"/>
                    </a:lnTo>
                    <a:lnTo>
                      <a:pt x="56" y="1660"/>
                    </a:lnTo>
                    <a:lnTo>
                      <a:pt x="40" y="1598"/>
                    </a:lnTo>
                    <a:lnTo>
                      <a:pt x="24" y="1537"/>
                    </a:lnTo>
                    <a:lnTo>
                      <a:pt x="13" y="1474"/>
                    </a:lnTo>
                    <a:lnTo>
                      <a:pt x="6" y="1409"/>
                    </a:lnTo>
                    <a:lnTo>
                      <a:pt x="1" y="1345"/>
                    </a:lnTo>
                    <a:lnTo>
                      <a:pt x="0" y="1278"/>
                    </a:lnTo>
                    <a:lnTo>
                      <a:pt x="0" y="1278"/>
                    </a:lnTo>
                    <a:lnTo>
                      <a:pt x="1" y="1214"/>
                    </a:lnTo>
                    <a:lnTo>
                      <a:pt x="6" y="1148"/>
                    </a:lnTo>
                    <a:lnTo>
                      <a:pt x="13" y="1085"/>
                    </a:lnTo>
                    <a:lnTo>
                      <a:pt x="24" y="1022"/>
                    </a:lnTo>
                    <a:lnTo>
                      <a:pt x="40" y="958"/>
                    </a:lnTo>
                    <a:lnTo>
                      <a:pt x="56" y="898"/>
                    </a:lnTo>
                    <a:lnTo>
                      <a:pt x="76" y="838"/>
                    </a:lnTo>
                    <a:lnTo>
                      <a:pt x="99" y="782"/>
                    </a:lnTo>
                    <a:lnTo>
                      <a:pt x="126" y="725"/>
                    </a:lnTo>
                    <a:lnTo>
                      <a:pt x="153" y="669"/>
                    </a:lnTo>
                    <a:lnTo>
                      <a:pt x="184" y="615"/>
                    </a:lnTo>
                    <a:lnTo>
                      <a:pt x="218" y="563"/>
                    </a:lnTo>
                    <a:lnTo>
                      <a:pt x="253" y="514"/>
                    </a:lnTo>
                    <a:lnTo>
                      <a:pt x="290" y="465"/>
                    </a:lnTo>
                    <a:lnTo>
                      <a:pt x="332" y="419"/>
                    </a:lnTo>
                    <a:lnTo>
                      <a:pt x="373" y="374"/>
                    </a:lnTo>
                    <a:lnTo>
                      <a:pt x="418" y="332"/>
                    </a:lnTo>
                    <a:lnTo>
                      <a:pt x="464" y="292"/>
                    </a:lnTo>
                    <a:lnTo>
                      <a:pt x="513" y="254"/>
                    </a:lnTo>
                    <a:lnTo>
                      <a:pt x="562" y="219"/>
                    </a:lnTo>
                    <a:lnTo>
                      <a:pt x="615" y="185"/>
                    </a:lnTo>
                    <a:lnTo>
                      <a:pt x="669" y="154"/>
                    </a:lnTo>
                    <a:lnTo>
                      <a:pt x="724" y="126"/>
                    </a:lnTo>
                    <a:lnTo>
                      <a:pt x="781" y="100"/>
                    </a:lnTo>
                    <a:lnTo>
                      <a:pt x="838" y="77"/>
                    </a:lnTo>
                    <a:lnTo>
                      <a:pt x="898" y="57"/>
                    </a:lnTo>
                    <a:lnTo>
                      <a:pt x="958" y="40"/>
                    </a:lnTo>
                    <a:lnTo>
                      <a:pt x="1021" y="26"/>
                    </a:lnTo>
                    <a:lnTo>
                      <a:pt x="1084" y="14"/>
                    </a:lnTo>
                    <a:lnTo>
                      <a:pt x="1147" y="6"/>
                    </a:lnTo>
                    <a:lnTo>
                      <a:pt x="1211" y="2"/>
                    </a:lnTo>
                    <a:lnTo>
                      <a:pt x="1278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accent4"/>
                </a:solidFill>
                <a:prstDash val="lgDash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 dirty="0"/>
              </a:p>
            </p:txBody>
          </p:sp>
        </p:grpSp>
        <p:grpSp>
          <p:nvGrpSpPr>
            <p:cNvPr id="8" name="Group 13">
              <a:extLst>
                <a:ext uri="{FF2B5EF4-FFF2-40B4-BE49-F238E27FC236}">
                  <a16:creationId xmlns:a16="http://schemas.microsoft.com/office/drawing/2014/main" id="{51BD5918-9B51-448F-9715-0A7E8777BAB1}"/>
                </a:ext>
              </a:extLst>
            </p:cNvPr>
            <p:cNvGrpSpPr/>
            <p:nvPr/>
          </p:nvGrpSpPr>
          <p:grpSpPr>
            <a:xfrm rot="16200000">
              <a:off x="4231840" y="2515040"/>
              <a:ext cx="1232788" cy="2466989"/>
              <a:chOff x="292799" y="3047985"/>
              <a:chExt cx="1232788" cy="2466989"/>
            </a:xfrm>
          </p:grpSpPr>
          <p:sp>
            <p:nvSpPr>
              <p:cNvPr id="21" name="Freeform 5">
                <a:extLst>
                  <a:ext uri="{FF2B5EF4-FFF2-40B4-BE49-F238E27FC236}">
                    <a16:creationId xmlns:a16="http://schemas.microsoft.com/office/drawing/2014/main" id="{21035402-F15D-462E-AA2F-10DE26AF25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799" y="3047985"/>
                <a:ext cx="1232788" cy="2466989"/>
              </a:xfrm>
              <a:custGeom>
                <a:avLst/>
                <a:gdLst/>
                <a:ahLst/>
                <a:cxnLst>
                  <a:cxn ang="0">
                    <a:pos x="1656" y="3490"/>
                  </a:cxn>
                  <a:cxn ang="0">
                    <a:pos x="1481" y="3471"/>
                  </a:cxn>
                  <a:cxn ang="0">
                    <a:pos x="1310" y="3437"/>
                  </a:cxn>
                  <a:cxn ang="0">
                    <a:pos x="1146" y="3387"/>
                  </a:cxn>
                  <a:cxn ang="0">
                    <a:pos x="990" y="3319"/>
                  </a:cxn>
                  <a:cxn ang="0">
                    <a:pos x="841" y="3239"/>
                  </a:cxn>
                  <a:cxn ang="0">
                    <a:pos x="703" y="3145"/>
                  </a:cxn>
                  <a:cxn ang="0">
                    <a:pos x="572" y="3037"/>
                  </a:cxn>
                  <a:cxn ang="0">
                    <a:pos x="454" y="2919"/>
                  </a:cxn>
                  <a:cxn ang="0">
                    <a:pos x="348" y="2790"/>
                  </a:cxn>
                  <a:cxn ang="0">
                    <a:pos x="254" y="2651"/>
                  </a:cxn>
                  <a:cxn ang="0">
                    <a:pos x="172" y="2502"/>
                  </a:cxn>
                  <a:cxn ang="0">
                    <a:pos x="106" y="2345"/>
                  </a:cxn>
                  <a:cxn ang="0">
                    <a:pos x="55" y="2182"/>
                  </a:cxn>
                  <a:cxn ang="0">
                    <a:pos x="20" y="2012"/>
                  </a:cxn>
                  <a:cxn ang="0">
                    <a:pos x="3" y="1836"/>
                  </a:cxn>
                  <a:cxn ang="0">
                    <a:pos x="0" y="1701"/>
                  </a:cxn>
                  <a:cxn ang="0">
                    <a:pos x="14" y="1524"/>
                  </a:cxn>
                  <a:cxn ang="0">
                    <a:pos x="45" y="1352"/>
                  </a:cxn>
                  <a:cxn ang="0">
                    <a:pos x="92" y="1187"/>
                  </a:cxn>
                  <a:cxn ang="0">
                    <a:pos x="155" y="1029"/>
                  </a:cxn>
                  <a:cxn ang="0">
                    <a:pos x="232" y="878"/>
                  </a:cxn>
                  <a:cxn ang="0">
                    <a:pos x="323" y="736"/>
                  </a:cxn>
                  <a:cxn ang="0">
                    <a:pos x="426" y="604"/>
                  </a:cxn>
                  <a:cxn ang="0">
                    <a:pos x="541" y="483"/>
                  </a:cxn>
                  <a:cxn ang="0">
                    <a:pos x="669" y="373"/>
                  </a:cxn>
                  <a:cxn ang="0">
                    <a:pos x="806" y="275"/>
                  </a:cxn>
                  <a:cxn ang="0">
                    <a:pos x="952" y="192"/>
                  </a:cxn>
                  <a:cxn ang="0">
                    <a:pos x="1106" y="121"/>
                  </a:cxn>
                  <a:cxn ang="0">
                    <a:pos x="1269" y="66"/>
                  </a:cxn>
                  <a:cxn ang="0">
                    <a:pos x="1438" y="27"/>
                  </a:cxn>
                  <a:cxn ang="0">
                    <a:pos x="1612" y="4"/>
                  </a:cxn>
                  <a:cxn ang="0">
                    <a:pos x="1746" y="933"/>
                  </a:cxn>
                  <a:cxn ang="0">
                    <a:pos x="1623" y="942"/>
                  </a:cxn>
                  <a:cxn ang="0">
                    <a:pos x="1467" y="982"/>
                  </a:cxn>
                  <a:cxn ang="0">
                    <a:pos x="1326" y="1052"/>
                  </a:cxn>
                  <a:cxn ang="0">
                    <a:pos x="1200" y="1144"/>
                  </a:cxn>
                  <a:cxn ang="0">
                    <a:pos x="1095" y="1259"/>
                  </a:cxn>
                  <a:cxn ang="0">
                    <a:pos x="1014" y="1395"/>
                  </a:cxn>
                  <a:cxn ang="0">
                    <a:pos x="960" y="1544"/>
                  </a:cxn>
                  <a:cxn ang="0">
                    <a:pos x="935" y="1704"/>
                  </a:cxn>
                  <a:cxn ang="0">
                    <a:pos x="938" y="1828"/>
                  </a:cxn>
                  <a:cxn ang="0">
                    <a:pos x="970" y="1987"/>
                  </a:cxn>
                  <a:cxn ang="0">
                    <a:pos x="1032" y="2133"/>
                  </a:cxn>
                  <a:cxn ang="0">
                    <a:pos x="1120" y="2262"/>
                  </a:cxn>
                  <a:cxn ang="0">
                    <a:pos x="1229" y="2373"/>
                  </a:cxn>
                  <a:cxn ang="0">
                    <a:pos x="1360" y="2461"/>
                  </a:cxn>
                  <a:cxn ang="0">
                    <a:pos x="1504" y="2522"/>
                  </a:cxn>
                  <a:cxn ang="0">
                    <a:pos x="1663" y="2554"/>
                  </a:cxn>
                </a:cxnLst>
                <a:rect l="0" t="0" r="r" b="b"/>
                <a:pathLst>
                  <a:path w="1746" h="3493">
                    <a:moveTo>
                      <a:pt x="1746" y="3493"/>
                    </a:moveTo>
                    <a:lnTo>
                      <a:pt x="1746" y="3493"/>
                    </a:lnTo>
                    <a:lnTo>
                      <a:pt x="1701" y="3491"/>
                    </a:lnTo>
                    <a:lnTo>
                      <a:pt x="1656" y="3490"/>
                    </a:lnTo>
                    <a:lnTo>
                      <a:pt x="1612" y="3487"/>
                    </a:lnTo>
                    <a:lnTo>
                      <a:pt x="1567" y="3484"/>
                    </a:lnTo>
                    <a:lnTo>
                      <a:pt x="1524" y="3477"/>
                    </a:lnTo>
                    <a:lnTo>
                      <a:pt x="1481" y="3471"/>
                    </a:lnTo>
                    <a:lnTo>
                      <a:pt x="1438" y="3465"/>
                    </a:lnTo>
                    <a:lnTo>
                      <a:pt x="1395" y="3456"/>
                    </a:lnTo>
                    <a:lnTo>
                      <a:pt x="1352" y="3447"/>
                    </a:lnTo>
                    <a:lnTo>
                      <a:pt x="1310" y="3437"/>
                    </a:lnTo>
                    <a:lnTo>
                      <a:pt x="1269" y="3425"/>
                    </a:lnTo>
                    <a:lnTo>
                      <a:pt x="1227" y="3413"/>
                    </a:lnTo>
                    <a:lnTo>
                      <a:pt x="1187" y="3400"/>
                    </a:lnTo>
                    <a:lnTo>
                      <a:pt x="1146" y="3387"/>
                    </a:lnTo>
                    <a:lnTo>
                      <a:pt x="1106" y="3371"/>
                    </a:lnTo>
                    <a:lnTo>
                      <a:pt x="1067" y="3354"/>
                    </a:lnTo>
                    <a:lnTo>
                      <a:pt x="1029" y="3337"/>
                    </a:lnTo>
                    <a:lnTo>
                      <a:pt x="990" y="3319"/>
                    </a:lnTo>
                    <a:lnTo>
                      <a:pt x="952" y="3301"/>
                    </a:lnTo>
                    <a:lnTo>
                      <a:pt x="915" y="3281"/>
                    </a:lnTo>
                    <a:lnTo>
                      <a:pt x="878" y="3261"/>
                    </a:lnTo>
                    <a:lnTo>
                      <a:pt x="841" y="3239"/>
                    </a:lnTo>
                    <a:lnTo>
                      <a:pt x="806" y="3217"/>
                    </a:lnTo>
                    <a:lnTo>
                      <a:pt x="771" y="3193"/>
                    </a:lnTo>
                    <a:lnTo>
                      <a:pt x="737" y="3170"/>
                    </a:lnTo>
                    <a:lnTo>
                      <a:pt x="703" y="3145"/>
                    </a:lnTo>
                    <a:lnTo>
                      <a:pt x="669" y="3119"/>
                    </a:lnTo>
                    <a:lnTo>
                      <a:pt x="637" y="3093"/>
                    </a:lnTo>
                    <a:lnTo>
                      <a:pt x="604" y="3065"/>
                    </a:lnTo>
                    <a:lnTo>
                      <a:pt x="572" y="3037"/>
                    </a:lnTo>
                    <a:lnTo>
                      <a:pt x="541" y="3010"/>
                    </a:lnTo>
                    <a:lnTo>
                      <a:pt x="512" y="2981"/>
                    </a:lnTo>
                    <a:lnTo>
                      <a:pt x="483" y="2950"/>
                    </a:lnTo>
                    <a:lnTo>
                      <a:pt x="454" y="2919"/>
                    </a:lnTo>
                    <a:lnTo>
                      <a:pt x="426" y="2888"/>
                    </a:lnTo>
                    <a:lnTo>
                      <a:pt x="400" y="2856"/>
                    </a:lnTo>
                    <a:lnTo>
                      <a:pt x="374" y="2824"/>
                    </a:lnTo>
                    <a:lnTo>
                      <a:pt x="348" y="2790"/>
                    </a:lnTo>
                    <a:lnTo>
                      <a:pt x="323" y="2756"/>
                    </a:lnTo>
                    <a:lnTo>
                      <a:pt x="298" y="2722"/>
                    </a:lnTo>
                    <a:lnTo>
                      <a:pt x="275" y="2687"/>
                    </a:lnTo>
                    <a:lnTo>
                      <a:pt x="254" y="2651"/>
                    </a:lnTo>
                    <a:lnTo>
                      <a:pt x="232" y="2614"/>
                    </a:lnTo>
                    <a:lnTo>
                      <a:pt x="211" y="2578"/>
                    </a:lnTo>
                    <a:lnTo>
                      <a:pt x="191" y="2541"/>
                    </a:lnTo>
                    <a:lnTo>
                      <a:pt x="172" y="2502"/>
                    </a:lnTo>
                    <a:lnTo>
                      <a:pt x="155" y="2464"/>
                    </a:lnTo>
                    <a:lnTo>
                      <a:pt x="137" y="2425"/>
                    </a:lnTo>
                    <a:lnTo>
                      <a:pt x="121" y="2385"/>
                    </a:lnTo>
                    <a:lnTo>
                      <a:pt x="106" y="2345"/>
                    </a:lnTo>
                    <a:lnTo>
                      <a:pt x="92" y="2305"/>
                    </a:lnTo>
                    <a:lnTo>
                      <a:pt x="78" y="2265"/>
                    </a:lnTo>
                    <a:lnTo>
                      <a:pt x="66" y="2224"/>
                    </a:lnTo>
                    <a:lnTo>
                      <a:pt x="55" y="2182"/>
                    </a:lnTo>
                    <a:lnTo>
                      <a:pt x="45" y="2139"/>
                    </a:lnTo>
                    <a:lnTo>
                      <a:pt x="35" y="2098"/>
                    </a:lnTo>
                    <a:lnTo>
                      <a:pt x="28" y="2055"/>
                    </a:lnTo>
                    <a:lnTo>
                      <a:pt x="20" y="2012"/>
                    </a:lnTo>
                    <a:lnTo>
                      <a:pt x="14" y="1968"/>
                    </a:lnTo>
                    <a:lnTo>
                      <a:pt x="9" y="1924"/>
                    </a:lnTo>
                    <a:lnTo>
                      <a:pt x="5" y="1881"/>
                    </a:lnTo>
                    <a:lnTo>
                      <a:pt x="3" y="1836"/>
                    </a:lnTo>
                    <a:lnTo>
                      <a:pt x="0" y="1792"/>
                    </a:lnTo>
                    <a:lnTo>
                      <a:pt x="0" y="1745"/>
                    </a:lnTo>
                    <a:lnTo>
                      <a:pt x="0" y="1745"/>
                    </a:lnTo>
                    <a:lnTo>
                      <a:pt x="0" y="1701"/>
                    </a:lnTo>
                    <a:lnTo>
                      <a:pt x="3" y="1656"/>
                    </a:lnTo>
                    <a:lnTo>
                      <a:pt x="5" y="1612"/>
                    </a:lnTo>
                    <a:lnTo>
                      <a:pt x="9" y="1567"/>
                    </a:lnTo>
                    <a:lnTo>
                      <a:pt x="14" y="1524"/>
                    </a:lnTo>
                    <a:lnTo>
                      <a:pt x="20" y="1481"/>
                    </a:lnTo>
                    <a:lnTo>
                      <a:pt x="28" y="1438"/>
                    </a:lnTo>
                    <a:lnTo>
                      <a:pt x="35" y="1395"/>
                    </a:lnTo>
                    <a:lnTo>
                      <a:pt x="45" y="1352"/>
                    </a:lnTo>
                    <a:lnTo>
                      <a:pt x="55" y="1310"/>
                    </a:lnTo>
                    <a:lnTo>
                      <a:pt x="66" y="1269"/>
                    </a:lnTo>
                    <a:lnTo>
                      <a:pt x="78" y="1227"/>
                    </a:lnTo>
                    <a:lnTo>
                      <a:pt x="92" y="1187"/>
                    </a:lnTo>
                    <a:lnTo>
                      <a:pt x="106" y="1146"/>
                    </a:lnTo>
                    <a:lnTo>
                      <a:pt x="121" y="1107"/>
                    </a:lnTo>
                    <a:lnTo>
                      <a:pt x="137" y="1067"/>
                    </a:lnTo>
                    <a:lnTo>
                      <a:pt x="155" y="1029"/>
                    </a:lnTo>
                    <a:lnTo>
                      <a:pt x="172" y="990"/>
                    </a:lnTo>
                    <a:lnTo>
                      <a:pt x="191" y="952"/>
                    </a:lnTo>
                    <a:lnTo>
                      <a:pt x="211" y="915"/>
                    </a:lnTo>
                    <a:lnTo>
                      <a:pt x="232" y="878"/>
                    </a:lnTo>
                    <a:lnTo>
                      <a:pt x="254" y="841"/>
                    </a:lnTo>
                    <a:lnTo>
                      <a:pt x="275" y="806"/>
                    </a:lnTo>
                    <a:lnTo>
                      <a:pt x="298" y="770"/>
                    </a:lnTo>
                    <a:lnTo>
                      <a:pt x="323" y="736"/>
                    </a:lnTo>
                    <a:lnTo>
                      <a:pt x="348" y="703"/>
                    </a:lnTo>
                    <a:lnTo>
                      <a:pt x="374" y="669"/>
                    </a:lnTo>
                    <a:lnTo>
                      <a:pt x="400" y="636"/>
                    </a:lnTo>
                    <a:lnTo>
                      <a:pt x="426" y="604"/>
                    </a:lnTo>
                    <a:lnTo>
                      <a:pt x="454" y="572"/>
                    </a:lnTo>
                    <a:lnTo>
                      <a:pt x="483" y="543"/>
                    </a:lnTo>
                    <a:lnTo>
                      <a:pt x="512" y="512"/>
                    </a:lnTo>
                    <a:lnTo>
                      <a:pt x="541" y="483"/>
                    </a:lnTo>
                    <a:lnTo>
                      <a:pt x="572" y="453"/>
                    </a:lnTo>
                    <a:lnTo>
                      <a:pt x="604" y="426"/>
                    </a:lnTo>
                    <a:lnTo>
                      <a:pt x="637" y="399"/>
                    </a:lnTo>
                    <a:lnTo>
                      <a:pt x="669" y="373"/>
                    </a:lnTo>
                    <a:lnTo>
                      <a:pt x="703" y="347"/>
                    </a:lnTo>
                    <a:lnTo>
                      <a:pt x="737" y="323"/>
                    </a:lnTo>
                    <a:lnTo>
                      <a:pt x="771" y="298"/>
                    </a:lnTo>
                    <a:lnTo>
                      <a:pt x="806" y="275"/>
                    </a:lnTo>
                    <a:lnTo>
                      <a:pt x="841" y="253"/>
                    </a:lnTo>
                    <a:lnTo>
                      <a:pt x="878" y="232"/>
                    </a:lnTo>
                    <a:lnTo>
                      <a:pt x="915" y="210"/>
                    </a:lnTo>
                    <a:lnTo>
                      <a:pt x="952" y="192"/>
                    </a:lnTo>
                    <a:lnTo>
                      <a:pt x="990" y="172"/>
                    </a:lnTo>
                    <a:lnTo>
                      <a:pt x="1029" y="155"/>
                    </a:lnTo>
                    <a:lnTo>
                      <a:pt x="1067" y="136"/>
                    </a:lnTo>
                    <a:lnTo>
                      <a:pt x="1106" y="121"/>
                    </a:lnTo>
                    <a:lnTo>
                      <a:pt x="1146" y="106"/>
                    </a:lnTo>
                    <a:lnTo>
                      <a:pt x="1187" y="92"/>
                    </a:lnTo>
                    <a:lnTo>
                      <a:pt x="1227" y="78"/>
                    </a:lnTo>
                    <a:lnTo>
                      <a:pt x="1269" y="66"/>
                    </a:lnTo>
                    <a:lnTo>
                      <a:pt x="1310" y="55"/>
                    </a:lnTo>
                    <a:lnTo>
                      <a:pt x="1352" y="44"/>
                    </a:lnTo>
                    <a:lnTo>
                      <a:pt x="1395" y="35"/>
                    </a:lnTo>
                    <a:lnTo>
                      <a:pt x="1438" y="27"/>
                    </a:lnTo>
                    <a:lnTo>
                      <a:pt x="1481" y="20"/>
                    </a:lnTo>
                    <a:lnTo>
                      <a:pt x="1524" y="13"/>
                    </a:lnTo>
                    <a:lnTo>
                      <a:pt x="1567" y="9"/>
                    </a:lnTo>
                    <a:lnTo>
                      <a:pt x="1612" y="4"/>
                    </a:lnTo>
                    <a:lnTo>
                      <a:pt x="1656" y="3"/>
                    </a:lnTo>
                    <a:lnTo>
                      <a:pt x="1701" y="1"/>
                    </a:lnTo>
                    <a:lnTo>
                      <a:pt x="1746" y="0"/>
                    </a:lnTo>
                    <a:lnTo>
                      <a:pt x="1746" y="933"/>
                    </a:lnTo>
                    <a:lnTo>
                      <a:pt x="1746" y="933"/>
                    </a:lnTo>
                    <a:lnTo>
                      <a:pt x="1704" y="935"/>
                    </a:lnTo>
                    <a:lnTo>
                      <a:pt x="1663" y="938"/>
                    </a:lnTo>
                    <a:lnTo>
                      <a:pt x="1623" y="942"/>
                    </a:lnTo>
                    <a:lnTo>
                      <a:pt x="1583" y="950"/>
                    </a:lnTo>
                    <a:lnTo>
                      <a:pt x="1543" y="959"/>
                    </a:lnTo>
                    <a:lnTo>
                      <a:pt x="1504" y="970"/>
                    </a:lnTo>
                    <a:lnTo>
                      <a:pt x="1467" y="982"/>
                    </a:lnTo>
                    <a:lnTo>
                      <a:pt x="1430" y="998"/>
                    </a:lnTo>
                    <a:lnTo>
                      <a:pt x="1393" y="1013"/>
                    </a:lnTo>
                    <a:lnTo>
                      <a:pt x="1360" y="1032"/>
                    </a:lnTo>
                    <a:lnTo>
                      <a:pt x="1326" y="1052"/>
                    </a:lnTo>
                    <a:lnTo>
                      <a:pt x="1292" y="1072"/>
                    </a:lnTo>
                    <a:lnTo>
                      <a:pt x="1260" y="1095"/>
                    </a:lnTo>
                    <a:lnTo>
                      <a:pt x="1229" y="1119"/>
                    </a:lnTo>
                    <a:lnTo>
                      <a:pt x="1200" y="1144"/>
                    </a:lnTo>
                    <a:lnTo>
                      <a:pt x="1172" y="1172"/>
                    </a:lnTo>
                    <a:lnTo>
                      <a:pt x="1144" y="1199"/>
                    </a:lnTo>
                    <a:lnTo>
                      <a:pt x="1120" y="1230"/>
                    </a:lnTo>
                    <a:lnTo>
                      <a:pt x="1095" y="1259"/>
                    </a:lnTo>
                    <a:lnTo>
                      <a:pt x="1072" y="1292"/>
                    </a:lnTo>
                    <a:lnTo>
                      <a:pt x="1052" y="1325"/>
                    </a:lnTo>
                    <a:lnTo>
                      <a:pt x="1032" y="1359"/>
                    </a:lnTo>
                    <a:lnTo>
                      <a:pt x="1014" y="1395"/>
                    </a:lnTo>
                    <a:lnTo>
                      <a:pt x="998" y="1430"/>
                    </a:lnTo>
                    <a:lnTo>
                      <a:pt x="983" y="1467"/>
                    </a:lnTo>
                    <a:lnTo>
                      <a:pt x="970" y="1504"/>
                    </a:lnTo>
                    <a:lnTo>
                      <a:pt x="960" y="1544"/>
                    </a:lnTo>
                    <a:lnTo>
                      <a:pt x="950" y="1582"/>
                    </a:lnTo>
                    <a:lnTo>
                      <a:pt x="943" y="1622"/>
                    </a:lnTo>
                    <a:lnTo>
                      <a:pt x="938" y="1662"/>
                    </a:lnTo>
                    <a:lnTo>
                      <a:pt x="935" y="1704"/>
                    </a:lnTo>
                    <a:lnTo>
                      <a:pt x="934" y="1745"/>
                    </a:lnTo>
                    <a:lnTo>
                      <a:pt x="934" y="1745"/>
                    </a:lnTo>
                    <a:lnTo>
                      <a:pt x="935" y="1788"/>
                    </a:lnTo>
                    <a:lnTo>
                      <a:pt x="938" y="1828"/>
                    </a:lnTo>
                    <a:lnTo>
                      <a:pt x="943" y="1870"/>
                    </a:lnTo>
                    <a:lnTo>
                      <a:pt x="950" y="1910"/>
                    </a:lnTo>
                    <a:lnTo>
                      <a:pt x="960" y="1948"/>
                    </a:lnTo>
                    <a:lnTo>
                      <a:pt x="970" y="1987"/>
                    </a:lnTo>
                    <a:lnTo>
                      <a:pt x="983" y="2025"/>
                    </a:lnTo>
                    <a:lnTo>
                      <a:pt x="998" y="2062"/>
                    </a:lnTo>
                    <a:lnTo>
                      <a:pt x="1014" y="2098"/>
                    </a:lnTo>
                    <a:lnTo>
                      <a:pt x="1032" y="2133"/>
                    </a:lnTo>
                    <a:lnTo>
                      <a:pt x="1052" y="2167"/>
                    </a:lnTo>
                    <a:lnTo>
                      <a:pt x="1072" y="2201"/>
                    </a:lnTo>
                    <a:lnTo>
                      <a:pt x="1095" y="2231"/>
                    </a:lnTo>
                    <a:lnTo>
                      <a:pt x="1120" y="2262"/>
                    </a:lnTo>
                    <a:lnTo>
                      <a:pt x="1144" y="2291"/>
                    </a:lnTo>
                    <a:lnTo>
                      <a:pt x="1172" y="2321"/>
                    </a:lnTo>
                    <a:lnTo>
                      <a:pt x="1200" y="2347"/>
                    </a:lnTo>
                    <a:lnTo>
                      <a:pt x="1229" y="2373"/>
                    </a:lnTo>
                    <a:lnTo>
                      <a:pt x="1260" y="2398"/>
                    </a:lnTo>
                    <a:lnTo>
                      <a:pt x="1292" y="2419"/>
                    </a:lnTo>
                    <a:lnTo>
                      <a:pt x="1326" y="2441"/>
                    </a:lnTo>
                    <a:lnTo>
                      <a:pt x="1360" y="2461"/>
                    </a:lnTo>
                    <a:lnTo>
                      <a:pt x="1393" y="2478"/>
                    </a:lnTo>
                    <a:lnTo>
                      <a:pt x="1430" y="2494"/>
                    </a:lnTo>
                    <a:lnTo>
                      <a:pt x="1467" y="2510"/>
                    </a:lnTo>
                    <a:lnTo>
                      <a:pt x="1504" y="2522"/>
                    </a:lnTo>
                    <a:lnTo>
                      <a:pt x="1543" y="2533"/>
                    </a:lnTo>
                    <a:lnTo>
                      <a:pt x="1583" y="2542"/>
                    </a:lnTo>
                    <a:lnTo>
                      <a:pt x="1623" y="2550"/>
                    </a:lnTo>
                    <a:lnTo>
                      <a:pt x="1663" y="2554"/>
                    </a:lnTo>
                    <a:lnTo>
                      <a:pt x="1704" y="2558"/>
                    </a:lnTo>
                    <a:lnTo>
                      <a:pt x="1746" y="2559"/>
                    </a:lnTo>
                    <a:lnTo>
                      <a:pt x="1746" y="3493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 dirty="0"/>
              </a:p>
            </p:txBody>
          </p:sp>
          <p:sp>
            <p:nvSpPr>
              <p:cNvPr id="22" name="Freeform 27">
                <a:extLst>
                  <a:ext uri="{FF2B5EF4-FFF2-40B4-BE49-F238E27FC236}">
                    <a16:creationId xmlns:a16="http://schemas.microsoft.com/office/drawing/2014/main" id="{62AE57B7-4AF7-4F93-980A-79A30DE612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237" y="3378423"/>
                <a:ext cx="902350" cy="1806113"/>
              </a:xfrm>
              <a:custGeom>
                <a:avLst/>
                <a:gdLst/>
                <a:ahLst/>
                <a:cxnLst>
                  <a:cxn ang="0">
                    <a:pos x="1278" y="2558"/>
                  </a:cxn>
                  <a:cxn ang="0">
                    <a:pos x="1147" y="2552"/>
                  </a:cxn>
                  <a:cxn ang="0">
                    <a:pos x="1021" y="2532"/>
                  </a:cxn>
                  <a:cxn ang="0">
                    <a:pos x="898" y="2501"/>
                  </a:cxn>
                  <a:cxn ang="0">
                    <a:pos x="781" y="2458"/>
                  </a:cxn>
                  <a:cxn ang="0">
                    <a:pos x="669" y="2404"/>
                  </a:cxn>
                  <a:cxn ang="0">
                    <a:pos x="562" y="2340"/>
                  </a:cxn>
                  <a:cxn ang="0">
                    <a:pos x="464" y="2266"/>
                  </a:cxn>
                  <a:cxn ang="0">
                    <a:pos x="373" y="2184"/>
                  </a:cxn>
                  <a:cxn ang="0">
                    <a:pos x="290" y="2092"/>
                  </a:cxn>
                  <a:cxn ang="0">
                    <a:pos x="218" y="1994"/>
                  </a:cxn>
                  <a:cxn ang="0">
                    <a:pos x="153" y="1889"/>
                  </a:cxn>
                  <a:cxn ang="0">
                    <a:pos x="99" y="1777"/>
                  </a:cxn>
                  <a:cxn ang="0">
                    <a:pos x="56" y="1660"/>
                  </a:cxn>
                  <a:cxn ang="0">
                    <a:pos x="24" y="1537"/>
                  </a:cxn>
                  <a:cxn ang="0">
                    <a:pos x="6" y="1409"/>
                  </a:cxn>
                  <a:cxn ang="0">
                    <a:pos x="0" y="1278"/>
                  </a:cxn>
                  <a:cxn ang="0">
                    <a:pos x="1" y="1214"/>
                  </a:cxn>
                  <a:cxn ang="0">
                    <a:pos x="13" y="1085"/>
                  </a:cxn>
                  <a:cxn ang="0">
                    <a:pos x="40" y="958"/>
                  </a:cxn>
                  <a:cxn ang="0">
                    <a:pos x="76" y="838"/>
                  </a:cxn>
                  <a:cxn ang="0">
                    <a:pos x="126" y="725"/>
                  </a:cxn>
                  <a:cxn ang="0">
                    <a:pos x="184" y="615"/>
                  </a:cxn>
                  <a:cxn ang="0">
                    <a:pos x="253" y="514"/>
                  </a:cxn>
                  <a:cxn ang="0">
                    <a:pos x="332" y="419"/>
                  </a:cxn>
                  <a:cxn ang="0">
                    <a:pos x="418" y="332"/>
                  </a:cxn>
                  <a:cxn ang="0">
                    <a:pos x="513" y="254"/>
                  </a:cxn>
                  <a:cxn ang="0">
                    <a:pos x="615" y="185"/>
                  </a:cxn>
                  <a:cxn ang="0">
                    <a:pos x="724" y="126"/>
                  </a:cxn>
                  <a:cxn ang="0">
                    <a:pos x="838" y="77"/>
                  </a:cxn>
                  <a:cxn ang="0">
                    <a:pos x="958" y="40"/>
                  </a:cxn>
                  <a:cxn ang="0">
                    <a:pos x="1084" y="14"/>
                  </a:cxn>
                  <a:cxn ang="0">
                    <a:pos x="1211" y="2"/>
                  </a:cxn>
                </a:cxnLst>
                <a:rect l="0" t="0" r="r" b="b"/>
                <a:pathLst>
                  <a:path w="1278" h="2558">
                    <a:moveTo>
                      <a:pt x="1278" y="2558"/>
                    </a:moveTo>
                    <a:lnTo>
                      <a:pt x="1278" y="2558"/>
                    </a:lnTo>
                    <a:lnTo>
                      <a:pt x="1211" y="2557"/>
                    </a:lnTo>
                    <a:lnTo>
                      <a:pt x="1147" y="2552"/>
                    </a:lnTo>
                    <a:lnTo>
                      <a:pt x="1084" y="2544"/>
                    </a:lnTo>
                    <a:lnTo>
                      <a:pt x="1021" y="2532"/>
                    </a:lnTo>
                    <a:lnTo>
                      <a:pt x="958" y="2518"/>
                    </a:lnTo>
                    <a:lnTo>
                      <a:pt x="898" y="2501"/>
                    </a:lnTo>
                    <a:lnTo>
                      <a:pt x="838" y="2481"/>
                    </a:lnTo>
                    <a:lnTo>
                      <a:pt x="781" y="2458"/>
                    </a:lnTo>
                    <a:lnTo>
                      <a:pt x="724" y="2432"/>
                    </a:lnTo>
                    <a:lnTo>
                      <a:pt x="669" y="2404"/>
                    </a:lnTo>
                    <a:lnTo>
                      <a:pt x="615" y="2374"/>
                    </a:lnTo>
                    <a:lnTo>
                      <a:pt x="562" y="2340"/>
                    </a:lnTo>
                    <a:lnTo>
                      <a:pt x="513" y="2304"/>
                    </a:lnTo>
                    <a:lnTo>
                      <a:pt x="464" y="2266"/>
                    </a:lnTo>
                    <a:lnTo>
                      <a:pt x="418" y="2226"/>
                    </a:lnTo>
                    <a:lnTo>
                      <a:pt x="373" y="2184"/>
                    </a:lnTo>
                    <a:lnTo>
                      <a:pt x="332" y="2140"/>
                    </a:lnTo>
                    <a:lnTo>
                      <a:pt x="290" y="2092"/>
                    </a:lnTo>
                    <a:lnTo>
                      <a:pt x="253" y="2044"/>
                    </a:lnTo>
                    <a:lnTo>
                      <a:pt x="218" y="1994"/>
                    </a:lnTo>
                    <a:lnTo>
                      <a:pt x="184" y="1943"/>
                    </a:lnTo>
                    <a:lnTo>
                      <a:pt x="153" y="1889"/>
                    </a:lnTo>
                    <a:lnTo>
                      <a:pt x="126" y="1834"/>
                    </a:lnTo>
                    <a:lnTo>
                      <a:pt x="99" y="1777"/>
                    </a:lnTo>
                    <a:lnTo>
                      <a:pt x="76" y="1718"/>
                    </a:lnTo>
                    <a:lnTo>
                      <a:pt x="56" y="1660"/>
                    </a:lnTo>
                    <a:lnTo>
                      <a:pt x="40" y="1598"/>
                    </a:lnTo>
                    <a:lnTo>
                      <a:pt x="24" y="1537"/>
                    </a:lnTo>
                    <a:lnTo>
                      <a:pt x="13" y="1474"/>
                    </a:lnTo>
                    <a:lnTo>
                      <a:pt x="6" y="1409"/>
                    </a:lnTo>
                    <a:lnTo>
                      <a:pt x="1" y="1345"/>
                    </a:lnTo>
                    <a:lnTo>
                      <a:pt x="0" y="1278"/>
                    </a:lnTo>
                    <a:lnTo>
                      <a:pt x="0" y="1278"/>
                    </a:lnTo>
                    <a:lnTo>
                      <a:pt x="1" y="1214"/>
                    </a:lnTo>
                    <a:lnTo>
                      <a:pt x="6" y="1148"/>
                    </a:lnTo>
                    <a:lnTo>
                      <a:pt x="13" y="1085"/>
                    </a:lnTo>
                    <a:lnTo>
                      <a:pt x="24" y="1022"/>
                    </a:lnTo>
                    <a:lnTo>
                      <a:pt x="40" y="958"/>
                    </a:lnTo>
                    <a:lnTo>
                      <a:pt x="56" y="898"/>
                    </a:lnTo>
                    <a:lnTo>
                      <a:pt x="76" y="838"/>
                    </a:lnTo>
                    <a:lnTo>
                      <a:pt x="99" y="782"/>
                    </a:lnTo>
                    <a:lnTo>
                      <a:pt x="126" y="725"/>
                    </a:lnTo>
                    <a:lnTo>
                      <a:pt x="153" y="669"/>
                    </a:lnTo>
                    <a:lnTo>
                      <a:pt x="184" y="615"/>
                    </a:lnTo>
                    <a:lnTo>
                      <a:pt x="218" y="563"/>
                    </a:lnTo>
                    <a:lnTo>
                      <a:pt x="253" y="514"/>
                    </a:lnTo>
                    <a:lnTo>
                      <a:pt x="290" y="465"/>
                    </a:lnTo>
                    <a:lnTo>
                      <a:pt x="332" y="419"/>
                    </a:lnTo>
                    <a:lnTo>
                      <a:pt x="373" y="374"/>
                    </a:lnTo>
                    <a:lnTo>
                      <a:pt x="418" y="332"/>
                    </a:lnTo>
                    <a:lnTo>
                      <a:pt x="464" y="292"/>
                    </a:lnTo>
                    <a:lnTo>
                      <a:pt x="513" y="254"/>
                    </a:lnTo>
                    <a:lnTo>
                      <a:pt x="562" y="219"/>
                    </a:lnTo>
                    <a:lnTo>
                      <a:pt x="615" y="185"/>
                    </a:lnTo>
                    <a:lnTo>
                      <a:pt x="669" y="154"/>
                    </a:lnTo>
                    <a:lnTo>
                      <a:pt x="724" y="126"/>
                    </a:lnTo>
                    <a:lnTo>
                      <a:pt x="781" y="100"/>
                    </a:lnTo>
                    <a:lnTo>
                      <a:pt x="838" y="77"/>
                    </a:lnTo>
                    <a:lnTo>
                      <a:pt x="898" y="57"/>
                    </a:lnTo>
                    <a:lnTo>
                      <a:pt x="958" y="40"/>
                    </a:lnTo>
                    <a:lnTo>
                      <a:pt x="1021" y="26"/>
                    </a:lnTo>
                    <a:lnTo>
                      <a:pt x="1084" y="14"/>
                    </a:lnTo>
                    <a:lnTo>
                      <a:pt x="1147" y="6"/>
                    </a:lnTo>
                    <a:lnTo>
                      <a:pt x="1211" y="2"/>
                    </a:lnTo>
                    <a:lnTo>
                      <a:pt x="1278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accent4"/>
                </a:solidFill>
                <a:prstDash val="lgDash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 dirty="0"/>
              </a:p>
            </p:txBody>
          </p:sp>
        </p:grpSp>
        <p:grpSp>
          <p:nvGrpSpPr>
            <p:cNvPr id="9" name="Group 16">
              <a:extLst>
                <a:ext uri="{FF2B5EF4-FFF2-40B4-BE49-F238E27FC236}">
                  <a16:creationId xmlns:a16="http://schemas.microsoft.com/office/drawing/2014/main" id="{6F3EF161-B073-4FD9-A023-8623005CE0EC}"/>
                </a:ext>
              </a:extLst>
            </p:cNvPr>
            <p:cNvGrpSpPr/>
            <p:nvPr/>
          </p:nvGrpSpPr>
          <p:grpSpPr>
            <a:xfrm rot="5400000">
              <a:off x="6038401" y="1291076"/>
              <a:ext cx="1232788" cy="2466989"/>
              <a:chOff x="292799" y="3047985"/>
              <a:chExt cx="1232788" cy="2466989"/>
            </a:xfrm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8DE69C74-7D9F-4747-B31C-98C2C61912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799" y="3047985"/>
                <a:ext cx="1232788" cy="2466989"/>
              </a:xfrm>
              <a:custGeom>
                <a:avLst/>
                <a:gdLst/>
                <a:ahLst/>
                <a:cxnLst>
                  <a:cxn ang="0">
                    <a:pos x="1656" y="3490"/>
                  </a:cxn>
                  <a:cxn ang="0">
                    <a:pos x="1481" y="3471"/>
                  </a:cxn>
                  <a:cxn ang="0">
                    <a:pos x="1310" y="3437"/>
                  </a:cxn>
                  <a:cxn ang="0">
                    <a:pos x="1146" y="3387"/>
                  </a:cxn>
                  <a:cxn ang="0">
                    <a:pos x="990" y="3319"/>
                  </a:cxn>
                  <a:cxn ang="0">
                    <a:pos x="841" y="3239"/>
                  </a:cxn>
                  <a:cxn ang="0">
                    <a:pos x="703" y="3145"/>
                  </a:cxn>
                  <a:cxn ang="0">
                    <a:pos x="572" y="3037"/>
                  </a:cxn>
                  <a:cxn ang="0">
                    <a:pos x="454" y="2919"/>
                  </a:cxn>
                  <a:cxn ang="0">
                    <a:pos x="348" y="2790"/>
                  </a:cxn>
                  <a:cxn ang="0">
                    <a:pos x="254" y="2651"/>
                  </a:cxn>
                  <a:cxn ang="0">
                    <a:pos x="172" y="2502"/>
                  </a:cxn>
                  <a:cxn ang="0">
                    <a:pos x="106" y="2345"/>
                  </a:cxn>
                  <a:cxn ang="0">
                    <a:pos x="55" y="2182"/>
                  </a:cxn>
                  <a:cxn ang="0">
                    <a:pos x="20" y="2012"/>
                  </a:cxn>
                  <a:cxn ang="0">
                    <a:pos x="3" y="1836"/>
                  </a:cxn>
                  <a:cxn ang="0">
                    <a:pos x="0" y="1701"/>
                  </a:cxn>
                  <a:cxn ang="0">
                    <a:pos x="14" y="1524"/>
                  </a:cxn>
                  <a:cxn ang="0">
                    <a:pos x="45" y="1352"/>
                  </a:cxn>
                  <a:cxn ang="0">
                    <a:pos x="92" y="1187"/>
                  </a:cxn>
                  <a:cxn ang="0">
                    <a:pos x="155" y="1029"/>
                  </a:cxn>
                  <a:cxn ang="0">
                    <a:pos x="232" y="878"/>
                  </a:cxn>
                  <a:cxn ang="0">
                    <a:pos x="323" y="736"/>
                  </a:cxn>
                  <a:cxn ang="0">
                    <a:pos x="426" y="604"/>
                  </a:cxn>
                  <a:cxn ang="0">
                    <a:pos x="541" y="483"/>
                  </a:cxn>
                  <a:cxn ang="0">
                    <a:pos x="669" y="373"/>
                  </a:cxn>
                  <a:cxn ang="0">
                    <a:pos x="806" y="275"/>
                  </a:cxn>
                  <a:cxn ang="0">
                    <a:pos x="952" y="192"/>
                  </a:cxn>
                  <a:cxn ang="0">
                    <a:pos x="1106" y="121"/>
                  </a:cxn>
                  <a:cxn ang="0">
                    <a:pos x="1269" y="66"/>
                  </a:cxn>
                  <a:cxn ang="0">
                    <a:pos x="1438" y="27"/>
                  </a:cxn>
                  <a:cxn ang="0">
                    <a:pos x="1612" y="4"/>
                  </a:cxn>
                  <a:cxn ang="0">
                    <a:pos x="1746" y="933"/>
                  </a:cxn>
                  <a:cxn ang="0">
                    <a:pos x="1623" y="942"/>
                  </a:cxn>
                  <a:cxn ang="0">
                    <a:pos x="1467" y="982"/>
                  </a:cxn>
                  <a:cxn ang="0">
                    <a:pos x="1326" y="1052"/>
                  </a:cxn>
                  <a:cxn ang="0">
                    <a:pos x="1200" y="1144"/>
                  </a:cxn>
                  <a:cxn ang="0">
                    <a:pos x="1095" y="1259"/>
                  </a:cxn>
                  <a:cxn ang="0">
                    <a:pos x="1014" y="1395"/>
                  </a:cxn>
                  <a:cxn ang="0">
                    <a:pos x="960" y="1544"/>
                  </a:cxn>
                  <a:cxn ang="0">
                    <a:pos x="935" y="1704"/>
                  </a:cxn>
                  <a:cxn ang="0">
                    <a:pos x="938" y="1828"/>
                  </a:cxn>
                  <a:cxn ang="0">
                    <a:pos x="970" y="1987"/>
                  </a:cxn>
                  <a:cxn ang="0">
                    <a:pos x="1032" y="2133"/>
                  </a:cxn>
                  <a:cxn ang="0">
                    <a:pos x="1120" y="2262"/>
                  </a:cxn>
                  <a:cxn ang="0">
                    <a:pos x="1229" y="2373"/>
                  </a:cxn>
                  <a:cxn ang="0">
                    <a:pos x="1360" y="2461"/>
                  </a:cxn>
                  <a:cxn ang="0">
                    <a:pos x="1504" y="2522"/>
                  </a:cxn>
                  <a:cxn ang="0">
                    <a:pos x="1663" y="2554"/>
                  </a:cxn>
                </a:cxnLst>
                <a:rect l="0" t="0" r="r" b="b"/>
                <a:pathLst>
                  <a:path w="1746" h="3493">
                    <a:moveTo>
                      <a:pt x="1746" y="3493"/>
                    </a:moveTo>
                    <a:lnTo>
                      <a:pt x="1746" y="3493"/>
                    </a:lnTo>
                    <a:lnTo>
                      <a:pt x="1701" y="3491"/>
                    </a:lnTo>
                    <a:lnTo>
                      <a:pt x="1656" y="3490"/>
                    </a:lnTo>
                    <a:lnTo>
                      <a:pt x="1612" y="3487"/>
                    </a:lnTo>
                    <a:lnTo>
                      <a:pt x="1567" y="3484"/>
                    </a:lnTo>
                    <a:lnTo>
                      <a:pt x="1524" y="3477"/>
                    </a:lnTo>
                    <a:lnTo>
                      <a:pt x="1481" y="3471"/>
                    </a:lnTo>
                    <a:lnTo>
                      <a:pt x="1438" y="3465"/>
                    </a:lnTo>
                    <a:lnTo>
                      <a:pt x="1395" y="3456"/>
                    </a:lnTo>
                    <a:lnTo>
                      <a:pt x="1352" y="3447"/>
                    </a:lnTo>
                    <a:lnTo>
                      <a:pt x="1310" y="3437"/>
                    </a:lnTo>
                    <a:lnTo>
                      <a:pt x="1269" y="3425"/>
                    </a:lnTo>
                    <a:lnTo>
                      <a:pt x="1227" y="3413"/>
                    </a:lnTo>
                    <a:lnTo>
                      <a:pt x="1187" y="3400"/>
                    </a:lnTo>
                    <a:lnTo>
                      <a:pt x="1146" y="3387"/>
                    </a:lnTo>
                    <a:lnTo>
                      <a:pt x="1106" y="3371"/>
                    </a:lnTo>
                    <a:lnTo>
                      <a:pt x="1067" y="3354"/>
                    </a:lnTo>
                    <a:lnTo>
                      <a:pt x="1029" y="3337"/>
                    </a:lnTo>
                    <a:lnTo>
                      <a:pt x="990" y="3319"/>
                    </a:lnTo>
                    <a:lnTo>
                      <a:pt x="952" y="3301"/>
                    </a:lnTo>
                    <a:lnTo>
                      <a:pt x="915" y="3281"/>
                    </a:lnTo>
                    <a:lnTo>
                      <a:pt x="878" y="3261"/>
                    </a:lnTo>
                    <a:lnTo>
                      <a:pt x="841" y="3239"/>
                    </a:lnTo>
                    <a:lnTo>
                      <a:pt x="806" y="3217"/>
                    </a:lnTo>
                    <a:lnTo>
                      <a:pt x="771" y="3193"/>
                    </a:lnTo>
                    <a:lnTo>
                      <a:pt x="737" y="3170"/>
                    </a:lnTo>
                    <a:lnTo>
                      <a:pt x="703" y="3145"/>
                    </a:lnTo>
                    <a:lnTo>
                      <a:pt x="669" y="3119"/>
                    </a:lnTo>
                    <a:lnTo>
                      <a:pt x="637" y="3093"/>
                    </a:lnTo>
                    <a:lnTo>
                      <a:pt x="604" y="3065"/>
                    </a:lnTo>
                    <a:lnTo>
                      <a:pt x="572" y="3037"/>
                    </a:lnTo>
                    <a:lnTo>
                      <a:pt x="541" y="3010"/>
                    </a:lnTo>
                    <a:lnTo>
                      <a:pt x="512" y="2981"/>
                    </a:lnTo>
                    <a:lnTo>
                      <a:pt x="483" y="2950"/>
                    </a:lnTo>
                    <a:lnTo>
                      <a:pt x="454" y="2919"/>
                    </a:lnTo>
                    <a:lnTo>
                      <a:pt x="426" y="2888"/>
                    </a:lnTo>
                    <a:lnTo>
                      <a:pt x="400" y="2856"/>
                    </a:lnTo>
                    <a:lnTo>
                      <a:pt x="374" y="2824"/>
                    </a:lnTo>
                    <a:lnTo>
                      <a:pt x="348" y="2790"/>
                    </a:lnTo>
                    <a:lnTo>
                      <a:pt x="323" y="2756"/>
                    </a:lnTo>
                    <a:lnTo>
                      <a:pt x="298" y="2722"/>
                    </a:lnTo>
                    <a:lnTo>
                      <a:pt x="275" y="2687"/>
                    </a:lnTo>
                    <a:lnTo>
                      <a:pt x="254" y="2651"/>
                    </a:lnTo>
                    <a:lnTo>
                      <a:pt x="232" y="2614"/>
                    </a:lnTo>
                    <a:lnTo>
                      <a:pt x="211" y="2578"/>
                    </a:lnTo>
                    <a:lnTo>
                      <a:pt x="191" y="2541"/>
                    </a:lnTo>
                    <a:lnTo>
                      <a:pt x="172" y="2502"/>
                    </a:lnTo>
                    <a:lnTo>
                      <a:pt x="155" y="2464"/>
                    </a:lnTo>
                    <a:lnTo>
                      <a:pt x="137" y="2425"/>
                    </a:lnTo>
                    <a:lnTo>
                      <a:pt x="121" y="2385"/>
                    </a:lnTo>
                    <a:lnTo>
                      <a:pt x="106" y="2345"/>
                    </a:lnTo>
                    <a:lnTo>
                      <a:pt x="92" y="2305"/>
                    </a:lnTo>
                    <a:lnTo>
                      <a:pt x="78" y="2265"/>
                    </a:lnTo>
                    <a:lnTo>
                      <a:pt x="66" y="2224"/>
                    </a:lnTo>
                    <a:lnTo>
                      <a:pt x="55" y="2182"/>
                    </a:lnTo>
                    <a:lnTo>
                      <a:pt x="45" y="2139"/>
                    </a:lnTo>
                    <a:lnTo>
                      <a:pt x="35" y="2098"/>
                    </a:lnTo>
                    <a:lnTo>
                      <a:pt x="28" y="2055"/>
                    </a:lnTo>
                    <a:lnTo>
                      <a:pt x="20" y="2012"/>
                    </a:lnTo>
                    <a:lnTo>
                      <a:pt x="14" y="1968"/>
                    </a:lnTo>
                    <a:lnTo>
                      <a:pt x="9" y="1924"/>
                    </a:lnTo>
                    <a:lnTo>
                      <a:pt x="5" y="1881"/>
                    </a:lnTo>
                    <a:lnTo>
                      <a:pt x="3" y="1836"/>
                    </a:lnTo>
                    <a:lnTo>
                      <a:pt x="0" y="1792"/>
                    </a:lnTo>
                    <a:lnTo>
                      <a:pt x="0" y="1745"/>
                    </a:lnTo>
                    <a:lnTo>
                      <a:pt x="0" y="1745"/>
                    </a:lnTo>
                    <a:lnTo>
                      <a:pt x="0" y="1701"/>
                    </a:lnTo>
                    <a:lnTo>
                      <a:pt x="3" y="1656"/>
                    </a:lnTo>
                    <a:lnTo>
                      <a:pt x="5" y="1612"/>
                    </a:lnTo>
                    <a:lnTo>
                      <a:pt x="9" y="1567"/>
                    </a:lnTo>
                    <a:lnTo>
                      <a:pt x="14" y="1524"/>
                    </a:lnTo>
                    <a:lnTo>
                      <a:pt x="20" y="1481"/>
                    </a:lnTo>
                    <a:lnTo>
                      <a:pt x="28" y="1438"/>
                    </a:lnTo>
                    <a:lnTo>
                      <a:pt x="35" y="1395"/>
                    </a:lnTo>
                    <a:lnTo>
                      <a:pt x="45" y="1352"/>
                    </a:lnTo>
                    <a:lnTo>
                      <a:pt x="55" y="1310"/>
                    </a:lnTo>
                    <a:lnTo>
                      <a:pt x="66" y="1269"/>
                    </a:lnTo>
                    <a:lnTo>
                      <a:pt x="78" y="1227"/>
                    </a:lnTo>
                    <a:lnTo>
                      <a:pt x="92" y="1187"/>
                    </a:lnTo>
                    <a:lnTo>
                      <a:pt x="106" y="1146"/>
                    </a:lnTo>
                    <a:lnTo>
                      <a:pt x="121" y="1107"/>
                    </a:lnTo>
                    <a:lnTo>
                      <a:pt x="137" y="1067"/>
                    </a:lnTo>
                    <a:lnTo>
                      <a:pt x="155" y="1029"/>
                    </a:lnTo>
                    <a:lnTo>
                      <a:pt x="172" y="990"/>
                    </a:lnTo>
                    <a:lnTo>
                      <a:pt x="191" y="952"/>
                    </a:lnTo>
                    <a:lnTo>
                      <a:pt x="211" y="915"/>
                    </a:lnTo>
                    <a:lnTo>
                      <a:pt x="232" y="878"/>
                    </a:lnTo>
                    <a:lnTo>
                      <a:pt x="254" y="841"/>
                    </a:lnTo>
                    <a:lnTo>
                      <a:pt x="275" y="806"/>
                    </a:lnTo>
                    <a:lnTo>
                      <a:pt x="298" y="770"/>
                    </a:lnTo>
                    <a:lnTo>
                      <a:pt x="323" y="736"/>
                    </a:lnTo>
                    <a:lnTo>
                      <a:pt x="348" y="703"/>
                    </a:lnTo>
                    <a:lnTo>
                      <a:pt x="374" y="669"/>
                    </a:lnTo>
                    <a:lnTo>
                      <a:pt x="400" y="636"/>
                    </a:lnTo>
                    <a:lnTo>
                      <a:pt x="426" y="604"/>
                    </a:lnTo>
                    <a:lnTo>
                      <a:pt x="454" y="572"/>
                    </a:lnTo>
                    <a:lnTo>
                      <a:pt x="483" y="543"/>
                    </a:lnTo>
                    <a:lnTo>
                      <a:pt x="512" y="512"/>
                    </a:lnTo>
                    <a:lnTo>
                      <a:pt x="541" y="483"/>
                    </a:lnTo>
                    <a:lnTo>
                      <a:pt x="572" y="453"/>
                    </a:lnTo>
                    <a:lnTo>
                      <a:pt x="604" y="426"/>
                    </a:lnTo>
                    <a:lnTo>
                      <a:pt x="637" y="399"/>
                    </a:lnTo>
                    <a:lnTo>
                      <a:pt x="669" y="373"/>
                    </a:lnTo>
                    <a:lnTo>
                      <a:pt x="703" y="347"/>
                    </a:lnTo>
                    <a:lnTo>
                      <a:pt x="737" y="323"/>
                    </a:lnTo>
                    <a:lnTo>
                      <a:pt x="771" y="298"/>
                    </a:lnTo>
                    <a:lnTo>
                      <a:pt x="806" y="275"/>
                    </a:lnTo>
                    <a:lnTo>
                      <a:pt x="841" y="253"/>
                    </a:lnTo>
                    <a:lnTo>
                      <a:pt x="878" y="232"/>
                    </a:lnTo>
                    <a:lnTo>
                      <a:pt x="915" y="210"/>
                    </a:lnTo>
                    <a:lnTo>
                      <a:pt x="952" y="192"/>
                    </a:lnTo>
                    <a:lnTo>
                      <a:pt x="990" y="172"/>
                    </a:lnTo>
                    <a:lnTo>
                      <a:pt x="1029" y="155"/>
                    </a:lnTo>
                    <a:lnTo>
                      <a:pt x="1067" y="136"/>
                    </a:lnTo>
                    <a:lnTo>
                      <a:pt x="1106" y="121"/>
                    </a:lnTo>
                    <a:lnTo>
                      <a:pt x="1146" y="106"/>
                    </a:lnTo>
                    <a:lnTo>
                      <a:pt x="1187" y="92"/>
                    </a:lnTo>
                    <a:lnTo>
                      <a:pt x="1227" y="78"/>
                    </a:lnTo>
                    <a:lnTo>
                      <a:pt x="1269" y="66"/>
                    </a:lnTo>
                    <a:lnTo>
                      <a:pt x="1310" y="55"/>
                    </a:lnTo>
                    <a:lnTo>
                      <a:pt x="1352" y="44"/>
                    </a:lnTo>
                    <a:lnTo>
                      <a:pt x="1395" y="35"/>
                    </a:lnTo>
                    <a:lnTo>
                      <a:pt x="1438" y="27"/>
                    </a:lnTo>
                    <a:lnTo>
                      <a:pt x="1481" y="20"/>
                    </a:lnTo>
                    <a:lnTo>
                      <a:pt x="1524" y="13"/>
                    </a:lnTo>
                    <a:lnTo>
                      <a:pt x="1567" y="9"/>
                    </a:lnTo>
                    <a:lnTo>
                      <a:pt x="1612" y="4"/>
                    </a:lnTo>
                    <a:lnTo>
                      <a:pt x="1656" y="3"/>
                    </a:lnTo>
                    <a:lnTo>
                      <a:pt x="1701" y="1"/>
                    </a:lnTo>
                    <a:lnTo>
                      <a:pt x="1746" y="0"/>
                    </a:lnTo>
                    <a:lnTo>
                      <a:pt x="1746" y="933"/>
                    </a:lnTo>
                    <a:lnTo>
                      <a:pt x="1746" y="933"/>
                    </a:lnTo>
                    <a:lnTo>
                      <a:pt x="1704" y="935"/>
                    </a:lnTo>
                    <a:lnTo>
                      <a:pt x="1663" y="938"/>
                    </a:lnTo>
                    <a:lnTo>
                      <a:pt x="1623" y="942"/>
                    </a:lnTo>
                    <a:lnTo>
                      <a:pt x="1583" y="950"/>
                    </a:lnTo>
                    <a:lnTo>
                      <a:pt x="1543" y="959"/>
                    </a:lnTo>
                    <a:lnTo>
                      <a:pt x="1504" y="970"/>
                    </a:lnTo>
                    <a:lnTo>
                      <a:pt x="1467" y="982"/>
                    </a:lnTo>
                    <a:lnTo>
                      <a:pt x="1430" y="998"/>
                    </a:lnTo>
                    <a:lnTo>
                      <a:pt x="1393" y="1013"/>
                    </a:lnTo>
                    <a:lnTo>
                      <a:pt x="1360" y="1032"/>
                    </a:lnTo>
                    <a:lnTo>
                      <a:pt x="1326" y="1052"/>
                    </a:lnTo>
                    <a:lnTo>
                      <a:pt x="1292" y="1072"/>
                    </a:lnTo>
                    <a:lnTo>
                      <a:pt x="1260" y="1095"/>
                    </a:lnTo>
                    <a:lnTo>
                      <a:pt x="1229" y="1119"/>
                    </a:lnTo>
                    <a:lnTo>
                      <a:pt x="1200" y="1144"/>
                    </a:lnTo>
                    <a:lnTo>
                      <a:pt x="1172" y="1172"/>
                    </a:lnTo>
                    <a:lnTo>
                      <a:pt x="1144" y="1199"/>
                    </a:lnTo>
                    <a:lnTo>
                      <a:pt x="1120" y="1230"/>
                    </a:lnTo>
                    <a:lnTo>
                      <a:pt x="1095" y="1259"/>
                    </a:lnTo>
                    <a:lnTo>
                      <a:pt x="1072" y="1292"/>
                    </a:lnTo>
                    <a:lnTo>
                      <a:pt x="1052" y="1325"/>
                    </a:lnTo>
                    <a:lnTo>
                      <a:pt x="1032" y="1359"/>
                    </a:lnTo>
                    <a:lnTo>
                      <a:pt x="1014" y="1395"/>
                    </a:lnTo>
                    <a:lnTo>
                      <a:pt x="998" y="1430"/>
                    </a:lnTo>
                    <a:lnTo>
                      <a:pt x="983" y="1467"/>
                    </a:lnTo>
                    <a:lnTo>
                      <a:pt x="970" y="1504"/>
                    </a:lnTo>
                    <a:lnTo>
                      <a:pt x="960" y="1544"/>
                    </a:lnTo>
                    <a:lnTo>
                      <a:pt x="950" y="1582"/>
                    </a:lnTo>
                    <a:lnTo>
                      <a:pt x="943" y="1622"/>
                    </a:lnTo>
                    <a:lnTo>
                      <a:pt x="938" y="1662"/>
                    </a:lnTo>
                    <a:lnTo>
                      <a:pt x="935" y="1704"/>
                    </a:lnTo>
                    <a:lnTo>
                      <a:pt x="934" y="1745"/>
                    </a:lnTo>
                    <a:lnTo>
                      <a:pt x="934" y="1745"/>
                    </a:lnTo>
                    <a:lnTo>
                      <a:pt x="935" y="1788"/>
                    </a:lnTo>
                    <a:lnTo>
                      <a:pt x="938" y="1828"/>
                    </a:lnTo>
                    <a:lnTo>
                      <a:pt x="943" y="1870"/>
                    </a:lnTo>
                    <a:lnTo>
                      <a:pt x="950" y="1910"/>
                    </a:lnTo>
                    <a:lnTo>
                      <a:pt x="960" y="1948"/>
                    </a:lnTo>
                    <a:lnTo>
                      <a:pt x="970" y="1987"/>
                    </a:lnTo>
                    <a:lnTo>
                      <a:pt x="983" y="2025"/>
                    </a:lnTo>
                    <a:lnTo>
                      <a:pt x="998" y="2062"/>
                    </a:lnTo>
                    <a:lnTo>
                      <a:pt x="1014" y="2098"/>
                    </a:lnTo>
                    <a:lnTo>
                      <a:pt x="1032" y="2133"/>
                    </a:lnTo>
                    <a:lnTo>
                      <a:pt x="1052" y="2167"/>
                    </a:lnTo>
                    <a:lnTo>
                      <a:pt x="1072" y="2201"/>
                    </a:lnTo>
                    <a:lnTo>
                      <a:pt x="1095" y="2231"/>
                    </a:lnTo>
                    <a:lnTo>
                      <a:pt x="1120" y="2262"/>
                    </a:lnTo>
                    <a:lnTo>
                      <a:pt x="1144" y="2291"/>
                    </a:lnTo>
                    <a:lnTo>
                      <a:pt x="1172" y="2321"/>
                    </a:lnTo>
                    <a:lnTo>
                      <a:pt x="1200" y="2347"/>
                    </a:lnTo>
                    <a:lnTo>
                      <a:pt x="1229" y="2373"/>
                    </a:lnTo>
                    <a:lnTo>
                      <a:pt x="1260" y="2398"/>
                    </a:lnTo>
                    <a:lnTo>
                      <a:pt x="1292" y="2419"/>
                    </a:lnTo>
                    <a:lnTo>
                      <a:pt x="1326" y="2441"/>
                    </a:lnTo>
                    <a:lnTo>
                      <a:pt x="1360" y="2461"/>
                    </a:lnTo>
                    <a:lnTo>
                      <a:pt x="1393" y="2478"/>
                    </a:lnTo>
                    <a:lnTo>
                      <a:pt x="1430" y="2494"/>
                    </a:lnTo>
                    <a:lnTo>
                      <a:pt x="1467" y="2510"/>
                    </a:lnTo>
                    <a:lnTo>
                      <a:pt x="1504" y="2522"/>
                    </a:lnTo>
                    <a:lnTo>
                      <a:pt x="1543" y="2533"/>
                    </a:lnTo>
                    <a:lnTo>
                      <a:pt x="1583" y="2542"/>
                    </a:lnTo>
                    <a:lnTo>
                      <a:pt x="1623" y="2550"/>
                    </a:lnTo>
                    <a:lnTo>
                      <a:pt x="1663" y="2554"/>
                    </a:lnTo>
                    <a:lnTo>
                      <a:pt x="1704" y="2558"/>
                    </a:lnTo>
                    <a:lnTo>
                      <a:pt x="1746" y="2559"/>
                    </a:lnTo>
                    <a:lnTo>
                      <a:pt x="1746" y="3493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 dirty="0"/>
              </a:p>
            </p:txBody>
          </p:sp>
          <p:sp>
            <p:nvSpPr>
              <p:cNvPr id="20" name="Freeform 27">
                <a:extLst>
                  <a:ext uri="{FF2B5EF4-FFF2-40B4-BE49-F238E27FC236}">
                    <a16:creationId xmlns:a16="http://schemas.microsoft.com/office/drawing/2014/main" id="{FB6CC4C4-EF42-4290-8862-1E806EA879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237" y="3378423"/>
                <a:ext cx="902350" cy="1806113"/>
              </a:xfrm>
              <a:custGeom>
                <a:avLst/>
                <a:gdLst/>
                <a:ahLst/>
                <a:cxnLst>
                  <a:cxn ang="0">
                    <a:pos x="1278" y="2558"/>
                  </a:cxn>
                  <a:cxn ang="0">
                    <a:pos x="1147" y="2552"/>
                  </a:cxn>
                  <a:cxn ang="0">
                    <a:pos x="1021" y="2532"/>
                  </a:cxn>
                  <a:cxn ang="0">
                    <a:pos x="898" y="2501"/>
                  </a:cxn>
                  <a:cxn ang="0">
                    <a:pos x="781" y="2458"/>
                  </a:cxn>
                  <a:cxn ang="0">
                    <a:pos x="669" y="2404"/>
                  </a:cxn>
                  <a:cxn ang="0">
                    <a:pos x="562" y="2340"/>
                  </a:cxn>
                  <a:cxn ang="0">
                    <a:pos x="464" y="2266"/>
                  </a:cxn>
                  <a:cxn ang="0">
                    <a:pos x="373" y="2184"/>
                  </a:cxn>
                  <a:cxn ang="0">
                    <a:pos x="290" y="2092"/>
                  </a:cxn>
                  <a:cxn ang="0">
                    <a:pos x="218" y="1994"/>
                  </a:cxn>
                  <a:cxn ang="0">
                    <a:pos x="153" y="1889"/>
                  </a:cxn>
                  <a:cxn ang="0">
                    <a:pos x="99" y="1777"/>
                  </a:cxn>
                  <a:cxn ang="0">
                    <a:pos x="56" y="1660"/>
                  </a:cxn>
                  <a:cxn ang="0">
                    <a:pos x="24" y="1537"/>
                  </a:cxn>
                  <a:cxn ang="0">
                    <a:pos x="6" y="1409"/>
                  </a:cxn>
                  <a:cxn ang="0">
                    <a:pos x="0" y="1278"/>
                  </a:cxn>
                  <a:cxn ang="0">
                    <a:pos x="1" y="1214"/>
                  </a:cxn>
                  <a:cxn ang="0">
                    <a:pos x="13" y="1085"/>
                  </a:cxn>
                  <a:cxn ang="0">
                    <a:pos x="40" y="958"/>
                  </a:cxn>
                  <a:cxn ang="0">
                    <a:pos x="76" y="838"/>
                  </a:cxn>
                  <a:cxn ang="0">
                    <a:pos x="126" y="725"/>
                  </a:cxn>
                  <a:cxn ang="0">
                    <a:pos x="184" y="615"/>
                  </a:cxn>
                  <a:cxn ang="0">
                    <a:pos x="253" y="514"/>
                  </a:cxn>
                  <a:cxn ang="0">
                    <a:pos x="332" y="419"/>
                  </a:cxn>
                  <a:cxn ang="0">
                    <a:pos x="418" y="332"/>
                  </a:cxn>
                  <a:cxn ang="0">
                    <a:pos x="513" y="254"/>
                  </a:cxn>
                  <a:cxn ang="0">
                    <a:pos x="615" y="185"/>
                  </a:cxn>
                  <a:cxn ang="0">
                    <a:pos x="724" y="126"/>
                  </a:cxn>
                  <a:cxn ang="0">
                    <a:pos x="838" y="77"/>
                  </a:cxn>
                  <a:cxn ang="0">
                    <a:pos x="958" y="40"/>
                  </a:cxn>
                  <a:cxn ang="0">
                    <a:pos x="1084" y="14"/>
                  </a:cxn>
                  <a:cxn ang="0">
                    <a:pos x="1211" y="2"/>
                  </a:cxn>
                </a:cxnLst>
                <a:rect l="0" t="0" r="r" b="b"/>
                <a:pathLst>
                  <a:path w="1278" h="2558">
                    <a:moveTo>
                      <a:pt x="1278" y="2558"/>
                    </a:moveTo>
                    <a:lnTo>
                      <a:pt x="1278" y="2558"/>
                    </a:lnTo>
                    <a:lnTo>
                      <a:pt x="1211" y="2557"/>
                    </a:lnTo>
                    <a:lnTo>
                      <a:pt x="1147" y="2552"/>
                    </a:lnTo>
                    <a:lnTo>
                      <a:pt x="1084" y="2544"/>
                    </a:lnTo>
                    <a:lnTo>
                      <a:pt x="1021" y="2532"/>
                    </a:lnTo>
                    <a:lnTo>
                      <a:pt x="958" y="2518"/>
                    </a:lnTo>
                    <a:lnTo>
                      <a:pt x="898" y="2501"/>
                    </a:lnTo>
                    <a:lnTo>
                      <a:pt x="838" y="2481"/>
                    </a:lnTo>
                    <a:lnTo>
                      <a:pt x="781" y="2458"/>
                    </a:lnTo>
                    <a:lnTo>
                      <a:pt x="724" y="2432"/>
                    </a:lnTo>
                    <a:lnTo>
                      <a:pt x="669" y="2404"/>
                    </a:lnTo>
                    <a:lnTo>
                      <a:pt x="615" y="2374"/>
                    </a:lnTo>
                    <a:lnTo>
                      <a:pt x="562" y="2340"/>
                    </a:lnTo>
                    <a:lnTo>
                      <a:pt x="513" y="2304"/>
                    </a:lnTo>
                    <a:lnTo>
                      <a:pt x="464" y="2266"/>
                    </a:lnTo>
                    <a:lnTo>
                      <a:pt x="418" y="2226"/>
                    </a:lnTo>
                    <a:lnTo>
                      <a:pt x="373" y="2184"/>
                    </a:lnTo>
                    <a:lnTo>
                      <a:pt x="332" y="2140"/>
                    </a:lnTo>
                    <a:lnTo>
                      <a:pt x="290" y="2092"/>
                    </a:lnTo>
                    <a:lnTo>
                      <a:pt x="253" y="2044"/>
                    </a:lnTo>
                    <a:lnTo>
                      <a:pt x="218" y="1994"/>
                    </a:lnTo>
                    <a:lnTo>
                      <a:pt x="184" y="1943"/>
                    </a:lnTo>
                    <a:lnTo>
                      <a:pt x="153" y="1889"/>
                    </a:lnTo>
                    <a:lnTo>
                      <a:pt x="126" y="1834"/>
                    </a:lnTo>
                    <a:lnTo>
                      <a:pt x="99" y="1777"/>
                    </a:lnTo>
                    <a:lnTo>
                      <a:pt x="76" y="1718"/>
                    </a:lnTo>
                    <a:lnTo>
                      <a:pt x="56" y="1660"/>
                    </a:lnTo>
                    <a:lnTo>
                      <a:pt x="40" y="1598"/>
                    </a:lnTo>
                    <a:lnTo>
                      <a:pt x="24" y="1537"/>
                    </a:lnTo>
                    <a:lnTo>
                      <a:pt x="13" y="1474"/>
                    </a:lnTo>
                    <a:lnTo>
                      <a:pt x="6" y="1409"/>
                    </a:lnTo>
                    <a:lnTo>
                      <a:pt x="1" y="1345"/>
                    </a:lnTo>
                    <a:lnTo>
                      <a:pt x="0" y="1278"/>
                    </a:lnTo>
                    <a:lnTo>
                      <a:pt x="0" y="1278"/>
                    </a:lnTo>
                    <a:lnTo>
                      <a:pt x="1" y="1214"/>
                    </a:lnTo>
                    <a:lnTo>
                      <a:pt x="6" y="1148"/>
                    </a:lnTo>
                    <a:lnTo>
                      <a:pt x="13" y="1085"/>
                    </a:lnTo>
                    <a:lnTo>
                      <a:pt x="24" y="1022"/>
                    </a:lnTo>
                    <a:lnTo>
                      <a:pt x="40" y="958"/>
                    </a:lnTo>
                    <a:lnTo>
                      <a:pt x="56" y="898"/>
                    </a:lnTo>
                    <a:lnTo>
                      <a:pt x="76" y="838"/>
                    </a:lnTo>
                    <a:lnTo>
                      <a:pt x="99" y="782"/>
                    </a:lnTo>
                    <a:lnTo>
                      <a:pt x="126" y="725"/>
                    </a:lnTo>
                    <a:lnTo>
                      <a:pt x="153" y="669"/>
                    </a:lnTo>
                    <a:lnTo>
                      <a:pt x="184" y="615"/>
                    </a:lnTo>
                    <a:lnTo>
                      <a:pt x="218" y="563"/>
                    </a:lnTo>
                    <a:lnTo>
                      <a:pt x="253" y="514"/>
                    </a:lnTo>
                    <a:lnTo>
                      <a:pt x="290" y="465"/>
                    </a:lnTo>
                    <a:lnTo>
                      <a:pt x="332" y="419"/>
                    </a:lnTo>
                    <a:lnTo>
                      <a:pt x="373" y="374"/>
                    </a:lnTo>
                    <a:lnTo>
                      <a:pt x="418" y="332"/>
                    </a:lnTo>
                    <a:lnTo>
                      <a:pt x="464" y="292"/>
                    </a:lnTo>
                    <a:lnTo>
                      <a:pt x="513" y="254"/>
                    </a:lnTo>
                    <a:lnTo>
                      <a:pt x="562" y="219"/>
                    </a:lnTo>
                    <a:lnTo>
                      <a:pt x="615" y="185"/>
                    </a:lnTo>
                    <a:lnTo>
                      <a:pt x="669" y="154"/>
                    </a:lnTo>
                    <a:lnTo>
                      <a:pt x="724" y="126"/>
                    </a:lnTo>
                    <a:lnTo>
                      <a:pt x="781" y="100"/>
                    </a:lnTo>
                    <a:lnTo>
                      <a:pt x="838" y="77"/>
                    </a:lnTo>
                    <a:lnTo>
                      <a:pt x="898" y="57"/>
                    </a:lnTo>
                    <a:lnTo>
                      <a:pt x="958" y="40"/>
                    </a:lnTo>
                    <a:lnTo>
                      <a:pt x="1021" y="26"/>
                    </a:lnTo>
                    <a:lnTo>
                      <a:pt x="1084" y="14"/>
                    </a:lnTo>
                    <a:lnTo>
                      <a:pt x="1147" y="6"/>
                    </a:lnTo>
                    <a:lnTo>
                      <a:pt x="1211" y="2"/>
                    </a:lnTo>
                    <a:lnTo>
                      <a:pt x="1278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accent4"/>
                </a:solidFill>
                <a:prstDash val="lgDash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 dirty="0"/>
              </a:p>
            </p:txBody>
          </p:sp>
        </p:grpSp>
        <p:grpSp>
          <p:nvGrpSpPr>
            <p:cNvPr id="10" name="Group 13">
              <a:extLst>
                <a:ext uri="{FF2B5EF4-FFF2-40B4-BE49-F238E27FC236}">
                  <a16:creationId xmlns:a16="http://schemas.microsoft.com/office/drawing/2014/main" id="{7F0FA6F7-DB24-4AD6-B9C7-FDF8281A43EC}"/>
                </a:ext>
              </a:extLst>
            </p:cNvPr>
            <p:cNvGrpSpPr/>
            <p:nvPr/>
          </p:nvGrpSpPr>
          <p:grpSpPr>
            <a:xfrm rot="16200000">
              <a:off x="7848163" y="2518215"/>
              <a:ext cx="1232788" cy="2466989"/>
              <a:chOff x="292799" y="3047985"/>
              <a:chExt cx="1232788" cy="2466989"/>
            </a:xfrm>
          </p:grpSpPr>
          <p:sp>
            <p:nvSpPr>
              <p:cNvPr id="17" name="Freeform 5">
                <a:extLst>
                  <a:ext uri="{FF2B5EF4-FFF2-40B4-BE49-F238E27FC236}">
                    <a16:creationId xmlns:a16="http://schemas.microsoft.com/office/drawing/2014/main" id="{C4E97A3B-C471-470E-9365-7D8D7B9629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799" y="3047985"/>
                <a:ext cx="1232788" cy="2466989"/>
              </a:xfrm>
              <a:custGeom>
                <a:avLst/>
                <a:gdLst/>
                <a:ahLst/>
                <a:cxnLst>
                  <a:cxn ang="0">
                    <a:pos x="1656" y="3490"/>
                  </a:cxn>
                  <a:cxn ang="0">
                    <a:pos x="1481" y="3471"/>
                  </a:cxn>
                  <a:cxn ang="0">
                    <a:pos x="1310" y="3437"/>
                  </a:cxn>
                  <a:cxn ang="0">
                    <a:pos x="1146" y="3387"/>
                  </a:cxn>
                  <a:cxn ang="0">
                    <a:pos x="990" y="3319"/>
                  </a:cxn>
                  <a:cxn ang="0">
                    <a:pos x="841" y="3239"/>
                  </a:cxn>
                  <a:cxn ang="0">
                    <a:pos x="703" y="3145"/>
                  </a:cxn>
                  <a:cxn ang="0">
                    <a:pos x="572" y="3037"/>
                  </a:cxn>
                  <a:cxn ang="0">
                    <a:pos x="454" y="2919"/>
                  </a:cxn>
                  <a:cxn ang="0">
                    <a:pos x="348" y="2790"/>
                  </a:cxn>
                  <a:cxn ang="0">
                    <a:pos x="254" y="2651"/>
                  </a:cxn>
                  <a:cxn ang="0">
                    <a:pos x="172" y="2502"/>
                  </a:cxn>
                  <a:cxn ang="0">
                    <a:pos x="106" y="2345"/>
                  </a:cxn>
                  <a:cxn ang="0">
                    <a:pos x="55" y="2182"/>
                  </a:cxn>
                  <a:cxn ang="0">
                    <a:pos x="20" y="2012"/>
                  </a:cxn>
                  <a:cxn ang="0">
                    <a:pos x="3" y="1836"/>
                  </a:cxn>
                  <a:cxn ang="0">
                    <a:pos x="0" y="1701"/>
                  </a:cxn>
                  <a:cxn ang="0">
                    <a:pos x="14" y="1524"/>
                  </a:cxn>
                  <a:cxn ang="0">
                    <a:pos x="45" y="1352"/>
                  </a:cxn>
                  <a:cxn ang="0">
                    <a:pos x="92" y="1187"/>
                  </a:cxn>
                  <a:cxn ang="0">
                    <a:pos x="155" y="1029"/>
                  </a:cxn>
                  <a:cxn ang="0">
                    <a:pos x="232" y="878"/>
                  </a:cxn>
                  <a:cxn ang="0">
                    <a:pos x="323" y="736"/>
                  </a:cxn>
                  <a:cxn ang="0">
                    <a:pos x="426" y="604"/>
                  </a:cxn>
                  <a:cxn ang="0">
                    <a:pos x="541" y="483"/>
                  </a:cxn>
                  <a:cxn ang="0">
                    <a:pos x="669" y="373"/>
                  </a:cxn>
                  <a:cxn ang="0">
                    <a:pos x="806" y="275"/>
                  </a:cxn>
                  <a:cxn ang="0">
                    <a:pos x="952" y="192"/>
                  </a:cxn>
                  <a:cxn ang="0">
                    <a:pos x="1106" y="121"/>
                  </a:cxn>
                  <a:cxn ang="0">
                    <a:pos x="1269" y="66"/>
                  </a:cxn>
                  <a:cxn ang="0">
                    <a:pos x="1438" y="27"/>
                  </a:cxn>
                  <a:cxn ang="0">
                    <a:pos x="1612" y="4"/>
                  </a:cxn>
                  <a:cxn ang="0">
                    <a:pos x="1746" y="933"/>
                  </a:cxn>
                  <a:cxn ang="0">
                    <a:pos x="1623" y="942"/>
                  </a:cxn>
                  <a:cxn ang="0">
                    <a:pos x="1467" y="982"/>
                  </a:cxn>
                  <a:cxn ang="0">
                    <a:pos x="1326" y="1052"/>
                  </a:cxn>
                  <a:cxn ang="0">
                    <a:pos x="1200" y="1144"/>
                  </a:cxn>
                  <a:cxn ang="0">
                    <a:pos x="1095" y="1259"/>
                  </a:cxn>
                  <a:cxn ang="0">
                    <a:pos x="1014" y="1395"/>
                  </a:cxn>
                  <a:cxn ang="0">
                    <a:pos x="960" y="1544"/>
                  </a:cxn>
                  <a:cxn ang="0">
                    <a:pos x="935" y="1704"/>
                  </a:cxn>
                  <a:cxn ang="0">
                    <a:pos x="938" y="1828"/>
                  </a:cxn>
                  <a:cxn ang="0">
                    <a:pos x="970" y="1987"/>
                  </a:cxn>
                  <a:cxn ang="0">
                    <a:pos x="1032" y="2133"/>
                  </a:cxn>
                  <a:cxn ang="0">
                    <a:pos x="1120" y="2262"/>
                  </a:cxn>
                  <a:cxn ang="0">
                    <a:pos x="1229" y="2373"/>
                  </a:cxn>
                  <a:cxn ang="0">
                    <a:pos x="1360" y="2461"/>
                  </a:cxn>
                  <a:cxn ang="0">
                    <a:pos x="1504" y="2522"/>
                  </a:cxn>
                  <a:cxn ang="0">
                    <a:pos x="1663" y="2554"/>
                  </a:cxn>
                </a:cxnLst>
                <a:rect l="0" t="0" r="r" b="b"/>
                <a:pathLst>
                  <a:path w="1746" h="3493">
                    <a:moveTo>
                      <a:pt x="1746" y="3493"/>
                    </a:moveTo>
                    <a:lnTo>
                      <a:pt x="1746" y="3493"/>
                    </a:lnTo>
                    <a:lnTo>
                      <a:pt x="1701" y="3491"/>
                    </a:lnTo>
                    <a:lnTo>
                      <a:pt x="1656" y="3490"/>
                    </a:lnTo>
                    <a:lnTo>
                      <a:pt x="1612" y="3487"/>
                    </a:lnTo>
                    <a:lnTo>
                      <a:pt x="1567" y="3484"/>
                    </a:lnTo>
                    <a:lnTo>
                      <a:pt x="1524" y="3477"/>
                    </a:lnTo>
                    <a:lnTo>
                      <a:pt x="1481" y="3471"/>
                    </a:lnTo>
                    <a:lnTo>
                      <a:pt x="1438" y="3465"/>
                    </a:lnTo>
                    <a:lnTo>
                      <a:pt x="1395" y="3456"/>
                    </a:lnTo>
                    <a:lnTo>
                      <a:pt x="1352" y="3447"/>
                    </a:lnTo>
                    <a:lnTo>
                      <a:pt x="1310" y="3437"/>
                    </a:lnTo>
                    <a:lnTo>
                      <a:pt x="1269" y="3425"/>
                    </a:lnTo>
                    <a:lnTo>
                      <a:pt x="1227" y="3413"/>
                    </a:lnTo>
                    <a:lnTo>
                      <a:pt x="1187" y="3400"/>
                    </a:lnTo>
                    <a:lnTo>
                      <a:pt x="1146" y="3387"/>
                    </a:lnTo>
                    <a:lnTo>
                      <a:pt x="1106" y="3371"/>
                    </a:lnTo>
                    <a:lnTo>
                      <a:pt x="1067" y="3354"/>
                    </a:lnTo>
                    <a:lnTo>
                      <a:pt x="1029" y="3337"/>
                    </a:lnTo>
                    <a:lnTo>
                      <a:pt x="990" y="3319"/>
                    </a:lnTo>
                    <a:lnTo>
                      <a:pt x="952" y="3301"/>
                    </a:lnTo>
                    <a:lnTo>
                      <a:pt x="915" y="3281"/>
                    </a:lnTo>
                    <a:lnTo>
                      <a:pt x="878" y="3261"/>
                    </a:lnTo>
                    <a:lnTo>
                      <a:pt x="841" y="3239"/>
                    </a:lnTo>
                    <a:lnTo>
                      <a:pt x="806" y="3217"/>
                    </a:lnTo>
                    <a:lnTo>
                      <a:pt x="771" y="3193"/>
                    </a:lnTo>
                    <a:lnTo>
                      <a:pt x="737" y="3170"/>
                    </a:lnTo>
                    <a:lnTo>
                      <a:pt x="703" y="3145"/>
                    </a:lnTo>
                    <a:lnTo>
                      <a:pt x="669" y="3119"/>
                    </a:lnTo>
                    <a:lnTo>
                      <a:pt x="637" y="3093"/>
                    </a:lnTo>
                    <a:lnTo>
                      <a:pt x="604" y="3065"/>
                    </a:lnTo>
                    <a:lnTo>
                      <a:pt x="572" y="3037"/>
                    </a:lnTo>
                    <a:lnTo>
                      <a:pt x="541" y="3010"/>
                    </a:lnTo>
                    <a:lnTo>
                      <a:pt x="512" y="2981"/>
                    </a:lnTo>
                    <a:lnTo>
                      <a:pt x="483" y="2950"/>
                    </a:lnTo>
                    <a:lnTo>
                      <a:pt x="454" y="2919"/>
                    </a:lnTo>
                    <a:lnTo>
                      <a:pt x="426" y="2888"/>
                    </a:lnTo>
                    <a:lnTo>
                      <a:pt x="400" y="2856"/>
                    </a:lnTo>
                    <a:lnTo>
                      <a:pt x="374" y="2824"/>
                    </a:lnTo>
                    <a:lnTo>
                      <a:pt x="348" y="2790"/>
                    </a:lnTo>
                    <a:lnTo>
                      <a:pt x="323" y="2756"/>
                    </a:lnTo>
                    <a:lnTo>
                      <a:pt x="298" y="2722"/>
                    </a:lnTo>
                    <a:lnTo>
                      <a:pt x="275" y="2687"/>
                    </a:lnTo>
                    <a:lnTo>
                      <a:pt x="254" y="2651"/>
                    </a:lnTo>
                    <a:lnTo>
                      <a:pt x="232" y="2614"/>
                    </a:lnTo>
                    <a:lnTo>
                      <a:pt x="211" y="2578"/>
                    </a:lnTo>
                    <a:lnTo>
                      <a:pt x="191" y="2541"/>
                    </a:lnTo>
                    <a:lnTo>
                      <a:pt x="172" y="2502"/>
                    </a:lnTo>
                    <a:lnTo>
                      <a:pt x="155" y="2464"/>
                    </a:lnTo>
                    <a:lnTo>
                      <a:pt x="137" y="2425"/>
                    </a:lnTo>
                    <a:lnTo>
                      <a:pt x="121" y="2385"/>
                    </a:lnTo>
                    <a:lnTo>
                      <a:pt x="106" y="2345"/>
                    </a:lnTo>
                    <a:lnTo>
                      <a:pt x="92" y="2305"/>
                    </a:lnTo>
                    <a:lnTo>
                      <a:pt x="78" y="2265"/>
                    </a:lnTo>
                    <a:lnTo>
                      <a:pt x="66" y="2224"/>
                    </a:lnTo>
                    <a:lnTo>
                      <a:pt x="55" y="2182"/>
                    </a:lnTo>
                    <a:lnTo>
                      <a:pt x="45" y="2139"/>
                    </a:lnTo>
                    <a:lnTo>
                      <a:pt x="35" y="2098"/>
                    </a:lnTo>
                    <a:lnTo>
                      <a:pt x="28" y="2055"/>
                    </a:lnTo>
                    <a:lnTo>
                      <a:pt x="20" y="2012"/>
                    </a:lnTo>
                    <a:lnTo>
                      <a:pt x="14" y="1968"/>
                    </a:lnTo>
                    <a:lnTo>
                      <a:pt x="9" y="1924"/>
                    </a:lnTo>
                    <a:lnTo>
                      <a:pt x="5" y="1881"/>
                    </a:lnTo>
                    <a:lnTo>
                      <a:pt x="3" y="1836"/>
                    </a:lnTo>
                    <a:lnTo>
                      <a:pt x="0" y="1792"/>
                    </a:lnTo>
                    <a:lnTo>
                      <a:pt x="0" y="1745"/>
                    </a:lnTo>
                    <a:lnTo>
                      <a:pt x="0" y="1745"/>
                    </a:lnTo>
                    <a:lnTo>
                      <a:pt x="0" y="1701"/>
                    </a:lnTo>
                    <a:lnTo>
                      <a:pt x="3" y="1656"/>
                    </a:lnTo>
                    <a:lnTo>
                      <a:pt x="5" y="1612"/>
                    </a:lnTo>
                    <a:lnTo>
                      <a:pt x="9" y="1567"/>
                    </a:lnTo>
                    <a:lnTo>
                      <a:pt x="14" y="1524"/>
                    </a:lnTo>
                    <a:lnTo>
                      <a:pt x="20" y="1481"/>
                    </a:lnTo>
                    <a:lnTo>
                      <a:pt x="28" y="1438"/>
                    </a:lnTo>
                    <a:lnTo>
                      <a:pt x="35" y="1395"/>
                    </a:lnTo>
                    <a:lnTo>
                      <a:pt x="45" y="1352"/>
                    </a:lnTo>
                    <a:lnTo>
                      <a:pt x="55" y="1310"/>
                    </a:lnTo>
                    <a:lnTo>
                      <a:pt x="66" y="1269"/>
                    </a:lnTo>
                    <a:lnTo>
                      <a:pt x="78" y="1227"/>
                    </a:lnTo>
                    <a:lnTo>
                      <a:pt x="92" y="1187"/>
                    </a:lnTo>
                    <a:lnTo>
                      <a:pt x="106" y="1146"/>
                    </a:lnTo>
                    <a:lnTo>
                      <a:pt x="121" y="1107"/>
                    </a:lnTo>
                    <a:lnTo>
                      <a:pt x="137" y="1067"/>
                    </a:lnTo>
                    <a:lnTo>
                      <a:pt x="155" y="1029"/>
                    </a:lnTo>
                    <a:lnTo>
                      <a:pt x="172" y="990"/>
                    </a:lnTo>
                    <a:lnTo>
                      <a:pt x="191" y="952"/>
                    </a:lnTo>
                    <a:lnTo>
                      <a:pt x="211" y="915"/>
                    </a:lnTo>
                    <a:lnTo>
                      <a:pt x="232" y="878"/>
                    </a:lnTo>
                    <a:lnTo>
                      <a:pt x="254" y="841"/>
                    </a:lnTo>
                    <a:lnTo>
                      <a:pt x="275" y="806"/>
                    </a:lnTo>
                    <a:lnTo>
                      <a:pt x="298" y="770"/>
                    </a:lnTo>
                    <a:lnTo>
                      <a:pt x="323" y="736"/>
                    </a:lnTo>
                    <a:lnTo>
                      <a:pt x="348" y="703"/>
                    </a:lnTo>
                    <a:lnTo>
                      <a:pt x="374" y="669"/>
                    </a:lnTo>
                    <a:lnTo>
                      <a:pt x="400" y="636"/>
                    </a:lnTo>
                    <a:lnTo>
                      <a:pt x="426" y="604"/>
                    </a:lnTo>
                    <a:lnTo>
                      <a:pt x="454" y="572"/>
                    </a:lnTo>
                    <a:lnTo>
                      <a:pt x="483" y="543"/>
                    </a:lnTo>
                    <a:lnTo>
                      <a:pt x="512" y="512"/>
                    </a:lnTo>
                    <a:lnTo>
                      <a:pt x="541" y="483"/>
                    </a:lnTo>
                    <a:lnTo>
                      <a:pt x="572" y="453"/>
                    </a:lnTo>
                    <a:lnTo>
                      <a:pt x="604" y="426"/>
                    </a:lnTo>
                    <a:lnTo>
                      <a:pt x="637" y="399"/>
                    </a:lnTo>
                    <a:lnTo>
                      <a:pt x="669" y="373"/>
                    </a:lnTo>
                    <a:lnTo>
                      <a:pt x="703" y="347"/>
                    </a:lnTo>
                    <a:lnTo>
                      <a:pt x="737" y="323"/>
                    </a:lnTo>
                    <a:lnTo>
                      <a:pt x="771" y="298"/>
                    </a:lnTo>
                    <a:lnTo>
                      <a:pt x="806" y="275"/>
                    </a:lnTo>
                    <a:lnTo>
                      <a:pt x="841" y="253"/>
                    </a:lnTo>
                    <a:lnTo>
                      <a:pt x="878" y="232"/>
                    </a:lnTo>
                    <a:lnTo>
                      <a:pt x="915" y="210"/>
                    </a:lnTo>
                    <a:lnTo>
                      <a:pt x="952" y="192"/>
                    </a:lnTo>
                    <a:lnTo>
                      <a:pt x="990" y="172"/>
                    </a:lnTo>
                    <a:lnTo>
                      <a:pt x="1029" y="155"/>
                    </a:lnTo>
                    <a:lnTo>
                      <a:pt x="1067" y="136"/>
                    </a:lnTo>
                    <a:lnTo>
                      <a:pt x="1106" y="121"/>
                    </a:lnTo>
                    <a:lnTo>
                      <a:pt x="1146" y="106"/>
                    </a:lnTo>
                    <a:lnTo>
                      <a:pt x="1187" y="92"/>
                    </a:lnTo>
                    <a:lnTo>
                      <a:pt x="1227" y="78"/>
                    </a:lnTo>
                    <a:lnTo>
                      <a:pt x="1269" y="66"/>
                    </a:lnTo>
                    <a:lnTo>
                      <a:pt x="1310" y="55"/>
                    </a:lnTo>
                    <a:lnTo>
                      <a:pt x="1352" y="44"/>
                    </a:lnTo>
                    <a:lnTo>
                      <a:pt x="1395" y="35"/>
                    </a:lnTo>
                    <a:lnTo>
                      <a:pt x="1438" y="27"/>
                    </a:lnTo>
                    <a:lnTo>
                      <a:pt x="1481" y="20"/>
                    </a:lnTo>
                    <a:lnTo>
                      <a:pt x="1524" y="13"/>
                    </a:lnTo>
                    <a:lnTo>
                      <a:pt x="1567" y="9"/>
                    </a:lnTo>
                    <a:lnTo>
                      <a:pt x="1612" y="4"/>
                    </a:lnTo>
                    <a:lnTo>
                      <a:pt x="1656" y="3"/>
                    </a:lnTo>
                    <a:lnTo>
                      <a:pt x="1701" y="1"/>
                    </a:lnTo>
                    <a:lnTo>
                      <a:pt x="1746" y="0"/>
                    </a:lnTo>
                    <a:lnTo>
                      <a:pt x="1746" y="933"/>
                    </a:lnTo>
                    <a:lnTo>
                      <a:pt x="1746" y="933"/>
                    </a:lnTo>
                    <a:lnTo>
                      <a:pt x="1704" y="935"/>
                    </a:lnTo>
                    <a:lnTo>
                      <a:pt x="1663" y="938"/>
                    </a:lnTo>
                    <a:lnTo>
                      <a:pt x="1623" y="942"/>
                    </a:lnTo>
                    <a:lnTo>
                      <a:pt x="1583" y="950"/>
                    </a:lnTo>
                    <a:lnTo>
                      <a:pt x="1543" y="959"/>
                    </a:lnTo>
                    <a:lnTo>
                      <a:pt x="1504" y="970"/>
                    </a:lnTo>
                    <a:lnTo>
                      <a:pt x="1467" y="982"/>
                    </a:lnTo>
                    <a:lnTo>
                      <a:pt x="1430" y="998"/>
                    </a:lnTo>
                    <a:lnTo>
                      <a:pt x="1393" y="1013"/>
                    </a:lnTo>
                    <a:lnTo>
                      <a:pt x="1360" y="1032"/>
                    </a:lnTo>
                    <a:lnTo>
                      <a:pt x="1326" y="1052"/>
                    </a:lnTo>
                    <a:lnTo>
                      <a:pt x="1292" y="1072"/>
                    </a:lnTo>
                    <a:lnTo>
                      <a:pt x="1260" y="1095"/>
                    </a:lnTo>
                    <a:lnTo>
                      <a:pt x="1229" y="1119"/>
                    </a:lnTo>
                    <a:lnTo>
                      <a:pt x="1200" y="1144"/>
                    </a:lnTo>
                    <a:lnTo>
                      <a:pt x="1172" y="1172"/>
                    </a:lnTo>
                    <a:lnTo>
                      <a:pt x="1144" y="1199"/>
                    </a:lnTo>
                    <a:lnTo>
                      <a:pt x="1120" y="1230"/>
                    </a:lnTo>
                    <a:lnTo>
                      <a:pt x="1095" y="1259"/>
                    </a:lnTo>
                    <a:lnTo>
                      <a:pt x="1072" y="1292"/>
                    </a:lnTo>
                    <a:lnTo>
                      <a:pt x="1052" y="1325"/>
                    </a:lnTo>
                    <a:lnTo>
                      <a:pt x="1032" y="1359"/>
                    </a:lnTo>
                    <a:lnTo>
                      <a:pt x="1014" y="1395"/>
                    </a:lnTo>
                    <a:lnTo>
                      <a:pt x="998" y="1430"/>
                    </a:lnTo>
                    <a:lnTo>
                      <a:pt x="983" y="1467"/>
                    </a:lnTo>
                    <a:lnTo>
                      <a:pt x="970" y="1504"/>
                    </a:lnTo>
                    <a:lnTo>
                      <a:pt x="960" y="1544"/>
                    </a:lnTo>
                    <a:lnTo>
                      <a:pt x="950" y="1582"/>
                    </a:lnTo>
                    <a:lnTo>
                      <a:pt x="943" y="1622"/>
                    </a:lnTo>
                    <a:lnTo>
                      <a:pt x="938" y="1662"/>
                    </a:lnTo>
                    <a:lnTo>
                      <a:pt x="935" y="1704"/>
                    </a:lnTo>
                    <a:lnTo>
                      <a:pt x="934" y="1745"/>
                    </a:lnTo>
                    <a:lnTo>
                      <a:pt x="934" y="1745"/>
                    </a:lnTo>
                    <a:lnTo>
                      <a:pt x="935" y="1788"/>
                    </a:lnTo>
                    <a:lnTo>
                      <a:pt x="938" y="1828"/>
                    </a:lnTo>
                    <a:lnTo>
                      <a:pt x="943" y="1870"/>
                    </a:lnTo>
                    <a:lnTo>
                      <a:pt x="950" y="1910"/>
                    </a:lnTo>
                    <a:lnTo>
                      <a:pt x="960" y="1948"/>
                    </a:lnTo>
                    <a:lnTo>
                      <a:pt x="970" y="1987"/>
                    </a:lnTo>
                    <a:lnTo>
                      <a:pt x="983" y="2025"/>
                    </a:lnTo>
                    <a:lnTo>
                      <a:pt x="998" y="2062"/>
                    </a:lnTo>
                    <a:lnTo>
                      <a:pt x="1014" y="2098"/>
                    </a:lnTo>
                    <a:lnTo>
                      <a:pt x="1032" y="2133"/>
                    </a:lnTo>
                    <a:lnTo>
                      <a:pt x="1052" y="2167"/>
                    </a:lnTo>
                    <a:lnTo>
                      <a:pt x="1072" y="2201"/>
                    </a:lnTo>
                    <a:lnTo>
                      <a:pt x="1095" y="2231"/>
                    </a:lnTo>
                    <a:lnTo>
                      <a:pt x="1120" y="2262"/>
                    </a:lnTo>
                    <a:lnTo>
                      <a:pt x="1144" y="2291"/>
                    </a:lnTo>
                    <a:lnTo>
                      <a:pt x="1172" y="2321"/>
                    </a:lnTo>
                    <a:lnTo>
                      <a:pt x="1200" y="2347"/>
                    </a:lnTo>
                    <a:lnTo>
                      <a:pt x="1229" y="2373"/>
                    </a:lnTo>
                    <a:lnTo>
                      <a:pt x="1260" y="2398"/>
                    </a:lnTo>
                    <a:lnTo>
                      <a:pt x="1292" y="2419"/>
                    </a:lnTo>
                    <a:lnTo>
                      <a:pt x="1326" y="2441"/>
                    </a:lnTo>
                    <a:lnTo>
                      <a:pt x="1360" y="2461"/>
                    </a:lnTo>
                    <a:lnTo>
                      <a:pt x="1393" y="2478"/>
                    </a:lnTo>
                    <a:lnTo>
                      <a:pt x="1430" y="2494"/>
                    </a:lnTo>
                    <a:lnTo>
                      <a:pt x="1467" y="2510"/>
                    </a:lnTo>
                    <a:lnTo>
                      <a:pt x="1504" y="2522"/>
                    </a:lnTo>
                    <a:lnTo>
                      <a:pt x="1543" y="2533"/>
                    </a:lnTo>
                    <a:lnTo>
                      <a:pt x="1583" y="2542"/>
                    </a:lnTo>
                    <a:lnTo>
                      <a:pt x="1623" y="2550"/>
                    </a:lnTo>
                    <a:lnTo>
                      <a:pt x="1663" y="2554"/>
                    </a:lnTo>
                    <a:lnTo>
                      <a:pt x="1704" y="2558"/>
                    </a:lnTo>
                    <a:lnTo>
                      <a:pt x="1746" y="2559"/>
                    </a:lnTo>
                    <a:lnTo>
                      <a:pt x="1746" y="3493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 dirty="0"/>
              </a:p>
            </p:txBody>
          </p:sp>
          <p:sp>
            <p:nvSpPr>
              <p:cNvPr id="18" name="Freeform 27">
                <a:extLst>
                  <a:ext uri="{FF2B5EF4-FFF2-40B4-BE49-F238E27FC236}">
                    <a16:creationId xmlns:a16="http://schemas.microsoft.com/office/drawing/2014/main" id="{8BE79C95-D5B4-44D5-B163-4B7716D49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237" y="3378423"/>
                <a:ext cx="902350" cy="1806113"/>
              </a:xfrm>
              <a:custGeom>
                <a:avLst/>
                <a:gdLst/>
                <a:ahLst/>
                <a:cxnLst>
                  <a:cxn ang="0">
                    <a:pos x="1278" y="2558"/>
                  </a:cxn>
                  <a:cxn ang="0">
                    <a:pos x="1147" y="2552"/>
                  </a:cxn>
                  <a:cxn ang="0">
                    <a:pos x="1021" y="2532"/>
                  </a:cxn>
                  <a:cxn ang="0">
                    <a:pos x="898" y="2501"/>
                  </a:cxn>
                  <a:cxn ang="0">
                    <a:pos x="781" y="2458"/>
                  </a:cxn>
                  <a:cxn ang="0">
                    <a:pos x="669" y="2404"/>
                  </a:cxn>
                  <a:cxn ang="0">
                    <a:pos x="562" y="2340"/>
                  </a:cxn>
                  <a:cxn ang="0">
                    <a:pos x="464" y="2266"/>
                  </a:cxn>
                  <a:cxn ang="0">
                    <a:pos x="373" y="2184"/>
                  </a:cxn>
                  <a:cxn ang="0">
                    <a:pos x="290" y="2092"/>
                  </a:cxn>
                  <a:cxn ang="0">
                    <a:pos x="218" y="1994"/>
                  </a:cxn>
                  <a:cxn ang="0">
                    <a:pos x="153" y="1889"/>
                  </a:cxn>
                  <a:cxn ang="0">
                    <a:pos x="99" y="1777"/>
                  </a:cxn>
                  <a:cxn ang="0">
                    <a:pos x="56" y="1660"/>
                  </a:cxn>
                  <a:cxn ang="0">
                    <a:pos x="24" y="1537"/>
                  </a:cxn>
                  <a:cxn ang="0">
                    <a:pos x="6" y="1409"/>
                  </a:cxn>
                  <a:cxn ang="0">
                    <a:pos x="0" y="1278"/>
                  </a:cxn>
                  <a:cxn ang="0">
                    <a:pos x="1" y="1214"/>
                  </a:cxn>
                  <a:cxn ang="0">
                    <a:pos x="13" y="1085"/>
                  </a:cxn>
                  <a:cxn ang="0">
                    <a:pos x="40" y="958"/>
                  </a:cxn>
                  <a:cxn ang="0">
                    <a:pos x="76" y="838"/>
                  </a:cxn>
                  <a:cxn ang="0">
                    <a:pos x="126" y="725"/>
                  </a:cxn>
                  <a:cxn ang="0">
                    <a:pos x="184" y="615"/>
                  </a:cxn>
                  <a:cxn ang="0">
                    <a:pos x="253" y="514"/>
                  </a:cxn>
                  <a:cxn ang="0">
                    <a:pos x="332" y="419"/>
                  </a:cxn>
                  <a:cxn ang="0">
                    <a:pos x="418" y="332"/>
                  </a:cxn>
                  <a:cxn ang="0">
                    <a:pos x="513" y="254"/>
                  </a:cxn>
                  <a:cxn ang="0">
                    <a:pos x="615" y="185"/>
                  </a:cxn>
                  <a:cxn ang="0">
                    <a:pos x="724" y="126"/>
                  </a:cxn>
                  <a:cxn ang="0">
                    <a:pos x="838" y="77"/>
                  </a:cxn>
                  <a:cxn ang="0">
                    <a:pos x="958" y="40"/>
                  </a:cxn>
                  <a:cxn ang="0">
                    <a:pos x="1084" y="14"/>
                  </a:cxn>
                  <a:cxn ang="0">
                    <a:pos x="1211" y="2"/>
                  </a:cxn>
                </a:cxnLst>
                <a:rect l="0" t="0" r="r" b="b"/>
                <a:pathLst>
                  <a:path w="1278" h="2558">
                    <a:moveTo>
                      <a:pt x="1278" y="2558"/>
                    </a:moveTo>
                    <a:lnTo>
                      <a:pt x="1278" y="2558"/>
                    </a:lnTo>
                    <a:lnTo>
                      <a:pt x="1211" y="2557"/>
                    </a:lnTo>
                    <a:lnTo>
                      <a:pt x="1147" y="2552"/>
                    </a:lnTo>
                    <a:lnTo>
                      <a:pt x="1084" y="2544"/>
                    </a:lnTo>
                    <a:lnTo>
                      <a:pt x="1021" y="2532"/>
                    </a:lnTo>
                    <a:lnTo>
                      <a:pt x="958" y="2518"/>
                    </a:lnTo>
                    <a:lnTo>
                      <a:pt x="898" y="2501"/>
                    </a:lnTo>
                    <a:lnTo>
                      <a:pt x="838" y="2481"/>
                    </a:lnTo>
                    <a:lnTo>
                      <a:pt x="781" y="2458"/>
                    </a:lnTo>
                    <a:lnTo>
                      <a:pt x="724" y="2432"/>
                    </a:lnTo>
                    <a:lnTo>
                      <a:pt x="669" y="2404"/>
                    </a:lnTo>
                    <a:lnTo>
                      <a:pt x="615" y="2374"/>
                    </a:lnTo>
                    <a:lnTo>
                      <a:pt x="562" y="2340"/>
                    </a:lnTo>
                    <a:lnTo>
                      <a:pt x="513" y="2304"/>
                    </a:lnTo>
                    <a:lnTo>
                      <a:pt x="464" y="2266"/>
                    </a:lnTo>
                    <a:lnTo>
                      <a:pt x="418" y="2226"/>
                    </a:lnTo>
                    <a:lnTo>
                      <a:pt x="373" y="2184"/>
                    </a:lnTo>
                    <a:lnTo>
                      <a:pt x="332" y="2140"/>
                    </a:lnTo>
                    <a:lnTo>
                      <a:pt x="290" y="2092"/>
                    </a:lnTo>
                    <a:lnTo>
                      <a:pt x="253" y="2044"/>
                    </a:lnTo>
                    <a:lnTo>
                      <a:pt x="218" y="1994"/>
                    </a:lnTo>
                    <a:lnTo>
                      <a:pt x="184" y="1943"/>
                    </a:lnTo>
                    <a:lnTo>
                      <a:pt x="153" y="1889"/>
                    </a:lnTo>
                    <a:lnTo>
                      <a:pt x="126" y="1834"/>
                    </a:lnTo>
                    <a:lnTo>
                      <a:pt x="99" y="1777"/>
                    </a:lnTo>
                    <a:lnTo>
                      <a:pt x="76" y="1718"/>
                    </a:lnTo>
                    <a:lnTo>
                      <a:pt x="56" y="1660"/>
                    </a:lnTo>
                    <a:lnTo>
                      <a:pt x="40" y="1598"/>
                    </a:lnTo>
                    <a:lnTo>
                      <a:pt x="24" y="1537"/>
                    </a:lnTo>
                    <a:lnTo>
                      <a:pt x="13" y="1474"/>
                    </a:lnTo>
                    <a:lnTo>
                      <a:pt x="6" y="1409"/>
                    </a:lnTo>
                    <a:lnTo>
                      <a:pt x="1" y="1345"/>
                    </a:lnTo>
                    <a:lnTo>
                      <a:pt x="0" y="1278"/>
                    </a:lnTo>
                    <a:lnTo>
                      <a:pt x="0" y="1278"/>
                    </a:lnTo>
                    <a:lnTo>
                      <a:pt x="1" y="1214"/>
                    </a:lnTo>
                    <a:lnTo>
                      <a:pt x="6" y="1148"/>
                    </a:lnTo>
                    <a:lnTo>
                      <a:pt x="13" y="1085"/>
                    </a:lnTo>
                    <a:lnTo>
                      <a:pt x="24" y="1022"/>
                    </a:lnTo>
                    <a:lnTo>
                      <a:pt x="40" y="958"/>
                    </a:lnTo>
                    <a:lnTo>
                      <a:pt x="56" y="898"/>
                    </a:lnTo>
                    <a:lnTo>
                      <a:pt x="76" y="838"/>
                    </a:lnTo>
                    <a:lnTo>
                      <a:pt x="99" y="782"/>
                    </a:lnTo>
                    <a:lnTo>
                      <a:pt x="126" y="725"/>
                    </a:lnTo>
                    <a:lnTo>
                      <a:pt x="153" y="669"/>
                    </a:lnTo>
                    <a:lnTo>
                      <a:pt x="184" y="615"/>
                    </a:lnTo>
                    <a:lnTo>
                      <a:pt x="218" y="563"/>
                    </a:lnTo>
                    <a:lnTo>
                      <a:pt x="253" y="514"/>
                    </a:lnTo>
                    <a:lnTo>
                      <a:pt x="290" y="465"/>
                    </a:lnTo>
                    <a:lnTo>
                      <a:pt x="332" y="419"/>
                    </a:lnTo>
                    <a:lnTo>
                      <a:pt x="373" y="374"/>
                    </a:lnTo>
                    <a:lnTo>
                      <a:pt x="418" y="332"/>
                    </a:lnTo>
                    <a:lnTo>
                      <a:pt x="464" y="292"/>
                    </a:lnTo>
                    <a:lnTo>
                      <a:pt x="513" y="254"/>
                    </a:lnTo>
                    <a:lnTo>
                      <a:pt x="562" y="219"/>
                    </a:lnTo>
                    <a:lnTo>
                      <a:pt x="615" y="185"/>
                    </a:lnTo>
                    <a:lnTo>
                      <a:pt x="669" y="154"/>
                    </a:lnTo>
                    <a:lnTo>
                      <a:pt x="724" y="126"/>
                    </a:lnTo>
                    <a:lnTo>
                      <a:pt x="781" y="100"/>
                    </a:lnTo>
                    <a:lnTo>
                      <a:pt x="838" y="77"/>
                    </a:lnTo>
                    <a:lnTo>
                      <a:pt x="898" y="57"/>
                    </a:lnTo>
                    <a:lnTo>
                      <a:pt x="958" y="40"/>
                    </a:lnTo>
                    <a:lnTo>
                      <a:pt x="1021" y="26"/>
                    </a:lnTo>
                    <a:lnTo>
                      <a:pt x="1084" y="14"/>
                    </a:lnTo>
                    <a:lnTo>
                      <a:pt x="1147" y="6"/>
                    </a:lnTo>
                    <a:lnTo>
                      <a:pt x="1211" y="2"/>
                    </a:lnTo>
                    <a:lnTo>
                      <a:pt x="1278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accent4"/>
                </a:solidFill>
                <a:prstDash val="lgDash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 dirty="0"/>
              </a:p>
            </p:txBody>
          </p:sp>
        </p:grpSp>
        <p:grpSp>
          <p:nvGrpSpPr>
            <p:cNvPr id="11" name="Group 16">
              <a:extLst>
                <a:ext uri="{FF2B5EF4-FFF2-40B4-BE49-F238E27FC236}">
                  <a16:creationId xmlns:a16="http://schemas.microsoft.com/office/drawing/2014/main" id="{1027B088-C4B0-4E02-A887-0959049DB257}"/>
                </a:ext>
              </a:extLst>
            </p:cNvPr>
            <p:cNvGrpSpPr/>
            <p:nvPr/>
          </p:nvGrpSpPr>
          <p:grpSpPr>
            <a:xfrm rot="5400000">
              <a:off x="9654724" y="1287901"/>
              <a:ext cx="1232788" cy="2466989"/>
              <a:chOff x="292799" y="3047985"/>
              <a:chExt cx="1232788" cy="2466989"/>
            </a:xfrm>
          </p:grpSpPr>
          <p:sp>
            <p:nvSpPr>
              <p:cNvPr id="15" name="Freeform 5">
                <a:extLst>
                  <a:ext uri="{FF2B5EF4-FFF2-40B4-BE49-F238E27FC236}">
                    <a16:creationId xmlns:a16="http://schemas.microsoft.com/office/drawing/2014/main" id="{AA42CD71-BAAA-4142-B9B9-E34C9A5719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799" y="3047985"/>
                <a:ext cx="1232788" cy="2466989"/>
              </a:xfrm>
              <a:custGeom>
                <a:avLst/>
                <a:gdLst/>
                <a:ahLst/>
                <a:cxnLst>
                  <a:cxn ang="0">
                    <a:pos x="1656" y="3490"/>
                  </a:cxn>
                  <a:cxn ang="0">
                    <a:pos x="1481" y="3471"/>
                  </a:cxn>
                  <a:cxn ang="0">
                    <a:pos x="1310" y="3437"/>
                  </a:cxn>
                  <a:cxn ang="0">
                    <a:pos x="1146" y="3387"/>
                  </a:cxn>
                  <a:cxn ang="0">
                    <a:pos x="990" y="3319"/>
                  </a:cxn>
                  <a:cxn ang="0">
                    <a:pos x="841" y="3239"/>
                  </a:cxn>
                  <a:cxn ang="0">
                    <a:pos x="703" y="3145"/>
                  </a:cxn>
                  <a:cxn ang="0">
                    <a:pos x="572" y="3037"/>
                  </a:cxn>
                  <a:cxn ang="0">
                    <a:pos x="454" y="2919"/>
                  </a:cxn>
                  <a:cxn ang="0">
                    <a:pos x="348" y="2790"/>
                  </a:cxn>
                  <a:cxn ang="0">
                    <a:pos x="254" y="2651"/>
                  </a:cxn>
                  <a:cxn ang="0">
                    <a:pos x="172" y="2502"/>
                  </a:cxn>
                  <a:cxn ang="0">
                    <a:pos x="106" y="2345"/>
                  </a:cxn>
                  <a:cxn ang="0">
                    <a:pos x="55" y="2182"/>
                  </a:cxn>
                  <a:cxn ang="0">
                    <a:pos x="20" y="2012"/>
                  </a:cxn>
                  <a:cxn ang="0">
                    <a:pos x="3" y="1836"/>
                  </a:cxn>
                  <a:cxn ang="0">
                    <a:pos x="0" y="1701"/>
                  </a:cxn>
                  <a:cxn ang="0">
                    <a:pos x="14" y="1524"/>
                  </a:cxn>
                  <a:cxn ang="0">
                    <a:pos x="45" y="1352"/>
                  </a:cxn>
                  <a:cxn ang="0">
                    <a:pos x="92" y="1187"/>
                  </a:cxn>
                  <a:cxn ang="0">
                    <a:pos x="155" y="1029"/>
                  </a:cxn>
                  <a:cxn ang="0">
                    <a:pos x="232" y="878"/>
                  </a:cxn>
                  <a:cxn ang="0">
                    <a:pos x="323" y="736"/>
                  </a:cxn>
                  <a:cxn ang="0">
                    <a:pos x="426" y="604"/>
                  </a:cxn>
                  <a:cxn ang="0">
                    <a:pos x="541" y="483"/>
                  </a:cxn>
                  <a:cxn ang="0">
                    <a:pos x="669" y="373"/>
                  </a:cxn>
                  <a:cxn ang="0">
                    <a:pos x="806" y="275"/>
                  </a:cxn>
                  <a:cxn ang="0">
                    <a:pos x="952" y="192"/>
                  </a:cxn>
                  <a:cxn ang="0">
                    <a:pos x="1106" y="121"/>
                  </a:cxn>
                  <a:cxn ang="0">
                    <a:pos x="1269" y="66"/>
                  </a:cxn>
                  <a:cxn ang="0">
                    <a:pos x="1438" y="27"/>
                  </a:cxn>
                  <a:cxn ang="0">
                    <a:pos x="1612" y="4"/>
                  </a:cxn>
                  <a:cxn ang="0">
                    <a:pos x="1746" y="933"/>
                  </a:cxn>
                  <a:cxn ang="0">
                    <a:pos x="1623" y="942"/>
                  </a:cxn>
                  <a:cxn ang="0">
                    <a:pos x="1467" y="982"/>
                  </a:cxn>
                  <a:cxn ang="0">
                    <a:pos x="1326" y="1052"/>
                  </a:cxn>
                  <a:cxn ang="0">
                    <a:pos x="1200" y="1144"/>
                  </a:cxn>
                  <a:cxn ang="0">
                    <a:pos x="1095" y="1259"/>
                  </a:cxn>
                  <a:cxn ang="0">
                    <a:pos x="1014" y="1395"/>
                  </a:cxn>
                  <a:cxn ang="0">
                    <a:pos x="960" y="1544"/>
                  </a:cxn>
                  <a:cxn ang="0">
                    <a:pos x="935" y="1704"/>
                  </a:cxn>
                  <a:cxn ang="0">
                    <a:pos x="938" y="1828"/>
                  </a:cxn>
                  <a:cxn ang="0">
                    <a:pos x="970" y="1987"/>
                  </a:cxn>
                  <a:cxn ang="0">
                    <a:pos x="1032" y="2133"/>
                  </a:cxn>
                  <a:cxn ang="0">
                    <a:pos x="1120" y="2262"/>
                  </a:cxn>
                  <a:cxn ang="0">
                    <a:pos x="1229" y="2373"/>
                  </a:cxn>
                  <a:cxn ang="0">
                    <a:pos x="1360" y="2461"/>
                  </a:cxn>
                  <a:cxn ang="0">
                    <a:pos x="1504" y="2522"/>
                  </a:cxn>
                  <a:cxn ang="0">
                    <a:pos x="1663" y="2554"/>
                  </a:cxn>
                </a:cxnLst>
                <a:rect l="0" t="0" r="r" b="b"/>
                <a:pathLst>
                  <a:path w="1746" h="3493">
                    <a:moveTo>
                      <a:pt x="1746" y="3493"/>
                    </a:moveTo>
                    <a:lnTo>
                      <a:pt x="1746" y="3493"/>
                    </a:lnTo>
                    <a:lnTo>
                      <a:pt x="1701" y="3491"/>
                    </a:lnTo>
                    <a:lnTo>
                      <a:pt x="1656" y="3490"/>
                    </a:lnTo>
                    <a:lnTo>
                      <a:pt x="1612" y="3487"/>
                    </a:lnTo>
                    <a:lnTo>
                      <a:pt x="1567" y="3484"/>
                    </a:lnTo>
                    <a:lnTo>
                      <a:pt x="1524" y="3477"/>
                    </a:lnTo>
                    <a:lnTo>
                      <a:pt x="1481" y="3471"/>
                    </a:lnTo>
                    <a:lnTo>
                      <a:pt x="1438" y="3465"/>
                    </a:lnTo>
                    <a:lnTo>
                      <a:pt x="1395" y="3456"/>
                    </a:lnTo>
                    <a:lnTo>
                      <a:pt x="1352" y="3447"/>
                    </a:lnTo>
                    <a:lnTo>
                      <a:pt x="1310" y="3437"/>
                    </a:lnTo>
                    <a:lnTo>
                      <a:pt x="1269" y="3425"/>
                    </a:lnTo>
                    <a:lnTo>
                      <a:pt x="1227" y="3413"/>
                    </a:lnTo>
                    <a:lnTo>
                      <a:pt x="1187" y="3400"/>
                    </a:lnTo>
                    <a:lnTo>
                      <a:pt x="1146" y="3387"/>
                    </a:lnTo>
                    <a:lnTo>
                      <a:pt x="1106" y="3371"/>
                    </a:lnTo>
                    <a:lnTo>
                      <a:pt x="1067" y="3354"/>
                    </a:lnTo>
                    <a:lnTo>
                      <a:pt x="1029" y="3337"/>
                    </a:lnTo>
                    <a:lnTo>
                      <a:pt x="990" y="3319"/>
                    </a:lnTo>
                    <a:lnTo>
                      <a:pt x="952" y="3301"/>
                    </a:lnTo>
                    <a:lnTo>
                      <a:pt x="915" y="3281"/>
                    </a:lnTo>
                    <a:lnTo>
                      <a:pt x="878" y="3261"/>
                    </a:lnTo>
                    <a:lnTo>
                      <a:pt x="841" y="3239"/>
                    </a:lnTo>
                    <a:lnTo>
                      <a:pt x="806" y="3217"/>
                    </a:lnTo>
                    <a:lnTo>
                      <a:pt x="771" y="3193"/>
                    </a:lnTo>
                    <a:lnTo>
                      <a:pt x="737" y="3170"/>
                    </a:lnTo>
                    <a:lnTo>
                      <a:pt x="703" y="3145"/>
                    </a:lnTo>
                    <a:lnTo>
                      <a:pt x="669" y="3119"/>
                    </a:lnTo>
                    <a:lnTo>
                      <a:pt x="637" y="3093"/>
                    </a:lnTo>
                    <a:lnTo>
                      <a:pt x="604" y="3065"/>
                    </a:lnTo>
                    <a:lnTo>
                      <a:pt x="572" y="3037"/>
                    </a:lnTo>
                    <a:lnTo>
                      <a:pt x="541" y="3010"/>
                    </a:lnTo>
                    <a:lnTo>
                      <a:pt x="512" y="2981"/>
                    </a:lnTo>
                    <a:lnTo>
                      <a:pt x="483" y="2950"/>
                    </a:lnTo>
                    <a:lnTo>
                      <a:pt x="454" y="2919"/>
                    </a:lnTo>
                    <a:lnTo>
                      <a:pt x="426" y="2888"/>
                    </a:lnTo>
                    <a:lnTo>
                      <a:pt x="400" y="2856"/>
                    </a:lnTo>
                    <a:lnTo>
                      <a:pt x="374" y="2824"/>
                    </a:lnTo>
                    <a:lnTo>
                      <a:pt x="348" y="2790"/>
                    </a:lnTo>
                    <a:lnTo>
                      <a:pt x="323" y="2756"/>
                    </a:lnTo>
                    <a:lnTo>
                      <a:pt x="298" y="2722"/>
                    </a:lnTo>
                    <a:lnTo>
                      <a:pt x="275" y="2687"/>
                    </a:lnTo>
                    <a:lnTo>
                      <a:pt x="254" y="2651"/>
                    </a:lnTo>
                    <a:lnTo>
                      <a:pt x="232" y="2614"/>
                    </a:lnTo>
                    <a:lnTo>
                      <a:pt x="211" y="2578"/>
                    </a:lnTo>
                    <a:lnTo>
                      <a:pt x="191" y="2541"/>
                    </a:lnTo>
                    <a:lnTo>
                      <a:pt x="172" y="2502"/>
                    </a:lnTo>
                    <a:lnTo>
                      <a:pt x="155" y="2464"/>
                    </a:lnTo>
                    <a:lnTo>
                      <a:pt x="137" y="2425"/>
                    </a:lnTo>
                    <a:lnTo>
                      <a:pt x="121" y="2385"/>
                    </a:lnTo>
                    <a:lnTo>
                      <a:pt x="106" y="2345"/>
                    </a:lnTo>
                    <a:lnTo>
                      <a:pt x="92" y="2305"/>
                    </a:lnTo>
                    <a:lnTo>
                      <a:pt x="78" y="2265"/>
                    </a:lnTo>
                    <a:lnTo>
                      <a:pt x="66" y="2224"/>
                    </a:lnTo>
                    <a:lnTo>
                      <a:pt x="55" y="2182"/>
                    </a:lnTo>
                    <a:lnTo>
                      <a:pt x="45" y="2139"/>
                    </a:lnTo>
                    <a:lnTo>
                      <a:pt x="35" y="2098"/>
                    </a:lnTo>
                    <a:lnTo>
                      <a:pt x="28" y="2055"/>
                    </a:lnTo>
                    <a:lnTo>
                      <a:pt x="20" y="2012"/>
                    </a:lnTo>
                    <a:lnTo>
                      <a:pt x="14" y="1968"/>
                    </a:lnTo>
                    <a:lnTo>
                      <a:pt x="9" y="1924"/>
                    </a:lnTo>
                    <a:lnTo>
                      <a:pt x="5" y="1881"/>
                    </a:lnTo>
                    <a:lnTo>
                      <a:pt x="3" y="1836"/>
                    </a:lnTo>
                    <a:lnTo>
                      <a:pt x="0" y="1792"/>
                    </a:lnTo>
                    <a:lnTo>
                      <a:pt x="0" y="1745"/>
                    </a:lnTo>
                    <a:lnTo>
                      <a:pt x="0" y="1745"/>
                    </a:lnTo>
                    <a:lnTo>
                      <a:pt x="0" y="1701"/>
                    </a:lnTo>
                    <a:lnTo>
                      <a:pt x="3" y="1656"/>
                    </a:lnTo>
                    <a:lnTo>
                      <a:pt x="5" y="1612"/>
                    </a:lnTo>
                    <a:lnTo>
                      <a:pt x="9" y="1567"/>
                    </a:lnTo>
                    <a:lnTo>
                      <a:pt x="14" y="1524"/>
                    </a:lnTo>
                    <a:lnTo>
                      <a:pt x="20" y="1481"/>
                    </a:lnTo>
                    <a:lnTo>
                      <a:pt x="28" y="1438"/>
                    </a:lnTo>
                    <a:lnTo>
                      <a:pt x="35" y="1395"/>
                    </a:lnTo>
                    <a:lnTo>
                      <a:pt x="45" y="1352"/>
                    </a:lnTo>
                    <a:lnTo>
                      <a:pt x="55" y="1310"/>
                    </a:lnTo>
                    <a:lnTo>
                      <a:pt x="66" y="1269"/>
                    </a:lnTo>
                    <a:lnTo>
                      <a:pt x="78" y="1227"/>
                    </a:lnTo>
                    <a:lnTo>
                      <a:pt x="92" y="1187"/>
                    </a:lnTo>
                    <a:lnTo>
                      <a:pt x="106" y="1146"/>
                    </a:lnTo>
                    <a:lnTo>
                      <a:pt x="121" y="1107"/>
                    </a:lnTo>
                    <a:lnTo>
                      <a:pt x="137" y="1067"/>
                    </a:lnTo>
                    <a:lnTo>
                      <a:pt x="155" y="1029"/>
                    </a:lnTo>
                    <a:lnTo>
                      <a:pt x="172" y="990"/>
                    </a:lnTo>
                    <a:lnTo>
                      <a:pt x="191" y="952"/>
                    </a:lnTo>
                    <a:lnTo>
                      <a:pt x="211" y="915"/>
                    </a:lnTo>
                    <a:lnTo>
                      <a:pt x="232" y="878"/>
                    </a:lnTo>
                    <a:lnTo>
                      <a:pt x="254" y="841"/>
                    </a:lnTo>
                    <a:lnTo>
                      <a:pt x="275" y="806"/>
                    </a:lnTo>
                    <a:lnTo>
                      <a:pt x="298" y="770"/>
                    </a:lnTo>
                    <a:lnTo>
                      <a:pt x="323" y="736"/>
                    </a:lnTo>
                    <a:lnTo>
                      <a:pt x="348" y="703"/>
                    </a:lnTo>
                    <a:lnTo>
                      <a:pt x="374" y="669"/>
                    </a:lnTo>
                    <a:lnTo>
                      <a:pt x="400" y="636"/>
                    </a:lnTo>
                    <a:lnTo>
                      <a:pt x="426" y="604"/>
                    </a:lnTo>
                    <a:lnTo>
                      <a:pt x="454" y="572"/>
                    </a:lnTo>
                    <a:lnTo>
                      <a:pt x="483" y="543"/>
                    </a:lnTo>
                    <a:lnTo>
                      <a:pt x="512" y="512"/>
                    </a:lnTo>
                    <a:lnTo>
                      <a:pt x="541" y="483"/>
                    </a:lnTo>
                    <a:lnTo>
                      <a:pt x="572" y="453"/>
                    </a:lnTo>
                    <a:lnTo>
                      <a:pt x="604" y="426"/>
                    </a:lnTo>
                    <a:lnTo>
                      <a:pt x="637" y="399"/>
                    </a:lnTo>
                    <a:lnTo>
                      <a:pt x="669" y="373"/>
                    </a:lnTo>
                    <a:lnTo>
                      <a:pt x="703" y="347"/>
                    </a:lnTo>
                    <a:lnTo>
                      <a:pt x="737" y="323"/>
                    </a:lnTo>
                    <a:lnTo>
                      <a:pt x="771" y="298"/>
                    </a:lnTo>
                    <a:lnTo>
                      <a:pt x="806" y="275"/>
                    </a:lnTo>
                    <a:lnTo>
                      <a:pt x="841" y="253"/>
                    </a:lnTo>
                    <a:lnTo>
                      <a:pt x="878" y="232"/>
                    </a:lnTo>
                    <a:lnTo>
                      <a:pt x="915" y="210"/>
                    </a:lnTo>
                    <a:lnTo>
                      <a:pt x="952" y="192"/>
                    </a:lnTo>
                    <a:lnTo>
                      <a:pt x="990" y="172"/>
                    </a:lnTo>
                    <a:lnTo>
                      <a:pt x="1029" y="155"/>
                    </a:lnTo>
                    <a:lnTo>
                      <a:pt x="1067" y="136"/>
                    </a:lnTo>
                    <a:lnTo>
                      <a:pt x="1106" y="121"/>
                    </a:lnTo>
                    <a:lnTo>
                      <a:pt x="1146" y="106"/>
                    </a:lnTo>
                    <a:lnTo>
                      <a:pt x="1187" y="92"/>
                    </a:lnTo>
                    <a:lnTo>
                      <a:pt x="1227" y="78"/>
                    </a:lnTo>
                    <a:lnTo>
                      <a:pt x="1269" y="66"/>
                    </a:lnTo>
                    <a:lnTo>
                      <a:pt x="1310" y="55"/>
                    </a:lnTo>
                    <a:lnTo>
                      <a:pt x="1352" y="44"/>
                    </a:lnTo>
                    <a:lnTo>
                      <a:pt x="1395" y="35"/>
                    </a:lnTo>
                    <a:lnTo>
                      <a:pt x="1438" y="27"/>
                    </a:lnTo>
                    <a:lnTo>
                      <a:pt x="1481" y="20"/>
                    </a:lnTo>
                    <a:lnTo>
                      <a:pt x="1524" y="13"/>
                    </a:lnTo>
                    <a:lnTo>
                      <a:pt x="1567" y="9"/>
                    </a:lnTo>
                    <a:lnTo>
                      <a:pt x="1612" y="4"/>
                    </a:lnTo>
                    <a:lnTo>
                      <a:pt x="1656" y="3"/>
                    </a:lnTo>
                    <a:lnTo>
                      <a:pt x="1701" y="1"/>
                    </a:lnTo>
                    <a:lnTo>
                      <a:pt x="1746" y="0"/>
                    </a:lnTo>
                    <a:lnTo>
                      <a:pt x="1746" y="933"/>
                    </a:lnTo>
                    <a:lnTo>
                      <a:pt x="1746" y="933"/>
                    </a:lnTo>
                    <a:lnTo>
                      <a:pt x="1704" y="935"/>
                    </a:lnTo>
                    <a:lnTo>
                      <a:pt x="1663" y="938"/>
                    </a:lnTo>
                    <a:lnTo>
                      <a:pt x="1623" y="942"/>
                    </a:lnTo>
                    <a:lnTo>
                      <a:pt x="1583" y="950"/>
                    </a:lnTo>
                    <a:lnTo>
                      <a:pt x="1543" y="959"/>
                    </a:lnTo>
                    <a:lnTo>
                      <a:pt x="1504" y="970"/>
                    </a:lnTo>
                    <a:lnTo>
                      <a:pt x="1467" y="982"/>
                    </a:lnTo>
                    <a:lnTo>
                      <a:pt x="1430" y="998"/>
                    </a:lnTo>
                    <a:lnTo>
                      <a:pt x="1393" y="1013"/>
                    </a:lnTo>
                    <a:lnTo>
                      <a:pt x="1360" y="1032"/>
                    </a:lnTo>
                    <a:lnTo>
                      <a:pt x="1326" y="1052"/>
                    </a:lnTo>
                    <a:lnTo>
                      <a:pt x="1292" y="1072"/>
                    </a:lnTo>
                    <a:lnTo>
                      <a:pt x="1260" y="1095"/>
                    </a:lnTo>
                    <a:lnTo>
                      <a:pt x="1229" y="1119"/>
                    </a:lnTo>
                    <a:lnTo>
                      <a:pt x="1200" y="1144"/>
                    </a:lnTo>
                    <a:lnTo>
                      <a:pt x="1172" y="1172"/>
                    </a:lnTo>
                    <a:lnTo>
                      <a:pt x="1144" y="1199"/>
                    </a:lnTo>
                    <a:lnTo>
                      <a:pt x="1120" y="1230"/>
                    </a:lnTo>
                    <a:lnTo>
                      <a:pt x="1095" y="1259"/>
                    </a:lnTo>
                    <a:lnTo>
                      <a:pt x="1072" y="1292"/>
                    </a:lnTo>
                    <a:lnTo>
                      <a:pt x="1052" y="1325"/>
                    </a:lnTo>
                    <a:lnTo>
                      <a:pt x="1032" y="1359"/>
                    </a:lnTo>
                    <a:lnTo>
                      <a:pt x="1014" y="1395"/>
                    </a:lnTo>
                    <a:lnTo>
                      <a:pt x="998" y="1430"/>
                    </a:lnTo>
                    <a:lnTo>
                      <a:pt x="983" y="1467"/>
                    </a:lnTo>
                    <a:lnTo>
                      <a:pt x="970" y="1504"/>
                    </a:lnTo>
                    <a:lnTo>
                      <a:pt x="960" y="1544"/>
                    </a:lnTo>
                    <a:lnTo>
                      <a:pt x="950" y="1582"/>
                    </a:lnTo>
                    <a:lnTo>
                      <a:pt x="943" y="1622"/>
                    </a:lnTo>
                    <a:lnTo>
                      <a:pt x="938" y="1662"/>
                    </a:lnTo>
                    <a:lnTo>
                      <a:pt x="935" y="1704"/>
                    </a:lnTo>
                    <a:lnTo>
                      <a:pt x="934" y="1745"/>
                    </a:lnTo>
                    <a:lnTo>
                      <a:pt x="934" y="1745"/>
                    </a:lnTo>
                    <a:lnTo>
                      <a:pt x="935" y="1788"/>
                    </a:lnTo>
                    <a:lnTo>
                      <a:pt x="938" y="1828"/>
                    </a:lnTo>
                    <a:lnTo>
                      <a:pt x="943" y="1870"/>
                    </a:lnTo>
                    <a:lnTo>
                      <a:pt x="950" y="1910"/>
                    </a:lnTo>
                    <a:lnTo>
                      <a:pt x="960" y="1948"/>
                    </a:lnTo>
                    <a:lnTo>
                      <a:pt x="970" y="1987"/>
                    </a:lnTo>
                    <a:lnTo>
                      <a:pt x="983" y="2025"/>
                    </a:lnTo>
                    <a:lnTo>
                      <a:pt x="998" y="2062"/>
                    </a:lnTo>
                    <a:lnTo>
                      <a:pt x="1014" y="2098"/>
                    </a:lnTo>
                    <a:lnTo>
                      <a:pt x="1032" y="2133"/>
                    </a:lnTo>
                    <a:lnTo>
                      <a:pt x="1052" y="2167"/>
                    </a:lnTo>
                    <a:lnTo>
                      <a:pt x="1072" y="2201"/>
                    </a:lnTo>
                    <a:lnTo>
                      <a:pt x="1095" y="2231"/>
                    </a:lnTo>
                    <a:lnTo>
                      <a:pt x="1120" y="2262"/>
                    </a:lnTo>
                    <a:lnTo>
                      <a:pt x="1144" y="2291"/>
                    </a:lnTo>
                    <a:lnTo>
                      <a:pt x="1172" y="2321"/>
                    </a:lnTo>
                    <a:lnTo>
                      <a:pt x="1200" y="2347"/>
                    </a:lnTo>
                    <a:lnTo>
                      <a:pt x="1229" y="2373"/>
                    </a:lnTo>
                    <a:lnTo>
                      <a:pt x="1260" y="2398"/>
                    </a:lnTo>
                    <a:lnTo>
                      <a:pt x="1292" y="2419"/>
                    </a:lnTo>
                    <a:lnTo>
                      <a:pt x="1326" y="2441"/>
                    </a:lnTo>
                    <a:lnTo>
                      <a:pt x="1360" y="2461"/>
                    </a:lnTo>
                    <a:lnTo>
                      <a:pt x="1393" y="2478"/>
                    </a:lnTo>
                    <a:lnTo>
                      <a:pt x="1430" y="2494"/>
                    </a:lnTo>
                    <a:lnTo>
                      <a:pt x="1467" y="2510"/>
                    </a:lnTo>
                    <a:lnTo>
                      <a:pt x="1504" y="2522"/>
                    </a:lnTo>
                    <a:lnTo>
                      <a:pt x="1543" y="2533"/>
                    </a:lnTo>
                    <a:lnTo>
                      <a:pt x="1583" y="2542"/>
                    </a:lnTo>
                    <a:lnTo>
                      <a:pt x="1623" y="2550"/>
                    </a:lnTo>
                    <a:lnTo>
                      <a:pt x="1663" y="2554"/>
                    </a:lnTo>
                    <a:lnTo>
                      <a:pt x="1704" y="2558"/>
                    </a:lnTo>
                    <a:lnTo>
                      <a:pt x="1746" y="2559"/>
                    </a:lnTo>
                    <a:lnTo>
                      <a:pt x="1746" y="3493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 dirty="0"/>
              </a:p>
            </p:txBody>
          </p:sp>
          <p:sp>
            <p:nvSpPr>
              <p:cNvPr id="16" name="Freeform 27">
                <a:extLst>
                  <a:ext uri="{FF2B5EF4-FFF2-40B4-BE49-F238E27FC236}">
                    <a16:creationId xmlns:a16="http://schemas.microsoft.com/office/drawing/2014/main" id="{FE4C56CF-A26E-45E4-AD2F-C6A02C7701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237" y="3378423"/>
                <a:ext cx="902350" cy="1806113"/>
              </a:xfrm>
              <a:custGeom>
                <a:avLst/>
                <a:gdLst/>
                <a:ahLst/>
                <a:cxnLst>
                  <a:cxn ang="0">
                    <a:pos x="1278" y="2558"/>
                  </a:cxn>
                  <a:cxn ang="0">
                    <a:pos x="1147" y="2552"/>
                  </a:cxn>
                  <a:cxn ang="0">
                    <a:pos x="1021" y="2532"/>
                  </a:cxn>
                  <a:cxn ang="0">
                    <a:pos x="898" y="2501"/>
                  </a:cxn>
                  <a:cxn ang="0">
                    <a:pos x="781" y="2458"/>
                  </a:cxn>
                  <a:cxn ang="0">
                    <a:pos x="669" y="2404"/>
                  </a:cxn>
                  <a:cxn ang="0">
                    <a:pos x="562" y="2340"/>
                  </a:cxn>
                  <a:cxn ang="0">
                    <a:pos x="464" y="2266"/>
                  </a:cxn>
                  <a:cxn ang="0">
                    <a:pos x="373" y="2184"/>
                  </a:cxn>
                  <a:cxn ang="0">
                    <a:pos x="290" y="2092"/>
                  </a:cxn>
                  <a:cxn ang="0">
                    <a:pos x="218" y="1994"/>
                  </a:cxn>
                  <a:cxn ang="0">
                    <a:pos x="153" y="1889"/>
                  </a:cxn>
                  <a:cxn ang="0">
                    <a:pos x="99" y="1777"/>
                  </a:cxn>
                  <a:cxn ang="0">
                    <a:pos x="56" y="1660"/>
                  </a:cxn>
                  <a:cxn ang="0">
                    <a:pos x="24" y="1537"/>
                  </a:cxn>
                  <a:cxn ang="0">
                    <a:pos x="6" y="1409"/>
                  </a:cxn>
                  <a:cxn ang="0">
                    <a:pos x="0" y="1278"/>
                  </a:cxn>
                  <a:cxn ang="0">
                    <a:pos x="1" y="1214"/>
                  </a:cxn>
                  <a:cxn ang="0">
                    <a:pos x="13" y="1085"/>
                  </a:cxn>
                  <a:cxn ang="0">
                    <a:pos x="40" y="958"/>
                  </a:cxn>
                  <a:cxn ang="0">
                    <a:pos x="76" y="838"/>
                  </a:cxn>
                  <a:cxn ang="0">
                    <a:pos x="126" y="725"/>
                  </a:cxn>
                  <a:cxn ang="0">
                    <a:pos x="184" y="615"/>
                  </a:cxn>
                  <a:cxn ang="0">
                    <a:pos x="253" y="514"/>
                  </a:cxn>
                  <a:cxn ang="0">
                    <a:pos x="332" y="419"/>
                  </a:cxn>
                  <a:cxn ang="0">
                    <a:pos x="418" y="332"/>
                  </a:cxn>
                  <a:cxn ang="0">
                    <a:pos x="513" y="254"/>
                  </a:cxn>
                  <a:cxn ang="0">
                    <a:pos x="615" y="185"/>
                  </a:cxn>
                  <a:cxn ang="0">
                    <a:pos x="724" y="126"/>
                  </a:cxn>
                  <a:cxn ang="0">
                    <a:pos x="838" y="77"/>
                  </a:cxn>
                  <a:cxn ang="0">
                    <a:pos x="958" y="40"/>
                  </a:cxn>
                  <a:cxn ang="0">
                    <a:pos x="1084" y="14"/>
                  </a:cxn>
                  <a:cxn ang="0">
                    <a:pos x="1211" y="2"/>
                  </a:cxn>
                </a:cxnLst>
                <a:rect l="0" t="0" r="r" b="b"/>
                <a:pathLst>
                  <a:path w="1278" h="2558">
                    <a:moveTo>
                      <a:pt x="1278" y="2558"/>
                    </a:moveTo>
                    <a:lnTo>
                      <a:pt x="1278" y="2558"/>
                    </a:lnTo>
                    <a:lnTo>
                      <a:pt x="1211" y="2557"/>
                    </a:lnTo>
                    <a:lnTo>
                      <a:pt x="1147" y="2552"/>
                    </a:lnTo>
                    <a:lnTo>
                      <a:pt x="1084" y="2544"/>
                    </a:lnTo>
                    <a:lnTo>
                      <a:pt x="1021" y="2532"/>
                    </a:lnTo>
                    <a:lnTo>
                      <a:pt x="958" y="2518"/>
                    </a:lnTo>
                    <a:lnTo>
                      <a:pt x="898" y="2501"/>
                    </a:lnTo>
                    <a:lnTo>
                      <a:pt x="838" y="2481"/>
                    </a:lnTo>
                    <a:lnTo>
                      <a:pt x="781" y="2458"/>
                    </a:lnTo>
                    <a:lnTo>
                      <a:pt x="724" y="2432"/>
                    </a:lnTo>
                    <a:lnTo>
                      <a:pt x="669" y="2404"/>
                    </a:lnTo>
                    <a:lnTo>
                      <a:pt x="615" y="2374"/>
                    </a:lnTo>
                    <a:lnTo>
                      <a:pt x="562" y="2340"/>
                    </a:lnTo>
                    <a:lnTo>
                      <a:pt x="513" y="2304"/>
                    </a:lnTo>
                    <a:lnTo>
                      <a:pt x="464" y="2266"/>
                    </a:lnTo>
                    <a:lnTo>
                      <a:pt x="418" y="2226"/>
                    </a:lnTo>
                    <a:lnTo>
                      <a:pt x="373" y="2184"/>
                    </a:lnTo>
                    <a:lnTo>
                      <a:pt x="332" y="2140"/>
                    </a:lnTo>
                    <a:lnTo>
                      <a:pt x="290" y="2092"/>
                    </a:lnTo>
                    <a:lnTo>
                      <a:pt x="253" y="2044"/>
                    </a:lnTo>
                    <a:lnTo>
                      <a:pt x="218" y="1994"/>
                    </a:lnTo>
                    <a:lnTo>
                      <a:pt x="184" y="1943"/>
                    </a:lnTo>
                    <a:lnTo>
                      <a:pt x="153" y="1889"/>
                    </a:lnTo>
                    <a:lnTo>
                      <a:pt x="126" y="1834"/>
                    </a:lnTo>
                    <a:lnTo>
                      <a:pt x="99" y="1777"/>
                    </a:lnTo>
                    <a:lnTo>
                      <a:pt x="76" y="1718"/>
                    </a:lnTo>
                    <a:lnTo>
                      <a:pt x="56" y="1660"/>
                    </a:lnTo>
                    <a:lnTo>
                      <a:pt x="40" y="1598"/>
                    </a:lnTo>
                    <a:lnTo>
                      <a:pt x="24" y="1537"/>
                    </a:lnTo>
                    <a:lnTo>
                      <a:pt x="13" y="1474"/>
                    </a:lnTo>
                    <a:lnTo>
                      <a:pt x="6" y="1409"/>
                    </a:lnTo>
                    <a:lnTo>
                      <a:pt x="1" y="1345"/>
                    </a:lnTo>
                    <a:lnTo>
                      <a:pt x="0" y="1278"/>
                    </a:lnTo>
                    <a:lnTo>
                      <a:pt x="0" y="1278"/>
                    </a:lnTo>
                    <a:lnTo>
                      <a:pt x="1" y="1214"/>
                    </a:lnTo>
                    <a:lnTo>
                      <a:pt x="6" y="1148"/>
                    </a:lnTo>
                    <a:lnTo>
                      <a:pt x="13" y="1085"/>
                    </a:lnTo>
                    <a:lnTo>
                      <a:pt x="24" y="1022"/>
                    </a:lnTo>
                    <a:lnTo>
                      <a:pt x="40" y="958"/>
                    </a:lnTo>
                    <a:lnTo>
                      <a:pt x="56" y="898"/>
                    </a:lnTo>
                    <a:lnTo>
                      <a:pt x="76" y="838"/>
                    </a:lnTo>
                    <a:lnTo>
                      <a:pt x="99" y="782"/>
                    </a:lnTo>
                    <a:lnTo>
                      <a:pt x="126" y="725"/>
                    </a:lnTo>
                    <a:lnTo>
                      <a:pt x="153" y="669"/>
                    </a:lnTo>
                    <a:lnTo>
                      <a:pt x="184" y="615"/>
                    </a:lnTo>
                    <a:lnTo>
                      <a:pt x="218" y="563"/>
                    </a:lnTo>
                    <a:lnTo>
                      <a:pt x="253" y="514"/>
                    </a:lnTo>
                    <a:lnTo>
                      <a:pt x="290" y="465"/>
                    </a:lnTo>
                    <a:lnTo>
                      <a:pt x="332" y="419"/>
                    </a:lnTo>
                    <a:lnTo>
                      <a:pt x="373" y="374"/>
                    </a:lnTo>
                    <a:lnTo>
                      <a:pt x="418" y="332"/>
                    </a:lnTo>
                    <a:lnTo>
                      <a:pt x="464" y="292"/>
                    </a:lnTo>
                    <a:lnTo>
                      <a:pt x="513" y="254"/>
                    </a:lnTo>
                    <a:lnTo>
                      <a:pt x="562" y="219"/>
                    </a:lnTo>
                    <a:lnTo>
                      <a:pt x="615" y="185"/>
                    </a:lnTo>
                    <a:lnTo>
                      <a:pt x="669" y="154"/>
                    </a:lnTo>
                    <a:lnTo>
                      <a:pt x="724" y="126"/>
                    </a:lnTo>
                    <a:lnTo>
                      <a:pt x="781" y="100"/>
                    </a:lnTo>
                    <a:lnTo>
                      <a:pt x="838" y="77"/>
                    </a:lnTo>
                    <a:lnTo>
                      <a:pt x="898" y="57"/>
                    </a:lnTo>
                    <a:lnTo>
                      <a:pt x="958" y="40"/>
                    </a:lnTo>
                    <a:lnTo>
                      <a:pt x="1021" y="26"/>
                    </a:lnTo>
                    <a:lnTo>
                      <a:pt x="1084" y="14"/>
                    </a:lnTo>
                    <a:lnTo>
                      <a:pt x="1147" y="6"/>
                    </a:lnTo>
                    <a:lnTo>
                      <a:pt x="1211" y="2"/>
                    </a:lnTo>
                    <a:lnTo>
                      <a:pt x="1278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accent4"/>
                </a:solidFill>
                <a:prstDash val="lgDash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 dirty="0"/>
              </a:p>
            </p:txBody>
          </p:sp>
        </p:grpSp>
        <p:grpSp>
          <p:nvGrpSpPr>
            <p:cNvPr id="12" name="Group 13">
              <a:extLst>
                <a:ext uri="{FF2B5EF4-FFF2-40B4-BE49-F238E27FC236}">
                  <a16:creationId xmlns:a16="http://schemas.microsoft.com/office/drawing/2014/main" id="{73372373-127F-4667-8D74-51A76A996447}"/>
                </a:ext>
              </a:extLst>
            </p:cNvPr>
            <p:cNvGrpSpPr/>
            <p:nvPr/>
          </p:nvGrpSpPr>
          <p:grpSpPr>
            <a:xfrm rot="16200000">
              <a:off x="11462902" y="2515041"/>
              <a:ext cx="1232788" cy="2466989"/>
              <a:chOff x="292799" y="3047985"/>
              <a:chExt cx="1232788" cy="2466989"/>
            </a:xfrm>
          </p:grpSpPr>
          <p:sp>
            <p:nvSpPr>
              <p:cNvPr id="13" name="Freeform 5">
                <a:extLst>
                  <a:ext uri="{FF2B5EF4-FFF2-40B4-BE49-F238E27FC236}">
                    <a16:creationId xmlns:a16="http://schemas.microsoft.com/office/drawing/2014/main" id="{0FBC8564-CAE3-436E-B228-B1A53CE33E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799" y="3047985"/>
                <a:ext cx="1232788" cy="2466989"/>
              </a:xfrm>
              <a:custGeom>
                <a:avLst/>
                <a:gdLst/>
                <a:ahLst/>
                <a:cxnLst>
                  <a:cxn ang="0">
                    <a:pos x="1656" y="3490"/>
                  </a:cxn>
                  <a:cxn ang="0">
                    <a:pos x="1481" y="3471"/>
                  </a:cxn>
                  <a:cxn ang="0">
                    <a:pos x="1310" y="3437"/>
                  </a:cxn>
                  <a:cxn ang="0">
                    <a:pos x="1146" y="3387"/>
                  </a:cxn>
                  <a:cxn ang="0">
                    <a:pos x="990" y="3319"/>
                  </a:cxn>
                  <a:cxn ang="0">
                    <a:pos x="841" y="3239"/>
                  </a:cxn>
                  <a:cxn ang="0">
                    <a:pos x="703" y="3145"/>
                  </a:cxn>
                  <a:cxn ang="0">
                    <a:pos x="572" y="3037"/>
                  </a:cxn>
                  <a:cxn ang="0">
                    <a:pos x="454" y="2919"/>
                  </a:cxn>
                  <a:cxn ang="0">
                    <a:pos x="348" y="2790"/>
                  </a:cxn>
                  <a:cxn ang="0">
                    <a:pos x="254" y="2651"/>
                  </a:cxn>
                  <a:cxn ang="0">
                    <a:pos x="172" y="2502"/>
                  </a:cxn>
                  <a:cxn ang="0">
                    <a:pos x="106" y="2345"/>
                  </a:cxn>
                  <a:cxn ang="0">
                    <a:pos x="55" y="2182"/>
                  </a:cxn>
                  <a:cxn ang="0">
                    <a:pos x="20" y="2012"/>
                  </a:cxn>
                  <a:cxn ang="0">
                    <a:pos x="3" y="1836"/>
                  </a:cxn>
                  <a:cxn ang="0">
                    <a:pos x="0" y="1701"/>
                  </a:cxn>
                  <a:cxn ang="0">
                    <a:pos x="14" y="1524"/>
                  </a:cxn>
                  <a:cxn ang="0">
                    <a:pos x="45" y="1352"/>
                  </a:cxn>
                  <a:cxn ang="0">
                    <a:pos x="92" y="1187"/>
                  </a:cxn>
                  <a:cxn ang="0">
                    <a:pos x="155" y="1029"/>
                  </a:cxn>
                  <a:cxn ang="0">
                    <a:pos x="232" y="878"/>
                  </a:cxn>
                  <a:cxn ang="0">
                    <a:pos x="323" y="736"/>
                  </a:cxn>
                  <a:cxn ang="0">
                    <a:pos x="426" y="604"/>
                  </a:cxn>
                  <a:cxn ang="0">
                    <a:pos x="541" y="483"/>
                  </a:cxn>
                  <a:cxn ang="0">
                    <a:pos x="669" y="373"/>
                  </a:cxn>
                  <a:cxn ang="0">
                    <a:pos x="806" y="275"/>
                  </a:cxn>
                  <a:cxn ang="0">
                    <a:pos x="952" y="192"/>
                  </a:cxn>
                  <a:cxn ang="0">
                    <a:pos x="1106" y="121"/>
                  </a:cxn>
                  <a:cxn ang="0">
                    <a:pos x="1269" y="66"/>
                  </a:cxn>
                  <a:cxn ang="0">
                    <a:pos x="1438" y="27"/>
                  </a:cxn>
                  <a:cxn ang="0">
                    <a:pos x="1612" y="4"/>
                  </a:cxn>
                  <a:cxn ang="0">
                    <a:pos x="1746" y="933"/>
                  </a:cxn>
                  <a:cxn ang="0">
                    <a:pos x="1623" y="942"/>
                  </a:cxn>
                  <a:cxn ang="0">
                    <a:pos x="1467" y="982"/>
                  </a:cxn>
                  <a:cxn ang="0">
                    <a:pos x="1326" y="1052"/>
                  </a:cxn>
                  <a:cxn ang="0">
                    <a:pos x="1200" y="1144"/>
                  </a:cxn>
                  <a:cxn ang="0">
                    <a:pos x="1095" y="1259"/>
                  </a:cxn>
                  <a:cxn ang="0">
                    <a:pos x="1014" y="1395"/>
                  </a:cxn>
                  <a:cxn ang="0">
                    <a:pos x="960" y="1544"/>
                  </a:cxn>
                  <a:cxn ang="0">
                    <a:pos x="935" y="1704"/>
                  </a:cxn>
                  <a:cxn ang="0">
                    <a:pos x="938" y="1828"/>
                  </a:cxn>
                  <a:cxn ang="0">
                    <a:pos x="970" y="1987"/>
                  </a:cxn>
                  <a:cxn ang="0">
                    <a:pos x="1032" y="2133"/>
                  </a:cxn>
                  <a:cxn ang="0">
                    <a:pos x="1120" y="2262"/>
                  </a:cxn>
                  <a:cxn ang="0">
                    <a:pos x="1229" y="2373"/>
                  </a:cxn>
                  <a:cxn ang="0">
                    <a:pos x="1360" y="2461"/>
                  </a:cxn>
                  <a:cxn ang="0">
                    <a:pos x="1504" y="2522"/>
                  </a:cxn>
                  <a:cxn ang="0">
                    <a:pos x="1663" y="2554"/>
                  </a:cxn>
                </a:cxnLst>
                <a:rect l="0" t="0" r="r" b="b"/>
                <a:pathLst>
                  <a:path w="1746" h="3493">
                    <a:moveTo>
                      <a:pt x="1746" y="3493"/>
                    </a:moveTo>
                    <a:lnTo>
                      <a:pt x="1746" y="3493"/>
                    </a:lnTo>
                    <a:lnTo>
                      <a:pt x="1701" y="3491"/>
                    </a:lnTo>
                    <a:lnTo>
                      <a:pt x="1656" y="3490"/>
                    </a:lnTo>
                    <a:lnTo>
                      <a:pt x="1612" y="3487"/>
                    </a:lnTo>
                    <a:lnTo>
                      <a:pt x="1567" y="3484"/>
                    </a:lnTo>
                    <a:lnTo>
                      <a:pt x="1524" y="3477"/>
                    </a:lnTo>
                    <a:lnTo>
                      <a:pt x="1481" y="3471"/>
                    </a:lnTo>
                    <a:lnTo>
                      <a:pt x="1438" y="3465"/>
                    </a:lnTo>
                    <a:lnTo>
                      <a:pt x="1395" y="3456"/>
                    </a:lnTo>
                    <a:lnTo>
                      <a:pt x="1352" y="3447"/>
                    </a:lnTo>
                    <a:lnTo>
                      <a:pt x="1310" y="3437"/>
                    </a:lnTo>
                    <a:lnTo>
                      <a:pt x="1269" y="3425"/>
                    </a:lnTo>
                    <a:lnTo>
                      <a:pt x="1227" y="3413"/>
                    </a:lnTo>
                    <a:lnTo>
                      <a:pt x="1187" y="3400"/>
                    </a:lnTo>
                    <a:lnTo>
                      <a:pt x="1146" y="3387"/>
                    </a:lnTo>
                    <a:lnTo>
                      <a:pt x="1106" y="3371"/>
                    </a:lnTo>
                    <a:lnTo>
                      <a:pt x="1067" y="3354"/>
                    </a:lnTo>
                    <a:lnTo>
                      <a:pt x="1029" y="3337"/>
                    </a:lnTo>
                    <a:lnTo>
                      <a:pt x="990" y="3319"/>
                    </a:lnTo>
                    <a:lnTo>
                      <a:pt x="952" y="3301"/>
                    </a:lnTo>
                    <a:lnTo>
                      <a:pt x="915" y="3281"/>
                    </a:lnTo>
                    <a:lnTo>
                      <a:pt x="878" y="3261"/>
                    </a:lnTo>
                    <a:lnTo>
                      <a:pt x="841" y="3239"/>
                    </a:lnTo>
                    <a:lnTo>
                      <a:pt x="806" y="3217"/>
                    </a:lnTo>
                    <a:lnTo>
                      <a:pt x="771" y="3193"/>
                    </a:lnTo>
                    <a:lnTo>
                      <a:pt x="737" y="3170"/>
                    </a:lnTo>
                    <a:lnTo>
                      <a:pt x="703" y="3145"/>
                    </a:lnTo>
                    <a:lnTo>
                      <a:pt x="669" y="3119"/>
                    </a:lnTo>
                    <a:lnTo>
                      <a:pt x="637" y="3093"/>
                    </a:lnTo>
                    <a:lnTo>
                      <a:pt x="604" y="3065"/>
                    </a:lnTo>
                    <a:lnTo>
                      <a:pt x="572" y="3037"/>
                    </a:lnTo>
                    <a:lnTo>
                      <a:pt x="541" y="3010"/>
                    </a:lnTo>
                    <a:lnTo>
                      <a:pt x="512" y="2981"/>
                    </a:lnTo>
                    <a:lnTo>
                      <a:pt x="483" y="2950"/>
                    </a:lnTo>
                    <a:lnTo>
                      <a:pt x="454" y="2919"/>
                    </a:lnTo>
                    <a:lnTo>
                      <a:pt x="426" y="2888"/>
                    </a:lnTo>
                    <a:lnTo>
                      <a:pt x="400" y="2856"/>
                    </a:lnTo>
                    <a:lnTo>
                      <a:pt x="374" y="2824"/>
                    </a:lnTo>
                    <a:lnTo>
                      <a:pt x="348" y="2790"/>
                    </a:lnTo>
                    <a:lnTo>
                      <a:pt x="323" y="2756"/>
                    </a:lnTo>
                    <a:lnTo>
                      <a:pt x="298" y="2722"/>
                    </a:lnTo>
                    <a:lnTo>
                      <a:pt x="275" y="2687"/>
                    </a:lnTo>
                    <a:lnTo>
                      <a:pt x="254" y="2651"/>
                    </a:lnTo>
                    <a:lnTo>
                      <a:pt x="232" y="2614"/>
                    </a:lnTo>
                    <a:lnTo>
                      <a:pt x="211" y="2578"/>
                    </a:lnTo>
                    <a:lnTo>
                      <a:pt x="191" y="2541"/>
                    </a:lnTo>
                    <a:lnTo>
                      <a:pt x="172" y="2502"/>
                    </a:lnTo>
                    <a:lnTo>
                      <a:pt x="155" y="2464"/>
                    </a:lnTo>
                    <a:lnTo>
                      <a:pt x="137" y="2425"/>
                    </a:lnTo>
                    <a:lnTo>
                      <a:pt x="121" y="2385"/>
                    </a:lnTo>
                    <a:lnTo>
                      <a:pt x="106" y="2345"/>
                    </a:lnTo>
                    <a:lnTo>
                      <a:pt x="92" y="2305"/>
                    </a:lnTo>
                    <a:lnTo>
                      <a:pt x="78" y="2265"/>
                    </a:lnTo>
                    <a:lnTo>
                      <a:pt x="66" y="2224"/>
                    </a:lnTo>
                    <a:lnTo>
                      <a:pt x="55" y="2182"/>
                    </a:lnTo>
                    <a:lnTo>
                      <a:pt x="45" y="2139"/>
                    </a:lnTo>
                    <a:lnTo>
                      <a:pt x="35" y="2098"/>
                    </a:lnTo>
                    <a:lnTo>
                      <a:pt x="28" y="2055"/>
                    </a:lnTo>
                    <a:lnTo>
                      <a:pt x="20" y="2012"/>
                    </a:lnTo>
                    <a:lnTo>
                      <a:pt x="14" y="1968"/>
                    </a:lnTo>
                    <a:lnTo>
                      <a:pt x="9" y="1924"/>
                    </a:lnTo>
                    <a:lnTo>
                      <a:pt x="5" y="1881"/>
                    </a:lnTo>
                    <a:lnTo>
                      <a:pt x="3" y="1836"/>
                    </a:lnTo>
                    <a:lnTo>
                      <a:pt x="0" y="1792"/>
                    </a:lnTo>
                    <a:lnTo>
                      <a:pt x="0" y="1745"/>
                    </a:lnTo>
                    <a:lnTo>
                      <a:pt x="0" y="1745"/>
                    </a:lnTo>
                    <a:lnTo>
                      <a:pt x="0" y="1701"/>
                    </a:lnTo>
                    <a:lnTo>
                      <a:pt x="3" y="1656"/>
                    </a:lnTo>
                    <a:lnTo>
                      <a:pt x="5" y="1612"/>
                    </a:lnTo>
                    <a:lnTo>
                      <a:pt x="9" y="1567"/>
                    </a:lnTo>
                    <a:lnTo>
                      <a:pt x="14" y="1524"/>
                    </a:lnTo>
                    <a:lnTo>
                      <a:pt x="20" y="1481"/>
                    </a:lnTo>
                    <a:lnTo>
                      <a:pt x="28" y="1438"/>
                    </a:lnTo>
                    <a:lnTo>
                      <a:pt x="35" y="1395"/>
                    </a:lnTo>
                    <a:lnTo>
                      <a:pt x="45" y="1352"/>
                    </a:lnTo>
                    <a:lnTo>
                      <a:pt x="55" y="1310"/>
                    </a:lnTo>
                    <a:lnTo>
                      <a:pt x="66" y="1269"/>
                    </a:lnTo>
                    <a:lnTo>
                      <a:pt x="78" y="1227"/>
                    </a:lnTo>
                    <a:lnTo>
                      <a:pt x="92" y="1187"/>
                    </a:lnTo>
                    <a:lnTo>
                      <a:pt x="106" y="1146"/>
                    </a:lnTo>
                    <a:lnTo>
                      <a:pt x="121" y="1107"/>
                    </a:lnTo>
                    <a:lnTo>
                      <a:pt x="137" y="1067"/>
                    </a:lnTo>
                    <a:lnTo>
                      <a:pt x="155" y="1029"/>
                    </a:lnTo>
                    <a:lnTo>
                      <a:pt x="172" y="990"/>
                    </a:lnTo>
                    <a:lnTo>
                      <a:pt x="191" y="952"/>
                    </a:lnTo>
                    <a:lnTo>
                      <a:pt x="211" y="915"/>
                    </a:lnTo>
                    <a:lnTo>
                      <a:pt x="232" y="878"/>
                    </a:lnTo>
                    <a:lnTo>
                      <a:pt x="254" y="841"/>
                    </a:lnTo>
                    <a:lnTo>
                      <a:pt x="275" y="806"/>
                    </a:lnTo>
                    <a:lnTo>
                      <a:pt x="298" y="770"/>
                    </a:lnTo>
                    <a:lnTo>
                      <a:pt x="323" y="736"/>
                    </a:lnTo>
                    <a:lnTo>
                      <a:pt x="348" y="703"/>
                    </a:lnTo>
                    <a:lnTo>
                      <a:pt x="374" y="669"/>
                    </a:lnTo>
                    <a:lnTo>
                      <a:pt x="400" y="636"/>
                    </a:lnTo>
                    <a:lnTo>
                      <a:pt x="426" y="604"/>
                    </a:lnTo>
                    <a:lnTo>
                      <a:pt x="454" y="572"/>
                    </a:lnTo>
                    <a:lnTo>
                      <a:pt x="483" y="543"/>
                    </a:lnTo>
                    <a:lnTo>
                      <a:pt x="512" y="512"/>
                    </a:lnTo>
                    <a:lnTo>
                      <a:pt x="541" y="483"/>
                    </a:lnTo>
                    <a:lnTo>
                      <a:pt x="572" y="453"/>
                    </a:lnTo>
                    <a:lnTo>
                      <a:pt x="604" y="426"/>
                    </a:lnTo>
                    <a:lnTo>
                      <a:pt x="637" y="399"/>
                    </a:lnTo>
                    <a:lnTo>
                      <a:pt x="669" y="373"/>
                    </a:lnTo>
                    <a:lnTo>
                      <a:pt x="703" y="347"/>
                    </a:lnTo>
                    <a:lnTo>
                      <a:pt x="737" y="323"/>
                    </a:lnTo>
                    <a:lnTo>
                      <a:pt x="771" y="298"/>
                    </a:lnTo>
                    <a:lnTo>
                      <a:pt x="806" y="275"/>
                    </a:lnTo>
                    <a:lnTo>
                      <a:pt x="841" y="253"/>
                    </a:lnTo>
                    <a:lnTo>
                      <a:pt x="878" y="232"/>
                    </a:lnTo>
                    <a:lnTo>
                      <a:pt x="915" y="210"/>
                    </a:lnTo>
                    <a:lnTo>
                      <a:pt x="952" y="192"/>
                    </a:lnTo>
                    <a:lnTo>
                      <a:pt x="990" y="172"/>
                    </a:lnTo>
                    <a:lnTo>
                      <a:pt x="1029" y="155"/>
                    </a:lnTo>
                    <a:lnTo>
                      <a:pt x="1067" y="136"/>
                    </a:lnTo>
                    <a:lnTo>
                      <a:pt x="1106" y="121"/>
                    </a:lnTo>
                    <a:lnTo>
                      <a:pt x="1146" y="106"/>
                    </a:lnTo>
                    <a:lnTo>
                      <a:pt x="1187" y="92"/>
                    </a:lnTo>
                    <a:lnTo>
                      <a:pt x="1227" y="78"/>
                    </a:lnTo>
                    <a:lnTo>
                      <a:pt x="1269" y="66"/>
                    </a:lnTo>
                    <a:lnTo>
                      <a:pt x="1310" y="55"/>
                    </a:lnTo>
                    <a:lnTo>
                      <a:pt x="1352" y="44"/>
                    </a:lnTo>
                    <a:lnTo>
                      <a:pt x="1395" y="35"/>
                    </a:lnTo>
                    <a:lnTo>
                      <a:pt x="1438" y="27"/>
                    </a:lnTo>
                    <a:lnTo>
                      <a:pt x="1481" y="20"/>
                    </a:lnTo>
                    <a:lnTo>
                      <a:pt x="1524" y="13"/>
                    </a:lnTo>
                    <a:lnTo>
                      <a:pt x="1567" y="9"/>
                    </a:lnTo>
                    <a:lnTo>
                      <a:pt x="1612" y="4"/>
                    </a:lnTo>
                    <a:lnTo>
                      <a:pt x="1656" y="3"/>
                    </a:lnTo>
                    <a:lnTo>
                      <a:pt x="1701" y="1"/>
                    </a:lnTo>
                    <a:lnTo>
                      <a:pt x="1746" y="0"/>
                    </a:lnTo>
                    <a:lnTo>
                      <a:pt x="1746" y="933"/>
                    </a:lnTo>
                    <a:lnTo>
                      <a:pt x="1746" y="933"/>
                    </a:lnTo>
                    <a:lnTo>
                      <a:pt x="1704" y="935"/>
                    </a:lnTo>
                    <a:lnTo>
                      <a:pt x="1663" y="938"/>
                    </a:lnTo>
                    <a:lnTo>
                      <a:pt x="1623" y="942"/>
                    </a:lnTo>
                    <a:lnTo>
                      <a:pt x="1583" y="950"/>
                    </a:lnTo>
                    <a:lnTo>
                      <a:pt x="1543" y="959"/>
                    </a:lnTo>
                    <a:lnTo>
                      <a:pt x="1504" y="970"/>
                    </a:lnTo>
                    <a:lnTo>
                      <a:pt x="1467" y="982"/>
                    </a:lnTo>
                    <a:lnTo>
                      <a:pt x="1430" y="998"/>
                    </a:lnTo>
                    <a:lnTo>
                      <a:pt x="1393" y="1013"/>
                    </a:lnTo>
                    <a:lnTo>
                      <a:pt x="1360" y="1032"/>
                    </a:lnTo>
                    <a:lnTo>
                      <a:pt x="1326" y="1052"/>
                    </a:lnTo>
                    <a:lnTo>
                      <a:pt x="1292" y="1072"/>
                    </a:lnTo>
                    <a:lnTo>
                      <a:pt x="1260" y="1095"/>
                    </a:lnTo>
                    <a:lnTo>
                      <a:pt x="1229" y="1119"/>
                    </a:lnTo>
                    <a:lnTo>
                      <a:pt x="1200" y="1144"/>
                    </a:lnTo>
                    <a:lnTo>
                      <a:pt x="1172" y="1172"/>
                    </a:lnTo>
                    <a:lnTo>
                      <a:pt x="1144" y="1199"/>
                    </a:lnTo>
                    <a:lnTo>
                      <a:pt x="1120" y="1230"/>
                    </a:lnTo>
                    <a:lnTo>
                      <a:pt x="1095" y="1259"/>
                    </a:lnTo>
                    <a:lnTo>
                      <a:pt x="1072" y="1292"/>
                    </a:lnTo>
                    <a:lnTo>
                      <a:pt x="1052" y="1325"/>
                    </a:lnTo>
                    <a:lnTo>
                      <a:pt x="1032" y="1359"/>
                    </a:lnTo>
                    <a:lnTo>
                      <a:pt x="1014" y="1395"/>
                    </a:lnTo>
                    <a:lnTo>
                      <a:pt x="998" y="1430"/>
                    </a:lnTo>
                    <a:lnTo>
                      <a:pt x="983" y="1467"/>
                    </a:lnTo>
                    <a:lnTo>
                      <a:pt x="970" y="1504"/>
                    </a:lnTo>
                    <a:lnTo>
                      <a:pt x="960" y="1544"/>
                    </a:lnTo>
                    <a:lnTo>
                      <a:pt x="950" y="1582"/>
                    </a:lnTo>
                    <a:lnTo>
                      <a:pt x="943" y="1622"/>
                    </a:lnTo>
                    <a:lnTo>
                      <a:pt x="938" y="1662"/>
                    </a:lnTo>
                    <a:lnTo>
                      <a:pt x="935" y="1704"/>
                    </a:lnTo>
                    <a:lnTo>
                      <a:pt x="934" y="1745"/>
                    </a:lnTo>
                    <a:lnTo>
                      <a:pt x="934" y="1745"/>
                    </a:lnTo>
                    <a:lnTo>
                      <a:pt x="935" y="1788"/>
                    </a:lnTo>
                    <a:lnTo>
                      <a:pt x="938" y="1828"/>
                    </a:lnTo>
                    <a:lnTo>
                      <a:pt x="943" y="1870"/>
                    </a:lnTo>
                    <a:lnTo>
                      <a:pt x="950" y="1910"/>
                    </a:lnTo>
                    <a:lnTo>
                      <a:pt x="960" y="1948"/>
                    </a:lnTo>
                    <a:lnTo>
                      <a:pt x="970" y="1987"/>
                    </a:lnTo>
                    <a:lnTo>
                      <a:pt x="983" y="2025"/>
                    </a:lnTo>
                    <a:lnTo>
                      <a:pt x="998" y="2062"/>
                    </a:lnTo>
                    <a:lnTo>
                      <a:pt x="1014" y="2098"/>
                    </a:lnTo>
                    <a:lnTo>
                      <a:pt x="1032" y="2133"/>
                    </a:lnTo>
                    <a:lnTo>
                      <a:pt x="1052" y="2167"/>
                    </a:lnTo>
                    <a:lnTo>
                      <a:pt x="1072" y="2201"/>
                    </a:lnTo>
                    <a:lnTo>
                      <a:pt x="1095" y="2231"/>
                    </a:lnTo>
                    <a:lnTo>
                      <a:pt x="1120" y="2262"/>
                    </a:lnTo>
                    <a:lnTo>
                      <a:pt x="1144" y="2291"/>
                    </a:lnTo>
                    <a:lnTo>
                      <a:pt x="1172" y="2321"/>
                    </a:lnTo>
                    <a:lnTo>
                      <a:pt x="1200" y="2347"/>
                    </a:lnTo>
                    <a:lnTo>
                      <a:pt x="1229" y="2373"/>
                    </a:lnTo>
                    <a:lnTo>
                      <a:pt x="1260" y="2398"/>
                    </a:lnTo>
                    <a:lnTo>
                      <a:pt x="1292" y="2419"/>
                    </a:lnTo>
                    <a:lnTo>
                      <a:pt x="1326" y="2441"/>
                    </a:lnTo>
                    <a:lnTo>
                      <a:pt x="1360" y="2461"/>
                    </a:lnTo>
                    <a:lnTo>
                      <a:pt x="1393" y="2478"/>
                    </a:lnTo>
                    <a:lnTo>
                      <a:pt x="1430" y="2494"/>
                    </a:lnTo>
                    <a:lnTo>
                      <a:pt x="1467" y="2510"/>
                    </a:lnTo>
                    <a:lnTo>
                      <a:pt x="1504" y="2522"/>
                    </a:lnTo>
                    <a:lnTo>
                      <a:pt x="1543" y="2533"/>
                    </a:lnTo>
                    <a:lnTo>
                      <a:pt x="1583" y="2542"/>
                    </a:lnTo>
                    <a:lnTo>
                      <a:pt x="1623" y="2550"/>
                    </a:lnTo>
                    <a:lnTo>
                      <a:pt x="1663" y="2554"/>
                    </a:lnTo>
                    <a:lnTo>
                      <a:pt x="1704" y="2558"/>
                    </a:lnTo>
                    <a:lnTo>
                      <a:pt x="1746" y="2559"/>
                    </a:lnTo>
                    <a:lnTo>
                      <a:pt x="1746" y="3493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 dirty="0"/>
              </a:p>
            </p:txBody>
          </p:sp>
          <p:sp>
            <p:nvSpPr>
              <p:cNvPr id="14" name="Freeform 27">
                <a:extLst>
                  <a:ext uri="{FF2B5EF4-FFF2-40B4-BE49-F238E27FC236}">
                    <a16:creationId xmlns:a16="http://schemas.microsoft.com/office/drawing/2014/main" id="{D3638C20-B3DC-47FF-8234-FCB20F8344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237" y="3378423"/>
                <a:ext cx="902350" cy="1806113"/>
              </a:xfrm>
              <a:custGeom>
                <a:avLst/>
                <a:gdLst/>
                <a:ahLst/>
                <a:cxnLst>
                  <a:cxn ang="0">
                    <a:pos x="1278" y="2558"/>
                  </a:cxn>
                  <a:cxn ang="0">
                    <a:pos x="1147" y="2552"/>
                  </a:cxn>
                  <a:cxn ang="0">
                    <a:pos x="1021" y="2532"/>
                  </a:cxn>
                  <a:cxn ang="0">
                    <a:pos x="898" y="2501"/>
                  </a:cxn>
                  <a:cxn ang="0">
                    <a:pos x="781" y="2458"/>
                  </a:cxn>
                  <a:cxn ang="0">
                    <a:pos x="669" y="2404"/>
                  </a:cxn>
                  <a:cxn ang="0">
                    <a:pos x="562" y="2340"/>
                  </a:cxn>
                  <a:cxn ang="0">
                    <a:pos x="464" y="2266"/>
                  </a:cxn>
                  <a:cxn ang="0">
                    <a:pos x="373" y="2184"/>
                  </a:cxn>
                  <a:cxn ang="0">
                    <a:pos x="290" y="2092"/>
                  </a:cxn>
                  <a:cxn ang="0">
                    <a:pos x="218" y="1994"/>
                  </a:cxn>
                  <a:cxn ang="0">
                    <a:pos x="153" y="1889"/>
                  </a:cxn>
                  <a:cxn ang="0">
                    <a:pos x="99" y="1777"/>
                  </a:cxn>
                  <a:cxn ang="0">
                    <a:pos x="56" y="1660"/>
                  </a:cxn>
                  <a:cxn ang="0">
                    <a:pos x="24" y="1537"/>
                  </a:cxn>
                  <a:cxn ang="0">
                    <a:pos x="6" y="1409"/>
                  </a:cxn>
                  <a:cxn ang="0">
                    <a:pos x="0" y="1278"/>
                  </a:cxn>
                  <a:cxn ang="0">
                    <a:pos x="1" y="1214"/>
                  </a:cxn>
                  <a:cxn ang="0">
                    <a:pos x="13" y="1085"/>
                  </a:cxn>
                  <a:cxn ang="0">
                    <a:pos x="40" y="958"/>
                  </a:cxn>
                  <a:cxn ang="0">
                    <a:pos x="76" y="838"/>
                  </a:cxn>
                  <a:cxn ang="0">
                    <a:pos x="126" y="725"/>
                  </a:cxn>
                  <a:cxn ang="0">
                    <a:pos x="184" y="615"/>
                  </a:cxn>
                  <a:cxn ang="0">
                    <a:pos x="253" y="514"/>
                  </a:cxn>
                  <a:cxn ang="0">
                    <a:pos x="332" y="419"/>
                  </a:cxn>
                  <a:cxn ang="0">
                    <a:pos x="418" y="332"/>
                  </a:cxn>
                  <a:cxn ang="0">
                    <a:pos x="513" y="254"/>
                  </a:cxn>
                  <a:cxn ang="0">
                    <a:pos x="615" y="185"/>
                  </a:cxn>
                  <a:cxn ang="0">
                    <a:pos x="724" y="126"/>
                  </a:cxn>
                  <a:cxn ang="0">
                    <a:pos x="838" y="77"/>
                  </a:cxn>
                  <a:cxn ang="0">
                    <a:pos x="958" y="40"/>
                  </a:cxn>
                  <a:cxn ang="0">
                    <a:pos x="1084" y="14"/>
                  </a:cxn>
                  <a:cxn ang="0">
                    <a:pos x="1211" y="2"/>
                  </a:cxn>
                </a:cxnLst>
                <a:rect l="0" t="0" r="r" b="b"/>
                <a:pathLst>
                  <a:path w="1278" h="2558">
                    <a:moveTo>
                      <a:pt x="1278" y="2558"/>
                    </a:moveTo>
                    <a:lnTo>
                      <a:pt x="1278" y="2558"/>
                    </a:lnTo>
                    <a:lnTo>
                      <a:pt x="1211" y="2557"/>
                    </a:lnTo>
                    <a:lnTo>
                      <a:pt x="1147" y="2552"/>
                    </a:lnTo>
                    <a:lnTo>
                      <a:pt x="1084" y="2544"/>
                    </a:lnTo>
                    <a:lnTo>
                      <a:pt x="1021" y="2532"/>
                    </a:lnTo>
                    <a:lnTo>
                      <a:pt x="958" y="2518"/>
                    </a:lnTo>
                    <a:lnTo>
                      <a:pt x="898" y="2501"/>
                    </a:lnTo>
                    <a:lnTo>
                      <a:pt x="838" y="2481"/>
                    </a:lnTo>
                    <a:lnTo>
                      <a:pt x="781" y="2458"/>
                    </a:lnTo>
                    <a:lnTo>
                      <a:pt x="724" y="2432"/>
                    </a:lnTo>
                    <a:lnTo>
                      <a:pt x="669" y="2404"/>
                    </a:lnTo>
                    <a:lnTo>
                      <a:pt x="615" y="2374"/>
                    </a:lnTo>
                    <a:lnTo>
                      <a:pt x="562" y="2340"/>
                    </a:lnTo>
                    <a:lnTo>
                      <a:pt x="513" y="2304"/>
                    </a:lnTo>
                    <a:lnTo>
                      <a:pt x="464" y="2266"/>
                    </a:lnTo>
                    <a:lnTo>
                      <a:pt x="418" y="2226"/>
                    </a:lnTo>
                    <a:lnTo>
                      <a:pt x="373" y="2184"/>
                    </a:lnTo>
                    <a:lnTo>
                      <a:pt x="332" y="2140"/>
                    </a:lnTo>
                    <a:lnTo>
                      <a:pt x="290" y="2092"/>
                    </a:lnTo>
                    <a:lnTo>
                      <a:pt x="253" y="2044"/>
                    </a:lnTo>
                    <a:lnTo>
                      <a:pt x="218" y="1994"/>
                    </a:lnTo>
                    <a:lnTo>
                      <a:pt x="184" y="1943"/>
                    </a:lnTo>
                    <a:lnTo>
                      <a:pt x="153" y="1889"/>
                    </a:lnTo>
                    <a:lnTo>
                      <a:pt x="126" y="1834"/>
                    </a:lnTo>
                    <a:lnTo>
                      <a:pt x="99" y="1777"/>
                    </a:lnTo>
                    <a:lnTo>
                      <a:pt x="76" y="1718"/>
                    </a:lnTo>
                    <a:lnTo>
                      <a:pt x="56" y="1660"/>
                    </a:lnTo>
                    <a:lnTo>
                      <a:pt x="40" y="1598"/>
                    </a:lnTo>
                    <a:lnTo>
                      <a:pt x="24" y="1537"/>
                    </a:lnTo>
                    <a:lnTo>
                      <a:pt x="13" y="1474"/>
                    </a:lnTo>
                    <a:lnTo>
                      <a:pt x="6" y="1409"/>
                    </a:lnTo>
                    <a:lnTo>
                      <a:pt x="1" y="1345"/>
                    </a:lnTo>
                    <a:lnTo>
                      <a:pt x="0" y="1278"/>
                    </a:lnTo>
                    <a:lnTo>
                      <a:pt x="0" y="1278"/>
                    </a:lnTo>
                    <a:lnTo>
                      <a:pt x="1" y="1214"/>
                    </a:lnTo>
                    <a:lnTo>
                      <a:pt x="6" y="1148"/>
                    </a:lnTo>
                    <a:lnTo>
                      <a:pt x="13" y="1085"/>
                    </a:lnTo>
                    <a:lnTo>
                      <a:pt x="24" y="1022"/>
                    </a:lnTo>
                    <a:lnTo>
                      <a:pt x="40" y="958"/>
                    </a:lnTo>
                    <a:lnTo>
                      <a:pt x="56" y="898"/>
                    </a:lnTo>
                    <a:lnTo>
                      <a:pt x="76" y="838"/>
                    </a:lnTo>
                    <a:lnTo>
                      <a:pt x="99" y="782"/>
                    </a:lnTo>
                    <a:lnTo>
                      <a:pt x="126" y="725"/>
                    </a:lnTo>
                    <a:lnTo>
                      <a:pt x="153" y="669"/>
                    </a:lnTo>
                    <a:lnTo>
                      <a:pt x="184" y="615"/>
                    </a:lnTo>
                    <a:lnTo>
                      <a:pt x="218" y="563"/>
                    </a:lnTo>
                    <a:lnTo>
                      <a:pt x="253" y="514"/>
                    </a:lnTo>
                    <a:lnTo>
                      <a:pt x="290" y="465"/>
                    </a:lnTo>
                    <a:lnTo>
                      <a:pt x="332" y="419"/>
                    </a:lnTo>
                    <a:lnTo>
                      <a:pt x="373" y="374"/>
                    </a:lnTo>
                    <a:lnTo>
                      <a:pt x="418" y="332"/>
                    </a:lnTo>
                    <a:lnTo>
                      <a:pt x="464" y="292"/>
                    </a:lnTo>
                    <a:lnTo>
                      <a:pt x="513" y="254"/>
                    </a:lnTo>
                    <a:lnTo>
                      <a:pt x="562" y="219"/>
                    </a:lnTo>
                    <a:lnTo>
                      <a:pt x="615" y="185"/>
                    </a:lnTo>
                    <a:lnTo>
                      <a:pt x="669" y="154"/>
                    </a:lnTo>
                    <a:lnTo>
                      <a:pt x="724" y="126"/>
                    </a:lnTo>
                    <a:lnTo>
                      <a:pt x="781" y="100"/>
                    </a:lnTo>
                    <a:lnTo>
                      <a:pt x="838" y="77"/>
                    </a:lnTo>
                    <a:lnTo>
                      <a:pt x="898" y="57"/>
                    </a:lnTo>
                    <a:lnTo>
                      <a:pt x="958" y="40"/>
                    </a:lnTo>
                    <a:lnTo>
                      <a:pt x="1021" y="26"/>
                    </a:lnTo>
                    <a:lnTo>
                      <a:pt x="1084" y="14"/>
                    </a:lnTo>
                    <a:lnTo>
                      <a:pt x="1147" y="6"/>
                    </a:lnTo>
                    <a:lnTo>
                      <a:pt x="1211" y="2"/>
                    </a:lnTo>
                    <a:lnTo>
                      <a:pt x="1278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accent4"/>
                </a:solidFill>
                <a:prstDash val="lgDash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 dirty="0"/>
              </a:p>
            </p:txBody>
          </p:sp>
        </p:grp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72F663C8-0A3D-4772-B788-8645CCA72B0E}"/>
              </a:ext>
            </a:extLst>
          </p:cNvPr>
          <p:cNvSpPr/>
          <p:nvPr userDrawn="1"/>
        </p:nvSpPr>
        <p:spPr>
          <a:xfrm>
            <a:off x="176533" y="3689447"/>
            <a:ext cx="795337" cy="79513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3FDCF70-1877-410D-BB9A-F351D77EC67C}"/>
              </a:ext>
            </a:extLst>
          </p:cNvPr>
          <p:cNvSpPr/>
          <p:nvPr userDrawn="1"/>
        </p:nvSpPr>
        <p:spPr>
          <a:xfrm>
            <a:off x="3852552" y="3689447"/>
            <a:ext cx="795337" cy="79513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85F80D3-A651-4CF6-83E3-F2BD79B93603}"/>
              </a:ext>
            </a:extLst>
          </p:cNvPr>
          <p:cNvSpPr/>
          <p:nvPr userDrawn="1"/>
        </p:nvSpPr>
        <p:spPr>
          <a:xfrm>
            <a:off x="7541275" y="3689447"/>
            <a:ext cx="795337" cy="79513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1C79335-FF45-41DA-A195-8967ED85B79A}"/>
              </a:ext>
            </a:extLst>
          </p:cNvPr>
          <p:cNvSpPr/>
          <p:nvPr userDrawn="1"/>
        </p:nvSpPr>
        <p:spPr>
          <a:xfrm>
            <a:off x="5696914" y="3689447"/>
            <a:ext cx="795337" cy="79513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D8FE2A3-0F9E-4EB5-A820-2A0946179A16}"/>
              </a:ext>
            </a:extLst>
          </p:cNvPr>
          <p:cNvSpPr/>
          <p:nvPr/>
        </p:nvSpPr>
        <p:spPr>
          <a:xfrm>
            <a:off x="2008191" y="3689447"/>
            <a:ext cx="795337" cy="79513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DB8694D-C5FF-4561-8CCF-8D073E5179B1}"/>
              </a:ext>
            </a:extLst>
          </p:cNvPr>
          <p:cNvSpPr/>
          <p:nvPr userDrawn="1"/>
        </p:nvSpPr>
        <p:spPr>
          <a:xfrm>
            <a:off x="9385636" y="3689447"/>
            <a:ext cx="795337" cy="79513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C5A5B67-D80B-4B4D-B8DF-F73DCB11E72D}"/>
              </a:ext>
            </a:extLst>
          </p:cNvPr>
          <p:cNvSpPr/>
          <p:nvPr userDrawn="1"/>
        </p:nvSpPr>
        <p:spPr>
          <a:xfrm>
            <a:off x="11242703" y="3689447"/>
            <a:ext cx="795337" cy="79513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573C2D20-F522-46E5-9A5F-10773C6078F4}"/>
              </a:ext>
            </a:extLst>
          </p:cNvPr>
          <p:cNvGrpSpPr/>
          <p:nvPr userDrawn="1"/>
        </p:nvGrpSpPr>
        <p:grpSpPr>
          <a:xfrm>
            <a:off x="4025299" y="4998789"/>
            <a:ext cx="497485" cy="349584"/>
            <a:chOff x="8340054" y="2449652"/>
            <a:chExt cx="819143" cy="575614"/>
          </a:xfrm>
          <a:solidFill>
            <a:schemeClr val="bg1"/>
          </a:solidFill>
        </p:grpSpPr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09D4128B-A2BA-455C-A62F-6A83C9277544}"/>
                </a:ext>
              </a:extLst>
            </p:cNvPr>
            <p:cNvSpPr/>
            <p:nvPr/>
          </p:nvSpPr>
          <p:spPr>
            <a:xfrm>
              <a:off x="8340054" y="2449652"/>
              <a:ext cx="819143" cy="575614"/>
            </a:xfrm>
            <a:custGeom>
              <a:avLst/>
              <a:gdLst>
                <a:gd name="connsiteX0" fmla="*/ 685203 w 819143"/>
                <a:gd name="connsiteY0" fmla="*/ 43171 h 575614"/>
                <a:gd name="connsiteX1" fmla="*/ 533920 w 819143"/>
                <a:gd name="connsiteY1" fmla="*/ 43171 h 575614"/>
                <a:gd name="connsiteX2" fmla="*/ 533920 w 819143"/>
                <a:gd name="connsiteY2" fmla="*/ 5535 h 575614"/>
                <a:gd name="connsiteX3" fmla="*/ 499235 w 819143"/>
                <a:gd name="connsiteY3" fmla="*/ 5535 h 575614"/>
                <a:gd name="connsiteX4" fmla="*/ 499235 w 819143"/>
                <a:gd name="connsiteY4" fmla="*/ 43171 h 575614"/>
                <a:gd name="connsiteX5" fmla="*/ 97781 w 819143"/>
                <a:gd name="connsiteY5" fmla="*/ 43171 h 575614"/>
                <a:gd name="connsiteX6" fmla="*/ 5535 w 819143"/>
                <a:gd name="connsiteY6" fmla="*/ 135417 h 575614"/>
                <a:gd name="connsiteX7" fmla="*/ 5535 w 819143"/>
                <a:gd name="connsiteY7" fmla="*/ 445363 h 575614"/>
                <a:gd name="connsiteX8" fmla="*/ 97781 w 819143"/>
                <a:gd name="connsiteY8" fmla="*/ 537609 h 575614"/>
                <a:gd name="connsiteX9" fmla="*/ 499235 w 819143"/>
                <a:gd name="connsiteY9" fmla="*/ 537609 h 575614"/>
                <a:gd name="connsiteX10" fmla="*/ 499235 w 819143"/>
                <a:gd name="connsiteY10" fmla="*/ 573769 h 575614"/>
                <a:gd name="connsiteX11" fmla="*/ 533920 w 819143"/>
                <a:gd name="connsiteY11" fmla="*/ 573769 h 575614"/>
                <a:gd name="connsiteX12" fmla="*/ 533920 w 819143"/>
                <a:gd name="connsiteY12" fmla="*/ 537609 h 575614"/>
                <a:gd name="connsiteX13" fmla="*/ 685203 w 819143"/>
                <a:gd name="connsiteY13" fmla="*/ 537609 h 575614"/>
                <a:gd name="connsiteX14" fmla="*/ 815823 w 819143"/>
                <a:gd name="connsiteY14" fmla="*/ 406989 h 575614"/>
                <a:gd name="connsiteX15" fmla="*/ 815823 w 819143"/>
                <a:gd name="connsiteY15" fmla="*/ 173791 h 575614"/>
                <a:gd name="connsiteX16" fmla="*/ 685203 w 819143"/>
                <a:gd name="connsiteY16" fmla="*/ 43171 h 575614"/>
                <a:gd name="connsiteX17" fmla="*/ 459384 w 819143"/>
                <a:gd name="connsiteY17" fmla="*/ 76380 h 575614"/>
                <a:gd name="connsiteX18" fmla="*/ 418058 w 819143"/>
                <a:gd name="connsiteY18" fmla="*/ 115492 h 575614"/>
                <a:gd name="connsiteX19" fmla="*/ 257182 w 819143"/>
                <a:gd name="connsiteY19" fmla="*/ 115492 h 575614"/>
                <a:gd name="connsiteX20" fmla="*/ 218070 w 819143"/>
                <a:gd name="connsiteY20" fmla="*/ 77117 h 575614"/>
                <a:gd name="connsiteX21" fmla="*/ 459384 w 819143"/>
                <a:gd name="connsiteY21" fmla="*/ 76380 h 575614"/>
                <a:gd name="connsiteX22" fmla="*/ 220284 w 819143"/>
                <a:gd name="connsiteY22" fmla="*/ 502924 h 575614"/>
                <a:gd name="connsiteX23" fmla="*/ 261610 w 819143"/>
                <a:gd name="connsiteY23" fmla="*/ 463812 h 575614"/>
                <a:gd name="connsiteX24" fmla="*/ 422486 w 819143"/>
                <a:gd name="connsiteY24" fmla="*/ 463812 h 575614"/>
                <a:gd name="connsiteX25" fmla="*/ 461599 w 819143"/>
                <a:gd name="connsiteY25" fmla="*/ 502186 h 575614"/>
                <a:gd name="connsiteX26" fmla="*/ 220284 w 819143"/>
                <a:gd name="connsiteY26" fmla="*/ 502924 h 575614"/>
                <a:gd name="connsiteX27" fmla="*/ 509566 w 819143"/>
                <a:gd name="connsiteY27" fmla="*/ 506614 h 575614"/>
                <a:gd name="connsiteX28" fmla="*/ 435032 w 819143"/>
                <a:gd name="connsiteY28" fmla="*/ 432817 h 575614"/>
                <a:gd name="connsiteX29" fmla="*/ 249064 w 819143"/>
                <a:gd name="connsiteY29" fmla="*/ 432817 h 575614"/>
                <a:gd name="connsiteX30" fmla="*/ 171577 w 819143"/>
                <a:gd name="connsiteY30" fmla="*/ 506614 h 575614"/>
                <a:gd name="connsiteX31" fmla="*/ 98519 w 819143"/>
                <a:gd name="connsiteY31" fmla="*/ 506614 h 575614"/>
                <a:gd name="connsiteX32" fmla="*/ 37268 w 819143"/>
                <a:gd name="connsiteY32" fmla="*/ 445363 h 575614"/>
                <a:gd name="connsiteX33" fmla="*/ 37268 w 819143"/>
                <a:gd name="connsiteY33" fmla="*/ 135417 h 575614"/>
                <a:gd name="connsiteX34" fmla="*/ 98519 w 819143"/>
                <a:gd name="connsiteY34" fmla="*/ 74166 h 575614"/>
                <a:gd name="connsiteX35" fmla="*/ 172316 w 819143"/>
                <a:gd name="connsiteY35" fmla="*/ 74166 h 575614"/>
                <a:gd name="connsiteX36" fmla="*/ 246113 w 819143"/>
                <a:gd name="connsiteY36" fmla="*/ 147224 h 575614"/>
                <a:gd name="connsiteX37" fmla="*/ 432080 w 819143"/>
                <a:gd name="connsiteY37" fmla="*/ 147224 h 575614"/>
                <a:gd name="connsiteX38" fmla="*/ 508829 w 819143"/>
                <a:gd name="connsiteY38" fmla="*/ 74166 h 575614"/>
                <a:gd name="connsiteX39" fmla="*/ 686678 w 819143"/>
                <a:gd name="connsiteY39" fmla="*/ 74166 h 575614"/>
                <a:gd name="connsiteX40" fmla="*/ 746454 w 819143"/>
                <a:gd name="connsiteY40" fmla="*/ 94829 h 575614"/>
                <a:gd name="connsiteX41" fmla="*/ 730956 w 819143"/>
                <a:gd name="connsiteY41" fmla="*/ 94829 h 575614"/>
                <a:gd name="connsiteX42" fmla="*/ 730956 w 819143"/>
                <a:gd name="connsiteY42" fmla="*/ 200358 h 575614"/>
                <a:gd name="connsiteX43" fmla="*/ 786304 w 819143"/>
                <a:gd name="connsiteY43" fmla="*/ 200358 h 575614"/>
                <a:gd name="connsiteX44" fmla="*/ 786304 w 819143"/>
                <a:gd name="connsiteY44" fmla="*/ 378946 h 575614"/>
                <a:gd name="connsiteX45" fmla="*/ 730956 w 819143"/>
                <a:gd name="connsiteY45" fmla="*/ 378946 h 575614"/>
                <a:gd name="connsiteX46" fmla="*/ 730956 w 819143"/>
                <a:gd name="connsiteY46" fmla="*/ 484475 h 575614"/>
                <a:gd name="connsiteX47" fmla="*/ 748668 w 819143"/>
                <a:gd name="connsiteY47" fmla="*/ 484475 h 575614"/>
                <a:gd name="connsiteX48" fmla="*/ 685941 w 819143"/>
                <a:gd name="connsiteY48" fmla="*/ 506614 h 575614"/>
                <a:gd name="connsiteX49" fmla="*/ 509566 w 819143"/>
                <a:gd name="connsiteY49" fmla="*/ 506614 h 57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819143" h="575614">
                  <a:moveTo>
                    <a:pt x="685203" y="43171"/>
                  </a:moveTo>
                  <a:lnTo>
                    <a:pt x="533920" y="43171"/>
                  </a:lnTo>
                  <a:lnTo>
                    <a:pt x="533920" y="5535"/>
                  </a:lnTo>
                  <a:lnTo>
                    <a:pt x="499235" y="5535"/>
                  </a:lnTo>
                  <a:lnTo>
                    <a:pt x="499235" y="43171"/>
                  </a:lnTo>
                  <a:lnTo>
                    <a:pt x="97781" y="43171"/>
                  </a:lnTo>
                  <a:cubicBezTo>
                    <a:pt x="46862" y="43171"/>
                    <a:pt x="5535" y="84497"/>
                    <a:pt x="5535" y="135417"/>
                  </a:cubicBezTo>
                  <a:lnTo>
                    <a:pt x="5535" y="445363"/>
                  </a:lnTo>
                  <a:cubicBezTo>
                    <a:pt x="5535" y="496283"/>
                    <a:pt x="46862" y="537609"/>
                    <a:pt x="97781" y="537609"/>
                  </a:cubicBezTo>
                  <a:lnTo>
                    <a:pt x="499235" y="537609"/>
                  </a:lnTo>
                  <a:lnTo>
                    <a:pt x="499235" y="573769"/>
                  </a:lnTo>
                  <a:lnTo>
                    <a:pt x="533920" y="573769"/>
                  </a:lnTo>
                  <a:lnTo>
                    <a:pt x="533920" y="537609"/>
                  </a:lnTo>
                  <a:lnTo>
                    <a:pt x="685203" y="537609"/>
                  </a:lnTo>
                  <a:cubicBezTo>
                    <a:pt x="757523" y="537609"/>
                    <a:pt x="815823" y="479309"/>
                    <a:pt x="815823" y="406989"/>
                  </a:cubicBezTo>
                  <a:lnTo>
                    <a:pt x="815823" y="173791"/>
                  </a:lnTo>
                  <a:cubicBezTo>
                    <a:pt x="815823" y="101470"/>
                    <a:pt x="757523" y="43171"/>
                    <a:pt x="685203" y="43171"/>
                  </a:cubicBezTo>
                  <a:close/>
                  <a:moveTo>
                    <a:pt x="459384" y="76380"/>
                  </a:moveTo>
                  <a:lnTo>
                    <a:pt x="418058" y="115492"/>
                  </a:lnTo>
                  <a:lnTo>
                    <a:pt x="257182" y="115492"/>
                  </a:lnTo>
                  <a:lnTo>
                    <a:pt x="218070" y="77117"/>
                  </a:lnTo>
                  <a:lnTo>
                    <a:pt x="459384" y="76380"/>
                  </a:lnTo>
                  <a:close/>
                  <a:moveTo>
                    <a:pt x="220284" y="502924"/>
                  </a:moveTo>
                  <a:lnTo>
                    <a:pt x="261610" y="463812"/>
                  </a:lnTo>
                  <a:lnTo>
                    <a:pt x="422486" y="463812"/>
                  </a:lnTo>
                  <a:lnTo>
                    <a:pt x="461599" y="502186"/>
                  </a:lnTo>
                  <a:lnTo>
                    <a:pt x="220284" y="502924"/>
                  </a:lnTo>
                  <a:close/>
                  <a:moveTo>
                    <a:pt x="509566" y="506614"/>
                  </a:moveTo>
                  <a:lnTo>
                    <a:pt x="435032" y="432817"/>
                  </a:lnTo>
                  <a:lnTo>
                    <a:pt x="249064" y="432817"/>
                  </a:lnTo>
                  <a:lnTo>
                    <a:pt x="171577" y="506614"/>
                  </a:lnTo>
                  <a:lnTo>
                    <a:pt x="98519" y="506614"/>
                  </a:lnTo>
                  <a:cubicBezTo>
                    <a:pt x="64572" y="506614"/>
                    <a:pt x="37268" y="479309"/>
                    <a:pt x="37268" y="445363"/>
                  </a:cubicBezTo>
                  <a:lnTo>
                    <a:pt x="37268" y="135417"/>
                  </a:lnTo>
                  <a:cubicBezTo>
                    <a:pt x="37268" y="101470"/>
                    <a:pt x="64572" y="74166"/>
                    <a:pt x="98519" y="74166"/>
                  </a:cubicBezTo>
                  <a:lnTo>
                    <a:pt x="172316" y="74166"/>
                  </a:lnTo>
                  <a:lnTo>
                    <a:pt x="246113" y="147224"/>
                  </a:lnTo>
                  <a:lnTo>
                    <a:pt x="432080" y="147224"/>
                  </a:lnTo>
                  <a:lnTo>
                    <a:pt x="508829" y="74166"/>
                  </a:lnTo>
                  <a:lnTo>
                    <a:pt x="686678" y="74166"/>
                  </a:lnTo>
                  <a:cubicBezTo>
                    <a:pt x="709555" y="74166"/>
                    <a:pt x="730219" y="81545"/>
                    <a:pt x="746454" y="94829"/>
                  </a:cubicBezTo>
                  <a:lnTo>
                    <a:pt x="730956" y="94829"/>
                  </a:lnTo>
                  <a:lnTo>
                    <a:pt x="730956" y="200358"/>
                  </a:lnTo>
                  <a:lnTo>
                    <a:pt x="786304" y="200358"/>
                  </a:lnTo>
                  <a:lnTo>
                    <a:pt x="786304" y="378946"/>
                  </a:lnTo>
                  <a:lnTo>
                    <a:pt x="730956" y="378946"/>
                  </a:lnTo>
                  <a:lnTo>
                    <a:pt x="730956" y="484475"/>
                  </a:lnTo>
                  <a:lnTo>
                    <a:pt x="748668" y="484475"/>
                  </a:lnTo>
                  <a:cubicBezTo>
                    <a:pt x="731694" y="498496"/>
                    <a:pt x="709555" y="506614"/>
                    <a:pt x="685941" y="506614"/>
                  </a:cubicBezTo>
                  <a:lnTo>
                    <a:pt x="509566" y="50661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C5D6C7E-0218-4A06-AE4B-ED84977F7C0C}"/>
                </a:ext>
              </a:extLst>
            </p:cNvPr>
            <p:cNvSpPr/>
            <p:nvPr/>
          </p:nvSpPr>
          <p:spPr>
            <a:xfrm>
              <a:off x="9067689" y="2659235"/>
              <a:ext cx="36898" cy="147593"/>
            </a:xfrm>
            <a:custGeom>
              <a:avLst/>
              <a:gdLst>
                <a:gd name="connsiteX0" fmla="*/ 5535 w 36898"/>
                <a:gd name="connsiteY0" fmla="*/ 5535 h 147593"/>
                <a:gd name="connsiteX1" fmla="*/ 36529 w 36898"/>
                <a:gd name="connsiteY1" fmla="*/ 5535 h 147593"/>
                <a:gd name="connsiteX2" fmla="*/ 36529 w 36898"/>
                <a:gd name="connsiteY2" fmla="*/ 147962 h 147593"/>
                <a:gd name="connsiteX3" fmla="*/ 5535 w 36898"/>
                <a:gd name="connsiteY3" fmla="*/ 147962 h 14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98" h="147593">
                  <a:moveTo>
                    <a:pt x="5535" y="5535"/>
                  </a:moveTo>
                  <a:lnTo>
                    <a:pt x="36529" y="5535"/>
                  </a:lnTo>
                  <a:lnTo>
                    <a:pt x="36529" y="147962"/>
                  </a:lnTo>
                  <a:lnTo>
                    <a:pt x="5535" y="1479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3DFD51A6-AAEE-40B2-88C6-EF9138C55A1D}"/>
                </a:ext>
              </a:extLst>
            </p:cNvPr>
            <p:cNvSpPr/>
            <p:nvPr/>
          </p:nvSpPr>
          <p:spPr>
            <a:xfrm>
              <a:off x="8799070" y="2550753"/>
              <a:ext cx="147593" cy="376363"/>
            </a:xfrm>
            <a:custGeom>
              <a:avLst/>
              <a:gdLst>
                <a:gd name="connsiteX0" fmla="*/ 97781 w 147593"/>
                <a:gd name="connsiteY0" fmla="*/ 5535 h 376363"/>
                <a:gd name="connsiteX1" fmla="*/ 5535 w 147593"/>
                <a:gd name="connsiteY1" fmla="*/ 94829 h 376363"/>
                <a:gd name="connsiteX2" fmla="*/ 5535 w 147593"/>
                <a:gd name="connsiteY2" fmla="*/ 280796 h 376363"/>
                <a:gd name="connsiteX3" fmla="*/ 99256 w 147593"/>
                <a:gd name="connsiteY3" fmla="*/ 375256 h 376363"/>
                <a:gd name="connsiteX4" fmla="*/ 108850 w 147593"/>
                <a:gd name="connsiteY4" fmla="*/ 354593 h 376363"/>
                <a:gd name="connsiteX5" fmla="*/ 108112 w 147593"/>
                <a:gd name="connsiteY5" fmla="*/ 23246 h 376363"/>
                <a:gd name="connsiteX6" fmla="*/ 97781 w 147593"/>
                <a:gd name="connsiteY6" fmla="*/ 5535 h 376363"/>
                <a:gd name="connsiteX7" fmla="*/ 88924 w 147593"/>
                <a:gd name="connsiteY7" fmla="*/ 321385 h 376363"/>
                <a:gd name="connsiteX8" fmla="*/ 36529 w 147593"/>
                <a:gd name="connsiteY8" fmla="*/ 268251 h 376363"/>
                <a:gd name="connsiteX9" fmla="*/ 36529 w 147593"/>
                <a:gd name="connsiteY9" fmla="*/ 108112 h 376363"/>
                <a:gd name="connsiteX10" fmla="*/ 88924 w 147593"/>
                <a:gd name="connsiteY10" fmla="*/ 57930 h 376363"/>
                <a:gd name="connsiteX11" fmla="*/ 88924 w 147593"/>
                <a:gd name="connsiteY11" fmla="*/ 321385 h 376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7593" h="376363">
                  <a:moveTo>
                    <a:pt x="97781" y="5535"/>
                  </a:moveTo>
                  <a:lnTo>
                    <a:pt x="5535" y="94829"/>
                  </a:lnTo>
                  <a:lnTo>
                    <a:pt x="5535" y="280796"/>
                  </a:lnTo>
                  <a:lnTo>
                    <a:pt x="99256" y="375256"/>
                  </a:lnTo>
                  <a:lnTo>
                    <a:pt x="108850" y="354593"/>
                  </a:lnTo>
                  <a:cubicBezTo>
                    <a:pt x="158294" y="246112"/>
                    <a:pt x="158294" y="122872"/>
                    <a:pt x="108112" y="23246"/>
                  </a:cubicBezTo>
                  <a:lnTo>
                    <a:pt x="97781" y="5535"/>
                  </a:lnTo>
                  <a:close/>
                  <a:moveTo>
                    <a:pt x="88924" y="321385"/>
                  </a:moveTo>
                  <a:lnTo>
                    <a:pt x="36529" y="268251"/>
                  </a:lnTo>
                  <a:lnTo>
                    <a:pt x="36529" y="108112"/>
                  </a:lnTo>
                  <a:lnTo>
                    <a:pt x="88924" y="57930"/>
                  </a:lnTo>
                  <a:cubicBezTo>
                    <a:pt x="122872" y="138369"/>
                    <a:pt x="122872" y="233567"/>
                    <a:pt x="88924" y="3213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A153B77-3B65-49C2-A456-EF1213190A7F}"/>
                </a:ext>
              </a:extLst>
            </p:cNvPr>
            <p:cNvSpPr/>
            <p:nvPr/>
          </p:nvSpPr>
          <p:spPr>
            <a:xfrm>
              <a:off x="8424643" y="2545588"/>
              <a:ext cx="132834" cy="383743"/>
            </a:xfrm>
            <a:custGeom>
              <a:avLst/>
              <a:gdLst>
                <a:gd name="connsiteX0" fmla="*/ 28690 w 132834"/>
                <a:gd name="connsiteY0" fmla="*/ 31364 h 383742"/>
                <a:gd name="connsiteX1" fmla="*/ 29427 w 132834"/>
                <a:gd name="connsiteY1" fmla="*/ 358283 h 383742"/>
                <a:gd name="connsiteX2" fmla="*/ 36807 w 132834"/>
                <a:gd name="connsiteY2" fmla="*/ 383374 h 383742"/>
                <a:gd name="connsiteX3" fmla="*/ 129053 w 132834"/>
                <a:gd name="connsiteY3" fmla="*/ 289652 h 383742"/>
                <a:gd name="connsiteX4" fmla="*/ 129053 w 132834"/>
                <a:gd name="connsiteY4" fmla="*/ 103684 h 383742"/>
                <a:gd name="connsiteX5" fmla="*/ 36069 w 132834"/>
                <a:gd name="connsiteY5" fmla="*/ 5535 h 383742"/>
                <a:gd name="connsiteX6" fmla="*/ 28690 w 132834"/>
                <a:gd name="connsiteY6" fmla="*/ 31364 h 383742"/>
                <a:gd name="connsiteX7" fmla="*/ 50829 w 132834"/>
                <a:gd name="connsiteY7" fmla="*/ 66786 h 383742"/>
                <a:gd name="connsiteX8" fmla="*/ 98058 w 132834"/>
                <a:gd name="connsiteY8" fmla="*/ 116230 h 383742"/>
                <a:gd name="connsiteX9" fmla="*/ 98058 w 132834"/>
                <a:gd name="connsiteY9" fmla="*/ 277107 h 383742"/>
                <a:gd name="connsiteX10" fmla="*/ 52304 w 132834"/>
                <a:gd name="connsiteY10" fmla="*/ 323598 h 383742"/>
                <a:gd name="connsiteX11" fmla="*/ 50829 w 132834"/>
                <a:gd name="connsiteY11" fmla="*/ 66786 h 383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2834" h="383742">
                  <a:moveTo>
                    <a:pt x="28690" y="31364"/>
                  </a:moveTo>
                  <a:cubicBezTo>
                    <a:pt x="-2305" y="130989"/>
                    <a:pt x="-2305" y="253492"/>
                    <a:pt x="29427" y="358283"/>
                  </a:cubicBezTo>
                  <a:lnTo>
                    <a:pt x="36807" y="383374"/>
                  </a:lnTo>
                  <a:lnTo>
                    <a:pt x="129053" y="289652"/>
                  </a:lnTo>
                  <a:lnTo>
                    <a:pt x="129053" y="103684"/>
                  </a:lnTo>
                  <a:lnTo>
                    <a:pt x="36069" y="5535"/>
                  </a:lnTo>
                  <a:lnTo>
                    <a:pt x="28690" y="31364"/>
                  </a:lnTo>
                  <a:close/>
                  <a:moveTo>
                    <a:pt x="50829" y="66786"/>
                  </a:moveTo>
                  <a:lnTo>
                    <a:pt x="98058" y="116230"/>
                  </a:lnTo>
                  <a:lnTo>
                    <a:pt x="98058" y="277107"/>
                  </a:lnTo>
                  <a:lnTo>
                    <a:pt x="52304" y="323598"/>
                  </a:lnTo>
                  <a:cubicBezTo>
                    <a:pt x="31641" y="240208"/>
                    <a:pt x="30903" y="147224"/>
                    <a:pt x="50829" y="66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F8341A32-CFA7-4544-A551-9CC8E2729ECE}"/>
              </a:ext>
            </a:extLst>
          </p:cNvPr>
          <p:cNvGrpSpPr/>
          <p:nvPr userDrawn="1"/>
        </p:nvGrpSpPr>
        <p:grpSpPr>
          <a:xfrm>
            <a:off x="5832966" y="3180453"/>
            <a:ext cx="497485" cy="349584"/>
            <a:chOff x="8340054" y="2449652"/>
            <a:chExt cx="819143" cy="575614"/>
          </a:xfrm>
          <a:solidFill>
            <a:schemeClr val="bg1"/>
          </a:solidFill>
        </p:grpSpPr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C5B82C1C-014F-4153-90BA-F7AF283F479F}"/>
                </a:ext>
              </a:extLst>
            </p:cNvPr>
            <p:cNvSpPr/>
            <p:nvPr/>
          </p:nvSpPr>
          <p:spPr>
            <a:xfrm>
              <a:off x="8340054" y="2449652"/>
              <a:ext cx="819143" cy="575614"/>
            </a:xfrm>
            <a:custGeom>
              <a:avLst/>
              <a:gdLst>
                <a:gd name="connsiteX0" fmla="*/ 685203 w 819143"/>
                <a:gd name="connsiteY0" fmla="*/ 43171 h 575614"/>
                <a:gd name="connsiteX1" fmla="*/ 533920 w 819143"/>
                <a:gd name="connsiteY1" fmla="*/ 43171 h 575614"/>
                <a:gd name="connsiteX2" fmla="*/ 533920 w 819143"/>
                <a:gd name="connsiteY2" fmla="*/ 5535 h 575614"/>
                <a:gd name="connsiteX3" fmla="*/ 499235 w 819143"/>
                <a:gd name="connsiteY3" fmla="*/ 5535 h 575614"/>
                <a:gd name="connsiteX4" fmla="*/ 499235 w 819143"/>
                <a:gd name="connsiteY4" fmla="*/ 43171 h 575614"/>
                <a:gd name="connsiteX5" fmla="*/ 97781 w 819143"/>
                <a:gd name="connsiteY5" fmla="*/ 43171 h 575614"/>
                <a:gd name="connsiteX6" fmla="*/ 5535 w 819143"/>
                <a:gd name="connsiteY6" fmla="*/ 135417 h 575614"/>
                <a:gd name="connsiteX7" fmla="*/ 5535 w 819143"/>
                <a:gd name="connsiteY7" fmla="*/ 445363 h 575614"/>
                <a:gd name="connsiteX8" fmla="*/ 97781 w 819143"/>
                <a:gd name="connsiteY8" fmla="*/ 537609 h 575614"/>
                <a:gd name="connsiteX9" fmla="*/ 499235 w 819143"/>
                <a:gd name="connsiteY9" fmla="*/ 537609 h 575614"/>
                <a:gd name="connsiteX10" fmla="*/ 499235 w 819143"/>
                <a:gd name="connsiteY10" fmla="*/ 573769 h 575614"/>
                <a:gd name="connsiteX11" fmla="*/ 533920 w 819143"/>
                <a:gd name="connsiteY11" fmla="*/ 573769 h 575614"/>
                <a:gd name="connsiteX12" fmla="*/ 533920 w 819143"/>
                <a:gd name="connsiteY12" fmla="*/ 537609 h 575614"/>
                <a:gd name="connsiteX13" fmla="*/ 685203 w 819143"/>
                <a:gd name="connsiteY13" fmla="*/ 537609 h 575614"/>
                <a:gd name="connsiteX14" fmla="*/ 815823 w 819143"/>
                <a:gd name="connsiteY14" fmla="*/ 406989 h 575614"/>
                <a:gd name="connsiteX15" fmla="*/ 815823 w 819143"/>
                <a:gd name="connsiteY15" fmla="*/ 173791 h 575614"/>
                <a:gd name="connsiteX16" fmla="*/ 685203 w 819143"/>
                <a:gd name="connsiteY16" fmla="*/ 43171 h 575614"/>
                <a:gd name="connsiteX17" fmla="*/ 459384 w 819143"/>
                <a:gd name="connsiteY17" fmla="*/ 76380 h 575614"/>
                <a:gd name="connsiteX18" fmla="*/ 418058 w 819143"/>
                <a:gd name="connsiteY18" fmla="*/ 115492 h 575614"/>
                <a:gd name="connsiteX19" fmla="*/ 257182 w 819143"/>
                <a:gd name="connsiteY19" fmla="*/ 115492 h 575614"/>
                <a:gd name="connsiteX20" fmla="*/ 218070 w 819143"/>
                <a:gd name="connsiteY20" fmla="*/ 77117 h 575614"/>
                <a:gd name="connsiteX21" fmla="*/ 459384 w 819143"/>
                <a:gd name="connsiteY21" fmla="*/ 76380 h 575614"/>
                <a:gd name="connsiteX22" fmla="*/ 220284 w 819143"/>
                <a:gd name="connsiteY22" fmla="*/ 502924 h 575614"/>
                <a:gd name="connsiteX23" fmla="*/ 261610 w 819143"/>
                <a:gd name="connsiteY23" fmla="*/ 463812 h 575614"/>
                <a:gd name="connsiteX24" fmla="*/ 422486 w 819143"/>
                <a:gd name="connsiteY24" fmla="*/ 463812 h 575614"/>
                <a:gd name="connsiteX25" fmla="*/ 461599 w 819143"/>
                <a:gd name="connsiteY25" fmla="*/ 502186 h 575614"/>
                <a:gd name="connsiteX26" fmla="*/ 220284 w 819143"/>
                <a:gd name="connsiteY26" fmla="*/ 502924 h 575614"/>
                <a:gd name="connsiteX27" fmla="*/ 509566 w 819143"/>
                <a:gd name="connsiteY27" fmla="*/ 506614 h 575614"/>
                <a:gd name="connsiteX28" fmla="*/ 435032 w 819143"/>
                <a:gd name="connsiteY28" fmla="*/ 432817 h 575614"/>
                <a:gd name="connsiteX29" fmla="*/ 249064 w 819143"/>
                <a:gd name="connsiteY29" fmla="*/ 432817 h 575614"/>
                <a:gd name="connsiteX30" fmla="*/ 171577 w 819143"/>
                <a:gd name="connsiteY30" fmla="*/ 506614 h 575614"/>
                <a:gd name="connsiteX31" fmla="*/ 98519 w 819143"/>
                <a:gd name="connsiteY31" fmla="*/ 506614 h 575614"/>
                <a:gd name="connsiteX32" fmla="*/ 37268 w 819143"/>
                <a:gd name="connsiteY32" fmla="*/ 445363 h 575614"/>
                <a:gd name="connsiteX33" fmla="*/ 37268 w 819143"/>
                <a:gd name="connsiteY33" fmla="*/ 135417 h 575614"/>
                <a:gd name="connsiteX34" fmla="*/ 98519 w 819143"/>
                <a:gd name="connsiteY34" fmla="*/ 74166 h 575614"/>
                <a:gd name="connsiteX35" fmla="*/ 172316 w 819143"/>
                <a:gd name="connsiteY35" fmla="*/ 74166 h 575614"/>
                <a:gd name="connsiteX36" fmla="*/ 246113 w 819143"/>
                <a:gd name="connsiteY36" fmla="*/ 147224 h 575614"/>
                <a:gd name="connsiteX37" fmla="*/ 432080 w 819143"/>
                <a:gd name="connsiteY37" fmla="*/ 147224 h 575614"/>
                <a:gd name="connsiteX38" fmla="*/ 508829 w 819143"/>
                <a:gd name="connsiteY38" fmla="*/ 74166 h 575614"/>
                <a:gd name="connsiteX39" fmla="*/ 686678 w 819143"/>
                <a:gd name="connsiteY39" fmla="*/ 74166 h 575614"/>
                <a:gd name="connsiteX40" fmla="*/ 746454 w 819143"/>
                <a:gd name="connsiteY40" fmla="*/ 94829 h 575614"/>
                <a:gd name="connsiteX41" fmla="*/ 730956 w 819143"/>
                <a:gd name="connsiteY41" fmla="*/ 94829 h 575614"/>
                <a:gd name="connsiteX42" fmla="*/ 730956 w 819143"/>
                <a:gd name="connsiteY42" fmla="*/ 200358 h 575614"/>
                <a:gd name="connsiteX43" fmla="*/ 786304 w 819143"/>
                <a:gd name="connsiteY43" fmla="*/ 200358 h 575614"/>
                <a:gd name="connsiteX44" fmla="*/ 786304 w 819143"/>
                <a:gd name="connsiteY44" fmla="*/ 378946 h 575614"/>
                <a:gd name="connsiteX45" fmla="*/ 730956 w 819143"/>
                <a:gd name="connsiteY45" fmla="*/ 378946 h 575614"/>
                <a:gd name="connsiteX46" fmla="*/ 730956 w 819143"/>
                <a:gd name="connsiteY46" fmla="*/ 484475 h 575614"/>
                <a:gd name="connsiteX47" fmla="*/ 748668 w 819143"/>
                <a:gd name="connsiteY47" fmla="*/ 484475 h 575614"/>
                <a:gd name="connsiteX48" fmla="*/ 685941 w 819143"/>
                <a:gd name="connsiteY48" fmla="*/ 506614 h 575614"/>
                <a:gd name="connsiteX49" fmla="*/ 509566 w 819143"/>
                <a:gd name="connsiteY49" fmla="*/ 506614 h 57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819143" h="575614">
                  <a:moveTo>
                    <a:pt x="685203" y="43171"/>
                  </a:moveTo>
                  <a:lnTo>
                    <a:pt x="533920" y="43171"/>
                  </a:lnTo>
                  <a:lnTo>
                    <a:pt x="533920" y="5535"/>
                  </a:lnTo>
                  <a:lnTo>
                    <a:pt x="499235" y="5535"/>
                  </a:lnTo>
                  <a:lnTo>
                    <a:pt x="499235" y="43171"/>
                  </a:lnTo>
                  <a:lnTo>
                    <a:pt x="97781" y="43171"/>
                  </a:lnTo>
                  <a:cubicBezTo>
                    <a:pt x="46862" y="43171"/>
                    <a:pt x="5535" y="84497"/>
                    <a:pt x="5535" y="135417"/>
                  </a:cubicBezTo>
                  <a:lnTo>
                    <a:pt x="5535" y="445363"/>
                  </a:lnTo>
                  <a:cubicBezTo>
                    <a:pt x="5535" y="496283"/>
                    <a:pt x="46862" y="537609"/>
                    <a:pt x="97781" y="537609"/>
                  </a:cubicBezTo>
                  <a:lnTo>
                    <a:pt x="499235" y="537609"/>
                  </a:lnTo>
                  <a:lnTo>
                    <a:pt x="499235" y="573769"/>
                  </a:lnTo>
                  <a:lnTo>
                    <a:pt x="533920" y="573769"/>
                  </a:lnTo>
                  <a:lnTo>
                    <a:pt x="533920" y="537609"/>
                  </a:lnTo>
                  <a:lnTo>
                    <a:pt x="685203" y="537609"/>
                  </a:lnTo>
                  <a:cubicBezTo>
                    <a:pt x="757523" y="537609"/>
                    <a:pt x="815823" y="479309"/>
                    <a:pt x="815823" y="406989"/>
                  </a:cubicBezTo>
                  <a:lnTo>
                    <a:pt x="815823" y="173791"/>
                  </a:lnTo>
                  <a:cubicBezTo>
                    <a:pt x="815823" y="101470"/>
                    <a:pt x="757523" y="43171"/>
                    <a:pt x="685203" y="43171"/>
                  </a:cubicBezTo>
                  <a:close/>
                  <a:moveTo>
                    <a:pt x="459384" y="76380"/>
                  </a:moveTo>
                  <a:lnTo>
                    <a:pt x="418058" y="115492"/>
                  </a:lnTo>
                  <a:lnTo>
                    <a:pt x="257182" y="115492"/>
                  </a:lnTo>
                  <a:lnTo>
                    <a:pt x="218070" y="77117"/>
                  </a:lnTo>
                  <a:lnTo>
                    <a:pt x="459384" y="76380"/>
                  </a:lnTo>
                  <a:close/>
                  <a:moveTo>
                    <a:pt x="220284" y="502924"/>
                  </a:moveTo>
                  <a:lnTo>
                    <a:pt x="261610" y="463812"/>
                  </a:lnTo>
                  <a:lnTo>
                    <a:pt x="422486" y="463812"/>
                  </a:lnTo>
                  <a:lnTo>
                    <a:pt x="461599" y="502186"/>
                  </a:lnTo>
                  <a:lnTo>
                    <a:pt x="220284" y="502924"/>
                  </a:lnTo>
                  <a:close/>
                  <a:moveTo>
                    <a:pt x="509566" y="506614"/>
                  </a:moveTo>
                  <a:lnTo>
                    <a:pt x="435032" y="432817"/>
                  </a:lnTo>
                  <a:lnTo>
                    <a:pt x="249064" y="432817"/>
                  </a:lnTo>
                  <a:lnTo>
                    <a:pt x="171577" y="506614"/>
                  </a:lnTo>
                  <a:lnTo>
                    <a:pt x="98519" y="506614"/>
                  </a:lnTo>
                  <a:cubicBezTo>
                    <a:pt x="64572" y="506614"/>
                    <a:pt x="37268" y="479309"/>
                    <a:pt x="37268" y="445363"/>
                  </a:cubicBezTo>
                  <a:lnTo>
                    <a:pt x="37268" y="135417"/>
                  </a:lnTo>
                  <a:cubicBezTo>
                    <a:pt x="37268" y="101470"/>
                    <a:pt x="64572" y="74166"/>
                    <a:pt x="98519" y="74166"/>
                  </a:cubicBezTo>
                  <a:lnTo>
                    <a:pt x="172316" y="74166"/>
                  </a:lnTo>
                  <a:lnTo>
                    <a:pt x="246113" y="147224"/>
                  </a:lnTo>
                  <a:lnTo>
                    <a:pt x="432080" y="147224"/>
                  </a:lnTo>
                  <a:lnTo>
                    <a:pt x="508829" y="74166"/>
                  </a:lnTo>
                  <a:lnTo>
                    <a:pt x="686678" y="74166"/>
                  </a:lnTo>
                  <a:cubicBezTo>
                    <a:pt x="709555" y="74166"/>
                    <a:pt x="730219" y="81545"/>
                    <a:pt x="746454" y="94829"/>
                  </a:cubicBezTo>
                  <a:lnTo>
                    <a:pt x="730956" y="94829"/>
                  </a:lnTo>
                  <a:lnTo>
                    <a:pt x="730956" y="200358"/>
                  </a:lnTo>
                  <a:lnTo>
                    <a:pt x="786304" y="200358"/>
                  </a:lnTo>
                  <a:lnTo>
                    <a:pt x="786304" y="378946"/>
                  </a:lnTo>
                  <a:lnTo>
                    <a:pt x="730956" y="378946"/>
                  </a:lnTo>
                  <a:lnTo>
                    <a:pt x="730956" y="484475"/>
                  </a:lnTo>
                  <a:lnTo>
                    <a:pt x="748668" y="484475"/>
                  </a:lnTo>
                  <a:cubicBezTo>
                    <a:pt x="731694" y="498496"/>
                    <a:pt x="709555" y="506614"/>
                    <a:pt x="685941" y="506614"/>
                  </a:cubicBezTo>
                  <a:lnTo>
                    <a:pt x="509566" y="50661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5FF83976-2B9E-490E-899A-C8F87288DC8A}"/>
                </a:ext>
              </a:extLst>
            </p:cNvPr>
            <p:cNvSpPr/>
            <p:nvPr/>
          </p:nvSpPr>
          <p:spPr>
            <a:xfrm>
              <a:off x="9067689" y="2659235"/>
              <a:ext cx="36898" cy="147593"/>
            </a:xfrm>
            <a:custGeom>
              <a:avLst/>
              <a:gdLst>
                <a:gd name="connsiteX0" fmla="*/ 5535 w 36898"/>
                <a:gd name="connsiteY0" fmla="*/ 5535 h 147593"/>
                <a:gd name="connsiteX1" fmla="*/ 36529 w 36898"/>
                <a:gd name="connsiteY1" fmla="*/ 5535 h 147593"/>
                <a:gd name="connsiteX2" fmla="*/ 36529 w 36898"/>
                <a:gd name="connsiteY2" fmla="*/ 147962 h 147593"/>
                <a:gd name="connsiteX3" fmla="*/ 5535 w 36898"/>
                <a:gd name="connsiteY3" fmla="*/ 147962 h 14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98" h="147593">
                  <a:moveTo>
                    <a:pt x="5535" y="5535"/>
                  </a:moveTo>
                  <a:lnTo>
                    <a:pt x="36529" y="5535"/>
                  </a:lnTo>
                  <a:lnTo>
                    <a:pt x="36529" y="147962"/>
                  </a:lnTo>
                  <a:lnTo>
                    <a:pt x="5535" y="1479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67199B39-2F76-42DD-B848-5D0458B960D7}"/>
                </a:ext>
              </a:extLst>
            </p:cNvPr>
            <p:cNvSpPr/>
            <p:nvPr/>
          </p:nvSpPr>
          <p:spPr>
            <a:xfrm>
              <a:off x="8799070" y="2550753"/>
              <a:ext cx="147593" cy="376363"/>
            </a:xfrm>
            <a:custGeom>
              <a:avLst/>
              <a:gdLst>
                <a:gd name="connsiteX0" fmla="*/ 97781 w 147593"/>
                <a:gd name="connsiteY0" fmla="*/ 5535 h 376363"/>
                <a:gd name="connsiteX1" fmla="*/ 5535 w 147593"/>
                <a:gd name="connsiteY1" fmla="*/ 94829 h 376363"/>
                <a:gd name="connsiteX2" fmla="*/ 5535 w 147593"/>
                <a:gd name="connsiteY2" fmla="*/ 280796 h 376363"/>
                <a:gd name="connsiteX3" fmla="*/ 99256 w 147593"/>
                <a:gd name="connsiteY3" fmla="*/ 375256 h 376363"/>
                <a:gd name="connsiteX4" fmla="*/ 108850 w 147593"/>
                <a:gd name="connsiteY4" fmla="*/ 354593 h 376363"/>
                <a:gd name="connsiteX5" fmla="*/ 108112 w 147593"/>
                <a:gd name="connsiteY5" fmla="*/ 23246 h 376363"/>
                <a:gd name="connsiteX6" fmla="*/ 97781 w 147593"/>
                <a:gd name="connsiteY6" fmla="*/ 5535 h 376363"/>
                <a:gd name="connsiteX7" fmla="*/ 88924 w 147593"/>
                <a:gd name="connsiteY7" fmla="*/ 321385 h 376363"/>
                <a:gd name="connsiteX8" fmla="*/ 36529 w 147593"/>
                <a:gd name="connsiteY8" fmla="*/ 268251 h 376363"/>
                <a:gd name="connsiteX9" fmla="*/ 36529 w 147593"/>
                <a:gd name="connsiteY9" fmla="*/ 108112 h 376363"/>
                <a:gd name="connsiteX10" fmla="*/ 88924 w 147593"/>
                <a:gd name="connsiteY10" fmla="*/ 57930 h 376363"/>
                <a:gd name="connsiteX11" fmla="*/ 88924 w 147593"/>
                <a:gd name="connsiteY11" fmla="*/ 321385 h 376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7593" h="376363">
                  <a:moveTo>
                    <a:pt x="97781" y="5535"/>
                  </a:moveTo>
                  <a:lnTo>
                    <a:pt x="5535" y="94829"/>
                  </a:lnTo>
                  <a:lnTo>
                    <a:pt x="5535" y="280796"/>
                  </a:lnTo>
                  <a:lnTo>
                    <a:pt x="99256" y="375256"/>
                  </a:lnTo>
                  <a:lnTo>
                    <a:pt x="108850" y="354593"/>
                  </a:lnTo>
                  <a:cubicBezTo>
                    <a:pt x="158294" y="246112"/>
                    <a:pt x="158294" y="122872"/>
                    <a:pt x="108112" y="23246"/>
                  </a:cubicBezTo>
                  <a:lnTo>
                    <a:pt x="97781" y="5535"/>
                  </a:lnTo>
                  <a:close/>
                  <a:moveTo>
                    <a:pt x="88924" y="321385"/>
                  </a:moveTo>
                  <a:lnTo>
                    <a:pt x="36529" y="268251"/>
                  </a:lnTo>
                  <a:lnTo>
                    <a:pt x="36529" y="108112"/>
                  </a:lnTo>
                  <a:lnTo>
                    <a:pt x="88924" y="57930"/>
                  </a:lnTo>
                  <a:cubicBezTo>
                    <a:pt x="122872" y="138369"/>
                    <a:pt x="122872" y="233567"/>
                    <a:pt x="88924" y="3213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2A44131B-3995-48F9-AC9C-49CADCF14A3A}"/>
                </a:ext>
              </a:extLst>
            </p:cNvPr>
            <p:cNvSpPr/>
            <p:nvPr/>
          </p:nvSpPr>
          <p:spPr>
            <a:xfrm>
              <a:off x="8424643" y="2545588"/>
              <a:ext cx="132834" cy="383743"/>
            </a:xfrm>
            <a:custGeom>
              <a:avLst/>
              <a:gdLst>
                <a:gd name="connsiteX0" fmla="*/ 28690 w 132834"/>
                <a:gd name="connsiteY0" fmla="*/ 31364 h 383742"/>
                <a:gd name="connsiteX1" fmla="*/ 29427 w 132834"/>
                <a:gd name="connsiteY1" fmla="*/ 358283 h 383742"/>
                <a:gd name="connsiteX2" fmla="*/ 36807 w 132834"/>
                <a:gd name="connsiteY2" fmla="*/ 383374 h 383742"/>
                <a:gd name="connsiteX3" fmla="*/ 129053 w 132834"/>
                <a:gd name="connsiteY3" fmla="*/ 289652 h 383742"/>
                <a:gd name="connsiteX4" fmla="*/ 129053 w 132834"/>
                <a:gd name="connsiteY4" fmla="*/ 103684 h 383742"/>
                <a:gd name="connsiteX5" fmla="*/ 36069 w 132834"/>
                <a:gd name="connsiteY5" fmla="*/ 5535 h 383742"/>
                <a:gd name="connsiteX6" fmla="*/ 28690 w 132834"/>
                <a:gd name="connsiteY6" fmla="*/ 31364 h 383742"/>
                <a:gd name="connsiteX7" fmla="*/ 50829 w 132834"/>
                <a:gd name="connsiteY7" fmla="*/ 66786 h 383742"/>
                <a:gd name="connsiteX8" fmla="*/ 98058 w 132834"/>
                <a:gd name="connsiteY8" fmla="*/ 116230 h 383742"/>
                <a:gd name="connsiteX9" fmla="*/ 98058 w 132834"/>
                <a:gd name="connsiteY9" fmla="*/ 277107 h 383742"/>
                <a:gd name="connsiteX10" fmla="*/ 52304 w 132834"/>
                <a:gd name="connsiteY10" fmla="*/ 323598 h 383742"/>
                <a:gd name="connsiteX11" fmla="*/ 50829 w 132834"/>
                <a:gd name="connsiteY11" fmla="*/ 66786 h 383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2834" h="383742">
                  <a:moveTo>
                    <a:pt x="28690" y="31364"/>
                  </a:moveTo>
                  <a:cubicBezTo>
                    <a:pt x="-2305" y="130989"/>
                    <a:pt x="-2305" y="253492"/>
                    <a:pt x="29427" y="358283"/>
                  </a:cubicBezTo>
                  <a:lnTo>
                    <a:pt x="36807" y="383374"/>
                  </a:lnTo>
                  <a:lnTo>
                    <a:pt x="129053" y="289652"/>
                  </a:lnTo>
                  <a:lnTo>
                    <a:pt x="129053" y="103684"/>
                  </a:lnTo>
                  <a:lnTo>
                    <a:pt x="36069" y="5535"/>
                  </a:lnTo>
                  <a:lnTo>
                    <a:pt x="28690" y="31364"/>
                  </a:lnTo>
                  <a:close/>
                  <a:moveTo>
                    <a:pt x="50829" y="66786"/>
                  </a:moveTo>
                  <a:lnTo>
                    <a:pt x="98058" y="116230"/>
                  </a:lnTo>
                  <a:lnTo>
                    <a:pt x="98058" y="277107"/>
                  </a:lnTo>
                  <a:lnTo>
                    <a:pt x="52304" y="323598"/>
                  </a:lnTo>
                  <a:cubicBezTo>
                    <a:pt x="31641" y="240208"/>
                    <a:pt x="30903" y="147224"/>
                    <a:pt x="50829" y="66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31F18E26-1F96-4ADE-8203-50B5C784AE1B}"/>
              </a:ext>
            </a:extLst>
          </p:cNvPr>
          <p:cNvGrpSpPr/>
          <p:nvPr userDrawn="1"/>
        </p:nvGrpSpPr>
        <p:grpSpPr>
          <a:xfrm>
            <a:off x="7733914" y="4993973"/>
            <a:ext cx="497485" cy="349584"/>
            <a:chOff x="8340054" y="2449652"/>
            <a:chExt cx="819143" cy="575614"/>
          </a:xfrm>
          <a:solidFill>
            <a:schemeClr val="bg1"/>
          </a:solidFill>
        </p:grpSpPr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9928412D-C5CB-4ECA-94CE-C1485AC9ECB4}"/>
                </a:ext>
              </a:extLst>
            </p:cNvPr>
            <p:cNvSpPr/>
            <p:nvPr/>
          </p:nvSpPr>
          <p:spPr>
            <a:xfrm>
              <a:off x="8340054" y="2449652"/>
              <a:ext cx="819143" cy="575614"/>
            </a:xfrm>
            <a:custGeom>
              <a:avLst/>
              <a:gdLst>
                <a:gd name="connsiteX0" fmla="*/ 685203 w 819143"/>
                <a:gd name="connsiteY0" fmla="*/ 43171 h 575614"/>
                <a:gd name="connsiteX1" fmla="*/ 533920 w 819143"/>
                <a:gd name="connsiteY1" fmla="*/ 43171 h 575614"/>
                <a:gd name="connsiteX2" fmla="*/ 533920 w 819143"/>
                <a:gd name="connsiteY2" fmla="*/ 5535 h 575614"/>
                <a:gd name="connsiteX3" fmla="*/ 499235 w 819143"/>
                <a:gd name="connsiteY3" fmla="*/ 5535 h 575614"/>
                <a:gd name="connsiteX4" fmla="*/ 499235 w 819143"/>
                <a:gd name="connsiteY4" fmla="*/ 43171 h 575614"/>
                <a:gd name="connsiteX5" fmla="*/ 97781 w 819143"/>
                <a:gd name="connsiteY5" fmla="*/ 43171 h 575614"/>
                <a:gd name="connsiteX6" fmla="*/ 5535 w 819143"/>
                <a:gd name="connsiteY6" fmla="*/ 135417 h 575614"/>
                <a:gd name="connsiteX7" fmla="*/ 5535 w 819143"/>
                <a:gd name="connsiteY7" fmla="*/ 445363 h 575614"/>
                <a:gd name="connsiteX8" fmla="*/ 97781 w 819143"/>
                <a:gd name="connsiteY8" fmla="*/ 537609 h 575614"/>
                <a:gd name="connsiteX9" fmla="*/ 499235 w 819143"/>
                <a:gd name="connsiteY9" fmla="*/ 537609 h 575614"/>
                <a:gd name="connsiteX10" fmla="*/ 499235 w 819143"/>
                <a:gd name="connsiteY10" fmla="*/ 573769 h 575614"/>
                <a:gd name="connsiteX11" fmla="*/ 533920 w 819143"/>
                <a:gd name="connsiteY11" fmla="*/ 573769 h 575614"/>
                <a:gd name="connsiteX12" fmla="*/ 533920 w 819143"/>
                <a:gd name="connsiteY12" fmla="*/ 537609 h 575614"/>
                <a:gd name="connsiteX13" fmla="*/ 685203 w 819143"/>
                <a:gd name="connsiteY13" fmla="*/ 537609 h 575614"/>
                <a:gd name="connsiteX14" fmla="*/ 815823 w 819143"/>
                <a:gd name="connsiteY14" fmla="*/ 406989 h 575614"/>
                <a:gd name="connsiteX15" fmla="*/ 815823 w 819143"/>
                <a:gd name="connsiteY15" fmla="*/ 173791 h 575614"/>
                <a:gd name="connsiteX16" fmla="*/ 685203 w 819143"/>
                <a:gd name="connsiteY16" fmla="*/ 43171 h 575614"/>
                <a:gd name="connsiteX17" fmla="*/ 459384 w 819143"/>
                <a:gd name="connsiteY17" fmla="*/ 76380 h 575614"/>
                <a:gd name="connsiteX18" fmla="*/ 418058 w 819143"/>
                <a:gd name="connsiteY18" fmla="*/ 115492 h 575614"/>
                <a:gd name="connsiteX19" fmla="*/ 257182 w 819143"/>
                <a:gd name="connsiteY19" fmla="*/ 115492 h 575614"/>
                <a:gd name="connsiteX20" fmla="*/ 218070 w 819143"/>
                <a:gd name="connsiteY20" fmla="*/ 77117 h 575614"/>
                <a:gd name="connsiteX21" fmla="*/ 459384 w 819143"/>
                <a:gd name="connsiteY21" fmla="*/ 76380 h 575614"/>
                <a:gd name="connsiteX22" fmla="*/ 220284 w 819143"/>
                <a:gd name="connsiteY22" fmla="*/ 502924 h 575614"/>
                <a:gd name="connsiteX23" fmla="*/ 261610 w 819143"/>
                <a:gd name="connsiteY23" fmla="*/ 463812 h 575614"/>
                <a:gd name="connsiteX24" fmla="*/ 422486 w 819143"/>
                <a:gd name="connsiteY24" fmla="*/ 463812 h 575614"/>
                <a:gd name="connsiteX25" fmla="*/ 461599 w 819143"/>
                <a:gd name="connsiteY25" fmla="*/ 502186 h 575614"/>
                <a:gd name="connsiteX26" fmla="*/ 220284 w 819143"/>
                <a:gd name="connsiteY26" fmla="*/ 502924 h 575614"/>
                <a:gd name="connsiteX27" fmla="*/ 509566 w 819143"/>
                <a:gd name="connsiteY27" fmla="*/ 506614 h 575614"/>
                <a:gd name="connsiteX28" fmla="*/ 435032 w 819143"/>
                <a:gd name="connsiteY28" fmla="*/ 432817 h 575614"/>
                <a:gd name="connsiteX29" fmla="*/ 249064 w 819143"/>
                <a:gd name="connsiteY29" fmla="*/ 432817 h 575614"/>
                <a:gd name="connsiteX30" fmla="*/ 171577 w 819143"/>
                <a:gd name="connsiteY30" fmla="*/ 506614 h 575614"/>
                <a:gd name="connsiteX31" fmla="*/ 98519 w 819143"/>
                <a:gd name="connsiteY31" fmla="*/ 506614 h 575614"/>
                <a:gd name="connsiteX32" fmla="*/ 37268 w 819143"/>
                <a:gd name="connsiteY32" fmla="*/ 445363 h 575614"/>
                <a:gd name="connsiteX33" fmla="*/ 37268 w 819143"/>
                <a:gd name="connsiteY33" fmla="*/ 135417 h 575614"/>
                <a:gd name="connsiteX34" fmla="*/ 98519 w 819143"/>
                <a:gd name="connsiteY34" fmla="*/ 74166 h 575614"/>
                <a:gd name="connsiteX35" fmla="*/ 172316 w 819143"/>
                <a:gd name="connsiteY35" fmla="*/ 74166 h 575614"/>
                <a:gd name="connsiteX36" fmla="*/ 246113 w 819143"/>
                <a:gd name="connsiteY36" fmla="*/ 147224 h 575614"/>
                <a:gd name="connsiteX37" fmla="*/ 432080 w 819143"/>
                <a:gd name="connsiteY37" fmla="*/ 147224 h 575614"/>
                <a:gd name="connsiteX38" fmla="*/ 508829 w 819143"/>
                <a:gd name="connsiteY38" fmla="*/ 74166 h 575614"/>
                <a:gd name="connsiteX39" fmla="*/ 686678 w 819143"/>
                <a:gd name="connsiteY39" fmla="*/ 74166 h 575614"/>
                <a:gd name="connsiteX40" fmla="*/ 746454 w 819143"/>
                <a:gd name="connsiteY40" fmla="*/ 94829 h 575614"/>
                <a:gd name="connsiteX41" fmla="*/ 730956 w 819143"/>
                <a:gd name="connsiteY41" fmla="*/ 94829 h 575614"/>
                <a:gd name="connsiteX42" fmla="*/ 730956 w 819143"/>
                <a:gd name="connsiteY42" fmla="*/ 200358 h 575614"/>
                <a:gd name="connsiteX43" fmla="*/ 786304 w 819143"/>
                <a:gd name="connsiteY43" fmla="*/ 200358 h 575614"/>
                <a:gd name="connsiteX44" fmla="*/ 786304 w 819143"/>
                <a:gd name="connsiteY44" fmla="*/ 378946 h 575614"/>
                <a:gd name="connsiteX45" fmla="*/ 730956 w 819143"/>
                <a:gd name="connsiteY45" fmla="*/ 378946 h 575614"/>
                <a:gd name="connsiteX46" fmla="*/ 730956 w 819143"/>
                <a:gd name="connsiteY46" fmla="*/ 484475 h 575614"/>
                <a:gd name="connsiteX47" fmla="*/ 748668 w 819143"/>
                <a:gd name="connsiteY47" fmla="*/ 484475 h 575614"/>
                <a:gd name="connsiteX48" fmla="*/ 685941 w 819143"/>
                <a:gd name="connsiteY48" fmla="*/ 506614 h 575614"/>
                <a:gd name="connsiteX49" fmla="*/ 509566 w 819143"/>
                <a:gd name="connsiteY49" fmla="*/ 506614 h 57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819143" h="575614">
                  <a:moveTo>
                    <a:pt x="685203" y="43171"/>
                  </a:moveTo>
                  <a:lnTo>
                    <a:pt x="533920" y="43171"/>
                  </a:lnTo>
                  <a:lnTo>
                    <a:pt x="533920" y="5535"/>
                  </a:lnTo>
                  <a:lnTo>
                    <a:pt x="499235" y="5535"/>
                  </a:lnTo>
                  <a:lnTo>
                    <a:pt x="499235" y="43171"/>
                  </a:lnTo>
                  <a:lnTo>
                    <a:pt x="97781" y="43171"/>
                  </a:lnTo>
                  <a:cubicBezTo>
                    <a:pt x="46862" y="43171"/>
                    <a:pt x="5535" y="84497"/>
                    <a:pt x="5535" y="135417"/>
                  </a:cubicBezTo>
                  <a:lnTo>
                    <a:pt x="5535" y="445363"/>
                  </a:lnTo>
                  <a:cubicBezTo>
                    <a:pt x="5535" y="496283"/>
                    <a:pt x="46862" y="537609"/>
                    <a:pt x="97781" y="537609"/>
                  </a:cubicBezTo>
                  <a:lnTo>
                    <a:pt x="499235" y="537609"/>
                  </a:lnTo>
                  <a:lnTo>
                    <a:pt x="499235" y="573769"/>
                  </a:lnTo>
                  <a:lnTo>
                    <a:pt x="533920" y="573769"/>
                  </a:lnTo>
                  <a:lnTo>
                    <a:pt x="533920" y="537609"/>
                  </a:lnTo>
                  <a:lnTo>
                    <a:pt x="685203" y="537609"/>
                  </a:lnTo>
                  <a:cubicBezTo>
                    <a:pt x="757523" y="537609"/>
                    <a:pt x="815823" y="479309"/>
                    <a:pt x="815823" y="406989"/>
                  </a:cubicBezTo>
                  <a:lnTo>
                    <a:pt x="815823" y="173791"/>
                  </a:lnTo>
                  <a:cubicBezTo>
                    <a:pt x="815823" y="101470"/>
                    <a:pt x="757523" y="43171"/>
                    <a:pt x="685203" y="43171"/>
                  </a:cubicBezTo>
                  <a:close/>
                  <a:moveTo>
                    <a:pt x="459384" y="76380"/>
                  </a:moveTo>
                  <a:lnTo>
                    <a:pt x="418058" y="115492"/>
                  </a:lnTo>
                  <a:lnTo>
                    <a:pt x="257182" y="115492"/>
                  </a:lnTo>
                  <a:lnTo>
                    <a:pt x="218070" y="77117"/>
                  </a:lnTo>
                  <a:lnTo>
                    <a:pt x="459384" y="76380"/>
                  </a:lnTo>
                  <a:close/>
                  <a:moveTo>
                    <a:pt x="220284" y="502924"/>
                  </a:moveTo>
                  <a:lnTo>
                    <a:pt x="261610" y="463812"/>
                  </a:lnTo>
                  <a:lnTo>
                    <a:pt x="422486" y="463812"/>
                  </a:lnTo>
                  <a:lnTo>
                    <a:pt x="461599" y="502186"/>
                  </a:lnTo>
                  <a:lnTo>
                    <a:pt x="220284" y="502924"/>
                  </a:lnTo>
                  <a:close/>
                  <a:moveTo>
                    <a:pt x="509566" y="506614"/>
                  </a:moveTo>
                  <a:lnTo>
                    <a:pt x="435032" y="432817"/>
                  </a:lnTo>
                  <a:lnTo>
                    <a:pt x="249064" y="432817"/>
                  </a:lnTo>
                  <a:lnTo>
                    <a:pt x="171577" y="506614"/>
                  </a:lnTo>
                  <a:lnTo>
                    <a:pt x="98519" y="506614"/>
                  </a:lnTo>
                  <a:cubicBezTo>
                    <a:pt x="64572" y="506614"/>
                    <a:pt x="37268" y="479309"/>
                    <a:pt x="37268" y="445363"/>
                  </a:cubicBezTo>
                  <a:lnTo>
                    <a:pt x="37268" y="135417"/>
                  </a:lnTo>
                  <a:cubicBezTo>
                    <a:pt x="37268" y="101470"/>
                    <a:pt x="64572" y="74166"/>
                    <a:pt x="98519" y="74166"/>
                  </a:cubicBezTo>
                  <a:lnTo>
                    <a:pt x="172316" y="74166"/>
                  </a:lnTo>
                  <a:lnTo>
                    <a:pt x="246113" y="147224"/>
                  </a:lnTo>
                  <a:lnTo>
                    <a:pt x="432080" y="147224"/>
                  </a:lnTo>
                  <a:lnTo>
                    <a:pt x="508829" y="74166"/>
                  </a:lnTo>
                  <a:lnTo>
                    <a:pt x="686678" y="74166"/>
                  </a:lnTo>
                  <a:cubicBezTo>
                    <a:pt x="709555" y="74166"/>
                    <a:pt x="730219" y="81545"/>
                    <a:pt x="746454" y="94829"/>
                  </a:cubicBezTo>
                  <a:lnTo>
                    <a:pt x="730956" y="94829"/>
                  </a:lnTo>
                  <a:lnTo>
                    <a:pt x="730956" y="200358"/>
                  </a:lnTo>
                  <a:lnTo>
                    <a:pt x="786304" y="200358"/>
                  </a:lnTo>
                  <a:lnTo>
                    <a:pt x="786304" y="378946"/>
                  </a:lnTo>
                  <a:lnTo>
                    <a:pt x="730956" y="378946"/>
                  </a:lnTo>
                  <a:lnTo>
                    <a:pt x="730956" y="484475"/>
                  </a:lnTo>
                  <a:lnTo>
                    <a:pt x="748668" y="484475"/>
                  </a:lnTo>
                  <a:cubicBezTo>
                    <a:pt x="731694" y="498496"/>
                    <a:pt x="709555" y="506614"/>
                    <a:pt x="685941" y="506614"/>
                  </a:cubicBezTo>
                  <a:lnTo>
                    <a:pt x="509566" y="50661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32ACC48-791A-4A91-A05A-829BD94937F4}"/>
                </a:ext>
              </a:extLst>
            </p:cNvPr>
            <p:cNvSpPr/>
            <p:nvPr/>
          </p:nvSpPr>
          <p:spPr>
            <a:xfrm>
              <a:off x="9067689" y="2659235"/>
              <a:ext cx="36898" cy="147593"/>
            </a:xfrm>
            <a:custGeom>
              <a:avLst/>
              <a:gdLst>
                <a:gd name="connsiteX0" fmla="*/ 5535 w 36898"/>
                <a:gd name="connsiteY0" fmla="*/ 5535 h 147593"/>
                <a:gd name="connsiteX1" fmla="*/ 36529 w 36898"/>
                <a:gd name="connsiteY1" fmla="*/ 5535 h 147593"/>
                <a:gd name="connsiteX2" fmla="*/ 36529 w 36898"/>
                <a:gd name="connsiteY2" fmla="*/ 147962 h 147593"/>
                <a:gd name="connsiteX3" fmla="*/ 5535 w 36898"/>
                <a:gd name="connsiteY3" fmla="*/ 147962 h 14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98" h="147593">
                  <a:moveTo>
                    <a:pt x="5535" y="5535"/>
                  </a:moveTo>
                  <a:lnTo>
                    <a:pt x="36529" y="5535"/>
                  </a:lnTo>
                  <a:lnTo>
                    <a:pt x="36529" y="147962"/>
                  </a:lnTo>
                  <a:lnTo>
                    <a:pt x="5535" y="1479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AA22D6B7-1768-4BC8-A128-AEAD2FCF109F}"/>
                </a:ext>
              </a:extLst>
            </p:cNvPr>
            <p:cNvSpPr/>
            <p:nvPr/>
          </p:nvSpPr>
          <p:spPr>
            <a:xfrm>
              <a:off x="8799070" y="2550753"/>
              <a:ext cx="147593" cy="376363"/>
            </a:xfrm>
            <a:custGeom>
              <a:avLst/>
              <a:gdLst>
                <a:gd name="connsiteX0" fmla="*/ 97781 w 147593"/>
                <a:gd name="connsiteY0" fmla="*/ 5535 h 376363"/>
                <a:gd name="connsiteX1" fmla="*/ 5535 w 147593"/>
                <a:gd name="connsiteY1" fmla="*/ 94829 h 376363"/>
                <a:gd name="connsiteX2" fmla="*/ 5535 w 147593"/>
                <a:gd name="connsiteY2" fmla="*/ 280796 h 376363"/>
                <a:gd name="connsiteX3" fmla="*/ 99256 w 147593"/>
                <a:gd name="connsiteY3" fmla="*/ 375256 h 376363"/>
                <a:gd name="connsiteX4" fmla="*/ 108850 w 147593"/>
                <a:gd name="connsiteY4" fmla="*/ 354593 h 376363"/>
                <a:gd name="connsiteX5" fmla="*/ 108112 w 147593"/>
                <a:gd name="connsiteY5" fmla="*/ 23246 h 376363"/>
                <a:gd name="connsiteX6" fmla="*/ 97781 w 147593"/>
                <a:gd name="connsiteY6" fmla="*/ 5535 h 376363"/>
                <a:gd name="connsiteX7" fmla="*/ 88924 w 147593"/>
                <a:gd name="connsiteY7" fmla="*/ 321385 h 376363"/>
                <a:gd name="connsiteX8" fmla="*/ 36529 w 147593"/>
                <a:gd name="connsiteY8" fmla="*/ 268251 h 376363"/>
                <a:gd name="connsiteX9" fmla="*/ 36529 w 147593"/>
                <a:gd name="connsiteY9" fmla="*/ 108112 h 376363"/>
                <a:gd name="connsiteX10" fmla="*/ 88924 w 147593"/>
                <a:gd name="connsiteY10" fmla="*/ 57930 h 376363"/>
                <a:gd name="connsiteX11" fmla="*/ 88924 w 147593"/>
                <a:gd name="connsiteY11" fmla="*/ 321385 h 376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7593" h="376363">
                  <a:moveTo>
                    <a:pt x="97781" y="5535"/>
                  </a:moveTo>
                  <a:lnTo>
                    <a:pt x="5535" y="94829"/>
                  </a:lnTo>
                  <a:lnTo>
                    <a:pt x="5535" y="280796"/>
                  </a:lnTo>
                  <a:lnTo>
                    <a:pt x="99256" y="375256"/>
                  </a:lnTo>
                  <a:lnTo>
                    <a:pt x="108850" y="354593"/>
                  </a:lnTo>
                  <a:cubicBezTo>
                    <a:pt x="158294" y="246112"/>
                    <a:pt x="158294" y="122872"/>
                    <a:pt x="108112" y="23246"/>
                  </a:cubicBezTo>
                  <a:lnTo>
                    <a:pt x="97781" y="5535"/>
                  </a:lnTo>
                  <a:close/>
                  <a:moveTo>
                    <a:pt x="88924" y="321385"/>
                  </a:moveTo>
                  <a:lnTo>
                    <a:pt x="36529" y="268251"/>
                  </a:lnTo>
                  <a:lnTo>
                    <a:pt x="36529" y="108112"/>
                  </a:lnTo>
                  <a:lnTo>
                    <a:pt x="88924" y="57930"/>
                  </a:lnTo>
                  <a:cubicBezTo>
                    <a:pt x="122872" y="138369"/>
                    <a:pt x="122872" y="233567"/>
                    <a:pt x="88924" y="3213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3E4517E-3541-4A61-A416-DD71B49B6F8E}"/>
                </a:ext>
              </a:extLst>
            </p:cNvPr>
            <p:cNvSpPr/>
            <p:nvPr/>
          </p:nvSpPr>
          <p:spPr>
            <a:xfrm>
              <a:off x="8424643" y="2545588"/>
              <a:ext cx="132834" cy="383743"/>
            </a:xfrm>
            <a:custGeom>
              <a:avLst/>
              <a:gdLst>
                <a:gd name="connsiteX0" fmla="*/ 28690 w 132834"/>
                <a:gd name="connsiteY0" fmla="*/ 31364 h 383742"/>
                <a:gd name="connsiteX1" fmla="*/ 29427 w 132834"/>
                <a:gd name="connsiteY1" fmla="*/ 358283 h 383742"/>
                <a:gd name="connsiteX2" fmla="*/ 36807 w 132834"/>
                <a:gd name="connsiteY2" fmla="*/ 383374 h 383742"/>
                <a:gd name="connsiteX3" fmla="*/ 129053 w 132834"/>
                <a:gd name="connsiteY3" fmla="*/ 289652 h 383742"/>
                <a:gd name="connsiteX4" fmla="*/ 129053 w 132834"/>
                <a:gd name="connsiteY4" fmla="*/ 103684 h 383742"/>
                <a:gd name="connsiteX5" fmla="*/ 36069 w 132834"/>
                <a:gd name="connsiteY5" fmla="*/ 5535 h 383742"/>
                <a:gd name="connsiteX6" fmla="*/ 28690 w 132834"/>
                <a:gd name="connsiteY6" fmla="*/ 31364 h 383742"/>
                <a:gd name="connsiteX7" fmla="*/ 50829 w 132834"/>
                <a:gd name="connsiteY7" fmla="*/ 66786 h 383742"/>
                <a:gd name="connsiteX8" fmla="*/ 98058 w 132834"/>
                <a:gd name="connsiteY8" fmla="*/ 116230 h 383742"/>
                <a:gd name="connsiteX9" fmla="*/ 98058 w 132834"/>
                <a:gd name="connsiteY9" fmla="*/ 277107 h 383742"/>
                <a:gd name="connsiteX10" fmla="*/ 52304 w 132834"/>
                <a:gd name="connsiteY10" fmla="*/ 323598 h 383742"/>
                <a:gd name="connsiteX11" fmla="*/ 50829 w 132834"/>
                <a:gd name="connsiteY11" fmla="*/ 66786 h 383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2834" h="383742">
                  <a:moveTo>
                    <a:pt x="28690" y="31364"/>
                  </a:moveTo>
                  <a:cubicBezTo>
                    <a:pt x="-2305" y="130989"/>
                    <a:pt x="-2305" y="253492"/>
                    <a:pt x="29427" y="358283"/>
                  </a:cubicBezTo>
                  <a:lnTo>
                    <a:pt x="36807" y="383374"/>
                  </a:lnTo>
                  <a:lnTo>
                    <a:pt x="129053" y="289652"/>
                  </a:lnTo>
                  <a:lnTo>
                    <a:pt x="129053" y="103684"/>
                  </a:lnTo>
                  <a:lnTo>
                    <a:pt x="36069" y="5535"/>
                  </a:lnTo>
                  <a:lnTo>
                    <a:pt x="28690" y="31364"/>
                  </a:lnTo>
                  <a:close/>
                  <a:moveTo>
                    <a:pt x="50829" y="66786"/>
                  </a:moveTo>
                  <a:lnTo>
                    <a:pt x="98058" y="116230"/>
                  </a:lnTo>
                  <a:lnTo>
                    <a:pt x="98058" y="277107"/>
                  </a:lnTo>
                  <a:lnTo>
                    <a:pt x="52304" y="323598"/>
                  </a:lnTo>
                  <a:cubicBezTo>
                    <a:pt x="31641" y="240208"/>
                    <a:pt x="30903" y="147224"/>
                    <a:pt x="50829" y="66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320E940B-AE45-4176-8B91-0DF96D42AAC1}"/>
              </a:ext>
            </a:extLst>
          </p:cNvPr>
          <p:cNvGrpSpPr/>
          <p:nvPr userDrawn="1"/>
        </p:nvGrpSpPr>
        <p:grpSpPr>
          <a:xfrm>
            <a:off x="11425459" y="5008133"/>
            <a:ext cx="497485" cy="349584"/>
            <a:chOff x="8340054" y="2449652"/>
            <a:chExt cx="819143" cy="575614"/>
          </a:xfrm>
          <a:solidFill>
            <a:schemeClr val="bg1"/>
          </a:solidFill>
        </p:grpSpPr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446AA38C-90C3-49C3-9EBF-B74A3BA04DE5}"/>
                </a:ext>
              </a:extLst>
            </p:cNvPr>
            <p:cNvSpPr/>
            <p:nvPr/>
          </p:nvSpPr>
          <p:spPr>
            <a:xfrm>
              <a:off x="8340054" y="2449652"/>
              <a:ext cx="819143" cy="575614"/>
            </a:xfrm>
            <a:custGeom>
              <a:avLst/>
              <a:gdLst>
                <a:gd name="connsiteX0" fmla="*/ 685203 w 819143"/>
                <a:gd name="connsiteY0" fmla="*/ 43171 h 575614"/>
                <a:gd name="connsiteX1" fmla="*/ 533920 w 819143"/>
                <a:gd name="connsiteY1" fmla="*/ 43171 h 575614"/>
                <a:gd name="connsiteX2" fmla="*/ 533920 w 819143"/>
                <a:gd name="connsiteY2" fmla="*/ 5535 h 575614"/>
                <a:gd name="connsiteX3" fmla="*/ 499235 w 819143"/>
                <a:gd name="connsiteY3" fmla="*/ 5535 h 575614"/>
                <a:gd name="connsiteX4" fmla="*/ 499235 w 819143"/>
                <a:gd name="connsiteY4" fmla="*/ 43171 h 575614"/>
                <a:gd name="connsiteX5" fmla="*/ 97781 w 819143"/>
                <a:gd name="connsiteY5" fmla="*/ 43171 h 575614"/>
                <a:gd name="connsiteX6" fmla="*/ 5535 w 819143"/>
                <a:gd name="connsiteY6" fmla="*/ 135417 h 575614"/>
                <a:gd name="connsiteX7" fmla="*/ 5535 w 819143"/>
                <a:gd name="connsiteY7" fmla="*/ 445363 h 575614"/>
                <a:gd name="connsiteX8" fmla="*/ 97781 w 819143"/>
                <a:gd name="connsiteY8" fmla="*/ 537609 h 575614"/>
                <a:gd name="connsiteX9" fmla="*/ 499235 w 819143"/>
                <a:gd name="connsiteY9" fmla="*/ 537609 h 575614"/>
                <a:gd name="connsiteX10" fmla="*/ 499235 w 819143"/>
                <a:gd name="connsiteY10" fmla="*/ 573769 h 575614"/>
                <a:gd name="connsiteX11" fmla="*/ 533920 w 819143"/>
                <a:gd name="connsiteY11" fmla="*/ 573769 h 575614"/>
                <a:gd name="connsiteX12" fmla="*/ 533920 w 819143"/>
                <a:gd name="connsiteY12" fmla="*/ 537609 h 575614"/>
                <a:gd name="connsiteX13" fmla="*/ 685203 w 819143"/>
                <a:gd name="connsiteY13" fmla="*/ 537609 h 575614"/>
                <a:gd name="connsiteX14" fmla="*/ 815823 w 819143"/>
                <a:gd name="connsiteY14" fmla="*/ 406989 h 575614"/>
                <a:gd name="connsiteX15" fmla="*/ 815823 w 819143"/>
                <a:gd name="connsiteY15" fmla="*/ 173791 h 575614"/>
                <a:gd name="connsiteX16" fmla="*/ 685203 w 819143"/>
                <a:gd name="connsiteY16" fmla="*/ 43171 h 575614"/>
                <a:gd name="connsiteX17" fmla="*/ 459384 w 819143"/>
                <a:gd name="connsiteY17" fmla="*/ 76380 h 575614"/>
                <a:gd name="connsiteX18" fmla="*/ 418058 w 819143"/>
                <a:gd name="connsiteY18" fmla="*/ 115492 h 575614"/>
                <a:gd name="connsiteX19" fmla="*/ 257182 w 819143"/>
                <a:gd name="connsiteY19" fmla="*/ 115492 h 575614"/>
                <a:gd name="connsiteX20" fmla="*/ 218070 w 819143"/>
                <a:gd name="connsiteY20" fmla="*/ 77117 h 575614"/>
                <a:gd name="connsiteX21" fmla="*/ 459384 w 819143"/>
                <a:gd name="connsiteY21" fmla="*/ 76380 h 575614"/>
                <a:gd name="connsiteX22" fmla="*/ 220284 w 819143"/>
                <a:gd name="connsiteY22" fmla="*/ 502924 h 575614"/>
                <a:gd name="connsiteX23" fmla="*/ 261610 w 819143"/>
                <a:gd name="connsiteY23" fmla="*/ 463812 h 575614"/>
                <a:gd name="connsiteX24" fmla="*/ 422486 w 819143"/>
                <a:gd name="connsiteY24" fmla="*/ 463812 h 575614"/>
                <a:gd name="connsiteX25" fmla="*/ 461599 w 819143"/>
                <a:gd name="connsiteY25" fmla="*/ 502186 h 575614"/>
                <a:gd name="connsiteX26" fmla="*/ 220284 w 819143"/>
                <a:gd name="connsiteY26" fmla="*/ 502924 h 575614"/>
                <a:gd name="connsiteX27" fmla="*/ 509566 w 819143"/>
                <a:gd name="connsiteY27" fmla="*/ 506614 h 575614"/>
                <a:gd name="connsiteX28" fmla="*/ 435032 w 819143"/>
                <a:gd name="connsiteY28" fmla="*/ 432817 h 575614"/>
                <a:gd name="connsiteX29" fmla="*/ 249064 w 819143"/>
                <a:gd name="connsiteY29" fmla="*/ 432817 h 575614"/>
                <a:gd name="connsiteX30" fmla="*/ 171577 w 819143"/>
                <a:gd name="connsiteY30" fmla="*/ 506614 h 575614"/>
                <a:gd name="connsiteX31" fmla="*/ 98519 w 819143"/>
                <a:gd name="connsiteY31" fmla="*/ 506614 h 575614"/>
                <a:gd name="connsiteX32" fmla="*/ 37268 w 819143"/>
                <a:gd name="connsiteY32" fmla="*/ 445363 h 575614"/>
                <a:gd name="connsiteX33" fmla="*/ 37268 w 819143"/>
                <a:gd name="connsiteY33" fmla="*/ 135417 h 575614"/>
                <a:gd name="connsiteX34" fmla="*/ 98519 w 819143"/>
                <a:gd name="connsiteY34" fmla="*/ 74166 h 575614"/>
                <a:gd name="connsiteX35" fmla="*/ 172316 w 819143"/>
                <a:gd name="connsiteY35" fmla="*/ 74166 h 575614"/>
                <a:gd name="connsiteX36" fmla="*/ 246113 w 819143"/>
                <a:gd name="connsiteY36" fmla="*/ 147224 h 575614"/>
                <a:gd name="connsiteX37" fmla="*/ 432080 w 819143"/>
                <a:gd name="connsiteY37" fmla="*/ 147224 h 575614"/>
                <a:gd name="connsiteX38" fmla="*/ 508829 w 819143"/>
                <a:gd name="connsiteY38" fmla="*/ 74166 h 575614"/>
                <a:gd name="connsiteX39" fmla="*/ 686678 w 819143"/>
                <a:gd name="connsiteY39" fmla="*/ 74166 h 575614"/>
                <a:gd name="connsiteX40" fmla="*/ 746454 w 819143"/>
                <a:gd name="connsiteY40" fmla="*/ 94829 h 575614"/>
                <a:gd name="connsiteX41" fmla="*/ 730956 w 819143"/>
                <a:gd name="connsiteY41" fmla="*/ 94829 h 575614"/>
                <a:gd name="connsiteX42" fmla="*/ 730956 w 819143"/>
                <a:gd name="connsiteY42" fmla="*/ 200358 h 575614"/>
                <a:gd name="connsiteX43" fmla="*/ 786304 w 819143"/>
                <a:gd name="connsiteY43" fmla="*/ 200358 h 575614"/>
                <a:gd name="connsiteX44" fmla="*/ 786304 w 819143"/>
                <a:gd name="connsiteY44" fmla="*/ 378946 h 575614"/>
                <a:gd name="connsiteX45" fmla="*/ 730956 w 819143"/>
                <a:gd name="connsiteY45" fmla="*/ 378946 h 575614"/>
                <a:gd name="connsiteX46" fmla="*/ 730956 w 819143"/>
                <a:gd name="connsiteY46" fmla="*/ 484475 h 575614"/>
                <a:gd name="connsiteX47" fmla="*/ 748668 w 819143"/>
                <a:gd name="connsiteY47" fmla="*/ 484475 h 575614"/>
                <a:gd name="connsiteX48" fmla="*/ 685941 w 819143"/>
                <a:gd name="connsiteY48" fmla="*/ 506614 h 575614"/>
                <a:gd name="connsiteX49" fmla="*/ 509566 w 819143"/>
                <a:gd name="connsiteY49" fmla="*/ 506614 h 57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819143" h="575614">
                  <a:moveTo>
                    <a:pt x="685203" y="43171"/>
                  </a:moveTo>
                  <a:lnTo>
                    <a:pt x="533920" y="43171"/>
                  </a:lnTo>
                  <a:lnTo>
                    <a:pt x="533920" y="5535"/>
                  </a:lnTo>
                  <a:lnTo>
                    <a:pt x="499235" y="5535"/>
                  </a:lnTo>
                  <a:lnTo>
                    <a:pt x="499235" y="43171"/>
                  </a:lnTo>
                  <a:lnTo>
                    <a:pt x="97781" y="43171"/>
                  </a:lnTo>
                  <a:cubicBezTo>
                    <a:pt x="46862" y="43171"/>
                    <a:pt x="5535" y="84497"/>
                    <a:pt x="5535" y="135417"/>
                  </a:cubicBezTo>
                  <a:lnTo>
                    <a:pt x="5535" y="445363"/>
                  </a:lnTo>
                  <a:cubicBezTo>
                    <a:pt x="5535" y="496283"/>
                    <a:pt x="46862" y="537609"/>
                    <a:pt x="97781" y="537609"/>
                  </a:cubicBezTo>
                  <a:lnTo>
                    <a:pt x="499235" y="537609"/>
                  </a:lnTo>
                  <a:lnTo>
                    <a:pt x="499235" y="573769"/>
                  </a:lnTo>
                  <a:lnTo>
                    <a:pt x="533920" y="573769"/>
                  </a:lnTo>
                  <a:lnTo>
                    <a:pt x="533920" y="537609"/>
                  </a:lnTo>
                  <a:lnTo>
                    <a:pt x="685203" y="537609"/>
                  </a:lnTo>
                  <a:cubicBezTo>
                    <a:pt x="757523" y="537609"/>
                    <a:pt x="815823" y="479309"/>
                    <a:pt x="815823" y="406989"/>
                  </a:cubicBezTo>
                  <a:lnTo>
                    <a:pt x="815823" y="173791"/>
                  </a:lnTo>
                  <a:cubicBezTo>
                    <a:pt x="815823" y="101470"/>
                    <a:pt x="757523" y="43171"/>
                    <a:pt x="685203" y="43171"/>
                  </a:cubicBezTo>
                  <a:close/>
                  <a:moveTo>
                    <a:pt x="459384" y="76380"/>
                  </a:moveTo>
                  <a:lnTo>
                    <a:pt x="418058" y="115492"/>
                  </a:lnTo>
                  <a:lnTo>
                    <a:pt x="257182" y="115492"/>
                  </a:lnTo>
                  <a:lnTo>
                    <a:pt x="218070" y="77117"/>
                  </a:lnTo>
                  <a:lnTo>
                    <a:pt x="459384" y="76380"/>
                  </a:lnTo>
                  <a:close/>
                  <a:moveTo>
                    <a:pt x="220284" y="502924"/>
                  </a:moveTo>
                  <a:lnTo>
                    <a:pt x="261610" y="463812"/>
                  </a:lnTo>
                  <a:lnTo>
                    <a:pt x="422486" y="463812"/>
                  </a:lnTo>
                  <a:lnTo>
                    <a:pt x="461599" y="502186"/>
                  </a:lnTo>
                  <a:lnTo>
                    <a:pt x="220284" y="502924"/>
                  </a:lnTo>
                  <a:close/>
                  <a:moveTo>
                    <a:pt x="509566" y="506614"/>
                  </a:moveTo>
                  <a:lnTo>
                    <a:pt x="435032" y="432817"/>
                  </a:lnTo>
                  <a:lnTo>
                    <a:pt x="249064" y="432817"/>
                  </a:lnTo>
                  <a:lnTo>
                    <a:pt x="171577" y="506614"/>
                  </a:lnTo>
                  <a:lnTo>
                    <a:pt x="98519" y="506614"/>
                  </a:lnTo>
                  <a:cubicBezTo>
                    <a:pt x="64572" y="506614"/>
                    <a:pt x="37268" y="479309"/>
                    <a:pt x="37268" y="445363"/>
                  </a:cubicBezTo>
                  <a:lnTo>
                    <a:pt x="37268" y="135417"/>
                  </a:lnTo>
                  <a:cubicBezTo>
                    <a:pt x="37268" y="101470"/>
                    <a:pt x="64572" y="74166"/>
                    <a:pt x="98519" y="74166"/>
                  </a:cubicBezTo>
                  <a:lnTo>
                    <a:pt x="172316" y="74166"/>
                  </a:lnTo>
                  <a:lnTo>
                    <a:pt x="246113" y="147224"/>
                  </a:lnTo>
                  <a:lnTo>
                    <a:pt x="432080" y="147224"/>
                  </a:lnTo>
                  <a:lnTo>
                    <a:pt x="508829" y="74166"/>
                  </a:lnTo>
                  <a:lnTo>
                    <a:pt x="686678" y="74166"/>
                  </a:lnTo>
                  <a:cubicBezTo>
                    <a:pt x="709555" y="74166"/>
                    <a:pt x="730219" y="81545"/>
                    <a:pt x="746454" y="94829"/>
                  </a:cubicBezTo>
                  <a:lnTo>
                    <a:pt x="730956" y="94829"/>
                  </a:lnTo>
                  <a:lnTo>
                    <a:pt x="730956" y="200358"/>
                  </a:lnTo>
                  <a:lnTo>
                    <a:pt x="786304" y="200358"/>
                  </a:lnTo>
                  <a:lnTo>
                    <a:pt x="786304" y="378946"/>
                  </a:lnTo>
                  <a:lnTo>
                    <a:pt x="730956" y="378946"/>
                  </a:lnTo>
                  <a:lnTo>
                    <a:pt x="730956" y="484475"/>
                  </a:lnTo>
                  <a:lnTo>
                    <a:pt x="748668" y="484475"/>
                  </a:lnTo>
                  <a:cubicBezTo>
                    <a:pt x="731694" y="498496"/>
                    <a:pt x="709555" y="506614"/>
                    <a:pt x="685941" y="506614"/>
                  </a:cubicBezTo>
                  <a:lnTo>
                    <a:pt x="509566" y="50661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10D7B2B6-07AE-404E-B804-8574056E34D6}"/>
                </a:ext>
              </a:extLst>
            </p:cNvPr>
            <p:cNvSpPr/>
            <p:nvPr/>
          </p:nvSpPr>
          <p:spPr>
            <a:xfrm>
              <a:off x="9067689" y="2659235"/>
              <a:ext cx="36898" cy="147593"/>
            </a:xfrm>
            <a:custGeom>
              <a:avLst/>
              <a:gdLst>
                <a:gd name="connsiteX0" fmla="*/ 5535 w 36898"/>
                <a:gd name="connsiteY0" fmla="*/ 5535 h 147593"/>
                <a:gd name="connsiteX1" fmla="*/ 36529 w 36898"/>
                <a:gd name="connsiteY1" fmla="*/ 5535 h 147593"/>
                <a:gd name="connsiteX2" fmla="*/ 36529 w 36898"/>
                <a:gd name="connsiteY2" fmla="*/ 147962 h 147593"/>
                <a:gd name="connsiteX3" fmla="*/ 5535 w 36898"/>
                <a:gd name="connsiteY3" fmla="*/ 147962 h 14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98" h="147593">
                  <a:moveTo>
                    <a:pt x="5535" y="5535"/>
                  </a:moveTo>
                  <a:lnTo>
                    <a:pt x="36529" y="5535"/>
                  </a:lnTo>
                  <a:lnTo>
                    <a:pt x="36529" y="147962"/>
                  </a:lnTo>
                  <a:lnTo>
                    <a:pt x="5535" y="1479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3F911EE-8C3F-4321-BA0E-AB8E82DADF1A}"/>
                </a:ext>
              </a:extLst>
            </p:cNvPr>
            <p:cNvSpPr/>
            <p:nvPr/>
          </p:nvSpPr>
          <p:spPr>
            <a:xfrm>
              <a:off x="8799070" y="2550753"/>
              <a:ext cx="147593" cy="376363"/>
            </a:xfrm>
            <a:custGeom>
              <a:avLst/>
              <a:gdLst>
                <a:gd name="connsiteX0" fmla="*/ 97781 w 147593"/>
                <a:gd name="connsiteY0" fmla="*/ 5535 h 376363"/>
                <a:gd name="connsiteX1" fmla="*/ 5535 w 147593"/>
                <a:gd name="connsiteY1" fmla="*/ 94829 h 376363"/>
                <a:gd name="connsiteX2" fmla="*/ 5535 w 147593"/>
                <a:gd name="connsiteY2" fmla="*/ 280796 h 376363"/>
                <a:gd name="connsiteX3" fmla="*/ 99256 w 147593"/>
                <a:gd name="connsiteY3" fmla="*/ 375256 h 376363"/>
                <a:gd name="connsiteX4" fmla="*/ 108850 w 147593"/>
                <a:gd name="connsiteY4" fmla="*/ 354593 h 376363"/>
                <a:gd name="connsiteX5" fmla="*/ 108112 w 147593"/>
                <a:gd name="connsiteY5" fmla="*/ 23246 h 376363"/>
                <a:gd name="connsiteX6" fmla="*/ 97781 w 147593"/>
                <a:gd name="connsiteY6" fmla="*/ 5535 h 376363"/>
                <a:gd name="connsiteX7" fmla="*/ 88924 w 147593"/>
                <a:gd name="connsiteY7" fmla="*/ 321385 h 376363"/>
                <a:gd name="connsiteX8" fmla="*/ 36529 w 147593"/>
                <a:gd name="connsiteY8" fmla="*/ 268251 h 376363"/>
                <a:gd name="connsiteX9" fmla="*/ 36529 w 147593"/>
                <a:gd name="connsiteY9" fmla="*/ 108112 h 376363"/>
                <a:gd name="connsiteX10" fmla="*/ 88924 w 147593"/>
                <a:gd name="connsiteY10" fmla="*/ 57930 h 376363"/>
                <a:gd name="connsiteX11" fmla="*/ 88924 w 147593"/>
                <a:gd name="connsiteY11" fmla="*/ 321385 h 376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7593" h="376363">
                  <a:moveTo>
                    <a:pt x="97781" y="5535"/>
                  </a:moveTo>
                  <a:lnTo>
                    <a:pt x="5535" y="94829"/>
                  </a:lnTo>
                  <a:lnTo>
                    <a:pt x="5535" y="280796"/>
                  </a:lnTo>
                  <a:lnTo>
                    <a:pt x="99256" y="375256"/>
                  </a:lnTo>
                  <a:lnTo>
                    <a:pt x="108850" y="354593"/>
                  </a:lnTo>
                  <a:cubicBezTo>
                    <a:pt x="158294" y="246112"/>
                    <a:pt x="158294" y="122872"/>
                    <a:pt x="108112" y="23246"/>
                  </a:cubicBezTo>
                  <a:lnTo>
                    <a:pt x="97781" y="5535"/>
                  </a:lnTo>
                  <a:close/>
                  <a:moveTo>
                    <a:pt x="88924" y="321385"/>
                  </a:moveTo>
                  <a:lnTo>
                    <a:pt x="36529" y="268251"/>
                  </a:lnTo>
                  <a:lnTo>
                    <a:pt x="36529" y="108112"/>
                  </a:lnTo>
                  <a:lnTo>
                    <a:pt x="88924" y="57930"/>
                  </a:lnTo>
                  <a:cubicBezTo>
                    <a:pt x="122872" y="138369"/>
                    <a:pt x="122872" y="233567"/>
                    <a:pt x="88924" y="3213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1041C398-57AC-472C-B6FB-FC5E17D8C7BB}"/>
                </a:ext>
              </a:extLst>
            </p:cNvPr>
            <p:cNvSpPr/>
            <p:nvPr/>
          </p:nvSpPr>
          <p:spPr>
            <a:xfrm>
              <a:off x="8424643" y="2545588"/>
              <a:ext cx="132834" cy="383743"/>
            </a:xfrm>
            <a:custGeom>
              <a:avLst/>
              <a:gdLst>
                <a:gd name="connsiteX0" fmla="*/ 28690 w 132834"/>
                <a:gd name="connsiteY0" fmla="*/ 31364 h 383742"/>
                <a:gd name="connsiteX1" fmla="*/ 29427 w 132834"/>
                <a:gd name="connsiteY1" fmla="*/ 358283 h 383742"/>
                <a:gd name="connsiteX2" fmla="*/ 36807 w 132834"/>
                <a:gd name="connsiteY2" fmla="*/ 383374 h 383742"/>
                <a:gd name="connsiteX3" fmla="*/ 129053 w 132834"/>
                <a:gd name="connsiteY3" fmla="*/ 289652 h 383742"/>
                <a:gd name="connsiteX4" fmla="*/ 129053 w 132834"/>
                <a:gd name="connsiteY4" fmla="*/ 103684 h 383742"/>
                <a:gd name="connsiteX5" fmla="*/ 36069 w 132834"/>
                <a:gd name="connsiteY5" fmla="*/ 5535 h 383742"/>
                <a:gd name="connsiteX6" fmla="*/ 28690 w 132834"/>
                <a:gd name="connsiteY6" fmla="*/ 31364 h 383742"/>
                <a:gd name="connsiteX7" fmla="*/ 50829 w 132834"/>
                <a:gd name="connsiteY7" fmla="*/ 66786 h 383742"/>
                <a:gd name="connsiteX8" fmla="*/ 98058 w 132834"/>
                <a:gd name="connsiteY8" fmla="*/ 116230 h 383742"/>
                <a:gd name="connsiteX9" fmla="*/ 98058 w 132834"/>
                <a:gd name="connsiteY9" fmla="*/ 277107 h 383742"/>
                <a:gd name="connsiteX10" fmla="*/ 52304 w 132834"/>
                <a:gd name="connsiteY10" fmla="*/ 323598 h 383742"/>
                <a:gd name="connsiteX11" fmla="*/ 50829 w 132834"/>
                <a:gd name="connsiteY11" fmla="*/ 66786 h 383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2834" h="383742">
                  <a:moveTo>
                    <a:pt x="28690" y="31364"/>
                  </a:moveTo>
                  <a:cubicBezTo>
                    <a:pt x="-2305" y="130989"/>
                    <a:pt x="-2305" y="253492"/>
                    <a:pt x="29427" y="358283"/>
                  </a:cubicBezTo>
                  <a:lnTo>
                    <a:pt x="36807" y="383374"/>
                  </a:lnTo>
                  <a:lnTo>
                    <a:pt x="129053" y="289652"/>
                  </a:lnTo>
                  <a:lnTo>
                    <a:pt x="129053" y="103684"/>
                  </a:lnTo>
                  <a:lnTo>
                    <a:pt x="36069" y="5535"/>
                  </a:lnTo>
                  <a:lnTo>
                    <a:pt x="28690" y="31364"/>
                  </a:lnTo>
                  <a:close/>
                  <a:moveTo>
                    <a:pt x="50829" y="66786"/>
                  </a:moveTo>
                  <a:lnTo>
                    <a:pt x="98058" y="116230"/>
                  </a:lnTo>
                  <a:lnTo>
                    <a:pt x="98058" y="277107"/>
                  </a:lnTo>
                  <a:lnTo>
                    <a:pt x="52304" y="323598"/>
                  </a:lnTo>
                  <a:cubicBezTo>
                    <a:pt x="31641" y="240208"/>
                    <a:pt x="30903" y="147224"/>
                    <a:pt x="50829" y="66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C02BA0F0-442E-44F8-A886-69995C42C34E}"/>
              </a:ext>
            </a:extLst>
          </p:cNvPr>
          <p:cNvGrpSpPr/>
          <p:nvPr userDrawn="1"/>
        </p:nvGrpSpPr>
        <p:grpSpPr>
          <a:xfrm>
            <a:off x="2173632" y="3177764"/>
            <a:ext cx="497485" cy="349584"/>
            <a:chOff x="8340054" y="2449652"/>
            <a:chExt cx="819143" cy="575614"/>
          </a:xfrm>
          <a:solidFill>
            <a:schemeClr val="bg1"/>
          </a:solidFill>
        </p:grpSpPr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7B6121EA-FB34-4620-93AA-BB11E0A57F3D}"/>
                </a:ext>
              </a:extLst>
            </p:cNvPr>
            <p:cNvSpPr/>
            <p:nvPr/>
          </p:nvSpPr>
          <p:spPr>
            <a:xfrm>
              <a:off x="8340054" y="2449652"/>
              <a:ext cx="819143" cy="575614"/>
            </a:xfrm>
            <a:custGeom>
              <a:avLst/>
              <a:gdLst>
                <a:gd name="connsiteX0" fmla="*/ 685203 w 819143"/>
                <a:gd name="connsiteY0" fmla="*/ 43171 h 575614"/>
                <a:gd name="connsiteX1" fmla="*/ 533920 w 819143"/>
                <a:gd name="connsiteY1" fmla="*/ 43171 h 575614"/>
                <a:gd name="connsiteX2" fmla="*/ 533920 w 819143"/>
                <a:gd name="connsiteY2" fmla="*/ 5535 h 575614"/>
                <a:gd name="connsiteX3" fmla="*/ 499235 w 819143"/>
                <a:gd name="connsiteY3" fmla="*/ 5535 h 575614"/>
                <a:gd name="connsiteX4" fmla="*/ 499235 w 819143"/>
                <a:gd name="connsiteY4" fmla="*/ 43171 h 575614"/>
                <a:gd name="connsiteX5" fmla="*/ 97781 w 819143"/>
                <a:gd name="connsiteY5" fmla="*/ 43171 h 575614"/>
                <a:gd name="connsiteX6" fmla="*/ 5535 w 819143"/>
                <a:gd name="connsiteY6" fmla="*/ 135417 h 575614"/>
                <a:gd name="connsiteX7" fmla="*/ 5535 w 819143"/>
                <a:gd name="connsiteY7" fmla="*/ 445363 h 575614"/>
                <a:gd name="connsiteX8" fmla="*/ 97781 w 819143"/>
                <a:gd name="connsiteY8" fmla="*/ 537609 h 575614"/>
                <a:gd name="connsiteX9" fmla="*/ 499235 w 819143"/>
                <a:gd name="connsiteY9" fmla="*/ 537609 h 575614"/>
                <a:gd name="connsiteX10" fmla="*/ 499235 w 819143"/>
                <a:gd name="connsiteY10" fmla="*/ 573769 h 575614"/>
                <a:gd name="connsiteX11" fmla="*/ 533920 w 819143"/>
                <a:gd name="connsiteY11" fmla="*/ 573769 h 575614"/>
                <a:gd name="connsiteX12" fmla="*/ 533920 w 819143"/>
                <a:gd name="connsiteY12" fmla="*/ 537609 h 575614"/>
                <a:gd name="connsiteX13" fmla="*/ 685203 w 819143"/>
                <a:gd name="connsiteY13" fmla="*/ 537609 h 575614"/>
                <a:gd name="connsiteX14" fmla="*/ 815823 w 819143"/>
                <a:gd name="connsiteY14" fmla="*/ 406989 h 575614"/>
                <a:gd name="connsiteX15" fmla="*/ 815823 w 819143"/>
                <a:gd name="connsiteY15" fmla="*/ 173791 h 575614"/>
                <a:gd name="connsiteX16" fmla="*/ 685203 w 819143"/>
                <a:gd name="connsiteY16" fmla="*/ 43171 h 575614"/>
                <a:gd name="connsiteX17" fmla="*/ 459384 w 819143"/>
                <a:gd name="connsiteY17" fmla="*/ 76380 h 575614"/>
                <a:gd name="connsiteX18" fmla="*/ 418058 w 819143"/>
                <a:gd name="connsiteY18" fmla="*/ 115492 h 575614"/>
                <a:gd name="connsiteX19" fmla="*/ 257182 w 819143"/>
                <a:gd name="connsiteY19" fmla="*/ 115492 h 575614"/>
                <a:gd name="connsiteX20" fmla="*/ 218070 w 819143"/>
                <a:gd name="connsiteY20" fmla="*/ 77117 h 575614"/>
                <a:gd name="connsiteX21" fmla="*/ 459384 w 819143"/>
                <a:gd name="connsiteY21" fmla="*/ 76380 h 575614"/>
                <a:gd name="connsiteX22" fmla="*/ 220284 w 819143"/>
                <a:gd name="connsiteY22" fmla="*/ 502924 h 575614"/>
                <a:gd name="connsiteX23" fmla="*/ 261610 w 819143"/>
                <a:gd name="connsiteY23" fmla="*/ 463812 h 575614"/>
                <a:gd name="connsiteX24" fmla="*/ 422486 w 819143"/>
                <a:gd name="connsiteY24" fmla="*/ 463812 h 575614"/>
                <a:gd name="connsiteX25" fmla="*/ 461599 w 819143"/>
                <a:gd name="connsiteY25" fmla="*/ 502186 h 575614"/>
                <a:gd name="connsiteX26" fmla="*/ 220284 w 819143"/>
                <a:gd name="connsiteY26" fmla="*/ 502924 h 575614"/>
                <a:gd name="connsiteX27" fmla="*/ 509566 w 819143"/>
                <a:gd name="connsiteY27" fmla="*/ 506614 h 575614"/>
                <a:gd name="connsiteX28" fmla="*/ 435032 w 819143"/>
                <a:gd name="connsiteY28" fmla="*/ 432817 h 575614"/>
                <a:gd name="connsiteX29" fmla="*/ 249064 w 819143"/>
                <a:gd name="connsiteY29" fmla="*/ 432817 h 575614"/>
                <a:gd name="connsiteX30" fmla="*/ 171577 w 819143"/>
                <a:gd name="connsiteY30" fmla="*/ 506614 h 575614"/>
                <a:gd name="connsiteX31" fmla="*/ 98519 w 819143"/>
                <a:gd name="connsiteY31" fmla="*/ 506614 h 575614"/>
                <a:gd name="connsiteX32" fmla="*/ 37268 w 819143"/>
                <a:gd name="connsiteY32" fmla="*/ 445363 h 575614"/>
                <a:gd name="connsiteX33" fmla="*/ 37268 w 819143"/>
                <a:gd name="connsiteY33" fmla="*/ 135417 h 575614"/>
                <a:gd name="connsiteX34" fmla="*/ 98519 w 819143"/>
                <a:gd name="connsiteY34" fmla="*/ 74166 h 575614"/>
                <a:gd name="connsiteX35" fmla="*/ 172316 w 819143"/>
                <a:gd name="connsiteY35" fmla="*/ 74166 h 575614"/>
                <a:gd name="connsiteX36" fmla="*/ 246113 w 819143"/>
                <a:gd name="connsiteY36" fmla="*/ 147224 h 575614"/>
                <a:gd name="connsiteX37" fmla="*/ 432080 w 819143"/>
                <a:gd name="connsiteY37" fmla="*/ 147224 h 575614"/>
                <a:gd name="connsiteX38" fmla="*/ 508829 w 819143"/>
                <a:gd name="connsiteY38" fmla="*/ 74166 h 575614"/>
                <a:gd name="connsiteX39" fmla="*/ 686678 w 819143"/>
                <a:gd name="connsiteY39" fmla="*/ 74166 h 575614"/>
                <a:gd name="connsiteX40" fmla="*/ 746454 w 819143"/>
                <a:gd name="connsiteY40" fmla="*/ 94829 h 575614"/>
                <a:gd name="connsiteX41" fmla="*/ 730956 w 819143"/>
                <a:gd name="connsiteY41" fmla="*/ 94829 h 575614"/>
                <a:gd name="connsiteX42" fmla="*/ 730956 w 819143"/>
                <a:gd name="connsiteY42" fmla="*/ 200358 h 575614"/>
                <a:gd name="connsiteX43" fmla="*/ 786304 w 819143"/>
                <a:gd name="connsiteY43" fmla="*/ 200358 h 575614"/>
                <a:gd name="connsiteX44" fmla="*/ 786304 w 819143"/>
                <a:gd name="connsiteY44" fmla="*/ 378946 h 575614"/>
                <a:gd name="connsiteX45" fmla="*/ 730956 w 819143"/>
                <a:gd name="connsiteY45" fmla="*/ 378946 h 575614"/>
                <a:gd name="connsiteX46" fmla="*/ 730956 w 819143"/>
                <a:gd name="connsiteY46" fmla="*/ 484475 h 575614"/>
                <a:gd name="connsiteX47" fmla="*/ 748668 w 819143"/>
                <a:gd name="connsiteY47" fmla="*/ 484475 h 575614"/>
                <a:gd name="connsiteX48" fmla="*/ 685941 w 819143"/>
                <a:gd name="connsiteY48" fmla="*/ 506614 h 575614"/>
                <a:gd name="connsiteX49" fmla="*/ 509566 w 819143"/>
                <a:gd name="connsiteY49" fmla="*/ 506614 h 57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819143" h="575614">
                  <a:moveTo>
                    <a:pt x="685203" y="43171"/>
                  </a:moveTo>
                  <a:lnTo>
                    <a:pt x="533920" y="43171"/>
                  </a:lnTo>
                  <a:lnTo>
                    <a:pt x="533920" y="5535"/>
                  </a:lnTo>
                  <a:lnTo>
                    <a:pt x="499235" y="5535"/>
                  </a:lnTo>
                  <a:lnTo>
                    <a:pt x="499235" y="43171"/>
                  </a:lnTo>
                  <a:lnTo>
                    <a:pt x="97781" y="43171"/>
                  </a:lnTo>
                  <a:cubicBezTo>
                    <a:pt x="46862" y="43171"/>
                    <a:pt x="5535" y="84497"/>
                    <a:pt x="5535" y="135417"/>
                  </a:cubicBezTo>
                  <a:lnTo>
                    <a:pt x="5535" y="445363"/>
                  </a:lnTo>
                  <a:cubicBezTo>
                    <a:pt x="5535" y="496283"/>
                    <a:pt x="46862" y="537609"/>
                    <a:pt x="97781" y="537609"/>
                  </a:cubicBezTo>
                  <a:lnTo>
                    <a:pt x="499235" y="537609"/>
                  </a:lnTo>
                  <a:lnTo>
                    <a:pt x="499235" y="573769"/>
                  </a:lnTo>
                  <a:lnTo>
                    <a:pt x="533920" y="573769"/>
                  </a:lnTo>
                  <a:lnTo>
                    <a:pt x="533920" y="537609"/>
                  </a:lnTo>
                  <a:lnTo>
                    <a:pt x="685203" y="537609"/>
                  </a:lnTo>
                  <a:cubicBezTo>
                    <a:pt x="757523" y="537609"/>
                    <a:pt x="815823" y="479309"/>
                    <a:pt x="815823" y="406989"/>
                  </a:cubicBezTo>
                  <a:lnTo>
                    <a:pt x="815823" y="173791"/>
                  </a:lnTo>
                  <a:cubicBezTo>
                    <a:pt x="815823" y="101470"/>
                    <a:pt x="757523" y="43171"/>
                    <a:pt x="685203" y="43171"/>
                  </a:cubicBezTo>
                  <a:close/>
                  <a:moveTo>
                    <a:pt x="459384" y="76380"/>
                  </a:moveTo>
                  <a:lnTo>
                    <a:pt x="418058" y="115492"/>
                  </a:lnTo>
                  <a:lnTo>
                    <a:pt x="257182" y="115492"/>
                  </a:lnTo>
                  <a:lnTo>
                    <a:pt x="218070" y="77117"/>
                  </a:lnTo>
                  <a:lnTo>
                    <a:pt x="459384" y="76380"/>
                  </a:lnTo>
                  <a:close/>
                  <a:moveTo>
                    <a:pt x="220284" y="502924"/>
                  </a:moveTo>
                  <a:lnTo>
                    <a:pt x="261610" y="463812"/>
                  </a:lnTo>
                  <a:lnTo>
                    <a:pt x="422486" y="463812"/>
                  </a:lnTo>
                  <a:lnTo>
                    <a:pt x="461599" y="502186"/>
                  </a:lnTo>
                  <a:lnTo>
                    <a:pt x="220284" y="502924"/>
                  </a:lnTo>
                  <a:close/>
                  <a:moveTo>
                    <a:pt x="509566" y="506614"/>
                  </a:moveTo>
                  <a:lnTo>
                    <a:pt x="435032" y="432817"/>
                  </a:lnTo>
                  <a:lnTo>
                    <a:pt x="249064" y="432817"/>
                  </a:lnTo>
                  <a:lnTo>
                    <a:pt x="171577" y="506614"/>
                  </a:lnTo>
                  <a:lnTo>
                    <a:pt x="98519" y="506614"/>
                  </a:lnTo>
                  <a:cubicBezTo>
                    <a:pt x="64572" y="506614"/>
                    <a:pt x="37268" y="479309"/>
                    <a:pt x="37268" y="445363"/>
                  </a:cubicBezTo>
                  <a:lnTo>
                    <a:pt x="37268" y="135417"/>
                  </a:lnTo>
                  <a:cubicBezTo>
                    <a:pt x="37268" y="101470"/>
                    <a:pt x="64572" y="74166"/>
                    <a:pt x="98519" y="74166"/>
                  </a:cubicBezTo>
                  <a:lnTo>
                    <a:pt x="172316" y="74166"/>
                  </a:lnTo>
                  <a:lnTo>
                    <a:pt x="246113" y="147224"/>
                  </a:lnTo>
                  <a:lnTo>
                    <a:pt x="432080" y="147224"/>
                  </a:lnTo>
                  <a:lnTo>
                    <a:pt x="508829" y="74166"/>
                  </a:lnTo>
                  <a:lnTo>
                    <a:pt x="686678" y="74166"/>
                  </a:lnTo>
                  <a:cubicBezTo>
                    <a:pt x="709555" y="74166"/>
                    <a:pt x="730219" y="81545"/>
                    <a:pt x="746454" y="94829"/>
                  </a:cubicBezTo>
                  <a:lnTo>
                    <a:pt x="730956" y="94829"/>
                  </a:lnTo>
                  <a:lnTo>
                    <a:pt x="730956" y="200358"/>
                  </a:lnTo>
                  <a:lnTo>
                    <a:pt x="786304" y="200358"/>
                  </a:lnTo>
                  <a:lnTo>
                    <a:pt x="786304" y="378946"/>
                  </a:lnTo>
                  <a:lnTo>
                    <a:pt x="730956" y="378946"/>
                  </a:lnTo>
                  <a:lnTo>
                    <a:pt x="730956" y="484475"/>
                  </a:lnTo>
                  <a:lnTo>
                    <a:pt x="748668" y="484475"/>
                  </a:lnTo>
                  <a:cubicBezTo>
                    <a:pt x="731694" y="498496"/>
                    <a:pt x="709555" y="506614"/>
                    <a:pt x="685941" y="506614"/>
                  </a:cubicBezTo>
                  <a:lnTo>
                    <a:pt x="509566" y="50661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F53B81C-2403-4A12-BDDC-711F5016B855}"/>
                </a:ext>
              </a:extLst>
            </p:cNvPr>
            <p:cNvSpPr/>
            <p:nvPr/>
          </p:nvSpPr>
          <p:spPr>
            <a:xfrm>
              <a:off x="9067689" y="2659235"/>
              <a:ext cx="36898" cy="147593"/>
            </a:xfrm>
            <a:custGeom>
              <a:avLst/>
              <a:gdLst>
                <a:gd name="connsiteX0" fmla="*/ 5535 w 36898"/>
                <a:gd name="connsiteY0" fmla="*/ 5535 h 147593"/>
                <a:gd name="connsiteX1" fmla="*/ 36529 w 36898"/>
                <a:gd name="connsiteY1" fmla="*/ 5535 h 147593"/>
                <a:gd name="connsiteX2" fmla="*/ 36529 w 36898"/>
                <a:gd name="connsiteY2" fmla="*/ 147962 h 147593"/>
                <a:gd name="connsiteX3" fmla="*/ 5535 w 36898"/>
                <a:gd name="connsiteY3" fmla="*/ 147962 h 14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98" h="147593">
                  <a:moveTo>
                    <a:pt x="5535" y="5535"/>
                  </a:moveTo>
                  <a:lnTo>
                    <a:pt x="36529" y="5535"/>
                  </a:lnTo>
                  <a:lnTo>
                    <a:pt x="36529" y="147962"/>
                  </a:lnTo>
                  <a:lnTo>
                    <a:pt x="5535" y="1479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8E5D688A-D230-4677-AE79-69DC029A333D}"/>
                </a:ext>
              </a:extLst>
            </p:cNvPr>
            <p:cNvSpPr/>
            <p:nvPr/>
          </p:nvSpPr>
          <p:spPr>
            <a:xfrm>
              <a:off x="8799070" y="2550753"/>
              <a:ext cx="147593" cy="376363"/>
            </a:xfrm>
            <a:custGeom>
              <a:avLst/>
              <a:gdLst>
                <a:gd name="connsiteX0" fmla="*/ 97781 w 147593"/>
                <a:gd name="connsiteY0" fmla="*/ 5535 h 376363"/>
                <a:gd name="connsiteX1" fmla="*/ 5535 w 147593"/>
                <a:gd name="connsiteY1" fmla="*/ 94829 h 376363"/>
                <a:gd name="connsiteX2" fmla="*/ 5535 w 147593"/>
                <a:gd name="connsiteY2" fmla="*/ 280796 h 376363"/>
                <a:gd name="connsiteX3" fmla="*/ 99256 w 147593"/>
                <a:gd name="connsiteY3" fmla="*/ 375256 h 376363"/>
                <a:gd name="connsiteX4" fmla="*/ 108850 w 147593"/>
                <a:gd name="connsiteY4" fmla="*/ 354593 h 376363"/>
                <a:gd name="connsiteX5" fmla="*/ 108112 w 147593"/>
                <a:gd name="connsiteY5" fmla="*/ 23246 h 376363"/>
                <a:gd name="connsiteX6" fmla="*/ 97781 w 147593"/>
                <a:gd name="connsiteY6" fmla="*/ 5535 h 376363"/>
                <a:gd name="connsiteX7" fmla="*/ 88924 w 147593"/>
                <a:gd name="connsiteY7" fmla="*/ 321385 h 376363"/>
                <a:gd name="connsiteX8" fmla="*/ 36529 w 147593"/>
                <a:gd name="connsiteY8" fmla="*/ 268251 h 376363"/>
                <a:gd name="connsiteX9" fmla="*/ 36529 w 147593"/>
                <a:gd name="connsiteY9" fmla="*/ 108112 h 376363"/>
                <a:gd name="connsiteX10" fmla="*/ 88924 w 147593"/>
                <a:gd name="connsiteY10" fmla="*/ 57930 h 376363"/>
                <a:gd name="connsiteX11" fmla="*/ 88924 w 147593"/>
                <a:gd name="connsiteY11" fmla="*/ 321385 h 376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7593" h="376363">
                  <a:moveTo>
                    <a:pt x="97781" y="5535"/>
                  </a:moveTo>
                  <a:lnTo>
                    <a:pt x="5535" y="94829"/>
                  </a:lnTo>
                  <a:lnTo>
                    <a:pt x="5535" y="280796"/>
                  </a:lnTo>
                  <a:lnTo>
                    <a:pt x="99256" y="375256"/>
                  </a:lnTo>
                  <a:lnTo>
                    <a:pt x="108850" y="354593"/>
                  </a:lnTo>
                  <a:cubicBezTo>
                    <a:pt x="158294" y="246112"/>
                    <a:pt x="158294" y="122872"/>
                    <a:pt x="108112" y="23246"/>
                  </a:cubicBezTo>
                  <a:lnTo>
                    <a:pt x="97781" y="5535"/>
                  </a:lnTo>
                  <a:close/>
                  <a:moveTo>
                    <a:pt x="88924" y="321385"/>
                  </a:moveTo>
                  <a:lnTo>
                    <a:pt x="36529" y="268251"/>
                  </a:lnTo>
                  <a:lnTo>
                    <a:pt x="36529" y="108112"/>
                  </a:lnTo>
                  <a:lnTo>
                    <a:pt x="88924" y="57930"/>
                  </a:lnTo>
                  <a:cubicBezTo>
                    <a:pt x="122872" y="138369"/>
                    <a:pt x="122872" y="233567"/>
                    <a:pt x="88924" y="3213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55B473D-F0E5-4A42-B4DD-D925B89A1A2D}"/>
                </a:ext>
              </a:extLst>
            </p:cNvPr>
            <p:cNvSpPr/>
            <p:nvPr/>
          </p:nvSpPr>
          <p:spPr>
            <a:xfrm>
              <a:off x="8424643" y="2545588"/>
              <a:ext cx="132834" cy="383743"/>
            </a:xfrm>
            <a:custGeom>
              <a:avLst/>
              <a:gdLst>
                <a:gd name="connsiteX0" fmla="*/ 28690 w 132834"/>
                <a:gd name="connsiteY0" fmla="*/ 31364 h 383742"/>
                <a:gd name="connsiteX1" fmla="*/ 29427 w 132834"/>
                <a:gd name="connsiteY1" fmla="*/ 358283 h 383742"/>
                <a:gd name="connsiteX2" fmla="*/ 36807 w 132834"/>
                <a:gd name="connsiteY2" fmla="*/ 383374 h 383742"/>
                <a:gd name="connsiteX3" fmla="*/ 129053 w 132834"/>
                <a:gd name="connsiteY3" fmla="*/ 289652 h 383742"/>
                <a:gd name="connsiteX4" fmla="*/ 129053 w 132834"/>
                <a:gd name="connsiteY4" fmla="*/ 103684 h 383742"/>
                <a:gd name="connsiteX5" fmla="*/ 36069 w 132834"/>
                <a:gd name="connsiteY5" fmla="*/ 5535 h 383742"/>
                <a:gd name="connsiteX6" fmla="*/ 28690 w 132834"/>
                <a:gd name="connsiteY6" fmla="*/ 31364 h 383742"/>
                <a:gd name="connsiteX7" fmla="*/ 50829 w 132834"/>
                <a:gd name="connsiteY7" fmla="*/ 66786 h 383742"/>
                <a:gd name="connsiteX8" fmla="*/ 98058 w 132834"/>
                <a:gd name="connsiteY8" fmla="*/ 116230 h 383742"/>
                <a:gd name="connsiteX9" fmla="*/ 98058 w 132834"/>
                <a:gd name="connsiteY9" fmla="*/ 277107 h 383742"/>
                <a:gd name="connsiteX10" fmla="*/ 52304 w 132834"/>
                <a:gd name="connsiteY10" fmla="*/ 323598 h 383742"/>
                <a:gd name="connsiteX11" fmla="*/ 50829 w 132834"/>
                <a:gd name="connsiteY11" fmla="*/ 66786 h 383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2834" h="383742">
                  <a:moveTo>
                    <a:pt x="28690" y="31364"/>
                  </a:moveTo>
                  <a:cubicBezTo>
                    <a:pt x="-2305" y="130989"/>
                    <a:pt x="-2305" y="253492"/>
                    <a:pt x="29427" y="358283"/>
                  </a:cubicBezTo>
                  <a:lnTo>
                    <a:pt x="36807" y="383374"/>
                  </a:lnTo>
                  <a:lnTo>
                    <a:pt x="129053" y="289652"/>
                  </a:lnTo>
                  <a:lnTo>
                    <a:pt x="129053" y="103684"/>
                  </a:lnTo>
                  <a:lnTo>
                    <a:pt x="36069" y="5535"/>
                  </a:lnTo>
                  <a:lnTo>
                    <a:pt x="28690" y="31364"/>
                  </a:lnTo>
                  <a:close/>
                  <a:moveTo>
                    <a:pt x="50829" y="66786"/>
                  </a:moveTo>
                  <a:lnTo>
                    <a:pt x="98058" y="116230"/>
                  </a:lnTo>
                  <a:lnTo>
                    <a:pt x="98058" y="277107"/>
                  </a:lnTo>
                  <a:lnTo>
                    <a:pt x="52304" y="323598"/>
                  </a:lnTo>
                  <a:cubicBezTo>
                    <a:pt x="31641" y="240208"/>
                    <a:pt x="30903" y="147224"/>
                    <a:pt x="50829" y="66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7C30F300-2BBC-4703-A383-28CE2AF3E918}"/>
              </a:ext>
            </a:extLst>
          </p:cNvPr>
          <p:cNvGrpSpPr/>
          <p:nvPr userDrawn="1"/>
        </p:nvGrpSpPr>
        <p:grpSpPr>
          <a:xfrm>
            <a:off x="325458" y="4993973"/>
            <a:ext cx="497485" cy="349584"/>
            <a:chOff x="8340054" y="2449652"/>
            <a:chExt cx="819143" cy="575614"/>
          </a:xfrm>
          <a:solidFill>
            <a:schemeClr val="bg1"/>
          </a:solidFill>
        </p:grpSpPr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622E0544-8A82-4619-8048-C939B2716F26}"/>
                </a:ext>
              </a:extLst>
            </p:cNvPr>
            <p:cNvSpPr/>
            <p:nvPr/>
          </p:nvSpPr>
          <p:spPr>
            <a:xfrm>
              <a:off x="8340054" y="2449652"/>
              <a:ext cx="819143" cy="575614"/>
            </a:xfrm>
            <a:custGeom>
              <a:avLst/>
              <a:gdLst>
                <a:gd name="connsiteX0" fmla="*/ 685203 w 819143"/>
                <a:gd name="connsiteY0" fmla="*/ 43171 h 575614"/>
                <a:gd name="connsiteX1" fmla="*/ 533920 w 819143"/>
                <a:gd name="connsiteY1" fmla="*/ 43171 h 575614"/>
                <a:gd name="connsiteX2" fmla="*/ 533920 w 819143"/>
                <a:gd name="connsiteY2" fmla="*/ 5535 h 575614"/>
                <a:gd name="connsiteX3" fmla="*/ 499235 w 819143"/>
                <a:gd name="connsiteY3" fmla="*/ 5535 h 575614"/>
                <a:gd name="connsiteX4" fmla="*/ 499235 w 819143"/>
                <a:gd name="connsiteY4" fmla="*/ 43171 h 575614"/>
                <a:gd name="connsiteX5" fmla="*/ 97781 w 819143"/>
                <a:gd name="connsiteY5" fmla="*/ 43171 h 575614"/>
                <a:gd name="connsiteX6" fmla="*/ 5535 w 819143"/>
                <a:gd name="connsiteY6" fmla="*/ 135417 h 575614"/>
                <a:gd name="connsiteX7" fmla="*/ 5535 w 819143"/>
                <a:gd name="connsiteY7" fmla="*/ 445363 h 575614"/>
                <a:gd name="connsiteX8" fmla="*/ 97781 w 819143"/>
                <a:gd name="connsiteY8" fmla="*/ 537609 h 575614"/>
                <a:gd name="connsiteX9" fmla="*/ 499235 w 819143"/>
                <a:gd name="connsiteY9" fmla="*/ 537609 h 575614"/>
                <a:gd name="connsiteX10" fmla="*/ 499235 w 819143"/>
                <a:gd name="connsiteY10" fmla="*/ 573769 h 575614"/>
                <a:gd name="connsiteX11" fmla="*/ 533920 w 819143"/>
                <a:gd name="connsiteY11" fmla="*/ 573769 h 575614"/>
                <a:gd name="connsiteX12" fmla="*/ 533920 w 819143"/>
                <a:gd name="connsiteY12" fmla="*/ 537609 h 575614"/>
                <a:gd name="connsiteX13" fmla="*/ 685203 w 819143"/>
                <a:gd name="connsiteY13" fmla="*/ 537609 h 575614"/>
                <a:gd name="connsiteX14" fmla="*/ 815823 w 819143"/>
                <a:gd name="connsiteY14" fmla="*/ 406989 h 575614"/>
                <a:gd name="connsiteX15" fmla="*/ 815823 w 819143"/>
                <a:gd name="connsiteY15" fmla="*/ 173791 h 575614"/>
                <a:gd name="connsiteX16" fmla="*/ 685203 w 819143"/>
                <a:gd name="connsiteY16" fmla="*/ 43171 h 575614"/>
                <a:gd name="connsiteX17" fmla="*/ 459384 w 819143"/>
                <a:gd name="connsiteY17" fmla="*/ 76380 h 575614"/>
                <a:gd name="connsiteX18" fmla="*/ 418058 w 819143"/>
                <a:gd name="connsiteY18" fmla="*/ 115492 h 575614"/>
                <a:gd name="connsiteX19" fmla="*/ 257182 w 819143"/>
                <a:gd name="connsiteY19" fmla="*/ 115492 h 575614"/>
                <a:gd name="connsiteX20" fmla="*/ 218070 w 819143"/>
                <a:gd name="connsiteY20" fmla="*/ 77117 h 575614"/>
                <a:gd name="connsiteX21" fmla="*/ 459384 w 819143"/>
                <a:gd name="connsiteY21" fmla="*/ 76380 h 575614"/>
                <a:gd name="connsiteX22" fmla="*/ 220284 w 819143"/>
                <a:gd name="connsiteY22" fmla="*/ 502924 h 575614"/>
                <a:gd name="connsiteX23" fmla="*/ 261610 w 819143"/>
                <a:gd name="connsiteY23" fmla="*/ 463812 h 575614"/>
                <a:gd name="connsiteX24" fmla="*/ 422486 w 819143"/>
                <a:gd name="connsiteY24" fmla="*/ 463812 h 575614"/>
                <a:gd name="connsiteX25" fmla="*/ 461599 w 819143"/>
                <a:gd name="connsiteY25" fmla="*/ 502186 h 575614"/>
                <a:gd name="connsiteX26" fmla="*/ 220284 w 819143"/>
                <a:gd name="connsiteY26" fmla="*/ 502924 h 575614"/>
                <a:gd name="connsiteX27" fmla="*/ 509566 w 819143"/>
                <a:gd name="connsiteY27" fmla="*/ 506614 h 575614"/>
                <a:gd name="connsiteX28" fmla="*/ 435032 w 819143"/>
                <a:gd name="connsiteY28" fmla="*/ 432817 h 575614"/>
                <a:gd name="connsiteX29" fmla="*/ 249064 w 819143"/>
                <a:gd name="connsiteY29" fmla="*/ 432817 h 575614"/>
                <a:gd name="connsiteX30" fmla="*/ 171577 w 819143"/>
                <a:gd name="connsiteY30" fmla="*/ 506614 h 575614"/>
                <a:gd name="connsiteX31" fmla="*/ 98519 w 819143"/>
                <a:gd name="connsiteY31" fmla="*/ 506614 h 575614"/>
                <a:gd name="connsiteX32" fmla="*/ 37268 w 819143"/>
                <a:gd name="connsiteY32" fmla="*/ 445363 h 575614"/>
                <a:gd name="connsiteX33" fmla="*/ 37268 w 819143"/>
                <a:gd name="connsiteY33" fmla="*/ 135417 h 575614"/>
                <a:gd name="connsiteX34" fmla="*/ 98519 w 819143"/>
                <a:gd name="connsiteY34" fmla="*/ 74166 h 575614"/>
                <a:gd name="connsiteX35" fmla="*/ 172316 w 819143"/>
                <a:gd name="connsiteY35" fmla="*/ 74166 h 575614"/>
                <a:gd name="connsiteX36" fmla="*/ 246113 w 819143"/>
                <a:gd name="connsiteY36" fmla="*/ 147224 h 575614"/>
                <a:gd name="connsiteX37" fmla="*/ 432080 w 819143"/>
                <a:gd name="connsiteY37" fmla="*/ 147224 h 575614"/>
                <a:gd name="connsiteX38" fmla="*/ 508829 w 819143"/>
                <a:gd name="connsiteY38" fmla="*/ 74166 h 575614"/>
                <a:gd name="connsiteX39" fmla="*/ 686678 w 819143"/>
                <a:gd name="connsiteY39" fmla="*/ 74166 h 575614"/>
                <a:gd name="connsiteX40" fmla="*/ 746454 w 819143"/>
                <a:gd name="connsiteY40" fmla="*/ 94829 h 575614"/>
                <a:gd name="connsiteX41" fmla="*/ 730956 w 819143"/>
                <a:gd name="connsiteY41" fmla="*/ 94829 h 575614"/>
                <a:gd name="connsiteX42" fmla="*/ 730956 w 819143"/>
                <a:gd name="connsiteY42" fmla="*/ 200358 h 575614"/>
                <a:gd name="connsiteX43" fmla="*/ 786304 w 819143"/>
                <a:gd name="connsiteY43" fmla="*/ 200358 h 575614"/>
                <a:gd name="connsiteX44" fmla="*/ 786304 w 819143"/>
                <a:gd name="connsiteY44" fmla="*/ 378946 h 575614"/>
                <a:gd name="connsiteX45" fmla="*/ 730956 w 819143"/>
                <a:gd name="connsiteY45" fmla="*/ 378946 h 575614"/>
                <a:gd name="connsiteX46" fmla="*/ 730956 w 819143"/>
                <a:gd name="connsiteY46" fmla="*/ 484475 h 575614"/>
                <a:gd name="connsiteX47" fmla="*/ 748668 w 819143"/>
                <a:gd name="connsiteY47" fmla="*/ 484475 h 575614"/>
                <a:gd name="connsiteX48" fmla="*/ 685941 w 819143"/>
                <a:gd name="connsiteY48" fmla="*/ 506614 h 575614"/>
                <a:gd name="connsiteX49" fmla="*/ 509566 w 819143"/>
                <a:gd name="connsiteY49" fmla="*/ 506614 h 57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819143" h="575614">
                  <a:moveTo>
                    <a:pt x="685203" y="43171"/>
                  </a:moveTo>
                  <a:lnTo>
                    <a:pt x="533920" y="43171"/>
                  </a:lnTo>
                  <a:lnTo>
                    <a:pt x="533920" y="5535"/>
                  </a:lnTo>
                  <a:lnTo>
                    <a:pt x="499235" y="5535"/>
                  </a:lnTo>
                  <a:lnTo>
                    <a:pt x="499235" y="43171"/>
                  </a:lnTo>
                  <a:lnTo>
                    <a:pt x="97781" y="43171"/>
                  </a:lnTo>
                  <a:cubicBezTo>
                    <a:pt x="46862" y="43171"/>
                    <a:pt x="5535" y="84497"/>
                    <a:pt x="5535" y="135417"/>
                  </a:cubicBezTo>
                  <a:lnTo>
                    <a:pt x="5535" y="445363"/>
                  </a:lnTo>
                  <a:cubicBezTo>
                    <a:pt x="5535" y="496283"/>
                    <a:pt x="46862" y="537609"/>
                    <a:pt x="97781" y="537609"/>
                  </a:cubicBezTo>
                  <a:lnTo>
                    <a:pt x="499235" y="537609"/>
                  </a:lnTo>
                  <a:lnTo>
                    <a:pt x="499235" y="573769"/>
                  </a:lnTo>
                  <a:lnTo>
                    <a:pt x="533920" y="573769"/>
                  </a:lnTo>
                  <a:lnTo>
                    <a:pt x="533920" y="537609"/>
                  </a:lnTo>
                  <a:lnTo>
                    <a:pt x="685203" y="537609"/>
                  </a:lnTo>
                  <a:cubicBezTo>
                    <a:pt x="757523" y="537609"/>
                    <a:pt x="815823" y="479309"/>
                    <a:pt x="815823" y="406989"/>
                  </a:cubicBezTo>
                  <a:lnTo>
                    <a:pt x="815823" y="173791"/>
                  </a:lnTo>
                  <a:cubicBezTo>
                    <a:pt x="815823" y="101470"/>
                    <a:pt x="757523" y="43171"/>
                    <a:pt x="685203" y="43171"/>
                  </a:cubicBezTo>
                  <a:close/>
                  <a:moveTo>
                    <a:pt x="459384" y="76380"/>
                  </a:moveTo>
                  <a:lnTo>
                    <a:pt x="418058" y="115492"/>
                  </a:lnTo>
                  <a:lnTo>
                    <a:pt x="257182" y="115492"/>
                  </a:lnTo>
                  <a:lnTo>
                    <a:pt x="218070" y="77117"/>
                  </a:lnTo>
                  <a:lnTo>
                    <a:pt x="459384" y="76380"/>
                  </a:lnTo>
                  <a:close/>
                  <a:moveTo>
                    <a:pt x="220284" y="502924"/>
                  </a:moveTo>
                  <a:lnTo>
                    <a:pt x="261610" y="463812"/>
                  </a:lnTo>
                  <a:lnTo>
                    <a:pt x="422486" y="463812"/>
                  </a:lnTo>
                  <a:lnTo>
                    <a:pt x="461599" y="502186"/>
                  </a:lnTo>
                  <a:lnTo>
                    <a:pt x="220284" y="502924"/>
                  </a:lnTo>
                  <a:close/>
                  <a:moveTo>
                    <a:pt x="509566" y="506614"/>
                  </a:moveTo>
                  <a:lnTo>
                    <a:pt x="435032" y="432817"/>
                  </a:lnTo>
                  <a:lnTo>
                    <a:pt x="249064" y="432817"/>
                  </a:lnTo>
                  <a:lnTo>
                    <a:pt x="171577" y="506614"/>
                  </a:lnTo>
                  <a:lnTo>
                    <a:pt x="98519" y="506614"/>
                  </a:lnTo>
                  <a:cubicBezTo>
                    <a:pt x="64572" y="506614"/>
                    <a:pt x="37268" y="479309"/>
                    <a:pt x="37268" y="445363"/>
                  </a:cubicBezTo>
                  <a:lnTo>
                    <a:pt x="37268" y="135417"/>
                  </a:lnTo>
                  <a:cubicBezTo>
                    <a:pt x="37268" y="101470"/>
                    <a:pt x="64572" y="74166"/>
                    <a:pt x="98519" y="74166"/>
                  </a:cubicBezTo>
                  <a:lnTo>
                    <a:pt x="172316" y="74166"/>
                  </a:lnTo>
                  <a:lnTo>
                    <a:pt x="246113" y="147224"/>
                  </a:lnTo>
                  <a:lnTo>
                    <a:pt x="432080" y="147224"/>
                  </a:lnTo>
                  <a:lnTo>
                    <a:pt x="508829" y="74166"/>
                  </a:lnTo>
                  <a:lnTo>
                    <a:pt x="686678" y="74166"/>
                  </a:lnTo>
                  <a:cubicBezTo>
                    <a:pt x="709555" y="74166"/>
                    <a:pt x="730219" y="81545"/>
                    <a:pt x="746454" y="94829"/>
                  </a:cubicBezTo>
                  <a:lnTo>
                    <a:pt x="730956" y="94829"/>
                  </a:lnTo>
                  <a:lnTo>
                    <a:pt x="730956" y="200358"/>
                  </a:lnTo>
                  <a:lnTo>
                    <a:pt x="786304" y="200358"/>
                  </a:lnTo>
                  <a:lnTo>
                    <a:pt x="786304" y="378946"/>
                  </a:lnTo>
                  <a:lnTo>
                    <a:pt x="730956" y="378946"/>
                  </a:lnTo>
                  <a:lnTo>
                    <a:pt x="730956" y="484475"/>
                  </a:lnTo>
                  <a:lnTo>
                    <a:pt x="748668" y="484475"/>
                  </a:lnTo>
                  <a:cubicBezTo>
                    <a:pt x="731694" y="498496"/>
                    <a:pt x="709555" y="506614"/>
                    <a:pt x="685941" y="506614"/>
                  </a:cubicBezTo>
                  <a:lnTo>
                    <a:pt x="509566" y="50661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2A26A3D8-14B2-4503-9F66-814040A7D84E}"/>
                </a:ext>
              </a:extLst>
            </p:cNvPr>
            <p:cNvSpPr/>
            <p:nvPr/>
          </p:nvSpPr>
          <p:spPr>
            <a:xfrm>
              <a:off x="9067689" y="2659235"/>
              <a:ext cx="36898" cy="147593"/>
            </a:xfrm>
            <a:custGeom>
              <a:avLst/>
              <a:gdLst>
                <a:gd name="connsiteX0" fmla="*/ 5535 w 36898"/>
                <a:gd name="connsiteY0" fmla="*/ 5535 h 147593"/>
                <a:gd name="connsiteX1" fmla="*/ 36529 w 36898"/>
                <a:gd name="connsiteY1" fmla="*/ 5535 h 147593"/>
                <a:gd name="connsiteX2" fmla="*/ 36529 w 36898"/>
                <a:gd name="connsiteY2" fmla="*/ 147962 h 147593"/>
                <a:gd name="connsiteX3" fmla="*/ 5535 w 36898"/>
                <a:gd name="connsiteY3" fmla="*/ 147962 h 14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98" h="147593">
                  <a:moveTo>
                    <a:pt x="5535" y="5535"/>
                  </a:moveTo>
                  <a:lnTo>
                    <a:pt x="36529" y="5535"/>
                  </a:lnTo>
                  <a:lnTo>
                    <a:pt x="36529" y="147962"/>
                  </a:lnTo>
                  <a:lnTo>
                    <a:pt x="5535" y="1479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3C0749D3-C798-4770-9F5D-3CE89ECC3FC9}"/>
                </a:ext>
              </a:extLst>
            </p:cNvPr>
            <p:cNvSpPr/>
            <p:nvPr/>
          </p:nvSpPr>
          <p:spPr>
            <a:xfrm>
              <a:off x="8799070" y="2550753"/>
              <a:ext cx="147593" cy="376363"/>
            </a:xfrm>
            <a:custGeom>
              <a:avLst/>
              <a:gdLst>
                <a:gd name="connsiteX0" fmla="*/ 97781 w 147593"/>
                <a:gd name="connsiteY0" fmla="*/ 5535 h 376363"/>
                <a:gd name="connsiteX1" fmla="*/ 5535 w 147593"/>
                <a:gd name="connsiteY1" fmla="*/ 94829 h 376363"/>
                <a:gd name="connsiteX2" fmla="*/ 5535 w 147593"/>
                <a:gd name="connsiteY2" fmla="*/ 280796 h 376363"/>
                <a:gd name="connsiteX3" fmla="*/ 99256 w 147593"/>
                <a:gd name="connsiteY3" fmla="*/ 375256 h 376363"/>
                <a:gd name="connsiteX4" fmla="*/ 108850 w 147593"/>
                <a:gd name="connsiteY4" fmla="*/ 354593 h 376363"/>
                <a:gd name="connsiteX5" fmla="*/ 108112 w 147593"/>
                <a:gd name="connsiteY5" fmla="*/ 23246 h 376363"/>
                <a:gd name="connsiteX6" fmla="*/ 97781 w 147593"/>
                <a:gd name="connsiteY6" fmla="*/ 5535 h 376363"/>
                <a:gd name="connsiteX7" fmla="*/ 88924 w 147593"/>
                <a:gd name="connsiteY7" fmla="*/ 321385 h 376363"/>
                <a:gd name="connsiteX8" fmla="*/ 36529 w 147593"/>
                <a:gd name="connsiteY8" fmla="*/ 268251 h 376363"/>
                <a:gd name="connsiteX9" fmla="*/ 36529 w 147593"/>
                <a:gd name="connsiteY9" fmla="*/ 108112 h 376363"/>
                <a:gd name="connsiteX10" fmla="*/ 88924 w 147593"/>
                <a:gd name="connsiteY10" fmla="*/ 57930 h 376363"/>
                <a:gd name="connsiteX11" fmla="*/ 88924 w 147593"/>
                <a:gd name="connsiteY11" fmla="*/ 321385 h 376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7593" h="376363">
                  <a:moveTo>
                    <a:pt x="97781" y="5535"/>
                  </a:moveTo>
                  <a:lnTo>
                    <a:pt x="5535" y="94829"/>
                  </a:lnTo>
                  <a:lnTo>
                    <a:pt x="5535" y="280796"/>
                  </a:lnTo>
                  <a:lnTo>
                    <a:pt x="99256" y="375256"/>
                  </a:lnTo>
                  <a:lnTo>
                    <a:pt x="108850" y="354593"/>
                  </a:lnTo>
                  <a:cubicBezTo>
                    <a:pt x="158294" y="246112"/>
                    <a:pt x="158294" y="122872"/>
                    <a:pt x="108112" y="23246"/>
                  </a:cubicBezTo>
                  <a:lnTo>
                    <a:pt x="97781" y="5535"/>
                  </a:lnTo>
                  <a:close/>
                  <a:moveTo>
                    <a:pt x="88924" y="321385"/>
                  </a:moveTo>
                  <a:lnTo>
                    <a:pt x="36529" y="268251"/>
                  </a:lnTo>
                  <a:lnTo>
                    <a:pt x="36529" y="108112"/>
                  </a:lnTo>
                  <a:lnTo>
                    <a:pt x="88924" y="57930"/>
                  </a:lnTo>
                  <a:cubicBezTo>
                    <a:pt x="122872" y="138369"/>
                    <a:pt x="122872" y="233567"/>
                    <a:pt x="88924" y="3213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82024011-EE34-48DC-BBCF-0320C1145D84}"/>
                </a:ext>
              </a:extLst>
            </p:cNvPr>
            <p:cNvSpPr/>
            <p:nvPr/>
          </p:nvSpPr>
          <p:spPr>
            <a:xfrm>
              <a:off x="8424643" y="2545588"/>
              <a:ext cx="132834" cy="383743"/>
            </a:xfrm>
            <a:custGeom>
              <a:avLst/>
              <a:gdLst>
                <a:gd name="connsiteX0" fmla="*/ 28690 w 132834"/>
                <a:gd name="connsiteY0" fmla="*/ 31364 h 383742"/>
                <a:gd name="connsiteX1" fmla="*/ 29427 w 132834"/>
                <a:gd name="connsiteY1" fmla="*/ 358283 h 383742"/>
                <a:gd name="connsiteX2" fmla="*/ 36807 w 132834"/>
                <a:gd name="connsiteY2" fmla="*/ 383374 h 383742"/>
                <a:gd name="connsiteX3" fmla="*/ 129053 w 132834"/>
                <a:gd name="connsiteY3" fmla="*/ 289652 h 383742"/>
                <a:gd name="connsiteX4" fmla="*/ 129053 w 132834"/>
                <a:gd name="connsiteY4" fmla="*/ 103684 h 383742"/>
                <a:gd name="connsiteX5" fmla="*/ 36069 w 132834"/>
                <a:gd name="connsiteY5" fmla="*/ 5535 h 383742"/>
                <a:gd name="connsiteX6" fmla="*/ 28690 w 132834"/>
                <a:gd name="connsiteY6" fmla="*/ 31364 h 383742"/>
                <a:gd name="connsiteX7" fmla="*/ 50829 w 132834"/>
                <a:gd name="connsiteY7" fmla="*/ 66786 h 383742"/>
                <a:gd name="connsiteX8" fmla="*/ 98058 w 132834"/>
                <a:gd name="connsiteY8" fmla="*/ 116230 h 383742"/>
                <a:gd name="connsiteX9" fmla="*/ 98058 w 132834"/>
                <a:gd name="connsiteY9" fmla="*/ 277107 h 383742"/>
                <a:gd name="connsiteX10" fmla="*/ 52304 w 132834"/>
                <a:gd name="connsiteY10" fmla="*/ 323598 h 383742"/>
                <a:gd name="connsiteX11" fmla="*/ 50829 w 132834"/>
                <a:gd name="connsiteY11" fmla="*/ 66786 h 383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2834" h="383742">
                  <a:moveTo>
                    <a:pt x="28690" y="31364"/>
                  </a:moveTo>
                  <a:cubicBezTo>
                    <a:pt x="-2305" y="130989"/>
                    <a:pt x="-2305" y="253492"/>
                    <a:pt x="29427" y="358283"/>
                  </a:cubicBezTo>
                  <a:lnTo>
                    <a:pt x="36807" y="383374"/>
                  </a:lnTo>
                  <a:lnTo>
                    <a:pt x="129053" y="289652"/>
                  </a:lnTo>
                  <a:lnTo>
                    <a:pt x="129053" y="103684"/>
                  </a:lnTo>
                  <a:lnTo>
                    <a:pt x="36069" y="5535"/>
                  </a:lnTo>
                  <a:lnTo>
                    <a:pt x="28690" y="31364"/>
                  </a:lnTo>
                  <a:close/>
                  <a:moveTo>
                    <a:pt x="50829" y="66786"/>
                  </a:moveTo>
                  <a:lnTo>
                    <a:pt x="98058" y="116230"/>
                  </a:lnTo>
                  <a:lnTo>
                    <a:pt x="98058" y="277107"/>
                  </a:lnTo>
                  <a:lnTo>
                    <a:pt x="52304" y="323598"/>
                  </a:lnTo>
                  <a:cubicBezTo>
                    <a:pt x="31641" y="240208"/>
                    <a:pt x="30903" y="147224"/>
                    <a:pt x="50829" y="66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7D52505A-92C2-48D7-B0AE-C7A9761D6B27}"/>
              </a:ext>
            </a:extLst>
          </p:cNvPr>
          <p:cNvGrpSpPr/>
          <p:nvPr userDrawn="1"/>
        </p:nvGrpSpPr>
        <p:grpSpPr>
          <a:xfrm>
            <a:off x="9554496" y="3180453"/>
            <a:ext cx="497485" cy="349584"/>
            <a:chOff x="8340054" y="2449652"/>
            <a:chExt cx="819143" cy="575614"/>
          </a:xfrm>
          <a:solidFill>
            <a:schemeClr val="bg1"/>
          </a:solidFill>
        </p:grpSpPr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E2FAAE1-A323-4A9B-92E1-0C77C35F4ACC}"/>
                </a:ext>
              </a:extLst>
            </p:cNvPr>
            <p:cNvSpPr/>
            <p:nvPr/>
          </p:nvSpPr>
          <p:spPr>
            <a:xfrm>
              <a:off x="8340054" y="2449652"/>
              <a:ext cx="819143" cy="575614"/>
            </a:xfrm>
            <a:custGeom>
              <a:avLst/>
              <a:gdLst>
                <a:gd name="connsiteX0" fmla="*/ 685203 w 819143"/>
                <a:gd name="connsiteY0" fmla="*/ 43171 h 575614"/>
                <a:gd name="connsiteX1" fmla="*/ 533920 w 819143"/>
                <a:gd name="connsiteY1" fmla="*/ 43171 h 575614"/>
                <a:gd name="connsiteX2" fmla="*/ 533920 w 819143"/>
                <a:gd name="connsiteY2" fmla="*/ 5535 h 575614"/>
                <a:gd name="connsiteX3" fmla="*/ 499235 w 819143"/>
                <a:gd name="connsiteY3" fmla="*/ 5535 h 575614"/>
                <a:gd name="connsiteX4" fmla="*/ 499235 w 819143"/>
                <a:gd name="connsiteY4" fmla="*/ 43171 h 575614"/>
                <a:gd name="connsiteX5" fmla="*/ 97781 w 819143"/>
                <a:gd name="connsiteY5" fmla="*/ 43171 h 575614"/>
                <a:gd name="connsiteX6" fmla="*/ 5535 w 819143"/>
                <a:gd name="connsiteY6" fmla="*/ 135417 h 575614"/>
                <a:gd name="connsiteX7" fmla="*/ 5535 w 819143"/>
                <a:gd name="connsiteY7" fmla="*/ 445363 h 575614"/>
                <a:gd name="connsiteX8" fmla="*/ 97781 w 819143"/>
                <a:gd name="connsiteY8" fmla="*/ 537609 h 575614"/>
                <a:gd name="connsiteX9" fmla="*/ 499235 w 819143"/>
                <a:gd name="connsiteY9" fmla="*/ 537609 h 575614"/>
                <a:gd name="connsiteX10" fmla="*/ 499235 w 819143"/>
                <a:gd name="connsiteY10" fmla="*/ 573769 h 575614"/>
                <a:gd name="connsiteX11" fmla="*/ 533920 w 819143"/>
                <a:gd name="connsiteY11" fmla="*/ 573769 h 575614"/>
                <a:gd name="connsiteX12" fmla="*/ 533920 w 819143"/>
                <a:gd name="connsiteY12" fmla="*/ 537609 h 575614"/>
                <a:gd name="connsiteX13" fmla="*/ 685203 w 819143"/>
                <a:gd name="connsiteY13" fmla="*/ 537609 h 575614"/>
                <a:gd name="connsiteX14" fmla="*/ 815823 w 819143"/>
                <a:gd name="connsiteY14" fmla="*/ 406989 h 575614"/>
                <a:gd name="connsiteX15" fmla="*/ 815823 w 819143"/>
                <a:gd name="connsiteY15" fmla="*/ 173791 h 575614"/>
                <a:gd name="connsiteX16" fmla="*/ 685203 w 819143"/>
                <a:gd name="connsiteY16" fmla="*/ 43171 h 575614"/>
                <a:gd name="connsiteX17" fmla="*/ 459384 w 819143"/>
                <a:gd name="connsiteY17" fmla="*/ 76380 h 575614"/>
                <a:gd name="connsiteX18" fmla="*/ 418058 w 819143"/>
                <a:gd name="connsiteY18" fmla="*/ 115492 h 575614"/>
                <a:gd name="connsiteX19" fmla="*/ 257182 w 819143"/>
                <a:gd name="connsiteY19" fmla="*/ 115492 h 575614"/>
                <a:gd name="connsiteX20" fmla="*/ 218070 w 819143"/>
                <a:gd name="connsiteY20" fmla="*/ 77117 h 575614"/>
                <a:gd name="connsiteX21" fmla="*/ 459384 w 819143"/>
                <a:gd name="connsiteY21" fmla="*/ 76380 h 575614"/>
                <a:gd name="connsiteX22" fmla="*/ 220284 w 819143"/>
                <a:gd name="connsiteY22" fmla="*/ 502924 h 575614"/>
                <a:gd name="connsiteX23" fmla="*/ 261610 w 819143"/>
                <a:gd name="connsiteY23" fmla="*/ 463812 h 575614"/>
                <a:gd name="connsiteX24" fmla="*/ 422486 w 819143"/>
                <a:gd name="connsiteY24" fmla="*/ 463812 h 575614"/>
                <a:gd name="connsiteX25" fmla="*/ 461599 w 819143"/>
                <a:gd name="connsiteY25" fmla="*/ 502186 h 575614"/>
                <a:gd name="connsiteX26" fmla="*/ 220284 w 819143"/>
                <a:gd name="connsiteY26" fmla="*/ 502924 h 575614"/>
                <a:gd name="connsiteX27" fmla="*/ 509566 w 819143"/>
                <a:gd name="connsiteY27" fmla="*/ 506614 h 575614"/>
                <a:gd name="connsiteX28" fmla="*/ 435032 w 819143"/>
                <a:gd name="connsiteY28" fmla="*/ 432817 h 575614"/>
                <a:gd name="connsiteX29" fmla="*/ 249064 w 819143"/>
                <a:gd name="connsiteY29" fmla="*/ 432817 h 575614"/>
                <a:gd name="connsiteX30" fmla="*/ 171577 w 819143"/>
                <a:gd name="connsiteY30" fmla="*/ 506614 h 575614"/>
                <a:gd name="connsiteX31" fmla="*/ 98519 w 819143"/>
                <a:gd name="connsiteY31" fmla="*/ 506614 h 575614"/>
                <a:gd name="connsiteX32" fmla="*/ 37268 w 819143"/>
                <a:gd name="connsiteY32" fmla="*/ 445363 h 575614"/>
                <a:gd name="connsiteX33" fmla="*/ 37268 w 819143"/>
                <a:gd name="connsiteY33" fmla="*/ 135417 h 575614"/>
                <a:gd name="connsiteX34" fmla="*/ 98519 w 819143"/>
                <a:gd name="connsiteY34" fmla="*/ 74166 h 575614"/>
                <a:gd name="connsiteX35" fmla="*/ 172316 w 819143"/>
                <a:gd name="connsiteY35" fmla="*/ 74166 h 575614"/>
                <a:gd name="connsiteX36" fmla="*/ 246113 w 819143"/>
                <a:gd name="connsiteY36" fmla="*/ 147224 h 575614"/>
                <a:gd name="connsiteX37" fmla="*/ 432080 w 819143"/>
                <a:gd name="connsiteY37" fmla="*/ 147224 h 575614"/>
                <a:gd name="connsiteX38" fmla="*/ 508829 w 819143"/>
                <a:gd name="connsiteY38" fmla="*/ 74166 h 575614"/>
                <a:gd name="connsiteX39" fmla="*/ 686678 w 819143"/>
                <a:gd name="connsiteY39" fmla="*/ 74166 h 575614"/>
                <a:gd name="connsiteX40" fmla="*/ 746454 w 819143"/>
                <a:gd name="connsiteY40" fmla="*/ 94829 h 575614"/>
                <a:gd name="connsiteX41" fmla="*/ 730956 w 819143"/>
                <a:gd name="connsiteY41" fmla="*/ 94829 h 575614"/>
                <a:gd name="connsiteX42" fmla="*/ 730956 w 819143"/>
                <a:gd name="connsiteY42" fmla="*/ 200358 h 575614"/>
                <a:gd name="connsiteX43" fmla="*/ 786304 w 819143"/>
                <a:gd name="connsiteY43" fmla="*/ 200358 h 575614"/>
                <a:gd name="connsiteX44" fmla="*/ 786304 w 819143"/>
                <a:gd name="connsiteY44" fmla="*/ 378946 h 575614"/>
                <a:gd name="connsiteX45" fmla="*/ 730956 w 819143"/>
                <a:gd name="connsiteY45" fmla="*/ 378946 h 575614"/>
                <a:gd name="connsiteX46" fmla="*/ 730956 w 819143"/>
                <a:gd name="connsiteY46" fmla="*/ 484475 h 575614"/>
                <a:gd name="connsiteX47" fmla="*/ 748668 w 819143"/>
                <a:gd name="connsiteY47" fmla="*/ 484475 h 575614"/>
                <a:gd name="connsiteX48" fmla="*/ 685941 w 819143"/>
                <a:gd name="connsiteY48" fmla="*/ 506614 h 575614"/>
                <a:gd name="connsiteX49" fmla="*/ 509566 w 819143"/>
                <a:gd name="connsiteY49" fmla="*/ 506614 h 57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819143" h="575614">
                  <a:moveTo>
                    <a:pt x="685203" y="43171"/>
                  </a:moveTo>
                  <a:lnTo>
                    <a:pt x="533920" y="43171"/>
                  </a:lnTo>
                  <a:lnTo>
                    <a:pt x="533920" y="5535"/>
                  </a:lnTo>
                  <a:lnTo>
                    <a:pt x="499235" y="5535"/>
                  </a:lnTo>
                  <a:lnTo>
                    <a:pt x="499235" y="43171"/>
                  </a:lnTo>
                  <a:lnTo>
                    <a:pt x="97781" y="43171"/>
                  </a:lnTo>
                  <a:cubicBezTo>
                    <a:pt x="46862" y="43171"/>
                    <a:pt x="5535" y="84497"/>
                    <a:pt x="5535" y="135417"/>
                  </a:cubicBezTo>
                  <a:lnTo>
                    <a:pt x="5535" y="445363"/>
                  </a:lnTo>
                  <a:cubicBezTo>
                    <a:pt x="5535" y="496283"/>
                    <a:pt x="46862" y="537609"/>
                    <a:pt x="97781" y="537609"/>
                  </a:cubicBezTo>
                  <a:lnTo>
                    <a:pt x="499235" y="537609"/>
                  </a:lnTo>
                  <a:lnTo>
                    <a:pt x="499235" y="573769"/>
                  </a:lnTo>
                  <a:lnTo>
                    <a:pt x="533920" y="573769"/>
                  </a:lnTo>
                  <a:lnTo>
                    <a:pt x="533920" y="537609"/>
                  </a:lnTo>
                  <a:lnTo>
                    <a:pt x="685203" y="537609"/>
                  </a:lnTo>
                  <a:cubicBezTo>
                    <a:pt x="757523" y="537609"/>
                    <a:pt x="815823" y="479309"/>
                    <a:pt x="815823" y="406989"/>
                  </a:cubicBezTo>
                  <a:lnTo>
                    <a:pt x="815823" y="173791"/>
                  </a:lnTo>
                  <a:cubicBezTo>
                    <a:pt x="815823" y="101470"/>
                    <a:pt x="757523" y="43171"/>
                    <a:pt x="685203" y="43171"/>
                  </a:cubicBezTo>
                  <a:close/>
                  <a:moveTo>
                    <a:pt x="459384" y="76380"/>
                  </a:moveTo>
                  <a:lnTo>
                    <a:pt x="418058" y="115492"/>
                  </a:lnTo>
                  <a:lnTo>
                    <a:pt x="257182" y="115492"/>
                  </a:lnTo>
                  <a:lnTo>
                    <a:pt x="218070" y="77117"/>
                  </a:lnTo>
                  <a:lnTo>
                    <a:pt x="459384" y="76380"/>
                  </a:lnTo>
                  <a:close/>
                  <a:moveTo>
                    <a:pt x="220284" y="502924"/>
                  </a:moveTo>
                  <a:lnTo>
                    <a:pt x="261610" y="463812"/>
                  </a:lnTo>
                  <a:lnTo>
                    <a:pt x="422486" y="463812"/>
                  </a:lnTo>
                  <a:lnTo>
                    <a:pt x="461599" y="502186"/>
                  </a:lnTo>
                  <a:lnTo>
                    <a:pt x="220284" y="502924"/>
                  </a:lnTo>
                  <a:close/>
                  <a:moveTo>
                    <a:pt x="509566" y="506614"/>
                  </a:moveTo>
                  <a:lnTo>
                    <a:pt x="435032" y="432817"/>
                  </a:lnTo>
                  <a:lnTo>
                    <a:pt x="249064" y="432817"/>
                  </a:lnTo>
                  <a:lnTo>
                    <a:pt x="171577" y="506614"/>
                  </a:lnTo>
                  <a:lnTo>
                    <a:pt x="98519" y="506614"/>
                  </a:lnTo>
                  <a:cubicBezTo>
                    <a:pt x="64572" y="506614"/>
                    <a:pt x="37268" y="479309"/>
                    <a:pt x="37268" y="445363"/>
                  </a:cubicBezTo>
                  <a:lnTo>
                    <a:pt x="37268" y="135417"/>
                  </a:lnTo>
                  <a:cubicBezTo>
                    <a:pt x="37268" y="101470"/>
                    <a:pt x="64572" y="74166"/>
                    <a:pt x="98519" y="74166"/>
                  </a:cubicBezTo>
                  <a:lnTo>
                    <a:pt x="172316" y="74166"/>
                  </a:lnTo>
                  <a:lnTo>
                    <a:pt x="246113" y="147224"/>
                  </a:lnTo>
                  <a:lnTo>
                    <a:pt x="432080" y="147224"/>
                  </a:lnTo>
                  <a:lnTo>
                    <a:pt x="508829" y="74166"/>
                  </a:lnTo>
                  <a:lnTo>
                    <a:pt x="686678" y="74166"/>
                  </a:lnTo>
                  <a:cubicBezTo>
                    <a:pt x="709555" y="74166"/>
                    <a:pt x="730219" y="81545"/>
                    <a:pt x="746454" y="94829"/>
                  </a:cubicBezTo>
                  <a:lnTo>
                    <a:pt x="730956" y="94829"/>
                  </a:lnTo>
                  <a:lnTo>
                    <a:pt x="730956" y="200358"/>
                  </a:lnTo>
                  <a:lnTo>
                    <a:pt x="786304" y="200358"/>
                  </a:lnTo>
                  <a:lnTo>
                    <a:pt x="786304" y="378946"/>
                  </a:lnTo>
                  <a:lnTo>
                    <a:pt x="730956" y="378946"/>
                  </a:lnTo>
                  <a:lnTo>
                    <a:pt x="730956" y="484475"/>
                  </a:lnTo>
                  <a:lnTo>
                    <a:pt x="748668" y="484475"/>
                  </a:lnTo>
                  <a:cubicBezTo>
                    <a:pt x="731694" y="498496"/>
                    <a:pt x="709555" y="506614"/>
                    <a:pt x="685941" y="506614"/>
                  </a:cubicBezTo>
                  <a:lnTo>
                    <a:pt x="509566" y="50661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28B0E3F9-20BB-43A0-8846-08825ED3FDA6}"/>
                </a:ext>
              </a:extLst>
            </p:cNvPr>
            <p:cNvSpPr/>
            <p:nvPr/>
          </p:nvSpPr>
          <p:spPr>
            <a:xfrm>
              <a:off x="9067689" y="2659235"/>
              <a:ext cx="36898" cy="147593"/>
            </a:xfrm>
            <a:custGeom>
              <a:avLst/>
              <a:gdLst>
                <a:gd name="connsiteX0" fmla="*/ 5535 w 36898"/>
                <a:gd name="connsiteY0" fmla="*/ 5535 h 147593"/>
                <a:gd name="connsiteX1" fmla="*/ 36529 w 36898"/>
                <a:gd name="connsiteY1" fmla="*/ 5535 h 147593"/>
                <a:gd name="connsiteX2" fmla="*/ 36529 w 36898"/>
                <a:gd name="connsiteY2" fmla="*/ 147962 h 147593"/>
                <a:gd name="connsiteX3" fmla="*/ 5535 w 36898"/>
                <a:gd name="connsiteY3" fmla="*/ 147962 h 14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98" h="147593">
                  <a:moveTo>
                    <a:pt x="5535" y="5535"/>
                  </a:moveTo>
                  <a:lnTo>
                    <a:pt x="36529" y="5535"/>
                  </a:lnTo>
                  <a:lnTo>
                    <a:pt x="36529" y="147962"/>
                  </a:lnTo>
                  <a:lnTo>
                    <a:pt x="5535" y="1479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B3FF6AF-E7FF-4ED0-BB0F-B220EA65D03C}"/>
                </a:ext>
              </a:extLst>
            </p:cNvPr>
            <p:cNvSpPr/>
            <p:nvPr/>
          </p:nvSpPr>
          <p:spPr>
            <a:xfrm>
              <a:off x="8799070" y="2550753"/>
              <a:ext cx="147593" cy="376363"/>
            </a:xfrm>
            <a:custGeom>
              <a:avLst/>
              <a:gdLst>
                <a:gd name="connsiteX0" fmla="*/ 97781 w 147593"/>
                <a:gd name="connsiteY0" fmla="*/ 5535 h 376363"/>
                <a:gd name="connsiteX1" fmla="*/ 5535 w 147593"/>
                <a:gd name="connsiteY1" fmla="*/ 94829 h 376363"/>
                <a:gd name="connsiteX2" fmla="*/ 5535 w 147593"/>
                <a:gd name="connsiteY2" fmla="*/ 280796 h 376363"/>
                <a:gd name="connsiteX3" fmla="*/ 99256 w 147593"/>
                <a:gd name="connsiteY3" fmla="*/ 375256 h 376363"/>
                <a:gd name="connsiteX4" fmla="*/ 108850 w 147593"/>
                <a:gd name="connsiteY4" fmla="*/ 354593 h 376363"/>
                <a:gd name="connsiteX5" fmla="*/ 108112 w 147593"/>
                <a:gd name="connsiteY5" fmla="*/ 23246 h 376363"/>
                <a:gd name="connsiteX6" fmla="*/ 97781 w 147593"/>
                <a:gd name="connsiteY6" fmla="*/ 5535 h 376363"/>
                <a:gd name="connsiteX7" fmla="*/ 88924 w 147593"/>
                <a:gd name="connsiteY7" fmla="*/ 321385 h 376363"/>
                <a:gd name="connsiteX8" fmla="*/ 36529 w 147593"/>
                <a:gd name="connsiteY8" fmla="*/ 268251 h 376363"/>
                <a:gd name="connsiteX9" fmla="*/ 36529 w 147593"/>
                <a:gd name="connsiteY9" fmla="*/ 108112 h 376363"/>
                <a:gd name="connsiteX10" fmla="*/ 88924 w 147593"/>
                <a:gd name="connsiteY10" fmla="*/ 57930 h 376363"/>
                <a:gd name="connsiteX11" fmla="*/ 88924 w 147593"/>
                <a:gd name="connsiteY11" fmla="*/ 321385 h 376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7593" h="376363">
                  <a:moveTo>
                    <a:pt x="97781" y="5535"/>
                  </a:moveTo>
                  <a:lnTo>
                    <a:pt x="5535" y="94829"/>
                  </a:lnTo>
                  <a:lnTo>
                    <a:pt x="5535" y="280796"/>
                  </a:lnTo>
                  <a:lnTo>
                    <a:pt x="99256" y="375256"/>
                  </a:lnTo>
                  <a:lnTo>
                    <a:pt x="108850" y="354593"/>
                  </a:lnTo>
                  <a:cubicBezTo>
                    <a:pt x="158294" y="246112"/>
                    <a:pt x="158294" y="122872"/>
                    <a:pt x="108112" y="23246"/>
                  </a:cubicBezTo>
                  <a:lnTo>
                    <a:pt x="97781" y="5535"/>
                  </a:lnTo>
                  <a:close/>
                  <a:moveTo>
                    <a:pt x="88924" y="321385"/>
                  </a:moveTo>
                  <a:lnTo>
                    <a:pt x="36529" y="268251"/>
                  </a:lnTo>
                  <a:lnTo>
                    <a:pt x="36529" y="108112"/>
                  </a:lnTo>
                  <a:lnTo>
                    <a:pt x="88924" y="57930"/>
                  </a:lnTo>
                  <a:cubicBezTo>
                    <a:pt x="122872" y="138369"/>
                    <a:pt x="122872" y="233567"/>
                    <a:pt x="88924" y="3213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778D9B29-5F4C-4869-9A08-98CE398084F9}"/>
                </a:ext>
              </a:extLst>
            </p:cNvPr>
            <p:cNvSpPr/>
            <p:nvPr/>
          </p:nvSpPr>
          <p:spPr>
            <a:xfrm>
              <a:off x="8424643" y="2545588"/>
              <a:ext cx="132834" cy="383743"/>
            </a:xfrm>
            <a:custGeom>
              <a:avLst/>
              <a:gdLst>
                <a:gd name="connsiteX0" fmla="*/ 28690 w 132834"/>
                <a:gd name="connsiteY0" fmla="*/ 31364 h 383742"/>
                <a:gd name="connsiteX1" fmla="*/ 29427 w 132834"/>
                <a:gd name="connsiteY1" fmla="*/ 358283 h 383742"/>
                <a:gd name="connsiteX2" fmla="*/ 36807 w 132834"/>
                <a:gd name="connsiteY2" fmla="*/ 383374 h 383742"/>
                <a:gd name="connsiteX3" fmla="*/ 129053 w 132834"/>
                <a:gd name="connsiteY3" fmla="*/ 289652 h 383742"/>
                <a:gd name="connsiteX4" fmla="*/ 129053 w 132834"/>
                <a:gd name="connsiteY4" fmla="*/ 103684 h 383742"/>
                <a:gd name="connsiteX5" fmla="*/ 36069 w 132834"/>
                <a:gd name="connsiteY5" fmla="*/ 5535 h 383742"/>
                <a:gd name="connsiteX6" fmla="*/ 28690 w 132834"/>
                <a:gd name="connsiteY6" fmla="*/ 31364 h 383742"/>
                <a:gd name="connsiteX7" fmla="*/ 50829 w 132834"/>
                <a:gd name="connsiteY7" fmla="*/ 66786 h 383742"/>
                <a:gd name="connsiteX8" fmla="*/ 98058 w 132834"/>
                <a:gd name="connsiteY8" fmla="*/ 116230 h 383742"/>
                <a:gd name="connsiteX9" fmla="*/ 98058 w 132834"/>
                <a:gd name="connsiteY9" fmla="*/ 277107 h 383742"/>
                <a:gd name="connsiteX10" fmla="*/ 52304 w 132834"/>
                <a:gd name="connsiteY10" fmla="*/ 323598 h 383742"/>
                <a:gd name="connsiteX11" fmla="*/ 50829 w 132834"/>
                <a:gd name="connsiteY11" fmla="*/ 66786 h 383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2834" h="383742">
                  <a:moveTo>
                    <a:pt x="28690" y="31364"/>
                  </a:moveTo>
                  <a:cubicBezTo>
                    <a:pt x="-2305" y="130989"/>
                    <a:pt x="-2305" y="253492"/>
                    <a:pt x="29427" y="358283"/>
                  </a:cubicBezTo>
                  <a:lnTo>
                    <a:pt x="36807" y="383374"/>
                  </a:lnTo>
                  <a:lnTo>
                    <a:pt x="129053" y="289652"/>
                  </a:lnTo>
                  <a:lnTo>
                    <a:pt x="129053" y="103684"/>
                  </a:lnTo>
                  <a:lnTo>
                    <a:pt x="36069" y="5535"/>
                  </a:lnTo>
                  <a:lnTo>
                    <a:pt x="28690" y="31364"/>
                  </a:lnTo>
                  <a:close/>
                  <a:moveTo>
                    <a:pt x="50829" y="66786"/>
                  </a:moveTo>
                  <a:lnTo>
                    <a:pt x="98058" y="116230"/>
                  </a:lnTo>
                  <a:lnTo>
                    <a:pt x="98058" y="277107"/>
                  </a:lnTo>
                  <a:lnTo>
                    <a:pt x="52304" y="323598"/>
                  </a:lnTo>
                  <a:cubicBezTo>
                    <a:pt x="31641" y="240208"/>
                    <a:pt x="30903" y="147224"/>
                    <a:pt x="50829" y="66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7568608-6FD2-334D-B17E-2A6443FD1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157" y="274102"/>
            <a:ext cx="11038348" cy="484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32" tIns="18293" rIns="27439" bIns="18293"/>
          <a:lstStyle>
            <a:lvl1pPr>
              <a:defRPr lang="en-US" sz="4001">
                <a:solidFill>
                  <a:srgbClr val="000000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pPr marL="0" lvl="0" defTabSz="457200">
              <a:lnSpc>
                <a:spcPct val="85000"/>
              </a:lnSpc>
              <a:spcBef>
                <a:spcPts val="200"/>
              </a:spcBef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2C6883-E69E-804D-B128-8EEEC53579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9157" y="831764"/>
            <a:ext cx="11037887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800" smtClean="0">
                <a:latin typeface="+mj-lt"/>
                <a:cs typeface="Arial" panose="020B0604020202020204" pitchFamily="34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defTabSz="457200"/>
            <a:r>
              <a:rPr lang="en-US"/>
              <a:t>Click to edit Master text styles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AEF4995D-9D4A-E445-AB65-BD8097A687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82700" y="1702907"/>
            <a:ext cx="26035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800" smtClean="0">
                <a:latin typeface="+mj-lt"/>
                <a:cs typeface="Arial" panose="020B0604020202020204" pitchFamily="34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defTabSz="457200"/>
            <a:r>
              <a:rPr lang="en-US"/>
              <a:t>Click to edit Master text styles</a:t>
            </a:r>
          </a:p>
        </p:txBody>
      </p:sp>
      <p:sp>
        <p:nvSpPr>
          <p:cNvPr id="105" name="Text Placeholder 32">
            <a:extLst>
              <a:ext uri="{FF2B5EF4-FFF2-40B4-BE49-F238E27FC236}">
                <a16:creationId xmlns:a16="http://schemas.microsoft.com/office/drawing/2014/main" id="{C1FCF8A8-FDCC-A34B-A413-FF59A1E1D45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87900" y="1706149"/>
            <a:ext cx="26035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800" smtClean="0">
                <a:latin typeface="+mj-lt"/>
                <a:cs typeface="Arial" panose="020B0604020202020204" pitchFamily="34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defTabSz="457200"/>
            <a:r>
              <a:rPr lang="en-US"/>
              <a:t>Click to edit Master text styles</a:t>
            </a:r>
          </a:p>
        </p:txBody>
      </p:sp>
      <p:sp>
        <p:nvSpPr>
          <p:cNvPr id="106" name="Text Placeholder 32">
            <a:extLst>
              <a:ext uri="{FF2B5EF4-FFF2-40B4-BE49-F238E27FC236}">
                <a16:creationId xmlns:a16="http://schemas.microsoft.com/office/drawing/2014/main" id="{330415E3-2C06-824C-B84C-579994CBD0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58200" y="1698964"/>
            <a:ext cx="26035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800" smtClean="0">
                <a:latin typeface="+mj-lt"/>
                <a:cs typeface="Arial" panose="020B0604020202020204" pitchFamily="34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defTabSz="457200"/>
            <a:r>
              <a:rPr lang="en-US"/>
              <a:t>Click to edit Master text styles</a:t>
            </a:r>
          </a:p>
        </p:txBody>
      </p:sp>
      <p:sp>
        <p:nvSpPr>
          <p:cNvPr id="107" name="Text Placeholder 32">
            <a:extLst>
              <a:ext uri="{FF2B5EF4-FFF2-40B4-BE49-F238E27FC236}">
                <a16:creationId xmlns:a16="http://schemas.microsoft.com/office/drawing/2014/main" id="{A1E8DFFC-47D1-5C4E-B4C9-086B7EEA8D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359900" y="5615629"/>
            <a:ext cx="26035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800" smtClean="0">
                <a:latin typeface="+mj-lt"/>
                <a:cs typeface="Arial" panose="020B0604020202020204" pitchFamily="34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defTabSz="457200"/>
            <a:r>
              <a:rPr lang="en-US"/>
              <a:t>Click to edit Master text styles</a:t>
            </a:r>
          </a:p>
        </p:txBody>
      </p:sp>
      <p:sp>
        <p:nvSpPr>
          <p:cNvPr id="108" name="Text Placeholder 32">
            <a:extLst>
              <a:ext uri="{FF2B5EF4-FFF2-40B4-BE49-F238E27FC236}">
                <a16:creationId xmlns:a16="http://schemas.microsoft.com/office/drawing/2014/main" id="{9E2AEA22-DCFC-D041-BABC-ED53F77098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21489" y="5609984"/>
            <a:ext cx="26035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800" smtClean="0">
                <a:latin typeface="+mj-lt"/>
                <a:cs typeface="Arial" panose="020B0604020202020204" pitchFamily="34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defTabSz="457200"/>
            <a:r>
              <a:rPr lang="en-US"/>
              <a:t>Click to edit Master text styles</a:t>
            </a:r>
          </a:p>
        </p:txBody>
      </p:sp>
      <p:sp>
        <p:nvSpPr>
          <p:cNvPr id="109" name="Text Placeholder 32">
            <a:extLst>
              <a:ext uri="{FF2B5EF4-FFF2-40B4-BE49-F238E27FC236}">
                <a16:creationId xmlns:a16="http://schemas.microsoft.com/office/drawing/2014/main" id="{E87D9E4F-4C55-484C-B2B6-A1ECDFCB8CE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165459" y="5610240"/>
            <a:ext cx="26035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800" smtClean="0">
                <a:latin typeface="+mj-lt"/>
                <a:cs typeface="Arial" panose="020B0604020202020204" pitchFamily="34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defTabSz="457200"/>
            <a:r>
              <a:rPr lang="en-US"/>
              <a:t>Click to edit Master text styles</a:t>
            </a:r>
          </a:p>
        </p:txBody>
      </p:sp>
      <p:sp>
        <p:nvSpPr>
          <p:cNvPr id="110" name="Text Placeholder 32">
            <a:extLst>
              <a:ext uri="{FF2B5EF4-FFF2-40B4-BE49-F238E27FC236}">
                <a16:creationId xmlns:a16="http://schemas.microsoft.com/office/drawing/2014/main" id="{797E3136-5302-414A-ABCF-5F194BDAC56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76533" y="5609984"/>
            <a:ext cx="26035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800" smtClean="0">
                <a:latin typeface="+mj-lt"/>
                <a:cs typeface="Arial" panose="020B0604020202020204" pitchFamily="34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defTabSz="457200"/>
            <a:r>
              <a:rPr lang="en-US"/>
              <a:t>Click to edit Master text styles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6EEA99AC-3C9D-2A4A-A338-A25EC300FF6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03541" y="2100990"/>
            <a:ext cx="2624002" cy="60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400" dirty="0" smtClean="0">
                <a:solidFill>
                  <a:schemeClr val="bg2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85750" lvl="0" indent="-285750" defTabSz="457200"/>
            <a:r>
              <a:rPr lang="en-US"/>
              <a:t>Click to edit Master text styles</a:t>
            </a:r>
          </a:p>
          <a:p>
            <a:pPr marL="285750" lvl="1" indent="-285750" defTabSz="457200"/>
            <a:r>
              <a:rPr lang="en-US"/>
              <a:t>Second level</a:t>
            </a:r>
          </a:p>
        </p:txBody>
      </p:sp>
      <p:sp>
        <p:nvSpPr>
          <p:cNvPr id="111" name="Text Placeholder 36">
            <a:extLst>
              <a:ext uri="{FF2B5EF4-FFF2-40B4-BE49-F238E27FC236}">
                <a16:creationId xmlns:a16="http://schemas.microsoft.com/office/drawing/2014/main" id="{09CFC8FC-3BEE-EE48-8642-AA1FEF2F3CF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79526" y="6021110"/>
            <a:ext cx="2624002" cy="60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400" dirty="0" smtClean="0">
                <a:solidFill>
                  <a:schemeClr val="bg2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85750" lvl="0" indent="-285750" defTabSz="457200"/>
            <a:r>
              <a:rPr lang="en-US"/>
              <a:t>Click to edit Master text styles</a:t>
            </a:r>
          </a:p>
          <a:p>
            <a:pPr marL="285750" lvl="1" indent="-285750" defTabSz="457200"/>
            <a:r>
              <a:rPr lang="en-US"/>
              <a:t>Second level</a:t>
            </a:r>
          </a:p>
        </p:txBody>
      </p:sp>
      <p:sp>
        <p:nvSpPr>
          <p:cNvPr id="112" name="Text Placeholder 36">
            <a:extLst>
              <a:ext uri="{FF2B5EF4-FFF2-40B4-BE49-F238E27FC236}">
                <a16:creationId xmlns:a16="http://schemas.microsoft.com/office/drawing/2014/main" id="{C0C1F08E-EB45-4040-B1DE-F5C9F74D41A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159815" y="6011204"/>
            <a:ext cx="2624002" cy="60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400" dirty="0" smtClean="0">
                <a:solidFill>
                  <a:schemeClr val="bg2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85750" lvl="0" indent="-285750" defTabSz="457200"/>
            <a:r>
              <a:rPr lang="en-US"/>
              <a:t>Click to edit Master text styles</a:t>
            </a:r>
          </a:p>
          <a:p>
            <a:pPr marL="285750" lvl="1" indent="-285750" defTabSz="457200"/>
            <a:r>
              <a:rPr lang="en-US"/>
              <a:t>Second level</a:t>
            </a:r>
          </a:p>
        </p:txBody>
      </p:sp>
      <p:sp>
        <p:nvSpPr>
          <p:cNvPr id="113" name="Text Placeholder 36">
            <a:extLst>
              <a:ext uri="{FF2B5EF4-FFF2-40B4-BE49-F238E27FC236}">
                <a16:creationId xmlns:a16="http://schemas.microsoft.com/office/drawing/2014/main" id="{8FC76C4F-CD1A-D746-B1D3-B44153933A8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21913" y="6011204"/>
            <a:ext cx="2624002" cy="60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400" dirty="0" smtClean="0">
                <a:solidFill>
                  <a:schemeClr val="bg2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85750" lvl="0" indent="-285750" defTabSz="457200"/>
            <a:r>
              <a:rPr lang="en-US"/>
              <a:t>Click to edit Master text styles</a:t>
            </a:r>
          </a:p>
          <a:p>
            <a:pPr marL="285750" lvl="1" indent="-285750" defTabSz="457200"/>
            <a:r>
              <a:rPr lang="en-US"/>
              <a:t>Second level</a:t>
            </a:r>
          </a:p>
        </p:txBody>
      </p:sp>
      <p:sp>
        <p:nvSpPr>
          <p:cNvPr id="114" name="Text Placeholder 36">
            <a:extLst>
              <a:ext uri="{FF2B5EF4-FFF2-40B4-BE49-F238E27FC236}">
                <a16:creationId xmlns:a16="http://schemas.microsoft.com/office/drawing/2014/main" id="{0757525E-87E6-B848-B4D2-3CC4A79F577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359900" y="6026372"/>
            <a:ext cx="2624002" cy="60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400" dirty="0" smtClean="0">
                <a:solidFill>
                  <a:schemeClr val="bg2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85750" lvl="0" indent="-285750" defTabSz="457200"/>
            <a:r>
              <a:rPr lang="en-US"/>
              <a:t>Click to edit Master text styles</a:t>
            </a:r>
          </a:p>
          <a:p>
            <a:pPr marL="285750" lvl="1" indent="-285750" defTabSz="457200"/>
            <a:r>
              <a:rPr lang="en-US"/>
              <a:t>Second level</a:t>
            </a:r>
          </a:p>
        </p:txBody>
      </p:sp>
      <p:sp>
        <p:nvSpPr>
          <p:cNvPr id="115" name="Text Placeholder 36">
            <a:extLst>
              <a:ext uri="{FF2B5EF4-FFF2-40B4-BE49-F238E27FC236}">
                <a16:creationId xmlns:a16="http://schemas.microsoft.com/office/drawing/2014/main" id="{C932B98E-D4A1-224D-AE02-BA44EC59F6C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777649" y="2100990"/>
            <a:ext cx="2624002" cy="60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400" dirty="0" smtClean="0">
                <a:solidFill>
                  <a:schemeClr val="bg2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85750" lvl="0" indent="-285750" defTabSz="457200"/>
            <a:r>
              <a:rPr lang="en-US"/>
              <a:t>Click to edit Master text styles</a:t>
            </a:r>
          </a:p>
          <a:p>
            <a:pPr marL="285750" lvl="1" indent="-285750" defTabSz="457200"/>
            <a:r>
              <a:rPr lang="en-US"/>
              <a:t>Second level</a:t>
            </a:r>
          </a:p>
        </p:txBody>
      </p:sp>
      <p:sp>
        <p:nvSpPr>
          <p:cNvPr id="116" name="Text Placeholder 36">
            <a:extLst>
              <a:ext uri="{FF2B5EF4-FFF2-40B4-BE49-F238E27FC236}">
                <a16:creationId xmlns:a16="http://schemas.microsoft.com/office/drawing/2014/main" id="{E6B8CE9E-C819-6341-8CC9-A687095C617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471303" y="2107369"/>
            <a:ext cx="2624002" cy="60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400" dirty="0" smtClean="0">
                <a:solidFill>
                  <a:schemeClr val="bg2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85750" lvl="0" indent="-285750" defTabSz="457200"/>
            <a:r>
              <a:rPr lang="en-US"/>
              <a:t>Click to edit Master text styles</a:t>
            </a:r>
          </a:p>
          <a:p>
            <a:pPr marL="285750" lvl="1" indent="-285750" defTabSz="457200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133668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A290039-8BFA-413D-96CB-9EF29807938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099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5200" y="1219200"/>
            <a:ext cx="4419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0" y="1219200"/>
            <a:ext cx="4419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5317133-F338-4D67-9D68-A447E890656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268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A6F32E9-E3A5-49A7-9AA1-643286094AF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427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00EC574-511A-48D7-8D7A-B6E9CF61AC4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265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802C7EA1-335E-4461-84BA-264AF844CC2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386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1B808AF-8FD5-4093-B0DB-4765F274F51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201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FEB3D25-BE74-43C4-88F9-98E9C08A17D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500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4CE28C1-F696-4F66-800B-7060DCF91F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35200" y="271463"/>
            <a:ext cx="904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30EC888-B812-40CE-85A9-CB314BBE31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35200" y="1219200"/>
            <a:ext cx="90424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92B000A-A849-4A24-A006-79F9029B3C7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416800" y="6400800"/>
            <a:ext cx="3860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latin typeface="Frutiger 65 Bold" charset="0"/>
              </a:defRPr>
            </a:lvl1pPr>
          </a:lstStyle>
          <a:p>
            <a:endParaRPr lang="en-IN"/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EDAD8B56-D5E8-43ED-8EA2-6C88BC667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1588"/>
            <a:ext cx="1644651" cy="68564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Kepler Regular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Kepler Regular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Kepler Regular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Kepler Regular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Kepler Regular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Kepler Regular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Kepler Regular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Kepler Regular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Kepler Regular" charset="0"/>
              </a:defRPr>
            </a:lvl9pPr>
          </a:lstStyle>
          <a:p>
            <a:pPr eaLnBrk="1" hangingPunct="1">
              <a:defRPr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1912447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712" r:id="rId16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FrutigerBold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FrutigerBold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FrutigerBold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FrutigerBold" pitchFamily="2" charset="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FrutigerBold" pitchFamily="2" charset="0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FrutigerBold" pitchFamily="2" charset="0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FrutigerBold" pitchFamily="2" charset="0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FrutigerBold" pitchFamily="2" charset="0"/>
        </a:defRPr>
      </a:lvl9pPr>
    </p:titleStyle>
    <p:bodyStyle>
      <a:lvl1pPr marL="342891" indent="-342891" algn="l" rtl="0" eaLnBrk="1" fontAlgn="base" hangingPunct="1">
        <a:spcBef>
          <a:spcPct val="1000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6351" indent="-4763" algn="l" rtl="0" eaLnBrk="1" fontAlgn="base" hangingPunct="1">
        <a:spcBef>
          <a:spcPct val="65000"/>
        </a:spcBef>
        <a:spcAft>
          <a:spcPct val="0"/>
        </a:spcAft>
        <a:defRPr sz="2400">
          <a:solidFill>
            <a:schemeClr val="tx1"/>
          </a:solidFill>
          <a:latin typeface="+mn-lt"/>
        </a:defRPr>
      </a:lvl2pPr>
      <a:lvl3pPr marL="236533" indent="-228594" algn="l" rtl="0" eaLnBrk="1" fontAlgn="base" hangingPunct="1">
        <a:spcBef>
          <a:spcPct val="4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466714" indent="-228594" algn="l" rtl="0" eaLnBrk="1" fontAlgn="base" hangingPunct="1">
        <a:spcBef>
          <a:spcPct val="20000"/>
        </a:spcBef>
        <a:spcAft>
          <a:spcPct val="0"/>
        </a:spcAft>
        <a:buSzPct val="90000"/>
        <a:buChar char="•"/>
        <a:defRPr sz="2200">
          <a:solidFill>
            <a:schemeClr val="tx1"/>
          </a:solidFill>
          <a:latin typeface="+mn-lt"/>
        </a:defRPr>
      </a:lvl4pPr>
      <a:lvl5pPr marL="696896" indent="-228594" algn="l" rtl="0" eaLnBrk="1" fontAlgn="base" hangingPunct="1">
        <a:spcBef>
          <a:spcPct val="10000"/>
        </a:spcBef>
        <a:spcAft>
          <a:spcPct val="0"/>
        </a:spcAft>
        <a:buSzPct val="90000"/>
        <a:buChar char="•"/>
        <a:defRPr sz="2200">
          <a:solidFill>
            <a:schemeClr val="tx1"/>
          </a:solidFill>
          <a:latin typeface="+mn-lt"/>
        </a:defRPr>
      </a:lvl5pPr>
      <a:lvl6pPr marL="1154084" indent="-228594" algn="l" rtl="0" eaLnBrk="1" fontAlgn="base" hangingPunct="1">
        <a:spcBef>
          <a:spcPct val="10000"/>
        </a:spcBef>
        <a:spcAft>
          <a:spcPct val="0"/>
        </a:spcAft>
        <a:buSzPct val="90000"/>
        <a:buChar char="•"/>
        <a:defRPr sz="2200">
          <a:solidFill>
            <a:schemeClr val="tx1"/>
          </a:solidFill>
          <a:latin typeface="+mn-lt"/>
        </a:defRPr>
      </a:lvl6pPr>
      <a:lvl7pPr marL="1611273" indent="-228594" algn="l" rtl="0" eaLnBrk="1" fontAlgn="base" hangingPunct="1">
        <a:spcBef>
          <a:spcPct val="10000"/>
        </a:spcBef>
        <a:spcAft>
          <a:spcPct val="0"/>
        </a:spcAft>
        <a:buSzPct val="90000"/>
        <a:buChar char="•"/>
        <a:defRPr sz="2200">
          <a:solidFill>
            <a:schemeClr val="tx1"/>
          </a:solidFill>
          <a:latin typeface="+mn-lt"/>
        </a:defRPr>
      </a:lvl7pPr>
      <a:lvl8pPr marL="2068462" indent="-228594" algn="l" rtl="0" eaLnBrk="1" fontAlgn="base" hangingPunct="1">
        <a:spcBef>
          <a:spcPct val="10000"/>
        </a:spcBef>
        <a:spcAft>
          <a:spcPct val="0"/>
        </a:spcAft>
        <a:buSzPct val="90000"/>
        <a:buChar char="•"/>
        <a:defRPr sz="2200">
          <a:solidFill>
            <a:schemeClr val="tx1"/>
          </a:solidFill>
          <a:latin typeface="+mn-lt"/>
        </a:defRPr>
      </a:lvl8pPr>
      <a:lvl9pPr marL="2525650" indent="-228594" algn="l" rtl="0" eaLnBrk="1" fontAlgn="base" hangingPunct="1">
        <a:spcBef>
          <a:spcPct val="10000"/>
        </a:spcBef>
        <a:spcAft>
          <a:spcPct val="0"/>
        </a:spcAft>
        <a:buSzPct val="90000"/>
        <a:buChar char="•"/>
        <a:defRPr sz="2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0123FA-7A1E-41F7-A0D1-A0A75CB9A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73C94-43F2-4F9F-A305-C772B51E3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2336F-BF2B-440A-AB9C-3B1F4AC730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1339A-76FB-45F4-926A-D55E9B81134B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04F7C-4647-4E71-84D2-1699516D0D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CFE8B-C377-4EA5-B849-6052F41C0C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5FED9-AF10-4B4C-ADEA-DA1146420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985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A00BBC-AA20-4852-BF29-3CA79B936107}"/>
              </a:ext>
            </a:extLst>
          </p:cNvPr>
          <p:cNvSpPr/>
          <p:nvPr/>
        </p:nvSpPr>
        <p:spPr>
          <a:xfrm>
            <a:off x="225286" y="522723"/>
            <a:ext cx="11672503" cy="2771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DATA ANALYTICS ON CORONA VIRUS</a:t>
            </a:r>
          </a:p>
          <a:p>
            <a:pPr algn="ctr">
              <a:lnSpc>
                <a:spcPct val="150000"/>
              </a:lnSpc>
            </a:pP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cs typeface="Times New Roman" panose="02020603050405020304" pitchFamily="18" charset="0"/>
              </a:rPr>
              <a:t>Topic – 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Impact of Air Pollution on our Lives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9CF69B-B630-42A4-854D-B01EE69ED7E4}"/>
              </a:ext>
            </a:extLst>
          </p:cNvPr>
          <p:cNvSpPr/>
          <p:nvPr/>
        </p:nvSpPr>
        <p:spPr>
          <a:xfrm>
            <a:off x="574288" y="4746624"/>
            <a:ext cx="2355581" cy="17851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Guide-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Shri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Akash Kumar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HR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Shaaditimes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473EE5-AA88-4389-BAA8-A26AFD4276D1}"/>
              </a:ext>
            </a:extLst>
          </p:cNvPr>
          <p:cNvSpPr/>
          <p:nvPr/>
        </p:nvSpPr>
        <p:spPr>
          <a:xfrm>
            <a:off x="8661262" y="4746624"/>
            <a:ext cx="3236527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 –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Aniket Chauhan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B.Tech. (CSE)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DIT University , Dehradun</a:t>
            </a:r>
          </a:p>
          <a:p>
            <a:b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182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3049E-5C9A-4E1C-950F-5BFBE92F1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2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SEASONAL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B45B3D-EB20-45B5-8C7B-61529F9FCF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5200" y="1367666"/>
            <a:ext cx="9227929" cy="34031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8715CE-4B20-4DFB-BF34-25901F87AC8A}"/>
              </a:ext>
            </a:extLst>
          </p:cNvPr>
          <p:cNvSpPr txBox="1"/>
          <p:nvPr/>
        </p:nvSpPr>
        <p:spPr>
          <a:xfrm>
            <a:off x="2093843" y="5128591"/>
            <a:ext cx="939579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dirty="0">
                <a:latin typeface="Calibri" panose="020F0502020204030204" pitchFamily="34" charset="0"/>
                <a:cs typeface="Calibri" panose="020F0502020204030204" pitchFamily="34" charset="0"/>
              </a:rPr>
              <a:t>From the box plot </a:t>
            </a:r>
          </a:p>
          <a:p>
            <a:pPr marL="457200" indent="-457200">
              <a:buAutoNum type="arabicPeriod"/>
            </a:pPr>
            <a:r>
              <a:rPr lang="en-IN" sz="2600" dirty="0">
                <a:latin typeface="Calibri" panose="020F0502020204030204" pitchFamily="34" charset="0"/>
                <a:cs typeface="Calibri" panose="020F0502020204030204" pitchFamily="34" charset="0"/>
              </a:rPr>
              <a:t>The concentration of NO is highest in autumn season .</a:t>
            </a:r>
          </a:p>
          <a:p>
            <a:pPr marL="457200" indent="-457200">
              <a:buFontTx/>
              <a:buAutoNum type="arabicPeriod"/>
            </a:pPr>
            <a:r>
              <a:rPr lang="en-IN" sz="2600" dirty="0">
                <a:latin typeface="Calibri" panose="020F0502020204030204" pitchFamily="34" charset="0"/>
                <a:cs typeface="Calibri" panose="020F0502020204030204" pitchFamily="34" charset="0"/>
              </a:rPr>
              <a:t>The concentration of NO is lowest  in rainy season .</a:t>
            </a:r>
          </a:p>
          <a:p>
            <a:pPr marL="457200" indent="-457200">
              <a:buAutoNum type="arabicPeriod"/>
            </a:pPr>
            <a:endParaRPr lang="en-IN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196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7B5CA-DB69-4617-8EEE-CA033BBB2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287" y="271463"/>
            <a:ext cx="10442713" cy="616433"/>
          </a:xfrm>
        </p:spPr>
        <p:txBody>
          <a:bodyPr/>
          <a:lstStyle/>
          <a:p>
            <a:r>
              <a:rPr lang="en-IN" sz="2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NO CONCENTRATION IN CITY OF AHMEDABAD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056AEA-FBEB-4CC0-A931-64A12087B5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9427" y="1183688"/>
            <a:ext cx="9042399" cy="32577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E5BDCE-91E1-4E26-A29C-B78F0FC55D65}"/>
              </a:ext>
            </a:extLst>
          </p:cNvPr>
          <p:cNvSpPr txBox="1"/>
          <p:nvPr/>
        </p:nvSpPr>
        <p:spPr>
          <a:xfrm>
            <a:off x="2409686" y="4737238"/>
            <a:ext cx="84018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From the line plot: </a:t>
            </a:r>
          </a:p>
          <a:p>
            <a:pPr marL="457200" indent="-457200">
              <a:buAutoNum type="arabicPeriod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The concentration of NO is highest in year 2019.</a:t>
            </a:r>
          </a:p>
          <a:p>
            <a:pPr marL="457200" indent="-457200">
              <a:buAutoNum type="arabicPeriod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The concentration of NO is nearly constant in year 2016 to 2017</a:t>
            </a:r>
          </a:p>
        </p:txBody>
      </p:sp>
    </p:spTree>
    <p:extLst>
      <p:ext uri="{BB962C8B-B14F-4D97-AF65-F5344CB8AC3E}">
        <p14:creationId xmlns:p14="http://schemas.microsoft.com/office/powerpoint/2010/main" val="1520664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08930C-5D43-448C-BD1B-AD23C2E84C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9415" y="304800"/>
            <a:ext cx="8120201" cy="49924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39E669-25DF-40D7-8FEF-2545BD1C545F}"/>
              </a:ext>
            </a:extLst>
          </p:cNvPr>
          <p:cNvSpPr txBox="1"/>
          <p:nvPr/>
        </p:nvSpPr>
        <p:spPr>
          <a:xfrm>
            <a:off x="9859616" y="847616"/>
            <a:ext cx="23323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figure shows that there is an upward trend in the concentration of NO.</a:t>
            </a:r>
          </a:p>
          <a:p>
            <a:endParaRPr lang="en-IN" dirty="0"/>
          </a:p>
          <a:p>
            <a:r>
              <a:rPr lang="en-IN" dirty="0"/>
              <a:t>From seasonal plots , it looks like the NO has highest presence in the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C5953A-8B25-4F0C-AA5A-8BA1EAF1EEFA}"/>
              </a:ext>
            </a:extLst>
          </p:cNvPr>
          <p:cNvSpPr txBox="1"/>
          <p:nvPr/>
        </p:nvSpPr>
        <p:spPr>
          <a:xfrm>
            <a:off x="1974574" y="5446643"/>
            <a:ext cx="9992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Stating of year i.e. during winters.</a:t>
            </a:r>
          </a:p>
        </p:txBody>
      </p:sp>
    </p:spTree>
    <p:extLst>
      <p:ext uri="{BB962C8B-B14F-4D97-AF65-F5344CB8AC3E}">
        <p14:creationId xmlns:p14="http://schemas.microsoft.com/office/powerpoint/2010/main" val="2062577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17D60-EA54-40CD-8B55-3FE8705EE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CORONA DATA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8B180-BF73-46F6-924A-B230C9747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2539" y="1205948"/>
            <a:ext cx="10230678" cy="1895061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Using the SRIMA Model to forecast the concentration of NO in Ahmedabad in the coming year 2020 to 2023.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The concentration of NO will going to decrease in the coming year 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This might be because of lockdown , the air pollution decreased as lot.</a:t>
            </a:r>
          </a:p>
          <a:p>
            <a:pPr>
              <a:spcBef>
                <a:spcPts val="600"/>
              </a:spcBef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15EC08-8234-45EB-8DD4-F8B66E8AA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253" y="3032317"/>
            <a:ext cx="7134086" cy="37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522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A7B6C4-DA0A-41FE-AFE6-929E5AB4D4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8366" y="522632"/>
            <a:ext cx="9926223" cy="581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338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BE65B-D9E3-447B-9833-899D8F026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3165" y="258210"/>
            <a:ext cx="9042400" cy="762000"/>
          </a:xfrm>
        </p:spPr>
        <p:txBody>
          <a:bodyPr/>
          <a:lstStyle/>
          <a:p>
            <a:pPr algn="ctr"/>
            <a:br>
              <a:rPr lang="en-US" dirty="0"/>
            </a:br>
            <a:br>
              <a:rPr lang="en-US" dirty="0"/>
            </a:b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Metrics Value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64C9E-0D2E-45EE-A511-7CE7FDDE9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3165" y="1364974"/>
            <a:ext cx="9643781" cy="4876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ARIMA model used to forecast the value of concertation has been evaluated using the Mean Squared Error and Root Mean Squared Error. </a:t>
            </a:r>
          </a:p>
          <a:p>
            <a:pPr>
              <a:spcBef>
                <a:spcPts val="600"/>
              </a:spcBef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The model has fairly enough chances for the correct prediction of the value because of its Low value of RMSE.</a:t>
            </a:r>
          </a:p>
          <a:p>
            <a:pPr>
              <a:spcBef>
                <a:spcPts val="600"/>
              </a:spcBef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370553-4223-40CB-97CC-79DDCF865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677" y="3588026"/>
            <a:ext cx="9818269" cy="146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653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89C3B5-7246-49AA-A7AF-82F7619AE051}"/>
              </a:ext>
            </a:extLst>
          </p:cNvPr>
          <p:cNvSpPr/>
          <p:nvPr/>
        </p:nvSpPr>
        <p:spPr>
          <a:xfrm>
            <a:off x="4076914" y="2543265"/>
            <a:ext cx="5734455" cy="1569660"/>
          </a:xfrm>
          <a:prstGeom prst="rect">
            <a:avLst/>
          </a:prstGeom>
          <a:solidFill>
            <a:schemeClr val="accent2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431270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FB55C-0C30-43EE-BE31-D0CA68742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865" y="178903"/>
            <a:ext cx="10150352" cy="636104"/>
          </a:xfrm>
        </p:spPr>
        <p:txBody>
          <a:bodyPr/>
          <a:lstStyle/>
          <a:p>
            <a:pPr algn="ctr"/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403B9-C907-4382-ACEA-1EC54B62F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0591" y="1378226"/>
            <a:ext cx="10150348" cy="5479774"/>
          </a:xfrm>
        </p:spPr>
        <p:txBody>
          <a:bodyPr>
            <a:noAutofit/>
          </a:bodyPr>
          <a:lstStyle/>
          <a:p>
            <a:pPr marL="514350" indent="-514350">
              <a:spcBef>
                <a:spcPts val="500"/>
              </a:spcBef>
              <a:buSzPct val="70000"/>
              <a:buFont typeface="Wingdings" panose="05000000000000000000" pitchFamily="2" charset="2"/>
              <a:buChar char="Ø"/>
            </a:pPr>
            <a:r>
              <a:rPr lang="en-IN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  <a:p>
            <a:pPr marL="514350" indent="-514350">
              <a:spcBef>
                <a:spcPts val="500"/>
              </a:spcBef>
              <a:buSzPct val="70000"/>
              <a:buFont typeface="Wingdings" panose="05000000000000000000" pitchFamily="2" charset="2"/>
              <a:buChar char="Ø"/>
            </a:pPr>
            <a:r>
              <a:rPr lang="en-IN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Objective</a:t>
            </a:r>
          </a:p>
          <a:p>
            <a:pPr marL="514350" indent="-514350">
              <a:spcBef>
                <a:spcPts val="500"/>
              </a:spcBef>
              <a:buSzPct val="70000"/>
              <a:buFont typeface="Wingdings" panose="05000000000000000000" pitchFamily="2" charset="2"/>
              <a:buChar char="Ø"/>
            </a:pPr>
            <a:r>
              <a:rPr lang="en-IN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</a:p>
          <a:p>
            <a:pPr marL="514350" indent="-514350">
              <a:spcBef>
                <a:spcPts val="500"/>
              </a:spcBef>
              <a:buSzPct val="70000"/>
              <a:buFont typeface="Wingdings" panose="05000000000000000000" pitchFamily="2" charset="2"/>
              <a:buChar char="Ø"/>
            </a:pP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Pre Corona</a:t>
            </a:r>
          </a:p>
          <a:p>
            <a:pPr marL="514350" indent="-514350">
              <a:spcBef>
                <a:spcPts val="500"/>
              </a:spcBef>
              <a:buSzPct val="70000"/>
              <a:buFont typeface="Wingdings" panose="05000000000000000000" pitchFamily="2" charset="2"/>
              <a:buChar char="Ø"/>
            </a:pPr>
            <a:r>
              <a:rPr lang="en-IN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Post Corona</a:t>
            </a:r>
          </a:p>
          <a:p>
            <a:pPr marL="514350" indent="-514350">
              <a:spcBef>
                <a:spcPts val="500"/>
              </a:spcBef>
              <a:buSzPct val="70000"/>
              <a:buFont typeface="Wingdings" panose="05000000000000000000" pitchFamily="2" charset="2"/>
              <a:buChar char="Ø"/>
            </a:pPr>
            <a:r>
              <a:rPr lang="en-IN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Model Evaluation</a:t>
            </a:r>
          </a:p>
          <a:p>
            <a:pPr marL="514350" indent="-514350">
              <a:spcBef>
                <a:spcPts val="0"/>
              </a:spcBef>
              <a:buSzPct val="70000"/>
              <a:buFont typeface="Wingdings" panose="05000000000000000000" pitchFamily="2" charset="2"/>
              <a:buChar char="Ø"/>
            </a:pPr>
            <a:endParaRPr lang="en-I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spcBef>
                <a:spcPts val="0"/>
              </a:spcBef>
              <a:buSzPct val="70000"/>
              <a:buFont typeface="Wingdings" panose="05000000000000000000" pitchFamily="2" charset="2"/>
              <a:buChar char="Ø"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808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A04BE-860F-4B9F-B18E-750C2262E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5438" y="156519"/>
            <a:ext cx="9539069" cy="769663"/>
          </a:xfrm>
        </p:spPr>
        <p:txBody>
          <a:bodyPr/>
          <a:lstStyle/>
          <a:p>
            <a:pPr algn="ctr"/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IN" b="1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B3E29-82AF-40EC-B10B-A14641778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5589" y="1257630"/>
            <a:ext cx="9988918" cy="5362868"/>
          </a:xfrm>
        </p:spPr>
        <p:txBody>
          <a:bodyPr>
            <a:noAutofit/>
          </a:bodyPr>
          <a:lstStyle/>
          <a:p>
            <a:pPr algn="just">
              <a:buSzPct val="70000"/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Air pollution refers to the release of pollutants into the air that are detrimental to human health and the planet as a whole.</a:t>
            </a:r>
          </a:p>
          <a:p>
            <a:pPr algn="just">
              <a:buSzPct val="70000"/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main gases that cause the air pollution as reported by Climate and Clean Air program at NRDC are : </a:t>
            </a:r>
          </a:p>
          <a:p>
            <a:pPr marL="571500" indent="-571500" algn="just">
              <a:spcBef>
                <a:spcPts val="600"/>
              </a:spcBef>
              <a:buSzPct val="70000"/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NO(Nitric oxide),</a:t>
            </a:r>
          </a:p>
          <a:p>
            <a:pPr marL="571500" indent="-571500" algn="just">
              <a:spcBef>
                <a:spcPts val="600"/>
              </a:spcBef>
              <a:buSzPct val="70000"/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NO2(Nitrogen Dioxide),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 algn="just">
              <a:spcBef>
                <a:spcPts val="600"/>
              </a:spcBef>
              <a:buSzPct val="70000"/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SO2(Sulphur Dioxide) , etc.</a:t>
            </a:r>
          </a:p>
          <a:p>
            <a:pPr marL="342900" indent="-342900" algn="just">
              <a:spcBef>
                <a:spcPts val="600"/>
              </a:spcBef>
              <a:buSzPct val="70000"/>
              <a:buFont typeface="Wingdings" panose="05000000000000000000" pitchFamily="2" charset="2"/>
              <a:buChar char="Ø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spcBef>
                <a:spcPts val="600"/>
              </a:spcBef>
              <a:buSzPct val="70000"/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All these pollutants  decay the quality of air and mainly release from Vehicle ad Industries.</a:t>
            </a:r>
          </a:p>
          <a:p>
            <a:pPr marL="0" indent="0" algn="just">
              <a:spcBef>
                <a:spcPts val="600"/>
              </a:spcBef>
              <a:buSzPct val="70000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 algn="just">
              <a:spcBef>
                <a:spcPts val="600"/>
              </a:spcBef>
              <a:buSzPct val="70000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SzPct val="70000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098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5AF88-A488-418F-8488-46FA9C8B1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4057" y="506441"/>
            <a:ext cx="10312791" cy="588311"/>
          </a:xfrm>
        </p:spPr>
        <p:txBody>
          <a:bodyPr>
            <a:normAutofit/>
          </a:bodyPr>
          <a:lstStyle/>
          <a:p>
            <a:pPr algn="ctr"/>
            <a:r>
              <a:rPr lang="en-IN" sz="3200" b="1" u="sng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A39D6-1AB4-4DE1-88F3-92F4F5F4F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0318" y="1478656"/>
            <a:ext cx="10059572" cy="4632049"/>
          </a:xfrm>
        </p:spPr>
        <p:txBody>
          <a:bodyPr>
            <a:normAutofit/>
          </a:bodyPr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The main objective the Project is to perform data analysis in two fragments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Pre Corona  : From the time 2016 to 2020 from Data available at different sources about Air Pollutants Concentration.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Post Corona [2020 to 2023] by forecasting the concentration of different pollutants  in major cities of India like Ahmedabad ,etc. . Analyzing different factors which affect pollutants trend.</a:t>
            </a:r>
          </a:p>
        </p:txBody>
      </p:sp>
    </p:spTree>
    <p:extLst>
      <p:ext uri="{BB962C8B-B14F-4D97-AF65-F5344CB8AC3E}">
        <p14:creationId xmlns:p14="http://schemas.microsoft.com/office/powerpoint/2010/main" val="2933233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BD85E9-F7E6-8A4D-84B8-D86932311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871" y="440578"/>
            <a:ext cx="11038348" cy="484735"/>
          </a:xfrm>
        </p:spPr>
        <p:txBody>
          <a:bodyPr/>
          <a:lstStyle/>
          <a:p>
            <a:pPr algn="ctr"/>
            <a:r>
              <a:rPr lang="en-US" sz="32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ROAD MAP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3E05734-59C8-CB43-BC93-2C6956A24F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52454" y="1750733"/>
            <a:ext cx="2603500" cy="341632"/>
          </a:xfrm>
        </p:spPr>
        <p:txBody>
          <a:bodyPr/>
          <a:lstStyle/>
          <a:p>
            <a:r>
              <a:rPr lang="en-US" dirty="0">
                <a:latin typeface="+mn-lt"/>
              </a:rPr>
              <a:t>Dataset Study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57E0F75-4BA3-D94F-9FD2-183325711C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169125" y="1747255"/>
            <a:ext cx="2846561" cy="341633"/>
          </a:xfrm>
        </p:spPr>
        <p:txBody>
          <a:bodyPr/>
          <a:lstStyle/>
          <a:p>
            <a:r>
              <a:rPr lang="en-US" dirty="0">
                <a:latin typeface="+mn-lt"/>
              </a:rPr>
              <a:t>Post Corona Data Analysis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A0CE12E-8EB9-6744-A3CE-DE96ED6267E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04384" y="5553527"/>
            <a:ext cx="2603500" cy="341632"/>
          </a:xfrm>
        </p:spPr>
        <p:txBody>
          <a:bodyPr/>
          <a:lstStyle/>
          <a:p>
            <a:r>
              <a:rPr lang="en-US" dirty="0">
                <a:latin typeface="+mn-lt"/>
              </a:rPr>
              <a:t>Pre Corona Data Analysis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B08B28F-AC61-8B49-9876-EE4254A9CCE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Technical Requirements 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DEA6CFD-E091-CC4A-9924-9339C6000F6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740508" y="2208257"/>
            <a:ext cx="2624002" cy="286232"/>
          </a:xfrm>
        </p:spPr>
        <p:txBody>
          <a:bodyPr/>
          <a:lstStyle/>
          <a:p>
            <a:pPr>
              <a:spcBef>
                <a:spcPts val="500"/>
              </a:spcBef>
            </a:pPr>
            <a:r>
              <a:rPr lang="en-US" dirty="0">
                <a:solidFill>
                  <a:schemeClr val="tx1"/>
                </a:solidFill>
              </a:rPr>
              <a:t>Source 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4D9A5A0-2AFE-7446-AE78-EF3AA001614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79526" y="6021110"/>
            <a:ext cx="2624002" cy="28623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 .Python Language , etc.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7B2A7B3-91A7-F64B-98D8-FF569E96930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83999" y="5926286"/>
            <a:ext cx="2624002" cy="6083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Distribution Plots of Data</a:t>
            </a:r>
          </a:p>
          <a:p>
            <a:r>
              <a:rPr lang="en-US" dirty="0">
                <a:solidFill>
                  <a:schemeClr val="tx1"/>
                </a:solidFill>
              </a:rPr>
              <a:t>Trend and Seasonality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CBE178D-9B39-2348-A487-0F6DE15B69A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201782" y="2129515"/>
            <a:ext cx="2624002" cy="48013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Python Code for Forecasting Pollutants Concentration</a:t>
            </a:r>
          </a:p>
        </p:txBody>
      </p:sp>
      <p:grpSp>
        <p:nvGrpSpPr>
          <p:cNvPr id="133" name="Group 2" title="mobile device icon">
            <a:extLst>
              <a:ext uri="{FF2B5EF4-FFF2-40B4-BE49-F238E27FC236}">
                <a16:creationId xmlns:a16="http://schemas.microsoft.com/office/drawing/2014/main" id="{C31418C4-967A-4A68-A74F-C901B111A455}"/>
              </a:ext>
            </a:extLst>
          </p:cNvPr>
          <p:cNvGrpSpPr>
            <a:grpSpLocks/>
          </p:cNvGrpSpPr>
          <p:nvPr/>
        </p:nvGrpSpPr>
        <p:grpSpPr bwMode="auto">
          <a:xfrm>
            <a:off x="390017" y="3815104"/>
            <a:ext cx="333462" cy="558946"/>
            <a:chOff x="7002463" y="2176463"/>
            <a:chExt cx="333375" cy="558800"/>
          </a:xfrm>
          <a:solidFill>
            <a:schemeClr val="bg1"/>
          </a:solidFill>
        </p:grpSpPr>
        <p:sp>
          <p:nvSpPr>
            <p:cNvPr id="134" name="Freeform 47">
              <a:extLst>
                <a:ext uri="{FF2B5EF4-FFF2-40B4-BE49-F238E27FC236}">
                  <a16:creationId xmlns:a16="http://schemas.microsoft.com/office/drawing/2014/main" id="{AE93FB4F-A7E4-4589-A76F-FDAD5EAAC6F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002463" y="2176463"/>
              <a:ext cx="333375" cy="558800"/>
            </a:xfrm>
            <a:custGeom>
              <a:avLst/>
              <a:gdLst>
                <a:gd name="T0" fmla="*/ 0 w 925"/>
                <a:gd name="T1" fmla="*/ 0 h 1554"/>
                <a:gd name="T2" fmla="*/ 0 w 925"/>
                <a:gd name="T3" fmla="*/ 200808412 h 1554"/>
                <a:gd name="T4" fmla="*/ 120020406 w 925"/>
                <a:gd name="T5" fmla="*/ 200808412 h 1554"/>
                <a:gd name="T6" fmla="*/ 120020406 w 925"/>
                <a:gd name="T7" fmla="*/ 0 h 1554"/>
                <a:gd name="T8" fmla="*/ 0 w 925"/>
                <a:gd name="T9" fmla="*/ 0 h 1554"/>
                <a:gd name="T10" fmla="*/ 109368985 w 925"/>
                <a:gd name="T11" fmla="*/ 10602816 h 1554"/>
                <a:gd name="T12" fmla="*/ 109368985 w 925"/>
                <a:gd name="T13" fmla="*/ 26507401 h 1554"/>
                <a:gd name="T14" fmla="*/ 10651061 w 925"/>
                <a:gd name="T15" fmla="*/ 26507401 h 1554"/>
                <a:gd name="T16" fmla="*/ 10651061 w 925"/>
                <a:gd name="T17" fmla="*/ 10602816 h 1554"/>
                <a:gd name="T18" fmla="*/ 109368985 w 925"/>
                <a:gd name="T19" fmla="*/ 10602816 h 1554"/>
                <a:gd name="T20" fmla="*/ 109368985 w 925"/>
                <a:gd name="T21" fmla="*/ 37110217 h 1554"/>
                <a:gd name="T22" fmla="*/ 109368985 w 925"/>
                <a:gd name="T23" fmla="*/ 148828505 h 1554"/>
                <a:gd name="T24" fmla="*/ 10651061 w 925"/>
                <a:gd name="T25" fmla="*/ 148828505 h 1554"/>
                <a:gd name="T26" fmla="*/ 10651061 w 925"/>
                <a:gd name="T27" fmla="*/ 37110217 h 1554"/>
                <a:gd name="T28" fmla="*/ 109368985 w 925"/>
                <a:gd name="T29" fmla="*/ 37110217 h 1554"/>
                <a:gd name="T30" fmla="*/ 10651061 w 925"/>
                <a:gd name="T31" fmla="*/ 190205595 h 1554"/>
                <a:gd name="T32" fmla="*/ 10651061 w 925"/>
                <a:gd name="T33" fmla="*/ 159431321 h 1554"/>
                <a:gd name="T34" fmla="*/ 109368985 w 925"/>
                <a:gd name="T35" fmla="*/ 159431321 h 1554"/>
                <a:gd name="T36" fmla="*/ 109368985 w 925"/>
                <a:gd name="T37" fmla="*/ 190205595 h 1554"/>
                <a:gd name="T38" fmla="*/ 10651061 w 925"/>
                <a:gd name="T39" fmla="*/ 190205595 h 155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25" h="1554">
                  <a:moveTo>
                    <a:pt x="0" y="0"/>
                  </a:moveTo>
                  <a:lnTo>
                    <a:pt x="0" y="1553"/>
                  </a:lnTo>
                  <a:lnTo>
                    <a:pt x="924" y="1553"/>
                  </a:lnTo>
                  <a:lnTo>
                    <a:pt x="924" y="0"/>
                  </a:lnTo>
                  <a:lnTo>
                    <a:pt x="0" y="0"/>
                  </a:lnTo>
                  <a:close/>
                  <a:moveTo>
                    <a:pt x="842" y="82"/>
                  </a:moveTo>
                  <a:lnTo>
                    <a:pt x="842" y="205"/>
                  </a:lnTo>
                  <a:lnTo>
                    <a:pt x="82" y="205"/>
                  </a:lnTo>
                  <a:lnTo>
                    <a:pt x="82" y="82"/>
                  </a:lnTo>
                  <a:lnTo>
                    <a:pt x="842" y="82"/>
                  </a:lnTo>
                  <a:close/>
                  <a:moveTo>
                    <a:pt x="842" y="287"/>
                  </a:moveTo>
                  <a:lnTo>
                    <a:pt x="842" y="1151"/>
                  </a:lnTo>
                  <a:lnTo>
                    <a:pt x="82" y="1151"/>
                  </a:lnTo>
                  <a:lnTo>
                    <a:pt x="82" y="287"/>
                  </a:lnTo>
                  <a:lnTo>
                    <a:pt x="842" y="287"/>
                  </a:lnTo>
                  <a:close/>
                  <a:moveTo>
                    <a:pt x="82" y="1471"/>
                  </a:moveTo>
                  <a:lnTo>
                    <a:pt x="82" y="1233"/>
                  </a:lnTo>
                  <a:lnTo>
                    <a:pt x="842" y="1233"/>
                  </a:lnTo>
                  <a:lnTo>
                    <a:pt x="842" y="1471"/>
                  </a:lnTo>
                  <a:lnTo>
                    <a:pt x="82" y="147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1" dirty="0"/>
            </a:p>
          </p:txBody>
        </p:sp>
        <p:sp>
          <p:nvSpPr>
            <p:cNvPr id="135" name="Freeform 48">
              <a:extLst>
                <a:ext uri="{FF2B5EF4-FFF2-40B4-BE49-F238E27FC236}">
                  <a16:creationId xmlns:a16="http://schemas.microsoft.com/office/drawing/2014/main" id="{0D7150F3-F6FA-4B93-AC09-C7836003CB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1688" y="2636838"/>
              <a:ext cx="36512" cy="38100"/>
            </a:xfrm>
            <a:custGeom>
              <a:avLst/>
              <a:gdLst>
                <a:gd name="T0" fmla="*/ 1829577 w 101"/>
                <a:gd name="T1" fmla="*/ 2364669 h 108"/>
                <a:gd name="T2" fmla="*/ 0 w 101"/>
                <a:gd name="T3" fmla="*/ 6969478 h 108"/>
                <a:gd name="T4" fmla="*/ 261368 w 101"/>
                <a:gd name="T5" fmla="*/ 8213725 h 108"/>
                <a:gd name="T6" fmla="*/ 522736 w 101"/>
                <a:gd name="T7" fmla="*/ 9458325 h 108"/>
                <a:gd name="T8" fmla="*/ 1045472 w 101"/>
                <a:gd name="T9" fmla="*/ 10453864 h 108"/>
                <a:gd name="T10" fmla="*/ 1829577 w 101"/>
                <a:gd name="T11" fmla="*/ 11449756 h 108"/>
                <a:gd name="T12" fmla="*/ 6665067 w 101"/>
                <a:gd name="T13" fmla="*/ 13316303 h 108"/>
                <a:gd name="T14" fmla="*/ 11500195 w 101"/>
                <a:gd name="T15" fmla="*/ 11449756 h 108"/>
                <a:gd name="T16" fmla="*/ 12284300 w 101"/>
                <a:gd name="T17" fmla="*/ 10453864 h 108"/>
                <a:gd name="T18" fmla="*/ 12807036 w 101"/>
                <a:gd name="T19" fmla="*/ 9458325 h 108"/>
                <a:gd name="T20" fmla="*/ 13068404 w 101"/>
                <a:gd name="T21" fmla="*/ 8213725 h 108"/>
                <a:gd name="T22" fmla="*/ 13068404 w 101"/>
                <a:gd name="T23" fmla="*/ 6969478 h 108"/>
                <a:gd name="T24" fmla="*/ 11238827 w 101"/>
                <a:gd name="T25" fmla="*/ 2364669 h 108"/>
                <a:gd name="T26" fmla="*/ 1829577 w 101"/>
                <a:gd name="T27" fmla="*/ 2364669 h 10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1" h="108">
                  <a:moveTo>
                    <a:pt x="14" y="19"/>
                  </a:moveTo>
                  <a:cubicBezTo>
                    <a:pt x="4" y="29"/>
                    <a:pt x="0" y="41"/>
                    <a:pt x="0" y="56"/>
                  </a:cubicBezTo>
                  <a:cubicBezTo>
                    <a:pt x="0" y="60"/>
                    <a:pt x="0" y="62"/>
                    <a:pt x="2" y="66"/>
                  </a:cubicBezTo>
                  <a:cubicBezTo>
                    <a:pt x="2" y="70"/>
                    <a:pt x="4" y="72"/>
                    <a:pt x="4" y="76"/>
                  </a:cubicBezTo>
                  <a:cubicBezTo>
                    <a:pt x="6" y="80"/>
                    <a:pt x="6" y="82"/>
                    <a:pt x="8" y="84"/>
                  </a:cubicBezTo>
                  <a:cubicBezTo>
                    <a:pt x="10" y="86"/>
                    <a:pt x="12" y="90"/>
                    <a:pt x="14" y="92"/>
                  </a:cubicBezTo>
                  <a:cubicBezTo>
                    <a:pt x="25" y="103"/>
                    <a:pt x="37" y="107"/>
                    <a:pt x="51" y="107"/>
                  </a:cubicBezTo>
                  <a:cubicBezTo>
                    <a:pt x="66" y="107"/>
                    <a:pt x="78" y="101"/>
                    <a:pt x="88" y="92"/>
                  </a:cubicBezTo>
                  <a:cubicBezTo>
                    <a:pt x="90" y="90"/>
                    <a:pt x="92" y="88"/>
                    <a:pt x="94" y="84"/>
                  </a:cubicBezTo>
                  <a:cubicBezTo>
                    <a:pt x="96" y="82"/>
                    <a:pt x="98" y="78"/>
                    <a:pt x="98" y="76"/>
                  </a:cubicBezTo>
                  <a:cubicBezTo>
                    <a:pt x="100" y="74"/>
                    <a:pt x="100" y="70"/>
                    <a:pt x="100" y="66"/>
                  </a:cubicBezTo>
                  <a:cubicBezTo>
                    <a:pt x="100" y="62"/>
                    <a:pt x="100" y="60"/>
                    <a:pt x="100" y="56"/>
                  </a:cubicBezTo>
                  <a:cubicBezTo>
                    <a:pt x="100" y="41"/>
                    <a:pt x="94" y="29"/>
                    <a:pt x="86" y="19"/>
                  </a:cubicBezTo>
                  <a:cubicBezTo>
                    <a:pt x="68" y="0"/>
                    <a:pt x="33" y="0"/>
                    <a:pt x="14" y="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1" dirty="0"/>
            </a:p>
          </p:txBody>
        </p:sp>
      </p:grpSp>
      <p:sp>
        <p:nvSpPr>
          <p:cNvPr id="145" name="Freeform 43" title="hexagon icon">
            <a:extLst>
              <a:ext uri="{FF2B5EF4-FFF2-40B4-BE49-F238E27FC236}">
                <a16:creationId xmlns:a16="http://schemas.microsoft.com/office/drawing/2014/main" id="{CC1DAC77-6646-42EC-9C72-CCBF38143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0024" y="3843598"/>
            <a:ext cx="439852" cy="508000"/>
          </a:xfrm>
          <a:custGeom>
            <a:avLst/>
            <a:gdLst>
              <a:gd name="T0" fmla="*/ 79119527 w 1221"/>
              <a:gd name="T1" fmla="*/ 182506100 h 1413"/>
              <a:gd name="T2" fmla="*/ 0 w 1221"/>
              <a:gd name="T3" fmla="*/ 136879575 h 1413"/>
              <a:gd name="T4" fmla="*/ 0 w 1221"/>
              <a:gd name="T5" fmla="*/ 45885019 h 1413"/>
              <a:gd name="T6" fmla="*/ 79119527 w 1221"/>
              <a:gd name="T7" fmla="*/ 0 h 1413"/>
              <a:gd name="T8" fmla="*/ 158239413 w 1221"/>
              <a:gd name="T9" fmla="*/ 45626525 h 1413"/>
              <a:gd name="T10" fmla="*/ 158239413 w 1221"/>
              <a:gd name="T11" fmla="*/ 136621081 h 1413"/>
              <a:gd name="T12" fmla="*/ 79119527 w 1221"/>
              <a:gd name="T13" fmla="*/ 182506100 h 1413"/>
              <a:gd name="T14" fmla="*/ 15953702 w 1221"/>
              <a:gd name="T15" fmla="*/ 127702859 h 1413"/>
              <a:gd name="T16" fmla="*/ 79119527 w 1221"/>
              <a:gd name="T17" fmla="*/ 164152309 h 1413"/>
              <a:gd name="T18" fmla="*/ 142415364 w 1221"/>
              <a:gd name="T19" fmla="*/ 127702859 h 1413"/>
              <a:gd name="T20" fmla="*/ 142415364 w 1221"/>
              <a:gd name="T21" fmla="*/ 54803601 h 1413"/>
              <a:gd name="T22" fmla="*/ 79119527 w 1221"/>
              <a:gd name="T23" fmla="*/ 18354151 h 1413"/>
              <a:gd name="T24" fmla="*/ 15953702 w 1221"/>
              <a:gd name="T25" fmla="*/ 54803601 h 1413"/>
              <a:gd name="T26" fmla="*/ 15953702 w 1221"/>
              <a:gd name="T27" fmla="*/ 127702859 h 141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21" h="1413">
                <a:moveTo>
                  <a:pt x="610" y="1412"/>
                </a:moveTo>
                <a:lnTo>
                  <a:pt x="0" y="1059"/>
                </a:lnTo>
                <a:lnTo>
                  <a:pt x="0" y="355"/>
                </a:lnTo>
                <a:lnTo>
                  <a:pt x="610" y="0"/>
                </a:lnTo>
                <a:lnTo>
                  <a:pt x="1220" y="353"/>
                </a:lnTo>
                <a:lnTo>
                  <a:pt x="1220" y="1057"/>
                </a:lnTo>
                <a:lnTo>
                  <a:pt x="610" y="1412"/>
                </a:lnTo>
                <a:close/>
                <a:moveTo>
                  <a:pt x="123" y="988"/>
                </a:moveTo>
                <a:lnTo>
                  <a:pt x="610" y="1270"/>
                </a:lnTo>
                <a:lnTo>
                  <a:pt x="1098" y="988"/>
                </a:lnTo>
                <a:lnTo>
                  <a:pt x="1098" y="424"/>
                </a:lnTo>
                <a:lnTo>
                  <a:pt x="610" y="142"/>
                </a:lnTo>
                <a:lnTo>
                  <a:pt x="123" y="424"/>
                </a:lnTo>
                <a:lnTo>
                  <a:pt x="123" y="9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01" dirty="0"/>
          </a:p>
        </p:txBody>
      </p:sp>
      <p:grpSp>
        <p:nvGrpSpPr>
          <p:cNvPr id="140" name="Group 139" title="garbage can icon">
            <a:extLst>
              <a:ext uri="{FF2B5EF4-FFF2-40B4-BE49-F238E27FC236}">
                <a16:creationId xmlns:a16="http://schemas.microsoft.com/office/drawing/2014/main" id="{83EAB61C-CCD5-49B7-BD12-B4A28A580B9D}"/>
              </a:ext>
            </a:extLst>
          </p:cNvPr>
          <p:cNvGrpSpPr/>
          <p:nvPr/>
        </p:nvGrpSpPr>
        <p:grpSpPr>
          <a:xfrm>
            <a:off x="4054204" y="3826304"/>
            <a:ext cx="393803" cy="546100"/>
            <a:chOff x="4053148" y="3826304"/>
            <a:chExt cx="393700" cy="546100"/>
          </a:xfrm>
        </p:grpSpPr>
        <p:sp>
          <p:nvSpPr>
            <p:cNvPr id="141" name="Freeform 34">
              <a:extLst>
                <a:ext uri="{FF2B5EF4-FFF2-40B4-BE49-F238E27FC236}">
                  <a16:creationId xmlns:a16="http://schemas.microsoft.com/office/drawing/2014/main" id="{88A6EBE2-99E5-4BF6-8B48-036E1F76B0B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053148" y="3826304"/>
              <a:ext cx="393700" cy="96838"/>
            </a:xfrm>
            <a:custGeom>
              <a:avLst/>
              <a:gdLst>
                <a:gd name="T0" fmla="*/ 109175097 w 1094"/>
                <a:gd name="T1" fmla="*/ 24335353 h 267"/>
                <a:gd name="T2" fmla="*/ 96742238 w 1094"/>
                <a:gd name="T3" fmla="*/ 0 h 267"/>
                <a:gd name="T4" fmla="*/ 44809826 w 1094"/>
                <a:gd name="T5" fmla="*/ 0 h 267"/>
                <a:gd name="T6" fmla="*/ 32117859 w 1094"/>
                <a:gd name="T7" fmla="*/ 24335353 h 267"/>
                <a:gd name="T8" fmla="*/ 0 w 1094"/>
                <a:gd name="T9" fmla="*/ 24335353 h 267"/>
                <a:gd name="T10" fmla="*/ 0 w 1094"/>
                <a:gd name="T11" fmla="*/ 34990435 h 267"/>
                <a:gd name="T12" fmla="*/ 141552064 w 1094"/>
                <a:gd name="T13" fmla="*/ 34990435 h 267"/>
                <a:gd name="T14" fmla="*/ 141552064 w 1094"/>
                <a:gd name="T15" fmla="*/ 24335353 h 267"/>
                <a:gd name="T16" fmla="*/ 109175097 w 1094"/>
                <a:gd name="T17" fmla="*/ 24335353 h 267"/>
                <a:gd name="T18" fmla="*/ 51285003 w 1094"/>
                <a:gd name="T19" fmla="*/ 10786738 h 267"/>
                <a:gd name="T20" fmla="*/ 90396615 w 1094"/>
                <a:gd name="T21" fmla="*/ 10786738 h 267"/>
                <a:gd name="T22" fmla="*/ 97260454 w 1094"/>
                <a:gd name="T23" fmla="*/ 24335353 h 267"/>
                <a:gd name="T24" fmla="*/ 44032502 w 1094"/>
                <a:gd name="T25" fmla="*/ 24335353 h 267"/>
                <a:gd name="T26" fmla="*/ 51285003 w 1094"/>
                <a:gd name="T27" fmla="*/ 10786738 h 26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4" h="267">
                  <a:moveTo>
                    <a:pt x="843" y="185"/>
                  </a:moveTo>
                  <a:lnTo>
                    <a:pt x="747" y="0"/>
                  </a:lnTo>
                  <a:lnTo>
                    <a:pt x="346" y="0"/>
                  </a:lnTo>
                  <a:lnTo>
                    <a:pt x="248" y="185"/>
                  </a:lnTo>
                  <a:lnTo>
                    <a:pt x="0" y="185"/>
                  </a:lnTo>
                  <a:lnTo>
                    <a:pt x="0" y="266"/>
                  </a:lnTo>
                  <a:lnTo>
                    <a:pt x="1093" y="266"/>
                  </a:lnTo>
                  <a:lnTo>
                    <a:pt x="1093" y="185"/>
                  </a:lnTo>
                  <a:lnTo>
                    <a:pt x="843" y="185"/>
                  </a:lnTo>
                  <a:close/>
                  <a:moveTo>
                    <a:pt x="396" y="82"/>
                  </a:moveTo>
                  <a:lnTo>
                    <a:pt x="698" y="82"/>
                  </a:lnTo>
                  <a:lnTo>
                    <a:pt x="751" y="185"/>
                  </a:lnTo>
                  <a:lnTo>
                    <a:pt x="340" y="185"/>
                  </a:lnTo>
                  <a:lnTo>
                    <a:pt x="396" y="8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801" dirty="0"/>
            </a:p>
          </p:txBody>
        </p:sp>
        <p:sp>
          <p:nvSpPr>
            <p:cNvPr id="142" name="Freeform 35">
              <a:extLst>
                <a:ext uri="{FF2B5EF4-FFF2-40B4-BE49-F238E27FC236}">
                  <a16:creationId xmlns:a16="http://schemas.microsoft.com/office/drawing/2014/main" id="{EF71A587-1F3D-4B5C-83F1-DDBA585FA6D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78573" y="3953304"/>
              <a:ext cx="34925" cy="352425"/>
            </a:xfrm>
            <a:custGeom>
              <a:avLst/>
              <a:gdLst>
                <a:gd name="T0" fmla="*/ 11200694 w 99"/>
                <a:gd name="T1" fmla="*/ 63369183 h 979"/>
                <a:gd name="T2" fmla="*/ 10080625 w 99"/>
                <a:gd name="T3" fmla="*/ 126738006 h 979"/>
                <a:gd name="T4" fmla="*/ 0 w 99"/>
                <a:gd name="T5" fmla="*/ 126478817 h 979"/>
                <a:gd name="T6" fmla="*/ 2115608 w 99"/>
                <a:gd name="T7" fmla="*/ 0 h 979"/>
                <a:gd name="T8" fmla="*/ 12196233 w 99"/>
                <a:gd name="T9" fmla="*/ 129594 h 979"/>
                <a:gd name="T10" fmla="*/ 11200694 w 99"/>
                <a:gd name="T11" fmla="*/ 63369183 h 9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9" h="979">
                  <a:moveTo>
                    <a:pt x="90" y="489"/>
                  </a:moveTo>
                  <a:lnTo>
                    <a:pt x="81" y="978"/>
                  </a:lnTo>
                  <a:lnTo>
                    <a:pt x="0" y="976"/>
                  </a:lnTo>
                  <a:lnTo>
                    <a:pt x="17" y="0"/>
                  </a:lnTo>
                  <a:lnTo>
                    <a:pt x="98" y="1"/>
                  </a:lnTo>
                  <a:lnTo>
                    <a:pt x="90" y="489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801" dirty="0"/>
            </a:p>
          </p:txBody>
        </p:sp>
        <p:sp>
          <p:nvSpPr>
            <p:cNvPr id="143" name="Freeform 36">
              <a:extLst>
                <a:ext uri="{FF2B5EF4-FFF2-40B4-BE49-F238E27FC236}">
                  <a16:creationId xmlns:a16="http://schemas.microsoft.com/office/drawing/2014/main" id="{3497E0DF-D6FF-4E8A-8F4D-E94328C5A6A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188086" y="3953304"/>
              <a:ext cx="36512" cy="352425"/>
            </a:xfrm>
            <a:custGeom>
              <a:avLst/>
              <a:gdLst>
                <a:gd name="T0" fmla="*/ 7732146 w 100"/>
                <a:gd name="T1" fmla="*/ 126608411 h 979"/>
                <a:gd name="T2" fmla="*/ 2266300 w 100"/>
                <a:gd name="T3" fmla="*/ 126738006 h 979"/>
                <a:gd name="T4" fmla="*/ 0 w 100"/>
                <a:gd name="T5" fmla="*/ 129594 h 979"/>
                <a:gd name="T6" fmla="*/ 10931693 w 100"/>
                <a:gd name="T7" fmla="*/ 0 h 979"/>
                <a:gd name="T8" fmla="*/ 13197993 w 100"/>
                <a:gd name="T9" fmla="*/ 126478817 h 979"/>
                <a:gd name="T10" fmla="*/ 7732146 w 100"/>
                <a:gd name="T11" fmla="*/ 126608411 h 9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0" h="979">
                  <a:moveTo>
                    <a:pt x="58" y="977"/>
                  </a:moveTo>
                  <a:lnTo>
                    <a:pt x="17" y="978"/>
                  </a:lnTo>
                  <a:lnTo>
                    <a:pt x="0" y="1"/>
                  </a:lnTo>
                  <a:lnTo>
                    <a:pt x="82" y="0"/>
                  </a:lnTo>
                  <a:lnTo>
                    <a:pt x="99" y="976"/>
                  </a:lnTo>
                  <a:lnTo>
                    <a:pt x="58" y="97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801" dirty="0"/>
            </a:p>
          </p:txBody>
        </p:sp>
        <p:sp>
          <p:nvSpPr>
            <p:cNvPr id="144" name="Freeform 37">
              <a:extLst>
                <a:ext uri="{FF2B5EF4-FFF2-40B4-BE49-F238E27FC236}">
                  <a16:creationId xmlns:a16="http://schemas.microsoft.com/office/drawing/2014/main" id="{0EF236F7-4365-477B-B261-67E5CF6F51B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080136" y="3953304"/>
              <a:ext cx="341312" cy="419100"/>
            </a:xfrm>
            <a:custGeom>
              <a:avLst/>
              <a:gdLst>
                <a:gd name="T0" fmla="*/ 117439771 w 948"/>
                <a:gd name="T1" fmla="*/ 151027121 h 1162"/>
                <a:gd name="T2" fmla="*/ 5314458 w 948"/>
                <a:gd name="T3" fmla="*/ 151027121 h 1162"/>
                <a:gd name="T4" fmla="*/ 0 w 948"/>
                <a:gd name="T5" fmla="*/ 260044 h 1162"/>
                <a:gd name="T6" fmla="*/ 10629277 w 948"/>
                <a:gd name="T7" fmla="*/ 0 h 1162"/>
                <a:gd name="T8" fmla="*/ 15425286 w 948"/>
                <a:gd name="T9" fmla="*/ 140360269 h 1162"/>
                <a:gd name="T10" fmla="*/ 107069718 w 948"/>
                <a:gd name="T11" fmla="*/ 140360269 h 1162"/>
                <a:gd name="T12" fmla="*/ 112124952 w 948"/>
                <a:gd name="T13" fmla="*/ 0 h 1162"/>
                <a:gd name="T14" fmla="*/ 122754229 w 948"/>
                <a:gd name="T15" fmla="*/ 260044 h 1162"/>
                <a:gd name="T16" fmla="*/ 117439771 w 948"/>
                <a:gd name="T17" fmla="*/ 151027121 h 11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48" h="1162">
                  <a:moveTo>
                    <a:pt x="906" y="1161"/>
                  </a:moveTo>
                  <a:lnTo>
                    <a:pt x="41" y="1161"/>
                  </a:lnTo>
                  <a:lnTo>
                    <a:pt x="0" y="2"/>
                  </a:lnTo>
                  <a:lnTo>
                    <a:pt x="82" y="0"/>
                  </a:lnTo>
                  <a:lnTo>
                    <a:pt x="119" y="1079"/>
                  </a:lnTo>
                  <a:lnTo>
                    <a:pt x="826" y="1079"/>
                  </a:lnTo>
                  <a:lnTo>
                    <a:pt x="865" y="0"/>
                  </a:lnTo>
                  <a:lnTo>
                    <a:pt x="947" y="2"/>
                  </a:lnTo>
                  <a:lnTo>
                    <a:pt x="906" y="1161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801" dirty="0"/>
            </a:p>
          </p:txBody>
        </p:sp>
      </p:grpSp>
      <p:grpSp>
        <p:nvGrpSpPr>
          <p:cNvPr id="21" name="Group 20" title="gear icon">
            <a:extLst>
              <a:ext uri="{FF2B5EF4-FFF2-40B4-BE49-F238E27FC236}">
                <a16:creationId xmlns:a16="http://schemas.microsoft.com/office/drawing/2014/main" id="{AA010822-65C2-C940-A27F-73B3D03AF1B4}"/>
              </a:ext>
            </a:extLst>
          </p:cNvPr>
          <p:cNvGrpSpPr/>
          <p:nvPr/>
        </p:nvGrpSpPr>
        <p:grpSpPr>
          <a:xfrm>
            <a:off x="5822878" y="3807185"/>
            <a:ext cx="560534" cy="560387"/>
            <a:chOff x="5822878" y="3807185"/>
            <a:chExt cx="560534" cy="560387"/>
          </a:xfrm>
        </p:grpSpPr>
        <p:sp>
          <p:nvSpPr>
            <p:cNvPr id="137" name="Freeform 17">
              <a:extLst>
                <a:ext uri="{FF2B5EF4-FFF2-40B4-BE49-F238E27FC236}">
                  <a16:creationId xmlns:a16="http://schemas.microsoft.com/office/drawing/2014/main" id="{5F7D619B-9988-4F66-B744-BAB49962A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2878" y="3807185"/>
              <a:ext cx="560534" cy="560387"/>
            </a:xfrm>
            <a:custGeom>
              <a:avLst/>
              <a:gdLst>
                <a:gd name="T0" fmla="*/ 201562602 w 1557"/>
                <a:gd name="T1" fmla="*/ 91454295 h 1557"/>
                <a:gd name="T2" fmla="*/ 182520567 w 1557"/>
                <a:gd name="T3" fmla="*/ 77075347 h 1557"/>
                <a:gd name="T4" fmla="*/ 190422146 w 1557"/>
                <a:gd name="T5" fmla="*/ 53629072 h 1557"/>
                <a:gd name="T6" fmla="*/ 167105398 w 1557"/>
                <a:gd name="T7" fmla="*/ 47540757 h 1557"/>
                <a:gd name="T8" fmla="*/ 165550924 w 1557"/>
                <a:gd name="T9" fmla="*/ 23057928 h 1557"/>
                <a:gd name="T10" fmla="*/ 141845108 w 1557"/>
                <a:gd name="T11" fmla="*/ 26296439 h 1557"/>
                <a:gd name="T12" fmla="*/ 130704652 w 1557"/>
                <a:gd name="T13" fmla="*/ 4015567 h 1557"/>
                <a:gd name="T14" fmla="*/ 110108144 w 1557"/>
                <a:gd name="T15" fmla="*/ 16192197 h 1557"/>
                <a:gd name="T16" fmla="*/ 91454458 w 1557"/>
                <a:gd name="T17" fmla="*/ 0 h 1557"/>
                <a:gd name="T18" fmla="*/ 77205054 w 1557"/>
                <a:gd name="T19" fmla="*/ 19042001 h 1557"/>
                <a:gd name="T20" fmla="*/ 53499598 w 1557"/>
                <a:gd name="T21" fmla="*/ 11140436 h 1557"/>
                <a:gd name="T22" fmla="*/ 47411272 w 1557"/>
                <a:gd name="T23" fmla="*/ 34457142 h 1557"/>
                <a:gd name="T24" fmla="*/ 23057969 w 1557"/>
                <a:gd name="T25" fmla="*/ 36141182 h 1557"/>
                <a:gd name="T26" fmla="*/ 26166916 w 1557"/>
                <a:gd name="T27" fmla="*/ 59717387 h 1557"/>
                <a:gd name="T28" fmla="*/ 3886005 w 1557"/>
                <a:gd name="T29" fmla="*/ 70857463 h 1557"/>
                <a:gd name="T30" fmla="*/ 16192226 w 1557"/>
                <a:gd name="T31" fmla="*/ 91454295 h 1557"/>
                <a:gd name="T32" fmla="*/ 0 w 1557"/>
                <a:gd name="T33" fmla="*/ 109978018 h 1557"/>
                <a:gd name="T34" fmla="*/ 19042395 w 1557"/>
                <a:gd name="T35" fmla="*/ 124356966 h 1557"/>
                <a:gd name="T36" fmla="*/ 11140456 w 1557"/>
                <a:gd name="T37" fmla="*/ 147932810 h 1557"/>
                <a:gd name="T38" fmla="*/ 34457204 w 1557"/>
                <a:gd name="T39" fmla="*/ 154021125 h 1557"/>
                <a:gd name="T40" fmla="*/ 36011677 w 1557"/>
                <a:gd name="T41" fmla="*/ 178374385 h 1557"/>
                <a:gd name="T42" fmla="*/ 59587924 w 1557"/>
                <a:gd name="T43" fmla="*/ 175265443 h 1557"/>
                <a:gd name="T44" fmla="*/ 70728380 w 1557"/>
                <a:gd name="T45" fmla="*/ 197546315 h 1557"/>
                <a:gd name="T46" fmla="*/ 91454458 w 1557"/>
                <a:gd name="T47" fmla="*/ 185369685 h 1557"/>
                <a:gd name="T48" fmla="*/ 110108144 w 1557"/>
                <a:gd name="T49" fmla="*/ 201561882 h 1557"/>
                <a:gd name="T50" fmla="*/ 124357547 w 1557"/>
                <a:gd name="T51" fmla="*/ 182390312 h 1557"/>
                <a:gd name="T52" fmla="*/ 147933434 w 1557"/>
                <a:gd name="T53" fmla="*/ 190421446 h 1557"/>
                <a:gd name="T54" fmla="*/ 154151329 w 1557"/>
                <a:gd name="T55" fmla="*/ 166975171 h 1557"/>
                <a:gd name="T56" fmla="*/ 178504633 w 1557"/>
                <a:gd name="T57" fmla="*/ 165420700 h 1557"/>
                <a:gd name="T58" fmla="*/ 175266116 w 1557"/>
                <a:gd name="T59" fmla="*/ 141844495 h 1557"/>
                <a:gd name="T60" fmla="*/ 197676597 w 1557"/>
                <a:gd name="T61" fmla="*/ 130704419 h 1557"/>
                <a:gd name="T62" fmla="*/ 185370376 w 1557"/>
                <a:gd name="T63" fmla="*/ 109978018 h 1557"/>
                <a:gd name="T64" fmla="*/ 101040440 w 1557"/>
                <a:gd name="T65" fmla="*/ 170472821 h 1557"/>
                <a:gd name="T66" fmla="*/ 101040440 w 1557"/>
                <a:gd name="T67" fmla="*/ 31089061 h 1557"/>
                <a:gd name="T68" fmla="*/ 101040440 w 1557"/>
                <a:gd name="T69" fmla="*/ 170472821 h 155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557" h="1557">
                  <a:moveTo>
                    <a:pt x="1556" y="849"/>
                  </a:moveTo>
                  <a:lnTo>
                    <a:pt x="1556" y="706"/>
                  </a:lnTo>
                  <a:lnTo>
                    <a:pt x="1431" y="706"/>
                  </a:lnTo>
                  <a:cubicBezTo>
                    <a:pt x="1427" y="667"/>
                    <a:pt x="1419" y="630"/>
                    <a:pt x="1409" y="595"/>
                  </a:cubicBezTo>
                  <a:lnTo>
                    <a:pt x="1526" y="547"/>
                  </a:lnTo>
                  <a:lnTo>
                    <a:pt x="1470" y="414"/>
                  </a:lnTo>
                  <a:lnTo>
                    <a:pt x="1353" y="461"/>
                  </a:lnTo>
                  <a:cubicBezTo>
                    <a:pt x="1335" y="428"/>
                    <a:pt x="1315" y="395"/>
                    <a:pt x="1290" y="367"/>
                  </a:cubicBezTo>
                  <a:lnTo>
                    <a:pt x="1378" y="279"/>
                  </a:lnTo>
                  <a:lnTo>
                    <a:pt x="1278" y="178"/>
                  </a:lnTo>
                  <a:lnTo>
                    <a:pt x="1190" y="266"/>
                  </a:lnTo>
                  <a:cubicBezTo>
                    <a:pt x="1161" y="242"/>
                    <a:pt x="1128" y="221"/>
                    <a:pt x="1095" y="203"/>
                  </a:cubicBezTo>
                  <a:lnTo>
                    <a:pt x="1142" y="86"/>
                  </a:lnTo>
                  <a:lnTo>
                    <a:pt x="1009" y="31"/>
                  </a:lnTo>
                  <a:lnTo>
                    <a:pt x="960" y="147"/>
                  </a:lnTo>
                  <a:cubicBezTo>
                    <a:pt x="923" y="137"/>
                    <a:pt x="886" y="129"/>
                    <a:pt x="850" y="125"/>
                  </a:cubicBezTo>
                  <a:lnTo>
                    <a:pt x="850" y="0"/>
                  </a:lnTo>
                  <a:lnTo>
                    <a:pt x="706" y="0"/>
                  </a:lnTo>
                  <a:lnTo>
                    <a:pt x="706" y="125"/>
                  </a:lnTo>
                  <a:cubicBezTo>
                    <a:pt x="667" y="129"/>
                    <a:pt x="630" y="137"/>
                    <a:pt x="596" y="147"/>
                  </a:cubicBezTo>
                  <a:lnTo>
                    <a:pt x="546" y="31"/>
                  </a:lnTo>
                  <a:lnTo>
                    <a:pt x="413" y="86"/>
                  </a:lnTo>
                  <a:lnTo>
                    <a:pt x="460" y="203"/>
                  </a:lnTo>
                  <a:cubicBezTo>
                    <a:pt x="428" y="221"/>
                    <a:pt x="395" y="242"/>
                    <a:pt x="366" y="266"/>
                  </a:cubicBezTo>
                  <a:lnTo>
                    <a:pt x="278" y="178"/>
                  </a:lnTo>
                  <a:lnTo>
                    <a:pt x="178" y="279"/>
                  </a:lnTo>
                  <a:lnTo>
                    <a:pt x="266" y="367"/>
                  </a:lnTo>
                  <a:cubicBezTo>
                    <a:pt x="241" y="395"/>
                    <a:pt x="221" y="428"/>
                    <a:pt x="202" y="461"/>
                  </a:cubicBezTo>
                  <a:lnTo>
                    <a:pt x="86" y="414"/>
                  </a:lnTo>
                  <a:lnTo>
                    <a:pt x="30" y="547"/>
                  </a:lnTo>
                  <a:lnTo>
                    <a:pt x="147" y="595"/>
                  </a:lnTo>
                  <a:cubicBezTo>
                    <a:pt x="137" y="632"/>
                    <a:pt x="129" y="669"/>
                    <a:pt x="125" y="706"/>
                  </a:cubicBezTo>
                  <a:lnTo>
                    <a:pt x="0" y="706"/>
                  </a:lnTo>
                  <a:lnTo>
                    <a:pt x="0" y="849"/>
                  </a:lnTo>
                  <a:lnTo>
                    <a:pt x="125" y="849"/>
                  </a:lnTo>
                  <a:cubicBezTo>
                    <a:pt x="129" y="888"/>
                    <a:pt x="137" y="925"/>
                    <a:pt x="147" y="960"/>
                  </a:cubicBezTo>
                  <a:lnTo>
                    <a:pt x="30" y="1009"/>
                  </a:lnTo>
                  <a:lnTo>
                    <a:pt x="86" y="1142"/>
                  </a:lnTo>
                  <a:lnTo>
                    <a:pt x="202" y="1095"/>
                  </a:lnTo>
                  <a:cubicBezTo>
                    <a:pt x="221" y="1127"/>
                    <a:pt x="241" y="1160"/>
                    <a:pt x="266" y="1189"/>
                  </a:cubicBezTo>
                  <a:lnTo>
                    <a:pt x="178" y="1277"/>
                  </a:lnTo>
                  <a:lnTo>
                    <a:pt x="278" y="1377"/>
                  </a:lnTo>
                  <a:lnTo>
                    <a:pt x="366" y="1289"/>
                  </a:lnTo>
                  <a:cubicBezTo>
                    <a:pt x="395" y="1314"/>
                    <a:pt x="428" y="1334"/>
                    <a:pt x="460" y="1353"/>
                  </a:cubicBezTo>
                  <a:lnTo>
                    <a:pt x="413" y="1470"/>
                  </a:lnTo>
                  <a:lnTo>
                    <a:pt x="546" y="1525"/>
                  </a:lnTo>
                  <a:lnTo>
                    <a:pt x="596" y="1408"/>
                  </a:lnTo>
                  <a:cubicBezTo>
                    <a:pt x="632" y="1418"/>
                    <a:pt x="669" y="1426"/>
                    <a:pt x="706" y="1431"/>
                  </a:cubicBezTo>
                  <a:lnTo>
                    <a:pt x="706" y="1556"/>
                  </a:lnTo>
                  <a:lnTo>
                    <a:pt x="850" y="1556"/>
                  </a:lnTo>
                  <a:lnTo>
                    <a:pt x="850" y="1431"/>
                  </a:lnTo>
                  <a:cubicBezTo>
                    <a:pt x="889" y="1426"/>
                    <a:pt x="925" y="1418"/>
                    <a:pt x="960" y="1408"/>
                  </a:cubicBezTo>
                  <a:lnTo>
                    <a:pt x="1009" y="1525"/>
                  </a:lnTo>
                  <a:lnTo>
                    <a:pt x="1142" y="1470"/>
                  </a:lnTo>
                  <a:lnTo>
                    <a:pt x="1095" y="1353"/>
                  </a:lnTo>
                  <a:cubicBezTo>
                    <a:pt x="1128" y="1334"/>
                    <a:pt x="1161" y="1314"/>
                    <a:pt x="1190" y="1289"/>
                  </a:cubicBezTo>
                  <a:lnTo>
                    <a:pt x="1278" y="1377"/>
                  </a:lnTo>
                  <a:lnTo>
                    <a:pt x="1378" y="1277"/>
                  </a:lnTo>
                  <a:lnTo>
                    <a:pt x="1290" y="1189"/>
                  </a:lnTo>
                  <a:cubicBezTo>
                    <a:pt x="1315" y="1160"/>
                    <a:pt x="1335" y="1127"/>
                    <a:pt x="1353" y="1095"/>
                  </a:cubicBezTo>
                  <a:lnTo>
                    <a:pt x="1470" y="1142"/>
                  </a:lnTo>
                  <a:lnTo>
                    <a:pt x="1526" y="1009"/>
                  </a:lnTo>
                  <a:lnTo>
                    <a:pt x="1409" y="960"/>
                  </a:lnTo>
                  <a:cubicBezTo>
                    <a:pt x="1419" y="923"/>
                    <a:pt x="1427" y="886"/>
                    <a:pt x="1431" y="849"/>
                  </a:cubicBezTo>
                  <a:lnTo>
                    <a:pt x="1556" y="849"/>
                  </a:lnTo>
                  <a:close/>
                  <a:moveTo>
                    <a:pt x="780" y="1316"/>
                  </a:moveTo>
                  <a:cubicBezTo>
                    <a:pt x="483" y="1316"/>
                    <a:pt x="241" y="1074"/>
                    <a:pt x="241" y="777"/>
                  </a:cubicBezTo>
                  <a:cubicBezTo>
                    <a:pt x="241" y="481"/>
                    <a:pt x="483" y="240"/>
                    <a:pt x="780" y="240"/>
                  </a:cubicBezTo>
                  <a:cubicBezTo>
                    <a:pt x="1077" y="240"/>
                    <a:pt x="1319" y="481"/>
                    <a:pt x="1319" y="777"/>
                  </a:cubicBezTo>
                  <a:cubicBezTo>
                    <a:pt x="1319" y="1074"/>
                    <a:pt x="1077" y="1316"/>
                    <a:pt x="780" y="13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801" dirty="0"/>
            </a:p>
          </p:txBody>
        </p:sp>
        <p:sp>
          <p:nvSpPr>
            <p:cNvPr id="138" name="Freeform 18">
              <a:extLst>
                <a:ext uri="{FF2B5EF4-FFF2-40B4-BE49-F238E27FC236}">
                  <a16:creationId xmlns:a16="http://schemas.microsoft.com/office/drawing/2014/main" id="{CE42753B-906D-4332-A694-B28E59B5E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264" y="3940535"/>
              <a:ext cx="295352" cy="295275"/>
            </a:xfrm>
            <a:custGeom>
              <a:avLst/>
              <a:gdLst>
                <a:gd name="T0" fmla="*/ 53033692 w 821"/>
                <a:gd name="T1" fmla="*/ 0 h 819"/>
                <a:gd name="T2" fmla="*/ 0 w 821"/>
                <a:gd name="T3" fmla="*/ 53033048 h 819"/>
                <a:gd name="T4" fmla="*/ 53033692 w 821"/>
                <a:gd name="T5" fmla="*/ 106325679 h 819"/>
                <a:gd name="T6" fmla="*/ 106067024 w 821"/>
                <a:gd name="T7" fmla="*/ 53033048 h 819"/>
                <a:gd name="T8" fmla="*/ 53033692 w 821"/>
                <a:gd name="T9" fmla="*/ 0 h 819"/>
                <a:gd name="T10" fmla="*/ 53033692 w 821"/>
                <a:gd name="T11" fmla="*/ 90077983 h 819"/>
                <a:gd name="T12" fmla="*/ 16168914 w 821"/>
                <a:gd name="T13" fmla="*/ 53033048 h 819"/>
                <a:gd name="T14" fmla="*/ 53033692 w 821"/>
                <a:gd name="T15" fmla="*/ 16247696 h 819"/>
                <a:gd name="T16" fmla="*/ 89898470 w 821"/>
                <a:gd name="T17" fmla="*/ 53033048 h 819"/>
                <a:gd name="T18" fmla="*/ 53033692 w 821"/>
                <a:gd name="T19" fmla="*/ 90077983 h 8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21" h="819">
                  <a:moveTo>
                    <a:pt x="410" y="0"/>
                  </a:moveTo>
                  <a:cubicBezTo>
                    <a:pt x="185" y="0"/>
                    <a:pt x="0" y="183"/>
                    <a:pt x="0" y="408"/>
                  </a:cubicBezTo>
                  <a:cubicBezTo>
                    <a:pt x="0" y="634"/>
                    <a:pt x="185" y="818"/>
                    <a:pt x="410" y="818"/>
                  </a:cubicBezTo>
                  <a:cubicBezTo>
                    <a:pt x="635" y="818"/>
                    <a:pt x="820" y="634"/>
                    <a:pt x="820" y="408"/>
                  </a:cubicBezTo>
                  <a:cubicBezTo>
                    <a:pt x="820" y="183"/>
                    <a:pt x="635" y="0"/>
                    <a:pt x="410" y="0"/>
                  </a:cubicBezTo>
                  <a:close/>
                  <a:moveTo>
                    <a:pt x="410" y="693"/>
                  </a:moveTo>
                  <a:cubicBezTo>
                    <a:pt x="252" y="693"/>
                    <a:pt x="125" y="566"/>
                    <a:pt x="125" y="408"/>
                  </a:cubicBezTo>
                  <a:cubicBezTo>
                    <a:pt x="125" y="251"/>
                    <a:pt x="252" y="125"/>
                    <a:pt x="410" y="125"/>
                  </a:cubicBezTo>
                  <a:cubicBezTo>
                    <a:pt x="568" y="125"/>
                    <a:pt x="695" y="251"/>
                    <a:pt x="695" y="408"/>
                  </a:cubicBezTo>
                  <a:cubicBezTo>
                    <a:pt x="695" y="564"/>
                    <a:pt x="566" y="693"/>
                    <a:pt x="410" y="69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801" dirty="0"/>
            </a:p>
          </p:txBody>
        </p:sp>
      </p:grpSp>
      <p:sp>
        <p:nvSpPr>
          <p:cNvPr id="139" name="Freeform 19" title="star icon">
            <a:extLst>
              <a:ext uri="{FF2B5EF4-FFF2-40B4-BE49-F238E27FC236}">
                <a16:creationId xmlns:a16="http://schemas.microsoft.com/office/drawing/2014/main" id="{25111175-8623-4B6F-BDD9-20603BA75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461" y="3784047"/>
            <a:ext cx="606583" cy="579438"/>
          </a:xfrm>
          <a:custGeom>
            <a:avLst/>
            <a:gdLst>
              <a:gd name="T0" fmla="*/ 217915650 w 1691"/>
              <a:gd name="T1" fmla="*/ 79529845 h 1610"/>
              <a:gd name="T2" fmla="*/ 134617743 w 1691"/>
              <a:gd name="T3" fmla="*/ 79529845 h 1610"/>
              <a:gd name="T4" fmla="*/ 109344775 w 1691"/>
              <a:gd name="T5" fmla="*/ 0 h 1610"/>
              <a:gd name="T6" fmla="*/ 83169163 w 1691"/>
              <a:gd name="T7" fmla="*/ 79141154 h 1610"/>
              <a:gd name="T8" fmla="*/ 0 w 1691"/>
              <a:gd name="T9" fmla="*/ 78882026 h 1610"/>
              <a:gd name="T10" fmla="*/ 773542 w 1691"/>
              <a:gd name="T11" fmla="*/ 79529845 h 1610"/>
              <a:gd name="T12" fmla="*/ 0 w 1691"/>
              <a:gd name="T13" fmla="*/ 79529845 h 1610"/>
              <a:gd name="T14" fmla="*/ 67308872 w 1691"/>
              <a:gd name="T15" fmla="*/ 128491276 h 1610"/>
              <a:gd name="T16" fmla="*/ 41778056 w 1691"/>
              <a:gd name="T17" fmla="*/ 208150325 h 1610"/>
              <a:gd name="T18" fmla="*/ 109086928 w 1691"/>
              <a:gd name="T19" fmla="*/ 159059690 h 1610"/>
              <a:gd name="T20" fmla="*/ 175880105 w 1691"/>
              <a:gd name="T21" fmla="*/ 208409453 h 1610"/>
              <a:gd name="T22" fmla="*/ 150478034 w 1691"/>
              <a:gd name="T23" fmla="*/ 128750044 h 1610"/>
              <a:gd name="T24" fmla="*/ 217915650 w 1691"/>
              <a:gd name="T25" fmla="*/ 79529845 h 1610"/>
              <a:gd name="T26" fmla="*/ 153185609 w 1691"/>
              <a:gd name="T27" fmla="*/ 177064016 h 1610"/>
              <a:gd name="T28" fmla="*/ 108829081 w 1691"/>
              <a:gd name="T29" fmla="*/ 144422942 h 1610"/>
              <a:gd name="T30" fmla="*/ 64214347 w 1691"/>
              <a:gd name="T31" fmla="*/ 177064016 h 1610"/>
              <a:gd name="T32" fmla="*/ 81363874 w 1691"/>
              <a:gd name="T33" fmla="*/ 124346315 h 1610"/>
              <a:gd name="T34" fmla="*/ 36749140 w 1691"/>
              <a:gd name="T35" fmla="*/ 91705241 h 1610"/>
              <a:gd name="T36" fmla="*/ 37264834 w 1691"/>
              <a:gd name="T37" fmla="*/ 91705241 h 1610"/>
              <a:gd name="T38" fmla="*/ 36491293 w 1691"/>
              <a:gd name="T39" fmla="*/ 91187346 h 1610"/>
              <a:gd name="T40" fmla="*/ 91679195 w 1691"/>
              <a:gd name="T41" fmla="*/ 91446473 h 1610"/>
              <a:gd name="T42" fmla="*/ 109086928 w 1691"/>
              <a:gd name="T43" fmla="*/ 38728772 h 1610"/>
              <a:gd name="T44" fmla="*/ 125978608 w 1691"/>
              <a:gd name="T45" fmla="*/ 91705241 h 1610"/>
              <a:gd name="T46" fmla="*/ 181424716 w 1691"/>
              <a:gd name="T47" fmla="*/ 91705241 h 1610"/>
              <a:gd name="T48" fmla="*/ 136552135 w 1691"/>
              <a:gd name="T49" fmla="*/ 124605443 h 1610"/>
              <a:gd name="T50" fmla="*/ 153185609 w 1691"/>
              <a:gd name="T51" fmla="*/ 177064016 h 161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691" h="1610">
                <a:moveTo>
                  <a:pt x="1690" y="614"/>
                </a:moveTo>
                <a:lnTo>
                  <a:pt x="1044" y="614"/>
                </a:lnTo>
                <a:lnTo>
                  <a:pt x="848" y="0"/>
                </a:lnTo>
                <a:lnTo>
                  <a:pt x="645" y="611"/>
                </a:lnTo>
                <a:lnTo>
                  <a:pt x="0" y="609"/>
                </a:lnTo>
                <a:lnTo>
                  <a:pt x="6" y="614"/>
                </a:lnTo>
                <a:lnTo>
                  <a:pt x="0" y="614"/>
                </a:lnTo>
                <a:lnTo>
                  <a:pt x="522" y="992"/>
                </a:lnTo>
                <a:lnTo>
                  <a:pt x="324" y="1607"/>
                </a:lnTo>
                <a:lnTo>
                  <a:pt x="846" y="1228"/>
                </a:lnTo>
                <a:lnTo>
                  <a:pt x="1364" y="1609"/>
                </a:lnTo>
                <a:lnTo>
                  <a:pt x="1167" y="994"/>
                </a:lnTo>
                <a:lnTo>
                  <a:pt x="1690" y="614"/>
                </a:lnTo>
                <a:close/>
                <a:moveTo>
                  <a:pt x="1188" y="1367"/>
                </a:moveTo>
                <a:lnTo>
                  <a:pt x="844" y="1115"/>
                </a:lnTo>
                <a:lnTo>
                  <a:pt x="498" y="1367"/>
                </a:lnTo>
                <a:lnTo>
                  <a:pt x="631" y="960"/>
                </a:lnTo>
                <a:lnTo>
                  <a:pt x="285" y="708"/>
                </a:lnTo>
                <a:lnTo>
                  <a:pt x="289" y="708"/>
                </a:lnTo>
                <a:lnTo>
                  <a:pt x="283" y="704"/>
                </a:lnTo>
                <a:lnTo>
                  <a:pt x="711" y="706"/>
                </a:lnTo>
                <a:lnTo>
                  <a:pt x="846" y="299"/>
                </a:lnTo>
                <a:lnTo>
                  <a:pt x="977" y="708"/>
                </a:lnTo>
                <a:lnTo>
                  <a:pt x="1407" y="708"/>
                </a:lnTo>
                <a:lnTo>
                  <a:pt x="1059" y="962"/>
                </a:lnTo>
                <a:lnTo>
                  <a:pt x="1188" y="13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01" dirty="0"/>
          </a:p>
        </p:txBody>
      </p:sp>
      <p:grpSp>
        <p:nvGrpSpPr>
          <p:cNvPr id="146" name="Group 1" title="paper icon">
            <a:extLst>
              <a:ext uri="{FF2B5EF4-FFF2-40B4-BE49-F238E27FC236}">
                <a16:creationId xmlns:a16="http://schemas.microsoft.com/office/drawing/2014/main" id="{11FAC60E-B690-4C90-A566-A1349F87256E}"/>
              </a:ext>
            </a:extLst>
          </p:cNvPr>
          <p:cNvGrpSpPr>
            <a:grpSpLocks/>
          </p:cNvGrpSpPr>
          <p:nvPr/>
        </p:nvGrpSpPr>
        <p:grpSpPr bwMode="auto">
          <a:xfrm>
            <a:off x="9509750" y="3902430"/>
            <a:ext cx="560593" cy="369895"/>
            <a:chOff x="7800975" y="2262188"/>
            <a:chExt cx="635000" cy="419100"/>
          </a:xfrm>
          <a:solidFill>
            <a:schemeClr val="bg1"/>
          </a:solidFill>
        </p:grpSpPr>
        <p:sp>
          <p:nvSpPr>
            <p:cNvPr id="147" name="Freeform 44">
              <a:extLst>
                <a:ext uri="{FF2B5EF4-FFF2-40B4-BE49-F238E27FC236}">
                  <a16:creationId xmlns:a16="http://schemas.microsoft.com/office/drawing/2014/main" id="{825B1EC1-AE27-48F7-8DB4-56F5C0C4E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0975" y="2322512"/>
              <a:ext cx="573088" cy="358776"/>
            </a:xfrm>
            <a:custGeom>
              <a:avLst/>
              <a:gdLst>
                <a:gd name="T0" fmla="*/ 206429902 w 1590"/>
                <a:gd name="T1" fmla="*/ 128848397 h 998"/>
                <a:gd name="T2" fmla="*/ 0 w 1590"/>
                <a:gd name="T3" fmla="*/ 128848397 h 998"/>
                <a:gd name="T4" fmla="*/ 0 w 1590"/>
                <a:gd name="T5" fmla="*/ 0 h 998"/>
                <a:gd name="T6" fmla="*/ 206429902 w 1590"/>
                <a:gd name="T7" fmla="*/ 0 h 998"/>
                <a:gd name="T8" fmla="*/ 206429902 w 1590"/>
                <a:gd name="T9" fmla="*/ 128848397 h 998"/>
                <a:gd name="T10" fmla="*/ 13250948 w 1590"/>
                <a:gd name="T11" fmla="*/ 115666112 h 998"/>
                <a:gd name="T12" fmla="*/ 193178594 w 1590"/>
                <a:gd name="T13" fmla="*/ 115666112 h 998"/>
                <a:gd name="T14" fmla="*/ 193178594 w 1590"/>
                <a:gd name="T15" fmla="*/ 13181926 h 998"/>
                <a:gd name="T16" fmla="*/ 13250948 w 1590"/>
                <a:gd name="T17" fmla="*/ 13181926 h 998"/>
                <a:gd name="T18" fmla="*/ 13250948 w 1590"/>
                <a:gd name="T19" fmla="*/ 115666112 h 99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90" h="998">
                  <a:moveTo>
                    <a:pt x="1589" y="997"/>
                  </a:moveTo>
                  <a:lnTo>
                    <a:pt x="0" y="997"/>
                  </a:lnTo>
                  <a:lnTo>
                    <a:pt x="0" y="0"/>
                  </a:lnTo>
                  <a:lnTo>
                    <a:pt x="1589" y="0"/>
                  </a:lnTo>
                  <a:lnTo>
                    <a:pt x="1589" y="997"/>
                  </a:lnTo>
                  <a:close/>
                  <a:moveTo>
                    <a:pt x="102" y="895"/>
                  </a:moveTo>
                  <a:lnTo>
                    <a:pt x="1487" y="895"/>
                  </a:lnTo>
                  <a:lnTo>
                    <a:pt x="1487" y="102"/>
                  </a:lnTo>
                  <a:lnTo>
                    <a:pt x="102" y="102"/>
                  </a:lnTo>
                  <a:lnTo>
                    <a:pt x="102" y="8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1" dirty="0"/>
            </a:p>
          </p:txBody>
        </p:sp>
        <p:sp>
          <p:nvSpPr>
            <p:cNvPr id="148" name="Freeform 45">
              <a:extLst>
                <a:ext uri="{FF2B5EF4-FFF2-40B4-BE49-F238E27FC236}">
                  <a16:creationId xmlns:a16="http://schemas.microsoft.com/office/drawing/2014/main" id="{F1E25BC3-30E9-470A-9A82-6EF3E9963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1938" y="2262188"/>
              <a:ext cx="554037" cy="341312"/>
            </a:xfrm>
            <a:custGeom>
              <a:avLst/>
              <a:gdLst>
                <a:gd name="T0" fmla="*/ 199322641 w 1539"/>
                <a:gd name="T1" fmla="*/ 122883853 h 947"/>
                <a:gd name="T2" fmla="*/ 186103512 w 1539"/>
                <a:gd name="T3" fmla="*/ 122883853 h 947"/>
                <a:gd name="T4" fmla="*/ 186103512 w 1539"/>
                <a:gd name="T5" fmla="*/ 13249537 h 947"/>
                <a:gd name="T6" fmla="*/ 0 w 1539"/>
                <a:gd name="T7" fmla="*/ 13249537 h 947"/>
                <a:gd name="T8" fmla="*/ 0 w 1539"/>
                <a:gd name="T9" fmla="*/ 0 h 947"/>
                <a:gd name="T10" fmla="*/ 199322641 w 1539"/>
                <a:gd name="T11" fmla="*/ 0 h 947"/>
                <a:gd name="T12" fmla="*/ 199322641 w 1539"/>
                <a:gd name="T13" fmla="*/ 122883853 h 9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39" h="947">
                  <a:moveTo>
                    <a:pt x="1538" y="946"/>
                  </a:moveTo>
                  <a:lnTo>
                    <a:pt x="1436" y="946"/>
                  </a:lnTo>
                  <a:lnTo>
                    <a:pt x="1436" y="102"/>
                  </a:lnTo>
                  <a:lnTo>
                    <a:pt x="0" y="102"/>
                  </a:lnTo>
                  <a:lnTo>
                    <a:pt x="0" y="0"/>
                  </a:lnTo>
                  <a:lnTo>
                    <a:pt x="1538" y="0"/>
                  </a:lnTo>
                  <a:lnTo>
                    <a:pt x="1538" y="94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1" dirty="0"/>
            </a:p>
          </p:txBody>
        </p:sp>
      </p:grpSp>
      <p:sp>
        <p:nvSpPr>
          <p:cNvPr id="136" name="Freeform 1" title="magnifying glass">
            <a:extLst>
              <a:ext uri="{FF2B5EF4-FFF2-40B4-BE49-F238E27FC236}">
                <a16:creationId xmlns:a16="http://schemas.microsoft.com/office/drawing/2014/main" id="{65571521-AD42-42E5-A477-13D53F361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5867" y="3860672"/>
            <a:ext cx="384275" cy="390525"/>
          </a:xfrm>
          <a:custGeom>
            <a:avLst/>
            <a:gdLst>
              <a:gd name="T0" fmla="*/ 138063790 w 1068"/>
              <a:gd name="T1" fmla="*/ 132270638 h 1085"/>
              <a:gd name="T2" fmla="*/ 101445222 w 1068"/>
              <a:gd name="T3" fmla="*/ 91591970 h 1085"/>
              <a:gd name="T4" fmla="*/ 113479108 w 1068"/>
              <a:gd name="T5" fmla="*/ 56613527 h 1085"/>
              <a:gd name="T6" fmla="*/ 56674805 w 1068"/>
              <a:gd name="T7" fmla="*/ 0 h 1085"/>
              <a:gd name="T8" fmla="*/ 0 w 1068"/>
              <a:gd name="T9" fmla="*/ 56613527 h 1085"/>
              <a:gd name="T10" fmla="*/ 56674805 w 1068"/>
              <a:gd name="T11" fmla="*/ 113356630 h 1085"/>
              <a:gd name="T12" fmla="*/ 92775744 w 1068"/>
              <a:gd name="T13" fmla="*/ 100401278 h 1085"/>
              <a:gd name="T14" fmla="*/ 128747546 w 1068"/>
              <a:gd name="T15" fmla="*/ 140432430 h 1085"/>
              <a:gd name="T16" fmla="*/ 138063790 w 1068"/>
              <a:gd name="T17" fmla="*/ 132270638 h 1085"/>
              <a:gd name="T18" fmla="*/ 56674805 w 1068"/>
              <a:gd name="T19" fmla="*/ 101178729 h 1085"/>
              <a:gd name="T20" fmla="*/ 12422018 w 1068"/>
              <a:gd name="T21" fmla="*/ 56872678 h 1085"/>
              <a:gd name="T22" fmla="*/ 56674805 w 1068"/>
              <a:gd name="T23" fmla="*/ 12695842 h 1085"/>
              <a:gd name="T24" fmla="*/ 100927593 w 1068"/>
              <a:gd name="T25" fmla="*/ 56872678 h 1085"/>
              <a:gd name="T26" fmla="*/ 56674805 w 1068"/>
              <a:gd name="T27" fmla="*/ 101178729 h 108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068" h="1085">
                <a:moveTo>
                  <a:pt x="1067" y="1021"/>
                </a:moveTo>
                <a:lnTo>
                  <a:pt x="784" y="707"/>
                </a:lnTo>
                <a:cubicBezTo>
                  <a:pt x="842" y="634"/>
                  <a:pt x="877" y="539"/>
                  <a:pt x="877" y="437"/>
                </a:cubicBezTo>
                <a:cubicBezTo>
                  <a:pt x="877" y="195"/>
                  <a:pt x="680" y="0"/>
                  <a:pt x="438" y="0"/>
                </a:cubicBezTo>
                <a:cubicBezTo>
                  <a:pt x="197" y="0"/>
                  <a:pt x="0" y="195"/>
                  <a:pt x="0" y="437"/>
                </a:cubicBezTo>
                <a:cubicBezTo>
                  <a:pt x="0" y="679"/>
                  <a:pt x="197" y="875"/>
                  <a:pt x="438" y="875"/>
                </a:cubicBezTo>
                <a:cubicBezTo>
                  <a:pt x="545" y="875"/>
                  <a:pt x="641" y="838"/>
                  <a:pt x="717" y="775"/>
                </a:cubicBezTo>
                <a:lnTo>
                  <a:pt x="995" y="1084"/>
                </a:lnTo>
                <a:lnTo>
                  <a:pt x="1067" y="1021"/>
                </a:lnTo>
                <a:close/>
                <a:moveTo>
                  <a:pt x="438" y="781"/>
                </a:moveTo>
                <a:cubicBezTo>
                  <a:pt x="250" y="781"/>
                  <a:pt x="96" y="627"/>
                  <a:pt x="96" y="439"/>
                </a:cubicBezTo>
                <a:cubicBezTo>
                  <a:pt x="96" y="251"/>
                  <a:pt x="250" y="98"/>
                  <a:pt x="438" y="98"/>
                </a:cubicBezTo>
                <a:cubicBezTo>
                  <a:pt x="627" y="98"/>
                  <a:pt x="780" y="251"/>
                  <a:pt x="780" y="439"/>
                </a:cubicBezTo>
                <a:cubicBezTo>
                  <a:pt x="780" y="627"/>
                  <a:pt x="627" y="781"/>
                  <a:pt x="438" y="78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0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9D41EA-C060-488F-891F-41D337D17AA0}"/>
              </a:ext>
            </a:extLst>
          </p:cNvPr>
          <p:cNvSpPr/>
          <p:nvPr/>
        </p:nvSpPr>
        <p:spPr>
          <a:xfrm>
            <a:off x="9232236" y="5457556"/>
            <a:ext cx="2127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+mn-lt"/>
              </a:rPr>
              <a:t>Model Metrics Value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DE7F8F-1AED-4DE7-BF7A-0C82D75177FE}"/>
              </a:ext>
            </a:extLst>
          </p:cNvPr>
          <p:cNvSpPr/>
          <p:nvPr/>
        </p:nvSpPr>
        <p:spPr>
          <a:xfrm>
            <a:off x="9232236" y="5759500"/>
            <a:ext cx="20635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Root Mean Square Error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E802E-C535-4F73-8938-FDE5BAD10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035" y="271463"/>
            <a:ext cx="10190922" cy="762000"/>
          </a:xfrm>
        </p:spPr>
        <p:txBody>
          <a:bodyPr/>
          <a:lstStyle/>
          <a:p>
            <a:pPr algn="ctr"/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E1790-FA26-4E2A-9E9E-DB71550F8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6035" y="1451113"/>
            <a:ext cx="10098156" cy="526111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dataset contains air quality data  at hourly and daily level of various stations across multiple cities in India.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A88FE5-E288-4790-B356-30968A5B7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722" y="2520707"/>
            <a:ext cx="8505704" cy="17697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7E100A-B3FF-479C-A886-78EF885A3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3723" y="4499319"/>
            <a:ext cx="8505703" cy="192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150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ADC5C-526F-4246-B8B1-585AC0F1E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830" y="377481"/>
            <a:ext cx="10114671" cy="671072"/>
          </a:xfrm>
        </p:spPr>
        <p:txBody>
          <a:bodyPr/>
          <a:lstStyle/>
          <a:p>
            <a:pPr algn="ctr"/>
            <a:br>
              <a:rPr lang="en-US" sz="3200" dirty="0"/>
            </a:b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 CORONA DATA ANALYSIS</a:t>
            </a:r>
            <a:endParaRPr lang="en-IN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8BD1F-AD64-4B41-B3EF-FF8963651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9289" y="1364978"/>
            <a:ext cx="10227212" cy="5115541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1500"/>
              </a:spcBef>
              <a:buSzPct val="70000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data is analyzed by using its distribution  as given by following distribution plots.</a:t>
            </a:r>
          </a:p>
          <a:p>
            <a:pPr marL="457200" indent="-457200" algn="just">
              <a:spcBef>
                <a:spcPts val="1500"/>
              </a:spcBef>
              <a:buSzPct val="70000"/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plot seems to be fairly same for the Day and Hour Basis Concentration.</a:t>
            </a:r>
          </a:p>
          <a:p>
            <a:pPr marL="0" indent="0" algn="just">
              <a:spcBef>
                <a:spcPts val="1500"/>
              </a:spcBef>
              <a:buSzPct val="70000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spcBef>
                <a:spcPts val="1500"/>
              </a:spcBef>
              <a:buSzPct val="70000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 algn="just">
              <a:spcBef>
                <a:spcPts val="1500"/>
              </a:spcBef>
              <a:buSzPct val="70000"/>
              <a:buFont typeface="Wingdings" panose="05000000000000000000" pitchFamily="2" charset="2"/>
              <a:buChar char="Ø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 algn="just">
              <a:spcBef>
                <a:spcPts val="1500"/>
              </a:spcBef>
              <a:buSzPct val="70000"/>
              <a:buFont typeface="Wingdings" panose="05000000000000000000" pitchFamily="2" charset="2"/>
              <a:buChar char="Ø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591AF1-BBCD-41F0-B5E8-F18C615C2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3729037"/>
            <a:ext cx="4038600" cy="2667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D769AC-EAEA-42FD-BA87-77B061FA4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096" y="3729037"/>
            <a:ext cx="424815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278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1335C1-CF01-438C-95A2-6170A2617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408" y="362157"/>
            <a:ext cx="4419600" cy="2714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285A21-F1FD-4DEB-BA53-D84A85BAD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801" y="362157"/>
            <a:ext cx="4152900" cy="274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F51B7A-0305-4B5E-9155-9318B404A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0408" y="3571253"/>
            <a:ext cx="4438650" cy="2657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2CA4C7-6679-41C9-AAEC-DBFBB7E572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5296" y="3429000"/>
            <a:ext cx="411480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529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FCD4D8-3BF7-4166-A222-DC67E59B2C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9914" y="773091"/>
            <a:ext cx="9295500" cy="581361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43E1778-383F-47F0-B846-4586587F1A05}"/>
              </a:ext>
            </a:extLst>
          </p:cNvPr>
          <p:cNvSpPr/>
          <p:nvPr/>
        </p:nvSpPr>
        <p:spPr>
          <a:xfrm>
            <a:off x="2060896" y="317676"/>
            <a:ext cx="999671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 PLOT FOR NO CONCENTRATION IN DIFFERENT CITIES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3494338473"/>
      </p:ext>
    </p:extLst>
  </p:cSld>
  <p:clrMapOvr>
    <a:masterClrMapping/>
  </p:clrMapOvr>
</p:sld>
</file>

<file path=ppt/theme/theme1.xml><?xml version="1.0" encoding="utf-8"?>
<a:theme xmlns:a="http://schemas.openxmlformats.org/drawingml/2006/main" name="Prevention-and-Early-Detectio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efault Design">
      <a:majorFont>
        <a:latin typeface="FrutigerBold"/>
        <a:ea typeface=""/>
        <a:cs typeface=""/>
      </a:majorFont>
      <a:minorFont>
        <a:latin typeface="Kepler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C41E3A"/>
        </a:dk2>
        <a:lt2>
          <a:srgbClr val="0038A8"/>
        </a:lt2>
        <a:accent1>
          <a:srgbClr val="CCCCCC"/>
        </a:accent1>
        <a:accent2>
          <a:srgbClr val="67097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D0772"/>
        </a:accent6>
        <a:hlink>
          <a:srgbClr val="F9A71D"/>
        </a:hlink>
        <a:folHlink>
          <a:srgbClr val="ABCC2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C41E3A"/>
        </a:lt1>
        <a:dk2>
          <a:srgbClr val="FFFFFF"/>
        </a:dk2>
        <a:lt2>
          <a:srgbClr val="0038A8"/>
        </a:lt2>
        <a:accent1>
          <a:srgbClr val="CCCCCC"/>
        </a:accent1>
        <a:accent2>
          <a:srgbClr val="67097F"/>
        </a:accent2>
        <a:accent3>
          <a:srgbClr val="DEABAE"/>
        </a:accent3>
        <a:accent4>
          <a:srgbClr val="000000"/>
        </a:accent4>
        <a:accent5>
          <a:srgbClr val="E2E2E2"/>
        </a:accent5>
        <a:accent6>
          <a:srgbClr val="5D0772"/>
        </a:accent6>
        <a:hlink>
          <a:srgbClr val="F9A71D"/>
        </a:hlink>
        <a:folHlink>
          <a:srgbClr val="ABCC2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0038A8"/>
        </a:lt1>
        <a:dk2>
          <a:srgbClr val="C41E3A"/>
        </a:dk2>
        <a:lt2>
          <a:srgbClr val="FFFFFF"/>
        </a:lt2>
        <a:accent1>
          <a:srgbClr val="CCCCCC"/>
        </a:accent1>
        <a:accent2>
          <a:srgbClr val="67097F"/>
        </a:accent2>
        <a:accent3>
          <a:srgbClr val="AAAED1"/>
        </a:accent3>
        <a:accent4>
          <a:srgbClr val="000000"/>
        </a:accent4>
        <a:accent5>
          <a:srgbClr val="E2E2E2"/>
        </a:accent5>
        <a:accent6>
          <a:srgbClr val="5D0772"/>
        </a:accent6>
        <a:hlink>
          <a:srgbClr val="F9A71D"/>
        </a:hlink>
        <a:folHlink>
          <a:srgbClr val="ABCC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2358</TotalTime>
  <Words>512</Words>
  <Application>Microsoft Office PowerPoint</Application>
  <PresentationFormat>Widescreen</PresentationFormat>
  <Paragraphs>77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Arial</vt:lpstr>
      <vt:lpstr>Baskerville Old Face</vt:lpstr>
      <vt:lpstr>Calibri</vt:lpstr>
      <vt:lpstr>Calibri Light</vt:lpstr>
      <vt:lpstr>Frutiger 65 Bold</vt:lpstr>
      <vt:lpstr>FrutigerBold</vt:lpstr>
      <vt:lpstr>Kepler Regular</vt:lpstr>
      <vt:lpstr>KeplerRegular</vt:lpstr>
      <vt:lpstr>Times New Roman</vt:lpstr>
      <vt:lpstr>Wingdings</vt:lpstr>
      <vt:lpstr>Prevention-and-Early-Detection</vt:lpstr>
      <vt:lpstr>Office Theme</vt:lpstr>
      <vt:lpstr>PowerPoint Presentation</vt:lpstr>
      <vt:lpstr>TABLE OF CONTENT</vt:lpstr>
      <vt:lpstr>INTRODUCTION </vt:lpstr>
      <vt:lpstr>OBJECTIVE</vt:lpstr>
      <vt:lpstr>ROAD MAP</vt:lpstr>
      <vt:lpstr>DATASET</vt:lpstr>
      <vt:lpstr> PRE CORONA DATA ANALYSIS</vt:lpstr>
      <vt:lpstr>PowerPoint Presentation</vt:lpstr>
      <vt:lpstr>PowerPoint Presentation</vt:lpstr>
      <vt:lpstr>SEASONAL ANALYSIS</vt:lpstr>
      <vt:lpstr>ANALYSIS OF NO CONCENTRATION IN CITY OF AHMEDABAD</vt:lpstr>
      <vt:lpstr>PowerPoint Presentation</vt:lpstr>
      <vt:lpstr> POST CORONA DATA ANALYSIS</vt:lpstr>
      <vt:lpstr>PowerPoint Presentation</vt:lpstr>
      <vt:lpstr>  Model Metrics Value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Aniket Chauhan</dc:creator>
  <cp:lastModifiedBy>Aniket Chauhan</cp:lastModifiedBy>
  <cp:revision>170</cp:revision>
  <dcterms:created xsi:type="dcterms:W3CDTF">2019-06-26T19:37:06Z</dcterms:created>
  <dcterms:modified xsi:type="dcterms:W3CDTF">2020-06-05T18:22:35Z</dcterms:modified>
</cp:coreProperties>
</file>