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3" r:id="rId2"/>
  </p:sldMasterIdLst>
  <p:sldIdLst>
    <p:sldId id="261" r:id="rId3"/>
    <p:sldId id="257" r:id="rId4"/>
    <p:sldId id="258" r:id="rId5"/>
    <p:sldId id="352" r:id="rId6"/>
    <p:sldId id="259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2" r:id="rId16"/>
    <p:sldId id="344" r:id="rId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Kepler Regular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Kepler Regular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Kepler Regular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Kepler Regular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Kepler Regular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Kepler Regular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Kepler Regular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Kepler Regular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Kepler Regular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C6BE9D3-51B4-4614-87A0-D4954B46D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" y="1588"/>
            <a:ext cx="10409767" cy="50276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Kepler Regular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Kepler Regular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Kepler Regular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Kepler Regular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Kepler Regular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Kepler Regular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Kepler Regular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Kepler Regular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Kepler Regular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DA0E5548-E212-48F4-BD08-4F2092C7F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933" y="5943600"/>
            <a:ext cx="12954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white">
          <a:xfrm>
            <a:off x="2235200" y="273050"/>
            <a:ext cx="7672917" cy="762000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235200" y="1219200"/>
            <a:ext cx="7672917" cy="17526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Kepler Regular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E946C66-9134-4A5D-BA4B-8D45213504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0" y="6400800"/>
            <a:ext cx="3860800" cy="30480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41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A759272-CF38-4477-8AB8-22FBC07FE5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87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7000" y="271468"/>
            <a:ext cx="2260600" cy="5824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5200" y="271468"/>
            <a:ext cx="6578600" cy="5824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3ADE4BE-1F7B-4ACC-AA3A-93BAE72555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932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0" y="271463"/>
            <a:ext cx="904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35200" y="1219200"/>
            <a:ext cx="44196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0" y="1219200"/>
            <a:ext cx="4419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0" y="3733800"/>
            <a:ext cx="4419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7B3730-C6B7-46AA-9DF4-DE0CA16EEA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044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0" y="271463"/>
            <a:ext cx="904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35200" y="1219200"/>
            <a:ext cx="44196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1219200"/>
            <a:ext cx="44196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3F57EB-9D6D-4F2A-845B-6B31436A4A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313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0" y="271463"/>
            <a:ext cx="904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35200" y="1219200"/>
            <a:ext cx="44196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858000" y="1219200"/>
            <a:ext cx="4419600" cy="4876800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336E61-2F13-4AA2-9365-F180281483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245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0" y="271463"/>
            <a:ext cx="904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5200" y="1219200"/>
            <a:ext cx="44196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0" y="1219200"/>
            <a:ext cx="4419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0" y="3733800"/>
            <a:ext cx="4419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9D02B-3BD8-4D50-BFD4-AFBFA57E48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321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9F7713F-F276-4D99-902A-2B487E52E911}"/>
              </a:ext>
            </a:extLst>
          </p:cNvPr>
          <p:cNvGrpSpPr/>
          <p:nvPr userDrawn="1"/>
        </p:nvGrpSpPr>
        <p:grpSpPr>
          <a:xfrm>
            <a:off x="-699449" y="2843200"/>
            <a:ext cx="13590897" cy="2513904"/>
            <a:chOff x="0" y="1905001"/>
            <a:chExt cx="13312790" cy="2463103"/>
          </a:xfrm>
        </p:grpSpPr>
        <p:grpSp>
          <p:nvGrpSpPr>
            <p:cNvPr id="6" name="Group 13">
              <a:extLst>
                <a:ext uri="{FF2B5EF4-FFF2-40B4-BE49-F238E27FC236}">
                  <a16:creationId xmlns:a16="http://schemas.microsoft.com/office/drawing/2014/main" id="{31419B6E-6072-486F-934D-334D97AE707D}"/>
                </a:ext>
              </a:extLst>
            </p:cNvPr>
            <p:cNvGrpSpPr/>
            <p:nvPr/>
          </p:nvGrpSpPr>
          <p:grpSpPr>
            <a:xfrm rot="16200000">
              <a:off x="617101" y="2518213"/>
              <a:ext cx="1232788" cy="2466989"/>
              <a:chOff x="292800" y="3047985"/>
              <a:chExt cx="1232788" cy="2466989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F82E582C-1395-49A6-B9CA-BE4DC6F73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00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26" name="Freeform 27">
                <a:extLst>
                  <a:ext uri="{FF2B5EF4-FFF2-40B4-BE49-F238E27FC236}">
                    <a16:creationId xmlns:a16="http://schemas.microsoft.com/office/drawing/2014/main" id="{329A4C95-10DC-4612-ADA5-41B6C2D8C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  <p:grpSp>
          <p:nvGrpSpPr>
            <p:cNvPr id="7" name="Group 16">
              <a:extLst>
                <a:ext uri="{FF2B5EF4-FFF2-40B4-BE49-F238E27FC236}">
                  <a16:creationId xmlns:a16="http://schemas.microsoft.com/office/drawing/2014/main" id="{77AC8E05-0CD8-45C2-9372-8742EEBBFCAC}"/>
                </a:ext>
              </a:extLst>
            </p:cNvPr>
            <p:cNvGrpSpPr/>
            <p:nvPr/>
          </p:nvGrpSpPr>
          <p:grpSpPr>
            <a:xfrm rot="5400000">
              <a:off x="2423662" y="1287900"/>
              <a:ext cx="1232788" cy="2466989"/>
              <a:chOff x="292799" y="3047985"/>
              <a:chExt cx="1232788" cy="2466989"/>
            </a:xfrm>
          </p:grpSpPr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8FDB3D1A-56C8-4976-BE8F-931105C126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7ED97A46-131E-497B-B782-D4AD9EE0F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  <p:grpSp>
          <p:nvGrpSpPr>
            <p:cNvPr id="8" name="Group 13">
              <a:extLst>
                <a:ext uri="{FF2B5EF4-FFF2-40B4-BE49-F238E27FC236}">
                  <a16:creationId xmlns:a16="http://schemas.microsoft.com/office/drawing/2014/main" id="{51BD5918-9B51-448F-9715-0A7E8777BAB1}"/>
                </a:ext>
              </a:extLst>
            </p:cNvPr>
            <p:cNvGrpSpPr/>
            <p:nvPr/>
          </p:nvGrpSpPr>
          <p:grpSpPr>
            <a:xfrm rot="16200000">
              <a:off x="4231840" y="2515040"/>
              <a:ext cx="1232788" cy="2466989"/>
              <a:chOff x="292799" y="3047985"/>
              <a:chExt cx="1232788" cy="2466989"/>
            </a:xfrm>
          </p:grpSpPr>
          <p:sp>
            <p:nvSpPr>
              <p:cNvPr id="21" name="Freeform 5">
                <a:extLst>
                  <a:ext uri="{FF2B5EF4-FFF2-40B4-BE49-F238E27FC236}">
                    <a16:creationId xmlns:a16="http://schemas.microsoft.com/office/drawing/2014/main" id="{21035402-F15D-462E-AA2F-10DE26AF2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62AE57B7-4AF7-4F93-980A-79A30DE612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6F3EF161-B073-4FD9-A023-8623005CE0EC}"/>
                </a:ext>
              </a:extLst>
            </p:cNvPr>
            <p:cNvGrpSpPr/>
            <p:nvPr/>
          </p:nvGrpSpPr>
          <p:grpSpPr>
            <a:xfrm rot="5400000">
              <a:off x="6038401" y="1291076"/>
              <a:ext cx="1232788" cy="2466989"/>
              <a:chOff x="292799" y="3047985"/>
              <a:chExt cx="1232788" cy="2466989"/>
            </a:xfrm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8DE69C74-7D9F-4747-B31C-98C2C6191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20" name="Freeform 27">
                <a:extLst>
                  <a:ext uri="{FF2B5EF4-FFF2-40B4-BE49-F238E27FC236}">
                    <a16:creationId xmlns:a16="http://schemas.microsoft.com/office/drawing/2014/main" id="{FB6CC4C4-EF42-4290-8862-1E806EA87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  <p:grpSp>
          <p:nvGrpSpPr>
            <p:cNvPr id="10" name="Group 13">
              <a:extLst>
                <a:ext uri="{FF2B5EF4-FFF2-40B4-BE49-F238E27FC236}">
                  <a16:creationId xmlns:a16="http://schemas.microsoft.com/office/drawing/2014/main" id="{7F0FA6F7-DB24-4AD6-B9C7-FDF8281A43EC}"/>
                </a:ext>
              </a:extLst>
            </p:cNvPr>
            <p:cNvGrpSpPr/>
            <p:nvPr/>
          </p:nvGrpSpPr>
          <p:grpSpPr>
            <a:xfrm rot="16200000">
              <a:off x="7848163" y="2518215"/>
              <a:ext cx="1232788" cy="2466989"/>
              <a:chOff x="292799" y="3047985"/>
              <a:chExt cx="1232788" cy="2466989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C4E97A3B-C471-470E-9365-7D8D7B9629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18" name="Freeform 27">
                <a:extLst>
                  <a:ext uri="{FF2B5EF4-FFF2-40B4-BE49-F238E27FC236}">
                    <a16:creationId xmlns:a16="http://schemas.microsoft.com/office/drawing/2014/main" id="{8BE79C95-D5B4-44D5-B163-4B7716D4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  <p:grpSp>
          <p:nvGrpSpPr>
            <p:cNvPr id="11" name="Group 16">
              <a:extLst>
                <a:ext uri="{FF2B5EF4-FFF2-40B4-BE49-F238E27FC236}">
                  <a16:creationId xmlns:a16="http://schemas.microsoft.com/office/drawing/2014/main" id="{1027B088-C4B0-4E02-A887-0959049DB257}"/>
                </a:ext>
              </a:extLst>
            </p:cNvPr>
            <p:cNvGrpSpPr/>
            <p:nvPr/>
          </p:nvGrpSpPr>
          <p:grpSpPr>
            <a:xfrm rot="5400000">
              <a:off x="9654724" y="1287901"/>
              <a:ext cx="1232788" cy="2466989"/>
              <a:chOff x="292799" y="3047985"/>
              <a:chExt cx="1232788" cy="2466989"/>
            </a:xfrm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AA42CD71-BAAA-4142-B9B9-E34C9A571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16" name="Freeform 27">
                <a:extLst>
                  <a:ext uri="{FF2B5EF4-FFF2-40B4-BE49-F238E27FC236}">
                    <a16:creationId xmlns:a16="http://schemas.microsoft.com/office/drawing/2014/main" id="{FE4C56CF-A26E-45E4-AD2F-C6A02C770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  <p:grpSp>
          <p:nvGrpSpPr>
            <p:cNvPr id="12" name="Group 13">
              <a:extLst>
                <a:ext uri="{FF2B5EF4-FFF2-40B4-BE49-F238E27FC236}">
                  <a16:creationId xmlns:a16="http://schemas.microsoft.com/office/drawing/2014/main" id="{73372373-127F-4667-8D74-51A76A996447}"/>
                </a:ext>
              </a:extLst>
            </p:cNvPr>
            <p:cNvGrpSpPr/>
            <p:nvPr/>
          </p:nvGrpSpPr>
          <p:grpSpPr>
            <a:xfrm rot="16200000">
              <a:off x="11462902" y="2515041"/>
              <a:ext cx="1232788" cy="2466989"/>
              <a:chOff x="292799" y="3047985"/>
              <a:chExt cx="1232788" cy="2466989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0FBC8564-CAE3-436E-B228-B1A53CE33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14" name="Freeform 27">
                <a:extLst>
                  <a:ext uri="{FF2B5EF4-FFF2-40B4-BE49-F238E27FC236}">
                    <a16:creationId xmlns:a16="http://schemas.microsoft.com/office/drawing/2014/main" id="{D3638C20-B3DC-47FF-8234-FCB20F834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72F663C8-0A3D-4772-B788-8645CCA72B0E}"/>
              </a:ext>
            </a:extLst>
          </p:cNvPr>
          <p:cNvSpPr/>
          <p:nvPr userDrawn="1"/>
        </p:nvSpPr>
        <p:spPr>
          <a:xfrm>
            <a:off x="176533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FDCF70-1877-410D-BB9A-F351D77EC67C}"/>
              </a:ext>
            </a:extLst>
          </p:cNvPr>
          <p:cNvSpPr/>
          <p:nvPr userDrawn="1"/>
        </p:nvSpPr>
        <p:spPr>
          <a:xfrm>
            <a:off x="3852552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5F80D3-A651-4CF6-83E3-F2BD79B93603}"/>
              </a:ext>
            </a:extLst>
          </p:cNvPr>
          <p:cNvSpPr/>
          <p:nvPr userDrawn="1"/>
        </p:nvSpPr>
        <p:spPr>
          <a:xfrm>
            <a:off x="7541275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1C79335-FF45-41DA-A195-8967ED85B79A}"/>
              </a:ext>
            </a:extLst>
          </p:cNvPr>
          <p:cNvSpPr/>
          <p:nvPr userDrawn="1"/>
        </p:nvSpPr>
        <p:spPr>
          <a:xfrm>
            <a:off x="5696914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D8FE2A3-0F9E-4EB5-A820-2A0946179A16}"/>
              </a:ext>
            </a:extLst>
          </p:cNvPr>
          <p:cNvSpPr/>
          <p:nvPr/>
        </p:nvSpPr>
        <p:spPr>
          <a:xfrm>
            <a:off x="2008191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DB8694D-C5FF-4561-8CCF-8D073E5179B1}"/>
              </a:ext>
            </a:extLst>
          </p:cNvPr>
          <p:cNvSpPr/>
          <p:nvPr userDrawn="1"/>
        </p:nvSpPr>
        <p:spPr>
          <a:xfrm>
            <a:off x="9385636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5A5B67-D80B-4B4D-B8DF-F73DCB11E72D}"/>
              </a:ext>
            </a:extLst>
          </p:cNvPr>
          <p:cNvSpPr/>
          <p:nvPr userDrawn="1"/>
        </p:nvSpPr>
        <p:spPr>
          <a:xfrm>
            <a:off x="11242703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73C2D20-F522-46E5-9A5F-10773C6078F4}"/>
              </a:ext>
            </a:extLst>
          </p:cNvPr>
          <p:cNvGrpSpPr/>
          <p:nvPr userDrawn="1"/>
        </p:nvGrpSpPr>
        <p:grpSpPr>
          <a:xfrm>
            <a:off x="4025299" y="4998789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9D4128B-A2BA-455C-A62F-6A83C9277544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C5D6C7E-0218-4A06-AE4B-ED84977F7C0C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DFD51A6-AAEE-40B2-88C6-EF9138C55A1D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A153B77-3B65-49C2-A456-EF1213190A7F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8341A32-CFA7-4544-A551-9CC8E2729ECE}"/>
              </a:ext>
            </a:extLst>
          </p:cNvPr>
          <p:cNvGrpSpPr/>
          <p:nvPr userDrawn="1"/>
        </p:nvGrpSpPr>
        <p:grpSpPr>
          <a:xfrm>
            <a:off x="5832966" y="3180453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5B82C1C-014F-4153-90BA-F7AF283F479F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FF83976-2B9E-490E-899A-C8F87288DC8A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7199B39-2F76-42DD-B848-5D0458B960D7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A44131B-3995-48F9-AC9C-49CADCF14A3A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1F18E26-1F96-4ADE-8203-50B5C784AE1B}"/>
              </a:ext>
            </a:extLst>
          </p:cNvPr>
          <p:cNvGrpSpPr/>
          <p:nvPr userDrawn="1"/>
        </p:nvGrpSpPr>
        <p:grpSpPr>
          <a:xfrm>
            <a:off x="7733914" y="4993973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928412D-C5CB-4ECA-94CE-C1485AC9ECB4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32ACC48-791A-4A91-A05A-829BD94937F4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A22D6B7-1768-4BC8-A128-AEAD2FCF109F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3E4517E-3541-4A61-A416-DD71B49B6F8E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20E940B-AE45-4176-8B91-0DF96D42AAC1}"/>
              </a:ext>
            </a:extLst>
          </p:cNvPr>
          <p:cNvGrpSpPr/>
          <p:nvPr userDrawn="1"/>
        </p:nvGrpSpPr>
        <p:grpSpPr>
          <a:xfrm>
            <a:off x="11425459" y="5008133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46AA38C-90C3-49C3-9EBF-B74A3BA04DE5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D7B2B6-07AE-404E-B804-8574056E34D6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3F911EE-8C3F-4321-BA0E-AB8E82DADF1A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1041C398-57AC-472C-B6FB-FC5E17D8C7BB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02BA0F0-442E-44F8-A886-69995C42C34E}"/>
              </a:ext>
            </a:extLst>
          </p:cNvPr>
          <p:cNvGrpSpPr/>
          <p:nvPr userDrawn="1"/>
        </p:nvGrpSpPr>
        <p:grpSpPr>
          <a:xfrm>
            <a:off x="2173632" y="3177764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7B6121EA-FB34-4620-93AA-BB11E0A57F3D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F53B81C-2403-4A12-BDDC-711F5016B855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E5D688A-D230-4677-AE79-69DC029A333D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55B473D-F0E5-4A42-B4DD-D925B89A1A2D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C30F300-2BBC-4703-A383-28CE2AF3E918}"/>
              </a:ext>
            </a:extLst>
          </p:cNvPr>
          <p:cNvGrpSpPr/>
          <p:nvPr userDrawn="1"/>
        </p:nvGrpSpPr>
        <p:grpSpPr>
          <a:xfrm>
            <a:off x="325458" y="4993973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22E0544-8A82-4619-8048-C939B2716F26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A26A3D8-14B2-4503-9F66-814040A7D84E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C0749D3-C798-4770-9F5D-3CE89ECC3FC9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2024011-EE34-48DC-BBCF-0320C1145D84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D52505A-92C2-48D7-B0AE-C7A9761D6B27}"/>
              </a:ext>
            </a:extLst>
          </p:cNvPr>
          <p:cNvGrpSpPr/>
          <p:nvPr userDrawn="1"/>
        </p:nvGrpSpPr>
        <p:grpSpPr>
          <a:xfrm>
            <a:off x="9554496" y="3180453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E2FAAE1-A323-4A9B-92E1-0C77C35F4ACC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8B0E3F9-20BB-43A0-8846-08825ED3FDA6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B3FF6AF-E7FF-4ED0-BB0F-B220EA65D03C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778D9B29-5F4C-4869-9A08-98CE398084F9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568608-6FD2-334D-B17E-2A6443FD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57" y="274102"/>
            <a:ext cx="11038348" cy="48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32" tIns="18293" rIns="27439" bIns="18293"/>
          <a:lstStyle>
            <a:lvl1pPr>
              <a:defRPr lang="en-US" sz="4001">
                <a:solidFill>
                  <a:srgbClr val="000000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defTabSz="457200">
              <a:lnSpc>
                <a:spcPct val="85000"/>
              </a:lnSpc>
              <a:spcBef>
                <a:spcPts val="200"/>
              </a:spcBef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C6883-E69E-804D-B128-8EEEC5357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157" y="831764"/>
            <a:ext cx="1103788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/>
              <a:t>Click to edit Master text styles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AEF4995D-9D4A-E445-AB65-BD8097A687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82700" y="1702907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/>
              <a:t>Click to edit Master text styles</a:t>
            </a:r>
          </a:p>
        </p:txBody>
      </p:sp>
      <p:sp>
        <p:nvSpPr>
          <p:cNvPr id="105" name="Text Placeholder 32">
            <a:extLst>
              <a:ext uri="{FF2B5EF4-FFF2-40B4-BE49-F238E27FC236}">
                <a16:creationId xmlns:a16="http://schemas.microsoft.com/office/drawing/2014/main" id="{C1FCF8A8-FDCC-A34B-A413-FF59A1E1D4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7900" y="1706149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/>
              <a:t>Click to edit Master text styles</a:t>
            </a:r>
          </a:p>
        </p:txBody>
      </p:sp>
      <p:sp>
        <p:nvSpPr>
          <p:cNvPr id="106" name="Text Placeholder 32">
            <a:extLst>
              <a:ext uri="{FF2B5EF4-FFF2-40B4-BE49-F238E27FC236}">
                <a16:creationId xmlns:a16="http://schemas.microsoft.com/office/drawing/2014/main" id="{330415E3-2C06-824C-B84C-579994CBD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58200" y="1698964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/>
              <a:t>Click to edit Master text styles</a:t>
            </a:r>
          </a:p>
        </p:txBody>
      </p:sp>
      <p:sp>
        <p:nvSpPr>
          <p:cNvPr id="107" name="Text Placeholder 32">
            <a:extLst>
              <a:ext uri="{FF2B5EF4-FFF2-40B4-BE49-F238E27FC236}">
                <a16:creationId xmlns:a16="http://schemas.microsoft.com/office/drawing/2014/main" id="{A1E8DFFC-47D1-5C4E-B4C9-086B7EEA8D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59900" y="5615629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/>
              <a:t>Click to edit Master text styles</a:t>
            </a:r>
          </a:p>
        </p:txBody>
      </p:sp>
      <p:sp>
        <p:nvSpPr>
          <p:cNvPr id="108" name="Text Placeholder 32">
            <a:extLst>
              <a:ext uri="{FF2B5EF4-FFF2-40B4-BE49-F238E27FC236}">
                <a16:creationId xmlns:a16="http://schemas.microsoft.com/office/drawing/2014/main" id="{9E2AEA22-DCFC-D041-BABC-ED53F77098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21489" y="5609984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/>
              <a:t>Click to edit Master text styles</a:t>
            </a:r>
          </a:p>
        </p:txBody>
      </p:sp>
      <p:sp>
        <p:nvSpPr>
          <p:cNvPr id="109" name="Text Placeholder 32">
            <a:extLst>
              <a:ext uri="{FF2B5EF4-FFF2-40B4-BE49-F238E27FC236}">
                <a16:creationId xmlns:a16="http://schemas.microsoft.com/office/drawing/2014/main" id="{E87D9E4F-4C55-484C-B2B6-A1ECDFCB8C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65459" y="5610240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/>
              <a:t>Click to edit Master text styles</a:t>
            </a:r>
          </a:p>
        </p:txBody>
      </p:sp>
      <p:sp>
        <p:nvSpPr>
          <p:cNvPr id="110" name="Text Placeholder 32">
            <a:extLst>
              <a:ext uri="{FF2B5EF4-FFF2-40B4-BE49-F238E27FC236}">
                <a16:creationId xmlns:a16="http://schemas.microsoft.com/office/drawing/2014/main" id="{797E3136-5302-414A-ABCF-5F194BDAC5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6533" y="5609984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/>
              <a:t>Click to edit Master text styles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6EEA99AC-3C9D-2A4A-A338-A25EC300FF6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03541" y="2100990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en-US"/>
              <a:t>Click to edit Master text styles</a:t>
            </a:r>
          </a:p>
          <a:p>
            <a:pPr marL="285750" lvl="1" indent="-285750" defTabSz="457200"/>
            <a:r>
              <a:rPr lang="en-US"/>
              <a:t>Second level</a:t>
            </a:r>
          </a:p>
        </p:txBody>
      </p:sp>
      <p:sp>
        <p:nvSpPr>
          <p:cNvPr id="111" name="Text Placeholder 36">
            <a:extLst>
              <a:ext uri="{FF2B5EF4-FFF2-40B4-BE49-F238E27FC236}">
                <a16:creationId xmlns:a16="http://schemas.microsoft.com/office/drawing/2014/main" id="{09CFC8FC-3BEE-EE48-8642-AA1FEF2F3C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9526" y="6021110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en-US"/>
              <a:t>Click to edit Master text styles</a:t>
            </a:r>
          </a:p>
          <a:p>
            <a:pPr marL="285750" lvl="1" indent="-285750" defTabSz="457200"/>
            <a:r>
              <a:rPr lang="en-US"/>
              <a:t>Second level</a:t>
            </a:r>
          </a:p>
        </p:txBody>
      </p:sp>
      <p:sp>
        <p:nvSpPr>
          <p:cNvPr id="112" name="Text Placeholder 36">
            <a:extLst>
              <a:ext uri="{FF2B5EF4-FFF2-40B4-BE49-F238E27FC236}">
                <a16:creationId xmlns:a16="http://schemas.microsoft.com/office/drawing/2014/main" id="{C0C1F08E-EB45-4040-B1DE-F5C9F74D41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59815" y="6011204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en-US"/>
              <a:t>Click to edit Master text styles</a:t>
            </a:r>
          </a:p>
          <a:p>
            <a:pPr marL="285750" lvl="1" indent="-285750" defTabSz="457200"/>
            <a:r>
              <a:rPr lang="en-US"/>
              <a:t>Second level</a:t>
            </a:r>
          </a:p>
        </p:txBody>
      </p:sp>
      <p:sp>
        <p:nvSpPr>
          <p:cNvPr id="113" name="Text Placeholder 36">
            <a:extLst>
              <a:ext uri="{FF2B5EF4-FFF2-40B4-BE49-F238E27FC236}">
                <a16:creationId xmlns:a16="http://schemas.microsoft.com/office/drawing/2014/main" id="{8FC76C4F-CD1A-D746-B1D3-B44153933A8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21913" y="6011204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en-US"/>
              <a:t>Click to edit Master text styles</a:t>
            </a:r>
          </a:p>
          <a:p>
            <a:pPr marL="285750" lvl="1" indent="-285750" defTabSz="457200"/>
            <a:r>
              <a:rPr lang="en-US"/>
              <a:t>Second level</a:t>
            </a:r>
          </a:p>
        </p:txBody>
      </p:sp>
      <p:sp>
        <p:nvSpPr>
          <p:cNvPr id="114" name="Text Placeholder 36">
            <a:extLst>
              <a:ext uri="{FF2B5EF4-FFF2-40B4-BE49-F238E27FC236}">
                <a16:creationId xmlns:a16="http://schemas.microsoft.com/office/drawing/2014/main" id="{0757525E-87E6-B848-B4D2-3CC4A79F57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59900" y="6026372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en-US"/>
              <a:t>Click to edit Master text styles</a:t>
            </a:r>
          </a:p>
          <a:p>
            <a:pPr marL="285750" lvl="1" indent="-285750" defTabSz="457200"/>
            <a:r>
              <a:rPr lang="en-US"/>
              <a:t>Second level</a:t>
            </a:r>
          </a:p>
        </p:txBody>
      </p:sp>
      <p:sp>
        <p:nvSpPr>
          <p:cNvPr id="115" name="Text Placeholder 36">
            <a:extLst>
              <a:ext uri="{FF2B5EF4-FFF2-40B4-BE49-F238E27FC236}">
                <a16:creationId xmlns:a16="http://schemas.microsoft.com/office/drawing/2014/main" id="{C932B98E-D4A1-224D-AE02-BA44EC59F6C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777649" y="2100990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en-US"/>
              <a:t>Click to edit Master text styles</a:t>
            </a:r>
          </a:p>
          <a:p>
            <a:pPr marL="285750" lvl="1" indent="-285750" defTabSz="457200"/>
            <a:r>
              <a:rPr lang="en-US"/>
              <a:t>Second level</a:t>
            </a:r>
          </a:p>
        </p:txBody>
      </p:sp>
      <p:sp>
        <p:nvSpPr>
          <p:cNvPr id="116" name="Text Placeholder 36">
            <a:extLst>
              <a:ext uri="{FF2B5EF4-FFF2-40B4-BE49-F238E27FC236}">
                <a16:creationId xmlns:a16="http://schemas.microsoft.com/office/drawing/2014/main" id="{E6B8CE9E-C819-6341-8CC9-A687095C617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71303" y="2107369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en-US"/>
              <a:t>Click to edit Master text styles</a:t>
            </a:r>
          </a:p>
          <a:p>
            <a:pPr marL="285750" lvl="1" indent="-285750" defTabSz="457200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70349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F427-9DB0-45CC-BF41-8D196ABF8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63FD8-0C03-4330-BD61-58B2A8A7D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6C2C-F871-4B82-B15E-DD080BD7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39A-76FB-45F4-926A-D55E9B81134B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94B98-A732-4BE9-A09F-B6ED45AE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1CD0-E66D-46D7-AE44-953EAB8C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FED9-AF10-4B4C-ADEA-DA114642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666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13CC0-337B-42A1-8289-2EE1C92E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0E91-21CA-44D2-B28C-5F6BC36A6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8BB97-519C-4937-B388-692151ED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39A-76FB-45F4-926A-D55E9B81134B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AD7C7-A9B0-40CA-93EA-ACDF103A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21D60-4877-42AD-B84A-83C6939D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FED9-AF10-4B4C-ADEA-DA114642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167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9EB4-2CF7-45DA-B572-8C02ACDE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21909-03B8-4B59-BE47-8FCDF46D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4187-3542-4374-9655-BDA4EFB5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39A-76FB-45F4-926A-D55E9B81134B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AD5C6-E6EE-4AF1-926D-ABF963DC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6D9A-EA07-4728-9D5A-1605E2C8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FED9-AF10-4B4C-ADEA-DA114642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0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DDBA7CB-D6E9-49FE-9ED7-EB5877FE7F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016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37B4-977F-4EAE-8CD5-61952B25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136C1-E2F2-4792-B3AE-79D3F2670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3F71-F46F-401E-866A-F9EF49C40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34077-C170-4D69-B2B6-67594E1E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39A-76FB-45F4-926A-D55E9B81134B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56FD5-0445-40FA-A32C-E3900672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64D01-9BA4-44DE-8059-DDDCA957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FED9-AF10-4B4C-ADEA-DA114642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054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4131-BA86-4EE0-99A8-A4ACEB3D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D32EF-3D85-4125-AAE8-A77511C5F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D83F7-B6C3-4CC8-AA0A-F08BA0E2C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8C54F-C486-4CCF-A0B3-8F6B0333F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258C5-51A1-44D3-84BC-23C49C78B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E7916-51E9-4818-90AF-E426006A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39A-76FB-45F4-926A-D55E9B81134B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C90C7-F68B-4880-941D-76BC8CBB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A3F26-CC85-4B14-840C-4742986F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FED9-AF10-4B4C-ADEA-DA114642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799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3680-3477-4678-8111-E472437F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1EF7A-AD41-4A5A-A13D-2FAB440F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39A-76FB-45F4-926A-D55E9B81134B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180BD-21CE-41C8-8CA1-9FE59FDE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351C2-0026-4DF4-8542-7FA35A94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FED9-AF10-4B4C-ADEA-DA114642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84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C0814-3B3F-4634-BEAA-BE6844BF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39A-76FB-45F4-926A-D55E9B81134B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67503-37B8-4D0E-BA3C-20EE67BA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EDE66-1949-40DB-8E5B-7352B7DE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FED9-AF10-4B4C-ADEA-DA114642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898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0EB9-60C1-4A0D-B954-953D75B6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5EB95-3AA8-447C-B829-C09F44DFD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9C8F2-C9C4-4771-836F-E38DE342F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A7B32-9590-4C8F-BF91-D41644BE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39A-76FB-45F4-926A-D55E9B81134B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D1872-6283-4E11-8465-71586ED4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8A33D-C357-4BCF-B6AB-D40A6333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FED9-AF10-4B4C-ADEA-DA114642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1312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7EBA-F49A-44DC-890E-5DD2B900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2E155-217F-4BFD-AA9F-F725ACE72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F4AA7-A2D3-4F1B-86BA-298E2033B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E56E2-04FD-4DAC-9E73-7138200F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39A-76FB-45F4-926A-D55E9B81134B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6EEDE-395E-424A-B69A-DAB55273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0CC1E-49B8-47D5-8C96-BCF99329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FED9-AF10-4B4C-ADEA-DA114642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456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319A-8CB1-4BCB-A7C8-5CECEBD7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26780-E280-469C-985C-6308D127E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17053-39C6-466D-AD2F-6DA55B01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39A-76FB-45F4-926A-D55E9B81134B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585FB-4357-401A-956A-C5F96D38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C8B89-D51A-4B00-A951-3829249A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FED9-AF10-4B4C-ADEA-DA114642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8513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53894-0A0B-4AB6-AE57-7CE5C84CF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89B06-CC1B-4A06-B592-D017C322E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3C6D7-116D-435E-A0B3-476D3809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39A-76FB-45F4-926A-D55E9B81134B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05C2B-AD11-474A-8BAD-C4E5FA96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9F513-9B03-4BBB-B3FF-80FE5092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FED9-AF10-4B4C-ADEA-DA114642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85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A290039-8BFA-413D-96CB-9EF2980793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09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5200" y="1219200"/>
            <a:ext cx="4419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1219200"/>
            <a:ext cx="4419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317133-F338-4D67-9D68-A447E89065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26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A6F32E9-E3A5-49A7-9AA1-643286094A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42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00EC574-511A-48D7-8D7A-B6E9CF61AC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26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02C7EA1-335E-4461-84BA-264AF844CC2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38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B808AF-8FD5-4093-B0DB-4765F274F51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20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EB3D25-BE74-43C4-88F9-98E9C08A17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50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4CE28C1-F696-4F66-800B-7060DCF91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35200" y="271463"/>
            <a:ext cx="904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30EC888-B812-40CE-85A9-CB314BBE3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35200" y="1219200"/>
            <a:ext cx="9042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92B000A-A849-4A24-A006-79F9029B3C7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16800" y="6400800"/>
            <a:ext cx="386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Frutiger 65 Bold" charset="0"/>
              </a:defRPr>
            </a:lvl1pPr>
          </a:lstStyle>
          <a:p>
            <a:endParaRPr lang="en-IN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EDAD8B56-D5E8-43ED-8EA2-6C88BC66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588"/>
            <a:ext cx="1644651" cy="68564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Kepler Regular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Kepler Regular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Kepler Regular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Kepler Regular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Kepler Regular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Kepler Regular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Kepler Regular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Kepler Regular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Kepler Regular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91244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712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utigerBold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utigerBold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utigerBold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utigerBold" pitchFamily="2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utigerBold" pitchFamily="2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utigerBold" pitchFamily="2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utigerBold" pitchFamily="2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utigerBold" pitchFamily="2" charset="0"/>
        </a:defRPr>
      </a:lvl9pPr>
    </p:titleStyle>
    <p:bodyStyle>
      <a:lvl1pPr marL="342891" indent="-342891" algn="l" rtl="0" eaLnBrk="1" fontAlgn="base" hangingPunct="1">
        <a:spcBef>
          <a:spcPct val="10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351" indent="-4763" algn="l" rtl="0" eaLnBrk="1" fontAlgn="base" hangingPunct="1">
        <a:spcBef>
          <a:spcPct val="65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2pPr>
      <a:lvl3pPr marL="236533" indent="-228594" algn="l" rtl="0" eaLnBrk="1" fontAlgn="base" hangingPunct="1">
        <a:spcBef>
          <a:spcPct val="4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466714" indent="-228594" algn="l" rtl="0" eaLnBrk="1" fontAlgn="base" hangingPunct="1">
        <a:spcBef>
          <a:spcPct val="20000"/>
        </a:spcBef>
        <a:spcAft>
          <a:spcPct val="0"/>
        </a:spcAft>
        <a:buSzPct val="90000"/>
        <a:buChar char="•"/>
        <a:defRPr sz="2200">
          <a:solidFill>
            <a:schemeClr val="tx1"/>
          </a:solidFill>
          <a:latin typeface="+mn-lt"/>
        </a:defRPr>
      </a:lvl4pPr>
      <a:lvl5pPr marL="696896" indent="-228594" algn="l" rtl="0" eaLnBrk="1" fontAlgn="base" hangingPunct="1">
        <a:spcBef>
          <a:spcPct val="10000"/>
        </a:spcBef>
        <a:spcAft>
          <a:spcPct val="0"/>
        </a:spcAft>
        <a:buSzPct val="90000"/>
        <a:buChar char="•"/>
        <a:defRPr sz="2200">
          <a:solidFill>
            <a:schemeClr val="tx1"/>
          </a:solidFill>
          <a:latin typeface="+mn-lt"/>
        </a:defRPr>
      </a:lvl5pPr>
      <a:lvl6pPr marL="1154084" indent="-228594" algn="l" rtl="0" eaLnBrk="1" fontAlgn="base" hangingPunct="1">
        <a:spcBef>
          <a:spcPct val="10000"/>
        </a:spcBef>
        <a:spcAft>
          <a:spcPct val="0"/>
        </a:spcAft>
        <a:buSzPct val="90000"/>
        <a:buChar char="•"/>
        <a:defRPr sz="2200">
          <a:solidFill>
            <a:schemeClr val="tx1"/>
          </a:solidFill>
          <a:latin typeface="+mn-lt"/>
        </a:defRPr>
      </a:lvl6pPr>
      <a:lvl7pPr marL="1611273" indent="-228594" algn="l" rtl="0" eaLnBrk="1" fontAlgn="base" hangingPunct="1">
        <a:spcBef>
          <a:spcPct val="10000"/>
        </a:spcBef>
        <a:spcAft>
          <a:spcPct val="0"/>
        </a:spcAft>
        <a:buSzPct val="90000"/>
        <a:buChar char="•"/>
        <a:defRPr sz="2200">
          <a:solidFill>
            <a:schemeClr val="tx1"/>
          </a:solidFill>
          <a:latin typeface="+mn-lt"/>
        </a:defRPr>
      </a:lvl7pPr>
      <a:lvl8pPr marL="2068462" indent="-228594" algn="l" rtl="0" eaLnBrk="1" fontAlgn="base" hangingPunct="1">
        <a:spcBef>
          <a:spcPct val="10000"/>
        </a:spcBef>
        <a:spcAft>
          <a:spcPct val="0"/>
        </a:spcAft>
        <a:buSzPct val="90000"/>
        <a:buChar char="•"/>
        <a:defRPr sz="2200">
          <a:solidFill>
            <a:schemeClr val="tx1"/>
          </a:solidFill>
          <a:latin typeface="+mn-lt"/>
        </a:defRPr>
      </a:lvl8pPr>
      <a:lvl9pPr marL="2525650" indent="-228594" algn="l" rtl="0" eaLnBrk="1" fontAlgn="base" hangingPunct="1">
        <a:spcBef>
          <a:spcPct val="10000"/>
        </a:spcBef>
        <a:spcAft>
          <a:spcPct val="0"/>
        </a:spcAft>
        <a:buSzPct val="90000"/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123FA-7A1E-41F7-A0D1-A0A75CB9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73C94-43F2-4F9F-A305-C772B51E3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2336F-BF2B-440A-AB9C-3B1F4AC73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1339A-76FB-45F4-926A-D55E9B81134B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04F7C-4647-4E71-84D2-1699516D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CFE8B-C377-4EA5-B849-6052F41C0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5FED9-AF10-4B4C-ADEA-DA114642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98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A00BBC-AA20-4852-BF29-3CA79B936107}"/>
              </a:ext>
            </a:extLst>
          </p:cNvPr>
          <p:cNvSpPr/>
          <p:nvPr/>
        </p:nvSpPr>
        <p:spPr>
          <a:xfrm>
            <a:off x="225286" y="1186636"/>
            <a:ext cx="11672503" cy="134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Calibri" panose="020F0502020204030204" pitchFamily="34" charset="0"/>
              </a:rPr>
              <a:t>Campus Recruitment System</a:t>
            </a:r>
            <a:r>
              <a:rPr lang="en-IN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Calibri" panose="020F0502020204030204" pitchFamily="34" charset="0"/>
              </a:rPr>
              <a:t> 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9CF69B-B630-42A4-854D-B01EE69ED7E4}"/>
              </a:ext>
            </a:extLst>
          </p:cNvPr>
          <p:cNvSpPr/>
          <p:nvPr/>
        </p:nvSpPr>
        <p:spPr>
          <a:xfrm>
            <a:off x="397421" y="4538491"/>
            <a:ext cx="250305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Guide-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Dr. Naveen Prakash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IIIT - Delhi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473EE5-AA88-4389-BAA8-A26AFD4276D1}"/>
              </a:ext>
            </a:extLst>
          </p:cNvPr>
          <p:cNvSpPr/>
          <p:nvPr/>
        </p:nvSpPr>
        <p:spPr>
          <a:xfrm>
            <a:off x="7878122" y="4538491"/>
            <a:ext cx="3916457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–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Akhand Pratap Singh(MT20029)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Aniket Chauhan(MT20030)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IIIT - Delhi</a:t>
            </a: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18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6968-3555-4ED8-B5EB-07CFAE1B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Data Portal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610406-F8C3-4B1D-BD1D-8E192B9E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1414462"/>
            <a:ext cx="6253163" cy="4853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692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BCD9-BEB4-4D2E-8076-F0416836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DATA PORTAL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6C63CA-C493-4158-A8A0-217F00011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3325" y="1262742"/>
            <a:ext cx="7622103" cy="5129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2198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1AA5-4A05-41F4-9949-2247B0A2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INFORMATION PORTAL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DF22C6-DA02-4CC0-953F-5EE0A0A7C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813" y="1230539"/>
            <a:ext cx="4701764" cy="5355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397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0DDB-7F5B-4A7D-BA0F-4523FCBD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SCORE PORTAL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789DDF-8EE7-4B6D-9B3D-C9CA3F672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4284" y="1255370"/>
            <a:ext cx="4881658" cy="5331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1412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274F-6914-49C5-900E-8E879851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058D1-631C-4D2E-98F0-8D7A4FD7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29" y="1361395"/>
            <a:ext cx="9811657" cy="522514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Contribution by Akhand Pratap Singh :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Building</a:t>
            </a:r>
            <a:r>
              <a:rPr lang="en-IN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Drive Information Module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</a:t>
            </a:r>
            <a:r>
              <a:rPr lang="en-IN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Generate List of Eligible Students Module</a:t>
            </a:r>
          </a:p>
          <a:p>
            <a:pPr marL="0" indent="0">
              <a:spcBef>
                <a:spcPts val="1200"/>
              </a:spcBef>
            </a:pPr>
            <a:endParaRPr lang="en-IN" sz="28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200"/>
              </a:spcBef>
            </a:pPr>
            <a:r>
              <a:rPr lang="en-IN" sz="2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Contribution by Aniket Chauhan :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Building</a:t>
            </a:r>
            <a:r>
              <a:rPr lang="en-IN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Company Information Module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Building</a:t>
            </a:r>
            <a:r>
              <a:rPr lang="en-IN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Student Information Module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Track Score Module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IN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Combining all modules under Main Module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9C3B5-7246-49AA-A7AF-82F7619AE051}"/>
              </a:ext>
            </a:extLst>
          </p:cNvPr>
          <p:cNvSpPr/>
          <p:nvPr/>
        </p:nvSpPr>
        <p:spPr>
          <a:xfrm>
            <a:off x="4076914" y="2543265"/>
            <a:ext cx="5734455" cy="1569660"/>
          </a:xfrm>
          <a:prstGeom prst="rect">
            <a:avLst/>
          </a:prstGeom>
          <a:solidFill>
            <a:schemeClr val="accent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3127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B55C-0C30-43EE-BE31-D0CA68742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865" y="178903"/>
            <a:ext cx="10150352" cy="1106558"/>
          </a:xfrm>
        </p:spPr>
        <p:txBody>
          <a:bodyPr/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03B9-C907-4382-ACEA-1EC54B62F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865" y="1948071"/>
            <a:ext cx="9832296" cy="4094922"/>
          </a:xfrm>
        </p:spPr>
        <p:txBody>
          <a:bodyPr>
            <a:noAutofit/>
          </a:bodyPr>
          <a:lstStyle/>
          <a:p>
            <a:pPr marL="514350" indent="-514350">
              <a:spcBef>
                <a:spcPts val="500"/>
              </a:spcBef>
              <a:buSzPct val="70000"/>
              <a:buFont typeface="Wingdings" panose="05000000000000000000" pitchFamily="2" charset="2"/>
              <a:buChar char="Ø"/>
            </a:pPr>
            <a:r>
              <a:rPr lang="en-I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Project Description</a:t>
            </a:r>
          </a:p>
          <a:p>
            <a:pPr marL="514350" indent="-514350">
              <a:spcBef>
                <a:spcPts val="500"/>
              </a:spcBef>
              <a:buSzPct val="70000"/>
              <a:buFont typeface="Wingdings" panose="05000000000000000000" pitchFamily="2" charset="2"/>
              <a:buChar char="Ø"/>
            </a:pPr>
            <a:r>
              <a:rPr lang="en-I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Cartesian </a:t>
            </a:r>
            <a:r>
              <a:rPr lang="en-IN" alt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IN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ecomposition</a:t>
            </a:r>
            <a:endParaRPr lang="en-I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spcBef>
                <a:spcPts val="500"/>
              </a:spcBef>
              <a:buSzPct val="70000"/>
              <a:buFont typeface="Wingdings" panose="05000000000000000000" pitchFamily="2" charset="2"/>
              <a:buChar char="Ø"/>
            </a:pPr>
            <a:r>
              <a:rPr lang="en-I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Modular Structure</a:t>
            </a:r>
          </a:p>
          <a:p>
            <a:pPr marL="514350" indent="-514350">
              <a:spcBef>
                <a:spcPts val="500"/>
              </a:spcBef>
              <a:buSzPct val="70000"/>
              <a:buFont typeface="Wingdings" panose="05000000000000000000" pitchFamily="2" charset="2"/>
              <a:buChar char="Ø"/>
            </a:pPr>
            <a:r>
              <a:rPr lang="en-I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List of Features</a:t>
            </a:r>
          </a:p>
          <a:p>
            <a:pPr marL="514350" indent="-514350">
              <a:spcBef>
                <a:spcPts val="500"/>
              </a:spcBef>
              <a:buSzPct val="70000"/>
              <a:buFont typeface="Wingdings" panose="05000000000000000000" pitchFamily="2" charset="2"/>
              <a:buChar char="Ø"/>
            </a:pPr>
            <a:r>
              <a:rPr lang="en-I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Code Flow</a:t>
            </a:r>
          </a:p>
          <a:p>
            <a:pPr marL="514350" indent="-514350">
              <a:spcBef>
                <a:spcPts val="500"/>
              </a:spcBef>
              <a:buSzPct val="70000"/>
              <a:buFont typeface="Wingdings" panose="05000000000000000000" pitchFamily="2" charset="2"/>
              <a:buChar char="Ø"/>
            </a:pPr>
            <a:r>
              <a:rPr lang="en-I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Snapshots of Running Modules</a:t>
            </a:r>
          </a:p>
          <a:p>
            <a:pPr marL="514350" indent="-514350">
              <a:spcBef>
                <a:spcPts val="500"/>
              </a:spcBef>
              <a:buSzPct val="70000"/>
              <a:buFont typeface="Wingdings" panose="05000000000000000000" pitchFamily="2" charset="2"/>
              <a:buChar char="Ø"/>
            </a:pPr>
            <a:r>
              <a:rPr lang="en-I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Contribution</a:t>
            </a:r>
          </a:p>
          <a:p>
            <a:pPr marL="514350" indent="-514350">
              <a:spcBef>
                <a:spcPts val="500"/>
              </a:spcBef>
              <a:buSzPct val="70000"/>
              <a:buFont typeface="Wingdings" panose="05000000000000000000" pitchFamily="2" charset="2"/>
              <a:buChar char="Ø"/>
            </a:pPr>
            <a:endParaRPr lang="en-I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spcBef>
                <a:spcPts val="0"/>
              </a:spcBef>
              <a:buSzPct val="70000"/>
              <a:buFont typeface="Wingdings" panose="05000000000000000000" pitchFamily="2" charset="2"/>
              <a:buChar char="Ø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80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A04BE-860F-4B9F-B18E-750C2262E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437" y="368554"/>
            <a:ext cx="9539069" cy="769663"/>
          </a:xfrm>
        </p:spPr>
        <p:txBody>
          <a:bodyPr/>
          <a:lstStyle/>
          <a:p>
            <a:pPr algn="ctr"/>
            <a: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B3E29-82AF-40EC-B10B-A14641778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0513" y="1681699"/>
            <a:ext cx="9900183" cy="4136005"/>
          </a:xfrm>
        </p:spPr>
        <p:txBody>
          <a:bodyPr>
            <a:noAutofit/>
          </a:bodyPr>
          <a:lstStyle/>
          <a:p>
            <a:pPr algn="just">
              <a:buSzPct val="70000"/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Campus Recruitment System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designed to conduct the campus placement drive and coordinates the flow between the students and the placement cell.</a:t>
            </a:r>
          </a:p>
          <a:p>
            <a:pPr algn="just">
              <a:buSzPct val="70000"/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provide the platform where companies can list their jobs in different domains.</a:t>
            </a:r>
          </a:p>
          <a:p>
            <a:pPr algn="just">
              <a:buSzPct val="70000"/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system is designed with the help of eight modules. The modules are listed below : </a:t>
            </a:r>
          </a:p>
          <a:p>
            <a:pPr algn="just">
              <a:buSzPct val="70000"/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600"/>
              </a:spcBef>
              <a:buSzPct val="7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algn="just">
              <a:spcBef>
                <a:spcPts val="600"/>
              </a:spcBef>
              <a:buSzPct val="70000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SzPct val="70000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9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6500E15-A4B5-4EC9-9CDD-A8B151584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373515"/>
              </p:ext>
            </p:extLst>
          </p:nvPr>
        </p:nvGraphicFramePr>
        <p:xfrm>
          <a:off x="4379284" y="407504"/>
          <a:ext cx="5149030" cy="6099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49030">
                  <a:extLst>
                    <a:ext uri="{9D8B030D-6E8A-4147-A177-3AD203B41FA5}">
                      <a16:colId xmlns:a16="http://schemas.microsoft.com/office/drawing/2014/main" val="4282693946"/>
                    </a:ext>
                  </a:extLst>
                </a:gridCol>
              </a:tblGrid>
              <a:tr h="762414">
                <a:tc>
                  <a:txBody>
                    <a:bodyPr/>
                    <a:lstStyle/>
                    <a:p>
                      <a:pPr algn="ctr">
                        <a:tabLst>
                          <a:tab pos="819150" algn="l"/>
                        </a:tabLst>
                      </a:pPr>
                      <a:r>
                        <a:rPr lang="en-IN" sz="240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Campus Placement Drive</a:t>
                      </a:r>
                      <a:endParaRPr lang="en-IN" sz="24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120" marR="65120" marT="0" marB="0"/>
                </a:tc>
                <a:extLst>
                  <a:ext uri="{0D108BD9-81ED-4DB2-BD59-A6C34878D82A}">
                    <a16:rowId xmlns:a16="http://schemas.microsoft.com/office/drawing/2014/main" val="1238462803"/>
                  </a:ext>
                </a:extLst>
              </a:tr>
              <a:tr h="762414">
                <a:tc>
                  <a:txBody>
                    <a:bodyPr/>
                    <a:lstStyle/>
                    <a:p>
                      <a:pPr algn="ctr">
                        <a:tabLst>
                          <a:tab pos="819150" algn="l"/>
                        </a:tabLst>
                      </a:pPr>
                      <a:r>
                        <a:rPr lang="en-IN" sz="240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Company Information </a:t>
                      </a:r>
                      <a:endParaRPr lang="en-IN" sz="24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120" marR="65120" marT="0" marB="0"/>
                </a:tc>
                <a:extLst>
                  <a:ext uri="{0D108BD9-81ED-4DB2-BD59-A6C34878D82A}">
                    <a16:rowId xmlns:a16="http://schemas.microsoft.com/office/drawing/2014/main" val="45870614"/>
                  </a:ext>
                </a:extLst>
              </a:tr>
              <a:tr h="762414">
                <a:tc>
                  <a:txBody>
                    <a:bodyPr/>
                    <a:lstStyle/>
                    <a:p>
                      <a:pPr algn="ctr">
                        <a:tabLst>
                          <a:tab pos="819150" algn="l"/>
                        </a:tabLst>
                      </a:pPr>
                      <a:r>
                        <a:rPr lang="en-IN" sz="240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Student  Information</a:t>
                      </a:r>
                      <a:endParaRPr lang="en-IN" sz="24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120" marR="65120" marT="0" marB="0"/>
                </a:tc>
                <a:extLst>
                  <a:ext uri="{0D108BD9-81ED-4DB2-BD59-A6C34878D82A}">
                    <a16:rowId xmlns:a16="http://schemas.microsoft.com/office/drawing/2014/main" val="2346335729"/>
                  </a:ext>
                </a:extLst>
              </a:tr>
              <a:tr h="762414">
                <a:tc>
                  <a:txBody>
                    <a:bodyPr/>
                    <a:lstStyle/>
                    <a:p>
                      <a:pPr algn="ctr">
                        <a:tabLst>
                          <a:tab pos="819150" algn="l"/>
                        </a:tabLst>
                      </a:pPr>
                      <a:r>
                        <a:rPr lang="en-IN" sz="240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Drive Information</a:t>
                      </a:r>
                      <a:endParaRPr lang="en-IN" sz="24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120" marR="65120" marT="0" marB="0"/>
                </a:tc>
                <a:extLst>
                  <a:ext uri="{0D108BD9-81ED-4DB2-BD59-A6C34878D82A}">
                    <a16:rowId xmlns:a16="http://schemas.microsoft.com/office/drawing/2014/main" val="1732952133"/>
                  </a:ext>
                </a:extLst>
              </a:tr>
              <a:tr h="762414">
                <a:tc>
                  <a:txBody>
                    <a:bodyPr/>
                    <a:lstStyle/>
                    <a:p>
                      <a:pPr algn="ctr">
                        <a:tabLst>
                          <a:tab pos="819150" algn="l"/>
                        </a:tabLst>
                      </a:pPr>
                      <a:r>
                        <a:rPr lang="en-IN" sz="240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Generate List of Eligible Students </a:t>
                      </a:r>
                      <a:endParaRPr lang="en-IN" sz="24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120" marR="65120" marT="0" marB="0"/>
                </a:tc>
                <a:extLst>
                  <a:ext uri="{0D108BD9-81ED-4DB2-BD59-A6C34878D82A}">
                    <a16:rowId xmlns:a16="http://schemas.microsoft.com/office/drawing/2014/main" val="326332458"/>
                  </a:ext>
                </a:extLst>
              </a:tr>
              <a:tr h="762414">
                <a:tc>
                  <a:txBody>
                    <a:bodyPr/>
                    <a:lstStyle/>
                    <a:p>
                      <a:pPr algn="ctr">
                        <a:tabLst>
                          <a:tab pos="819150" algn="l"/>
                        </a:tabLst>
                      </a:pPr>
                      <a:r>
                        <a:rPr lang="en-IN" sz="240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Send notifications to Eligible Students</a:t>
                      </a:r>
                      <a:endParaRPr lang="en-IN" sz="24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120" marR="65120" marT="0" marB="0"/>
                </a:tc>
                <a:extLst>
                  <a:ext uri="{0D108BD9-81ED-4DB2-BD59-A6C34878D82A}">
                    <a16:rowId xmlns:a16="http://schemas.microsoft.com/office/drawing/2014/main" val="240045013"/>
                  </a:ext>
                </a:extLst>
              </a:tr>
              <a:tr h="762414">
                <a:tc>
                  <a:txBody>
                    <a:bodyPr/>
                    <a:lstStyle/>
                    <a:p>
                      <a:pPr algn="ctr">
                        <a:tabLst>
                          <a:tab pos="819150" algn="l"/>
                        </a:tabLst>
                      </a:pPr>
                      <a:r>
                        <a:rPr lang="en-IN" sz="240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Track Score </a:t>
                      </a:r>
                      <a:endParaRPr lang="en-IN" sz="24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120" marR="65120" marT="0" marB="0"/>
                </a:tc>
                <a:extLst>
                  <a:ext uri="{0D108BD9-81ED-4DB2-BD59-A6C34878D82A}">
                    <a16:rowId xmlns:a16="http://schemas.microsoft.com/office/drawing/2014/main" val="2873992774"/>
                  </a:ext>
                </a:extLst>
              </a:tr>
              <a:tr h="762414">
                <a:tc>
                  <a:txBody>
                    <a:bodyPr/>
                    <a:lstStyle/>
                    <a:p>
                      <a:pPr algn="ctr">
                        <a:tabLst>
                          <a:tab pos="819150" algn="l"/>
                        </a:tabLst>
                      </a:pPr>
                      <a:r>
                        <a:rPr lang="en-IN" sz="240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Send notifications to Selected Students</a:t>
                      </a:r>
                      <a:endParaRPr lang="en-IN" sz="24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120" marR="65120" marT="0" marB="0"/>
                </a:tc>
                <a:extLst>
                  <a:ext uri="{0D108BD9-81ED-4DB2-BD59-A6C34878D82A}">
                    <a16:rowId xmlns:a16="http://schemas.microsoft.com/office/drawing/2014/main" val="3370638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84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AF88-A488-418F-8488-46FA9C8B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939" y="134491"/>
            <a:ext cx="10312791" cy="588311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CARTESIAN DECOMPOSITION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04D51E-3BFE-4502-9C86-97ECA3FAEF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008" y="1024009"/>
            <a:ext cx="8600661" cy="45057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1EC1C-E999-4105-BA21-11BC0988E9E8}"/>
              </a:ext>
            </a:extLst>
          </p:cNvPr>
          <p:cNvSpPr txBox="1"/>
          <p:nvPr/>
        </p:nvSpPr>
        <p:spPr>
          <a:xfrm>
            <a:off x="2054087" y="5830957"/>
            <a:ext cx="91705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We have implemented exactly same </a:t>
            </a:r>
            <a:r>
              <a:rPr lang="en-IN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Cartesian decomposition that we had provided in the Project Report.</a:t>
            </a:r>
            <a:endParaRPr lang="en-I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23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74B1-CCE4-4851-8CB0-CCACD889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MODULAR STRUCTURE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DE2166-F207-412A-ACE0-BA5CF2A463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881221" y="-1653209"/>
            <a:ext cx="3962400" cy="101644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A94B59-B967-410F-8699-079D05BE15FB}"/>
              </a:ext>
            </a:extLst>
          </p:cNvPr>
          <p:cNvSpPr txBox="1"/>
          <p:nvPr/>
        </p:nvSpPr>
        <p:spPr>
          <a:xfrm>
            <a:off x="1895061" y="5755540"/>
            <a:ext cx="100495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We have implemented exactly same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Modular Structure</a:t>
            </a: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we had provided in the Project Report.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3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C2E909-FEFA-4603-B07F-15747C30D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352146"/>
              </p:ext>
            </p:extLst>
          </p:nvPr>
        </p:nvGraphicFramePr>
        <p:xfrm>
          <a:off x="1785258" y="217715"/>
          <a:ext cx="10218056" cy="6487887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0218056">
                  <a:extLst>
                    <a:ext uri="{9D8B030D-6E8A-4147-A177-3AD203B41FA5}">
                      <a16:colId xmlns:a16="http://schemas.microsoft.com/office/drawing/2014/main" val="25473294"/>
                    </a:ext>
                  </a:extLst>
                </a:gridCol>
              </a:tblGrid>
              <a:tr h="1121533">
                <a:tc>
                  <a:txBody>
                    <a:bodyPr/>
                    <a:lstStyle/>
                    <a:p>
                      <a:pPr marL="219710" indent="0" algn="ctr">
                        <a:buFont typeface="Wingdings" panose="05000000000000000000" pitchFamily="2" charset="2"/>
                        <a:buNone/>
                      </a:pPr>
                      <a:endParaRPr lang="en-IN" sz="2000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1971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32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OF FEATURES</a:t>
                      </a:r>
                      <a:endParaRPr lang="en-IN" sz="3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7797373"/>
                  </a:ext>
                </a:extLst>
              </a:tr>
              <a:tr h="808427">
                <a:tc>
                  <a:txBody>
                    <a:bodyPr/>
                    <a:lstStyle/>
                    <a:p>
                      <a:pPr marL="676910" indent="-457200" algn="l">
                        <a:buFont typeface="Wingdings" panose="05000000000000000000" pitchFamily="2" charset="2"/>
                        <a:buChar char="Ø"/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system takes company data from companies that include Name, address, turnover, and core business area.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804872"/>
                  </a:ext>
                </a:extLst>
              </a:tr>
              <a:tr h="1010532">
                <a:tc>
                  <a:txBody>
                    <a:bodyPr/>
                    <a:lstStyle/>
                    <a:p>
                      <a:pPr marL="676910" indent="-457200" algn="l">
                        <a:buFont typeface="Wingdings" panose="05000000000000000000" pitchFamily="2" charset="2"/>
                        <a:buChar char="Ø"/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system takes also takes student data from students, which are used to send notifications to the student about the jobs in which he/she is eligible.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312041"/>
                  </a:ext>
                </a:extLst>
              </a:tr>
              <a:tr h="709479">
                <a:tc>
                  <a:txBody>
                    <a:bodyPr/>
                    <a:lstStyle/>
                    <a:p>
                      <a:pPr marL="676910" indent="-457200" algn="just">
                        <a:buFont typeface="Wingdings" panose="05000000000000000000" pitchFamily="2" charset="2"/>
                        <a:buChar char="Ø"/>
                        <a:tabLst>
                          <a:tab pos="819150" algn="l"/>
                        </a:tabLs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Companies can input drive information so that students can be informed about the job eligibility criteria, etc.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0308607"/>
                  </a:ext>
                </a:extLst>
              </a:tr>
              <a:tr h="709479">
                <a:tc>
                  <a:txBody>
                    <a:bodyPr/>
                    <a:lstStyle/>
                    <a:p>
                      <a:pPr marL="676910" indent="-457200" algn="just">
                        <a:buFont typeface="Wingdings" panose="05000000000000000000" pitchFamily="2" charset="2"/>
                        <a:buChar char="Ø"/>
                        <a:tabLst>
                          <a:tab pos="819150" algn="l"/>
                        </a:tabLs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system generates the list of eligible students to from the student’s data and drive’s data.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8258546"/>
                  </a:ext>
                </a:extLst>
              </a:tr>
              <a:tr h="709479">
                <a:tc>
                  <a:txBody>
                    <a:bodyPr/>
                    <a:lstStyle/>
                    <a:p>
                      <a:pPr marL="676910" indent="-457200" algn="just">
                        <a:buFont typeface="Wingdings" panose="05000000000000000000" pitchFamily="2" charset="2"/>
                        <a:buChar char="Ø"/>
                        <a:tabLst>
                          <a:tab pos="819150" algn="l"/>
                        </a:tabLs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Eligible students are then informed about campus drive.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1415834"/>
                  </a:ext>
                </a:extLst>
              </a:tr>
              <a:tr h="709479">
                <a:tc>
                  <a:txBody>
                    <a:bodyPr/>
                    <a:lstStyle/>
                    <a:p>
                      <a:pPr marL="676910" indent="-457200" algn="just">
                        <a:buFont typeface="Wingdings" panose="05000000000000000000" pitchFamily="2" charset="2"/>
                        <a:buChar char="Ø"/>
                        <a:tabLst>
                          <a:tab pos="819150" algn="l"/>
                        </a:tabLs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Track the score of the student during the placement process through the form.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173474"/>
                  </a:ext>
                </a:extLst>
              </a:tr>
              <a:tr h="709479">
                <a:tc>
                  <a:txBody>
                    <a:bodyPr/>
                    <a:lstStyle/>
                    <a:p>
                      <a:pPr marL="676910" indent="-457200" algn="just">
                        <a:buFont typeface="Wingdings" panose="05000000000000000000" pitchFamily="2" charset="2"/>
                        <a:buChar char="Ø"/>
                        <a:tabLst>
                          <a:tab pos="819150" algn="l"/>
                        </a:tabLst>
                      </a:pPr>
                      <a:r>
                        <a:rPr lang="en-IN" sz="20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Finally , selected students are informed with a message of selection.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615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85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E243-8362-40A1-A958-C08478D5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24720"/>
            <a:ext cx="9042400" cy="762000"/>
          </a:xfrm>
        </p:spPr>
        <p:txBody>
          <a:bodyPr/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FLOW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596ABC-80C9-435E-A846-603FA525B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0" y="993501"/>
            <a:ext cx="7924800" cy="5556257"/>
          </a:xfrm>
        </p:spPr>
      </p:pic>
    </p:spTree>
    <p:extLst>
      <p:ext uri="{BB962C8B-B14F-4D97-AF65-F5344CB8AC3E}">
        <p14:creationId xmlns:p14="http://schemas.microsoft.com/office/powerpoint/2010/main" val="290109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BBE4-61C7-4BDF-B868-6529D2B0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OF RUNNING MODULES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BB8F10-4A87-472C-8A97-A60CB9C60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200" y="1423001"/>
            <a:ext cx="9564688" cy="4959736"/>
          </a:xfrm>
        </p:spPr>
      </p:pic>
    </p:spTree>
    <p:extLst>
      <p:ext uri="{BB962C8B-B14F-4D97-AF65-F5344CB8AC3E}">
        <p14:creationId xmlns:p14="http://schemas.microsoft.com/office/powerpoint/2010/main" val="2205399000"/>
      </p:ext>
    </p:extLst>
  </p:cSld>
  <p:clrMapOvr>
    <a:masterClrMapping/>
  </p:clrMapOvr>
</p:sld>
</file>

<file path=ppt/theme/theme1.xml><?xml version="1.0" encoding="utf-8"?>
<a:theme xmlns:a="http://schemas.openxmlformats.org/drawingml/2006/main" name="Prevention-and-Early-Detect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efault Design">
      <a:majorFont>
        <a:latin typeface="FrutigerBold"/>
        <a:ea typeface=""/>
        <a:cs typeface=""/>
      </a:majorFont>
      <a:minorFont>
        <a:latin typeface="Kepler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C41E3A"/>
        </a:dk2>
        <a:lt2>
          <a:srgbClr val="0038A8"/>
        </a:lt2>
        <a:accent1>
          <a:srgbClr val="CCCCCC"/>
        </a:accent1>
        <a:accent2>
          <a:srgbClr val="67097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D0772"/>
        </a:accent6>
        <a:hlink>
          <a:srgbClr val="F9A71D"/>
        </a:hlink>
        <a:folHlink>
          <a:srgbClr val="ABCC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C41E3A"/>
        </a:lt1>
        <a:dk2>
          <a:srgbClr val="FFFFFF"/>
        </a:dk2>
        <a:lt2>
          <a:srgbClr val="0038A8"/>
        </a:lt2>
        <a:accent1>
          <a:srgbClr val="CCCCCC"/>
        </a:accent1>
        <a:accent2>
          <a:srgbClr val="67097F"/>
        </a:accent2>
        <a:accent3>
          <a:srgbClr val="DEABAE"/>
        </a:accent3>
        <a:accent4>
          <a:srgbClr val="000000"/>
        </a:accent4>
        <a:accent5>
          <a:srgbClr val="E2E2E2"/>
        </a:accent5>
        <a:accent6>
          <a:srgbClr val="5D0772"/>
        </a:accent6>
        <a:hlink>
          <a:srgbClr val="F9A71D"/>
        </a:hlink>
        <a:folHlink>
          <a:srgbClr val="ABCC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0038A8"/>
        </a:lt1>
        <a:dk2>
          <a:srgbClr val="C41E3A"/>
        </a:dk2>
        <a:lt2>
          <a:srgbClr val="FFFFFF"/>
        </a:lt2>
        <a:accent1>
          <a:srgbClr val="CCCCCC"/>
        </a:accent1>
        <a:accent2>
          <a:srgbClr val="67097F"/>
        </a:accent2>
        <a:accent3>
          <a:srgbClr val="AAAED1"/>
        </a:accent3>
        <a:accent4>
          <a:srgbClr val="000000"/>
        </a:accent4>
        <a:accent5>
          <a:srgbClr val="E2E2E2"/>
        </a:accent5>
        <a:accent6>
          <a:srgbClr val="5D0772"/>
        </a:accent6>
        <a:hlink>
          <a:srgbClr val="F9A71D"/>
        </a:hlink>
        <a:folHlink>
          <a:srgbClr val="ABCC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2535</TotalTime>
  <Words>357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Baskerville Old Face</vt:lpstr>
      <vt:lpstr>Calibri</vt:lpstr>
      <vt:lpstr>Calibri Light</vt:lpstr>
      <vt:lpstr>Frutiger 65 Bold</vt:lpstr>
      <vt:lpstr>FrutigerBold</vt:lpstr>
      <vt:lpstr>Kepler Regular</vt:lpstr>
      <vt:lpstr>KeplerRegular</vt:lpstr>
      <vt:lpstr>Times New Roman</vt:lpstr>
      <vt:lpstr>Wingdings</vt:lpstr>
      <vt:lpstr>Prevention-and-Early-Detection</vt:lpstr>
      <vt:lpstr>Office Theme</vt:lpstr>
      <vt:lpstr>PowerPoint Presentation</vt:lpstr>
      <vt:lpstr>TABLE OF CONTENT</vt:lpstr>
      <vt:lpstr>PROJECT DESCRIPTION</vt:lpstr>
      <vt:lpstr>PowerPoint Presentation</vt:lpstr>
      <vt:lpstr>CARTESIAN DECOMPOSITION</vt:lpstr>
      <vt:lpstr>MODULAR STRUCTURE</vt:lpstr>
      <vt:lpstr>PowerPoint Presentation</vt:lpstr>
      <vt:lpstr>CODE FLOW</vt:lpstr>
      <vt:lpstr>SNAPSHOT OF RUNNING MODULES</vt:lpstr>
      <vt:lpstr>Company Data Portal</vt:lpstr>
      <vt:lpstr>STUDENT DATA PORTAL</vt:lpstr>
      <vt:lpstr>DRIVE INFORMATION PORTAL</vt:lpstr>
      <vt:lpstr>TRACK SCORE PORTAL</vt:lpstr>
      <vt:lpstr>CONTRIBUTION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Chauhan</dc:creator>
  <cp:lastModifiedBy>Aniket Chauhan</cp:lastModifiedBy>
  <cp:revision>191</cp:revision>
  <dcterms:created xsi:type="dcterms:W3CDTF">2019-06-26T19:37:06Z</dcterms:created>
  <dcterms:modified xsi:type="dcterms:W3CDTF">2020-10-10T17:56:36Z</dcterms:modified>
</cp:coreProperties>
</file>