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Montserrat Black"/>
      <p:bold r:id="rId55"/>
      <p:boldItalic r:id="rId56"/>
    </p:embeddedFont>
    <p:embeddedFont>
      <p:font typeface="Montserrat"/>
      <p:regular r:id="rId57"/>
      <p:bold r:id="rId58"/>
      <p:italic r:id="rId59"/>
      <p:boldItalic r:id="rId60"/>
    </p:embeddedFont>
    <p:embeddedFont>
      <p:font typeface="Bebas Neue"/>
      <p:regular r:id="rId61"/>
    </p:embeddedFont>
    <p:embeddedFont>
      <p:font typeface="Montserrat Medium"/>
      <p:regular r:id="rId62"/>
      <p:bold r:id="rId63"/>
      <p:italic r:id="rId64"/>
      <p:boldItalic r:id="rId65"/>
    </p:embeddedFont>
    <p:embeddedFont>
      <p:font typeface="Gill Sans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46A372-0B65-42E0-9255-130A192B2CEB}">
  <a:tblStyle styleId="{6746A372-0B65-42E0-9255-130A192B2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Medium-regular.fntdata"/><Relationship Id="rId61" Type="http://schemas.openxmlformats.org/officeDocument/2006/relationships/font" Target="fonts/BebasNeue-regular.fntdata"/><Relationship Id="rId20" Type="http://schemas.openxmlformats.org/officeDocument/2006/relationships/slide" Target="slides/slide15.xml"/><Relationship Id="rId64" Type="http://schemas.openxmlformats.org/officeDocument/2006/relationships/font" Target="fonts/MontserratMedium-italic.fntdata"/><Relationship Id="rId63" Type="http://schemas.openxmlformats.org/officeDocument/2006/relationships/font" Target="fonts/MontserratMedium-bold.fntdata"/><Relationship Id="rId22" Type="http://schemas.openxmlformats.org/officeDocument/2006/relationships/slide" Target="slides/slide17.xml"/><Relationship Id="rId66" Type="http://schemas.openxmlformats.org/officeDocument/2006/relationships/font" Target="fonts/GillSans-regular.fntdata"/><Relationship Id="rId21" Type="http://schemas.openxmlformats.org/officeDocument/2006/relationships/slide" Target="slides/slide16.xml"/><Relationship Id="rId65" Type="http://schemas.openxmlformats.org/officeDocument/2006/relationships/font" Target="fonts/MontserratMedium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GillSans-bold.fntdata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Black-bold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Black-boldItalic.fntdata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37919cd91f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37919cd91f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37919cdc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37919cdc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37919cd91f_5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37919cd91f_5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37919cd91f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37919cd91f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37919cd91f_5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37919cd91f_5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37919cd91f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37919cd91f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37919cd91f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37919cd91f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37919cd91f_5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37919cd91f_5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37919cdc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37919cdc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37919cdc9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37919cdc9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37919cdc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37919cdc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37919cdc9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37919cdc9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37919cdc9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37919cdc9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37919cdc9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37919cdc9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37919cd91f_5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37919cd91f_5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37919cd91f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37919cd91f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37919cd91f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37919cd91f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37919cd91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37919cd91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37919cd91f_7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37919cd91f_7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37919cd91f_7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37919cd91f_7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37919cd91f_7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37919cd91f_7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37919cd91f_5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37919cd91f_5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37919cd91f_7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37919cd91f_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37919cd91f_7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37919cd91f_7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37919cd91f_7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37919cd91f_7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37919cd91f_7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37919cd91f_7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7919cd91f_5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37919cd91f_5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13996dbf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13996dbf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37919cd91f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37919cd91f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37919cd91f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37919cd91f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37919cdc90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237919cdc90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37919cd91f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37919cd91f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37919cd91f_5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37919cd91f_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37919cd91f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37919cd91f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37919cd91f_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37919cd91f_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37919cdc90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37919cdc90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37919cd91f_5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37919cd91f_5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37919cd91f_8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37919cd91f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37919cd91f_5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37919cd91f_5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37919cd91f_8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37919cd91f_8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37919cd91f_5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237919cd91f_5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13996dbf94_0_28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13996dbf94_0_28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13996dbf94_0_28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213996dbf94_0_28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37919cd9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37919cd9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37919cd91f_5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37919cd91f_5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37919cd91f_5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37919cd91f_5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37919cdc9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37919cdc9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37919cd91f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37919cd91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8966" y="4062673"/>
            <a:ext cx="9522845" cy="1077349"/>
            <a:chOff x="-389425" y="3982702"/>
            <a:chExt cx="10260581" cy="1160811"/>
          </a:xfrm>
        </p:grpSpPr>
        <p:sp>
          <p:nvSpPr>
            <p:cNvPr id="10" name="Google Shape;10;p2"/>
            <p:cNvSpPr/>
            <p:nvPr/>
          </p:nvSpPr>
          <p:spPr>
            <a:xfrm>
              <a:off x="-389425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643500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-60425" y="3982703"/>
            <a:ext cx="2835768" cy="1251593"/>
          </a:xfrm>
          <a:custGeom>
            <a:rect b="b" l="l" r="r" t="t"/>
            <a:pathLst>
              <a:path extrusionOk="0" h="11350" w="25716">
                <a:moveTo>
                  <a:pt x="5128" y="0"/>
                </a:moveTo>
                <a:cubicBezTo>
                  <a:pt x="3915" y="0"/>
                  <a:pt x="2877" y="745"/>
                  <a:pt x="2444" y="1802"/>
                </a:cubicBezTo>
                <a:cubicBezTo>
                  <a:pt x="2073" y="1437"/>
                  <a:pt x="1565" y="1210"/>
                  <a:pt x="1001" y="1210"/>
                </a:cubicBezTo>
                <a:cubicBezTo>
                  <a:pt x="639" y="1210"/>
                  <a:pt x="300" y="1306"/>
                  <a:pt x="3" y="1468"/>
                </a:cubicBezTo>
                <a:lnTo>
                  <a:pt x="3" y="5049"/>
                </a:lnTo>
                <a:lnTo>
                  <a:pt x="3" y="5049"/>
                </a:lnTo>
                <a:cubicBezTo>
                  <a:pt x="2" y="5049"/>
                  <a:pt x="1" y="5048"/>
                  <a:pt x="1" y="5048"/>
                </a:cubicBezTo>
                <a:lnTo>
                  <a:pt x="1" y="5048"/>
                </a:lnTo>
                <a:cubicBezTo>
                  <a:pt x="1" y="5048"/>
                  <a:pt x="1" y="5049"/>
                  <a:pt x="3" y="5050"/>
                </a:cubicBezTo>
                <a:lnTo>
                  <a:pt x="3" y="11350"/>
                </a:lnTo>
                <a:lnTo>
                  <a:pt x="25588" y="11350"/>
                </a:lnTo>
                <a:cubicBezTo>
                  <a:pt x="25641" y="11169"/>
                  <a:pt x="25716" y="10848"/>
                  <a:pt x="25716" y="10651"/>
                </a:cubicBezTo>
                <a:cubicBezTo>
                  <a:pt x="25716" y="9517"/>
                  <a:pt x="24796" y="8600"/>
                  <a:pt x="23665" y="8600"/>
                </a:cubicBezTo>
                <a:cubicBezTo>
                  <a:pt x="23500" y="8600"/>
                  <a:pt x="23341" y="8619"/>
                  <a:pt x="23188" y="8656"/>
                </a:cubicBezTo>
                <a:cubicBezTo>
                  <a:pt x="23150" y="7556"/>
                  <a:pt x="22250" y="6674"/>
                  <a:pt x="21140" y="6674"/>
                </a:cubicBezTo>
                <a:cubicBezTo>
                  <a:pt x="20436" y="6674"/>
                  <a:pt x="19815" y="7029"/>
                  <a:pt x="19447" y="7572"/>
                </a:cubicBezTo>
                <a:cubicBezTo>
                  <a:pt x="19145" y="6365"/>
                  <a:pt x="18054" y="5471"/>
                  <a:pt x="16754" y="5471"/>
                </a:cubicBezTo>
                <a:cubicBezTo>
                  <a:pt x="15972" y="5471"/>
                  <a:pt x="15264" y="5795"/>
                  <a:pt x="14763" y="6316"/>
                </a:cubicBezTo>
                <a:cubicBezTo>
                  <a:pt x="14519" y="5452"/>
                  <a:pt x="13728" y="4816"/>
                  <a:pt x="12786" y="4816"/>
                </a:cubicBezTo>
                <a:cubicBezTo>
                  <a:pt x="12475" y="4816"/>
                  <a:pt x="12179" y="4885"/>
                  <a:pt x="11917" y="5009"/>
                </a:cubicBezTo>
                <a:cubicBezTo>
                  <a:pt x="11917" y="4991"/>
                  <a:pt x="11917" y="4969"/>
                  <a:pt x="11917" y="4950"/>
                </a:cubicBezTo>
                <a:cubicBezTo>
                  <a:pt x="11917" y="3348"/>
                  <a:pt x="10620" y="2051"/>
                  <a:pt x="9018" y="2051"/>
                </a:cubicBezTo>
                <a:cubicBezTo>
                  <a:pt x="8641" y="2051"/>
                  <a:pt x="8282" y="2123"/>
                  <a:pt x="7955" y="2254"/>
                </a:cubicBezTo>
                <a:cubicBezTo>
                  <a:pt x="7659" y="964"/>
                  <a:pt x="6506" y="0"/>
                  <a:pt x="51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19443" y="3538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99269" y="237207"/>
            <a:ext cx="1502794" cy="514311"/>
          </a:xfrm>
          <a:custGeom>
            <a:rect b="b" l="l" r="r" t="t"/>
            <a:pathLst>
              <a:path extrusionOk="0" h="4664" w="13628">
                <a:moveTo>
                  <a:pt x="8853" y="1"/>
                </a:moveTo>
                <a:cubicBezTo>
                  <a:pt x="7716" y="1"/>
                  <a:pt x="6959" y="1204"/>
                  <a:pt x="6739" y="1961"/>
                </a:cubicBezTo>
                <a:cubicBezTo>
                  <a:pt x="6469" y="1674"/>
                  <a:pt x="6277" y="1578"/>
                  <a:pt x="6140" y="1578"/>
                </a:cubicBezTo>
                <a:cubicBezTo>
                  <a:pt x="5897" y="1578"/>
                  <a:pt x="5829" y="1880"/>
                  <a:pt x="5813" y="1961"/>
                </a:cubicBezTo>
                <a:cubicBezTo>
                  <a:pt x="5260" y="1358"/>
                  <a:pt x="4615" y="1148"/>
                  <a:pt x="4046" y="1148"/>
                </a:cubicBezTo>
                <a:cubicBezTo>
                  <a:pt x="3450" y="1148"/>
                  <a:pt x="2938" y="1378"/>
                  <a:pt x="2703" y="1628"/>
                </a:cubicBezTo>
                <a:cubicBezTo>
                  <a:pt x="2238" y="2117"/>
                  <a:pt x="2341" y="3274"/>
                  <a:pt x="2341" y="3274"/>
                </a:cubicBezTo>
                <a:cubicBezTo>
                  <a:pt x="2341" y="3274"/>
                  <a:pt x="1656" y="2980"/>
                  <a:pt x="1078" y="2980"/>
                </a:cubicBezTo>
                <a:cubicBezTo>
                  <a:pt x="767" y="2980"/>
                  <a:pt x="487" y="3065"/>
                  <a:pt x="362" y="3327"/>
                </a:cubicBezTo>
                <a:cubicBezTo>
                  <a:pt x="0" y="4072"/>
                  <a:pt x="645" y="4327"/>
                  <a:pt x="645" y="4327"/>
                </a:cubicBezTo>
                <a:cubicBezTo>
                  <a:pt x="645" y="4327"/>
                  <a:pt x="590" y="4317"/>
                  <a:pt x="513" y="4317"/>
                </a:cubicBezTo>
                <a:cubicBezTo>
                  <a:pt x="347" y="4317"/>
                  <a:pt x="79" y="4364"/>
                  <a:pt x="28" y="4664"/>
                </a:cubicBezTo>
                <a:lnTo>
                  <a:pt x="13628" y="4664"/>
                </a:lnTo>
                <a:cubicBezTo>
                  <a:pt x="13628" y="4664"/>
                  <a:pt x="13582" y="4069"/>
                  <a:pt x="12620" y="4069"/>
                </a:cubicBezTo>
                <a:cubicBezTo>
                  <a:pt x="12580" y="4069"/>
                  <a:pt x="12539" y="4070"/>
                  <a:pt x="12496" y="4072"/>
                </a:cubicBezTo>
                <a:cubicBezTo>
                  <a:pt x="12463" y="3357"/>
                  <a:pt x="11765" y="2831"/>
                  <a:pt x="11016" y="2831"/>
                </a:cubicBezTo>
                <a:cubicBezTo>
                  <a:pt x="10660" y="2831"/>
                  <a:pt x="10292" y="2950"/>
                  <a:pt x="9978" y="3224"/>
                </a:cubicBezTo>
                <a:cubicBezTo>
                  <a:pt x="10698" y="1447"/>
                  <a:pt x="10261" y="138"/>
                  <a:pt x="9027" y="10"/>
                </a:cubicBezTo>
                <a:cubicBezTo>
                  <a:pt x="8968" y="4"/>
                  <a:pt x="8910" y="1"/>
                  <a:pt x="88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28894" y="1833451"/>
            <a:ext cx="1502904" cy="514642"/>
          </a:xfrm>
          <a:custGeom>
            <a:rect b="b" l="l" r="r" t="t"/>
            <a:pathLst>
              <a:path extrusionOk="0" h="4667" w="13629">
                <a:moveTo>
                  <a:pt x="8854" y="0"/>
                </a:moveTo>
                <a:cubicBezTo>
                  <a:pt x="7714" y="0"/>
                  <a:pt x="6956" y="1206"/>
                  <a:pt x="6736" y="1964"/>
                </a:cubicBezTo>
                <a:cubicBezTo>
                  <a:pt x="6467" y="1677"/>
                  <a:pt x="6275" y="1580"/>
                  <a:pt x="6138" y="1580"/>
                </a:cubicBezTo>
                <a:cubicBezTo>
                  <a:pt x="5896" y="1580"/>
                  <a:pt x="5826" y="1882"/>
                  <a:pt x="5811" y="1964"/>
                </a:cubicBezTo>
                <a:cubicBezTo>
                  <a:pt x="5257" y="1360"/>
                  <a:pt x="4612" y="1150"/>
                  <a:pt x="4043" y="1150"/>
                </a:cubicBezTo>
                <a:cubicBezTo>
                  <a:pt x="3448" y="1150"/>
                  <a:pt x="2936" y="1380"/>
                  <a:pt x="2700" y="1630"/>
                </a:cubicBezTo>
                <a:cubicBezTo>
                  <a:pt x="2235" y="2119"/>
                  <a:pt x="2338" y="3276"/>
                  <a:pt x="2338" y="3276"/>
                </a:cubicBezTo>
                <a:cubicBezTo>
                  <a:pt x="2338" y="3276"/>
                  <a:pt x="1654" y="2982"/>
                  <a:pt x="1077" y="2982"/>
                </a:cubicBezTo>
                <a:cubicBezTo>
                  <a:pt x="766" y="2982"/>
                  <a:pt x="485" y="3067"/>
                  <a:pt x="359" y="3329"/>
                </a:cubicBezTo>
                <a:cubicBezTo>
                  <a:pt x="0" y="4074"/>
                  <a:pt x="643" y="4329"/>
                  <a:pt x="643" y="4329"/>
                </a:cubicBezTo>
                <a:cubicBezTo>
                  <a:pt x="643" y="4329"/>
                  <a:pt x="588" y="4319"/>
                  <a:pt x="510" y="4319"/>
                </a:cubicBezTo>
                <a:cubicBezTo>
                  <a:pt x="346" y="4319"/>
                  <a:pt x="78" y="4367"/>
                  <a:pt x="25" y="4666"/>
                </a:cubicBezTo>
                <a:lnTo>
                  <a:pt x="13628" y="4666"/>
                </a:lnTo>
                <a:cubicBezTo>
                  <a:pt x="13628" y="4666"/>
                  <a:pt x="13579" y="4071"/>
                  <a:pt x="12619" y="4071"/>
                </a:cubicBezTo>
                <a:cubicBezTo>
                  <a:pt x="12580" y="4071"/>
                  <a:pt x="12539" y="4072"/>
                  <a:pt x="12497" y="4074"/>
                </a:cubicBezTo>
                <a:cubicBezTo>
                  <a:pt x="12461" y="3360"/>
                  <a:pt x="11764" y="2833"/>
                  <a:pt x="11015" y="2833"/>
                </a:cubicBezTo>
                <a:cubicBezTo>
                  <a:pt x="10658" y="2833"/>
                  <a:pt x="10290" y="2952"/>
                  <a:pt x="9975" y="3226"/>
                </a:cubicBezTo>
                <a:cubicBezTo>
                  <a:pt x="10695" y="1449"/>
                  <a:pt x="10259" y="140"/>
                  <a:pt x="9024" y="9"/>
                </a:cubicBezTo>
                <a:cubicBezTo>
                  <a:pt x="8967" y="3"/>
                  <a:pt x="8910" y="0"/>
                  <a:pt x="8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462754" y="4407638"/>
            <a:ext cx="2415519" cy="826671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3412700" y="737300"/>
            <a:ext cx="4949100" cy="24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412700" y="3209550"/>
            <a:ext cx="49491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hasCustomPrompt="1" type="title"/>
          </p:nvPr>
        </p:nvSpPr>
        <p:spPr>
          <a:xfrm>
            <a:off x="1284000" y="1843125"/>
            <a:ext cx="6576000" cy="10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9" name="Google Shape;169;p11"/>
          <p:cNvSpPr txBox="1"/>
          <p:nvPr>
            <p:ph idx="1" type="subTitle"/>
          </p:nvPr>
        </p:nvSpPr>
        <p:spPr>
          <a:xfrm>
            <a:off x="1284000" y="2817125"/>
            <a:ext cx="65760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11"/>
          <p:cNvSpPr/>
          <p:nvPr/>
        </p:nvSpPr>
        <p:spPr>
          <a:xfrm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1"/>
          <p:cNvGrpSpPr/>
          <p:nvPr/>
        </p:nvGrpSpPr>
        <p:grpSpPr>
          <a:xfrm>
            <a:off x="281343" y="-283152"/>
            <a:ext cx="8907252" cy="654153"/>
            <a:chOff x="281343" y="-283152"/>
            <a:chExt cx="8907252" cy="654153"/>
          </a:xfrm>
        </p:grpSpPr>
        <p:sp>
          <p:nvSpPr>
            <p:cNvPr id="172" name="Google Shape;172;p11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-334080" y="4060891"/>
            <a:ext cx="9750630" cy="1103119"/>
            <a:chOff x="-389425" y="3982702"/>
            <a:chExt cx="10260581" cy="1160811"/>
          </a:xfrm>
        </p:grpSpPr>
        <p:sp>
          <p:nvSpPr>
            <p:cNvPr id="176" name="Google Shape;176;p11"/>
            <p:cNvSpPr/>
            <p:nvPr/>
          </p:nvSpPr>
          <p:spPr>
            <a:xfrm>
              <a:off x="-389425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643500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1"/>
          <p:cNvGrpSpPr/>
          <p:nvPr/>
        </p:nvGrpSpPr>
        <p:grpSpPr>
          <a:xfrm flipH="1">
            <a:off x="6635742" y="3529839"/>
            <a:ext cx="2089153" cy="1634162"/>
            <a:chOff x="2650051" y="2569403"/>
            <a:chExt cx="3209144" cy="2510233"/>
          </a:xfrm>
        </p:grpSpPr>
        <p:sp>
          <p:nvSpPr>
            <p:cNvPr id="179" name="Google Shape;179;p11"/>
            <p:cNvSpPr/>
            <p:nvPr/>
          </p:nvSpPr>
          <p:spPr>
            <a:xfrm>
              <a:off x="3057395" y="3504287"/>
              <a:ext cx="287811" cy="1192818"/>
            </a:xfrm>
            <a:custGeom>
              <a:rect b="b" l="l" r="r" t="t"/>
              <a:pathLst>
                <a:path extrusionOk="0" h="10817" w="2610">
                  <a:moveTo>
                    <a:pt x="0" y="0"/>
                  </a:moveTo>
                  <a:lnTo>
                    <a:pt x="0" y="736"/>
                  </a:lnTo>
                  <a:lnTo>
                    <a:pt x="571" y="736"/>
                  </a:lnTo>
                  <a:lnTo>
                    <a:pt x="571" y="10817"/>
                  </a:lnTo>
                  <a:lnTo>
                    <a:pt x="2039" y="10817"/>
                  </a:lnTo>
                  <a:lnTo>
                    <a:pt x="2039" y="736"/>
                  </a:lnTo>
                  <a:lnTo>
                    <a:pt x="2609" y="736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815348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369" y="0"/>
                  </a:moveTo>
                  <a:cubicBezTo>
                    <a:pt x="166" y="0"/>
                    <a:pt x="1" y="166"/>
                    <a:pt x="1" y="368"/>
                  </a:cubicBezTo>
                  <a:cubicBezTo>
                    <a:pt x="1" y="571"/>
                    <a:pt x="166" y="736"/>
                    <a:pt x="369" y="736"/>
                  </a:cubicBezTo>
                  <a:lnTo>
                    <a:pt x="1628" y="736"/>
                  </a:lnTo>
                  <a:lnTo>
                    <a:pt x="1628" y="10817"/>
                  </a:lnTo>
                  <a:lnTo>
                    <a:pt x="2766" y="10817"/>
                  </a:lnTo>
                  <a:lnTo>
                    <a:pt x="2766" y="736"/>
                  </a:lnTo>
                  <a:lnTo>
                    <a:pt x="2195" y="736"/>
                  </a:lnTo>
                  <a:lnTo>
                    <a:pt x="2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721948" y="3045777"/>
              <a:ext cx="958709" cy="458623"/>
            </a:xfrm>
            <a:custGeom>
              <a:rect b="b" l="l" r="r" t="t"/>
              <a:pathLst>
                <a:path extrusionOk="0" h="4159" w="8694">
                  <a:moveTo>
                    <a:pt x="0" y="0"/>
                  </a:moveTo>
                  <a:lnTo>
                    <a:pt x="1344" y="4158"/>
                  </a:lnTo>
                  <a:lnTo>
                    <a:pt x="7350" y="4158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169100" y="2712646"/>
              <a:ext cx="60209" cy="208415"/>
            </a:xfrm>
            <a:custGeom>
              <a:rect b="b" l="l" r="r" t="t"/>
              <a:pathLst>
                <a:path extrusionOk="0" h="1890" w="546">
                  <a:moveTo>
                    <a:pt x="0" y="1"/>
                  </a:moveTo>
                  <a:lnTo>
                    <a:pt x="0" y="1890"/>
                  </a:lnTo>
                  <a:lnTo>
                    <a:pt x="546" y="189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2650051" y="2605462"/>
              <a:ext cx="453441" cy="440428"/>
            </a:xfrm>
            <a:custGeom>
              <a:rect b="b" l="l" r="r" t="t"/>
              <a:pathLst>
                <a:path extrusionOk="0" h="3994" w="4112">
                  <a:moveTo>
                    <a:pt x="2351" y="0"/>
                  </a:moveTo>
                  <a:cubicBezTo>
                    <a:pt x="2276" y="0"/>
                    <a:pt x="2214" y="63"/>
                    <a:pt x="2214" y="137"/>
                  </a:cubicBezTo>
                  <a:lnTo>
                    <a:pt x="2214" y="2628"/>
                  </a:lnTo>
                  <a:lnTo>
                    <a:pt x="1958" y="2628"/>
                  </a:lnTo>
                  <a:lnTo>
                    <a:pt x="1958" y="639"/>
                  </a:lnTo>
                  <a:cubicBezTo>
                    <a:pt x="1958" y="564"/>
                    <a:pt x="1896" y="502"/>
                    <a:pt x="1821" y="502"/>
                  </a:cubicBezTo>
                  <a:cubicBezTo>
                    <a:pt x="1743" y="502"/>
                    <a:pt x="1684" y="564"/>
                    <a:pt x="1684" y="639"/>
                  </a:cubicBezTo>
                  <a:lnTo>
                    <a:pt x="1684" y="2684"/>
                  </a:lnTo>
                  <a:cubicBezTo>
                    <a:pt x="1556" y="2756"/>
                    <a:pt x="1472" y="2893"/>
                    <a:pt x="1472" y="3049"/>
                  </a:cubicBezTo>
                  <a:lnTo>
                    <a:pt x="1472" y="3279"/>
                  </a:lnTo>
                  <a:lnTo>
                    <a:pt x="356" y="3279"/>
                  </a:lnTo>
                  <a:cubicBezTo>
                    <a:pt x="160" y="3279"/>
                    <a:pt x="1" y="3438"/>
                    <a:pt x="1" y="3638"/>
                  </a:cubicBezTo>
                  <a:cubicBezTo>
                    <a:pt x="1" y="3834"/>
                    <a:pt x="160" y="3993"/>
                    <a:pt x="356" y="3993"/>
                  </a:cubicBezTo>
                  <a:lnTo>
                    <a:pt x="3024" y="3993"/>
                  </a:lnTo>
                  <a:lnTo>
                    <a:pt x="3024" y="3279"/>
                  </a:lnTo>
                  <a:lnTo>
                    <a:pt x="3604" y="3279"/>
                  </a:lnTo>
                  <a:lnTo>
                    <a:pt x="3604" y="2628"/>
                  </a:lnTo>
                  <a:lnTo>
                    <a:pt x="4112" y="2628"/>
                  </a:lnTo>
                  <a:lnTo>
                    <a:pt x="4112" y="1977"/>
                  </a:lnTo>
                  <a:lnTo>
                    <a:pt x="3093" y="1977"/>
                  </a:lnTo>
                  <a:cubicBezTo>
                    <a:pt x="2906" y="1977"/>
                    <a:pt x="2750" y="2132"/>
                    <a:pt x="2750" y="2319"/>
                  </a:cubicBezTo>
                  <a:lnTo>
                    <a:pt x="2750" y="2628"/>
                  </a:lnTo>
                  <a:lnTo>
                    <a:pt x="2491" y="2628"/>
                  </a:lnTo>
                  <a:lnTo>
                    <a:pt x="2491" y="137"/>
                  </a:lnTo>
                  <a:cubicBezTo>
                    <a:pt x="2491" y="63"/>
                    <a:pt x="2429" y="0"/>
                    <a:pt x="23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983513" y="2823359"/>
              <a:ext cx="435576" cy="222530"/>
            </a:xfrm>
            <a:custGeom>
              <a:rect b="b" l="l" r="r" t="t"/>
              <a:pathLst>
                <a:path extrusionOk="0" h="2018" w="3950">
                  <a:moveTo>
                    <a:pt x="1088" y="1"/>
                  </a:moveTo>
                  <a:lnTo>
                    <a:pt x="1088" y="652"/>
                  </a:lnTo>
                  <a:lnTo>
                    <a:pt x="580" y="652"/>
                  </a:lnTo>
                  <a:lnTo>
                    <a:pt x="580" y="1303"/>
                  </a:lnTo>
                  <a:lnTo>
                    <a:pt x="0" y="1303"/>
                  </a:lnTo>
                  <a:lnTo>
                    <a:pt x="0" y="2017"/>
                  </a:lnTo>
                  <a:lnTo>
                    <a:pt x="3949" y="2017"/>
                  </a:lnTo>
                  <a:lnTo>
                    <a:pt x="3949" y="1303"/>
                  </a:lnTo>
                  <a:lnTo>
                    <a:pt x="3367" y="1303"/>
                  </a:lnTo>
                  <a:lnTo>
                    <a:pt x="3367" y="652"/>
                  </a:lnTo>
                  <a:lnTo>
                    <a:pt x="2862" y="65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282129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571" y="0"/>
                  </a:moveTo>
                  <a:lnTo>
                    <a:pt x="571" y="736"/>
                  </a:lnTo>
                  <a:lnTo>
                    <a:pt x="1" y="736"/>
                  </a:lnTo>
                  <a:lnTo>
                    <a:pt x="1" y="10817"/>
                  </a:lnTo>
                  <a:lnTo>
                    <a:pt x="1139" y="10817"/>
                  </a:lnTo>
                  <a:lnTo>
                    <a:pt x="1139" y="736"/>
                  </a:lnTo>
                  <a:lnTo>
                    <a:pt x="2398" y="736"/>
                  </a:lnTo>
                  <a:cubicBezTo>
                    <a:pt x="2600" y="736"/>
                    <a:pt x="2766" y="571"/>
                    <a:pt x="2766" y="368"/>
                  </a:cubicBezTo>
                  <a:cubicBezTo>
                    <a:pt x="2766" y="166"/>
                    <a:pt x="2600" y="0"/>
                    <a:pt x="2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307601" y="3045777"/>
              <a:ext cx="134532" cy="458623"/>
            </a:xfrm>
            <a:custGeom>
              <a:rect b="b" l="l" r="r" t="t"/>
              <a:pathLst>
                <a:path extrusionOk="0" h="4159" w="1220">
                  <a:moveTo>
                    <a:pt x="836" y="0"/>
                  </a:moveTo>
                  <a:lnTo>
                    <a:pt x="1" y="4158"/>
                  </a:lnTo>
                  <a:lnTo>
                    <a:pt x="340" y="4158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60135" y="3045777"/>
              <a:ext cx="134422" cy="458623"/>
            </a:xfrm>
            <a:custGeom>
              <a:rect b="b" l="l" r="r" t="t"/>
              <a:pathLst>
                <a:path extrusionOk="0" h="4159" w="1219">
                  <a:moveTo>
                    <a:pt x="0" y="0"/>
                  </a:moveTo>
                  <a:lnTo>
                    <a:pt x="882" y="4158"/>
                  </a:lnTo>
                  <a:lnTo>
                    <a:pt x="1219" y="41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721948" y="3045777"/>
              <a:ext cx="958709" cy="240725"/>
            </a:xfrm>
            <a:custGeom>
              <a:rect b="b" l="l" r="r" t="t"/>
              <a:pathLst>
                <a:path extrusionOk="0" h="2183" w="8694">
                  <a:moveTo>
                    <a:pt x="0" y="0"/>
                  </a:moveTo>
                  <a:lnTo>
                    <a:pt x="705" y="2182"/>
                  </a:lnTo>
                  <a:lnTo>
                    <a:pt x="2609" y="359"/>
                  </a:lnTo>
                  <a:lnTo>
                    <a:pt x="6075" y="359"/>
                  </a:lnTo>
                  <a:lnTo>
                    <a:pt x="8329" y="1132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835638" y="2675925"/>
              <a:ext cx="89210" cy="206651"/>
            </a:xfrm>
            <a:custGeom>
              <a:rect b="b" l="l" r="r" t="t"/>
              <a:pathLst>
                <a:path extrusionOk="0" h="1874" w="809">
                  <a:moveTo>
                    <a:pt x="531" y="0"/>
                  </a:moveTo>
                  <a:lnTo>
                    <a:pt x="531" y="571"/>
                  </a:lnTo>
                  <a:lnTo>
                    <a:pt x="808" y="571"/>
                  </a:lnTo>
                  <a:lnTo>
                    <a:pt x="808" y="0"/>
                  </a:lnTo>
                  <a:close/>
                  <a:moveTo>
                    <a:pt x="1" y="465"/>
                  </a:moveTo>
                  <a:lnTo>
                    <a:pt x="1" y="1035"/>
                  </a:lnTo>
                  <a:lnTo>
                    <a:pt x="275" y="1035"/>
                  </a:lnTo>
                  <a:lnTo>
                    <a:pt x="275" y="465"/>
                  </a:lnTo>
                  <a:close/>
                  <a:moveTo>
                    <a:pt x="531" y="839"/>
                  </a:moveTo>
                  <a:lnTo>
                    <a:pt x="531" y="1409"/>
                  </a:lnTo>
                  <a:lnTo>
                    <a:pt x="808" y="1409"/>
                  </a:lnTo>
                  <a:lnTo>
                    <a:pt x="808" y="839"/>
                  </a:lnTo>
                  <a:close/>
                  <a:moveTo>
                    <a:pt x="1" y="1303"/>
                  </a:moveTo>
                  <a:lnTo>
                    <a:pt x="1" y="1874"/>
                  </a:lnTo>
                  <a:lnTo>
                    <a:pt x="275" y="1874"/>
                  </a:lnTo>
                  <a:lnTo>
                    <a:pt x="275" y="13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661078" y="4647806"/>
              <a:ext cx="1819717" cy="431496"/>
            </a:xfrm>
            <a:custGeom>
              <a:rect b="b" l="l" r="r" t="t"/>
              <a:pathLst>
                <a:path extrusionOk="0" h="3913" w="16502">
                  <a:moveTo>
                    <a:pt x="0" y="1"/>
                  </a:moveTo>
                  <a:lnTo>
                    <a:pt x="0" y="3913"/>
                  </a:lnTo>
                  <a:lnTo>
                    <a:pt x="16502" y="3913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661078" y="4647806"/>
              <a:ext cx="1819717" cy="431827"/>
            </a:xfrm>
            <a:custGeom>
              <a:rect b="b" l="l" r="r" t="t"/>
              <a:pathLst>
                <a:path extrusionOk="0" h="3916" w="16502">
                  <a:moveTo>
                    <a:pt x="5817" y="456"/>
                  </a:moveTo>
                  <a:lnTo>
                    <a:pt x="5817" y="939"/>
                  </a:lnTo>
                  <a:lnTo>
                    <a:pt x="2993" y="939"/>
                  </a:lnTo>
                  <a:lnTo>
                    <a:pt x="2993" y="456"/>
                  </a:lnTo>
                  <a:close/>
                  <a:moveTo>
                    <a:pt x="10321" y="456"/>
                  </a:moveTo>
                  <a:lnTo>
                    <a:pt x="10321" y="939"/>
                  </a:lnTo>
                  <a:lnTo>
                    <a:pt x="6181" y="939"/>
                  </a:lnTo>
                  <a:lnTo>
                    <a:pt x="6181" y="456"/>
                  </a:lnTo>
                  <a:close/>
                  <a:moveTo>
                    <a:pt x="13510" y="456"/>
                  </a:moveTo>
                  <a:lnTo>
                    <a:pt x="13510" y="939"/>
                  </a:lnTo>
                  <a:lnTo>
                    <a:pt x="10686" y="939"/>
                  </a:lnTo>
                  <a:lnTo>
                    <a:pt x="10686" y="456"/>
                  </a:lnTo>
                  <a:close/>
                  <a:moveTo>
                    <a:pt x="5817" y="995"/>
                  </a:moveTo>
                  <a:lnTo>
                    <a:pt x="5817" y="1668"/>
                  </a:lnTo>
                  <a:lnTo>
                    <a:pt x="2993" y="1668"/>
                  </a:lnTo>
                  <a:lnTo>
                    <a:pt x="2993" y="995"/>
                  </a:lnTo>
                  <a:close/>
                  <a:moveTo>
                    <a:pt x="10321" y="995"/>
                  </a:moveTo>
                  <a:lnTo>
                    <a:pt x="10321" y="1668"/>
                  </a:lnTo>
                  <a:lnTo>
                    <a:pt x="6181" y="1668"/>
                  </a:lnTo>
                  <a:lnTo>
                    <a:pt x="6181" y="995"/>
                  </a:lnTo>
                  <a:close/>
                  <a:moveTo>
                    <a:pt x="13510" y="995"/>
                  </a:moveTo>
                  <a:lnTo>
                    <a:pt x="13510" y="1668"/>
                  </a:lnTo>
                  <a:lnTo>
                    <a:pt x="10686" y="1668"/>
                  </a:lnTo>
                  <a:lnTo>
                    <a:pt x="10686" y="995"/>
                  </a:lnTo>
                  <a:close/>
                  <a:moveTo>
                    <a:pt x="5817" y="1725"/>
                  </a:moveTo>
                  <a:lnTo>
                    <a:pt x="5817" y="2401"/>
                  </a:lnTo>
                  <a:lnTo>
                    <a:pt x="2993" y="2401"/>
                  </a:lnTo>
                  <a:lnTo>
                    <a:pt x="2993" y="1725"/>
                  </a:lnTo>
                  <a:close/>
                  <a:moveTo>
                    <a:pt x="8236" y="1725"/>
                  </a:moveTo>
                  <a:lnTo>
                    <a:pt x="8236" y="2401"/>
                  </a:lnTo>
                  <a:lnTo>
                    <a:pt x="6181" y="2401"/>
                  </a:lnTo>
                  <a:lnTo>
                    <a:pt x="6181" y="1725"/>
                  </a:lnTo>
                  <a:close/>
                  <a:moveTo>
                    <a:pt x="10321" y="1725"/>
                  </a:moveTo>
                  <a:lnTo>
                    <a:pt x="10321" y="2401"/>
                  </a:lnTo>
                  <a:lnTo>
                    <a:pt x="8292" y="2401"/>
                  </a:lnTo>
                  <a:lnTo>
                    <a:pt x="8292" y="1725"/>
                  </a:lnTo>
                  <a:close/>
                  <a:moveTo>
                    <a:pt x="13510" y="1725"/>
                  </a:moveTo>
                  <a:lnTo>
                    <a:pt x="13510" y="2401"/>
                  </a:lnTo>
                  <a:lnTo>
                    <a:pt x="10686" y="2401"/>
                  </a:lnTo>
                  <a:lnTo>
                    <a:pt x="10686" y="1725"/>
                  </a:lnTo>
                  <a:close/>
                  <a:moveTo>
                    <a:pt x="5817" y="2454"/>
                  </a:moveTo>
                  <a:lnTo>
                    <a:pt x="5817" y="3130"/>
                  </a:lnTo>
                  <a:lnTo>
                    <a:pt x="2993" y="3130"/>
                  </a:lnTo>
                  <a:lnTo>
                    <a:pt x="2993" y="2454"/>
                  </a:lnTo>
                  <a:close/>
                  <a:moveTo>
                    <a:pt x="8236" y="2454"/>
                  </a:moveTo>
                  <a:lnTo>
                    <a:pt x="8236" y="3130"/>
                  </a:lnTo>
                  <a:lnTo>
                    <a:pt x="6181" y="3130"/>
                  </a:lnTo>
                  <a:lnTo>
                    <a:pt x="6181" y="2454"/>
                  </a:lnTo>
                  <a:close/>
                  <a:moveTo>
                    <a:pt x="10321" y="2454"/>
                  </a:moveTo>
                  <a:lnTo>
                    <a:pt x="10321" y="3130"/>
                  </a:lnTo>
                  <a:lnTo>
                    <a:pt x="8292" y="3130"/>
                  </a:lnTo>
                  <a:lnTo>
                    <a:pt x="8292" y="2454"/>
                  </a:lnTo>
                  <a:close/>
                  <a:moveTo>
                    <a:pt x="13510" y="2454"/>
                  </a:moveTo>
                  <a:lnTo>
                    <a:pt x="13510" y="3130"/>
                  </a:lnTo>
                  <a:lnTo>
                    <a:pt x="10686" y="3130"/>
                  </a:lnTo>
                  <a:lnTo>
                    <a:pt x="10686" y="2454"/>
                  </a:lnTo>
                  <a:close/>
                  <a:moveTo>
                    <a:pt x="5817" y="3186"/>
                  </a:moveTo>
                  <a:lnTo>
                    <a:pt x="5817" y="3860"/>
                  </a:lnTo>
                  <a:lnTo>
                    <a:pt x="2993" y="3860"/>
                  </a:lnTo>
                  <a:lnTo>
                    <a:pt x="2993" y="3186"/>
                  </a:lnTo>
                  <a:close/>
                  <a:moveTo>
                    <a:pt x="8236" y="3186"/>
                  </a:moveTo>
                  <a:lnTo>
                    <a:pt x="8236" y="3860"/>
                  </a:lnTo>
                  <a:lnTo>
                    <a:pt x="6181" y="3860"/>
                  </a:lnTo>
                  <a:lnTo>
                    <a:pt x="6181" y="3186"/>
                  </a:lnTo>
                  <a:close/>
                  <a:moveTo>
                    <a:pt x="10321" y="3186"/>
                  </a:moveTo>
                  <a:lnTo>
                    <a:pt x="10321" y="3860"/>
                  </a:lnTo>
                  <a:lnTo>
                    <a:pt x="8292" y="3860"/>
                  </a:lnTo>
                  <a:lnTo>
                    <a:pt x="8292" y="3186"/>
                  </a:lnTo>
                  <a:close/>
                  <a:moveTo>
                    <a:pt x="13510" y="3186"/>
                  </a:moveTo>
                  <a:lnTo>
                    <a:pt x="13510" y="3860"/>
                  </a:lnTo>
                  <a:lnTo>
                    <a:pt x="10686" y="3860"/>
                  </a:lnTo>
                  <a:lnTo>
                    <a:pt x="10686" y="3186"/>
                  </a:lnTo>
                  <a:close/>
                  <a:moveTo>
                    <a:pt x="0" y="1"/>
                  </a:moveTo>
                  <a:lnTo>
                    <a:pt x="0" y="456"/>
                  </a:lnTo>
                  <a:lnTo>
                    <a:pt x="2628" y="456"/>
                  </a:lnTo>
                  <a:lnTo>
                    <a:pt x="2628" y="939"/>
                  </a:lnTo>
                  <a:lnTo>
                    <a:pt x="0" y="939"/>
                  </a:lnTo>
                  <a:lnTo>
                    <a:pt x="0" y="995"/>
                  </a:lnTo>
                  <a:lnTo>
                    <a:pt x="2628" y="995"/>
                  </a:lnTo>
                  <a:lnTo>
                    <a:pt x="2628" y="1668"/>
                  </a:lnTo>
                  <a:lnTo>
                    <a:pt x="0" y="1668"/>
                  </a:lnTo>
                  <a:lnTo>
                    <a:pt x="0" y="1725"/>
                  </a:lnTo>
                  <a:lnTo>
                    <a:pt x="2628" y="1725"/>
                  </a:lnTo>
                  <a:lnTo>
                    <a:pt x="2628" y="2401"/>
                  </a:lnTo>
                  <a:lnTo>
                    <a:pt x="0" y="2401"/>
                  </a:lnTo>
                  <a:lnTo>
                    <a:pt x="0" y="2454"/>
                  </a:lnTo>
                  <a:lnTo>
                    <a:pt x="2628" y="2454"/>
                  </a:lnTo>
                  <a:lnTo>
                    <a:pt x="2628" y="3130"/>
                  </a:lnTo>
                  <a:lnTo>
                    <a:pt x="0" y="3130"/>
                  </a:lnTo>
                  <a:lnTo>
                    <a:pt x="0" y="3186"/>
                  </a:lnTo>
                  <a:lnTo>
                    <a:pt x="2628" y="3186"/>
                  </a:lnTo>
                  <a:lnTo>
                    <a:pt x="2628" y="3860"/>
                  </a:lnTo>
                  <a:lnTo>
                    <a:pt x="0" y="3860"/>
                  </a:lnTo>
                  <a:lnTo>
                    <a:pt x="0" y="3916"/>
                  </a:lnTo>
                  <a:lnTo>
                    <a:pt x="16502" y="3916"/>
                  </a:lnTo>
                  <a:lnTo>
                    <a:pt x="16502" y="3860"/>
                  </a:lnTo>
                  <a:lnTo>
                    <a:pt x="13874" y="3860"/>
                  </a:lnTo>
                  <a:lnTo>
                    <a:pt x="13874" y="3186"/>
                  </a:lnTo>
                  <a:lnTo>
                    <a:pt x="16502" y="3186"/>
                  </a:lnTo>
                  <a:lnTo>
                    <a:pt x="16502" y="3130"/>
                  </a:lnTo>
                  <a:lnTo>
                    <a:pt x="13874" y="3130"/>
                  </a:lnTo>
                  <a:lnTo>
                    <a:pt x="13874" y="2454"/>
                  </a:lnTo>
                  <a:lnTo>
                    <a:pt x="16502" y="2454"/>
                  </a:lnTo>
                  <a:lnTo>
                    <a:pt x="16502" y="2401"/>
                  </a:lnTo>
                  <a:lnTo>
                    <a:pt x="13874" y="2401"/>
                  </a:lnTo>
                  <a:lnTo>
                    <a:pt x="13874" y="1725"/>
                  </a:lnTo>
                  <a:lnTo>
                    <a:pt x="16502" y="1725"/>
                  </a:lnTo>
                  <a:lnTo>
                    <a:pt x="16502" y="1668"/>
                  </a:lnTo>
                  <a:lnTo>
                    <a:pt x="13874" y="1668"/>
                  </a:lnTo>
                  <a:lnTo>
                    <a:pt x="13874" y="995"/>
                  </a:lnTo>
                  <a:lnTo>
                    <a:pt x="16502" y="995"/>
                  </a:lnTo>
                  <a:lnTo>
                    <a:pt x="16502" y="939"/>
                  </a:lnTo>
                  <a:lnTo>
                    <a:pt x="13874" y="939"/>
                  </a:lnTo>
                  <a:lnTo>
                    <a:pt x="13874" y="456"/>
                  </a:lnTo>
                  <a:lnTo>
                    <a:pt x="16502" y="456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526932" y="4248401"/>
              <a:ext cx="2141823" cy="830903"/>
            </a:xfrm>
            <a:custGeom>
              <a:rect b="b" l="l" r="r" t="t"/>
              <a:pathLst>
                <a:path extrusionOk="0" h="7535" w="19423">
                  <a:moveTo>
                    <a:pt x="9725" y="1"/>
                  </a:moveTo>
                  <a:cubicBezTo>
                    <a:pt x="5150" y="1"/>
                    <a:pt x="3276" y="2114"/>
                    <a:pt x="2868" y="2931"/>
                  </a:cubicBezTo>
                  <a:lnTo>
                    <a:pt x="0" y="2931"/>
                  </a:lnTo>
                  <a:lnTo>
                    <a:pt x="0" y="7535"/>
                  </a:lnTo>
                  <a:lnTo>
                    <a:pt x="19422" y="7535"/>
                  </a:lnTo>
                  <a:lnTo>
                    <a:pt x="19422" y="2931"/>
                  </a:lnTo>
                  <a:lnTo>
                    <a:pt x="16726" y="2931"/>
                  </a:lnTo>
                  <a:cubicBezTo>
                    <a:pt x="16165" y="2164"/>
                    <a:pt x="14192" y="1"/>
                    <a:pt x="9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526932" y="4094131"/>
              <a:ext cx="2332263" cy="985505"/>
            </a:xfrm>
            <a:custGeom>
              <a:rect b="b" l="l" r="r" t="t"/>
              <a:pathLst>
                <a:path extrusionOk="0" h="8937" w="21150">
                  <a:moveTo>
                    <a:pt x="7029" y="1948"/>
                  </a:moveTo>
                  <a:lnTo>
                    <a:pt x="7029" y="2753"/>
                  </a:lnTo>
                  <a:lnTo>
                    <a:pt x="4888" y="2753"/>
                  </a:lnTo>
                  <a:cubicBezTo>
                    <a:pt x="5489" y="2416"/>
                    <a:pt x="6216" y="2142"/>
                    <a:pt x="7029" y="1948"/>
                  </a:cubicBezTo>
                  <a:close/>
                  <a:moveTo>
                    <a:pt x="9725" y="1649"/>
                  </a:moveTo>
                  <a:cubicBezTo>
                    <a:pt x="10648" y="1649"/>
                    <a:pt x="11530" y="1749"/>
                    <a:pt x="12328" y="1927"/>
                  </a:cubicBezTo>
                  <a:lnTo>
                    <a:pt x="12328" y="2753"/>
                  </a:lnTo>
                  <a:lnTo>
                    <a:pt x="7095" y="2753"/>
                  </a:lnTo>
                  <a:lnTo>
                    <a:pt x="7095" y="1936"/>
                  </a:lnTo>
                  <a:cubicBezTo>
                    <a:pt x="7902" y="1749"/>
                    <a:pt x="8790" y="1649"/>
                    <a:pt x="9725" y="1649"/>
                  </a:cubicBezTo>
                  <a:close/>
                  <a:moveTo>
                    <a:pt x="12394" y="1942"/>
                  </a:moveTo>
                  <a:cubicBezTo>
                    <a:pt x="13216" y="2135"/>
                    <a:pt x="13955" y="2413"/>
                    <a:pt x="14563" y="2753"/>
                  </a:cubicBezTo>
                  <a:lnTo>
                    <a:pt x="12394" y="2753"/>
                  </a:lnTo>
                  <a:lnTo>
                    <a:pt x="12394" y="1942"/>
                  </a:lnTo>
                  <a:close/>
                  <a:moveTo>
                    <a:pt x="7029" y="2818"/>
                  </a:moveTo>
                  <a:lnTo>
                    <a:pt x="7029" y="3526"/>
                  </a:lnTo>
                  <a:lnTo>
                    <a:pt x="3840" y="3526"/>
                  </a:lnTo>
                  <a:cubicBezTo>
                    <a:pt x="4096" y="3270"/>
                    <a:pt x="4411" y="3033"/>
                    <a:pt x="4772" y="2818"/>
                  </a:cubicBezTo>
                  <a:close/>
                  <a:moveTo>
                    <a:pt x="12328" y="2818"/>
                  </a:moveTo>
                  <a:lnTo>
                    <a:pt x="12328" y="3526"/>
                  </a:lnTo>
                  <a:lnTo>
                    <a:pt x="7095" y="3526"/>
                  </a:lnTo>
                  <a:lnTo>
                    <a:pt x="7095" y="2818"/>
                  </a:lnTo>
                  <a:close/>
                  <a:moveTo>
                    <a:pt x="14678" y="2818"/>
                  </a:moveTo>
                  <a:cubicBezTo>
                    <a:pt x="15040" y="3033"/>
                    <a:pt x="15355" y="3270"/>
                    <a:pt x="15610" y="3526"/>
                  </a:cubicBezTo>
                  <a:lnTo>
                    <a:pt x="12394" y="3526"/>
                  </a:lnTo>
                  <a:lnTo>
                    <a:pt x="12394" y="2818"/>
                  </a:lnTo>
                  <a:close/>
                  <a:moveTo>
                    <a:pt x="7029" y="3591"/>
                  </a:moveTo>
                  <a:lnTo>
                    <a:pt x="7029" y="4330"/>
                  </a:lnTo>
                  <a:lnTo>
                    <a:pt x="3261" y="4330"/>
                  </a:lnTo>
                  <a:cubicBezTo>
                    <a:pt x="3382" y="4071"/>
                    <a:pt x="3557" y="3825"/>
                    <a:pt x="3778" y="3591"/>
                  </a:cubicBezTo>
                  <a:close/>
                  <a:moveTo>
                    <a:pt x="12328" y="3591"/>
                  </a:moveTo>
                  <a:lnTo>
                    <a:pt x="12328" y="4330"/>
                  </a:lnTo>
                  <a:lnTo>
                    <a:pt x="7095" y="4330"/>
                  </a:lnTo>
                  <a:lnTo>
                    <a:pt x="7095" y="3591"/>
                  </a:lnTo>
                  <a:close/>
                  <a:moveTo>
                    <a:pt x="15676" y="3591"/>
                  </a:moveTo>
                  <a:cubicBezTo>
                    <a:pt x="15897" y="3825"/>
                    <a:pt x="16072" y="4071"/>
                    <a:pt x="16190" y="4330"/>
                  </a:cubicBezTo>
                  <a:lnTo>
                    <a:pt x="12394" y="4330"/>
                  </a:lnTo>
                  <a:lnTo>
                    <a:pt x="12394" y="3591"/>
                  </a:lnTo>
                  <a:close/>
                  <a:moveTo>
                    <a:pt x="6848" y="4866"/>
                  </a:moveTo>
                  <a:lnTo>
                    <a:pt x="6848" y="5433"/>
                  </a:lnTo>
                  <a:lnTo>
                    <a:pt x="3526" y="5433"/>
                  </a:lnTo>
                  <a:lnTo>
                    <a:pt x="3526" y="4866"/>
                  </a:lnTo>
                  <a:close/>
                  <a:moveTo>
                    <a:pt x="12147" y="4866"/>
                  </a:moveTo>
                  <a:lnTo>
                    <a:pt x="12147" y="5433"/>
                  </a:lnTo>
                  <a:lnTo>
                    <a:pt x="7275" y="5433"/>
                  </a:lnTo>
                  <a:lnTo>
                    <a:pt x="7275" y="4866"/>
                  </a:lnTo>
                  <a:close/>
                  <a:moveTo>
                    <a:pt x="15900" y="4866"/>
                  </a:moveTo>
                  <a:lnTo>
                    <a:pt x="15900" y="5433"/>
                  </a:lnTo>
                  <a:lnTo>
                    <a:pt x="12577" y="5433"/>
                  </a:lnTo>
                  <a:lnTo>
                    <a:pt x="12577" y="4866"/>
                  </a:lnTo>
                  <a:close/>
                  <a:moveTo>
                    <a:pt x="6848" y="5499"/>
                  </a:moveTo>
                  <a:lnTo>
                    <a:pt x="6848" y="6294"/>
                  </a:lnTo>
                  <a:lnTo>
                    <a:pt x="3526" y="6294"/>
                  </a:lnTo>
                  <a:lnTo>
                    <a:pt x="3526" y="5499"/>
                  </a:lnTo>
                  <a:close/>
                  <a:moveTo>
                    <a:pt x="12147" y="5499"/>
                  </a:moveTo>
                  <a:lnTo>
                    <a:pt x="12147" y="6294"/>
                  </a:lnTo>
                  <a:lnTo>
                    <a:pt x="7275" y="6294"/>
                  </a:lnTo>
                  <a:lnTo>
                    <a:pt x="7275" y="5499"/>
                  </a:lnTo>
                  <a:close/>
                  <a:moveTo>
                    <a:pt x="15900" y="5499"/>
                  </a:moveTo>
                  <a:lnTo>
                    <a:pt x="15900" y="6294"/>
                  </a:lnTo>
                  <a:lnTo>
                    <a:pt x="12577" y="6294"/>
                  </a:lnTo>
                  <a:lnTo>
                    <a:pt x="12577" y="5499"/>
                  </a:lnTo>
                  <a:close/>
                  <a:moveTo>
                    <a:pt x="6848" y="6359"/>
                  </a:moveTo>
                  <a:lnTo>
                    <a:pt x="6848" y="7154"/>
                  </a:lnTo>
                  <a:lnTo>
                    <a:pt x="3526" y="7154"/>
                  </a:lnTo>
                  <a:lnTo>
                    <a:pt x="3526" y="6359"/>
                  </a:lnTo>
                  <a:close/>
                  <a:moveTo>
                    <a:pt x="12147" y="6359"/>
                  </a:moveTo>
                  <a:lnTo>
                    <a:pt x="12147" y="7154"/>
                  </a:lnTo>
                  <a:lnTo>
                    <a:pt x="7275" y="7154"/>
                  </a:lnTo>
                  <a:lnTo>
                    <a:pt x="7275" y="6359"/>
                  </a:lnTo>
                  <a:close/>
                  <a:moveTo>
                    <a:pt x="15900" y="6359"/>
                  </a:moveTo>
                  <a:lnTo>
                    <a:pt x="15900" y="7154"/>
                  </a:lnTo>
                  <a:lnTo>
                    <a:pt x="12577" y="7154"/>
                  </a:lnTo>
                  <a:lnTo>
                    <a:pt x="12577" y="6359"/>
                  </a:lnTo>
                  <a:close/>
                  <a:moveTo>
                    <a:pt x="6848" y="7219"/>
                  </a:moveTo>
                  <a:lnTo>
                    <a:pt x="6848" y="8011"/>
                  </a:lnTo>
                  <a:lnTo>
                    <a:pt x="3526" y="8011"/>
                  </a:lnTo>
                  <a:lnTo>
                    <a:pt x="3526" y="7219"/>
                  </a:lnTo>
                  <a:close/>
                  <a:moveTo>
                    <a:pt x="12147" y="7219"/>
                  </a:moveTo>
                  <a:lnTo>
                    <a:pt x="12147" y="8011"/>
                  </a:lnTo>
                  <a:lnTo>
                    <a:pt x="7275" y="8011"/>
                  </a:lnTo>
                  <a:lnTo>
                    <a:pt x="7275" y="7219"/>
                  </a:lnTo>
                  <a:close/>
                  <a:moveTo>
                    <a:pt x="15900" y="7219"/>
                  </a:moveTo>
                  <a:lnTo>
                    <a:pt x="15900" y="8011"/>
                  </a:lnTo>
                  <a:lnTo>
                    <a:pt x="12577" y="8011"/>
                  </a:lnTo>
                  <a:lnTo>
                    <a:pt x="12577" y="7219"/>
                  </a:lnTo>
                  <a:close/>
                  <a:moveTo>
                    <a:pt x="6848" y="8077"/>
                  </a:moveTo>
                  <a:lnTo>
                    <a:pt x="6848" y="8871"/>
                  </a:lnTo>
                  <a:lnTo>
                    <a:pt x="3526" y="8871"/>
                  </a:lnTo>
                  <a:lnTo>
                    <a:pt x="3526" y="8077"/>
                  </a:lnTo>
                  <a:close/>
                  <a:moveTo>
                    <a:pt x="12147" y="8077"/>
                  </a:moveTo>
                  <a:lnTo>
                    <a:pt x="12147" y="8871"/>
                  </a:lnTo>
                  <a:lnTo>
                    <a:pt x="7275" y="8871"/>
                  </a:lnTo>
                  <a:lnTo>
                    <a:pt x="7275" y="8077"/>
                  </a:lnTo>
                  <a:close/>
                  <a:moveTo>
                    <a:pt x="15900" y="8077"/>
                  </a:moveTo>
                  <a:lnTo>
                    <a:pt x="15900" y="8871"/>
                  </a:lnTo>
                  <a:lnTo>
                    <a:pt x="12577" y="8871"/>
                  </a:lnTo>
                  <a:lnTo>
                    <a:pt x="12577" y="8077"/>
                  </a:lnTo>
                  <a:close/>
                  <a:moveTo>
                    <a:pt x="18207" y="0"/>
                  </a:moveTo>
                  <a:lnTo>
                    <a:pt x="18207" y="22"/>
                  </a:lnTo>
                  <a:lnTo>
                    <a:pt x="18176" y="22"/>
                  </a:lnTo>
                  <a:lnTo>
                    <a:pt x="18176" y="4330"/>
                  </a:lnTo>
                  <a:lnTo>
                    <a:pt x="17172" y="4330"/>
                  </a:lnTo>
                  <a:cubicBezTo>
                    <a:pt x="16514" y="2419"/>
                    <a:pt x="13431" y="973"/>
                    <a:pt x="9725" y="973"/>
                  </a:cubicBezTo>
                  <a:cubicBezTo>
                    <a:pt x="6019" y="973"/>
                    <a:pt x="2936" y="2419"/>
                    <a:pt x="2279" y="4330"/>
                  </a:cubicBezTo>
                  <a:lnTo>
                    <a:pt x="0" y="4330"/>
                  </a:lnTo>
                  <a:lnTo>
                    <a:pt x="0" y="4866"/>
                  </a:lnTo>
                  <a:lnTo>
                    <a:pt x="3095" y="4866"/>
                  </a:lnTo>
                  <a:lnTo>
                    <a:pt x="3095" y="5433"/>
                  </a:lnTo>
                  <a:lnTo>
                    <a:pt x="0" y="5433"/>
                  </a:lnTo>
                  <a:lnTo>
                    <a:pt x="0" y="5499"/>
                  </a:lnTo>
                  <a:lnTo>
                    <a:pt x="3095" y="5499"/>
                  </a:lnTo>
                  <a:lnTo>
                    <a:pt x="3095" y="6294"/>
                  </a:lnTo>
                  <a:lnTo>
                    <a:pt x="0" y="6294"/>
                  </a:lnTo>
                  <a:lnTo>
                    <a:pt x="0" y="6359"/>
                  </a:lnTo>
                  <a:lnTo>
                    <a:pt x="3095" y="6359"/>
                  </a:lnTo>
                  <a:lnTo>
                    <a:pt x="3095" y="7154"/>
                  </a:lnTo>
                  <a:lnTo>
                    <a:pt x="0" y="7154"/>
                  </a:lnTo>
                  <a:lnTo>
                    <a:pt x="0" y="7219"/>
                  </a:lnTo>
                  <a:lnTo>
                    <a:pt x="3095" y="7219"/>
                  </a:lnTo>
                  <a:lnTo>
                    <a:pt x="3095" y="8011"/>
                  </a:lnTo>
                  <a:lnTo>
                    <a:pt x="0" y="8011"/>
                  </a:lnTo>
                  <a:lnTo>
                    <a:pt x="0" y="8077"/>
                  </a:lnTo>
                  <a:lnTo>
                    <a:pt x="3095" y="8077"/>
                  </a:lnTo>
                  <a:lnTo>
                    <a:pt x="3095" y="8871"/>
                  </a:lnTo>
                  <a:lnTo>
                    <a:pt x="0" y="8871"/>
                  </a:lnTo>
                  <a:lnTo>
                    <a:pt x="0" y="8937"/>
                  </a:lnTo>
                  <a:lnTo>
                    <a:pt x="19422" y="8937"/>
                  </a:lnTo>
                  <a:lnTo>
                    <a:pt x="19422" y="8871"/>
                  </a:lnTo>
                  <a:lnTo>
                    <a:pt x="16327" y="8871"/>
                  </a:lnTo>
                  <a:lnTo>
                    <a:pt x="16327" y="8077"/>
                  </a:lnTo>
                  <a:lnTo>
                    <a:pt x="19422" y="8077"/>
                  </a:lnTo>
                  <a:lnTo>
                    <a:pt x="19422" y="8011"/>
                  </a:lnTo>
                  <a:lnTo>
                    <a:pt x="16327" y="8011"/>
                  </a:lnTo>
                  <a:lnTo>
                    <a:pt x="16327" y="7219"/>
                  </a:lnTo>
                  <a:lnTo>
                    <a:pt x="19422" y="7219"/>
                  </a:lnTo>
                  <a:lnTo>
                    <a:pt x="19422" y="7154"/>
                  </a:lnTo>
                  <a:lnTo>
                    <a:pt x="16327" y="7154"/>
                  </a:lnTo>
                  <a:lnTo>
                    <a:pt x="16327" y="6359"/>
                  </a:lnTo>
                  <a:lnTo>
                    <a:pt x="19422" y="6359"/>
                  </a:lnTo>
                  <a:lnTo>
                    <a:pt x="19422" y="6294"/>
                  </a:lnTo>
                  <a:lnTo>
                    <a:pt x="16327" y="6294"/>
                  </a:lnTo>
                  <a:lnTo>
                    <a:pt x="16327" y="5499"/>
                  </a:lnTo>
                  <a:lnTo>
                    <a:pt x="19422" y="5499"/>
                  </a:lnTo>
                  <a:lnTo>
                    <a:pt x="19422" y="5433"/>
                  </a:lnTo>
                  <a:lnTo>
                    <a:pt x="16327" y="5433"/>
                  </a:lnTo>
                  <a:lnTo>
                    <a:pt x="16327" y="4866"/>
                  </a:lnTo>
                  <a:lnTo>
                    <a:pt x="19422" y="4866"/>
                  </a:lnTo>
                  <a:lnTo>
                    <a:pt x="19422" y="4330"/>
                  </a:lnTo>
                  <a:lnTo>
                    <a:pt x="18241" y="4330"/>
                  </a:lnTo>
                  <a:lnTo>
                    <a:pt x="18241" y="1958"/>
                  </a:lnTo>
                  <a:lnTo>
                    <a:pt x="20922" y="1194"/>
                  </a:lnTo>
                  <a:cubicBezTo>
                    <a:pt x="21149" y="1129"/>
                    <a:pt x="21149" y="804"/>
                    <a:pt x="20922" y="742"/>
                  </a:cubicBezTo>
                  <a:lnTo>
                    <a:pt x="18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092792" y="2569403"/>
              <a:ext cx="659650" cy="476487"/>
            </a:xfrm>
            <a:custGeom>
              <a:rect b="b" l="l" r="r" t="t"/>
              <a:pathLst>
                <a:path extrusionOk="0" h="4321" w="5982">
                  <a:moveTo>
                    <a:pt x="967" y="0"/>
                  </a:moveTo>
                  <a:cubicBezTo>
                    <a:pt x="434" y="0"/>
                    <a:pt x="0" y="433"/>
                    <a:pt x="0" y="966"/>
                  </a:cubicBezTo>
                  <a:cubicBezTo>
                    <a:pt x="0" y="1499"/>
                    <a:pt x="434" y="1933"/>
                    <a:pt x="967" y="1933"/>
                  </a:cubicBezTo>
                  <a:cubicBezTo>
                    <a:pt x="1500" y="1933"/>
                    <a:pt x="1933" y="1499"/>
                    <a:pt x="1933" y="966"/>
                  </a:cubicBezTo>
                  <a:cubicBezTo>
                    <a:pt x="1933" y="433"/>
                    <a:pt x="1500" y="0"/>
                    <a:pt x="967" y="0"/>
                  </a:cubicBezTo>
                  <a:close/>
                  <a:moveTo>
                    <a:pt x="1871" y="2307"/>
                  </a:moveTo>
                  <a:lnTo>
                    <a:pt x="1871" y="2955"/>
                  </a:lnTo>
                  <a:lnTo>
                    <a:pt x="2376" y="2955"/>
                  </a:lnTo>
                  <a:lnTo>
                    <a:pt x="2376" y="3606"/>
                  </a:lnTo>
                  <a:lnTo>
                    <a:pt x="2958" y="3606"/>
                  </a:lnTo>
                  <a:lnTo>
                    <a:pt x="2958" y="4320"/>
                  </a:lnTo>
                  <a:lnTo>
                    <a:pt x="5623" y="4320"/>
                  </a:lnTo>
                  <a:cubicBezTo>
                    <a:pt x="5823" y="4320"/>
                    <a:pt x="5982" y="4161"/>
                    <a:pt x="5982" y="3965"/>
                  </a:cubicBezTo>
                  <a:cubicBezTo>
                    <a:pt x="5982" y="3765"/>
                    <a:pt x="5820" y="3606"/>
                    <a:pt x="5623" y="3606"/>
                  </a:cubicBezTo>
                  <a:lnTo>
                    <a:pt x="4511" y="3606"/>
                  </a:lnTo>
                  <a:lnTo>
                    <a:pt x="4511" y="3376"/>
                  </a:lnTo>
                  <a:cubicBezTo>
                    <a:pt x="4511" y="3145"/>
                    <a:pt x="4324" y="2955"/>
                    <a:pt x="4090" y="2955"/>
                  </a:cubicBezTo>
                  <a:lnTo>
                    <a:pt x="3230" y="2955"/>
                  </a:lnTo>
                  <a:lnTo>
                    <a:pt x="3230" y="2646"/>
                  </a:lnTo>
                  <a:cubicBezTo>
                    <a:pt x="3230" y="2459"/>
                    <a:pt x="3077" y="2307"/>
                    <a:pt x="2890" y="2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994871" y="3585447"/>
              <a:ext cx="412860" cy="358937"/>
            </a:xfrm>
            <a:custGeom>
              <a:rect b="b" l="l" r="r" t="t"/>
              <a:pathLst>
                <a:path extrusionOk="0" h="3255" w="3744">
                  <a:moveTo>
                    <a:pt x="0" y="0"/>
                  </a:moveTo>
                  <a:lnTo>
                    <a:pt x="0" y="3254"/>
                  </a:lnTo>
                  <a:lnTo>
                    <a:pt x="1138" y="524"/>
                  </a:lnTo>
                  <a:lnTo>
                    <a:pt x="2606" y="524"/>
                  </a:lnTo>
                  <a:lnTo>
                    <a:pt x="3744" y="1281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42959" y="4791490"/>
              <a:ext cx="312843" cy="287811"/>
            </a:xfrm>
            <a:custGeom>
              <a:rect b="b" l="l" r="r" t="t"/>
              <a:pathLst>
                <a:path extrusionOk="0" h="2610" w="2837">
                  <a:moveTo>
                    <a:pt x="0" y="1"/>
                  </a:moveTo>
                  <a:lnTo>
                    <a:pt x="0" y="2610"/>
                  </a:lnTo>
                  <a:lnTo>
                    <a:pt x="2837" y="2610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439431" y="4788071"/>
              <a:ext cx="319790" cy="291230"/>
            </a:xfrm>
            <a:custGeom>
              <a:rect b="b" l="l" r="r" t="t"/>
              <a:pathLst>
                <a:path extrusionOk="0" h="2641" w="2900">
                  <a:moveTo>
                    <a:pt x="1" y="1"/>
                  </a:moveTo>
                  <a:lnTo>
                    <a:pt x="1" y="2641"/>
                  </a:lnTo>
                  <a:lnTo>
                    <a:pt x="66" y="2641"/>
                  </a:lnTo>
                  <a:lnTo>
                    <a:pt x="66" y="66"/>
                  </a:lnTo>
                  <a:lnTo>
                    <a:pt x="1419" y="66"/>
                  </a:lnTo>
                  <a:lnTo>
                    <a:pt x="1419" y="2641"/>
                  </a:lnTo>
                  <a:lnTo>
                    <a:pt x="1485" y="2641"/>
                  </a:lnTo>
                  <a:lnTo>
                    <a:pt x="1485" y="66"/>
                  </a:lnTo>
                  <a:lnTo>
                    <a:pt x="2837" y="66"/>
                  </a:lnTo>
                  <a:lnTo>
                    <a:pt x="2837" y="2641"/>
                  </a:lnTo>
                  <a:lnTo>
                    <a:pt x="2900" y="2641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582728" y="4107143"/>
              <a:ext cx="276453" cy="190220"/>
            </a:xfrm>
            <a:custGeom>
              <a:rect b="b" l="l" r="r" t="t"/>
              <a:pathLst>
                <a:path extrusionOk="0" h="1725" w="2507">
                  <a:moveTo>
                    <a:pt x="2014" y="552"/>
                  </a:moveTo>
                  <a:lnTo>
                    <a:pt x="2014" y="1151"/>
                  </a:lnTo>
                  <a:lnTo>
                    <a:pt x="2279" y="1076"/>
                  </a:lnTo>
                  <a:cubicBezTo>
                    <a:pt x="2506" y="1011"/>
                    <a:pt x="2506" y="686"/>
                    <a:pt x="2279" y="624"/>
                  </a:cubicBezTo>
                  <a:lnTo>
                    <a:pt x="2014" y="552"/>
                  </a:lnTo>
                  <a:close/>
                  <a:moveTo>
                    <a:pt x="1007" y="278"/>
                  </a:moveTo>
                  <a:lnTo>
                    <a:pt x="1007" y="1438"/>
                  </a:lnTo>
                  <a:lnTo>
                    <a:pt x="1499" y="1297"/>
                  </a:lnTo>
                  <a:lnTo>
                    <a:pt x="1499" y="412"/>
                  </a:lnTo>
                  <a:lnTo>
                    <a:pt x="1007" y="278"/>
                  </a:lnTo>
                  <a:close/>
                  <a:moveTo>
                    <a:pt x="0" y="1"/>
                  </a:moveTo>
                  <a:lnTo>
                    <a:pt x="0" y="1724"/>
                  </a:lnTo>
                  <a:lnTo>
                    <a:pt x="493" y="1584"/>
                  </a:lnTo>
                  <a:lnTo>
                    <a:pt x="493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2145909" y="4608501"/>
            <a:ext cx="3017312" cy="1032595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hasCustomPrompt="1" type="title"/>
          </p:nvPr>
        </p:nvSpPr>
        <p:spPr>
          <a:xfrm>
            <a:off x="701325" y="1149600"/>
            <a:ext cx="1572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1" type="subTitle"/>
          </p:nvPr>
        </p:nvSpPr>
        <p:spPr>
          <a:xfrm>
            <a:off x="701325" y="2156148"/>
            <a:ext cx="288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2" type="title"/>
          </p:nvPr>
        </p:nvSpPr>
        <p:spPr>
          <a:xfrm>
            <a:off x="3636052" y="1149600"/>
            <a:ext cx="1572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3" type="subTitle"/>
          </p:nvPr>
        </p:nvSpPr>
        <p:spPr>
          <a:xfrm>
            <a:off x="3636052" y="2156148"/>
            <a:ext cx="288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4" type="title"/>
          </p:nvPr>
        </p:nvSpPr>
        <p:spPr>
          <a:xfrm>
            <a:off x="701325" y="2939000"/>
            <a:ext cx="1572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5" type="subTitle"/>
          </p:nvPr>
        </p:nvSpPr>
        <p:spPr>
          <a:xfrm>
            <a:off x="701325" y="3962325"/>
            <a:ext cx="288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hasCustomPrompt="1" idx="6" type="title"/>
          </p:nvPr>
        </p:nvSpPr>
        <p:spPr>
          <a:xfrm>
            <a:off x="3636052" y="2939000"/>
            <a:ext cx="1572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idx="7" type="subTitle"/>
          </p:nvPr>
        </p:nvSpPr>
        <p:spPr>
          <a:xfrm>
            <a:off x="3636052" y="3962325"/>
            <a:ext cx="288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9" type="subTitle"/>
          </p:nvPr>
        </p:nvSpPr>
        <p:spPr>
          <a:xfrm>
            <a:off x="701325" y="1747550"/>
            <a:ext cx="2881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13"/>
          <p:cNvSpPr txBox="1"/>
          <p:nvPr>
            <p:ph idx="13" type="subTitle"/>
          </p:nvPr>
        </p:nvSpPr>
        <p:spPr>
          <a:xfrm>
            <a:off x="3636052" y="1747550"/>
            <a:ext cx="2881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13"/>
          <p:cNvSpPr txBox="1"/>
          <p:nvPr>
            <p:ph idx="14" type="subTitle"/>
          </p:nvPr>
        </p:nvSpPr>
        <p:spPr>
          <a:xfrm>
            <a:off x="701325" y="3553725"/>
            <a:ext cx="2881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13"/>
          <p:cNvSpPr txBox="1"/>
          <p:nvPr>
            <p:ph idx="15" type="subTitle"/>
          </p:nvPr>
        </p:nvSpPr>
        <p:spPr>
          <a:xfrm>
            <a:off x="3636052" y="3553725"/>
            <a:ext cx="2881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13"/>
          <p:cNvSpPr/>
          <p:nvPr/>
        </p:nvSpPr>
        <p:spPr>
          <a:xfrm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"/>
          <p:cNvSpPr/>
          <p:nvPr/>
        </p:nvSpPr>
        <p:spPr>
          <a:xfrm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13"/>
          <p:cNvGrpSpPr/>
          <p:nvPr/>
        </p:nvGrpSpPr>
        <p:grpSpPr>
          <a:xfrm flipH="1">
            <a:off x="109676" y="-283152"/>
            <a:ext cx="8907252" cy="654153"/>
            <a:chOff x="281343" y="-283152"/>
            <a:chExt cx="8907252" cy="654153"/>
          </a:xfrm>
        </p:grpSpPr>
        <p:sp>
          <p:nvSpPr>
            <p:cNvPr id="218" name="Google Shape;218;p13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3"/>
          <p:cNvGrpSpPr/>
          <p:nvPr/>
        </p:nvGrpSpPr>
        <p:grpSpPr>
          <a:xfrm flipH="1">
            <a:off x="1424276" y="4868874"/>
            <a:ext cx="7764319" cy="418501"/>
            <a:chOff x="109676" y="4868874"/>
            <a:chExt cx="7764319" cy="418501"/>
          </a:xfrm>
        </p:grpSpPr>
        <p:sp>
          <p:nvSpPr>
            <p:cNvPr id="222" name="Google Shape;222;p13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3216475" y="3296863"/>
            <a:ext cx="5074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" name="Google Shape;227;p14"/>
          <p:cNvSpPr txBox="1"/>
          <p:nvPr>
            <p:ph idx="1" type="subTitle"/>
          </p:nvPr>
        </p:nvSpPr>
        <p:spPr>
          <a:xfrm>
            <a:off x="3216475" y="1314738"/>
            <a:ext cx="5074200" cy="19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14"/>
          <p:cNvSpPr/>
          <p:nvPr/>
        </p:nvSpPr>
        <p:spPr>
          <a:xfrm>
            <a:off x="319443" y="3538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7146618" y="3092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15"/>
          <p:cNvSpPr/>
          <p:nvPr/>
        </p:nvSpPr>
        <p:spPr>
          <a:xfrm flipH="1"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flipH="1">
            <a:off x="5" y="4489348"/>
            <a:ext cx="8907252" cy="654153"/>
            <a:chOff x="281343" y="-283152"/>
            <a:chExt cx="8907252" cy="654153"/>
          </a:xfrm>
        </p:grpSpPr>
        <p:sp>
          <p:nvSpPr>
            <p:cNvPr id="235" name="Google Shape;235;p15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flipH="1">
            <a:off x="4" y="-1"/>
            <a:ext cx="7764319" cy="418501"/>
            <a:chOff x="109676" y="4868874"/>
            <a:chExt cx="7764319" cy="418501"/>
          </a:xfrm>
        </p:grpSpPr>
        <p:sp>
          <p:nvSpPr>
            <p:cNvPr id="239" name="Google Shape;239;p15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6"/>
          <p:cNvGrpSpPr/>
          <p:nvPr/>
        </p:nvGrpSpPr>
        <p:grpSpPr>
          <a:xfrm>
            <a:off x="-304815" y="4608505"/>
            <a:ext cx="10024416" cy="572744"/>
            <a:chOff x="-15" y="4219230"/>
            <a:chExt cx="10024416" cy="572744"/>
          </a:xfrm>
        </p:grpSpPr>
        <p:grpSp>
          <p:nvGrpSpPr>
            <p:cNvPr id="244" name="Google Shape;244;p16"/>
            <p:cNvGrpSpPr/>
            <p:nvPr/>
          </p:nvGrpSpPr>
          <p:grpSpPr>
            <a:xfrm>
              <a:off x="-15" y="4219230"/>
              <a:ext cx="5062571" cy="572744"/>
              <a:chOff x="-389425" y="3982702"/>
              <a:chExt cx="10260581" cy="1160811"/>
            </a:xfrm>
          </p:grpSpPr>
          <p:sp>
            <p:nvSpPr>
              <p:cNvPr id="245" name="Google Shape;245;p16"/>
              <p:cNvSpPr/>
              <p:nvPr/>
            </p:nvSpPr>
            <p:spPr>
              <a:xfrm>
                <a:off x="-389425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643500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6"/>
            <p:cNvGrpSpPr/>
            <p:nvPr/>
          </p:nvGrpSpPr>
          <p:grpSpPr>
            <a:xfrm>
              <a:off x="4961830" y="4219230"/>
              <a:ext cx="5062571" cy="572744"/>
              <a:chOff x="-389425" y="3982702"/>
              <a:chExt cx="10260581" cy="1160811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-389425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643500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" name="Google Shape;25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16"/>
          <p:cNvSpPr/>
          <p:nvPr/>
        </p:nvSpPr>
        <p:spPr>
          <a:xfrm flipH="1"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6"/>
          <p:cNvGrpSpPr/>
          <p:nvPr/>
        </p:nvGrpSpPr>
        <p:grpSpPr>
          <a:xfrm flipH="1">
            <a:off x="5" y="-406502"/>
            <a:ext cx="8907252" cy="654153"/>
            <a:chOff x="281343" y="-283152"/>
            <a:chExt cx="8907252" cy="654153"/>
          </a:xfrm>
        </p:grpSpPr>
        <p:sp>
          <p:nvSpPr>
            <p:cNvPr id="253" name="Google Shape;253;p16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6"/>
          <p:cNvGrpSpPr/>
          <p:nvPr/>
        </p:nvGrpSpPr>
        <p:grpSpPr>
          <a:xfrm>
            <a:off x="-486322" y="3993914"/>
            <a:ext cx="1385719" cy="436594"/>
            <a:chOff x="3094115" y="1702226"/>
            <a:chExt cx="1678236" cy="528757"/>
          </a:xfrm>
        </p:grpSpPr>
        <p:sp>
          <p:nvSpPr>
            <p:cNvPr id="257" name="Google Shape;257;p16"/>
            <p:cNvSpPr/>
            <p:nvPr/>
          </p:nvSpPr>
          <p:spPr>
            <a:xfrm>
              <a:off x="4180954" y="2019367"/>
              <a:ext cx="434253" cy="211503"/>
            </a:xfrm>
            <a:custGeom>
              <a:rect b="b" l="l" r="r" t="t"/>
              <a:pathLst>
                <a:path extrusionOk="0" h="1918" w="3938">
                  <a:moveTo>
                    <a:pt x="1880" y="1"/>
                  </a:moveTo>
                  <a:cubicBezTo>
                    <a:pt x="1273" y="141"/>
                    <a:pt x="1" y="973"/>
                    <a:pt x="1" y="973"/>
                  </a:cubicBezTo>
                  <a:lnTo>
                    <a:pt x="3635" y="1918"/>
                  </a:lnTo>
                  <a:lnTo>
                    <a:pt x="3938" y="1737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907700" y="1997754"/>
              <a:ext cx="719197" cy="213157"/>
            </a:xfrm>
            <a:custGeom>
              <a:rect b="b" l="l" r="r" t="t"/>
              <a:pathLst>
                <a:path extrusionOk="0" h="1933" w="6522">
                  <a:moveTo>
                    <a:pt x="4549" y="0"/>
                  </a:moveTo>
                  <a:lnTo>
                    <a:pt x="2426" y="530"/>
                  </a:lnTo>
                  <a:lnTo>
                    <a:pt x="1" y="1609"/>
                  </a:lnTo>
                  <a:cubicBezTo>
                    <a:pt x="1" y="1609"/>
                    <a:pt x="75" y="1619"/>
                    <a:pt x="223" y="1619"/>
                  </a:cubicBezTo>
                  <a:cubicBezTo>
                    <a:pt x="572" y="1619"/>
                    <a:pt x="1328" y="1561"/>
                    <a:pt x="2479" y="1169"/>
                  </a:cubicBezTo>
                  <a:cubicBezTo>
                    <a:pt x="3345" y="873"/>
                    <a:pt x="3872" y="565"/>
                    <a:pt x="4178" y="340"/>
                  </a:cubicBezTo>
                  <a:lnTo>
                    <a:pt x="6416" y="1933"/>
                  </a:lnTo>
                  <a:lnTo>
                    <a:pt x="6522" y="1867"/>
                  </a:lnTo>
                  <a:lnTo>
                    <a:pt x="4358" y="197"/>
                  </a:lnTo>
                  <a:cubicBezTo>
                    <a:pt x="4496" y="75"/>
                    <a:pt x="4549" y="0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347079" y="1779416"/>
              <a:ext cx="309204" cy="334236"/>
            </a:xfrm>
            <a:custGeom>
              <a:rect b="b" l="l" r="r" t="t"/>
              <a:pathLst>
                <a:path extrusionOk="0" h="3031" w="2804">
                  <a:moveTo>
                    <a:pt x="551" y="0"/>
                  </a:moveTo>
                  <a:cubicBezTo>
                    <a:pt x="496" y="0"/>
                    <a:pt x="440" y="12"/>
                    <a:pt x="387" y="35"/>
                  </a:cubicBezTo>
                  <a:lnTo>
                    <a:pt x="1" y="213"/>
                  </a:lnTo>
                  <a:lnTo>
                    <a:pt x="659" y="3031"/>
                  </a:lnTo>
                  <a:lnTo>
                    <a:pt x="2803" y="2211"/>
                  </a:lnTo>
                  <a:cubicBezTo>
                    <a:pt x="2803" y="2211"/>
                    <a:pt x="2361" y="2192"/>
                    <a:pt x="1828" y="1494"/>
                  </a:cubicBezTo>
                  <a:cubicBezTo>
                    <a:pt x="1478" y="1036"/>
                    <a:pt x="1098" y="490"/>
                    <a:pt x="877" y="169"/>
                  </a:cubicBezTo>
                  <a:cubicBezTo>
                    <a:pt x="801" y="61"/>
                    <a:pt x="678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3316864" y="1702226"/>
              <a:ext cx="1455487" cy="528757"/>
            </a:xfrm>
            <a:custGeom>
              <a:rect b="b" l="l" r="r" t="t"/>
              <a:pathLst>
                <a:path extrusionOk="0" h="4795" w="13199">
                  <a:moveTo>
                    <a:pt x="11468" y="1"/>
                  </a:moveTo>
                  <a:cubicBezTo>
                    <a:pt x="11149" y="1"/>
                    <a:pt x="10730" y="69"/>
                    <a:pt x="10184" y="265"/>
                  </a:cubicBezTo>
                  <a:cubicBezTo>
                    <a:pt x="7930" y="1044"/>
                    <a:pt x="933" y="3731"/>
                    <a:pt x="933" y="3731"/>
                  </a:cubicBezTo>
                  <a:lnTo>
                    <a:pt x="1" y="4547"/>
                  </a:lnTo>
                  <a:lnTo>
                    <a:pt x="1" y="4794"/>
                  </a:lnTo>
                  <a:cubicBezTo>
                    <a:pt x="1" y="4794"/>
                    <a:pt x="61" y="4794"/>
                    <a:pt x="168" y="4794"/>
                  </a:cubicBezTo>
                  <a:cubicBezTo>
                    <a:pt x="826" y="4794"/>
                    <a:pt x="3268" y="4778"/>
                    <a:pt x="4573" y="4547"/>
                  </a:cubicBezTo>
                  <a:cubicBezTo>
                    <a:pt x="12784" y="1876"/>
                    <a:pt x="13198" y="1137"/>
                    <a:pt x="13108" y="742"/>
                  </a:cubicBezTo>
                  <a:cubicBezTo>
                    <a:pt x="13039" y="427"/>
                    <a:pt x="12416" y="374"/>
                    <a:pt x="12416" y="374"/>
                  </a:cubicBezTo>
                  <a:cubicBezTo>
                    <a:pt x="12416" y="374"/>
                    <a:pt x="12214" y="1"/>
                    <a:pt x="1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3818380" y="1868515"/>
              <a:ext cx="110" cy="11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39878" y="1759236"/>
              <a:ext cx="857369" cy="260243"/>
            </a:xfrm>
            <a:custGeom>
              <a:rect b="b" l="l" r="r" t="t"/>
              <a:pathLst>
                <a:path extrusionOk="0" h="2360" w="7775">
                  <a:moveTo>
                    <a:pt x="586" y="0"/>
                  </a:moveTo>
                  <a:lnTo>
                    <a:pt x="0" y="147"/>
                  </a:lnTo>
                  <a:lnTo>
                    <a:pt x="6450" y="2360"/>
                  </a:lnTo>
                  <a:lnTo>
                    <a:pt x="7774" y="147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177701" y="1759236"/>
              <a:ext cx="845680" cy="173348"/>
            </a:xfrm>
            <a:custGeom>
              <a:rect b="b" l="l" r="r" t="t"/>
              <a:pathLst>
                <a:path extrusionOk="0" h="1572" w="7669">
                  <a:moveTo>
                    <a:pt x="243" y="0"/>
                  </a:moveTo>
                  <a:lnTo>
                    <a:pt x="0" y="81"/>
                  </a:lnTo>
                  <a:lnTo>
                    <a:pt x="7288" y="1571"/>
                  </a:lnTo>
                  <a:lnTo>
                    <a:pt x="7668" y="131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3848595" y="1883292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3" y="0"/>
                  </a:moveTo>
                  <a:cubicBezTo>
                    <a:pt x="2123" y="0"/>
                    <a:pt x="873" y="371"/>
                    <a:pt x="132" y="1020"/>
                  </a:cubicBezTo>
                  <a:cubicBezTo>
                    <a:pt x="38" y="1101"/>
                    <a:pt x="1" y="1232"/>
                    <a:pt x="35" y="1353"/>
                  </a:cubicBezTo>
                  <a:cubicBezTo>
                    <a:pt x="35" y="1356"/>
                    <a:pt x="35" y="1359"/>
                    <a:pt x="35" y="1363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6" y="1598"/>
                    <a:pt x="367" y="1597"/>
                    <a:pt x="378" y="1596"/>
                  </a:cubicBezTo>
                  <a:cubicBezTo>
                    <a:pt x="771" y="1559"/>
                    <a:pt x="1650" y="1437"/>
                    <a:pt x="2385" y="1098"/>
                  </a:cubicBezTo>
                  <a:cubicBezTo>
                    <a:pt x="2148" y="147"/>
                    <a:pt x="2123" y="0"/>
                    <a:pt x="2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094115" y="1709393"/>
              <a:ext cx="1587814" cy="472077"/>
            </a:xfrm>
            <a:custGeom>
              <a:rect b="b" l="l" r="r" t="t"/>
              <a:pathLst>
                <a:path extrusionOk="0" h="4281" w="14399">
                  <a:moveTo>
                    <a:pt x="13968" y="0"/>
                  </a:moveTo>
                  <a:cubicBezTo>
                    <a:pt x="13816" y="31"/>
                    <a:pt x="13644" y="72"/>
                    <a:pt x="13557" y="103"/>
                  </a:cubicBezTo>
                  <a:cubicBezTo>
                    <a:pt x="13370" y="165"/>
                    <a:pt x="13345" y="175"/>
                    <a:pt x="13189" y="452"/>
                  </a:cubicBezTo>
                  <a:cubicBezTo>
                    <a:pt x="13660" y="271"/>
                    <a:pt x="14398" y="256"/>
                    <a:pt x="14398" y="256"/>
                  </a:cubicBezTo>
                  <a:cubicBezTo>
                    <a:pt x="14342" y="190"/>
                    <a:pt x="14211" y="72"/>
                    <a:pt x="13968" y="0"/>
                  </a:cubicBezTo>
                  <a:close/>
                  <a:moveTo>
                    <a:pt x="11724" y="599"/>
                  </a:moveTo>
                  <a:cubicBezTo>
                    <a:pt x="11680" y="599"/>
                    <a:pt x="11646" y="636"/>
                    <a:pt x="11646" y="680"/>
                  </a:cubicBezTo>
                  <a:lnTo>
                    <a:pt x="11646" y="792"/>
                  </a:lnTo>
                  <a:cubicBezTo>
                    <a:pt x="11646" y="836"/>
                    <a:pt x="11680" y="870"/>
                    <a:pt x="11724" y="870"/>
                  </a:cubicBezTo>
                  <a:cubicBezTo>
                    <a:pt x="11771" y="870"/>
                    <a:pt x="11805" y="836"/>
                    <a:pt x="11805" y="792"/>
                  </a:cubicBezTo>
                  <a:lnTo>
                    <a:pt x="11805" y="680"/>
                  </a:lnTo>
                  <a:cubicBezTo>
                    <a:pt x="11805" y="636"/>
                    <a:pt x="11771" y="599"/>
                    <a:pt x="11724" y="599"/>
                  </a:cubicBezTo>
                  <a:close/>
                  <a:moveTo>
                    <a:pt x="11369" y="736"/>
                  </a:moveTo>
                  <a:cubicBezTo>
                    <a:pt x="11325" y="736"/>
                    <a:pt x="11291" y="770"/>
                    <a:pt x="11291" y="814"/>
                  </a:cubicBezTo>
                  <a:lnTo>
                    <a:pt x="11291" y="926"/>
                  </a:lnTo>
                  <a:cubicBezTo>
                    <a:pt x="11291" y="973"/>
                    <a:pt x="11325" y="1007"/>
                    <a:pt x="11369" y="1007"/>
                  </a:cubicBezTo>
                  <a:cubicBezTo>
                    <a:pt x="11415" y="1007"/>
                    <a:pt x="11450" y="973"/>
                    <a:pt x="11450" y="926"/>
                  </a:cubicBezTo>
                  <a:lnTo>
                    <a:pt x="11450" y="814"/>
                  </a:lnTo>
                  <a:cubicBezTo>
                    <a:pt x="11450" y="770"/>
                    <a:pt x="11415" y="736"/>
                    <a:pt x="11369" y="736"/>
                  </a:cubicBezTo>
                  <a:close/>
                  <a:moveTo>
                    <a:pt x="11013" y="870"/>
                  </a:moveTo>
                  <a:cubicBezTo>
                    <a:pt x="10970" y="870"/>
                    <a:pt x="10935" y="907"/>
                    <a:pt x="10935" y="951"/>
                  </a:cubicBezTo>
                  <a:lnTo>
                    <a:pt x="10935" y="1063"/>
                  </a:lnTo>
                  <a:cubicBezTo>
                    <a:pt x="10935" y="1107"/>
                    <a:pt x="10970" y="1144"/>
                    <a:pt x="11013" y="1144"/>
                  </a:cubicBezTo>
                  <a:cubicBezTo>
                    <a:pt x="11057" y="1144"/>
                    <a:pt x="11094" y="1107"/>
                    <a:pt x="11094" y="1063"/>
                  </a:cubicBezTo>
                  <a:lnTo>
                    <a:pt x="11094" y="951"/>
                  </a:lnTo>
                  <a:cubicBezTo>
                    <a:pt x="11094" y="907"/>
                    <a:pt x="11057" y="870"/>
                    <a:pt x="11013" y="870"/>
                  </a:cubicBezTo>
                  <a:close/>
                  <a:moveTo>
                    <a:pt x="10658" y="966"/>
                  </a:moveTo>
                  <a:cubicBezTo>
                    <a:pt x="10614" y="966"/>
                    <a:pt x="10577" y="1001"/>
                    <a:pt x="10577" y="1044"/>
                  </a:cubicBezTo>
                  <a:lnTo>
                    <a:pt x="10577" y="1157"/>
                  </a:lnTo>
                  <a:cubicBezTo>
                    <a:pt x="10577" y="1200"/>
                    <a:pt x="10614" y="1238"/>
                    <a:pt x="10658" y="1238"/>
                  </a:cubicBezTo>
                  <a:cubicBezTo>
                    <a:pt x="10702" y="1238"/>
                    <a:pt x="10739" y="1200"/>
                    <a:pt x="10739" y="1157"/>
                  </a:cubicBezTo>
                  <a:lnTo>
                    <a:pt x="10739" y="1044"/>
                  </a:lnTo>
                  <a:cubicBezTo>
                    <a:pt x="10739" y="1001"/>
                    <a:pt x="10702" y="966"/>
                    <a:pt x="10658" y="966"/>
                  </a:cubicBezTo>
                  <a:close/>
                  <a:moveTo>
                    <a:pt x="10303" y="1100"/>
                  </a:moveTo>
                  <a:cubicBezTo>
                    <a:pt x="10259" y="1100"/>
                    <a:pt x="10222" y="1138"/>
                    <a:pt x="10222" y="1182"/>
                  </a:cubicBezTo>
                  <a:lnTo>
                    <a:pt x="10222" y="1294"/>
                  </a:lnTo>
                  <a:cubicBezTo>
                    <a:pt x="10222" y="1337"/>
                    <a:pt x="10259" y="1375"/>
                    <a:pt x="10303" y="1375"/>
                  </a:cubicBezTo>
                  <a:cubicBezTo>
                    <a:pt x="10346" y="1375"/>
                    <a:pt x="10384" y="1337"/>
                    <a:pt x="10384" y="1294"/>
                  </a:cubicBezTo>
                  <a:lnTo>
                    <a:pt x="10384" y="1182"/>
                  </a:lnTo>
                  <a:cubicBezTo>
                    <a:pt x="10384" y="1138"/>
                    <a:pt x="10346" y="1100"/>
                    <a:pt x="10303" y="1100"/>
                  </a:cubicBezTo>
                  <a:close/>
                  <a:moveTo>
                    <a:pt x="9947" y="1238"/>
                  </a:moveTo>
                  <a:cubicBezTo>
                    <a:pt x="9904" y="1238"/>
                    <a:pt x="9866" y="1272"/>
                    <a:pt x="9866" y="1319"/>
                  </a:cubicBezTo>
                  <a:lnTo>
                    <a:pt x="9866" y="1431"/>
                  </a:lnTo>
                  <a:cubicBezTo>
                    <a:pt x="9866" y="1475"/>
                    <a:pt x="9904" y="1509"/>
                    <a:pt x="9947" y="1509"/>
                  </a:cubicBezTo>
                  <a:cubicBezTo>
                    <a:pt x="9991" y="1509"/>
                    <a:pt x="10028" y="1475"/>
                    <a:pt x="10028" y="1431"/>
                  </a:cubicBezTo>
                  <a:lnTo>
                    <a:pt x="10028" y="1319"/>
                  </a:lnTo>
                  <a:cubicBezTo>
                    <a:pt x="10028" y="1272"/>
                    <a:pt x="9991" y="1238"/>
                    <a:pt x="9947" y="1238"/>
                  </a:cubicBezTo>
                  <a:close/>
                  <a:moveTo>
                    <a:pt x="9592" y="1369"/>
                  </a:moveTo>
                  <a:cubicBezTo>
                    <a:pt x="9548" y="1369"/>
                    <a:pt x="9511" y="1406"/>
                    <a:pt x="9511" y="1450"/>
                  </a:cubicBezTo>
                  <a:lnTo>
                    <a:pt x="9511" y="1562"/>
                  </a:lnTo>
                  <a:cubicBezTo>
                    <a:pt x="9511" y="1605"/>
                    <a:pt x="9548" y="1643"/>
                    <a:pt x="9592" y="1643"/>
                  </a:cubicBezTo>
                  <a:cubicBezTo>
                    <a:pt x="9636" y="1643"/>
                    <a:pt x="9673" y="1605"/>
                    <a:pt x="9673" y="1562"/>
                  </a:cubicBezTo>
                  <a:lnTo>
                    <a:pt x="9673" y="1450"/>
                  </a:lnTo>
                  <a:cubicBezTo>
                    <a:pt x="9673" y="1406"/>
                    <a:pt x="9636" y="1369"/>
                    <a:pt x="9592" y="1369"/>
                  </a:cubicBezTo>
                  <a:close/>
                  <a:moveTo>
                    <a:pt x="9055" y="1708"/>
                  </a:moveTo>
                  <a:cubicBezTo>
                    <a:pt x="9045" y="1708"/>
                    <a:pt x="9035" y="1709"/>
                    <a:pt x="9025" y="1711"/>
                  </a:cubicBezTo>
                  <a:cubicBezTo>
                    <a:pt x="8888" y="1739"/>
                    <a:pt x="8819" y="1948"/>
                    <a:pt x="8869" y="2179"/>
                  </a:cubicBezTo>
                  <a:cubicBezTo>
                    <a:pt x="8912" y="2392"/>
                    <a:pt x="9043" y="2550"/>
                    <a:pt x="9172" y="2550"/>
                  </a:cubicBezTo>
                  <a:cubicBezTo>
                    <a:pt x="9182" y="2550"/>
                    <a:pt x="9192" y="2549"/>
                    <a:pt x="9202" y="2547"/>
                  </a:cubicBezTo>
                  <a:cubicBezTo>
                    <a:pt x="9336" y="2519"/>
                    <a:pt x="9405" y="2307"/>
                    <a:pt x="9358" y="2076"/>
                  </a:cubicBezTo>
                  <a:cubicBezTo>
                    <a:pt x="9312" y="1863"/>
                    <a:pt x="9181" y="1708"/>
                    <a:pt x="9055" y="1708"/>
                  </a:cubicBezTo>
                  <a:close/>
                  <a:moveTo>
                    <a:pt x="6035" y="2675"/>
                  </a:moveTo>
                  <a:cubicBezTo>
                    <a:pt x="5992" y="2675"/>
                    <a:pt x="5957" y="2709"/>
                    <a:pt x="5957" y="2756"/>
                  </a:cubicBezTo>
                  <a:lnTo>
                    <a:pt x="5957" y="2868"/>
                  </a:lnTo>
                  <a:cubicBezTo>
                    <a:pt x="5957" y="2911"/>
                    <a:pt x="5992" y="2946"/>
                    <a:pt x="6035" y="2946"/>
                  </a:cubicBezTo>
                  <a:cubicBezTo>
                    <a:pt x="6082" y="2946"/>
                    <a:pt x="6116" y="2911"/>
                    <a:pt x="6116" y="2868"/>
                  </a:cubicBezTo>
                  <a:lnTo>
                    <a:pt x="6116" y="2756"/>
                  </a:lnTo>
                  <a:cubicBezTo>
                    <a:pt x="6116" y="2709"/>
                    <a:pt x="6082" y="2675"/>
                    <a:pt x="6035" y="2675"/>
                  </a:cubicBezTo>
                  <a:close/>
                  <a:moveTo>
                    <a:pt x="5680" y="2812"/>
                  </a:moveTo>
                  <a:cubicBezTo>
                    <a:pt x="5636" y="2812"/>
                    <a:pt x="5602" y="2846"/>
                    <a:pt x="5602" y="2890"/>
                  </a:cubicBezTo>
                  <a:lnTo>
                    <a:pt x="5602" y="3002"/>
                  </a:lnTo>
                  <a:cubicBezTo>
                    <a:pt x="5602" y="3046"/>
                    <a:pt x="5636" y="3083"/>
                    <a:pt x="5680" y="3083"/>
                  </a:cubicBezTo>
                  <a:cubicBezTo>
                    <a:pt x="5724" y="3083"/>
                    <a:pt x="5761" y="3046"/>
                    <a:pt x="5761" y="3002"/>
                  </a:cubicBezTo>
                  <a:lnTo>
                    <a:pt x="5761" y="2890"/>
                  </a:lnTo>
                  <a:cubicBezTo>
                    <a:pt x="5761" y="2846"/>
                    <a:pt x="5724" y="2812"/>
                    <a:pt x="5680" y="2812"/>
                  </a:cubicBezTo>
                  <a:close/>
                  <a:moveTo>
                    <a:pt x="5325" y="2946"/>
                  </a:moveTo>
                  <a:cubicBezTo>
                    <a:pt x="5281" y="2946"/>
                    <a:pt x="5244" y="2983"/>
                    <a:pt x="5244" y="3027"/>
                  </a:cubicBezTo>
                  <a:lnTo>
                    <a:pt x="5244" y="3139"/>
                  </a:lnTo>
                  <a:cubicBezTo>
                    <a:pt x="5244" y="3183"/>
                    <a:pt x="5281" y="3220"/>
                    <a:pt x="5325" y="3220"/>
                  </a:cubicBezTo>
                  <a:cubicBezTo>
                    <a:pt x="5368" y="3220"/>
                    <a:pt x="5406" y="3183"/>
                    <a:pt x="5406" y="3139"/>
                  </a:cubicBezTo>
                  <a:lnTo>
                    <a:pt x="5406" y="3027"/>
                  </a:lnTo>
                  <a:cubicBezTo>
                    <a:pt x="5406" y="2983"/>
                    <a:pt x="5368" y="2946"/>
                    <a:pt x="5325" y="2946"/>
                  </a:cubicBezTo>
                  <a:close/>
                  <a:moveTo>
                    <a:pt x="581" y="3304"/>
                  </a:moveTo>
                  <a:cubicBezTo>
                    <a:pt x="511" y="3304"/>
                    <a:pt x="441" y="3319"/>
                    <a:pt x="378" y="3348"/>
                  </a:cubicBezTo>
                  <a:lnTo>
                    <a:pt x="38" y="3491"/>
                  </a:lnTo>
                  <a:cubicBezTo>
                    <a:pt x="1" y="3507"/>
                    <a:pt x="4" y="3563"/>
                    <a:pt x="44" y="3572"/>
                  </a:cubicBezTo>
                  <a:lnTo>
                    <a:pt x="2398" y="4280"/>
                  </a:lnTo>
                  <a:cubicBezTo>
                    <a:pt x="2398" y="4280"/>
                    <a:pt x="2404" y="4280"/>
                    <a:pt x="2417" y="4280"/>
                  </a:cubicBezTo>
                  <a:cubicBezTo>
                    <a:pt x="2542" y="4280"/>
                    <a:pt x="3269" y="4259"/>
                    <a:pt x="3601" y="3790"/>
                  </a:cubicBezTo>
                  <a:lnTo>
                    <a:pt x="662" y="3310"/>
                  </a:lnTo>
                  <a:cubicBezTo>
                    <a:pt x="635" y="3306"/>
                    <a:pt x="608" y="3304"/>
                    <a:pt x="581" y="3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36657" y="2038334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1" y="0"/>
                  </a:moveTo>
                  <a:cubicBezTo>
                    <a:pt x="2121" y="0"/>
                    <a:pt x="874" y="371"/>
                    <a:pt x="132" y="1019"/>
                  </a:cubicBezTo>
                  <a:cubicBezTo>
                    <a:pt x="35" y="1104"/>
                    <a:pt x="1" y="1235"/>
                    <a:pt x="32" y="1356"/>
                  </a:cubicBezTo>
                  <a:cubicBezTo>
                    <a:pt x="35" y="1356"/>
                    <a:pt x="35" y="1359"/>
                    <a:pt x="35" y="1362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7" y="1598"/>
                    <a:pt x="367" y="1597"/>
                    <a:pt x="378" y="1596"/>
                  </a:cubicBezTo>
                  <a:cubicBezTo>
                    <a:pt x="768" y="1559"/>
                    <a:pt x="1650" y="1437"/>
                    <a:pt x="2385" y="1097"/>
                  </a:cubicBezTo>
                  <a:cubicBezTo>
                    <a:pt x="2149" y="147"/>
                    <a:pt x="2121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3316864" y="1714466"/>
              <a:ext cx="1455487" cy="516516"/>
            </a:xfrm>
            <a:custGeom>
              <a:rect b="b" l="l" r="r" t="t"/>
              <a:pathLst>
                <a:path extrusionOk="0" h="4684" w="13199">
                  <a:moveTo>
                    <a:pt x="10677" y="1"/>
                  </a:moveTo>
                  <a:lnTo>
                    <a:pt x="10677" y="1"/>
                  </a:lnTo>
                  <a:cubicBezTo>
                    <a:pt x="10533" y="38"/>
                    <a:pt x="10380" y="85"/>
                    <a:pt x="10212" y="144"/>
                  </a:cubicBezTo>
                  <a:cubicBezTo>
                    <a:pt x="10000" y="257"/>
                    <a:pt x="10059" y="955"/>
                    <a:pt x="10106" y="1104"/>
                  </a:cubicBezTo>
                  <a:lnTo>
                    <a:pt x="10546" y="958"/>
                  </a:lnTo>
                  <a:cubicBezTo>
                    <a:pt x="10511" y="481"/>
                    <a:pt x="10677" y="4"/>
                    <a:pt x="10677" y="1"/>
                  </a:cubicBezTo>
                  <a:close/>
                  <a:moveTo>
                    <a:pt x="5141" y="2401"/>
                  </a:moveTo>
                  <a:lnTo>
                    <a:pt x="5141" y="2401"/>
                  </a:lnTo>
                  <a:cubicBezTo>
                    <a:pt x="5075" y="2448"/>
                    <a:pt x="5013" y="2498"/>
                    <a:pt x="4954" y="2551"/>
                  </a:cubicBezTo>
                  <a:cubicBezTo>
                    <a:pt x="4860" y="2632"/>
                    <a:pt x="4823" y="2763"/>
                    <a:pt x="4857" y="2884"/>
                  </a:cubicBezTo>
                  <a:cubicBezTo>
                    <a:pt x="4857" y="2887"/>
                    <a:pt x="4857" y="2890"/>
                    <a:pt x="4857" y="2894"/>
                  </a:cubicBezTo>
                  <a:cubicBezTo>
                    <a:pt x="4898" y="3033"/>
                    <a:pt x="5025" y="3129"/>
                    <a:pt x="5168" y="3129"/>
                  </a:cubicBezTo>
                  <a:cubicBezTo>
                    <a:pt x="5178" y="3129"/>
                    <a:pt x="5189" y="3128"/>
                    <a:pt x="5200" y="3127"/>
                  </a:cubicBezTo>
                  <a:cubicBezTo>
                    <a:pt x="5247" y="3121"/>
                    <a:pt x="5300" y="3118"/>
                    <a:pt x="5359" y="3109"/>
                  </a:cubicBezTo>
                  <a:cubicBezTo>
                    <a:pt x="5069" y="2825"/>
                    <a:pt x="5141" y="2404"/>
                    <a:pt x="5141" y="2401"/>
                  </a:cubicBezTo>
                  <a:close/>
                  <a:moveTo>
                    <a:pt x="2582" y="2990"/>
                  </a:moveTo>
                  <a:lnTo>
                    <a:pt x="2248" y="3118"/>
                  </a:lnTo>
                  <a:cubicBezTo>
                    <a:pt x="2151" y="3570"/>
                    <a:pt x="2248" y="4022"/>
                    <a:pt x="2248" y="4022"/>
                  </a:cubicBezTo>
                  <a:lnTo>
                    <a:pt x="2582" y="3900"/>
                  </a:lnTo>
                  <a:cubicBezTo>
                    <a:pt x="2507" y="3395"/>
                    <a:pt x="2582" y="2990"/>
                    <a:pt x="2582" y="2990"/>
                  </a:cubicBezTo>
                  <a:close/>
                  <a:moveTo>
                    <a:pt x="11450" y="2938"/>
                  </a:moveTo>
                  <a:cubicBezTo>
                    <a:pt x="11434" y="2938"/>
                    <a:pt x="11418" y="2940"/>
                    <a:pt x="11403" y="2943"/>
                  </a:cubicBezTo>
                  <a:cubicBezTo>
                    <a:pt x="11213" y="2984"/>
                    <a:pt x="11110" y="3261"/>
                    <a:pt x="11175" y="3561"/>
                  </a:cubicBezTo>
                  <a:cubicBezTo>
                    <a:pt x="11232" y="3838"/>
                    <a:pt x="11410" y="4039"/>
                    <a:pt x="11586" y="4039"/>
                  </a:cubicBezTo>
                  <a:cubicBezTo>
                    <a:pt x="11602" y="4039"/>
                    <a:pt x="11618" y="4038"/>
                    <a:pt x="11633" y="4034"/>
                  </a:cubicBezTo>
                  <a:cubicBezTo>
                    <a:pt x="11824" y="3994"/>
                    <a:pt x="11926" y="3720"/>
                    <a:pt x="11861" y="3417"/>
                  </a:cubicBezTo>
                  <a:cubicBezTo>
                    <a:pt x="11804" y="3140"/>
                    <a:pt x="11626" y="2938"/>
                    <a:pt x="11450" y="2938"/>
                  </a:cubicBezTo>
                  <a:close/>
                  <a:moveTo>
                    <a:pt x="9567" y="3807"/>
                  </a:moveTo>
                  <a:cubicBezTo>
                    <a:pt x="9501" y="3857"/>
                    <a:pt x="9439" y="3907"/>
                    <a:pt x="9380" y="3956"/>
                  </a:cubicBezTo>
                  <a:cubicBezTo>
                    <a:pt x="9283" y="4041"/>
                    <a:pt x="9249" y="4172"/>
                    <a:pt x="9280" y="4293"/>
                  </a:cubicBezTo>
                  <a:cubicBezTo>
                    <a:pt x="9283" y="4293"/>
                    <a:pt x="9283" y="4296"/>
                    <a:pt x="9283" y="4299"/>
                  </a:cubicBezTo>
                  <a:cubicBezTo>
                    <a:pt x="9324" y="4439"/>
                    <a:pt x="9451" y="4535"/>
                    <a:pt x="9594" y="4535"/>
                  </a:cubicBezTo>
                  <a:cubicBezTo>
                    <a:pt x="9605" y="4535"/>
                    <a:pt x="9615" y="4534"/>
                    <a:pt x="9626" y="4533"/>
                  </a:cubicBezTo>
                  <a:cubicBezTo>
                    <a:pt x="9673" y="4530"/>
                    <a:pt x="9726" y="4524"/>
                    <a:pt x="9785" y="4518"/>
                  </a:cubicBezTo>
                  <a:cubicBezTo>
                    <a:pt x="9492" y="4231"/>
                    <a:pt x="9567" y="3810"/>
                    <a:pt x="9567" y="3807"/>
                  </a:cubicBezTo>
                  <a:close/>
                  <a:moveTo>
                    <a:pt x="12718" y="322"/>
                  </a:moveTo>
                  <a:lnTo>
                    <a:pt x="12718" y="322"/>
                  </a:lnTo>
                  <a:cubicBezTo>
                    <a:pt x="12796" y="391"/>
                    <a:pt x="12874" y="487"/>
                    <a:pt x="12846" y="590"/>
                  </a:cubicBezTo>
                  <a:cubicBezTo>
                    <a:pt x="12572" y="1270"/>
                    <a:pt x="7865" y="2784"/>
                    <a:pt x="5206" y="3632"/>
                  </a:cubicBezTo>
                  <a:cubicBezTo>
                    <a:pt x="2547" y="4480"/>
                    <a:pt x="1" y="4536"/>
                    <a:pt x="1" y="4536"/>
                  </a:cubicBezTo>
                  <a:lnTo>
                    <a:pt x="1" y="4683"/>
                  </a:lnTo>
                  <a:cubicBezTo>
                    <a:pt x="1" y="4683"/>
                    <a:pt x="61" y="4683"/>
                    <a:pt x="168" y="4683"/>
                  </a:cubicBezTo>
                  <a:cubicBezTo>
                    <a:pt x="826" y="4683"/>
                    <a:pt x="3268" y="4667"/>
                    <a:pt x="4573" y="4436"/>
                  </a:cubicBezTo>
                  <a:cubicBezTo>
                    <a:pt x="12784" y="1765"/>
                    <a:pt x="13198" y="1026"/>
                    <a:pt x="13108" y="631"/>
                  </a:cubicBezTo>
                  <a:cubicBezTo>
                    <a:pt x="13074" y="468"/>
                    <a:pt x="12887" y="375"/>
                    <a:pt x="12718" y="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554665" y="2052780"/>
              <a:ext cx="64730" cy="92849"/>
            </a:xfrm>
            <a:custGeom>
              <a:rect b="b" l="l" r="r" t="t"/>
              <a:pathLst>
                <a:path extrusionOk="0" h="842" w="587">
                  <a:moveTo>
                    <a:pt x="236" y="0"/>
                  </a:moveTo>
                  <a:cubicBezTo>
                    <a:pt x="226" y="0"/>
                    <a:pt x="216" y="1"/>
                    <a:pt x="206" y="3"/>
                  </a:cubicBezTo>
                  <a:cubicBezTo>
                    <a:pt x="69" y="31"/>
                    <a:pt x="0" y="243"/>
                    <a:pt x="47" y="474"/>
                  </a:cubicBezTo>
                  <a:cubicBezTo>
                    <a:pt x="93" y="687"/>
                    <a:pt x="224" y="842"/>
                    <a:pt x="350" y="842"/>
                  </a:cubicBezTo>
                  <a:cubicBezTo>
                    <a:pt x="360" y="842"/>
                    <a:pt x="370" y="841"/>
                    <a:pt x="380" y="839"/>
                  </a:cubicBezTo>
                  <a:cubicBezTo>
                    <a:pt x="518" y="811"/>
                    <a:pt x="586" y="602"/>
                    <a:pt x="536" y="371"/>
                  </a:cubicBezTo>
                  <a:cubicBezTo>
                    <a:pt x="493" y="158"/>
                    <a:pt x="362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idx="1" type="subTitle"/>
          </p:nvPr>
        </p:nvSpPr>
        <p:spPr>
          <a:xfrm>
            <a:off x="720000" y="1212525"/>
            <a:ext cx="77040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" name="Google Shape;272;p17"/>
          <p:cNvSpPr/>
          <p:nvPr/>
        </p:nvSpPr>
        <p:spPr>
          <a:xfrm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17"/>
          <p:cNvGrpSpPr/>
          <p:nvPr/>
        </p:nvGrpSpPr>
        <p:grpSpPr>
          <a:xfrm>
            <a:off x="281343" y="-283152"/>
            <a:ext cx="8907252" cy="654153"/>
            <a:chOff x="281343" y="-283152"/>
            <a:chExt cx="8907252" cy="654153"/>
          </a:xfrm>
        </p:grpSpPr>
        <p:sp>
          <p:nvSpPr>
            <p:cNvPr id="275" name="Google Shape;275;p17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17"/>
          <p:cNvGrpSpPr/>
          <p:nvPr/>
        </p:nvGrpSpPr>
        <p:grpSpPr>
          <a:xfrm>
            <a:off x="109676" y="4868874"/>
            <a:ext cx="7764319" cy="418501"/>
            <a:chOff x="109676" y="4868874"/>
            <a:chExt cx="7764319" cy="418501"/>
          </a:xfrm>
        </p:grpSpPr>
        <p:sp>
          <p:nvSpPr>
            <p:cNvPr id="279" name="Google Shape;279;p17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>
            <p:ph idx="1" type="subTitle"/>
          </p:nvPr>
        </p:nvSpPr>
        <p:spPr>
          <a:xfrm>
            <a:off x="5195700" y="2367300"/>
            <a:ext cx="2945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8"/>
          <p:cNvSpPr txBox="1"/>
          <p:nvPr>
            <p:ph type="title"/>
          </p:nvPr>
        </p:nvSpPr>
        <p:spPr>
          <a:xfrm>
            <a:off x="5195700" y="1696800"/>
            <a:ext cx="2945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5" name="Google Shape;285;p18"/>
          <p:cNvSpPr/>
          <p:nvPr/>
        </p:nvSpPr>
        <p:spPr>
          <a:xfrm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18"/>
          <p:cNvGrpSpPr/>
          <p:nvPr/>
        </p:nvGrpSpPr>
        <p:grpSpPr>
          <a:xfrm>
            <a:off x="50426" y="-53451"/>
            <a:ext cx="7764319" cy="418501"/>
            <a:chOff x="109676" y="4868874"/>
            <a:chExt cx="7764319" cy="418501"/>
          </a:xfrm>
        </p:grpSpPr>
        <p:sp>
          <p:nvSpPr>
            <p:cNvPr id="287" name="Google Shape;287;p18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18"/>
          <p:cNvGrpSpPr/>
          <p:nvPr/>
        </p:nvGrpSpPr>
        <p:grpSpPr>
          <a:xfrm flipH="1">
            <a:off x="-161797" y="4215073"/>
            <a:ext cx="9522845" cy="1077349"/>
            <a:chOff x="-389425" y="3982702"/>
            <a:chExt cx="10260581" cy="1160811"/>
          </a:xfrm>
        </p:grpSpPr>
        <p:sp>
          <p:nvSpPr>
            <p:cNvPr id="291" name="Google Shape;291;p18"/>
            <p:cNvSpPr/>
            <p:nvPr/>
          </p:nvSpPr>
          <p:spPr>
            <a:xfrm>
              <a:off x="-389425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4643500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8"/>
          <p:cNvSpPr/>
          <p:nvPr/>
        </p:nvSpPr>
        <p:spPr>
          <a:xfrm flipH="1">
            <a:off x="-336280" y="962407"/>
            <a:ext cx="1502794" cy="514311"/>
          </a:xfrm>
          <a:custGeom>
            <a:rect b="b" l="l" r="r" t="t"/>
            <a:pathLst>
              <a:path extrusionOk="0" h="4664" w="13628">
                <a:moveTo>
                  <a:pt x="8853" y="1"/>
                </a:moveTo>
                <a:cubicBezTo>
                  <a:pt x="7716" y="1"/>
                  <a:pt x="6959" y="1204"/>
                  <a:pt x="6739" y="1961"/>
                </a:cubicBezTo>
                <a:cubicBezTo>
                  <a:pt x="6469" y="1674"/>
                  <a:pt x="6277" y="1578"/>
                  <a:pt x="6140" y="1578"/>
                </a:cubicBezTo>
                <a:cubicBezTo>
                  <a:pt x="5897" y="1578"/>
                  <a:pt x="5829" y="1880"/>
                  <a:pt x="5813" y="1961"/>
                </a:cubicBezTo>
                <a:cubicBezTo>
                  <a:pt x="5260" y="1358"/>
                  <a:pt x="4615" y="1148"/>
                  <a:pt x="4046" y="1148"/>
                </a:cubicBezTo>
                <a:cubicBezTo>
                  <a:pt x="3450" y="1148"/>
                  <a:pt x="2938" y="1378"/>
                  <a:pt x="2703" y="1628"/>
                </a:cubicBezTo>
                <a:cubicBezTo>
                  <a:pt x="2238" y="2117"/>
                  <a:pt x="2341" y="3274"/>
                  <a:pt x="2341" y="3274"/>
                </a:cubicBezTo>
                <a:cubicBezTo>
                  <a:pt x="2341" y="3274"/>
                  <a:pt x="1656" y="2980"/>
                  <a:pt x="1078" y="2980"/>
                </a:cubicBezTo>
                <a:cubicBezTo>
                  <a:pt x="767" y="2980"/>
                  <a:pt x="487" y="3065"/>
                  <a:pt x="362" y="3327"/>
                </a:cubicBezTo>
                <a:cubicBezTo>
                  <a:pt x="0" y="4072"/>
                  <a:pt x="645" y="4327"/>
                  <a:pt x="645" y="4327"/>
                </a:cubicBezTo>
                <a:cubicBezTo>
                  <a:pt x="645" y="4327"/>
                  <a:pt x="590" y="4317"/>
                  <a:pt x="513" y="4317"/>
                </a:cubicBezTo>
                <a:cubicBezTo>
                  <a:pt x="347" y="4317"/>
                  <a:pt x="79" y="4364"/>
                  <a:pt x="28" y="4664"/>
                </a:cubicBezTo>
                <a:lnTo>
                  <a:pt x="13628" y="4664"/>
                </a:lnTo>
                <a:cubicBezTo>
                  <a:pt x="13628" y="4664"/>
                  <a:pt x="13582" y="4069"/>
                  <a:pt x="12620" y="4069"/>
                </a:cubicBezTo>
                <a:cubicBezTo>
                  <a:pt x="12580" y="4069"/>
                  <a:pt x="12539" y="4070"/>
                  <a:pt x="12496" y="4072"/>
                </a:cubicBezTo>
                <a:cubicBezTo>
                  <a:pt x="12463" y="3357"/>
                  <a:pt x="11765" y="2831"/>
                  <a:pt x="11016" y="2831"/>
                </a:cubicBezTo>
                <a:cubicBezTo>
                  <a:pt x="10660" y="2831"/>
                  <a:pt x="10292" y="2950"/>
                  <a:pt x="9978" y="3224"/>
                </a:cubicBezTo>
                <a:cubicBezTo>
                  <a:pt x="10698" y="1447"/>
                  <a:pt x="10261" y="138"/>
                  <a:pt x="9027" y="10"/>
                </a:cubicBezTo>
                <a:cubicBezTo>
                  <a:pt x="8968" y="4"/>
                  <a:pt x="8910" y="1"/>
                  <a:pt x="88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 flipH="1">
            <a:off x="8171334" y="2979476"/>
            <a:ext cx="1502904" cy="514642"/>
          </a:xfrm>
          <a:custGeom>
            <a:rect b="b" l="l" r="r" t="t"/>
            <a:pathLst>
              <a:path extrusionOk="0" h="4667" w="13629">
                <a:moveTo>
                  <a:pt x="8854" y="0"/>
                </a:moveTo>
                <a:cubicBezTo>
                  <a:pt x="7714" y="0"/>
                  <a:pt x="6956" y="1206"/>
                  <a:pt x="6736" y="1964"/>
                </a:cubicBezTo>
                <a:cubicBezTo>
                  <a:pt x="6467" y="1677"/>
                  <a:pt x="6275" y="1580"/>
                  <a:pt x="6138" y="1580"/>
                </a:cubicBezTo>
                <a:cubicBezTo>
                  <a:pt x="5896" y="1580"/>
                  <a:pt x="5826" y="1882"/>
                  <a:pt x="5811" y="1964"/>
                </a:cubicBezTo>
                <a:cubicBezTo>
                  <a:pt x="5257" y="1360"/>
                  <a:pt x="4612" y="1150"/>
                  <a:pt x="4043" y="1150"/>
                </a:cubicBezTo>
                <a:cubicBezTo>
                  <a:pt x="3448" y="1150"/>
                  <a:pt x="2936" y="1380"/>
                  <a:pt x="2700" y="1630"/>
                </a:cubicBezTo>
                <a:cubicBezTo>
                  <a:pt x="2235" y="2119"/>
                  <a:pt x="2338" y="3276"/>
                  <a:pt x="2338" y="3276"/>
                </a:cubicBezTo>
                <a:cubicBezTo>
                  <a:pt x="2338" y="3276"/>
                  <a:pt x="1654" y="2982"/>
                  <a:pt x="1077" y="2982"/>
                </a:cubicBezTo>
                <a:cubicBezTo>
                  <a:pt x="766" y="2982"/>
                  <a:pt x="485" y="3067"/>
                  <a:pt x="359" y="3329"/>
                </a:cubicBezTo>
                <a:cubicBezTo>
                  <a:pt x="0" y="4074"/>
                  <a:pt x="643" y="4329"/>
                  <a:pt x="643" y="4329"/>
                </a:cubicBezTo>
                <a:cubicBezTo>
                  <a:pt x="643" y="4329"/>
                  <a:pt x="588" y="4319"/>
                  <a:pt x="510" y="4319"/>
                </a:cubicBezTo>
                <a:cubicBezTo>
                  <a:pt x="346" y="4319"/>
                  <a:pt x="78" y="4367"/>
                  <a:pt x="25" y="4666"/>
                </a:cubicBezTo>
                <a:lnTo>
                  <a:pt x="13628" y="4666"/>
                </a:lnTo>
                <a:cubicBezTo>
                  <a:pt x="13628" y="4666"/>
                  <a:pt x="13579" y="4071"/>
                  <a:pt x="12619" y="4071"/>
                </a:cubicBezTo>
                <a:cubicBezTo>
                  <a:pt x="12580" y="4071"/>
                  <a:pt x="12539" y="4072"/>
                  <a:pt x="12497" y="4074"/>
                </a:cubicBezTo>
                <a:cubicBezTo>
                  <a:pt x="12461" y="3360"/>
                  <a:pt x="11764" y="2833"/>
                  <a:pt x="11015" y="2833"/>
                </a:cubicBezTo>
                <a:cubicBezTo>
                  <a:pt x="10658" y="2833"/>
                  <a:pt x="10290" y="2952"/>
                  <a:pt x="9975" y="3226"/>
                </a:cubicBezTo>
                <a:cubicBezTo>
                  <a:pt x="10695" y="1449"/>
                  <a:pt x="10259" y="140"/>
                  <a:pt x="9024" y="9"/>
                </a:cubicBezTo>
                <a:cubicBezTo>
                  <a:pt x="8967" y="3"/>
                  <a:pt x="8910" y="0"/>
                  <a:pt x="8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>
            <p:ph idx="1" type="subTitle"/>
          </p:nvPr>
        </p:nvSpPr>
        <p:spPr>
          <a:xfrm>
            <a:off x="1158750" y="1212525"/>
            <a:ext cx="68265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7" name="Google Shape;29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8" name="Google Shape;298;p19"/>
          <p:cNvSpPr/>
          <p:nvPr/>
        </p:nvSpPr>
        <p:spPr>
          <a:xfrm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9"/>
          <p:cNvGrpSpPr/>
          <p:nvPr/>
        </p:nvGrpSpPr>
        <p:grpSpPr>
          <a:xfrm>
            <a:off x="281343" y="-283152"/>
            <a:ext cx="8907252" cy="654153"/>
            <a:chOff x="281343" y="-283152"/>
            <a:chExt cx="8907252" cy="654153"/>
          </a:xfrm>
        </p:grpSpPr>
        <p:sp>
          <p:nvSpPr>
            <p:cNvPr id="301" name="Google Shape;301;p19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9"/>
          <p:cNvGrpSpPr/>
          <p:nvPr/>
        </p:nvGrpSpPr>
        <p:grpSpPr>
          <a:xfrm>
            <a:off x="109676" y="4868874"/>
            <a:ext cx="7764319" cy="418501"/>
            <a:chOff x="109676" y="4868874"/>
            <a:chExt cx="7764319" cy="418501"/>
          </a:xfrm>
        </p:grpSpPr>
        <p:sp>
          <p:nvSpPr>
            <p:cNvPr id="305" name="Google Shape;305;p19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0"/>
          <p:cNvGrpSpPr/>
          <p:nvPr/>
        </p:nvGrpSpPr>
        <p:grpSpPr>
          <a:xfrm>
            <a:off x="-1612047" y="3911999"/>
            <a:ext cx="10885451" cy="1231505"/>
            <a:chOff x="-389425" y="3982702"/>
            <a:chExt cx="10260581" cy="1160811"/>
          </a:xfrm>
        </p:grpSpPr>
        <p:sp>
          <p:nvSpPr>
            <p:cNvPr id="310" name="Google Shape;310;p20"/>
            <p:cNvSpPr/>
            <p:nvPr/>
          </p:nvSpPr>
          <p:spPr>
            <a:xfrm>
              <a:off x="-389425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643500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0"/>
          <p:cNvSpPr txBox="1"/>
          <p:nvPr>
            <p:ph idx="1" type="subTitle"/>
          </p:nvPr>
        </p:nvSpPr>
        <p:spPr>
          <a:xfrm>
            <a:off x="1387620" y="1572600"/>
            <a:ext cx="30030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13" name="Google Shape;313;p20"/>
          <p:cNvSpPr txBox="1"/>
          <p:nvPr>
            <p:ph idx="2" type="subTitle"/>
          </p:nvPr>
        </p:nvSpPr>
        <p:spPr>
          <a:xfrm>
            <a:off x="4753380" y="1572600"/>
            <a:ext cx="30030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14" name="Google Shape;314;p20"/>
          <p:cNvSpPr txBox="1"/>
          <p:nvPr>
            <p:ph idx="3" type="subTitle"/>
          </p:nvPr>
        </p:nvSpPr>
        <p:spPr>
          <a:xfrm>
            <a:off x="1387620" y="2000100"/>
            <a:ext cx="30030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0"/>
          <p:cNvSpPr txBox="1"/>
          <p:nvPr>
            <p:ph idx="4" type="subTitle"/>
          </p:nvPr>
        </p:nvSpPr>
        <p:spPr>
          <a:xfrm>
            <a:off x="4753374" y="2000100"/>
            <a:ext cx="30030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" name="Google Shape;317;p20"/>
          <p:cNvSpPr/>
          <p:nvPr/>
        </p:nvSpPr>
        <p:spPr>
          <a:xfrm flipH="1"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0"/>
          <p:cNvGrpSpPr/>
          <p:nvPr/>
        </p:nvGrpSpPr>
        <p:grpSpPr>
          <a:xfrm flipH="1">
            <a:off x="-12695" y="-283152"/>
            <a:ext cx="8907252" cy="654153"/>
            <a:chOff x="281343" y="-283152"/>
            <a:chExt cx="8907252" cy="654153"/>
          </a:xfrm>
        </p:grpSpPr>
        <p:sp>
          <p:nvSpPr>
            <p:cNvPr id="319" name="Google Shape;319;p20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034479" y="2255525"/>
            <a:ext cx="2825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1707679" y="1489925"/>
            <a:ext cx="147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034479" y="2979475"/>
            <a:ext cx="2825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 flipH="1">
            <a:off x="-161797" y="4062673"/>
            <a:ext cx="9522845" cy="1077349"/>
            <a:chOff x="-389425" y="3982702"/>
            <a:chExt cx="10260581" cy="1160811"/>
          </a:xfrm>
        </p:grpSpPr>
        <p:sp>
          <p:nvSpPr>
            <p:cNvPr id="24" name="Google Shape;24;p3"/>
            <p:cNvSpPr/>
            <p:nvPr/>
          </p:nvSpPr>
          <p:spPr>
            <a:xfrm>
              <a:off x="-389425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643500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 flipH="1">
            <a:off x="-336280" y="962407"/>
            <a:ext cx="1502794" cy="514311"/>
          </a:xfrm>
          <a:custGeom>
            <a:rect b="b" l="l" r="r" t="t"/>
            <a:pathLst>
              <a:path extrusionOk="0" h="4664" w="13628">
                <a:moveTo>
                  <a:pt x="8853" y="1"/>
                </a:moveTo>
                <a:cubicBezTo>
                  <a:pt x="7716" y="1"/>
                  <a:pt x="6959" y="1204"/>
                  <a:pt x="6739" y="1961"/>
                </a:cubicBezTo>
                <a:cubicBezTo>
                  <a:pt x="6469" y="1674"/>
                  <a:pt x="6277" y="1578"/>
                  <a:pt x="6140" y="1578"/>
                </a:cubicBezTo>
                <a:cubicBezTo>
                  <a:pt x="5897" y="1578"/>
                  <a:pt x="5829" y="1880"/>
                  <a:pt x="5813" y="1961"/>
                </a:cubicBezTo>
                <a:cubicBezTo>
                  <a:pt x="5260" y="1358"/>
                  <a:pt x="4615" y="1148"/>
                  <a:pt x="4046" y="1148"/>
                </a:cubicBezTo>
                <a:cubicBezTo>
                  <a:pt x="3450" y="1148"/>
                  <a:pt x="2938" y="1378"/>
                  <a:pt x="2703" y="1628"/>
                </a:cubicBezTo>
                <a:cubicBezTo>
                  <a:pt x="2238" y="2117"/>
                  <a:pt x="2341" y="3274"/>
                  <a:pt x="2341" y="3274"/>
                </a:cubicBezTo>
                <a:cubicBezTo>
                  <a:pt x="2341" y="3274"/>
                  <a:pt x="1656" y="2980"/>
                  <a:pt x="1078" y="2980"/>
                </a:cubicBezTo>
                <a:cubicBezTo>
                  <a:pt x="767" y="2980"/>
                  <a:pt x="487" y="3065"/>
                  <a:pt x="362" y="3327"/>
                </a:cubicBezTo>
                <a:cubicBezTo>
                  <a:pt x="0" y="4072"/>
                  <a:pt x="645" y="4327"/>
                  <a:pt x="645" y="4327"/>
                </a:cubicBezTo>
                <a:cubicBezTo>
                  <a:pt x="645" y="4327"/>
                  <a:pt x="590" y="4317"/>
                  <a:pt x="513" y="4317"/>
                </a:cubicBezTo>
                <a:cubicBezTo>
                  <a:pt x="347" y="4317"/>
                  <a:pt x="79" y="4364"/>
                  <a:pt x="28" y="4664"/>
                </a:cubicBezTo>
                <a:lnTo>
                  <a:pt x="13628" y="4664"/>
                </a:lnTo>
                <a:cubicBezTo>
                  <a:pt x="13628" y="4664"/>
                  <a:pt x="13582" y="4069"/>
                  <a:pt x="12620" y="4069"/>
                </a:cubicBezTo>
                <a:cubicBezTo>
                  <a:pt x="12580" y="4069"/>
                  <a:pt x="12539" y="4070"/>
                  <a:pt x="12496" y="4072"/>
                </a:cubicBezTo>
                <a:cubicBezTo>
                  <a:pt x="12463" y="3357"/>
                  <a:pt x="11765" y="2831"/>
                  <a:pt x="11016" y="2831"/>
                </a:cubicBezTo>
                <a:cubicBezTo>
                  <a:pt x="10660" y="2831"/>
                  <a:pt x="10292" y="2950"/>
                  <a:pt x="9978" y="3224"/>
                </a:cubicBezTo>
                <a:cubicBezTo>
                  <a:pt x="10698" y="1447"/>
                  <a:pt x="10261" y="138"/>
                  <a:pt x="9027" y="10"/>
                </a:cubicBezTo>
                <a:cubicBezTo>
                  <a:pt x="8968" y="4"/>
                  <a:pt x="8910" y="1"/>
                  <a:pt x="88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171334" y="2979476"/>
            <a:ext cx="1502904" cy="514642"/>
          </a:xfrm>
          <a:custGeom>
            <a:rect b="b" l="l" r="r" t="t"/>
            <a:pathLst>
              <a:path extrusionOk="0" h="4667" w="13629">
                <a:moveTo>
                  <a:pt x="8854" y="0"/>
                </a:moveTo>
                <a:cubicBezTo>
                  <a:pt x="7714" y="0"/>
                  <a:pt x="6956" y="1206"/>
                  <a:pt x="6736" y="1964"/>
                </a:cubicBezTo>
                <a:cubicBezTo>
                  <a:pt x="6467" y="1677"/>
                  <a:pt x="6275" y="1580"/>
                  <a:pt x="6138" y="1580"/>
                </a:cubicBezTo>
                <a:cubicBezTo>
                  <a:pt x="5896" y="1580"/>
                  <a:pt x="5826" y="1882"/>
                  <a:pt x="5811" y="1964"/>
                </a:cubicBezTo>
                <a:cubicBezTo>
                  <a:pt x="5257" y="1360"/>
                  <a:pt x="4612" y="1150"/>
                  <a:pt x="4043" y="1150"/>
                </a:cubicBezTo>
                <a:cubicBezTo>
                  <a:pt x="3448" y="1150"/>
                  <a:pt x="2936" y="1380"/>
                  <a:pt x="2700" y="1630"/>
                </a:cubicBezTo>
                <a:cubicBezTo>
                  <a:pt x="2235" y="2119"/>
                  <a:pt x="2338" y="3276"/>
                  <a:pt x="2338" y="3276"/>
                </a:cubicBezTo>
                <a:cubicBezTo>
                  <a:pt x="2338" y="3276"/>
                  <a:pt x="1654" y="2982"/>
                  <a:pt x="1077" y="2982"/>
                </a:cubicBezTo>
                <a:cubicBezTo>
                  <a:pt x="766" y="2982"/>
                  <a:pt x="485" y="3067"/>
                  <a:pt x="359" y="3329"/>
                </a:cubicBezTo>
                <a:cubicBezTo>
                  <a:pt x="0" y="4074"/>
                  <a:pt x="643" y="4329"/>
                  <a:pt x="643" y="4329"/>
                </a:cubicBezTo>
                <a:cubicBezTo>
                  <a:pt x="643" y="4329"/>
                  <a:pt x="588" y="4319"/>
                  <a:pt x="510" y="4319"/>
                </a:cubicBezTo>
                <a:cubicBezTo>
                  <a:pt x="346" y="4319"/>
                  <a:pt x="78" y="4367"/>
                  <a:pt x="25" y="4666"/>
                </a:cubicBezTo>
                <a:lnTo>
                  <a:pt x="13628" y="4666"/>
                </a:lnTo>
                <a:cubicBezTo>
                  <a:pt x="13628" y="4666"/>
                  <a:pt x="13579" y="4071"/>
                  <a:pt x="12619" y="4071"/>
                </a:cubicBezTo>
                <a:cubicBezTo>
                  <a:pt x="12580" y="4071"/>
                  <a:pt x="12539" y="4072"/>
                  <a:pt x="12497" y="4074"/>
                </a:cubicBezTo>
                <a:cubicBezTo>
                  <a:pt x="12461" y="3360"/>
                  <a:pt x="11764" y="2833"/>
                  <a:pt x="11015" y="2833"/>
                </a:cubicBezTo>
                <a:cubicBezTo>
                  <a:pt x="10658" y="2833"/>
                  <a:pt x="10290" y="2952"/>
                  <a:pt x="9975" y="3226"/>
                </a:cubicBezTo>
                <a:cubicBezTo>
                  <a:pt x="10695" y="1449"/>
                  <a:pt x="10259" y="140"/>
                  <a:pt x="9024" y="9"/>
                </a:cubicBezTo>
                <a:cubicBezTo>
                  <a:pt x="8967" y="3"/>
                  <a:pt x="8910" y="0"/>
                  <a:pt x="8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idx="1" type="subTitle"/>
          </p:nvPr>
        </p:nvSpPr>
        <p:spPr>
          <a:xfrm>
            <a:off x="3823241" y="1479375"/>
            <a:ext cx="45309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24" name="Google Shape;324;p21"/>
          <p:cNvSpPr txBox="1"/>
          <p:nvPr>
            <p:ph idx="2" type="subTitle"/>
          </p:nvPr>
        </p:nvSpPr>
        <p:spPr>
          <a:xfrm>
            <a:off x="3823245" y="2997525"/>
            <a:ext cx="45309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25" name="Google Shape;325;p21"/>
          <p:cNvSpPr txBox="1"/>
          <p:nvPr>
            <p:ph idx="3" type="subTitle"/>
          </p:nvPr>
        </p:nvSpPr>
        <p:spPr>
          <a:xfrm>
            <a:off x="3823241" y="1906875"/>
            <a:ext cx="45309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1"/>
          <p:cNvSpPr txBox="1"/>
          <p:nvPr>
            <p:ph idx="4" type="subTitle"/>
          </p:nvPr>
        </p:nvSpPr>
        <p:spPr>
          <a:xfrm>
            <a:off x="3823233" y="3425025"/>
            <a:ext cx="45309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8" name="Google Shape;328;p21"/>
          <p:cNvSpPr/>
          <p:nvPr/>
        </p:nvSpPr>
        <p:spPr>
          <a:xfrm flipH="1"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 flipH="1"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21"/>
          <p:cNvGrpSpPr/>
          <p:nvPr/>
        </p:nvGrpSpPr>
        <p:grpSpPr>
          <a:xfrm flipH="1">
            <a:off x="-12695" y="4613173"/>
            <a:ext cx="8907252" cy="654153"/>
            <a:chOff x="281343" y="-283152"/>
            <a:chExt cx="8907252" cy="654153"/>
          </a:xfrm>
        </p:grpSpPr>
        <p:sp>
          <p:nvSpPr>
            <p:cNvPr id="331" name="Google Shape;331;p21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2"/>
          <p:cNvGrpSpPr/>
          <p:nvPr/>
        </p:nvGrpSpPr>
        <p:grpSpPr>
          <a:xfrm>
            <a:off x="-304815" y="4219230"/>
            <a:ext cx="10024416" cy="572744"/>
            <a:chOff x="-15" y="4219230"/>
            <a:chExt cx="10024416" cy="572744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-15" y="4219230"/>
              <a:ext cx="5062571" cy="572744"/>
              <a:chOff x="-389425" y="3982702"/>
              <a:chExt cx="10260581" cy="1160811"/>
            </a:xfrm>
          </p:grpSpPr>
          <p:sp>
            <p:nvSpPr>
              <p:cNvPr id="337" name="Google Shape;337;p22"/>
              <p:cNvSpPr/>
              <p:nvPr/>
            </p:nvSpPr>
            <p:spPr>
              <a:xfrm>
                <a:off x="-389425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4643500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22"/>
            <p:cNvGrpSpPr/>
            <p:nvPr/>
          </p:nvGrpSpPr>
          <p:grpSpPr>
            <a:xfrm>
              <a:off x="4961830" y="4219230"/>
              <a:ext cx="5062571" cy="572744"/>
              <a:chOff x="-389425" y="3982702"/>
              <a:chExt cx="10260581" cy="1160811"/>
            </a:xfrm>
          </p:grpSpPr>
          <p:sp>
            <p:nvSpPr>
              <p:cNvPr id="340" name="Google Shape;340;p22"/>
              <p:cNvSpPr/>
              <p:nvPr/>
            </p:nvSpPr>
            <p:spPr>
              <a:xfrm>
                <a:off x="-389425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>
                <a:off x="4643500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2" name="Google Shape;342;p22"/>
          <p:cNvSpPr txBox="1"/>
          <p:nvPr>
            <p:ph idx="1" type="subTitle"/>
          </p:nvPr>
        </p:nvSpPr>
        <p:spPr>
          <a:xfrm>
            <a:off x="876688" y="2115325"/>
            <a:ext cx="2241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43" name="Google Shape;343;p22"/>
          <p:cNvSpPr txBox="1"/>
          <p:nvPr>
            <p:ph idx="2" type="subTitle"/>
          </p:nvPr>
        </p:nvSpPr>
        <p:spPr>
          <a:xfrm>
            <a:off x="876700" y="2523925"/>
            <a:ext cx="22413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2"/>
          <p:cNvSpPr txBox="1"/>
          <p:nvPr>
            <p:ph idx="3" type="subTitle"/>
          </p:nvPr>
        </p:nvSpPr>
        <p:spPr>
          <a:xfrm>
            <a:off x="3451352" y="2039125"/>
            <a:ext cx="22413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2"/>
          <p:cNvSpPr txBox="1"/>
          <p:nvPr>
            <p:ph idx="4" type="subTitle"/>
          </p:nvPr>
        </p:nvSpPr>
        <p:spPr>
          <a:xfrm>
            <a:off x="6026004" y="2523925"/>
            <a:ext cx="22413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7" name="Google Shape;347;p22"/>
          <p:cNvSpPr txBox="1"/>
          <p:nvPr>
            <p:ph idx="5" type="subTitle"/>
          </p:nvPr>
        </p:nvSpPr>
        <p:spPr>
          <a:xfrm>
            <a:off x="3451345" y="1630525"/>
            <a:ext cx="2241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48" name="Google Shape;348;p22"/>
          <p:cNvSpPr txBox="1"/>
          <p:nvPr>
            <p:ph idx="6" type="subTitle"/>
          </p:nvPr>
        </p:nvSpPr>
        <p:spPr>
          <a:xfrm>
            <a:off x="6026002" y="2115325"/>
            <a:ext cx="2241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49" name="Google Shape;349;p22"/>
          <p:cNvSpPr/>
          <p:nvPr/>
        </p:nvSpPr>
        <p:spPr>
          <a:xfrm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>
            <a:off x="281343" y="-283152"/>
            <a:ext cx="8907252" cy="654153"/>
            <a:chOff x="281343" y="-283152"/>
            <a:chExt cx="8907252" cy="654153"/>
          </a:xfrm>
        </p:grpSpPr>
        <p:sp>
          <p:nvSpPr>
            <p:cNvPr id="352" name="Google Shape;352;p22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2"/>
          <p:cNvGrpSpPr/>
          <p:nvPr/>
        </p:nvGrpSpPr>
        <p:grpSpPr>
          <a:xfrm>
            <a:off x="109676" y="4868874"/>
            <a:ext cx="7764319" cy="418501"/>
            <a:chOff x="109676" y="4868874"/>
            <a:chExt cx="7764319" cy="418501"/>
          </a:xfrm>
        </p:grpSpPr>
        <p:sp>
          <p:nvSpPr>
            <p:cNvPr id="356" name="Google Shape;356;p22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1" name="Google Shape;361;p23"/>
          <p:cNvSpPr txBox="1"/>
          <p:nvPr>
            <p:ph idx="1" type="subTitle"/>
          </p:nvPr>
        </p:nvSpPr>
        <p:spPr>
          <a:xfrm>
            <a:off x="847613" y="2746475"/>
            <a:ext cx="2259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62" name="Google Shape;362;p23"/>
          <p:cNvSpPr txBox="1"/>
          <p:nvPr>
            <p:ph idx="2" type="subTitle"/>
          </p:nvPr>
        </p:nvSpPr>
        <p:spPr>
          <a:xfrm>
            <a:off x="847613" y="3196273"/>
            <a:ext cx="2259000" cy="1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3"/>
          <p:cNvSpPr txBox="1"/>
          <p:nvPr>
            <p:ph idx="3" type="subTitle"/>
          </p:nvPr>
        </p:nvSpPr>
        <p:spPr>
          <a:xfrm>
            <a:off x="3442501" y="3196273"/>
            <a:ext cx="2259000" cy="1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3"/>
          <p:cNvSpPr txBox="1"/>
          <p:nvPr>
            <p:ph idx="4" type="subTitle"/>
          </p:nvPr>
        </p:nvSpPr>
        <p:spPr>
          <a:xfrm>
            <a:off x="6037390" y="3196273"/>
            <a:ext cx="2259000" cy="1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3"/>
          <p:cNvSpPr txBox="1"/>
          <p:nvPr>
            <p:ph idx="5" type="subTitle"/>
          </p:nvPr>
        </p:nvSpPr>
        <p:spPr>
          <a:xfrm>
            <a:off x="3442501" y="2746475"/>
            <a:ext cx="2259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66" name="Google Shape;366;p23"/>
          <p:cNvSpPr txBox="1"/>
          <p:nvPr>
            <p:ph idx="6" type="subTitle"/>
          </p:nvPr>
        </p:nvSpPr>
        <p:spPr>
          <a:xfrm>
            <a:off x="6037390" y="2746475"/>
            <a:ext cx="2259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67" name="Google Shape;367;p23"/>
          <p:cNvSpPr/>
          <p:nvPr/>
        </p:nvSpPr>
        <p:spPr>
          <a:xfrm flipH="1"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 flipH="1"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23"/>
          <p:cNvGrpSpPr/>
          <p:nvPr/>
        </p:nvGrpSpPr>
        <p:grpSpPr>
          <a:xfrm flipH="1">
            <a:off x="-12695" y="-283152"/>
            <a:ext cx="8907252" cy="654153"/>
            <a:chOff x="281343" y="-283152"/>
            <a:chExt cx="8907252" cy="654153"/>
          </a:xfrm>
        </p:grpSpPr>
        <p:sp>
          <p:nvSpPr>
            <p:cNvPr id="370" name="Google Shape;370;p23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23"/>
          <p:cNvGrpSpPr/>
          <p:nvPr/>
        </p:nvGrpSpPr>
        <p:grpSpPr>
          <a:xfrm flipH="1">
            <a:off x="1301904" y="4868874"/>
            <a:ext cx="7764319" cy="418501"/>
            <a:chOff x="109676" y="4868874"/>
            <a:chExt cx="7764319" cy="418501"/>
          </a:xfrm>
        </p:grpSpPr>
        <p:sp>
          <p:nvSpPr>
            <p:cNvPr id="374" name="Google Shape;374;p23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idx="1" type="subTitle"/>
          </p:nvPr>
        </p:nvSpPr>
        <p:spPr>
          <a:xfrm>
            <a:off x="1912803" y="1555975"/>
            <a:ext cx="2544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79" name="Google Shape;379;p24"/>
          <p:cNvSpPr txBox="1"/>
          <p:nvPr>
            <p:ph idx="2" type="subTitle"/>
          </p:nvPr>
        </p:nvSpPr>
        <p:spPr>
          <a:xfrm>
            <a:off x="1912803" y="1964575"/>
            <a:ext cx="2544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4"/>
          <p:cNvSpPr txBox="1"/>
          <p:nvPr>
            <p:ph idx="3" type="subTitle"/>
          </p:nvPr>
        </p:nvSpPr>
        <p:spPr>
          <a:xfrm>
            <a:off x="4686297" y="1964575"/>
            <a:ext cx="2544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4"/>
          <p:cNvSpPr txBox="1"/>
          <p:nvPr>
            <p:ph idx="4" type="subTitle"/>
          </p:nvPr>
        </p:nvSpPr>
        <p:spPr>
          <a:xfrm>
            <a:off x="1912803" y="3354500"/>
            <a:ext cx="2544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4"/>
          <p:cNvSpPr txBox="1"/>
          <p:nvPr>
            <p:ph idx="5" type="subTitle"/>
          </p:nvPr>
        </p:nvSpPr>
        <p:spPr>
          <a:xfrm>
            <a:off x="4686297" y="3354500"/>
            <a:ext cx="2544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4" name="Google Shape;384;p24"/>
          <p:cNvSpPr txBox="1"/>
          <p:nvPr>
            <p:ph idx="6" type="subTitle"/>
          </p:nvPr>
        </p:nvSpPr>
        <p:spPr>
          <a:xfrm>
            <a:off x="1912803" y="2945900"/>
            <a:ext cx="2544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85" name="Google Shape;385;p24"/>
          <p:cNvSpPr txBox="1"/>
          <p:nvPr>
            <p:ph idx="7" type="subTitle"/>
          </p:nvPr>
        </p:nvSpPr>
        <p:spPr>
          <a:xfrm>
            <a:off x="4686295" y="1555975"/>
            <a:ext cx="2544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86" name="Google Shape;386;p24"/>
          <p:cNvSpPr txBox="1"/>
          <p:nvPr>
            <p:ph idx="8" type="subTitle"/>
          </p:nvPr>
        </p:nvSpPr>
        <p:spPr>
          <a:xfrm>
            <a:off x="4686295" y="2945900"/>
            <a:ext cx="2544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87" name="Google Shape;387;p24"/>
          <p:cNvSpPr/>
          <p:nvPr/>
        </p:nvSpPr>
        <p:spPr>
          <a:xfrm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24"/>
          <p:cNvGrpSpPr/>
          <p:nvPr/>
        </p:nvGrpSpPr>
        <p:grpSpPr>
          <a:xfrm>
            <a:off x="281343" y="-283152"/>
            <a:ext cx="8907252" cy="654153"/>
            <a:chOff x="281343" y="-283152"/>
            <a:chExt cx="8907252" cy="654153"/>
          </a:xfrm>
        </p:grpSpPr>
        <p:sp>
          <p:nvSpPr>
            <p:cNvPr id="390" name="Google Shape;390;p24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24"/>
          <p:cNvGrpSpPr/>
          <p:nvPr/>
        </p:nvGrpSpPr>
        <p:grpSpPr>
          <a:xfrm>
            <a:off x="109676" y="4868874"/>
            <a:ext cx="7764319" cy="418501"/>
            <a:chOff x="109676" y="4868874"/>
            <a:chExt cx="7764319" cy="418501"/>
          </a:xfrm>
        </p:grpSpPr>
        <p:sp>
          <p:nvSpPr>
            <p:cNvPr id="394" name="Google Shape;394;p24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flipH="1">
            <a:off x="7231194" y="3248382"/>
            <a:ext cx="1945062" cy="1521452"/>
            <a:chOff x="2650051" y="2569403"/>
            <a:chExt cx="3209144" cy="2510233"/>
          </a:xfrm>
        </p:grpSpPr>
        <p:sp>
          <p:nvSpPr>
            <p:cNvPr id="398" name="Google Shape;398;p24"/>
            <p:cNvSpPr/>
            <p:nvPr/>
          </p:nvSpPr>
          <p:spPr>
            <a:xfrm>
              <a:off x="3057395" y="3504287"/>
              <a:ext cx="287811" cy="1192818"/>
            </a:xfrm>
            <a:custGeom>
              <a:rect b="b" l="l" r="r" t="t"/>
              <a:pathLst>
                <a:path extrusionOk="0" h="10817" w="2610">
                  <a:moveTo>
                    <a:pt x="0" y="0"/>
                  </a:moveTo>
                  <a:lnTo>
                    <a:pt x="0" y="736"/>
                  </a:lnTo>
                  <a:lnTo>
                    <a:pt x="571" y="736"/>
                  </a:lnTo>
                  <a:lnTo>
                    <a:pt x="571" y="10817"/>
                  </a:lnTo>
                  <a:lnTo>
                    <a:pt x="2039" y="10817"/>
                  </a:lnTo>
                  <a:lnTo>
                    <a:pt x="2039" y="736"/>
                  </a:lnTo>
                  <a:lnTo>
                    <a:pt x="2609" y="736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815348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369" y="0"/>
                  </a:moveTo>
                  <a:cubicBezTo>
                    <a:pt x="166" y="0"/>
                    <a:pt x="1" y="166"/>
                    <a:pt x="1" y="368"/>
                  </a:cubicBezTo>
                  <a:cubicBezTo>
                    <a:pt x="1" y="571"/>
                    <a:pt x="166" y="736"/>
                    <a:pt x="369" y="736"/>
                  </a:cubicBezTo>
                  <a:lnTo>
                    <a:pt x="1628" y="736"/>
                  </a:lnTo>
                  <a:lnTo>
                    <a:pt x="1628" y="10817"/>
                  </a:lnTo>
                  <a:lnTo>
                    <a:pt x="2766" y="10817"/>
                  </a:lnTo>
                  <a:lnTo>
                    <a:pt x="2766" y="736"/>
                  </a:lnTo>
                  <a:lnTo>
                    <a:pt x="2195" y="736"/>
                  </a:lnTo>
                  <a:lnTo>
                    <a:pt x="2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2721948" y="3045777"/>
              <a:ext cx="958709" cy="458623"/>
            </a:xfrm>
            <a:custGeom>
              <a:rect b="b" l="l" r="r" t="t"/>
              <a:pathLst>
                <a:path extrusionOk="0" h="4159" w="8694">
                  <a:moveTo>
                    <a:pt x="0" y="0"/>
                  </a:moveTo>
                  <a:lnTo>
                    <a:pt x="1344" y="4158"/>
                  </a:lnTo>
                  <a:lnTo>
                    <a:pt x="7350" y="4158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3169100" y="2712646"/>
              <a:ext cx="60209" cy="208415"/>
            </a:xfrm>
            <a:custGeom>
              <a:rect b="b" l="l" r="r" t="t"/>
              <a:pathLst>
                <a:path extrusionOk="0" h="1890" w="546">
                  <a:moveTo>
                    <a:pt x="0" y="1"/>
                  </a:moveTo>
                  <a:lnTo>
                    <a:pt x="0" y="1890"/>
                  </a:lnTo>
                  <a:lnTo>
                    <a:pt x="546" y="189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650051" y="2605462"/>
              <a:ext cx="453441" cy="440428"/>
            </a:xfrm>
            <a:custGeom>
              <a:rect b="b" l="l" r="r" t="t"/>
              <a:pathLst>
                <a:path extrusionOk="0" h="3994" w="4112">
                  <a:moveTo>
                    <a:pt x="2351" y="0"/>
                  </a:moveTo>
                  <a:cubicBezTo>
                    <a:pt x="2276" y="0"/>
                    <a:pt x="2214" y="63"/>
                    <a:pt x="2214" y="137"/>
                  </a:cubicBezTo>
                  <a:lnTo>
                    <a:pt x="2214" y="2628"/>
                  </a:lnTo>
                  <a:lnTo>
                    <a:pt x="1958" y="2628"/>
                  </a:lnTo>
                  <a:lnTo>
                    <a:pt x="1958" y="639"/>
                  </a:lnTo>
                  <a:cubicBezTo>
                    <a:pt x="1958" y="564"/>
                    <a:pt x="1896" y="502"/>
                    <a:pt x="1821" y="502"/>
                  </a:cubicBezTo>
                  <a:cubicBezTo>
                    <a:pt x="1743" y="502"/>
                    <a:pt x="1684" y="564"/>
                    <a:pt x="1684" y="639"/>
                  </a:cubicBezTo>
                  <a:lnTo>
                    <a:pt x="1684" y="2684"/>
                  </a:lnTo>
                  <a:cubicBezTo>
                    <a:pt x="1556" y="2756"/>
                    <a:pt x="1472" y="2893"/>
                    <a:pt x="1472" y="3049"/>
                  </a:cubicBezTo>
                  <a:lnTo>
                    <a:pt x="1472" y="3279"/>
                  </a:lnTo>
                  <a:lnTo>
                    <a:pt x="356" y="3279"/>
                  </a:lnTo>
                  <a:cubicBezTo>
                    <a:pt x="160" y="3279"/>
                    <a:pt x="1" y="3438"/>
                    <a:pt x="1" y="3638"/>
                  </a:cubicBezTo>
                  <a:cubicBezTo>
                    <a:pt x="1" y="3834"/>
                    <a:pt x="160" y="3993"/>
                    <a:pt x="356" y="3993"/>
                  </a:cubicBezTo>
                  <a:lnTo>
                    <a:pt x="3024" y="3993"/>
                  </a:lnTo>
                  <a:lnTo>
                    <a:pt x="3024" y="3279"/>
                  </a:lnTo>
                  <a:lnTo>
                    <a:pt x="3604" y="3279"/>
                  </a:lnTo>
                  <a:lnTo>
                    <a:pt x="3604" y="2628"/>
                  </a:lnTo>
                  <a:lnTo>
                    <a:pt x="4112" y="2628"/>
                  </a:lnTo>
                  <a:lnTo>
                    <a:pt x="4112" y="1977"/>
                  </a:lnTo>
                  <a:lnTo>
                    <a:pt x="3093" y="1977"/>
                  </a:lnTo>
                  <a:cubicBezTo>
                    <a:pt x="2906" y="1977"/>
                    <a:pt x="2750" y="2132"/>
                    <a:pt x="2750" y="2319"/>
                  </a:cubicBezTo>
                  <a:lnTo>
                    <a:pt x="2750" y="2628"/>
                  </a:lnTo>
                  <a:lnTo>
                    <a:pt x="2491" y="2628"/>
                  </a:lnTo>
                  <a:lnTo>
                    <a:pt x="2491" y="137"/>
                  </a:lnTo>
                  <a:cubicBezTo>
                    <a:pt x="2491" y="63"/>
                    <a:pt x="2429" y="0"/>
                    <a:pt x="23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2983513" y="2823359"/>
              <a:ext cx="435576" cy="222530"/>
            </a:xfrm>
            <a:custGeom>
              <a:rect b="b" l="l" r="r" t="t"/>
              <a:pathLst>
                <a:path extrusionOk="0" h="2018" w="3950">
                  <a:moveTo>
                    <a:pt x="1088" y="1"/>
                  </a:moveTo>
                  <a:lnTo>
                    <a:pt x="1088" y="652"/>
                  </a:lnTo>
                  <a:lnTo>
                    <a:pt x="580" y="652"/>
                  </a:lnTo>
                  <a:lnTo>
                    <a:pt x="580" y="1303"/>
                  </a:lnTo>
                  <a:lnTo>
                    <a:pt x="0" y="1303"/>
                  </a:lnTo>
                  <a:lnTo>
                    <a:pt x="0" y="2017"/>
                  </a:lnTo>
                  <a:lnTo>
                    <a:pt x="3949" y="2017"/>
                  </a:lnTo>
                  <a:lnTo>
                    <a:pt x="3949" y="1303"/>
                  </a:lnTo>
                  <a:lnTo>
                    <a:pt x="3367" y="1303"/>
                  </a:lnTo>
                  <a:lnTo>
                    <a:pt x="3367" y="652"/>
                  </a:lnTo>
                  <a:lnTo>
                    <a:pt x="2862" y="65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3282129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571" y="0"/>
                  </a:moveTo>
                  <a:lnTo>
                    <a:pt x="571" y="736"/>
                  </a:lnTo>
                  <a:lnTo>
                    <a:pt x="1" y="736"/>
                  </a:lnTo>
                  <a:lnTo>
                    <a:pt x="1" y="10817"/>
                  </a:lnTo>
                  <a:lnTo>
                    <a:pt x="1139" y="10817"/>
                  </a:lnTo>
                  <a:lnTo>
                    <a:pt x="1139" y="736"/>
                  </a:lnTo>
                  <a:lnTo>
                    <a:pt x="2398" y="736"/>
                  </a:lnTo>
                  <a:cubicBezTo>
                    <a:pt x="2600" y="736"/>
                    <a:pt x="2766" y="571"/>
                    <a:pt x="2766" y="368"/>
                  </a:cubicBezTo>
                  <a:cubicBezTo>
                    <a:pt x="2766" y="166"/>
                    <a:pt x="2600" y="0"/>
                    <a:pt x="2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3307601" y="3045777"/>
              <a:ext cx="134532" cy="458623"/>
            </a:xfrm>
            <a:custGeom>
              <a:rect b="b" l="l" r="r" t="t"/>
              <a:pathLst>
                <a:path extrusionOk="0" h="4159" w="1220">
                  <a:moveTo>
                    <a:pt x="836" y="0"/>
                  </a:moveTo>
                  <a:lnTo>
                    <a:pt x="1" y="4158"/>
                  </a:lnTo>
                  <a:lnTo>
                    <a:pt x="340" y="4158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2960135" y="3045777"/>
              <a:ext cx="134422" cy="458623"/>
            </a:xfrm>
            <a:custGeom>
              <a:rect b="b" l="l" r="r" t="t"/>
              <a:pathLst>
                <a:path extrusionOk="0" h="4159" w="1219">
                  <a:moveTo>
                    <a:pt x="0" y="0"/>
                  </a:moveTo>
                  <a:lnTo>
                    <a:pt x="882" y="4158"/>
                  </a:lnTo>
                  <a:lnTo>
                    <a:pt x="1219" y="41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721948" y="3045777"/>
              <a:ext cx="958709" cy="240725"/>
            </a:xfrm>
            <a:custGeom>
              <a:rect b="b" l="l" r="r" t="t"/>
              <a:pathLst>
                <a:path extrusionOk="0" h="2183" w="8694">
                  <a:moveTo>
                    <a:pt x="0" y="0"/>
                  </a:moveTo>
                  <a:lnTo>
                    <a:pt x="705" y="2182"/>
                  </a:lnTo>
                  <a:lnTo>
                    <a:pt x="2609" y="359"/>
                  </a:lnTo>
                  <a:lnTo>
                    <a:pt x="6075" y="359"/>
                  </a:lnTo>
                  <a:lnTo>
                    <a:pt x="8329" y="1132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2835638" y="2675925"/>
              <a:ext cx="89210" cy="206651"/>
            </a:xfrm>
            <a:custGeom>
              <a:rect b="b" l="l" r="r" t="t"/>
              <a:pathLst>
                <a:path extrusionOk="0" h="1874" w="809">
                  <a:moveTo>
                    <a:pt x="531" y="0"/>
                  </a:moveTo>
                  <a:lnTo>
                    <a:pt x="531" y="571"/>
                  </a:lnTo>
                  <a:lnTo>
                    <a:pt x="808" y="571"/>
                  </a:lnTo>
                  <a:lnTo>
                    <a:pt x="808" y="0"/>
                  </a:lnTo>
                  <a:close/>
                  <a:moveTo>
                    <a:pt x="1" y="465"/>
                  </a:moveTo>
                  <a:lnTo>
                    <a:pt x="1" y="1035"/>
                  </a:lnTo>
                  <a:lnTo>
                    <a:pt x="275" y="1035"/>
                  </a:lnTo>
                  <a:lnTo>
                    <a:pt x="275" y="465"/>
                  </a:lnTo>
                  <a:close/>
                  <a:moveTo>
                    <a:pt x="531" y="839"/>
                  </a:moveTo>
                  <a:lnTo>
                    <a:pt x="531" y="1409"/>
                  </a:lnTo>
                  <a:lnTo>
                    <a:pt x="808" y="1409"/>
                  </a:lnTo>
                  <a:lnTo>
                    <a:pt x="808" y="839"/>
                  </a:lnTo>
                  <a:close/>
                  <a:moveTo>
                    <a:pt x="1" y="1303"/>
                  </a:moveTo>
                  <a:lnTo>
                    <a:pt x="1" y="1874"/>
                  </a:lnTo>
                  <a:lnTo>
                    <a:pt x="275" y="1874"/>
                  </a:lnTo>
                  <a:lnTo>
                    <a:pt x="275" y="13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2661078" y="4647806"/>
              <a:ext cx="1819717" cy="431496"/>
            </a:xfrm>
            <a:custGeom>
              <a:rect b="b" l="l" r="r" t="t"/>
              <a:pathLst>
                <a:path extrusionOk="0" h="3913" w="16502">
                  <a:moveTo>
                    <a:pt x="0" y="1"/>
                  </a:moveTo>
                  <a:lnTo>
                    <a:pt x="0" y="3913"/>
                  </a:lnTo>
                  <a:lnTo>
                    <a:pt x="16502" y="3913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2661078" y="4647806"/>
              <a:ext cx="1819717" cy="431827"/>
            </a:xfrm>
            <a:custGeom>
              <a:rect b="b" l="l" r="r" t="t"/>
              <a:pathLst>
                <a:path extrusionOk="0" h="3916" w="16502">
                  <a:moveTo>
                    <a:pt x="5817" y="456"/>
                  </a:moveTo>
                  <a:lnTo>
                    <a:pt x="5817" y="939"/>
                  </a:lnTo>
                  <a:lnTo>
                    <a:pt x="2993" y="939"/>
                  </a:lnTo>
                  <a:lnTo>
                    <a:pt x="2993" y="456"/>
                  </a:lnTo>
                  <a:close/>
                  <a:moveTo>
                    <a:pt x="10321" y="456"/>
                  </a:moveTo>
                  <a:lnTo>
                    <a:pt x="10321" y="939"/>
                  </a:lnTo>
                  <a:lnTo>
                    <a:pt x="6181" y="939"/>
                  </a:lnTo>
                  <a:lnTo>
                    <a:pt x="6181" y="456"/>
                  </a:lnTo>
                  <a:close/>
                  <a:moveTo>
                    <a:pt x="13510" y="456"/>
                  </a:moveTo>
                  <a:lnTo>
                    <a:pt x="13510" y="939"/>
                  </a:lnTo>
                  <a:lnTo>
                    <a:pt x="10686" y="939"/>
                  </a:lnTo>
                  <a:lnTo>
                    <a:pt x="10686" y="456"/>
                  </a:lnTo>
                  <a:close/>
                  <a:moveTo>
                    <a:pt x="5817" y="995"/>
                  </a:moveTo>
                  <a:lnTo>
                    <a:pt x="5817" y="1668"/>
                  </a:lnTo>
                  <a:lnTo>
                    <a:pt x="2993" y="1668"/>
                  </a:lnTo>
                  <a:lnTo>
                    <a:pt x="2993" y="995"/>
                  </a:lnTo>
                  <a:close/>
                  <a:moveTo>
                    <a:pt x="10321" y="995"/>
                  </a:moveTo>
                  <a:lnTo>
                    <a:pt x="10321" y="1668"/>
                  </a:lnTo>
                  <a:lnTo>
                    <a:pt x="6181" y="1668"/>
                  </a:lnTo>
                  <a:lnTo>
                    <a:pt x="6181" y="995"/>
                  </a:lnTo>
                  <a:close/>
                  <a:moveTo>
                    <a:pt x="13510" y="995"/>
                  </a:moveTo>
                  <a:lnTo>
                    <a:pt x="13510" y="1668"/>
                  </a:lnTo>
                  <a:lnTo>
                    <a:pt x="10686" y="1668"/>
                  </a:lnTo>
                  <a:lnTo>
                    <a:pt x="10686" y="995"/>
                  </a:lnTo>
                  <a:close/>
                  <a:moveTo>
                    <a:pt x="5817" y="1725"/>
                  </a:moveTo>
                  <a:lnTo>
                    <a:pt x="5817" y="2401"/>
                  </a:lnTo>
                  <a:lnTo>
                    <a:pt x="2993" y="2401"/>
                  </a:lnTo>
                  <a:lnTo>
                    <a:pt x="2993" y="1725"/>
                  </a:lnTo>
                  <a:close/>
                  <a:moveTo>
                    <a:pt x="8236" y="1725"/>
                  </a:moveTo>
                  <a:lnTo>
                    <a:pt x="8236" y="2401"/>
                  </a:lnTo>
                  <a:lnTo>
                    <a:pt x="6181" y="2401"/>
                  </a:lnTo>
                  <a:lnTo>
                    <a:pt x="6181" y="1725"/>
                  </a:lnTo>
                  <a:close/>
                  <a:moveTo>
                    <a:pt x="10321" y="1725"/>
                  </a:moveTo>
                  <a:lnTo>
                    <a:pt x="10321" y="2401"/>
                  </a:lnTo>
                  <a:lnTo>
                    <a:pt x="8292" y="2401"/>
                  </a:lnTo>
                  <a:lnTo>
                    <a:pt x="8292" y="1725"/>
                  </a:lnTo>
                  <a:close/>
                  <a:moveTo>
                    <a:pt x="13510" y="1725"/>
                  </a:moveTo>
                  <a:lnTo>
                    <a:pt x="13510" y="2401"/>
                  </a:lnTo>
                  <a:lnTo>
                    <a:pt x="10686" y="2401"/>
                  </a:lnTo>
                  <a:lnTo>
                    <a:pt x="10686" y="1725"/>
                  </a:lnTo>
                  <a:close/>
                  <a:moveTo>
                    <a:pt x="5817" y="2454"/>
                  </a:moveTo>
                  <a:lnTo>
                    <a:pt x="5817" y="3130"/>
                  </a:lnTo>
                  <a:lnTo>
                    <a:pt x="2993" y="3130"/>
                  </a:lnTo>
                  <a:lnTo>
                    <a:pt x="2993" y="2454"/>
                  </a:lnTo>
                  <a:close/>
                  <a:moveTo>
                    <a:pt x="8236" y="2454"/>
                  </a:moveTo>
                  <a:lnTo>
                    <a:pt x="8236" y="3130"/>
                  </a:lnTo>
                  <a:lnTo>
                    <a:pt x="6181" y="3130"/>
                  </a:lnTo>
                  <a:lnTo>
                    <a:pt x="6181" y="2454"/>
                  </a:lnTo>
                  <a:close/>
                  <a:moveTo>
                    <a:pt x="10321" y="2454"/>
                  </a:moveTo>
                  <a:lnTo>
                    <a:pt x="10321" y="3130"/>
                  </a:lnTo>
                  <a:lnTo>
                    <a:pt x="8292" y="3130"/>
                  </a:lnTo>
                  <a:lnTo>
                    <a:pt x="8292" y="2454"/>
                  </a:lnTo>
                  <a:close/>
                  <a:moveTo>
                    <a:pt x="13510" y="2454"/>
                  </a:moveTo>
                  <a:lnTo>
                    <a:pt x="13510" y="3130"/>
                  </a:lnTo>
                  <a:lnTo>
                    <a:pt x="10686" y="3130"/>
                  </a:lnTo>
                  <a:lnTo>
                    <a:pt x="10686" y="2454"/>
                  </a:lnTo>
                  <a:close/>
                  <a:moveTo>
                    <a:pt x="5817" y="3186"/>
                  </a:moveTo>
                  <a:lnTo>
                    <a:pt x="5817" y="3860"/>
                  </a:lnTo>
                  <a:lnTo>
                    <a:pt x="2993" y="3860"/>
                  </a:lnTo>
                  <a:lnTo>
                    <a:pt x="2993" y="3186"/>
                  </a:lnTo>
                  <a:close/>
                  <a:moveTo>
                    <a:pt x="8236" y="3186"/>
                  </a:moveTo>
                  <a:lnTo>
                    <a:pt x="8236" y="3860"/>
                  </a:lnTo>
                  <a:lnTo>
                    <a:pt x="6181" y="3860"/>
                  </a:lnTo>
                  <a:lnTo>
                    <a:pt x="6181" y="3186"/>
                  </a:lnTo>
                  <a:close/>
                  <a:moveTo>
                    <a:pt x="10321" y="3186"/>
                  </a:moveTo>
                  <a:lnTo>
                    <a:pt x="10321" y="3860"/>
                  </a:lnTo>
                  <a:lnTo>
                    <a:pt x="8292" y="3860"/>
                  </a:lnTo>
                  <a:lnTo>
                    <a:pt x="8292" y="3186"/>
                  </a:lnTo>
                  <a:close/>
                  <a:moveTo>
                    <a:pt x="13510" y="3186"/>
                  </a:moveTo>
                  <a:lnTo>
                    <a:pt x="13510" y="3860"/>
                  </a:lnTo>
                  <a:lnTo>
                    <a:pt x="10686" y="3860"/>
                  </a:lnTo>
                  <a:lnTo>
                    <a:pt x="10686" y="3186"/>
                  </a:lnTo>
                  <a:close/>
                  <a:moveTo>
                    <a:pt x="0" y="1"/>
                  </a:moveTo>
                  <a:lnTo>
                    <a:pt x="0" y="456"/>
                  </a:lnTo>
                  <a:lnTo>
                    <a:pt x="2628" y="456"/>
                  </a:lnTo>
                  <a:lnTo>
                    <a:pt x="2628" y="939"/>
                  </a:lnTo>
                  <a:lnTo>
                    <a:pt x="0" y="939"/>
                  </a:lnTo>
                  <a:lnTo>
                    <a:pt x="0" y="995"/>
                  </a:lnTo>
                  <a:lnTo>
                    <a:pt x="2628" y="995"/>
                  </a:lnTo>
                  <a:lnTo>
                    <a:pt x="2628" y="1668"/>
                  </a:lnTo>
                  <a:lnTo>
                    <a:pt x="0" y="1668"/>
                  </a:lnTo>
                  <a:lnTo>
                    <a:pt x="0" y="1725"/>
                  </a:lnTo>
                  <a:lnTo>
                    <a:pt x="2628" y="1725"/>
                  </a:lnTo>
                  <a:lnTo>
                    <a:pt x="2628" y="2401"/>
                  </a:lnTo>
                  <a:lnTo>
                    <a:pt x="0" y="2401"/>
                  </a:lnTo>
                  <a:lnTo>
                    <a:pt x="0" y="2454"/>
                  </a:lnTo>
                  <a:lnTo>
                    <a:pt x="2628" y="2454"/>
                  </a:lnTo>
                  <a:lnTo>
                    <a:pt x="2628" y="3130"/>
                  </a:lnTo>
                  <a:lnTo>
                    <a:pt x="0" y="3130"/>
                  </a:lnTo>
                  <a:lnTo>
                    <a:pt x="0" y="3186"/>
                  </a:lnTo>
                  <a:lnTo>
                    <a:pt x="2628" y="3186"/>
                  </a:lnTo>
                  <a:lnTo>
                    <a:pt x="2628" y="3860"/>
                  </a:lnTo>
                  <a:lnTo>
                    <a:pt x="0" y="3860"/>
                  </a:lnTo>
                  <a:lnTo>
                    <a:pt x="0" y="3916"/>
                  </a:lnTo>
                  <a:lnTo>
                    <a:pt x="16502" y="3916"/>
                  </a:lnTo>
                  <a:lnTo>
                    <a:pt x="16502" y="3860"/>
                  </a:lnTo>
                  <a:lnTo>
                    <a:pt x="13874" y="3860"/>
                  </a:lnTo>
                  <a:lnTo>
                    <a:pt x="13874" y="3186"/>
                  </a:lnTo>
                  <a:lnTo>
                    <a:pt x="16502" y="3186"/>
                  </a:lnTo>
                  <a:lnTo>
                    <a:pt x="16502" y="3130"/>
                  </a:lnTo>
                  <a:lnTo>
                    <a:pt x="13874" y="3130"/>
                  </a:lnTo>
                  <a:lnTo>
                    <a:pt x="13874" y="2454"/>
                  </a:lnTo>
                  <a:lnTo>
                    <a:pt x="16502" y="2454"/>
                  </a:lnTo>
                  <a:lnTo>
                    <a:pt x="16502" y="2401"/>
                  </a:lnTo>
                  <a:lnTo>
                    <a:pt x="13874" y="2401"/>
                  </a:lnTo>
                  <a:lnTo>
                    <a:pt x="13874" y="1725"/>
                  </a:lnTo>
                  <a:lnTo>
                    <a:pt x="16502" y="1725"/>
                  </a:lnTo>
                  <a:lnTo>
                    <a:pt x="16502" y="1668"/>
                  </a:lnTo>
                  <a:lnTo>
                    <a:pt x="13874" y="1668"/>
                  </a:lnTo>
                  <a:lnTo>
                    <a:pt x="13874" y="995"/>
                  </a:lnTo>
                  <a:lnTo>
                    <a:pt x="16502" y="995"/>
                  </a:lnTo>
                  <a:lnTo>
                    <a:pt x="16502" y="939"/>
                  </a:lnTo>
                  <a:lnTo>
                    <a:pt x="13874" y="939"/>
                  </a:lnTo>
                  <a:lnTo>
                    <a:pt x="13874" y="456"/>
                  </a:lnTo>
                  <a:lnTo>
                    <a:pt x="16502" y="456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3526932" y="4248401"/>
              <a:ext cx="2141823" cy="830903"/>
            </a:xfrm>
            <a:custGeom>
              <a:rect b="b" l="l" r="r" t="t"/>
              <a:pathLst>
                <a:path extrusionOk="0" h="7535" w="19423">
                  <a:moveTo>
                    <a:pt x="9725" y="1"/>
                  </a:moveTo>
                  <a:cubicBezTo>
                    <a:pt x="5150" y="1"/>
                    <a:pt x="3276" y="2114"/>
                    <a:pt x="2868" y="2931"/>
                  </a:cubicBezTo>
                  <a:lnTo>
                    <a:pt x="0" y="2931"/>
                  </a:lnTo>
                  <a:lnTo>
                    <a:pt x="0" y="7535"/>
                  </a:lnTo>
                  <a:lnTo>
                    <a:pt x="19422" y="7535"/>
                  </a:lnTo>
                  <a:lnTo>
                    <a:pt x="19422" y="2931"/>
                  </a:lnTo>
                  <a:lnTo>
                    <a:pt x="16726" y="2931"/>
                  </a:lnTo>
                  <a:cubicBezTo>
                    <a:pt x="16165" y="2164"/>
                    <a:pt x="14192" y="1"/>
                    <a:pt x="9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3526932" y="4094131"/>
              <a:ext cx="2332263" cy="985505"/>
            </a:xfrm>
            <a:custGeom>
              <a:rect b="b" l="l" r="r" t="t"/>
              <a:pathLst>
                <a:path extrusionOk="0" h="8937" w="21150">
                  <a:moveTo>
                    <a:pt x="7029" y="1948"/>
                  </a:moveTo>
                  <a:lnTo>
                    <a:pt x="7029" y="2753"/>
                  </a:lnTo>
                  <a:lnTo>
                    <a:pt x="4888" y="2753"/>
                  </a:lnTo>
                  <a:cubicBezTo>
                    <a:pt x="5489" y="2416"/>
                    <a:pt x="6216" y="2142"/>
                    <a:pt x="7029" y="1948"/>
                  </a:cubicBezTo>
                  <a:close/>
                  <a:moveTo>
                    <a:pt x="9725" y="1649"/>
                  </a:moveTo>
                  <a:cubicBezTo>
                    <a:pt x="10648" y="1649"/>
                    <a:pt x="11530" y="1749"/>
                    <a:pt x="12328" y="1927"/>
                  </a:cubicBezTo>
                  <a:lnTo>
                    <a:pt x="12328" y="2753"/>
                  </a:lnTo>
                  <a:lnTo>
                    <a:pt x="7095" y="2753"/>
                  </a:lnTo>
                  <a:lnTo>
                    <a:pt x="7095" y="1936"/>
                  </a:lnTo>
                  <a:cubicBezTo>
                    <a:pt x="7902" y="1749"/>
                    <a:pt x="8790" y="1649"/>
                    <a:pt x="9725" y="1649"/>
                  </a:cubicBezTo>
                  <a:close/>
                  <a:moveTo>
                    <a:pt x="12394" y="1942"/>
                  </a:moveTo>
                  <a:cubicBezTo>
                    <a:pt x="13216" y="2135"/>
                    <a:pt x="13955" y="2413"/>
                    <a:pt x="14563" y="2753"/>
                  </a:cubicBezTo>
                  <a:lnTo>
                    <a:pt x="12394" y="2753"/>
                  </a:lnTo>
                  <a:lnTo>
                    <a:pt x="12394" y="1942"/>
                  </a:lnTo>
                  <a:close/>
                  <a:moveTo>
                    <a:pt x="7029" y="2818"/>
                  </a:moveTo>
                  <a:lnTo>
                    <a:pt x="7029" y="3526"/>
                  </a:lnTo>
                  <a:lnTo>
                    <a:pt x="3840" y="3526"/>
                  </a:lnTo>
                  <a:cubicBezTo>
                    <a:pt x="4096" y="3270"/>
                    <a:pt x="4411" y="3033"/>
                    <a:pt x="4772" y="2818"/>
                  </a:cubicBezTo>
                  <a:close/>
                  <a:moveTo>
                    <a:pt x="12328" y="2818"/>
                  </a:moveTo>
                  <a:lnTo>
                    <a:pt x="12328" y="3526"/>
                  </a:lnTo>
                  <a:lnTo>
                    <a:pt x="7095" y="3526"/>
                  </a:lnTo>
                  <a:lnTo>
                    <a:pt x="7095" y="2818"/>
                  </a:lnTo>
                  <a:close/>
                  <a:moveTo>
                    <a:pt x="14678" y="2818"/>
                  </a:moveTo>
                  <a:cubicBezTo>
                    <a:pt x="15040" y="3033"/>
                    <a:pt x="15355" y="3270"/>
                    <a:pt x="15610" y="3526"/>
                  </a:cubicBezTo>
                  <a:lnTo>
                    <a:pt x="12394" y="3526"/>
                  </a:lnTo>
                  <a:lnTo>
                    <a:pt x="12394" y="2818"/>
                  </a:lnTo>
                  <a:close/>
                  <a:moveTo>
                    <a:pt x="7029" y="3591"/>
                  </a:moveTo>
                  <a:lnTo>
                    <a:pt x="7029" y="4330"/>
                  </a:lnTo>
                  <a:lnTo>
                    <a:pt x="3261" y="4330"/>
                  </a:lnTo>
                  <a:cubicBezTo>
                    <a:pt x="3382" y="4071"/>
                    <a:pt x="3557" y="3825"/>
                    <a:pt x="3778" y="3591"/>
                  </a:cubicBezTo>
                  <a:close/>
                  <a:moveTo>
                    <a:pt x="12328" y="3591"/>
                  </a:moveTo>
                  <a:lnTo>
                    <a:pt x="12328" y="4330"/>
                  </a:lnTo>
                  <a:lnTo>
                    <a:pt x="7095" y="4330"/>
                  </a:lnTo>
                  <a:lnTo>
                    <a:pt x="7095" y="3591"/>
                  </a:lnTo>
                  <a:close/>
                  <a:moveTo>
                    <a:pt x="15676" y="3591"/>
                  </a:moveTo>
                  <a:cubicBezTo>
                    <a:pt x="15897" y="3825"/>
                    <a:pt x="16072" y="4071"/>
                    <a:pt x="16190" y="4330"/>
                  </a:cubicBezTo>
                  <a:lnTo>
                    <a:pt x="12394" y="4330"/>
                  </a:lnTo>
                  <a:lnTo>
                    <a:pt x="12394" y="3591"/>
                  </a:lnTo>
                  <a:close/>
                  <a:moveTo>
                    <a:pt x="6848" y="4866"/>
                  </a:moveTo>
                  <a:lnTo>
                    <a:pt x="6848" y="5433"/>
                  </a:lnTo>
                  <a:lnTo>
                    <a:pt x="3526" y="5433"/>
                  </a:lnTo>
                  <a:lnTo>
                    <a:pt x="3526" y="4866"/>
                  </a:lnTo>
                  <a:close/>
                  <a:moveTo>
                    <a:pt x="12147" y="4866"/>
                  </a:moveTo>
                  <a:lnTo>
                    <a:pt x="12147" y="5433"/>
                  </a:lnTo>
                  <a:lnTo>
                    <a:pt x="7275" y="5433"/>
                  </a:lnTo>
                  <a:lnTo>
                    <a:pt x="7275" y="4866"/>
                  </a:lnTo>
                  <a:close/>
                  <a:moveTo>
                    <a:pt x="15900" y="4866"/>
                  </a:moveTo>
                  <a:lnTo>
                    <a:pt x="15900" y="5433"/>
                  </a:lnTo>
                  <a:lnTo>
                    <a:pt x="12577" y="5433"/>
                  </a:lnTo>
                  <a:lnTo>
                    <a:pt x="12577" y="4866"/>
                  </a:lnTo>
                  <a:close/>
                  <a:moveTo>
                    <a:pt x="6848" y="5499"/>
                  </a:moveTo>
                  <a:lnTo>
                    <a:pt x="6848" y="6294"/>
                  </a:lnTo>
                  <a:lnTo>
                    <a:pt x="3526" y="6294"/>
                  </a:lnTo>
                  <a:lnTo>
                    <a:pt x="3526" y="5499"/>
                  </a:lnTo>
                  <a:close/>
                  <a:moveTo>
                    <a:pt x="12147" y="5499"/>
                  </a:moveTo>
                  <a:lnTo>
                    <a:pt x="12147" y="6294"/>
                  </a:lnTo>
                  <a:lnTo>
                    <a:pt x="7275" y="6294"/>
                  </a:lnTo>
                  <a:lnTo>
                    <a:pt x="7275" y="5499"/>
                  </a:lnTo>
                  <a:close/>
                  <a:moveTo>
                    <a:pt x="15900" y="5499"/>
                  </a:moveTo>
                  <a:lnTo>
                    <a:pt x="15900" y="6294"/>
                  </a:lnTo>
                  <a:lnTo>
                    <a:pt x="12577" y="6294"/>
                  </a:lnTo>
                  <a:lnTo>
                    <a:pt x="12577" y="5499"/>
                  </a:lnTo>
                  <a:close/>
                  <a:moveTo>
                    <a:pt x="6848" y="6359"/>
                  </a:moveTo>
                  <a:lnTo>
                    <a:pt x="6848" y="7154"/>
                  </a:lnTo>
                  <a:lnTo>
                    <a:pt x="3526" y="7154"/>
                  </a:lnTo>
                  <a:lnTo>
                    <a:pt x="3526" y="6359"/>
                  </a:lnTo>
                  <a:close/>
                  <a:moveTo>
                    <a:pt x="12147" y="6359"/>
                  </a:moveTo>
                  <a:lnTo>
                    <a:pt x="12147" y="7154"/>
                  </a:lnTo>
                  <a:lnTo>
                    <a:pt x="7275" y="7154"/>
                  </a:lnTo>
                  <a:lnTo>
                    <a:pt x="7275" y="6359"/>
                  </a:lnTo>
                  <a:close/>
                  <a:moveTo>
                    <a:pt x="15900" y="6359"/>
                  </a:moveTo>
                  <a:lnTo>
                    <a:pt x="15900" y="7154"/>
                  </a:lnTo>
                  <a:lnTo>
                    <a:pt x="12577" y="7154"/>
                  </a:lnTo>
                  <a:lnTo>
                    <a:pt x="12577" y="6359"/>
                  </a:lnTo>
                  <a:close/>
                  <a:moveTo>
                    <a:pt x="6848" y="7219"/>
                  </a:moveTo>
                  <a:lnTo>
                    <a:pt x="6848" y="8011"/>
                  </a:lnTo>
                  <a:lnTo>
                    <a:pt x="3526" y="8011"/>
                  </a:lnTo>
                  <a:lnTo>
                    <a:pt x="3526" y="7219"/>
                  </a:lnTo>
                  <a:close/>
                  <a:moveTo>
                    <a:pt x="12147" y="7219"/>
                  </a:moveTo>
                  <a:lnTo>
                    <a:pt x="12147" y="8011"/>
                  </a:lnTo>
                  <a:lnTo>
                    <a:pt x="7275" y="8011"/>
                  </a:lnTo>
                  <a:lnTo>
                    <a:pt x="7275" y="7219"/>
                  </a:lnTo>
                  <a:close/>
                  <a:moveTo>
                    <a:pt x="15900" y="7219"/>
                  </a:moveTo>
                  <a:lnTo>
                    <a:pt x="15900" y="8011"/>
                  </a:lnTo>
                  <a:lnTo>
                    <a:pt x="12577" y="8011"/>
                  </a:lnTo>
                  <a:lnTo>
                    <a:pt x="12577" y="7219"/>
                  </a:lnTo>
                  <a:close/>
                  <a:moveTo>
                    <a:pt x="6848" y="8077"/>
                  </a:moveTo>
                  <a:lnTo>
                    <a:pt x="6848" y="8871"/>
                  </a:lnTo>
                  <a:lnTo>
                    <a:pt x="3526" y="8871"/>
                  </a:lnTo>
                  <a:lnTo>
                    <a:pt x="3526" y="8077"/>
                  </a:lnTo>
                  <a:close/>
                  <a:moveTo>
                    <a:pt x="12147" y="8077"/>
                  </a:moveTo>
                  <a:lnTo>
                    <a:pt x="12147" y="8871"/>
                  </a:lnTo>
                  <a:lnTo>
                    <a:pt x="7275" y="8871"/>
                  </a:lnTo>
                  <a:lnTo>
                    <a:pt x="7275" y="8077"/>
                  </a:lnTo>
                  <a:close/>
                  <a:moveTo>
                    <a:pt x="15900" y="8077"/>
                  </a:moveTo>
                  <a:lnTo>
                    <a:pt x="15900" y="8871"/>
                  </a:lnTo>
                  <a:lnTo>
                    <a:pt x="12577" y="8871"/>
                  </a:lnTo>
                  <a:lnTo>
                    <a:pt x="12577" y="8077"/>
                  </a:lnTo>
                  <a:close/>
                  <a:moveTo>
                    <a:pt x="18207" y="0"/>
                  </a:moveTo>
                  <a:lnTo>
                    <a:pt x="18207" y="22"/>
                  </a:lnTo>
                  <a:lnTo>
                    <a:pt x="18176" y="22"/>
                  </a:lnTo>
                  <a:lnTo>
                    <a:pt x="18176" y="4330"/>
                  </a:lnTo>
                  <a:lnTo>
                    <a:pt x="17172" y="4330"/>
                  </a:lnTo>
                  <a:cubicBezTo>
                    <a:pt x="16514" y="2419"/>
                    <a:pt x="13431" y="973"/>
                    <a:pt x="9725" y="973"/>
                  </a:cubicBezTo>
                  <a:cubicBezTo>
                    <a:pt x="6019" y="973"/>
                    <a:pt x="2936" y="2419"/>
                    <a:pt x="2279" y="4330"/>
                  </a:cubicBezTo>
                  <a:lnTo>
                    <a:pt x="0" y="4330"/>
                  </a:lnTo>
                  <a:lnTo>
                    <a:pt x="0" y="4866"/>
                  </a:lnTo>
                  <a:lnTo>
                    <a:pt x="3095" y="4866"/>
                  </a:lnTo>
                  <a:lnTo>
                    <a:pt x="3095" y="5433"/>
                  </a:lnTo>
                  <a:lnTo>
                    <a:pt x="0" y="5433"/>
                  </a:lnTo>
                  <a:lnTo>
                    <a:pt x="0" y="5499"/>
                  </a:lnTo>
                  <a:lnTo>
                    <a:pt x="3095" y="5499"/>
                  </a:lnTo>
                  <a:lnTo>
                    <a:pt x="3095" y="6294"/>
                  </a:lnTo>
                  <a:lnTo>
                    <a:pt x="0" y="6294"/>
                  </a:lnTo>
                  <a:lnTo>
                    <a:pt x="0" y="6359"/>
                  </a:lnTo>
                  <a:lnTo>
                    <a:pt x="3095" y="6359"/>
                  </a:lnTo>
                  <a:lnTo>
                    <a:pt x="3095" y="7154"/>
                  </a:lnTo>
                  <a:lnTo>
                    <a:pt x="0" y="7154"/>
                  </a:lnTo>
                  <a:lnTo>
                    <a:pt x="0" y="7219"/>
                  </a:lnTo>
                  <a:lnTo>
                    <a:pt x="3095" y="7219"/>
                  </a:lnTo>
                  <a:lnTo>
                    <a:pt x="3095" y="8011"/>
                  </a:lnTo>
                  <a:lnTo>
                    <a:pt x="0" y="8011"/>
                  </a:lnTo>
                  <a:lnTo>
                    <a:pt x="0" y="8077"/>
                  </a:lnTo>
                  <a:lnTo>
                    <a:pt x="3095" y="8077"/>
                  </a:lnTo>
                  <a:lnTo>
                    <a:pt x="3095" y="8871"/>
                  </a:lnTo>
                  <a:lnTo>
                    <a:pt x="0" y="8871"/>
                  </a:lnTo>
                  <a:lnTo>
                    <a:pt x="0" y="8937"/>
                  </a:lnTo>
                  <a:lnTo>
                    <a:pt x="19422" y="8937"/>
                  </a:lnTo>
                  <a:lnTo>
                    <a:pt x="19422" y="8871"/>
                  </a:lnTo>
                  <a:lnTo>
                    <a:pt x="16327" y="8871"/>
                  </a:lnTo>
                  <a:lnTo>
                    <a:pt x="16327" y="8077"/>
                  </a:lnTo>
                  <a:lnTo>
                    <a:pt x="19422" y="8077"/>
                  </a:lnTo>
                  <a:lnTo>
                    <a:pt x="19422" y="8011"/>
                  </a:lnTo>
                  <a:lnTo>
                    <a:pt x="16327" y="8011"/>
                  </a:lnTo>
                  <a:lnTo>
                    <a:pt x="16327" y="7219"/>
                  </a:lnTo>
                  <a:lnTo>
                    <a:pt x="19422" y="7219"/>
                  </a:lnTo>
                  <a:lnTo>
                    <a:pt x="19422" y="7154"/>
                  </a:lnTo>
                  <a:lnTo>
                    <a:pt x="16327" y="7154"/>
                  </a:lnTo>
                  <a:lnTo>
                    <a:pt x="16327" y="6359"/>
                  </a:lnTo>
                  <a:lnTo>
                    <a:pt x="19422" y="6359"/>
                  </a:lnTo>
                  <a:lnTo>
                    <a:pt x="19422" y="6294"/>
                  </a:lnTo>
                  <a:lnTo>
                    <a:pt x="16327" y="6294"/>
                  </a:lnTo>
                  <a:lnTo>
                    <a:pt x="16327" y="5499"/>
                  </a:lnTo>
                  <a:lnTo>
                    <a:pt x="19422" y="5499"/>
                  </a:lnTo>
                  <a:lnTo>
                    <a:pt x="19422" y="5433"/>
                  </a:lnTo>
                  <a:lnTo>
                    <a:pt x="16327" y="5433"/>
                  </a:lnTo>
                  <a:lnTo>
                    <a:pt x="16327" y="4866"/>
                  </a:lnTo>
                  <a:lnTo>
                    <a:pt x="19422" y="4866"/>
                  </a:lnTo>
                  <a:lnTo>
                    <a:pt x="19422" y="4330"/>
                  </a:lnTo>
                  <a:lnTo>
                    <a:pt x="18241" y="4330"/>
                  </a:lnTo>
                  <a:lnTo>
                    <a:pt x="18241" y="1958"/>
                  </a:lnTo>
                  <a:lnTo>
                    <a:pt x="20922" y="1194"/>
                  </a:lnTo>
                  <a:cubicBezTo>
                    <a:pt x="21149" y="1129"/>
                    <a:pt x="21149" y="804"/>
                    <a:pt x="20922" y="742"/>
                  </a:cubicBezTo>
                  <a:lnTo>
                    <a:pt x="18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3092792" y="2569403"/>
              <a:ext cx="659650" cy="476487"/>
            </a:xfrm>
            <a:custGeom>
              <a:rect b="b" l="l" r="r" t="t"/>
              <a:pathLst>
                <a:path extrusionOk="0" h="4321" w="5982">
                  <a:moveTo>
                    <a:pt x="967" y="0"/>
                  </a:moveTo>
                  <a:cubicBezTo>
                    <a:pt x="434" y="0"/>
                    <a:pt x="0" y="433"/>
                    <a:pt x="0" y="966"/>
                  </a:cubicBezTo>
                  <a:cubicBezTo>
                    <a:pt x="0" y="1499"/>
                    <a:pt x="434" y="1933"/>
                    <a:pt x="967" y="1933"/>
                  </a:cubicBezTo>
                  <a:cubicBezTo>
                    <a:pt x="1500" y="1933"/>
                    <a:pt x="1933" y="1499"/>
                    <a:pt x="1933" y="966"/>
                  </a:cubicBezTo>
                  <a:cubicBezTo>
                    <a:pt x="1933" y="433"/>
                    <a:pt x="1500" y="0"/>
                    <a:pt x="967" y="0"/>
                  </a:cubicBezTo>
                  <a:close/>
                  <a:moveTo>
                    <a:pt x="1871" y="2307"/>
                  </a:moveTo>
                  <a:lnTo>
                    <a:pt x="1871" y="2955"/>
                  </a:lnTo>
                  <a:lnTo>
                    <a:pt x="2376" y="2955"/>
                  </a:lnTo>
                  <a:lnTo>
                    <a:pt x="2376" y="3606"/>
                  </a:lnTo>
                  <a:lnTo>
                    <a:pt x="2958" y="3606"/>
                  </a:lnTo>
                  <a:lnTo>
                    <a:pt x="2958" y="4320"/>
                  </a:lnTo>
                  <a:lnTo>
                    <a:pt x="5623" y="4320"/>
                  </a:lnTo>
                  <a:cubicBezTo>
                    <a:pt x="5823" y="4320"/>
                    <a:pt x="5982" y="4161"/>
                    <a:pt x="5982" y="3965"/>
                  </a:cubicBezTo>
                  <a:cubicBezTo>
                    <a:pt x="5982" y="3765"/>
                    <a:pt x="5820" y="3606"/>
                    <a:pt x="5623" y="3606"/>
                  </a:cubicBezTo>
                  <a:lnTo>
                    <a:pt x="4511" y="3606"/>
                  </a:lnTo>
                  <a:lnTo>
                    <a:pt x="4511" y="3376"/>
                  </a:lnTo>
                  <a:cubicBezTo>
                    <a:pt x="4511" y="3145"/>
                    <a:pt x="4324" y="2955"/>
                    <a:pt x="4090" y="2955"/>
                  </a:cubicBezTo>
                  <a:lnTo>
                    <a:pt x="3230" y="2955"/>
                  </a:lnTo>
                  <a:lnTo>
                    <a:pt x="3230" y="2646"/>
                  </a:lnTo>
                  <a:cubicBezTo>
                    <a:pt x="3230" y="2459"/>
                    <a:pt x="3077" y="2307"/>
                    <a:pt x="2890" y="2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2994871" y="3585447"/>
              <a:ext cx="412860" cy="358937"/>
            </a:xfrm>
            <a:custGeom>
              <a:rect b="b" l="l" r="r" t="t"/>
              <a:pathLst>
                <a:path extrusionOk="0" h="3255" w="3744">
                  <a:moveTo>
                    <a:pt x="0" y="0"/>
                  </a:moveTo>
                  <a:lnTo>
                    <a:pt x="0" y="3254"/>
                  </a:lnTo>
                  <a:lnTo>
                    <a:pt x="1138" y="524"/>
                  </a:lnTo>
                  <a:lnTo>
                    <a:pt x="2606" y="524"/>
                  </a:lnTo>
                  <a:lnTo>
                    <a:pt x="3744" y="1281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442959" y="4791490"/>
              <a:ext cx="312843" cy="287811"/>
            </a:xfrm>
            <a:custGeom>
              <a:rect b="b" l="l" r="r" t="t"/>
              <a:pathLst>
                <a:path extrusionOk="0" h="2610" w="2837">
                  <a:moveTo>
                    <a:pt x="0" y="1"/>
                  </a:moveTo>
                  <a:lnTo>
                    <a:pt x="0" y="2610"/>
                  </a:lnTo>
                  <a:lnTo>
                    <a:pt x="2837" y="2610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4439431" y="4788071"/>
              <a:ext cx="319790" cy="291230"/>
            </a:xfrm>
            <a:custGeom>
              <a:rect b="b" l="l" r="r" t="t"/>
              <a:pathLst>
                <a:path extrusionOk="0" h="2641" w="2900">
                  <a:moveTo>
                    <a:pt x="1" y="1"/>
                  </a:moveTo>
                  <a:lnTo>
                    <a:pt x="1" y="2641"/>
                  </a:lnTo>
                  <a:lnTo>
                    <a:pt x="66" y="2641"/>
                  </a:lnTo>
                  <a:lnTo>
                    <a:pt x="66" y="66"/>
                  </a:lnTo>
                  <a:lnTo>
                    <a:pt x="1419" y="66"/>
                  </a:lnTo>
                  <a:lnTo>
                    <a:pt x="1419" y="2641"/>
                  </a:lnTo>
                  <a:lnTo>
                    <a:pt x="1485" y="2641"/>
                  </a:lnTo>
                  <a:lnTo>
                    <a:pt x="1485" y="66"/>
                  </a:lnTo>
                  <a:lnTo>
                    <a:pt x="2837" y="66"/>
                  </a:lnTo>
                  <a:lnTo>
                    <a:pt x="2837" y="2641"/>
                  </a:lnTo>
                  <a:lnTo>
                    <a:pt x="2900" y="2641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5582728" y="4107143"/>
              <a:ext cx="276453" cy="190220"/>
            </a:xfrm>
            <a:custGeom>
              <a:rect b="b" l="l" r="r" t="t"/>
              <a:pathLst>
                <a:path extrusionOk="0" h="1725" w="2507">
                  <a:moveTo>
                    <a:pt x="2014" y="552"/>
                  </a:moveTo>
                  <a:lnTo>
                    <a:pt x="2014" y="1151"/>
                  </a:lnTo>
                  <a:lnTo>
                    <a:pt x="2279" y="1076"/>
                  </a:lnTo>
                  <a:cubicBezTo>
                    <a:pt x="2506" y="1011"/>
                    <a:pt x="2506" y="686"/>
                    <a:pt x="2279" y="624"/>
                  </a:cubicBezTo>
                  <a:lnTo>
                    <a:pt x="2014" y="552"/>
                  </a:lnTo>
                  <a:close/>
                  <a:moveTo>
                    <a:pt x="1007" y="278"/>
                  </a:moveTo>
                  <a:lnTo>
                    <a:pt x="1007" y="1438"/>
                  </a:lnTo>
                  <a:lnTo>
                    <a:pt x="1499" y="1297"/>
                  </a:lnTo>
                  <a:lnTo>
                    <a:pt x="1499" y="412"/>
                  </a:lnTo>
                  <a:lnTo>
                    <a:pt x="1007" y="278"/>
                  </a:lnTo>
                  <a:close/>
                  <a:moveTo>
                    <a:pt x="0" y="1"/>
                  </a:moveTo>
                  <a:lnTo>
                    <a:pt x="0" y="1724"/>
                  </a:lnTo>
                  <a:lnTo>
                    <a:pt x="493" y="1584"/>
                  </a:lnTo>
                  <a:lnTo>
                    <a:pt x="493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0" name="Google Shape;420;p25"/>
          <p:cNvSpPr txBox="1"/>
          <p:nvPr>
            <p:ph idx="1" type="subTitle"/>
          </p:nvPr>
        </p:nvSpPr>
        <p:spPr>
          <a:xfrm>
            <a:off x="720000" y="187047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25"/>
          <p:cNvSpPr txBox="1"/>
          <p:nvPr>
            <p:ph idx="2" type="subTitle"/>
          </p:nvPr>
        </p:nvSpPr>
        <p:spPr>
          <a:xfrm>
            <a:off x="3403800" y="187047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25"/>
          <p:cNvSpPr txBox="1"/>
          <p:nvPr>
            <p:ph idx="3" type="subTitle"/>
          </p:nvPr>
        </p:nvSpPr>
        <p:spPr>
          <a:xfrm>
            <a:off x="6087600" y="187047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25"/>
          <p:cNvSpPr txBox="1"/>
          <p:nvPr>
            <p:ph idx="4" type="subTitle"/>
          </p:nvPr>
        </p:nvSpPr>
        <p:spPr>
          <a:xfrm>
            <a:off x="720000" y="31442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5"/>
          <p:cNvSpPr txBox="1"/>
          <p:nvPr>
            <p:ph idx="5" type="subTitle"/>
          </p:nvPr>
        </p:nvSpPr>
        <p:spPr>
          <a:xfrm>
            <a:off x="3403800" y="31442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25"/>
          <p:cNvSpPr txBox="1"/>
          <p:nvPr>
            <p:ph idx="6" type="subTitle"/>
          </p:nvPr>
        </p:nvSpPr>
        <p:spPr>
          <a:xfrm>
            <a:off x="6087600" y="31442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5"/>
          <p:cNvSpPr txBox="1"/>
          <p:nvPr>
            <p:ph idx="7" type="subTitle"/>
          </p:nvPr>
        </p:nvSpPr>
        <p:spPr>
          <a:xfrm>
            <a:off x="715100" y="146432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27" name="Google Shape;427;p25"/>
          <p:cNvSpPr txBox="1"/>
          <p:nvPr>
            <p:ph idx="8" type="subTitle"/>
          </p:nvPr>
        </p:nvSpPr>
        <p:spPr>
          <a:xfrm>
            <a:off x="3403800" y="146432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28" name="Google Shape;428;p25"/>
          <p:cNvSpPr txBox="1"/>
          <p:nvPr>
            <p:ph idx="9" type="subTitle"/>
          </p:nvPr>
        </p:nvSpPr>
        <p:spPr>
          <a:xfrm>
            <a:off x="6092500" y="146432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idx="13" type="subTitle"/>
          </p:nvPr>
        </p:nvSpPr>
        <p:spPr>
          <a:xfrm>
            <a:off x="715100" y="27334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30" name="Google Shape;430;p25"/>
          <p:cNvSpPr txBox="1"/>
          <p:nvPr>
            <p:ph idx="14" type="subTitle"/>
          </p:nvPr>
        </p:nvSpPr>
        <p:spPr>
          <a:xfrm>
            <a:off x="3403800" y="27334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31" name="Google Shape;431;p25"/>
          <p:cNvSpPr txBox="1"/>
          <p:nvPr>
            <p:ph idx="15" type="subTitle"/>
          </p:nvPr>
        </p:nvSpPr>
        <p:spPr>
          <a:xfrm>
            <a:off x="6092500" y="27334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32" name="Google Shape;432;p25"/>
          <p:cNvSpPr/>
          <p:nvPr/>
        </p:nvSpPr>
        <p:spPr>
          <a:xfrm flipH="1"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"/>
          <p:cNvSpPr/>
          <p:nvPr/>
        </p:nvSpPr>
        <p:spPr>
          <a:xfrm flipH="1"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25"/>
          <p:cNvGrpSpPr/>
          <p:nvPr/>
        </p:nvGrpSpPr>
        <p:grpSpPr>
          <a:xfrm flipH="1">
            <a:off x="-12695" y="-283152"/>
            <a:ext cx="8907252" cy="654153"/>
            <a:chOff x="281343" y="-283152"/>
            <a:chExt cx="8907252" cy="654153"/>
          </a:xfrm>
        </p:grpSpPr>
        <p:sp>
          <p:nvSpPr>
            <p:cNvPr id="435" name="Google Shape;435;p25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5"/>
          <p:cNvGrpSpPr/>
          <p:nvPr/>
        </p:nvGrpSpPr>
        <p:grpSpPr>
          <a:xfrm flipH="1">
            <a:off x="1301904" y="4868874"/>
            <a:ext cx="7764319" cy="418501"/>
            <a:chOff x="109676" y="4868874"/>
            <a:chExt cx="7764319" cy="418501"/>
          </a:xfrm>
        </p:grpSpPr>
        <p:sp>
          <p:nvSpPr>
            <p:cNvPr id="439" name="Google Shape;439;p25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5"/>
          <p:cNvGrpSpPr/>
          <p:nvPr/>
        </p:nvGrpSpPr>
        <p:grpSpPr>
          <a:xfrm>
            <a:off x="-304815" y="4219230"/>
            <a:ext cx="10024416" cy="572744"/>
            <a:chOff x="-15" y="4219230"/>
            <a:chExt cx="10024416" cy="572744"/>
          </a:xfrm>
        </p:grpSpPr>
        <p:grpSp>
          <p:nvGrpSpPr>
            <p:cNvPr id="443" name="Google Shape;443;p25"/>
            <p:cNvGrpSpPr/>
            <p:nvPr/>
          </p:nvGrpSpPr>
          <p:grpSpPr>
            <a:xfrm>
              <a:off x="-15" y="4219230"/>
              <a:ext cx="5062571" cy="572744"/>
              <a:chOff x="-389425" y="3982702"/>
              <a:chExt cx="10260581" cy="1160811"/>
            </a:xfrm>
          </p:grpSpPr>
          <p:sp>
            <p:nvSpPr>
              <p:cNvPr id="444" name="Google Shape;444;p25"/>
              <p:cNvSpPr/>
              <p:nvPr/>
            </p:nvSpPr>
            <p:spPr>
              <a:xfrm>
                <a:off x="-389425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5"/>
              <p:cNvSpPr/>
              <p:nvPr/>
            </p:nvSpPr>
            <p:spPr>
              <a:xfrm>
                <a:off x="4643500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25"/>
            <p:cNvGrpSpPr/>
            <p:nvPr/>
          </p:nvGrpSpPr>
          <p:grpSpPr>
            <a:xfrm>
              <a:off x="4961830" y="4219230"/>
              <a:ext cx="5062571" cy="572744"/>
              <a:chOff x="-389425" y="3982702"/>
              <a:chExt cx="10260581" cy="1160811"/>
            </a:xfrm>
          </p:grpSpPr>
          <p:sp>
            <p:nvSpPr>
              <p:cNvPr id="447" name="Google Shape;447;p25"/>
              <p:cNvSpPr/>
              <p:nvPr/>
            </p:nvSpPr>
            <p:spPr>
              <a:xfrm>
                <a:off x="-389425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5"/>
              <p:cNvSpPr/>
              <p:nvPr/>
            </p:nvSpPr>
            <p:spPr>
              <a:xfrm>
                <a:off x="4643500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"/>
          <p:cNvSpPr txBox="1"/>
          <p:nvPr>
            <p:ph hasCustomPrompt="1" type="title"/>
          </p:nvPr>
        </p:nvSpPr>
        <p:spPr>
          <a:xfrm>
            <a:off x="1043425" y="741738"/>
            <a:ext cx="4362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1" name="Google Shape;451;p26"/>
          <p:cNvSpPr txBox="1"/>
          <p:nvPr>
            <p:ph idx="1" type="subTitle"/>
          </p:nvPr>
        </p:nvSpPr>
        <p:spPr>
          <a:xfrm>
            <a:off x="1043425" y="1371563"/>
            <a:ext cx="43629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6"/>
          <p:cNvSpPr txBox="1"/>
          <p:nvPr>
            <p:ph hasCustomPrompt="1" idx="2" type="title"/>
          </p:nvPr>
        </p:nvSpPr>
        <p:spPr>
          <a:xfrm>
            <a:off x="1043425" y="2045486"/>
            <a:ext cx="4362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3" name="Google Shape;453;p26"/>
          <p:cNvSpPr txBox="1"/>
          <p:nvPr>
            <p:ph idx="3" type="subTitle"/>
          </p:nvPr>
        </p:nvSpPr>
        <p:spPr>
          <a:xfrm>
            <a:off x="1043425" y="2675310"/>
            <a:ext cx="43629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26"/>
          <p:cNvSpPr txBox="1"/>
          <p:nvPr>
            <p:ph hasCustomPrompt="1" idx="4" type="title"/>
          </p:nvPr>
        </p:nvSpPr>
        <p:spPr>
          <a:xfrm>
            <a:off x="1043425" y="3349236"/>
            <a:ext cx="4362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5" name="Google Shape;455;p26"/>
          <p:cNvSpPr txBox="1"/>
          <p:nvPr>
            <p:ph idx="5" type="subTitle"/>
          </p:nvPr>
        </p:nvSpPr>
        <p:spPr>
          <a:xfrm>
            <a:off x="1043425" y="3979062"/>
            <a:ext cx="43629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26"/>
          <p:cNvSpPr/>
          <p:nvPr/>
        </p:nvSpPr>
        <p:spPr>
          <a:xfrm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26"/>
          <p:cNvGrpSpPr/>
          <p:nvPr/>
        </p:nvGrpSpPr>
        <p:grpSpPr>
          <a:xfrm>
            <a:off x="281343" y="-283152"/>
            <a:ext cx="8907252" cy="654153"/>
            <a:chOff x="281343" y="-283152"/>
            <a:chExt cx="8907252" cy="654153"/>
          </a:xfrm>
        </p:grpSpPr>
        <p:sp>
          <p:nvSpPr>
            <p:cNvPr id="458" name="Google Shape;458;p26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26"/>
          <p:cNvSpPr/>
          <p:nvPr/>
        </p:nvSpPr>
        <p:spPr>
          <a:xfrm>
            <a:off x="7777141" y="1288710"/>
            <a:ext cx="1496729" cy="512216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26"/>
          <p:cNvGrpSpPr/>
          <p:nvPr/>
        </p:nvGrpSpPr>
        <p:grpSpPr>
          <a:xfrm>
            <a:off x="-679052" y="4566198"/>
            <a:ext cx="10502081" cy="797907"/>
            <a:chOff x="-248966" y="4414567"/>
            <a:chExt cx="12500990" cy="949776"/>
          </a:xfrm>
        </p:grpSpPr>
        <p:grpSp>
          <p:nvGrpSpPr>
            <p:cNvPr id="463" name="Google Shape;463;p26"/>
            <p:cNvGrpSpPr/>
            <p:nvPr/>
          </p:nvGrpSpPr>
          <p:grpSpPr>
            <a:xfrm>
              <a:off x="-248966" y="4414567"/>
              <a:ext cx="8395208" cy="949776"/>
              <a:chOff x="-389425" y="3982702"/>
              <a:chExt cx="10260581" cy="1160811"/>
            </a:xfrm>
          </p:grpSpPr>
          <p:sp>
            <p:nvSpPr>
              <p:cNvPr id="464" name="Google Shape;464;p26"/>
              <p:cNvSpPr/>
              <p:nvPr/>
            </p:nvSpPr>
            <p:spPr>
              <a:xfrm>
                <a:off x="-389425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4643500" y="3982702"/>
                <a:ext cx="5227656" cy="1160811"/>
              </a:xfrm>
              <a:custGeom>
                <a:rect b="b" l="l" r="r" t="t"/>
                <a:pathLst>
                  <a:path extrusionOk="0" h="13479" w="60702">
                    <a:moveTo>
                      <a:pt x="20639" y="0"/>
                    </a:moveTo>
                    <a:lnTo>
                      <a:pt x="20639" y="936"/>
                    </a:lnTo>
                    <a:lnTo>
                      <a:pt x="19544" y="936"/>
                    </a:lnTo>
                    <a:lnTo>
                      <a:pt x="19544" y="636"/>
                    </a:lnTo>
                    <a:lnTo>
                      <a:pt x="18569" y="636"/>
                    </a:lnTo>
                    <a:lnTo>
                      <a:pt x="18569" y="936"/>
                    </a:lnTo>
                    <a:lnTo>
                      <a:pt x="18051" y="936"/>
                    </a:lnTo>
                    <a:lnTo>
                      <a:pt x="18051" y="1244"/>
                    </a:lnTo>
                    <a:lnTo>
                      <a:pt x="17599" y="1244"/>
                    </a:lnTo>
                    <a:lnTo>
                      <a:pt x="17599" y="1568"/>
                    </a:lnTo>
                    <a:lnTo>
                      <a:pt x="17599" y="1861"/>
                    </a:lnTo>
                    <a:lnTo>
                      <a:pt x="17599" y="2161"/>
                    </a:lnTo>
                    <a:lnTo>
                      <a:pt x="17599" y="2454"/>
                    </a:lnTo>
                    <a:lnTo>
                      <a:pt x="17599" y="2753"/>
                    </a:lnTo>
                    <a:lnTo>
                      <a:pt x="17599" y="3046"/>
                    </a:lnTo>
                    <a:lnTo>
                      <a:pt x="17599" y="3345"/>
                    </a:lnTo>
                    <a:lnTo>
                      <a:pt x="17599" y="3638"/>
                    </a:lnTo>
                    <a:lnTo>
                      <a:pt x="17599" y="3934"/>
                    </a:lnTo>
                    <a:lnTo>
                      <a:pt x="17599" y="4227"/>
                    </a:lnTo>
                    <a:lnTo>
                      <a:pt x="17599" y="4526"/>
                    </a:lnTo>
                    <a:lnTo>
                      <a:pt x="17599" y="4533"/>
                    </a:lnTo>
                    <a:lnTo>
                      <a:pt x="15608" y="4533"/>
                    </a:lnTo>
                    <a:lnTo>
                      <a:pt x="15608" y="3532"/>
                    </a:lnTo>
                    <a:lnTo>
                      <a:pt x="15308" y="3532"/>
                    </a:lnTo>
                    <a:lnTo>
                      <a:pt x="15308" y="4533"/>
                    </a:lnTo>
                    <a:lnTo>
                      <a:pt x="14560" y="4533"/>
                    </a:lnTo>
                    <a:lnTo>
                      <a:pt x="14560" y="4025"/>
                    </a:lnTo>
                    <a:lnTo>
                      <a:pt x="13248" y="4025"/>
                    </a:lnTo>
                    <a:lnTo>
                      <a:pt x="13248" y="4533"/>
                    </a:lnTo>
                    <a:lnTo>
                      <a:pt x="12519" y="4533"/>
                    </a:lnTo>
                    <a:lnTo>
                      <a:pt x="12519" y="4589"/>
                    </a:lnTo>
                    <a:lnTo>
                      <a:pt x="12519" y="4798"/>
                    </a:lnTo>
                    <a:lnTo>
                      <a:pt x="12519" y="5218"/>
                    </a:lnTo>
                    <a:lnTo>
                      <a:pt x="12519" y="9015"/>
                    </a:lnTo>
                    <a:lnTo>
                      <a:pt x="12073" y="9015"/>
                    </a:lnTo>
                    <a:lnTo>
                      <a:pt x="12073" y="8853"/>
                    </a:lnTo>
                    <a:lnTo>
                      <a:pt x="12073" y="8669"/>
                    </a:lnTo>
                    <a:lnTo>
                      <a:pt x="12073" y="8463"/>
                    </a:lnTo>
                    <a:lnTo>
                      <a:pt x="12073" y="8279"/>
                    </a:lnTo>
                    <a:lnTo>
                      <a:pt x="12073" y="8074"/>
                    </a:lnTo>
                    <a:lnTo>
                      <a:pt x="12073" y="7890"/>
                    </a:lnTo>
                    <a:lnTo>
                      <a:pt x="12073" y="7684"/>
                    </a:lnTo>
                    <a:lnTo>
                      <a:pt x="12073" y="7500"/>
                    </a:lnTo>
                    <a:lnTo>
                      <a:pt x="12073" y="7294"/>
                    </a:lnTo>
                    <a:lnTo>
                      <a:pt x="12073" y="7110"/>
                    </a:lnTo>
                    <a:lnTo>
                      <a:pt x="12073" y="6905"/>
                    </a:lnTo>
                    <a:lnTo>
                      <a:pt x="12073" y="6721"/>
                    </a:lnTo>
                    <a:lnTo>
                      <a:pt x="12073" y="6515"/>
                    </a:lnTo>
                    <a:lnTo>
                      <a:pt x="12073" y="6331"/>
                    </a:lnTo>
                    <a:lnTo>
                      <a:pt x="12073" y="6125"/>
                    </a:lnTo>
                    <a:lnTo>
                      <a:pt x="12073" y="5942"/>
                    </a:lnTo>
                    <a:lnTo>
                      <a:pt x="12073" y="5736"/>
                    </a:lnTo>
                    <a:lnTo>
                      <a:pt x="12073" y="5552"/>
                    </a:lnTo>
                    <a:lnTo>
                      <a:pt x="12073" y="5346"/>
                    </a:lnTo>
                    <a:lnTo>
                      <a:pt x="12073" y="5162"/>
                    </a:lnTo>
                    <a:lnTo>
                      <a:pt x="12073" y="4957"/>
                    </a:lnTo>
                    <a:lnTo>
                      <a:pt x="12073" y="4773"/>
                    </a:lnTo>
                    <a:lnTo>
                      <a:pt x="12073" y="4567"/>
                    </a:lnTo>
                    <a:lnTo>
                      <a:pt x="12073" y="4383"/>
                    </a:lnTo>
                    <a:lnTo>
                      <a:pt x="12073" y="4177"/>
                    </a:lnTo>
                    <a:lnTo>
                      <a:pt x="12073" y="3993"/>
                    </a:lnTo>
                    <a:lnTo>
                      <a:pt x="12073" y="3788"/>
                    </a:lnTo>
                    <a:lnTo>
                      <a:pt x="12073" y="3604"/>
                    </a:lnTo>
                    <a:lnTo>
                      <a:pt x="12073" y="3398"/>
                    </a:lnTo>
                    <a:lnTo>
                      <a:pt x="12073" y="3214"/>
                    </a:lnTo>
                    <a:lnTo>
                      <a:pt x="12073" y="3008"/>
                    </a:lnTo>
                    <a:lnTo>
                      <a:pt x="12073" y="2828"/>
                    </a:lnTo>
                    <a:lnTo>
                      <a:pt x="12073" y="2622"/>
                    </a:lnTo>
                    <a:lnTo>
                      <a:pt x="12073" y="2438"/>
                    </a:lnTo>
                    <a:lnTo>
                      <a:pt x="12073" y="2232"/>
                    </a:lnTo>
                    <a:lnTo>
                      <a:pt x="12073" y="2048"/>
                    </a:lnTo>
                    <a:lnTo>
                      <a:pt x="12073" y="1843"/>
                    </a:lnTo>
                    <a:lnTo>
                      <a:pt x="12073" y="1659"/>
                    </a:lnTo>
                    <a:lnTo>
                      <a:pt x="12073" y="1453"/>
                    </a:lnTo>
                    <a:lnTo>
                      <a:pt x="12073" y="1269"/>
                    </a:lnTo>
                    <a:lnTo>
                      <a:pt x="12073" y="1063"/>
                    </a:lnTo>
                    <a:lnTo>
                      <a:pt x="12073" y="879"/>
                    </a:lnTo>
                    <a:lnTo>
                      <a:pt x="12073" y="674"/>
                    </a:lnTo>
                    <a:lnTo>
                      <a:pt x="12073" y="406"/>
                    </a:lnTo>
                    <a:lnTo>
                      <a:pt x="11630" y="406"/>
                    </a:lnTo>
                    <a:lnTo>
                      <a:pt x="11630" y="88"/>
                    </a:lnTo>
                    <a:lnTo>
                      <a:pt x="8036" y="88"/>
                    </a:lnTo>
                    <a:lnTo>
                      <a:pt x="8036" y="406"/>
                    </a:lnTo>
                    <a:lnTo>
                      <a:pt x="7612" y="406"/>
                    </a:lnTo>
                    <a:lnTo>
                      <a:pt x="7612" y="674"/>
                    </a:lnTo>
                    <a:lnTo>
                      <a:pt x="7612" y="879"/>
                    </a:lnTo>
                    <a:lnTo>
                      <a:pt x="7612" y="1063"/>
                    </a:lnTo>
                    <a:lnTo>
                      <a:pt x="7612" y="1269"/>
                    </a:lnTo>
                    <a:lnTo>
                      <a:pt x="7612" y="1453"/>
                    </a:lnTo>
                    <a:lnTo>
                      <a:pt x="7612" y="1659"/>
                    </a:lnTo>
                    <a:lnTo>
                      <a:pt x="7612" y="1843"/>
                    </a:lnTo>
                    <a:lnTo>
                      <a:pt x="7612" y="2048"/>
                    </a:lnTo>
                    <a:lnTo>
                      <a:pt x="7612" y="2232"/>
                    </a:lnTo>
                    <a:lnTo>
                      <a:pt x="7612" y="2438"/>
                    </a:lnTo>
                    <a:lnTo>
                      <a:pt x="7612" y="2622"/>
                    </a:lnTo>
                    <a:lnTo>
                      <a:pt x="7612" y="2828"/>
                    </a:lnTo>
                    <a:lnTo>
                      <a:pt x="7612" y="3008"/>
                    </a:lnTo>
                    <a:lnTo>
                      <a:pt x="7612" y="3214"/>
                    </a:lnTo>
                    <a:lnTo>
                      <a:pt x="7612" y="3398"/>
                    </a:lnTo>
                    <a:lnTo>
                      <a:pt x="7612" y="3604"/>
                    </a:lnTo>
                    <a:lnTo>
                      <a:pt x="7612" y="3788"/>
                    </a:lnTo>
                    <a:lnTo>
                      <a:pt x="7612" y="3993"/>
                    </a:lnTo>
                    <a:lnTo>
                      <a:pt x="7612" y="4177"/>
                    </a:lnTo>
                    <a:lnTo>
                      <a:pt x="7612" y="4383"/>
                    </a:lnTo>
                    <a:lnTo>
                      <a:pt x="7612" y="4567"/>
                    </a:lnTo>
                    <a:lnTo>
                      <a:pt x="7612" y="4773"/>
                    </a:lnTo>
                    <a:lnTo>
                      <a:pt x="7612" y="4957"/>
                    </a:lnTo>
                    <a:lnTo>
                      <a:pt x="7612" y="5162"/>
                    </a:lnTo>
                    <a:lnTo>
                      <a:pt x="7612" y="5346"/>
                    </a:lnTo>
                    <a:lnTo>
                      <a:pt x="7612" y="5552"/>
                    </a:lnTo>
                    <a:lnTo>
                      <a:pt x="7612" y="5736"/>
                    </a:lnTo>
                    <a:lnTo>
                      <a:pt x="7612" y="5942"/>
                    </a:lnTo>
                    <a:lnTo>
                      <a:pt x="7612" y="6125"/>
                    </a:lnTo>
                    <a:lnTo>
                      <a:pt x="7612" y="6331"/>
                    </a:lnTo>
                    <a:lnTo>
                      <a:pt x="7612" y="6515"/>
                    </a:lnTo>
                    <a:lnTo>
                      <a:pt x="7612" y="6721"/>
                    </a:lnTo>
                    <a:lnTo>
                      <a:pt x="7612" y="6905"/>
                    </a:lnTo>
                    <a:lnTo>
                      <a:pt x="7612" y="7110"/>
                    </a:lnTo>
                    <a:lnTo>
                      <a:pt x="7612" y="7294"/>
                    </a:lnTo>
                    <a:lnTo>
                      <a:pt x="7612" y="7500"/>
                    </a:lnTo>
                    <a:lnTo>
                      <a:pt x="7612" y="7684"/>
                    </a:lnTo>
                    <a:lnTo>
                      <a:pt x="7612" y="7890"/>
                    </a:lnTo>
                    <a:lnTo>
                      <a:pt x="7612" y="8074"/>
                    </a:lnTo>
                    <a:lnTo>
                      <a:pt x="7612" y="8279"/>
                    </a:lnTo>
                    <a:lnTo>
                      <a:pt x="7612" y="8463"/>
                    </a:lnTo>
                    <a:lnTo>
                      <a:pt x="7612" y="8669"/>
                    </a:lnTo>
                    <a:lnTo>
                      <a:pt x="7612" y="8853"/>
                    </a:lnTo>
                    <a:lnTo>
                      <a:pt x="7612" y="9015"/>
                    </a:lnTo>
                    <a:lnTo>
                      <a:pt x="6824" y="9015"/>
                    </a:lnTo>
                    <a:lnTo>
                      <a:pt x="6824" y="8900"/>
                    </a:lnTo>
                    <a:lnTo>
                      <a:pt x="6824" y="8557"/>
                    </a:lnTo>
                    <a:lnTo>
                      <a:pt x="6824" y="8410"/>
                    </a:lnTo>
                    <a:lnTo>
                      <a:pt x="6824" y="8064"/>
                    </a:lnTo>
                    <a:lnTo>
                      <a:pt x="6824" y="7918"/>
                    </a:lnTo>
                    <a:lnTo>
                      <a:pt x="6824" y="7572"/>
                    </a:lnTo>
                    <a:lnTo>
                      <a:pt x="6824" y="7425"/>
                    </a:lnTo>
                    <a:lnTo>
                      <a:pt x="6824" y="7079"/>
                    </a:lnTo>
                    <a:lnTo>
                      <a:pt x="6824" y="6933"/>
                    </a:lnTo>
                    <a:lnTo>
                      <a:pt x="6824" y="6627"/>
                    </a:lnTo>
                    <a:lnTo>
                      <a:pt x="6824" y="6406"/>
                    </a:lnTo>
                    <a:lnTo>
                      <a:pt x="6995" y="6406"/>
                    </a:lnTo>
                    <a:lnTo>
                      <a:pt x="6995" y="6288"/>
                    </a:lnTo>
                    <a:lnTo>
                      <a:pt x="6995" y="6172"/>
                    </a:lnTo>
                    <a:lnTo>
                      <a:pt x="6995" y="6035"/>
                    </a:lnTo>
                    <a:lnTo>
                      <a:pt x="6606" y="6035"/>
                    </a:lnTo>
                    <a:lnTo>
                      <a:pt x="6606" y="5879"/>
                    </a:lnTo>
                    <a:lnTo>
                      <a:pt x="6182" y="5879"/>
                    </a:lnTo>
                    <a:lnTo>
                      <a:pt x="6182" y="4969"/>
                    </a:lnTo>
                    <a:lnTo>
                      <a:pt x="6088" y="4969"/>
                    </a:lnTo>
                    <a:lnTo>
                      <a:pt x="6088" y="5879"/>
                    </a:lnTo>
                    <a:lnTo>
                      <a:pt x="4916" y="5879"/>
                    </a:lnTo>
                    <a:lnTo>
                      <a:pt x="4916" y="6035"/>
                    </a:lnTo>
                    <a:lnTo>
                      <a:pt x="4552" y="6035"/>
                    </a:lnTo>
                    <a:lnTo>
                      <a:pt x="4552" y="5446"/>
                    </a:lnTo>
                    <a:lnTo>
                      <a:pt x="4009" y="5446"/>
                    </a:lnTo>
                    <a:lnTo>
                      <a:pt x="4009" y="6035"/>
                    </a:lnTo>
                    <a:lnTo>
                      <a:pt x="3454" y="6035"/>
                    </a:lnTo>
                    <a:lnTo>
                      <a:pt x="3454" y="6172"/>
                    </a:lnTo>
                    <a:lnTo>
                      <a:pt x="3454" y="6288"/>
                    </a:lnTo>
                    <a:lnTo>
                      <a:pt x="3454" y="6406"/>
                    </a:lnTo>
                    <a:lnTo>
                      <a:pt x="3626" y="6406"/>
                    </a:lnTo>
                    <a:lnTo>
                      <a:pt x="3626" y="6627"/>
                    </a:lnTo>
                    <a:lnTo>
                      <a:pt x="3626" y="6933"/>
                    </a:lnTo>
                    <a:lnTo>
                      <a:pt x="3626" y="7079"/>
                    </a:lnTo>
                    <a:lnTo>
                      <a:pt x="3626" y="7425"/>
                    </a:lnTo>
                    <a:lnTo>
                      <a:pt x="3626" y="7572"/>
                    </a:lnTo>
                    <a:lnTo>
                      <a:pt x="3626" y="7918"/>
                    </a:lnTo>
                    <a:lnTo>
                      <a:pt x="3626" y="8064"/>
                    </a:lnTo>
                    <a:lnTo>
                      <a:pt x="3626" y="8410"/>
                    </a:lnTo>
                    <a:lnTo>
                      <a:pt x="3626" y="8557"/>
                    </a:lnTo>
                    <a:lnTo>
                      <a:pt x="3626" y="8900"/>
                    </a:lnTo>
                    <a:lnTo>
                      <a:pt x="3626" y="9015"/>
                    </a:lnTo>
                    <a:lnTo>
                      <a:pt x="2843" y="9015"/>
                    </a:lnTo>
                    <a:lnTo>
                      <a:pt x="2843" y="8217"/>
                    </a:lnTo>
                    <a:lnTo>
                      <a:pt x="2843" y="7989"/>
                    </a:lnTo>
                    <a:lnTo>
                      <a:pt x="2843" y="7874"/>
                    </a:lnTo>
                    <a:lnTo>
                      <a:pt x="2843" y="7843"/>
                    </a:lnTo>
                    <a:lnTo>
                      <a:pt x="1684" y="7843"/>
                    </a:lnTo>
                    <a:lnTo>
                      <a:pt x="1684" y="7297"/>
                    </a:lnTo>
                    <a:lnTo>
                      <a:pt x="1519" y="7297"/>
                    </a:lnTo>
                    <a:lnTo>
                      <a:pt x="1519" y="7843"/>
                    </a:lnTo>
                    <a:lnTo>
                      <a:pt x="1113" y="7843"/>
                    </a:lnTo>
                    <a:lnTo>
                      <a:pt x="1113" y="7566"/>
                    </a:lnTo>
                    <a:lnTo>
                      <a:pt x="397" y="7566"/>
                    </a:lnTo>
                    <a:lnTo>
                      <a:pt x="397" y="7843"/>
                    </a:lnTo>
                    <a:lnTo>
                      <a:pt x="1" y="7843"/>
                    </a:lnTo>
                    <a:lnTo>
                      <a:pt x="1" y="7874"/>
                    </a:lnTo>
                    <a:lnTo>
                      <a:pt x="1" y="7989"/>
                    </a:lnTo>
                    <a:lnTo>
                      <a:pt x="1" y="8217"/>
                    </a:lnTo>
                    <a:lnTo>
                      <a:pt x="1" y="9015"/>
                    </a:lnTo>
                    <a:lnTo>
                      <a:pt x="1" y="11802"/>
                    </a:lnTo>
                    <a:lnTo>
                      <a:pt x="1" y="13479"/>
                    </a:lnTo>
                    <a:lnTo>
                      <a:pt x="60702" y="13479"/>
                    </a:lnTo>
                    <a:lnTo>
                      <a:pt x="60702" y="9788"/>
                    </a:lnTo>
                    <a:lnTo>
                      <a:pt x="60593" y="9788"/>
                    </a:lnTo>
                    <a:lnTo>
                      <a:pt x="60593" y="9713"/>
                    </a:lnTo>
                    <a:lnTo>
                      <a:pt x="60593" y="9620"/>
                    </a:lnTo>
                    <a:lnTo>
                      <a:pt x="60593" y="9398"/>
                    </a:lnTo>
                    <a:lnTo>
                      <a:pt x="60593" y="9305"/>
                    </a:lnTo>
                    <a:lnTo>
                      <a:pt x="60593" y="9087"/>
                    </a:lnTo>
                    <a:lnTo>
                      <a:pt x="60593" y="8993"/>
                    </a:lnTo>
                    <a:lnTo>
                      <a:pt x="60593" y="8797"/>
                    </a:lnTo>
                    <a:lnTo>
                      <a:pt x="60593" y="8656"/>
                    </a:lnTo>
                    <a:lnTo>
                      <a:pt x="60702" y="8656"/>
                    </a:lnTo>
                    <a:lnTo>
                      <a:pt x="60702" y="8582"/>
                    </a:lnTo>
                    <a:lnTo>
                      <a:pt x="60702" y="8510"/>
                    </a:lnTo>
                    <a:lnTo>
                      <a:pt x="60702" y="8423"/>
                    </a:lnTo>
                    <a:lnTo>
                      <a:pt x="60452" y="8423"/>
                    </a:lnTo>
                    <a:lnTo>
                      <a:pt x="60452" y="8323"/>
                    </a:lnTo>
                    <a:lnTo>
                      <a:pt x="60181" y="8323"/>
                    </a:lnTo>
                    <a:lnTo>
                      <a:pt x="60181" y="7743"/>
                    </a:lnTo>
                    <a:lnTo>
                      <a:pt x="60125" y="7743"/>
                    </a:lnTo>
                    <a:lnTo>
                      <a:pt x="60125" y="8323"/>
                    </a:lnTo>
                    <a:lnTo>
                      <a:pt x="59380" y="8323"/>
                    </a:lnTo>
                    <a:lnTo>
                      <a:pt x="59380" y="8423"/>
                    </a:lnTo>
                    <a:lnTo>
                      <a:pt x="59146" y="8423"/>
                    </a:lnTo>
                    <a:lnTo>
                      <a:pt x="59146" y="8046"/>
                    </a:lnTo>
                    <a:lnTo>
                      <a:pt x="58800" y="8046"/>
                    </a:lnTo>
                    <a:lnTo>
                      <a:pt x="58800" y="8423"/>
                    </a:lnTo>
                    <a:lnTo>
                      <a:pt x="58448" y="8423"/>
                    </a:lnTo>
                    <a:lnTo>
                      <a:pt x="58448" y="8510"/>
                    </a:lnTo>
                    <a:lnTo>
                      <a:pt x="58448" y="8582"/>
                    </a:lnTo>
                    <a:lnTo>
                      <a:pt x="58448" y="8656"/>
                    </a:lnTo>
                    <a:lnTo>
                      <a:pt x="58557" y="8656"/>
                    </a:lnTo>
                    <a:lnTo>
                      <a:pt x="58557" y="8797"/>
                    </a:lnTo>
                    <a:lnTo>
                      <a:pt x="58557" y="8993"/>
                    </a:lnTo>
                    <a:lnTo>
                      <a:pt x="58557" y="9087"/>
                    </a:lnTo>
                    <a:lnTo>
                      <a:pt x="58557" y="9305"/>
                    </a:lnTo>
                    <a:lnTo>
                      <a:pt x="58557" y="9398"/>
                    </a:lnTo>
                    <a:lnTo>
                      <a:pt x="58557" y="9620"/>
                    </a:lnTo>
                    <a:lnTo>
                      <a:pt x="58557" y="9713"/>
                    </a:lnTo>
                    <a:lnTo>
                      <a:pt x="58557" y="9788"/>
                    </a:lnTo>
                    <a:lnTo>
                      <a:pt x="57800" y="9788"/>
                    </a:lnTo>
                    <a:lnTo>
                      <a:pt x="57800" y="9760"/>
                    </a:lnTo>
                    <a:lnTo>
                      <a:pt x="57800" y="9645"/>
                    </a:lnTo>
                    <a:lnTo>
                      <a:pt x="57800" y="9517"/>
                    </a:lnTo>
                    <a:lnTo>
                      <a:pt x="57800" y="9401"/>
                    </a:lnTo>
                    <a:lnTo>
                      <a:pt x="57800" y="9274"/>
                    </a:lnTo>
                    <a:lnTo>
                      <a:pt x="57800" y="9158"/>
                    </a:lnTo>
                    <a:lnTo>
                      <a:pt x="57800" y="9031"/>
                    </a:lnTo>
                    <a:lnTo>
                      <a:pt x="57800" y="8915"/>
                    </a:lnTo>
                    <a:lnTo>
                      <a:pt x="57800" y="8787"/>
                    </a:lnTo>
                    <a:lnTo>
                      <a:pt x="57800" y="8672"/>
                    </a:lnTo>
                    <a:lnTo>
                      <a:pt x="57800" y="8544"/>
                    </a:lnTo>
                    <a:lnTo>
                      <a:pt x="57800" y="8429"/>
                    </a:lnTo>
                    <a:lnTo>
                      <a:pt x="57800" y="8298"/>
                    </a:lnTo>
                    <a:lnTo>
                      <a:pt x="57800" y="8186"/>
                    </a:lnTo>
                    <a:lnTo>
                      <a:pt x="57800" y="8055"/>
                    </a:lnTo>
                    <a:lnTo>
                      <a:pt x="57800" y="7940"/>
                    </a:lnTo>
                    <a:lnTo>
                      <a:pt x="57800" y="7812"/>
                    </a:lnTo>
                    <a:lnTo>
                      <a:pt x="57800" y="7696"/>
                    </a:lnTo>
                    <a:lnTo>
                      <a:pt x="57800" y="7569"/>
                    </a:lnTo>
                    <a:lnTo>
                      <a:pt x="57800" y="7453"/>
                    </a:lnTo>
                    <a:lnTo>
                      <a:pt x="57800" y="7325"/>
                    </a:lnTo>
                    <a:lnTo>
                      <a:pt x="57800" y="7210"/>
                    </a:lnTo>
                    <a:lnTo>
                      <a:pt x="57800" y="7082"/>
                    </a:lnTo>
                    <a:lnTo>
                      <a:pt x="57800" y="6967"/>
                    </a:lnTo>
                    <a:lnTo>
                      <a:pt x="57800" y="6839"/>
                    </a:lnTo>
                    <a:lnTo>
                      <a:pt x="57800" y="6724"/>
                    </a:lnTo>
                    <a:lnTo>
                      <a:pt x="57800" y="6593"/>
                    </a:lnTo>
                    <a:lnTo>
                      <a:pt x="57800" y="6481"/>
                    </a:lnTo>
                    <a:lnTo>
                      <a:pt x="57800" y="6350"/>
                    </a:lnTo>
                    <a:lnTo>
                      <a:pt x="57800" y="6235"/>
                    </a:lnTo>
                    <a:lnTo>
                      <a:pt x="57800" y="6107"/>
                    </a:lnTo>
                    <a:lnTo>
                      <a:pt x="57800" y="5991"/>
                    </a:lnTo>
                    <a:lnTo>
                      <a:pt x="57800" y="5864"/>
                    </a:lnTo>
                    <a:lnTo>
                      <a:pt x="57800" y="5748"/>
                    </a:lnTo>
                    <a:lnTo>
                      <a:pt x="57800" y="5620"/>
                    </a:lnTo>
                    <a:lnTo>
                      <a:pt x="57800" y="5505"/>
                    </a:lnTo>
                    <a:lnTo>
                      <a:pt x="57800" y="5377"/>
                    </a:lnTo>
                    <a:lnTo>
                      <a:pt x="57800" y="5262"/>
                    </a:lnTo>
                    <a:lnTo>
                      <a:pt x="57800" y="5134"/>
                    </a:lnTo>
                    <a:lnTo>
                      <a:pt x="57800" y="4966"/>
                    </a:lnTo>
                    <a:lnTo>
                      <a:pt x="57522" y="4966"/>
                    </a:lnTo>
                    <a:lnTo>
                      <a:pt x="57522" y="4770"/>
                    </a:lnTo>
                    <a:lnTo>
                      <a:pt x="55275" y="4770"/>
                    </a:lnTo>
                    <a:lnTo>
                      <a:pt x="55275" y="4966"/>
                    </a:lnTo>
                    <a:lnTo>
                      <a:pt x="55010" y="4966"/>
                    </a:lnTo>
                    <a:lnTo>
                      <a:pt x="55010" y="5134"/>
                    </a:lnTo>
                    <a:lnTo>
                      <a:pt x="55010" y="5262"/>
                    </a:lnTo>
                    <a:lnTo>
                      <a:pt x="55010" y="5377"/>
                    </a:lnTo>
                    <a:lnTo>
                      <a:pt x="55010" y="5505"/>
                    </a:lnTo>
                    <a:lnTo>
                      <a:pt x="55010" y="5620"/>
                    </a:lnTo>
                    <a:lnTo>
                      <a:pt x="55010" y="5748"/>
                    </a:lnTo>
                    <a:lnTo>
                      <a:pt x="55010" y="5864"/>
                    </a:lnTo>
                    <a:lnTo>
                      <a:pt x="55010" y="5991"/>
                    </a:lnTo>
                    <a:lnTo>
                      <a:pt x="55010" y="6107"/>
                    </a:lnTo>
                    <a:lnTo>
                      <a:pt x="55010" y="6235"/>
                    </a:lnTo>
                    <a:lnTo>
                      <a:pt x="55010" y="6350"/>
                    </a:lnTo>
                    <a:lnTo>
                      <a:pt x="55010" y="6481"/>
                    </a:lnTo>
                    <a:lnTo>
                      <a:pt x="55010" y="6593"/>
                    </a:lnTo>
                    <a:lnTo>
                      <a:pt x="55010" y="6724"/>
                    </a:lnTo>
                    <a:lnTo>
                      <a:pt x="55010" y="6839"/>
                    </a:lnTo>
                    <a:lnTo>
                      <a:pt x="55010" y="6967"/>
                    </a:lnTo>
                    <a:lnTo>
                      <a:pt x="55010" y="7082"/>
                    </a:lnTo>
                    <a:lnTo>
                      <a:pt x="55010" y="7210"/>
                    </a:lnTo>
                    <a:lnTo>
                      <a:pt x="55010" y="7325"/>
                    </a:lnTo>
                    <a:lnTo>
                      <a:pt x="55010" y="7453"/>
                    </a:lnTo>
                    <a:lnTo>
                      <a:pt x="55010" y="7569"/>
                    </a:lnTo>
                    <a:lnTo>
                      <a:pt x="55010" y="7696"/>
                    </a:lnTo>
                    <a:lnTo>
                      <a:pt x="55010" y="7812"/>
                    </a:lnTo>
                    <a:lnTo>
                      <a:pt x="55010" y="7940"/>
                    </a:lnTo>
                    <a:lnTo>
                      <a:pt x="55010" y="8055"/>
                    </a:lnTo>
                    <a:lnTo>
                      <a:pt x="55010" y="8186"/>
                    </a:lnTo>
                    <a:lnTo>
                      <a:pt x="55010" y="8298"/>
                    </a:lnTo>
                    <a:lnTo>
                      <a:pt x="55010" y="8429"/>
                    </a:lnTo>
                    <a:lnTo>
                      <a:pt x="55010" y="8544"/>
                    </a:lnTo>
                    <a:lnTo>
                      <a:pt x="55010" y="8672"/>
                    </a:lnTo>
                    <a:lnTo>
                      <a:pt x="55010" y="8787"/>
                    </a:lnTo>
                    <a:lnTo>
                      <a:pt x="55010" y="8915"/>
                    </a:lnTo>
                    <a:lnTo>
                      <a:pt x="55010" y="9031"/>
                    </a:lnTo>
                    <a:lnTo>
                      <a:pt x="55010" y="9158"/>
                    </a:lnTo>
                    <a:lnTo>
                      <a:pt x="55010" y="9274"/>
                    </a:lnTo>
                    <a:lnTo>
                      <a:pt x="55010" y="9401"/>
                    </a:lnTo>
                    <a:lnTo>
                      <a:pt x="55010" y="9517"/>
                    </a:lnTo>
                    <a:lnTo>
                      <a:pt x="55010" y="9645"/>
                    </a:lnTo>
                    <a:lnTo>
                      <a:pt x="55010" y="9760"/>
                    </a:lnTo>
                    <a:lnTo>
                      <a:pt x="55010" y="9788"/>
                    </a:lnTo>
                    <a:lnTo>
                      <a:pt x="53988" y="9788"/>
                    </a:lnTo>
                    <a:lnTo>
                      <a:pt x="53988" y="7385"/>
                    </a:lnTo>
                    <a:lnTo>
                      <a:pt x="53988" y="7085"/>
                    </a:lnTo>
                    <a:lnTo>
                      <a:pt x="53988" y="6933"/>
                    </a:lnTo>
                    <a:lnTo>
                      <a:pt x="53988" y="6895"/>
                    </a:lnTo>
                    <a:lnTo>
                      <a:pt x="52464" y="6895"/>
                    </a:lnTo>
                    <a:lnTo>
                      <a:pt x="52464" y="6178"/>
                    </a:lnTo>
                    <a:lnTo>
                      <a:pt x="52248" y="6178"/>
                    </a:lnTo>
                    <a:lnTo>
                      <a:pt x="52248" y="6895"/>
                    </a:lnTo>
                    <a:lnTo>
                      <a:pt x="51715" y="6895"/>
                    </a:lnTo>
                    <a:lnTo>
                      <a:pt x="51715" y="6531"/>
                    </a:lnTo>
                    <a:lnTo>
                      <a:pt x="50774" y="6531"/>
                    </a:lnTo>
                    <a:lnTo>
                      <a:pt x="50774" y="6895"/>
                    </a:lnTo>
                    <a:lnTo>
                      <a:pt x="50254" y="6895"/>
                    </a:lnTo>
                    <a:lnTo>
                      <a:pt x="50254" y="6933"/>
                    </a:lnTo>
                    <a:lnTo>
                      <a:pt x="50254" y="7085"/>
                    </a:lnTo>
                    <a:lnTo>
                      <a:pt x="50254" y="7385"/>
                    </a:lnTo>
                    <a:lnTo>
                      <a:pt x="50254" y="9788"/>
                    </a:lnTo>
                    <a:lnTo>
                      <a:pt x="49680" y="9788"/>
                    </a:lnTo>
                    <a:lnTo>
                      <a:pt x="49680" y="9744"/>
                    </a:lnTo>
                    <a:lnTo>
                      <a:pt x="49680" y="9501"/>
                    </a:lnTo>
                    <a:lnTo>
                      <a:pt x="49680" y="9255"/>
                    </a:lnTo>
                    <a:lnTo>
                      <a:pt x="49680" y="9012"/>
                    </a:lnTo>
                    <a:lnTo>
                      <a:pt x="49680" y="8766"/>
                    </a:lnTo>
                    <a:lnTo>
                      <a:pt x="49680" y="8522"/>
                    </a:lnTo>
                    <a:lnTo>
                      <a:pt x="49680" y="8276"/>
                    </a:lnTo>
                    <a:lnTo>
                      <a:pt x="49680" y="8033"/>
                    </a:lnTo>
                    <a:lnTo>
                      <a:pt x="49680" y="7787"/>
                    </a:lnTo>
                    <a:lnTo>
                      <a:pt x="49680" y="7544"/>
                    </a:lnTo>
                    <a:lnTo>
                      <a:pt x="49680" y="7297"/>
                    </a:lnTo>
                    <a:lnTo>
                      <a:pt x="49680" y="7054"/>
                    </a:lnTo>
                    <a:lnTo>
                      <a:pt x="49680" y="6808"/>
                    </a:lnTo>
                    <a:lnTo>
                      <a:pt x="49680" y="6565"/>
                    </a:lnTo>
                    <a:lnTo>
                      <a:pt x="49680" y="6319"/>
                    </a:lnTo>
                    <a:lnTo>
                      <a:pt x="49680" y="6076"/>
                    </a:lnTo>
                    <a:lnTo>
                      <a:pt x="49680" y="5829"/>
                    </a:lnTo>
                    <a:lnTo>
                      <a:pt x="49680" y="5589"/>
                    </a:lnTo>
                    <a:lnTo>
                      <a:pt x="49680" y="5340"/>
                    </a:lnTo>
                    <a:lnTo>
                      <a:pt x="49680" y="5100"/>
                    </a:lnTo>
                    <a:lnTo>
                      <a:pt x="49680" y="4851"/>
                    </a:lnTo>
                    <a:lnTo>
                      <a:pt x="49680" y="4611"/>
                    </a:lnTo>
                    <a:lnTo>
                      <a:pt x="49680" y="4361"/>
                    </a:lnTo>
                    <a:lnTo>
                      <a:pt x="49680" y="4121"/>
                    </a:lnTo>
                    <a:lnTo>
                      <a:pt x="49680" y="3872"/>
                    </a:lnTo>
                    <a:lnTo>
                      <a:pt x="49680" y="3632"/>
                    </a:lnTo>
                    <a:lnTo>
                      <a:pt x="49680" y="3364"/>
                    </a:lnTo>
                    <a:lnTo>
                      <a:pt x="49325" y="3364"/>
                    </a:lnTo>
                    <a:lnTo>
                      <a:pt x="49325" y="3108"/>
                    </a:lnTo>
                    <a:lnTo>
                      <a:pt x="48801" y="3108"/>
                    </a:lnTo>
                    <a:lnTo>
                      <a:pt x="48801" y="2335"/>
                    </a:lnTo>
                    <a:lnTo>
                      <a:pt x="48617" y="2335"/>
                    </a:lnTo>
                    <a:lnTo>
                      <a:pt x="48617" y="3108"/>
                    </a:lnTo>
                    <a:lnTo>
                      <a:pt x="47710" y="3108"/>
                    </a:lnTo>
                    <a:lnTo>
                      <a:pt x="47710" y="2859"/>
                    </a:lnTo>
                    <a:lnTo>
                      <a:pt x="46906" y="2859"/>
                    </a:lnTo>
                    <a:lnTo>
                      <a:pt x="46906" y="3108"/>
                    </a:lnTo>
                    <a:lnTo>
                      <a:pt x="46479" y="3108"/>
                    </a:lnTo>
                    <a:lnTo>
                      <a:pt x="46479" y="3364"/>
                    </a:lnTo>
                    <a:lnTo>
                      <a:pt x="46105" y="3364"/>
                    </a:lnTo>
                    <a:lnTo>
                      <a:pt x="46105" y="3632"/>
                    </a:lnTo>
                    <a:lnTo>
                      <a:pt x="46105" y="3872"/>
                    </a:lnTo>
                    <a:lnTo>
                      <a:pt x="46105" y="4121"/>
                    </a:lnTo>
                    <a:lnTo>
                      <a:pt x="46105" y="4361"/>
                    </a:lnTo>
                    <a:lnTo>
                      <a:pt x="46105" y="4611"/>
                    </a:lnTo>
                    <a:lnTo>
                      <a:pt x="46105" y="4851"/>
                    </a:lnTo>
                    <a:lnTo>
                      <a:pt x="46105" y="5100"/>
                    </a:lnTo>
                    <a:lnTo>
                      <a:pt x="46105" y="5340"/>
                    </a:lnTo>
                    <a:lnTo>
                      <a:pt x="46105" y="5589"/>
                    </a:lnTo>
                    <a:lnTo>
                      <a:pt x="46105" y="5829"/>
                    </a:lnTo>
                    <a:lnTo>
                      <a:pt x="46105" y="6076"/>
                    </a:lnTo>
                    <a:lnTo>
                      <a:pt x="46105" y="6082"/>
                    </a:lnTo>
                    <a:lnTo>
                      <a:pt x="44459" y="6082"/>
                    </a:lnTo>
                    <a:lnTo>
                      <a:pt x="44459" y="5253"/>
                    </a:lnTo>
                    <a:lnTo>
                      <a:pt x="44206" y="5253"/>
                    </a:lnTo>
                    <a:lnTo>
                      <a:pt x="44206" y="6082"/>
                    </a:lnTo>
                    <a:lnTo>
                      <a:pt x="43592" y="6082"/>
                    </a:lnTo>
                    <a:lnTo>
                      <a:pt x="43592" y="5661"/>
                    </a:lnTo>
                    <a:lnTo>
                      <a:pt x="42505" y="5661"/>
                    </a:lnTo>
                    <a:lnTo>
                      <a:pt x="42505" y="6082"/>
                    </a:lnTo>
                    <a:lnTo>
                      <a:pt x="41903" y="6082"/>
                    </a:lnTo>
                    <a:lnTo>
                      <a:pt x="41903" y="6129"/>
                    </a:lnTo>
                    <a:lnTo>
                      <a:pt x="41903" y="6303"/>
                    </a:lnTo>
                    <a:lnTo>
                      <a:pt x="41903" y="6649"/>
                    </a:lnTo>
                    <a:lnTo>
                      <a:pt x="41903" y="9788"/>
                    </a:lnTo>
                    <a:lnTo>
                      <a:pt x="41535" y="9788"/>
                    </a:lnTo>
                    <a:lnTo>
                      <a:pt x="41535" y="9654"/>
                    </a:lnTo>
                    <a:lnTo>
                      <a:pt x="41535" y="9501"/>
                    </a:lnTo>
                    <a:lnTo>
                      <a:pt x="41535" y="9333"/>
                    </a:lnTo>
                    <a:lnTo>
                      <a:pt x="41535" y="9180"/>
                    </a:lnTo>
                    <a:lnTo>
                      <a:pt x="41535" y="9009"/>
                    </a:lnTo>
                    <a:lnTo>
                      <a:pt x="41535" y="8856"/>
                    </a:lnTo>
                    <a:lnTo>
                      <a:pt x="41535" y="8688"/>
                    </a:lnTo>
                    <a:lnTo>
                      <a:pt x="41535" y="8535"/>
                    </a:lnTo>
                    <a:lnTo>
                      <a:pt x="41535" y="8367"/>
                    </a:lnTo>
                    <a:lnTo>
                      <a:pt x="41535" y="8214"/>
                    </a:lnTo>
                    <a:lnTo>
                      <a:pt x="41535" y="8042"/>
                    </a:lnTo>
                    <a:lnTo>
                      <a:pt x="41535" y="7890"/>
                    </a:lnTo>
                    <a:lnTo>
                      <a:pt x="41535" y="7721"/>
                    </a:lnTo>
                    <a:lnTo>
                      <a:pt x="41535" y="7569"/>
                    </a:lnTo>
                    <a:lnTo>
                      <a:pt x="41535" y="7400"/>
                    </a:lnTo>
                    <a:lnTo>
                      <a:pt x="41535" y="7248"/>
                    </a:lnTo>
                    <a:lnTo>
                      <a:pt x="41535" y="7076"/>
                    </a:lnTo>
                    <a:lnTo>
                      <a:pt x="41535" y="6927"/>
                    </a:lnTo>
                    <a:lnTo>
                      <a:pt x="41535" y="6755"/>
                    </a:lnTo>
                    <a:lnTo>
                      <a:pt x="41535" y="6602"/>
                    </a:lnTo>
                    <a:lnTo>
                      <a:pt x="41535" y="6434"/>
                    </a:lnTo>
                    <a:lnTo>
                      <a:pt x="41535" y="6281"/>
                    </a:lnTo>
                    <a:lnTo>
                      <a:pt x="41535" y="6110"/>
                    </a:lnTo>
                    <a:lnTo>
                      <a:pt x="41535" y="5960"/>
                    </a:lnTo>
                    <a:lnTo>
                      <a:pt x="41535" y="5789"/>
                    </a:lnTo>
                    <a:lnTo>
                      <a:pt x="41535" y="5636"/>
                    </a:lnTo>
                    <a:lnTo>
                      <a:pt x="41535" y="5468"/>
                    </a:lnTo>
                    <a:lnTo>
                      <a:pt x="41535" y="5315"/>
                    </a:lnTo>
                    <a:lnTo>
                      <a:pt x="41535" y="5144"/>
                    </a:lnTo>
                    <a:lnTo>
                      <a:pt x="41535" y="4994"/>
                    </a:lnTo>
                    <a:lnTo>
                      <a:pt x="41535" y="4822"/>
                    </a:lnTo>
                    <a:lnTo>
                      <a:pt x="41535" y="4670"/>
                    </a:lnTo>
                    <a:lnTo>
                      <a:pt x="41535" y="4501"/>
                    </a:lnTo>
                    <a:lnTo>
                      <a:pt x="41535" y="4349"/>
                    </a:lnTo>
                    <a:lnTo>
                      <a:pt x="41535" y="4177"/>
                    </a:lnTo>
                    <a:lnTo>
                      <a:pt x="41535" y="4028"/>
                    </a:lnTo>
                    <a:lnTo>
                      <a:pt x="41535" y="3856"/>
                    </a:lnTo>
                    <a:lnTo>
                      <a:pt x="41535" y="3703"/>
                    </a:lnTo>
                    <a:lnTo>
                      <a:pt x="41535" y="3535"/>
                    </a:lnTo>
                    <a:lnTo>
                      <a:pt x="41535" y="3382"/>
                    </a:lnTo>
                    <a:lnTo>
                      <a:pt x="41535" y="3211"/>
                    </a:lnTo>
                    <a:lnTo>
                      <a:pt x="41535" y="3061"/>
                    </a:lnTo>
                    <a:lnTo>
                      <a:pt x="41535" y="2890"/>
                    </a:lnTo>
                    <a:lnTo>
                      <a:pt x="41535" y="2669"/>
                    </a:lnTo>
                    <a:lnTo>
                      <a:pt x="41167" y="2669"/>
                    </a:lnTo>
                    <a:lnTo>
                      <a:pt x="41167" y="2407"/>
                    </a:lnTo>
                    <a:lnTo>
                      <a:pt x="38197" y="2407"/>
                    </a:lnTo>
                    <a:lnTo>
                      <a:pt x="38197" y="2669"/>
                    </a:lnTo>
                    <a:lnTo>
                      <a:pt x="37848" y="2669"/>
                    </a:lnTo>
                    <a:lnTo>
                      <a:pt x="37848" y="2890"/>
                    </a:lnTo>
                    <a:lnTo>
                      <a:pt x="37848" y="3061"/>
                    </a:lnTo>
                    <a:lnTo>
                      <a:pt x="37848" y="3211"/>
                    </a:lnTo>
                    <a:lnTo>
                      <a:pt x="37848" y="3382"/>
                    </a:lnTo>
                    <a:lnTo>
                      <a:pt x="37848" y="3535"/>
                    </a:lnTo>
                    <a:lnTo>
                      <a:pt x="37848" y="3703"/>
                    </a:lnTo>
                    <a:lnTo>
                      <a:pt x="37848" y="3856"/>
                    </a:lnTo>
                    <a:lnTo>
                      <a:pt x="37848" y="4028"/>
                    </a:lnTo>
                    <a:lnTo>
                      <a:pt x="37848" y="4177"/>
                    </a:lnTo>
                    <a:lnTo>
                      <a:pt x="37848" y="4349"/>
                    </a:lnTo>
                    <a:lnTo>
                      <a:pt x="37848" y="4501"/>
                    </a:lnTo>
                    <a:lnTo>
                      <a:pt x="37848" y="4670"/>
                    </a:lnTo>
                    <a:lnTo>
                      <a:pt x="37848" y="4822"/>
                    </a:lnTo>
                    <a:lnTo>
                      <a:pt x="37848" y="4994"/>
                    </a:lnTo>
                    <a:lnTo>
                      <a:pt x="37848" y="5144"/>
                    </a:lnTo>
                    <a:lnTo>
                      <a:pt x="37848" y="5315"/>
                    </a:lnTo>
                    <a:lnTo>
                      <a:pt x="37848" y="5468"/>
                    </a:lnTo>
                    <a:lnTo>
                      <a:pt x="37848" y="5636"/>
                    </a:lnTo>
                    <a:lnTo>
                      <a:pt x="37848" y="5789"/>
                    </a:lnTo>
                    <a:lnTo>
                      <a:pt x="37848" y="5960"/>
                    </a:lnTo>
                    <a:lnTo>
                      <a:pt x="37848" y="6110"/>
                    </a:lnTo>
                    <a:lnTo>
                      <a:pt x="37848" y="6281"/>
                    </a:lnTo>
                    <a:lnTo>
                      <a:pt x="37848" y="6434"/>
                    </a:lnTo>
                    <a:lnTo>
                      <a:pt x="37848" y="6602"/>
                    </a:lnTo>
                    <a:lnTo>
                      <a:pt x="37848" y="6755"/>
                    </a:lnTo>
                    <a:lnTo>
                      <a:pt x="37848" y="6927"/>
                    </a:lnTo>
                    <a:lnTo>
                      <a:pt x="37848" y="7076"/>
                    </a:lnTo>
                    <a:lnTo>
                      <a:pt x="37848" y="7248"/>
                    </a:lnTo>
                    <a:lnTo>
                      <a:pt x="37848" y="7400"/>
                    </a:lnTo>
                    <a:lnTo>
                      <a:pt x="37848" y="7569"/>
                    </a:lnTo>
                    <a:lnTo>
                      <a:pt x="37848" y="7721"/>
                    </a:lnTo>
                    <a:lnTo>
                      <a:pt x="37848" y="7890"/>
                    </a:lnTo>
                    <a:lnTo>
                      <a:pt x="37848" y="8042"/>
                    </a:lnTo>
                    <a:lnTo>
                      <a:pt x="37848" y="8214"/>
                    </a:lnTo>
                    <a:lnTo>
                      <a:pt x="37848" y="8367"/>
                    </a:lnTo>
                    <a:lnTo>
                      <a:pt x="37848" y="8535"/>
                    </a:lnTo>
                    <a:lnTo>
                      <a:pt x="37848" y="8688"/>
                    </a:lnTo>
                    <a:lnTo>
                      <a:pt x="37848" y="8856"/>
                    </a:lnTo>
                    <a:lnTo>
                      <a:pt x="37848" y="9009"/>
                    </a:lnTo>
                    <a:lnTo>
                      <a:pt x="37848" y="9180"/>
                    </a:lnTo>
                    <a:lnTo>
                      <a:pt x="37848" y="9333"/>
                    </a:lnTo>
                    <a:lnTo>
                      <a:pt x="37848" y="9501"/>
                    </a:lnTo>
                    <a:lnTo>
                      <a:pt x="37848" y="9654"/>
                    </a:lnTo>
                    <a:lnTo>
                      <a:pt x="37848" y="9788"/>
                    </a:lnTo>
                    <a:lnTo>
                      <a:pt x="37193" y="9788"/>
                    </a:lnTo>
                    <a:lnTo>
                      <a:pt x="37193" y="9694"/>
                    </a:lnTo>
                    <a:lnTo>
                      <a:pt x="37193" y="9408"/>
                    </a:lnTo>
                    <a:lnTo>
                      <a:pt x="37193" y="9286"/>
                    </a:lnTo>
                    <a:lnTo>
                      <a:pt x="37193" y="8999"/>
                    </a:lnTo>
                    <a:lnTo>
                      <a:pt x="37193" y="8881"/>
                    </a:lnTo>
                    <a:lnTo>
                      <a:pt x="37193" y="8594"/>
                    </a:lnTo>
                    <a:lnTo>
                      <a:pt x="37193" y="8473"/>
                    </a:lnTo>
                    <a:lnTo>
                      <a:pt x="37193" y="8186"/>
                    </a:lnTo>
                    <a:lnTo>
                      <a:pt x="37193" y="8064"/>
                    </a:lnTo>
                    <a:lnTo>
                      <a:pt x="37193" y="7812"/>
                    </a:lnTo>
                    <a:lnTo>
                      <a:pt x="37193" y="7631"/>
                    </a:lnTo>
                    <a:lnTo>
                      <a:pt x="37337" y="7631"/>
                    </a:lnTo>
                    <a:lnTo>
                      <a:pt x="37337" y="7531"/>
                    </a:lnTo>
                    <a:lnTo>
                      <a:pt x="37337" y="7438"/>
                    </a:lnTo>
                    <a:lnTo>
                      <a:pt x="37337" y="7325"/>
                    </a:lnTo>
                    <a:lnTo>
                      <a:pt x="37012" y="7325"/>
                    </a:lnTo>
                    <a:lnTo>
                      <a:pt x="37012" y="7195"/>
                    </a:lnTo>
                    <a:lnTo>
                      <a:pt x="36660" y="7195"/>
                    </a:lnTo>
                    <a:lnTo>
                      <a:pt x="36660" y="6443"/>
                    </a:lnTo>
                    <a:lnTo>
                      <a:pt x="36585" y="6443"/>
                    </a:lnTo>
                    <a:lnTo>
                      <a:pt x="36585" y="7195"/>
                    </a:lnTo>
                    <a:lnTo>
                      <a:pt x="35616" y="7195"/>
                    </a:lnTo>
                    <a:lnTo>
                      <a:pt x="35616" y="7325"/>
                    </a:lnTo>
                    <a:lnTo>
                      <a:pt x="35317" y="7325"/>
                    </a:lnTo>
                    <a:lnTo>
                      <a:pt x="35317" y="6836"/>
                    </a:lnTo>
                    <a:lnTo>
                      <a:pt x="34868" y="6836"/>
                    </a:lnTo>
                    <a:lnTo>
                      <a:pt x="34868" y="7241"/>
                    </a:lnTo>
                    <a:lnTo>
                      <a:pt x="34628" y="7241"/>
                    </a:lnTo>
                    <a:lnTo>
                      <a:pt x="34628" y="6543"/>
                    </a:lnTo>
                    <a:lnTo>
                      <a:pt x="34556" y="6543"/>
                    </a:lnTo>
                    <a:lnTo>
                      <a:pt x="34556" y="7241"/>
                    </a:lnTo>
                    <a:lnTo>
                      <a:pt x="33655" y="7241"/>
                    </a:lnTo>
                    <a:lnTo>
                      <a:pt x="33655" y="7363"/>
                    </a:lnTo>
                    <a:lnTo>
                      <a:pt x="33375" y="7363"/>
                    </a:lnTo>
                    <a:lnTo>
                      <a:pt x="33375" y="6908"/>
                    </a:lnTo>
                    <a:lnTo>
                      <a:pt x="32957" y="6908"/>
                    </a:lnTo>
                    <a:lnTo>
                      <a:pt x="32957" y="7363"/>
                    </a:lnTo>
                    <a:lnTo>
                      <a:pt x="32527" y="7363"/>
                    </a:lnTo>
                    <a:lnTo>
                      <a:pt x="32527" y="7469"/>
                    </a:lnTo>
                    <a:lnTo>
                      <a:pt x="32527" y="7556"/>
                    </a:lnTo>
                    <a:lnTo>
                      <a:pt x="32527" y="7647"/>
                    </a:lnTo>
                    <a:lnTo>
                      <a:pt x="32661" y="7647"/>
                    </a:lnTo>
                    <a:lnTo>
                      <a:pt x="32661" y="7818"/>
                    </a:lnTo>
                    <a:lnTo>
                      <a:pt x="32661" y="8052"/>
                    </a:lnTo>
                    <a:lnTo>
                      <a:pt x="32661" y="8167"/>
                    </a:lnTo>
                    <a:lnTo>
                      <a:pt x="32661" y="8432"/>
                    </a:lnTo>
                    <a:lnTo>
                      <a:pt x="32661" y="8544"/>
                    </a:lnTo>
                    <a:lnTo>
                      <a:pt x="32661" y="8809"/>
                    </a:lnTo>
                    <a:lnTo>
                      <a:pt x="32661" y="8819"/>
                    </a:lnTo>
                    <a:lnTo>
                      <a:pt x="32471" y="8819"/>
                    </a:lnTo>
                    <a:lnTo>
                      <a:pt x="32471" y="8591"/>
                    </a:lnTo>
                    <a:lnTo>
                      <a:pt x="31879" y="8591"/>
                    </a:lnTo>
                    <a:lnTo>
                      <a:pt x="31879" y="8819"/>
                    </a:lnTo>
                    <a:lnTo>
                      <a:pt x="31745" y="8819"/>
                    </a:lnTo>
                    <a:lnTo>
                      <a:pt x="31745" y="8688"/>
                    </a:lnTo>
                    <a:lnTo>
                      <a:pt x="31745" y="8547"/>
                    </a:lnTo>
                    <a:lnTo>
                      <a:pt x="31745" y="8392"/>
                    </a:lnTo>
                    <a:lnTo>
                      <a:pt x="31745" y="8254"/>
                    </a:lnTo>
                    <a:lnTo>
                      <a:pt x="31745" y="8099"/>
                    </a:lnTo>
                    <a:lnTo>
                      <a:pt x="31745" y="7958"/>
                    </a:lnTo>
                    <a:lnTo>
                      <a:pt x="31745" y="7802"/>
                    </a:lnTo>
                    <a:lnTo>
                      <a:pt x="31745" y="7665"/>
                    </a:lnTo>
                    <a:lnTo>
                      <a:pt x="31745" y="7509"/>
                    </a:lnTo>
                    <a:lnTo>
                      <a:pt x="31745" y="7369"/>
                    </a:lnTo>
                    <a:lnTo>
                      <a:pt x="31745" y="7213"/>
                    </a:lnTo>
                    <a:lnTo>
                      <a:pt x="31745" y="7076"/>
                    </a:lnTo>
                    <a:lnTo>
                      <a:pt x="31745" y="6920"/>
                    </a:lnTo>
                    <a:lnTo>
                      <a:pt x="31745" y="6780"/>
                    </a:lnTo>
                    <a:lnTo>
                      <a:pt x="31745" y="6624"/>
                    </a:lnTo>
                    <a:lnTo>
                      <a:pt x="31745" y="6487"/>
                    </a:lnTo>
                    <a:lnTo>
                      <a:pt x="31745" y="6331"/>
                    </a:lnTo>
                    <a:lnTo>
                      <a:pt x="31745" y="6191"/>
                    </a:lnTo>
                    <a:lnTo>
                      <a:pt x="31745" y="6035"/>
                    </a:lnTo>
                    <a:lnTo>
                      <a:pt x="31745" y="5898"/>
                    </a:lnTo>
                    <a:lnTo>
                      <a:pt x="31745" y="5742"/>
                    </a:lnTo>
                    <a:lnTo>
                      <a:pt x="31745" y="5602"/>
                    </a:lnTo>
                    <a:lnTo>
                      <a:pt x="31745" y="5446"/>
                    </a:lnTo>
                    <a:lnTo>
                      <a:pt x="31745" y="5309"/>
                    </a:lnTo>
                    <a:lnTo>
                      <a:pt x="31745" y="5153"/>
                    </a:lnTo>
                    <a:lnTo>
                      <a:pt x="31745" y="5013"/>
                    </a:lnTo>
                    <a:lnTo>
                      <a:pt x="31745" y="4857"/>
                    </a:lnTo>
                    <a:lnTo>
                      <a:pt x="31745" y="4720"/>
                    </a:lnTo>
                    <a:lnTo>
                      <a:pt x="31745" y="4564"/>
                    </a:lnTo>
                    <a:lnTo>
                      <a:pt x="31745" y="4424"/>
                    </a:lnTo>
                    <a:lnTo>
                      <a:pt x="31745" y="4271"/>
                    </a:lnTo>
                    <a:lnTo>
                      <a:pt x="31745" y="4131"/>
                    </a:lnTo>
                    <a:lnTo>
                      <a:pt x="31745" y="3975"/>
                    </a:lnTo>
                    <a:lnTo>
                      <a:pt x="31745" y="3834"/>
                    </a:lnTo>
                    <a:lnTo>
                      <a:pt x="31745" y="3682"/>
                    </a:lnTo>
                    <a:lnTo>
                      <a:pt x="31745" y="3541"/>
                    </a:lnTo>
                    <a:lnTo>
                      <a:pt x="31745" y="3386"/>
                    </a:lnTo>
                    <a:lnTo>
                      <a:pt x="31745" y="3183"/>
                    </a:lnTo>
                    <a:lnTo>
                      <a:pt x="31408" y="3183"/>
                    </a:lnTo>
                    <a:lnTo>
                      <a:pt x="31408" y="2943"/>
                    </a:lnTo>
                    <a:lnTo>
                      <a:pt x="28693" y="2943"/>
                    </a:lnTo>
                    <a:lnTo>
                      <a:pt x="28693" y="3183"/>
                    </a:lnTo>
                    <a:lnTo>
                      <a:pt x="28372" y="3183"/>
                    </a:lnTo>
                    <a:lnTo>
                      <a:pt x="28372" y="3386"/>
                    </a:lnTo>
                    <a:lnTo>
                      <a:pt x="28372" y="3541"/>
                    </a:lnTo>
                    <a:lnTo>
                      <a:pt x="28372" y="3682"/>
                    </a:lnTo>
                    <a:lnTo>
                      <a:pt x="28372" y="3834"/>
                    </a:lnTo>
                    <a:lnTo>
                      <a:pt x="28372" y="3975"/>
                    </a:lnTo>
                    <a:lnTo>
                      <a:pt x="28372" y="4131"/>
                    </a:lnTo>
                    <a:lnTo>
                      <a:pt x="28372" y="4271"/>
                    </a:lnTo>
                    <a:lnTo>
                      <a:pt x="28372" y="4424"/>
                    </a:lnTo>
                    <a:lnTo>
                      <a:pt x="28372" y="4564"/>
                    </a:lnTo>
                    <a:lnTo>
                      <a:pt x="28372" y="4720"/>
                    </a:lnTo>
                    <a:lnTo>
                      <a:pt x="28372" y="4857"/>
                    </a:lnTo>
                    <a:lnTo>
                      <a:pt x="28372" y="5013"/>
                    </a:lnTo>
                    <a:lnTo>
                      <a:pt x="28372" y="5153"/>
                    </a:lnTo>
                    <a:lnTo>
                      <a:pt x="28372" y="5309"/>
                    </a:lnTo>
                    <a:lnTo>
                      <a:pt x="28372" y="5446"/>
                    </a:lnTo>
                    <a:lnTo>
                      <a:pt x="28372" y="5602"/>
                    </a:lnTo>
                    <a:lnTo>
                      <a:pt x="28372" y="5742"/>
                    </a:lnTo>
                    <a:lnTo>
                      <a:pt x="28372" y="5898"/>
                    </a:lnTo>
                    <a:lnTo>
                      <a:pt x="28372" y="6035"/>
                    </a:lnTo>
                    <a:lnTo>
                      <a:pt x="28372" y="6191"/>
                    </a:lnTo>
                    <a:lnTo>
                      <a:pt x="28372" y="6331"/>
                    </a:lnTo>
                    <a:lnTo>
                      <a:pt x="28372" y="6487"/>
                    </a:lnTo>
                    <a:lnTo>
                      <a:pt x="28372" y="6624"/>
                    </a:lnTo>
                    <a:lnTo>
                      <a:pt x="28372" y="6780"/>
                    </a:lnTo>
                    <a:lnTo>
                      <a:pt x="28372" y="6920"/>
                    </a:lnTo>
                    <a:lnTo>
                      <a:pt x="28372" y="7076"/>
                    </a:lnTo>
                    <a:lnTo>
                      <a:pt x="28372" y="7213"/>
                    </a:lnTo>
                    <a:lnTo>
                      <a:pt x="28372" y="7369"/>
                    </a:lnTo>
                    <a:lnTo>
                      <a:pt x="28372" y="7509"/>
                    </a:lnTo>
                    <a:lnTo>
                      <a:pt x="28372" y="7665"/>
                    </a:lnTo>
                    <a:lnTo>
                      <a:pt x="28372" y="7802"/>
                    </a:lnTo>
                    <a:lnTo>
                      <a:pt x="28372" y="7958"/>
                    </a:lnTo>
                    <a:lnTo>
                      <a:pt x="28372" y="8099"/>
                    </a:lnTo>
                    <a:lnTo>
                      <a:pt x="28372" y="8254"/>
                    </a:lnTo>
                    <a:lnTo>
                      <a:pt x="28372" y="8392"/>
                    </a:lnTo>
                    <a:lnTo>
                      <a:pt x="28372" y="8547"/>
                    </a:lnTo>
                    <a:lnTo>
                      <a:pt x="28372" y="8688"/>
                    </a:lnTo>
                    <a:lnTo>
                      <a:pt x="28372" y="8843"/>
                    </a:lnTo>
                    <a:lnTo>
                      <a:pt x="28372" y="8981"/>
                    </a:lnTo>
                    <a:lnTo>
                      <a:pt x="28372" y="9015"/>
                    </a:lnTo>
                    <a:lnTo>
                      <a:pt x="27134" y="9015"/>
                    </a:lnTo>
                    <a:lnTo>
                      <a:pt x="27134" y="6107"/>
                    </a:lnTo>
                    <a:lnTo>
                      <a:pt x="27134" y="5745"/>
                    </a:lnTo>
                    <a:lnTo>
                      <a:pt x="27134" y="5564"/>
                    </a:lnTo>
                    <a:lnTo>
                      <a:pt x="27134" y="5514"/>
                    </a:lnTo>
                    <a:lnTo>
                      <a:pt x="25292" y="5514"/>
                    </a:lnTo>
                    <a:lnTo>
                      <a:pt x="25292" y="4648"/>
                    </a:lnTo>
                    <a:lnTo>
                      <a:pt x="25030" y="4648"/>
                    </a:lnTo>
                    <a:lnTo>
                      <a:pt x="25030" y="5514"/>
                    </a:lnTo>
                    <a:lnTo>
                      <a:pt x="24385" y="5514"/>
                    </a:lnTo>
                    <a:lnTo>
                      <a:pt x="24385" y="5075"/>
                    </a:lnTo>
                    <a:lnTo>
                      <a:pt x="23248" y="5075"/>
                    </a:lnTo>
                    <a:lnTo>
                      <a:pt x="23248" y="5514"/>
                    </a:lnTo>
                    <a:lnTo>
                      <a:pt x="22618" y="5514"/>
                    </a:lnTo>
                    <a:lnTo>
                      <a:pt x="22618" y="5564"/>
                    </a:lnTo>
                    <a:lnTo>
                      <a:pt x="22618" y="5745"/>
                    </a:lnTo>
                    <a:lnTo>
                      <a:pt x="22618" y="6107"/>
                    </a:lnTo>
                    <a:lnTo>
                      <a:pt x="22618" y="9015"/>
                    </a:lnTo>
                    <a:lnTo>
                      <a:pt x="21926" y="9015"/>
                    </a:lnTo>
                    <a:lnTo>
                      <a:pt x="21926" y="8962"/>
                    </a:lnTo>
                    <a:lnTo>
                      <a:pt x="21926" y="8669"/>
                    </a:lnTo>
                    <a:lnTo>
                      <a:pt x="21926" y="8370"/>
                    </a:lnTo>
                    <a:lnTo>
                      <a:pt x="21926" y="8077"/>
                    </a:lnTo>
                    <a:lnTo>
                      <a:pt x="21926" y="7781"/>
                    </a:lnTo>
                    <a:lnTo>
                      <a:pt x="21926" y="7484"/>
                    </a:lnTo>
                    <a:lnTo>
                      <a:pt x="21926" y="7188"/>
                    </a:lnTo>
                    <a:lnTo>
                      <a:pt x="21926" y="6895"/>
                    </a:lnTo>
                    <a:lnTo>
                      <a:pt x="21926" y="6596"/>
                    </a:lnTo>
                    <a:lnTo>
                      <a:pt x="21926" y="6303"/>
                    </a:lnTo>
                    <a:lnTo>
                      <a:pt x="21926" y="6004"/>
                    </a:lnTo>
                    <a:lnTo>
                      <a:pt x="21926" y="5711"/>
                    </a:lnTo>
                    <a:lnTo>
                      <a:pt x="21926" y="5412"/>
                    </a:lnTo>
                    <a:lnTo>
                      <a:pt x="21926" y="5119"/>
                    </a:lnTo>
                    <a:lnTo>
                      <a:pt x="21926" y="4819"/>
                    </a:lnTo>
                    <a:lnTo>
                      <a:pt x="21926" y="4526"/>
                    </a:lnTo>
                    <a:lnTo>
                      <a:pt x="21926" y="4227"/>
                    </a:lnTo>
                    <a:lnTo>
                      <a:pt x="21926" y="3934"/>
                    </a:lnTo>
                    <a:lnTo>
                      <a:pt x="21926" y="3638"/>
                    </a:lnTo>
                    <a:lnTo>
                      <a:pt x="21926" y="3345"/>
                    </a:lnTo>
                    <a:lnTo>
                      <a:pt x="21926" y="3046"/>
                    </a:lnTo>
                    <a:lnTo>
                      <a:pt x="21926" y="2753"/>
                    </a:lnTo>
                    <a:lnTo>
                      <a:pt x="21926" y="2454"/>
                    </a:lnTo>
                    <a:lnTo>
                      <a:pt x="21926" y="2161"/>
                    </a:lnTo>
                    <a:lnTo>
                      <a:pt x="21926" y="1861"/>
                    </a:lnTo>
                    <a:lnTo>
                      <a:pt x="21926" y="1568"/>
                    </a:lnTo>
                    <a:lnTo>
                      <a:pt x="21926" y="1244"/>
                    </a:lnTo>
                    <a:lnTo>
                      <a:pt x="21496" y="1244"/>
                    </a:lnTo>
                    <a:lnTo>
                      <a:pt x="21496" y="936"/>
                    </a:lnTo>
                    <a:lnTo>
                      <a:pt x="20863" y="936"/>
                    </a:lnTo>
                    <a:lnTo>
                      <a:pt x="20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6" name="Google Shape;466;p26"/>
            <p:cNvSpPr/>
            <p:nvPr/>
          </p:nvSpPr>
          <p:spPr>
            <a:xfrm>
              <a:off x="7974809" y="4414567"/>
              <a:ext cx="4277215" cy="949764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7"/>
          <p:cNvGrpSpPr/>
          <p:nvPr/>
        </p:nvGrpSpPr>
        <p:grpSpPr>
          <a:xfrm flipH="1">
            <a:off x="-12695" y="-283152"/>
            <a:ext cx="8907252" cy="654153"/>
            <a:chOff x="281343" y="-283152"/>
            <a:chExt cx="8907252" cy="654153"/>
          </a:xfrm>
        </p:grpSpPr>
        <p:sp>
          <p:nvSpPr>
            <p:cNvPr id="469" name="Google Shape;469;p27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27"/>
          <p:cNvSpPr txBox="1"/>
          <p:nvPr>
            <p:ph type="ctrTitle"/>
          </p:nvPr>
        </p:nvSpPr>
        <p:spPr>
          <a:xfrm>
            <a:off x="787025" y="656550"/>
            <a:ext cx="48771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3" name="Google Shape;473;p27"/>
          <p:cNvSpPr txBox="1"/>
          <p:nvPr>
            <p:ph idx="1" type="subTitle"/>
          </p:nvPr>
        </p:nvSpPr>
        <p:spPr>
          <a:xfrm>
            <a:off x="781475" y="1691275"/>
            <a:ext cx="48882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4" name="Google Shape;474;p27"/>
          <p:cNvSpPr txBox="1"/>
          <p:nvPr/>
        </p:nvSpPr>
        <p:spPr>
          <a:xfrm>
            <a:off x="779475" y="2963350"/>
            <a:ext cx="4888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9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9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b="1" lang="en" sz="9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" name="Google Shape;475;p27"/>
          <p:cNvSpPr/>
          <p:nvPr/>
        </p:nvSpPr>
        <p:spPr>
          <a:xfrm flipH="1">
            <a:off x="203724" y="480508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8"/>
          <p:cNvGrpSpPr/>
          <p:nvPr/>
        </p:nvGrpSpPr>
        <p:grpSpPr>
          <a:xfrm>
            <a:off x="-248966" y="4062673"/>
            <a:ext cx="9522845" cy="1077349"/>
            <a:chOff x="-389425" y="3982702"/>
            <a:chExt cx="10260581" cy="1160811"/>
          </a:xfrm>
        </p:grpSpPr>
        <p:sp>
          <p:nvSpPr>
            <p:cNvPr id="478" name="Google Shape;478;p28"/>
            <p:cNvSpPr/>
            <p:nvPr/>
          </p:nvSpPr>
          <p:spPr>
            <a:xfrm>
              <a:off x="-389425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4643500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28"/>
          <p:cNvSpPr/>
          <p:nvPr/>
        </p:nvSpPr>
        <p:spPr>
          <a:xfrm>
            <a:off x="-60425" y="3982703"/>
            <a:ext cx="2835768" cy="1251593"/>
          </a:xfrm>
          <a:custGeom>
            <a:rect b="b" l="l" r="r" t="t"/>
            <a:pathLst>
              <a:path extrusionOk="0" h="11350" w="25716">
                <a:moveTo>
                  <a:pt x="5128" y="0"/>
                </a:moveTo>
                <a:cubicBezTo>
                  <a:pt x="3915" y="0"/>
                  <a:pt x="2877" y="745"/>
                  <a:pt x="2444" y="1802"/>
                </a:cubicBezTo>
                <a:cubicBezTo>
                  <a:pt x="2073" y="1437"/>
                  <a:pt x="1565" y="1210"/>
                  <a:pt x="1001" y="1210"/>
                </a:cubicBezTo>
                <a:cubicBezTo>
                  <a:pt x="639" y="1210"/>
                  <a:pt x="300" y="1306"/>
                  <a:pt x="3" y="1468"/>
                </a:cubicBezTo>
                <a:lnTo>
                  <a:pt x="3" y="5049"/>
                </a:lnTo>
                <a:lnTo>
                  <a:pt x="3" y="5049"/>
                </a:lnTo>
                <a:cubicBezTo>
                  <a:pt x="2" y="5049"/>
                  <a:pt x="1" y="5048"/>
                  <a:pt x="1" y="5048"/>
                </a:cubicBezTo>
                <a:lnTo>
                  <a:pt x="1" y="5048"/>
                </a:lnTo>
                <a:cubicBezTo>
                  <a:pt x="1" y="5048"/>
                  <a:pt x="1" y="5049"/>
                  <a:pt x="3" y="5050"/>
                </a:cubicBezTo>
                <a:lnTo>
                  <a:pt x="3" y="11350"/>
                </a:lnTo>
                <a:lnTo>
                  <a:pt x="25588" y="11350"/>
                </a:lnTo>
                <a:cubicBezTo>
                  <a:pt x="25641" y="11169"/>
                  <a:pt x="25716" y="10848"/>
                  <a:pt x="25716" y="10651"/>
                </a:cubicBezTo>
                <a:cubicBezTo>
                  <a:pt x="25716" y="9517"/>
                  <a:pt x="24796" y="8600"/>
                  <a:pt x="23665" y="8600"/>
                </a:cubicBezTo>
                <a:cubicBezTo>
                  <a:pt x="23500" y="8600"/>
                  <a:pt x="23341" y="8619"/>
                  <a:pt x="23188" y="8656"/>
                </a:cubicBezTo>
                <a:cubicBezTo>
                  <a:pt x="23150" y="7556"/>
                  <a:pt x="22250" y="6674"/>
                  <a:pt x="21140" y="6674"/>
                </a:cubicBezTo>
                <a:cubicBezTo>
                  <a:pt x="20436" y="6674"/>
                  <a:pt x="19815" y="7029"/>
                  <a:pt x="19447" y="7572"/>
                </a:cubicBezTo>
                <a:cubicBezTo>
                  <a:pt x="19145" y="6365"/>
                  <a:pt x="18054" y="5471"/>
                  <a:pt x="16754" y="5471"/>
                </a:cubicBezTo>
                <a:cubicBezTo>
                  <a:pt x="15972" y="5471"/>
                  <a:pt x="15264" y="5795"/>
                  <a:pt x="14763" y="6316"/>
                </a:cubicBezTo>
                <a:cubicBezTo>
                  <a:pt x="14519" y="5452"/>
                  <a:pt x="13728" y="4816"/>
                  <a:pt x="12786" y="4816"/>
                </a:cubicBezTo>
                <a:cubicBezTo>
                  <a:pt x="12475" y="4816"/>
                  <a:pt x="12179" y="4885"/>
                  <a:pt x="11917" y="5009"/>
                </a:cubicBezTo>
                <a:cubicBezTo>
                  <a:pt x="11917" y="4991"/>
                  <a:pt x="11917" y="4969"/>
                  <a:pt x="11917" y="4950"/>
                </a:cubicBezTo>
                <a:cubicBezTo>
                  <a:pt x="11917" y="3348"/>
                  <a:pt x="10620" y="2051"/>
                  <a:pt x="9018" y="2051"/>
                </a:cubicBezTo>
                <a:cubicBezTo>
                  <a:pt x="8641" y="2051"/>
                  <a:pt x="8282" y="2123"/>
                  <a:pt x="7955" y="2254"/>
                </a:cubicBezTo>
                <a:cubicBezTo>
                  <a:pt x="7659" y="964"/>
                  <a:pt x="6506" y="0"/>
                  <a:pt x="51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319443" y="3538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7999269" y="237207"/>
            <a:ext cx="1502794" cy="514311"/>
          </a:xfrm>
          <a:custGeom>
            <a:rect b="b" l="l" r="r" t="t"/>
            <a:pathLst>
              <a:path extrusionOk="0" h="4664" w="13628">
                <a:moveTo>
                  <a:pt x="8853" y="1"/>
                </a:moveTo>
                <a:cubicBezTo>
                  <a:pt x="7716" y="1"/>
                  <a:pt x="6959" y="1204"/>
                  <a:pt x="6739" y="1961"/>
                </a:cubicBezTo>
                <a:cubicBezTo>
                  <a:pt x="6469" y="1674"/>
                  <a:pt x="6277" y="1578"/>
                  <a:pt x="6140" y="1578"/>
                </a:cubicBezTo>
                <a:cubicBezTo>
                  <a:pt x="5897" y="1578"/>
                  <a:pt x="5829" y="1880"/>
                  <a:pt x="5813" y="1961"/>
                </a:cubicBezTo>
                <a:cubicBezTo>
                  <a:pt x="5260" y="1358"/>
                  <a:pt x="4615" y="1148"/>
                  <a:pt x="4046" y="1148"/>
                </a:cubicBezTo>
                <a:cubicBezTo>
                  <a:pt x="3450" y="1148"/>
                  <a:pt x="2938" y="1378"/>
                  <a:pt x="2703" y="1628"/>
                </a:cubicBezTo>
                <a:cubicBezTo>
                  <a:pt x="2238" y="2117"/>
                  <a:pt x="2341" y="3274"/>
                  <a:pt x="2341" y="3274"/>
                </a:cubicBezTo>
                <a:cubicBezTo>
                  <a:pt x="2341" y="3274"/>
                  <a:pt x="1656" y="2980"/>
                  <a:pt x="1078" y="2980"/>
                </a:cubicBezTo>
                <a:cubicBezTo>
                  <a:pt x="767" y="2980"/>
                  <a:pt x="487" y="3065"/>
                  <a:pt x="362" y="3327"/>
                </a:cubicBezTo>
                <a:cubicBezTo>
                  <a:pt x="0" y="4072"/>
                  <a:pt x="645" y="4327"/>
                  <a:pt x="645" y="4327"/>
                </a:cubicBezTo>
                <a:cubicBezTo>
                  <a:pt x="645" y="4327"/>
                  <a:pt x="590" y="4317"/>
                  <a:pt x="513" y="4317"/>
                </a:cubicBezTo>
                <a:cubicBezTo>
                  <a:pt x="347" y="4317"/>
                  <a:pt x="79" y="4364"/>
                  <a:pt x="28" y="4664"/>
                </a:cubicBezTo>
                <a:lnTo>
                  <a:pt x="13628" y="4664"/>
                </a:lnTo>
                <a:cubicBezTo>
                  <a:pt x="13628" y="4664"/>
                  <a:pt x="13582" y="4069"/>
                  <a:pt x="12620" y="4069"/>
                </a:cubicBezTo>
                <a:cubicBezTo>
                  <a:pt x="12580" y="4069"/>
                  <a:pt x="12539" y="4070"/>
                  <a:pt x="12496" y="4072"/>
                </a:cubicBezTo>
                <a:cubicBezTo>
                  <a:pt x="12463" y="3357"/>
                  <a:pt x="11765" y="2831"/>
                  <a:pt x="11016" y="2831"/>
                </a:cubicBezTo>
                <a:cubicBezTo>
                  <a:pt x="10660" y="2831"/>
                  <a:pt x="10292" y="2950"/>
                  <a:pt x="9978" y="3224"/>
                </a:cubicBezTo>
                <a:cubicBezTo>
                  <a:pt x="10698" y="1447"/>
                  <a:pt x="10261" y="138"/>
                  <a:pt x="9027" y="10"/>
                </a:cubicBezTo>
                <a:cubicBezTo>
                  <a:pt x="8968" y="4"/>
                  <a:pt x="8910" y="1"/>
                  <a:pt x="88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8428894" y="1833451"/>
            <a:ext cx="1502904" cy="514642"/>
          </a:xfrm>
          <a:custGeom>
            <a:rect b="b" l="l" r="r" t="t"/>
            <a:pathLst>
              <a:path extrusionOk="0" h="4667" w="13629">
                <a:moveTo>
                  <a:pt x="8854" y="0"/>
                </a:moveTo>
                <a:cubicBezTo>
                  <a:pt x="7714" y="0"/>
                  <a:pt x="6956" y="1206"/>
                  <a:pt x="6736" y="1964"/>
                </a:cubicBezTo>
                <a:cubicBezTo>
                  <a:pt x="6467" y="1677"/>
                  <a:pt x="6275" y="1580"/>
                  <a:pt x="6138" y="1580"/>
                </a:cubicBezTo>
                <a:cubicBezTo>
                  <a:pt x="5896" y="1580"/>
                  <a:pt x="5826" y="1882"/>
                  <a:pt x="5811" y="1964"/>
                </a:cubicBezTo>
                <a:cubicBezTo>
                  <a:pt x="5257" y="1360"/>
                  <a:pt x="4612" y="1150"/>
                  <a:pt x="4043" y="1150"/>
                </a:cubicBezTo>
                <a:cubicBezTo>
                  <a:pt x="3448" y="1150"/>
                  <a:pt x="2936" y="1380"/>
                  <a:pt x="2700" y="1630"/>
                </a:cubicBezTo>
                <a:cubicBezTo>
                  <a:pt x="2235" y="2119"/>
                  <a:pt x="2338" y="3276"/>
                  <a:pt x="2338" y="3276"/>
                </a:cubicBezTo>
                <a:cubicBezTo>
                  <a:pt x="2338" y="3276"/>
                  <a:pt x="1654" y="2982"/>
                  <a:pt x="1077" y="2982"/>
                </a:cubicBezTo>
                <a:cubicBezTo>
                  <a:pt x="766" y="2982"/>
                  <a:pt x="485" y="3067"/>
                  <a:pt x="359" y="3329"/>
                </a:cubicBezTo>
                <a:cubicBezTo>
                  <a:pt x="0" y="4074"/>
                  <a:pt x="643" y="4329"/>
                  <a:pt x="643" y="4329"/>
                </a:cubicBezTo>
                <a:cubicBezTo>
                  <a:pt x="643" y="4329"/>
                  <a:pt x="588" y="4319"/>
                  <a:pt x="510" y="4319"/>
                </a:cubicBezTo>
                <a:cubicBezTo>
                  <a:pt x="346" y="4319"/>
                  <a:pt x="78" y="4367"/>
                  <a:pt x="25" y="4666"/>
                </a:cubicBezTo>
                <a:lnTo>
                  <a:pt x="13628" y="4666"/>
                </a:lnTo>
                <a:cubicBezTo>
                  <a:pt x="13628" y="4666"/>
                  <a:pt x="13579" y="4071"/>
                  <a:pt x="12619" y="4071"/>
                </a:cubicBezTo>
                <a:cubicBezTo>
                  <a:pt x="12580" y="4071"/>
                  <a:pt x="12539" y="4072"/>
                  <a:pt x="12497" y="4074"/>
                </a:cubicBezTo>
                <a:cubicBezTo>
                  <a:pt x="12461" y="3360"/>
                  <a:pt x="11764" y="2833"/>
                  <a:pt x="11015" y="2833"/>
                </a:cubicBezTo>
                <a:cubicBezTo>
                  <a:pt x="10658" y="2833"/>
                  <a:pt x="10290" y="2952"/>
                  <a:pt x="9975" y="3226"/>
                </a:cubicBezTo>
                <a:cubicBezTo>
                  <a:pt x="10695" y="1449"/>
                  <a:pt x="10259" y="140"/>
                  <a:pt x="9024" y="9"/>
                </a:cubicBezTo>
                <a:cubicBezTo>
                  <a:pt x="8967" y="3"/>
                  <a:pt x="8910" y="0"/>
                  <a:pt x="8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7745279" y="4407638"/>
            <a:ext cx="2415519" cy="826671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8"/>
          <p:cNvSpPr/>
          <p:nvPr/>
        </p:nvSpPr>
        <p:spPr>
          <a:xfrm>
            <a:off x="-381106" y="1492051"/>
            <a:ext cx="1502904" cy="514642"/>
          </a:xfrm>
          <a:custGeom>
            <a:rect b="b" l="l" r="r" t="t"/>
            <a:pathLst>
              <a:path extrusionOk="0" h="4667" w="13629">
                <a:moveTo>
                  <a:pt x="8854" y="0"/>
                </a:moveTo>
                <a:cubicBezTo>
                  <a:pt x="7714" y="0"/>
                  <a:pt x="6956" y="1206"/>
                  <a:pt x="6736" y="1964"/>
                </a:cubicBezTo>
                <a:cubicBezTo>
                  <a:pt x="6467" y="1677"/>
                  <a:pt x="6275" y="1580"/>
                  <a:pt x="6138" y="1580"/>
                </a:cubicBezTo>
                <a:cubicBezTo>
                  <a:pt x="5896" y="1580"/>
                  <a:pt x="5826" y="1882"/>
                  <a:pt x="5811" y="1964"/>
                </a:cubicBezTo>
                <a:cubicBezTo>
                  <a:pt x="5257" y="1360"/>
                  <a:pt x="4612" y="1150"/>
                  <a:pt x="4043" y="1150"/>
                </a:cubicBezTo>
                <a:cubicBezTo>
                  <a:pt x="3448" y="1150"/>
                  <a:pt x="2936" y="1380"/>
                  <a:pt x="2700" y="1630"/>
                </a:cubicBezTo>
                <a:cubicBezTo>
                  <a:pt x="2235" y="2119"/>
                  <a:pt x="2338" y="3276"/>
                  <a:pt x="2338" y="3276"/>
                </a:cubicBezTo>
                <a:cubicBezTo>
                  <a:pt x="2338" y="3276"/>
                  <a:pt x="1654" y="2982"/>
                  <a:pt x="1077" y="2982"/>
                </a:cubicBezTo>
                <a:cubicBezTo>
                  <a:pt x="766" y="2982"/>
                  <a:pt x="485" y="3067"/>
                  <a:pt x="359" y="3329"/>
                </a:cubicBezTo>
                <a:cubicBezTo>
                  <a:pt x="0" y="4074"/>
                  <a:pt x="643" y="4329"/>
                  <a:pt x="643" y="4329"/>
                </a:cubicBezTo>
                <a:cubicBezTo>
                  <a:pt x="643" y="4329"/>
                  <a:pt x="588" y="4319"/>
                  <a:pt x="510" y="4319"/>
                </a:cubicBezTo>
                <a:cubicBezTo>
                  <a:pt x="346" y="4319"/>
                  <a:pt x="78" y="4367"/>
                  <a:pt x="25" y="4666"/>
                </a:cubicBezTo>
                <a:lnTo>
                  <a:pt x="13628" y="4666"/>
                </a:lnTo>
                <a:cubicBezTo>
                  <a:pt x="13628" y="4666"/>
                  <a:pt x="13579" y="4071"/>
                  <a:pt x="12619" y="4071"/>
                </a:cubicBezTo>
                <a:cubicBezTo>
                  <a:pt x="12580" y="4071"/>
                  <a:pt x="12539" y="4072"/>
                  <a:pt x="12497" y="4074"/>
                </a:cubicBezTo>
                <a:cubicBezTo>
                  <a:pt x="12461" y="3360"/>
                  <a:pt x="11764" y="2833"/>
                  <a:pt x="11015" y="2833"/>
                </a:cubicBezTo>
                <a:cubicBezTo>
                  <a:pt x="10658" y="2833"/>
                  <a:pt x="10290" y="2952"/>
                  <a:pt x="9975" y="3226"/>
                </a:cubicBezTo>
                <a:cubicBezTo>
                  <a:pt x="10695" y="1449"/>
                  <a:pt x="10259" y="140"/>
                  <a:pt x="9024" y="9"/>
                </a:cubicBezTo>
                <a:cubicBezTo>
                  <a:pt x="8967" y="3"/>
                  <a:pt x="8910" y="0"/>
                  <a:pt x="8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-12700" y="4067175"/>
            <a:ext cx="9201300" cy="11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29"/>
          <p:cNvGrpSpPr/>
          <p:nvPr/>
        </p:nvGrpSpPr>
        <p:grpSpPr>
          <a:xfrm>
            <a:off x="281343" y="-283152"/>
            <a:ext cx="8907252" cy="654153"/>
            <a:chOff x="281343" y="-283152"/>
            <a:chExt cx="8907252" cy="654153"/>
          </a:xfrm>
        </p:grpSpPr>
        <p:sp>
          <p:nvSpPr>
            <p:cNvPr id="490" name="Google Shape;490;p29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29"/>
          <p:cNvGrpSpPr/>
          <p:nvPr/>
        </p:nvGrpSpPr>
        <p:grpSpPr>
          <a:xfrm>
            <a:off x="109676" y="4868874"/>
            <a:ext cx="3319332" cy="418501"/>
            <a:chOff x="109676" y="4868874"/>
            <a:chExt cx="3319332" cy="418501"/>
          </a:xfrm>
        </p:grpSpPr>
        <p:sp>
          <p:nvSpPr>
            <p:cNvPr id="494" name="Google Shape;494;p29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1561814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9"/>
          <p:cNvGrpSpPr/>
          <p:nvPr/>
        </p:nvGrpSpPr>
        <p:grpSpPr>
          <a:xfrm>
            <a:off x="-312998" y="753901"/>
            <a:ext cx="3204287" cy="1023656"/>
            <a:chOff x="1568064" y="1702226"/>
            <a:chExt cx="3204287" cy="1023656"/>
          </a:xfrm>
        </p:grpSpPr>
        <p:sp>
          <p:nvSpPr>
            <p:cNvPr id="498" name="Google Shape;498;p29"/>
            <p:cNvSpPr/>
            <p:nvPr/>
          </p:nvSpPr>
          <p:spPr>
            <a:xfrm>
              <a:off x="1568064" y="2188855"/>
              <a:ext cx="1853791" cy="537027"/>
            </a:xfrm>
            <a:custGeom>
              <a:rect b="b" l="l" r="r" t="t"/>
              <a:pathLst>
                <a:path extrusionOk="0" fill="none" h="4870" w="16811">
                  <a:moveTo>
                    <a:pt x="0" y="4869"/>
                  </a:moveTo>
                  <a:lnTo>
                    <a:pt x="1681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11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4180954" y="2019367"/>
              <a:ext cx="434253" cy="211503"/>
            </a:xfrm>
            <a:custGeom>
              <a:rect b="b" l="l" r="r" t="t"/>
              <a:pathLst>
                <a:path extrusionOk="0" h="1918" w="3938">
                  <a:moveTo>
                    <a:pt x="1880" y="1"/>
                  </a:moveTo>
                  <a:cubicBezTo>
                    <a:pt x="1273" y="141"/>
                    <a:pt x="1" y="973"/>
                    <a:pt x="1" y="973"/>
                  </a:cubicBezTo>
                  <a:lnTo>
                    <a:pt x="3635" y="1918"/>
                  </a:lnTo>
                  <a:lnTo>
                    <a:pt x="3938" y="1737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3907700" y="1997754"/>
              <a:ext cx="719197" cy="213157"/>
            </a:xfrm>
            <a:custGeom>
              <a:rect b="b" l="l" r="r" t="t"/>
              <a:pathLst>
                <a:path extrusionOk="0" h="1933" w="6522">
                  <a:moveTo>
                    <a:pt x="4549" y="0"/>
                  </a:moveTo>
                  <a:lnTo>
                    <a:pt x="2426" y="530"/>
                  </a:lnTo>
                  <a:lnTo>
                    <a:pt x="1" y="1609"/>
                  </a:lnTo>
                  <a:cubicBezTo>
                    <a:pt x="1" y="1609"/>
                    <a:pt x="75" y="1619"/>
                    <a:pt x="223" y="1619"/>
                  </a:cubicBezTo>
                  <a:cubicBezTo>
                    <a:pt x="572" y="1619"/>
                    <a:pt x="1328" y="1561"/>
                    <a:pt x="2479" y="1169"/>
                  </a:cubicBezTo>
                  <a:cubicBezTo>
                    <a:pt x="3345" y="873"/>
                    <a:pt x="3872" y="565"/>
                    <a:pt x="4178" y="340"/>
                  </a:cubicBezTo>
                  <a:lnTo>
                    <a:pt x="6416" y="1933"/>
                  </a:lnTo>
                  <a:lnTo>
                    <a:pt x="6522" y="1867"/>
                  </a:lnTo>
                  <a:lnTo>
                    <a:pt x="4358" y="197"/>
                  </a:lnTo>
                  <a:cubicBezTo>
                    <a:pt x="4496" y="75"/>
                    <a:pt x="4549" y="0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3347079" y="1779416"/>
              <a:ext cx="309204" cy="334236"/>
            </a:xfrm>
            <a:custGeom>
              <a:rect b="b" l="l" r="r" t="t"/>
              <a:pathLst>
                <a:path extrusionOk="0" h="3031" w="2804">
                  <a:moveTo>
                    <a:pt x="551" y="0"/>
                  </a:moveTo>
                  <a:cubicBezTo>
                    <a:pt x="496" y="0"/>
                    <a:pt x="440" y="12"/>
                    <a:pt x="387" y="35"/>
                  </a:cubicBezTo>
                  <a:lnTo>
                    <a:pt x="1" y="213"/>
                  </a:lnTo>
                  <a:lnTo>
                    <a:pt x="659" y="3031"/>
                  </a:lnTo>
                  <a:lnTo>
                    <a:pt x="2803" y="2211"/>
                  </a:lnTo>
                  <a:cubicBezTo>
                    <a:pt x="2803" y="2211"/>
                    <a:pt x="2361" y="2192"/>
                    <a:pt x="1828" y="1494"/>
                  </a:cubicBezTo>
                  <a:cubicBezTo>
                    <a:pt x="1478" y="1036"/>
                    <a:pt x="1098" y="490"/>
                    <a:pt x="877" y="169"/>
                  </a:cubicBezTo>
                  <a:cubicBezTo>
                    <a:pt x="801" y="61"/>
                    <a:pt x="678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3316864" y="1702226"/>
              <a:ext cx="1455487" cy="528757"/>
            </a:xfrm>
            <a:custGeom>
              <a:rect b="b" l="l" r="r" t="t"/>
              <a:pathLst>
                <a:path extrusionOk="0" h="4795" w="13199">
                  <a:moveTo>
                    <a:pt x="11468" y="1"/>
                  </a:moveTo>
                  <a:cubicBezTo>
                    <a:pt x="11149" y="1"/>
                    <a:pt x="10730" y="69"/>
                    <a:pt x="10184" y="265"/>
                  </a:cubicBezTo>
                  <a:cubicBezTo>
                    <a:pt x="7930" y="1044"/>
                    <a:pt x="933" y="3731"/>
                    <a:pt x="933" y="3731"/>
                  </a:cubicBezTo>
                  <a:lnTo>
                    <a:pt x="1" y="4547"/>
                  </a:lnTo>
                  <a:lnTo>
                    <a:pt x="1" y="4794"/>
                  </a:lnTo>
                  <a:cubicBezTo>
                    <a:pt x="1" y="4794"/>
                    <a:pt x="61" y="4794"/>
                    <a:pt x="168" y="4794"/>
                  </a:cubicBezTo>
                  <a:cubicBezTo>
                    <a:pt x="826" y="4794"/>
                    <a:pt x="3268" y="4778"/>
                    <a:pt x="4573" y="4547"/>
                  </a:cubicBezTo>
                  <a:cubicBezTo>
                    <a:pt x="12784" y="1876"/>
                    <a:pt x="13198" y="1137"/>
                    <a:pt x="13108" y="742"/>
                  </a:cubicBezTo>
                  <a:cubicBezTo>
                    <a:pt x="13039" y="427"/>
                    <a:pt x="12416" y="374"/>
                    <a:pt x="12416" y="374"/>
                  </a:cubicBezTo>
                  <a:cubicBezTo>
                    <a:pt x="12416" y="374"/>
                    <a:pt x="12214" y="1"/>
                    <a:pt x="1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818380" y="1868515"/>
              <a:ext cx="110" cy="11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139878" y="1759236"/>
              <a:ext cx="857369" cy="260243"/>
            </a:xfrm>
            <a:custGeom>
              <a:rect b="b" l="l" r="r" t="t"/>
              <a:pathLst>
                <a:path extrusionOk="0" h="2360" w="7775">
                  <a:moveTo>
                    <a:pt x="586" y="0"/>
                  </a:moveTo>
                  <a:lnTo>
                    <a:pt x="0" y="147"/>
                  </a:lnTo>
                  <a:lnTo>
                    <a:pt x="6450" y="2360"/>
                  </a:lnTo>
                  <a:lnTo>
                    <a:pt x="7774" y="147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177701" y="1759236"/>
              <a:ext cx="845680" cy="173348"/>
            </a:xfrm>
            <a:custGeom>
              <a:rect b="b" l="l" r="r" t="t"/>
              <a:pathLst>
                <a:path extrusionOk="0" h="1572" w="7669">
                  <a:moveTo>
                    <a:pt x="243" y="0"/>
                  </a:moveTo>
                  <a:lnTo>
                    <a:pt x="0" y="81"/>
                  </a:lnTo>
                  <a:lnTo>
                    <a:pt x="7288" y="1571"/>
                  </a:lnTo>
                  <a:lnTo>
                    <a:pt x="7668" y="131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848595" y="1883292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3" y="0"/>
                  </a:moveTo>
                  <a:cubicBezTo>
                    <a:pt x="2123" y="0"/>
                    <a:pt x="873" y="371"/>
                    <a:pt x="132" y="1020"/>
                  </a:cubicBezTo>
                  <a:cubicBezTo>
                    <a:pt x="38" y="1101"/>
                    <a:pt x="1" y="1232"/>
                    <a:pt x="35" y="1353"/>
                  </a:cubicBezTo>
                  <a:cubicBezTo>
                    <a:pt x="35" y="1356"/>
                    <a:pt x="35" y="1359"/>
                    <a:pt x="35" y="1363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6" y="1598"/>
                    <a:pt x="367" y="1597"/>
                    <a:pt x="378" y="1596"/>
                  </a:cubicBezTo>
                  <a:cubicBezTo>
                    <a:pt x="771" y="1559"/>
                    <a:pt x="1650" y="1437"/>
                    <a:pt x="2385" y="1098"/>
                  </a:cubicBezTo>
                  <a:cubicBezTo>
                    <a:pt x="2148" y="147"/>
                    <a:pt x="2123" y="0"/>
                    <a:pt x="2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094115" y="1709393"/>
              <a:ext cx="1587814" cy="472077"/>
            </a:xfrm>
            <a:custGeom>
              <a:rect b="b" l="l" r="r" t="t"/>
              <a:pathLst>
                <a:path extrusionOk="0" h="4281" w="14399">
                  <a:moveTo>
                    <a:pt x="13968" y="0"/>
                  </a:moveTo>
                  <a:cubicBezTo>
                    <a:pt x="13816" y="31"/>
                    <a:pt x="13644" y="72"/>
                    <a:pt x="13557" y="103"/>
                  </a:cubicBezTo>
                  <a:cubicBezTo>
                    <a:pt x="13370" y="165"/>
                    <a:pt x="13345" y="175"/>
                    <a:pt x="13189" y="452"/>
                  </a:cubicBezTo>
                  <a:cubicBezTo>
                    <a:pt x="13660" y="271"/>
                    <a:pt x="14398" y="256"/>
                    <a:pt x="14398" y="256"/>
                  </a:cubicBezTo>
                  <a:cubicBezTo>
                    <a:pt x="14342" y="190"/>
                    <a:pt x="14211" y="72"/>
                    <a:pt x="13968" y="0"/>
                  </a:cubicBezTo>
                  <a:close/>
                  <a:moveTo>
                    <a:pt x="11724" y="599"/>
                  </a:moveTo>
                  <a:cubicBezTo>
                    <a:pt x="11680" y="599"/>
                    <a:pt x="11646" y="636"/>
                    <a:pt x="11646" y="680"/>
                  </a:cubicBezTo>
                  <a:lnTo>
                    <a:pt x="11646" y="792"/>
                  </a:lnTo>
                  <a:cubicBezTo>
                    <a:pt x="11646" y="836"/>
                    <a:pt x="11680" y="870"/>
                    <a:pt x="11724" y="870"/>
                  </a:cubicBezTo>
                  <a:cubicBezTo>
                    <a:pt x="11771" y="870"/>
                    <a:pt x="11805" y="836"/>
                    <a:pt x="11805" y="792"/>
                  </a:cubicBezTo>
                  <a:lnTo>
                    <a:pt x="11805" y="680"/>
                  </a:lnTo>
                  <a:cubicBezTo>
                    <a:pt x="11805" y="636"/>
                    <a:pt x="11771" y="599"/>
                    <a:pt x="11724" y="599"/>
                  </a:cubicBezTo>
                  <a:close/>
                  <a:moveTo>
                    <a:pt x="11369" y="736"/>
                  </a:moveTo>
                  <a:cubicBezTo>
                    <a:pt x="11325" y="736"/>
                    <a:pt x="11291" y="770"/>
                    <a:pt x="11291" y="814"/>
                  </a:cubicBezTo>
                  <a:lnTo>
                    <a:pt x="11291" y="926"/>
                  </a:lnTo>
                  <a:cubicBezTo>
                    <a:pt x="11291" y="973"/>
                    <a:pt x="11325" y="1007"/>
                    <a:pt x="11369" y="1007"/>
                  </a:cubicBezTo>
                  <a:cubicBezTo>
                    <a:pt x="11415" y="1007"/>
                    <a:pt x="11450" y="973"/>
                    <a:pt x="11450" y="926"/>
                  </a:cubicBezTo>
                  <a:lnTo>
                    <a:pt x="11450" y="814"/>
                  </a:lnTo>
                  <a:cubicBezTo>
                    <a:pt x="11450" y="770"/>
                    <a:pt x="11415" y="736"/>
                    <a:pt x="11369" y="736"/>
                  </a:cubicBezTo>
                  <a:close/>
                  <a:moveTo>
                    <a:pt x="11013" y="870"/>
                  </a:moveTo>
                  <a:cubicBezTo>
                    <a:pt x="10970" y="870"/>
                    <a:pt x="10935" y="907"/>
                    <a:pt x="10935" y="951"/>
                  </a:cubicBezTo>
                  <a:lnTo>
                    <a:pt x="10935" y="1063"/>
                  </a:lnTo>
                  <a:cubicBezTo>
                    <a:pt x="10935" y="1107"/>
                    <a:pt x="10970" y="1144"/>
                    <a:pt x="11013" y="1144"/>
                  </a:cubicBezTo>
                  <a:cubicBezTo>
                    <a:pt x="11057" y="1144"/>
                    <a:pt x="11094" y="1107"/>
                    <a:pt x="11094" y="1063"/>
                  </a:cubicBezTo>
                  <a:lnTo>
                    <a:pt x="11094" y="951"/>
                  </a:lnTo>
                  <a:cubicBezTo>
                    <a:pt x="11094" y="907"/>
                    <a:pt x="11057" y="870"/>
                    <a:pt x="11013" y="870"/>
                  </a:cubicBezTo>
                  <a:close/>
                  <a:moveTo>
                    <a:pt x="10658" y="966"/>
                  </a:moveTo>
                  <a:cubicBezTo>
                    <a:pt x="10614" y="966"/>
                    <a:pt x="10577" y="1001"/>
                    <a:pt x="10577" y="1044"/>
                  </a:cubicBezTo>
                  <a:lnTo>
                    <a:pt x="10577" y="1157"/>
                  </a:lnTo>
                  <a:cubicBezTo>
                    <a:pt x="10577" y="1200"/>
                    <a:pt x="10614" y="1238"/>
                    <a:pt x="10658" y="1238"/>
                  </a:cubicBezTo>
                  <a:cubicBezTo>
                    <a:pt x="10702" y="1238"/>
                    <a:pt x="10739" y="1200"/>
                    <a:pt x="10739" y="1157"/>
                  </a:cubicBezTo>
                  <a:lnTo>
                    <a:pt x="10739" y="1044"/>
                  </a:lnTo>
                  <a:cubicBezTo>
                    <a:pt x="10739" y="1001"/>
                    <a:pt x="10702" y="966"/>
                    <a:pt x="10658" y="966"/>
                  </a:cubicBezTo>
                  <a:close/>
                  <a:moveTo>
                    <a:pt x="10303" y="1100"/>
                  </a:moveTo>
                  <a:cubicBezTo>
                    <a:pt x="10259" y="1100"/>
                    <a:pt x="10222" y="1138"/>
                    <a:pt x="10222" y="1182"/>
                  </a:cubicBezTo>
                  <a:lnTo>
                    <a:pt x="10222" y="1294"/>
                  </a:lnTo>
                  <a:cubicBezTo>
                    <a:pt x="10222" y="1337"/>
                    <a:pt x="10259" y="1375"/>
                    <a:pt x="10303" y="1375"/>
                  </a:cubicBezTo>
                  <a:cubicBezTo>
                    <a:pt x="10346" y="1375"/>
                    <a:pt x="10384" y="1337"/>
                    <a:pt x="10384" y="1294"/>
                  </a:cubicBezTo>
                  <a:lnTo>
                    <a:pt x="10384" y="1182"/>
                  </a:lnTo>
                  <a:cubicBezTo>
                    <a:pt x="10384" y="1138"/>
                    <a:pt x="10346" y="1100"/>
                    <a:pt x="10303" y="1100"/>
                  </a:cubicBezTo>
                  <a:close/>
                  <a:moveTo>
                    <a:pt x="9947" y="1238"/>
                  </a:moveTo>
                  <a:cubicBezTo>
                    <a:pt x="9904" y="1238"/>
                    <a:pt x="9866" y="1272"/>
                    <a:pt x="9866" y="1319"/>
                  </a:cubicBezTo>
                  <a:lnTo>
                    <a:pt x="9866" y="1431"/>
                  </a:lnTo>
                  <a:cubicBezTo>
                    <a:pt x="9866" y="1475"/>
                    <a:pt x="9904" y="1509"/>
                    <a:pt x="9947" y="1509"/>
                  </a:cubicBezTo>
                  <a:cubicBezTo>
                    <a:pt x="9991" y="1509"/>
                    <a:pt x="10028" y="1475"/>
                    <a:pt x="10028" y="1431"/>
                  </a:cubicBezTo>
                  <a:lnTo>
                    <a:pt x="10028" y="1319"/>
                  </a:lnTo>
                  <a:cubicBezTo>
                    <a:pt x="10028" y="1272"/>
                    <a:pt x="9991" y="1238"/>
                    <a:pt x="9947" y="1238"/>
                  </a:cubicBezTo>
                  <a:close/>
                  <a:moveTo>
                    <a:pt x="9592" y="1369"/>
                  </a:moveTo>
                  <a:cubicBezTo>
                    <a:pt x="9548" y="1369"/>
                    <a:pt x="9511" y="1406"/>
                    <a:pt x="9511" y="1450"/>
                  </a:cubicBezTo>
                  <a:lnTo>
                    <a:pt x="9511" y="1562"/>
                  </a:lnTo>
                  <a:cubicBezTo>
                    <a:pt x="9511" y="1605"/>
                    <a:pt x="9548" y="1643"/>
                    <a:pt x="9592" y="1643"/>
                  </a:cubicBezTo>
                  <a:cubicBezTo>
                    <a:pt x="9636" y="1643"/>
                    <a:pt x="9673" y="1605"/>
                    <a:pt x="9673" y="1562"/>
                  </a:cubicBezTo>
                  <a:lnTo>
                    <a:pt x="9673" y="1450"/>
                  </a:lnTo>
                  <a:cubicBezTo>
                    <a:pt x="9673" y="1406"/>
                    <a:pt x="9636" y="1369"/>
                    <a:pt x="9592" y="1369"/>
                  </a:cubicBezTo>
                  <a:close/>
                  <a:moveTo>
                    <a:pt x="9055" y="1708"/>
                  </a:moveTo>
                  <a:cubicBezTo>
                    <a:pt x="9045" y="1708"/>
                    <a:pt x="9035" y="1709"/>
                    <a:pt x="9025" y="1711"/>
                  </a:cubicBezTo>
                  <a:cubicBezTo>
                    <a:pt x="8888" y="1739"/>
                    <a:pt x="8819" y="1948"/>
                    <a:pt x="8869" y="2179"/>
                  </a:cubicBezTo>
                  <a:cubicBezTo>
                    <a:pt x="8912" y="2392"/>
                    <a:pt x="9043" y="2550"/>
                    <a:pt x="9172" y="2550"/>
                  </a:cubicBezTo>
                  <a:cubicBezTo>
                    <a:pt x="9182" y="2550"/>
                    <a:pt x="9192" y="2549"/>
                    <a:pt x="9202" y="2547"/>
                  </a:cubicBezTo>
                  <a:cubicBezTo>
                    <a:pt x="9336" y="2519"/>
                    <a:pt x="9405" y="2307"/>
                    <a:pt x="9358" y="2076"/>
                  </a:cubicBezTo>
                  <a:cubicBezTo>
                    <a:pt x="9312" y="1863"/>
                    <a:pt x="9181" y="1708"/>
                    <a:pt x="9055" y="1708"/>
                  </a:cubicBezTo>
                  <a:close/>
                  <a:moveTo>
                    <a:pt x="6035" y="2675"/>
                  </a:moveTo>
                  <a:cubicBezTo>
                    <a:pt x="5992" y="2675"/>
                    <a:pt x="5957" y="2709"/>
                    <a:pt x="5957" y="2756"/>
                  </a:cubicBezTo>
                  <a:lnTo>
                    <a:pt x="5957" y="2868"/>
                  </a:lnTo>
                  <a:cubicBezTo>
                    <a:pt x="5957" y="2911"/>
                    <a:pt x="5992" y="2946"/>
                    <a:pt x="6035" y="2946"/>
                  </a:cubicBezTo>
                  <a:cubicBezTo>
                    <a:pt x="6082" y="2946"/>
                    <a:pt x="6116" y="2911"/>
                    <a:pt x="6116" y="2868"/>
                  </a:cubicBezTo>
                  <a:lnTo>
                    <a:pt x="6116" y="2756"/>
                  </a:lnTo>
                  <a:cubicBezTo>
                    <a:pt x="6116" y="2709"/>
                    <a:pt x="6082" y="2675"/>
                    <a:pt x="6035" y="2675"/>
                  </a:cubicBezTo>
                  <a:close/>
                  <a:moveTo>
                    <a:pt x="5680" y="2812"/>
                  </a:moveTo>
                  <a:cubicBezTo>
                    <a:pt x="5636" y="2812"/>
                    <a:pt x="5602" y="2846"/>
                    <a:pt x="5602" y="2890"/>
                  </a:cubicBezTo>
                  <a:lnTo>
                    <a:pt x="5602" y="3002"/>
                  </a:lnTo>
                  <a:cubicBezTo>
                    <a:pt x="5602" y="3046"/>
                    <a:pt x="5636" y="3083"/>
                    <a:pt x="5680" y="3083"/>
                  </a:cubicBezTo>
                  <a:cubicBezTo>
                    <a:pt x="5724" y="3083"/>
                    <a:pt x="5761" y="3046"/>
                    <a:pt x="5761" y="3002"/>
                  </a:cubicBezTo>
                  <a:lnTo>
                    <a:pt x="5761" y="2890"/>
                  </a:lnTo>
                  <a:cubicBezTo>
                    <a:pt x="5761" y="2846"/>
                    <a:pt x="5724" y="2812"/>
                    <a:pt x="5680" y="2812"/>
                  </a:cubicBezTo>
                  <a:close/>
                  <a:moveTo>
                    <a:pt x="5325" y="2946"/>
                  </a:moveTo>
                  <a:cubicBezTo>
                    <a:pt x="5281" y="2946"/>
                    <a:pt x="5244" y="2983"/>
                    <a:pt x="5244" y="3027"/>
                  </a:cubicBezTo>
                  <a:lnTo>
                    <a:pt x="5244" y="3139"/>
                  </a:lnTo>
                  <a:cubicBezTo>
                    <a:pt x="5244" y="3183"/>
                    <a:pt x="5281" y="3220"/>
                    <a:pt x="5325" y="3220"/>
                  </a:cubicBezTo>
                  <a:cubicBezTo>
                    <a:pt x="5368" y="3220"/>
                    <a:pt x="5406" y="3183"/>
                    <a:pt x="5406" y="3139"/>
                  </a:cubicBezTo>
                  <a:lnTo>
                    <a:pt x="5406" y="3027"/>
                  </a:lnTo>
                  <a:cubicBezTo>
                    <a:pt x="5406" y="2983"/>
                    <a:pt x="5368" y="2946"/>
                    <a:pt x="5325" y="2946"/>
                  </a:cubicBezTo>
                  <a:close/>
                  <a:moveTo>
                    <a:pt x="581" y="3304"/>
                  </a:moveTo>
                  <a:cubicBezTo>
                    <a:pt x="511" y="3304"/>
                    <a:pt x="441" y="3319"/>
                    <a:pt x="378" y="3348"/>
                  </a:cubicBezTo>
                  <a:lnTo>
                    <a:pt x="38" y="3491"/>
                  </a:lnTo>
                  <a:cubicBezTo>
                    <a:pt x="1" y="3507"/>
                    <a:pt x="4" y="3563"/>
                    <a:pt x="44" y="3572"/>
                  </a:cubicBezTo>
                  <a:lnTo>
                    <a:pt x="2398" y="4280"/>
                  </a:lnTo>
                  <a:cubicBezTo>
                    <a:pt x="2398" y="4280"/>
                    <a:pt x="2404" y="4280"/>
                    <a:pt x="2417" y="4280"/>
                  </a:cubicBezTo>
                  <a:cubicBezTo>
                    <a:pt x="2542" y="4280"/>
                    <a:pt x="3269" y="4259"/>
                    <a:pt x="3601" y="3790"/>
                  </a:cubicBezTo>
                  <a:lnTo>
                    <a:pt x="662" y="3310"/>
                  </a:lnTo>
                  <a:cubicBezTo>
                    <a:pt x="635" y="3306"/>
                    <a:pt x="608" y="3304"/>
                    <a:pt x="581" y="3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4336657" y="2038334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1" y="0"/>
                  </a:moveTo>
                  <a:cubicBezTo>
                    <a:pt x="2121" y="0"/>
                    <a:pt x="874" y="371"/>
                    <a:pt x="132" y="1019"/>
                  </a:cubicBezTo>
                  <a:cubicBezTo>
                    <a:pt x="35" y="1104"/>
                    <a:pt x="1" y="1235"/>
                    <a:pt x="32" y="1356"/>
                  </a:cubicBezTo>
                  <a:cubicBezTo>
                    <a:pt x="35" y="1356"/>
                    <a:pt x="35" y="1359"/>
                    <a:pt x="35" y="1362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7" y="1598"/>
                    <a:pt x="367" y="1597"/>
                    <a:pt x="378" y="1596"/>
                  </a:cubicBezTo>
                  <a:cubicBezTo>
                    <a:pt x="768" y="1559"/>
                    <a:pt x="1650" y="1437"/>
                    <a:pt x="2385" y="1097"/>
                  </a:cubicBezTo>
                  <a:cubicBezTo>
                    <a:pt x="2149" y="147"/>
                    <a:pt x="2121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3316864" y="1714466"/>
              <a:ext cx="1455487" cy="516516"/>
            </a:xfrm>
            <a:custGeom>
              <a:rect b="b" l="l" r="r" t="t"/>
              <a:pathLst>
                <a:path extrusionOk="0" h="4684" w="13199">
                  <a:moveTo>
                    <a:pt x="10677" y="1"/>
                  </a:moveTo>
                  <a:lnTo>
                    <a:pt x="10677" y="1"/>
                  </a:lnTo>
                  <a:cubicBezTo>
                    <a:pt x="10533" y="38"/>
                    <a:pt x="10380" y="85"/>
                    <a:pt x="10212" y="144"/>
                  </a:cubicBezTo>
                  <a:cubicBezTo>
                    <a:pt x="10000" y="257"/>
                    <a:pt x="10059" y="955"/>
                    <a:pt x="10106" y="1104"/>
                  </a:cubicBezTo>
                  <a:lnTo>
                    <a:pt x="10546" y="958"/>
                  </a:lnTo>
                  <a:cubicBezTo>
                    <a:pt x="10511" y="481"/>
                    <a:pt x="10677" y="4"/>
                    <a:pt x="10677" y="1"/>
                  </a:cubicBezTo>
                  <a:close/>
                  <a:moveTo>
                    <a:pt x="5141" y="2401"/>
                  </a:moveTo>
                  <a:lnTo>
                    <a:pt x="5141" y="2401"/>
                  </a:lnTo>
                  <a:cubicBezTo>
                    <a:pt x="5075" y="2448"/>
                    <a:pt x="5013" y="2498"/>
                    <a:pt x="4954" y="2551"/>
                  </a:cubicBezTo>
                  <a:cubicBezTo>
                    <a:pt x="4860" y="2632"/>
                    <a:pt x="4823" y="2763"/>
                    <a:pt x="4857" y="2884"/>
                  </a:cubicBezTo>
                  <a:cubicBezTo>
                    <a:pt x="4857" y="2887"/>
                    <a:pt x="4857" y="2890"/>
                    <a:pt x="4857" y="2894"/>
                  </a:cubicBezTo>
                  <a:cubicBezTo>
                    <a:pt x="4898" y="3033"/>
                    <a:pt x="5025" y="3129"/>
                    <a:pt x="5168" y="3129"/>
                  </a:cubicBezTo>
                  <a:cubicBezTo>
                    <a:pt x="5178" y="3129"/>
                    <a:pt x="5189" y="3128"/>
                    <a:pt x="5200" y="3127"/>
                  </a:cubicBezTo>
                  <a:cubicBezTo>
                    <a:pt x="5247" y="3121"/>
                    <a:pt x="5300" y="3118"/>
                    <a:pt x="5359" y="3109"/>
                  </a:cubicBezTo>
                  <a:cubicBezTo>
                    <a:pt x="5069" y="2825"/>
                    <a:pt x="5141" y="2404"/>
                    <a:pt x="5141" y="2401"/>
                  </a:cubicBezTo>
                  <a:close/>
                  <a:moveTo>
                    <a:pt x="2582" y="2990"/>
                  </a:moveTo>
                  <a:lnTo>
                    <a:pt x="2248" y="3118"/>
                  </a:lnTo>
                  <a:cubicBezTo>
                    <a:pt x="2151" y="3570"/>
                    <a:pt x="2248" y="4022"/>
                    <a:pt x="2248" y="4022"/>
                  </a:cubicBezTo>
                  <a:lnTo>
                    <a:pt x="2582" y="3900"/>
                  </a:lnTo>
                  <a:cubicBezTo>
                    <a:pt x="2507" y="3395"/>
                    <a:pt x="2582" y="2990"/>
                    <a:pt x="2582" y="2990"/>
                  </a:cubicBezTo>
                  <a:close/>
                  <a:moveTo>
                    <a:pt x="11450" y="2938"/>
                  </a:moveTo>
                  <a:cubicBezTo>
                    <a:pt x="11434" y="2938"/>
                    <a:pt x="11418" y="2940"/>
                    <a:pt x="11403" y="2943"/>
                  </a:cubicBezTo>
                  <a:cubicBezTo>
                    <a:pt x="11213" y="2984"/>
                    <a:pt x="11110" y="3261"/>
                    <a:pt x="11175" y="3561"/>
                  </a:cubicBezTo>
                  <a:cubicBezTo>
                    <a:pt x="11232" y="3838"/>
                    <a:pt x="11410" y="4039"/>
                    <a:pt x="11586" y="4039"/>
                  </a:cubicBezTo>
                  <a:cubicBezTo>
                    <a:pt x="11602" y="4039"/>
                    <a:pt x="11618" y="4038"/>
                    <a:pt x="11633" y="4034"/>
                  </a:cubicBezTo>
                  <a:cubicBezTo>
                    <a:pt x="11824" y="3994"/>
                    <a:pt x="11926" y="3720"/>
                    <a:pt x="11861" y="3417"/>
                  </a:cubicBezTo>
                  <a:cubicBezTo>
                    <a:pt x="11804" y="3140"/>
                    <a:pt x="11626" y="2938"/>
                    <a:pt x="11450" y="2938"/>
                  </a:cubicBezTo>
                  <a:close/>
                  <a:moveTo>
                    <a:pt x="9567" y="3807"/>
                  </a:moveTo>
                  <a:cubicBezTo>
                    <a:pt x="9501" y="3857"/>
                    <a:pt x="9439" y="3907"/>
                    <a:pt x="9380" y="3956"/>
                  </a:cubicBezTo>
                  <a:cubicBezTo>
                    <a:pt x="9283" y="4041"/>
                    <a:pt x="9249" y="4172"/>
                    <a:pt x="9280" y="4293"/>
                  </a:cubicBezTo>
                  <a:cubicBezTo>
                    <a:pt x="9283" y="4293"/>
                    <a:pt x="9283" y="4296"/>
                    <a:pt x="9283" y="4299"/>
                  </a:cubicBezTo>
                  <a:cubicBezTo>
                    <a:pt x="9324" y="4439"/>
                    <a:pt x="9451" y="4535"/>
                    <a:pt x="9594" y="4535"/>
                  </a:cubicBezTo>
                  <a:cubicBezTo>
                    <a:pt x="9605" y="4535"/>
                    <a:pt x="9615" y="4534"/>
                    <a:pt x="9626" y="4533"/>
                  </a:cubicBezTo>
                  <a:cubicBezTo>
                    <a:pt x="9673" y="4530"/>
                    <a:pt x="9726" y="4524"/>
                    <a:pt x="9785" y="4518"/>
                  </a:cubicBezTo>
                  <a:cubicBezTo>
                    <a:pt x="9492" y="4231"/>
                    <a:pt x="9567" y="3810"/>
                    <a:pt x="9567" y="3807"/>
                  </a:cubicBezTo>
                  <a:close/>
                  <a:moveTo>
                    <a:pt x="12718" y="322"/>
                  </a:moveTo>
                  <a:lnTo>
                    <a:pt x="12718" y="322"/>
                  </a:lnTo>
                  <a:cubicBezTo>
                    <a:pt x="12796" y="391"/>
                    <a:pt x="12874" y="487"/>
                    <a:pt x="12846" y="590"/>
                  </a:cubicBezTo>
                  <a:cubicBezTo>
                    <a:pt x="12572" y="1270"/>
                    <a:pt x="7865" y="2784"/>
                    <a:pt x="5206" y="3632"/>
                  </a:cubicBezTo>
                  <a:cubicBezTo>
                    <a:pt x="2547" y="4480"/>
                    <a:pt x="1" y="4536"/>
                    <a:pt x="1" y="4536"/>
                  </a:cubicBezTo>
                  <a:lnTo>
                    <a:pt x="1" y="4683"/>
                  </a:lnTo>
                  <a:cubicBezTo>
                    <a:pt x="1" y="4683"/>
                    <a:pt x="61" y="4683"/>
                    <a:pt x="168" y="4683"/>
                  </a:cubicBezTo>
                  <a:cubicBezTo>
                    <a:pt x="826" y="4683"/>
                    <a:pt x="3268" y="4667"/>
                    <a:pt x="4573" y="4436"/>
                  </a:cubicBezTo>
                  <a:cubicBezTo>
                    <a:pt x="12784" y="1765"/>
                    <a:pt x="13198" y="1026"/>
                    <a:pt x="13108" y="631"/>
                  </a:cubicBezTo>
                  <a:cubicBezTo>
                    <a:pt x="13074" y="468"/>
                    <a:pt x="12887" y="375"/>
                    <a:pt x="12718" y="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4554665" y="2052780"/>
              <a:ext cx="64730" cy="92849"/>
            </a:xfrm>
            <a:custGeom>
              <a:rect b="b" l="l" r="r" t="t"/>
              <a:pathLst>
                <a:path extrusionOk="0" h="842" w="587">
                  <a:moveTo>
                    <a:pt x="236" y="0"/>
                  </a:moveTo>
                  <a:cubicBezTo>
                    <a:pt x="226" y="0"/>
                    <a:pt x="216" y="1"/>
                    <a:pt x="206" y="3"/>
                  </a:cubicBezTo>
                  <a:cubicBezTo>
                    <a:pt x="69" y="31"/>
                    <a:pt x="0" y="243"/>
                    <a:pt x="47" y="474"/>
                  </a:cubicBezTo>
                  <a:cubicBezTo>
                    <a:pt x="93" y="687"/>
                    <a:pt x="224" y="842"/>
                    <a:pt x="350" y="842"/>
                  </a:cubicBezTo>
                  <a:cubicBezTo>
                    <a:pt x="360" y="842"/>
                    <a:pt x="370" y="841"/>
                    <a:pt x="380" y="839"/>
                  </a:cubicBezTo>
                  <a:cubicBezTo>
                    <a:pt x="518" y="811"/>
                    <a:pt x="586" y="602"/>
                    <a:pt x="536" y="371"/>
                  </a:cubicBezTo>
                  <a:cubicBezTo>
                    <a:pt x="493" y="158"/>
                    <a:pt x="362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29"/>
          <p:cNvGrpSpPr/>
          <p:nvPr/>
        </p:nvGrpSpPr>
        <p:grpSpPr>
          <a:xfrm flipH="1">
            <a:off x="6024504" y="2703092"/>
            <a:ext cx="3119609" cy="2440198"/>
            <a:chOff x="2650051" y="2569403"/>
            <a:chExt cx="3209144" cy="2510233"/>
          </a:xfrm>
        </p:grpSpPr>
        <p:sp>
          <p:nvSpPr>
            <p:cNvPr id="512" name="Google Shape;512;p29"/>
            <p:cNvSpPr/>
            <p:nvPr/>
          </p:nvSpPr>
          <p:spPr>
            <a:xfrm>
              <a:off x="3057395" y="3504287"/>
              <a:ext cx="287811" cy="1192818"/>
            </a:xfrm>
            <a:custGeom>
              <a:rect b="b" l="l" r="r" t="t"/>
              <a:pathLst>
                <a:path extrusionOk="0" h="10817" w="2610">
                  <a:moveTo>
                    <a:pt x="0" y="0"/>
                  </a:moveTo>
                  <a:lnTo>
                    <a:pt x="0" y="736"/>
                  </a:lnTo>
                  <a:lnTo>
                    <a:pt x="571" y="736"/>
                  </a:lnTo>
                  <a:lnTo>
                    <a:pt x="571" y="10817"/>
                  </a:lnTo>
                  <a:lnTo>
                    <a:pt x="2039" y="10817"/>
                  </a:lnTo>
                  <a:lnTo>
                    <a:pt x="2039" y="736"/>
                  </a:lnTo>
                  <a:lnTo>
                    <a:pt x="2609" y="736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815348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369" y="0"/>
                  </a:moveTo>
                  <a:cubicBezTo>
                    <a:pt x="166" y="0"/>
                    <a:pt x="1" y="166"/>
                    <a:pt x="1" y="368"/>
                  </a:cubicBezTo>
                  <a:cubicBezTo>
                    <a:pt x="1" y="571"/>
                    <a:pt x="166" y="736"/>
                    <a:pt x="369" y="736"/>
                  </a:cubicBezTo>
                  <a:lnTo>
                    <a:pt x="1628" y="736"/>
                  </a:lnTo>
                  <a:lnTo>
                    <a:pt x="1628" y="10817"/>
                  </a:lnTo>
                  <a:lnTo>
                    <a:pt x="2766" y="10817"/>
                  </a:lnTo>
                  <a:lnTo>
                    <a:pt x="2766" y="736"/>
                  </a:lnTo>
                  <a:lnTo>
                    <a:pt x="2195" y="736"/>
                  </a:lnTo>
                  <a:lnTo>
                    <a:pt x="2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721948" y="3045777"/>
              <a:ext cx="958709" cy="458623"/>
            </a:xfrm>
            <a:custGeom>
              <a:rect b="b" l="l" r="r" t="t"/>
              <a:pathLst>
                <a:path extrusionOk="0" h="4159" w="8694">
                  <a:moveTo>
                    <a:pt x="0" y="0"/>
                  </a:moveTo>
                  <a:lnTo>
                    <a:pt x="1344" y="4158"/>
                  </a:lnTo>
                  <a:lnTo>
                    <a:pt x="7350" y="4158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3169100" y="2712646"/>
              <a:ext cx="60209" cy="208415"/>
            </a:xfrm>
            <a:custGeom>
              <a:rect b="b" l="l" r="r" t="t"/>
              <a:pathLst>
                <a:path extrusionOk="0" h="1890" w="546">
                  <a:moveTo>
                    <a:pt x="0" y="1"/>
                  </a:moveTo>
                  <a:lnTo>
                    <a:pt x="0" y="1890"/>
                  </a:lnTo>
                  <a:lnTo>
                    <a:pt x="546" y="189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650051" y="2605462"/>
              <a:ext cx="453441" cy="440428"/>
            </a:xfrm>
            <a:custGeom>
              <a:rect b="b" l="l" r="r" t="t"/>
              <a:pathLst>
                <a:path extrusionOk="0" h="3994" w="4112">
                  <a:moveTo>
                    <a:pt x="2351" y="0"/>
                  </a:moveTo>
                  <a:cubicBezTo>
                    <a:pt x="2276" y="0"/>
                    <a:pt x="2214" y="63"/>
                    <a:pt x="2214" y="137"/>
                  </a:cubicBezTo>
                  <a:lnTo>
                    <a:pt x="2214" y="2628"/>
                  </a:lnTo>
                  <a:lnTo>
                    <a:pt x="1958" y="2628"/>
                  </a:lnTo>
                  <a:lnTo>
                    <a:pt x="1958" y="639"/>
                  </a:lnTo>
                  <a:cubicBezTo>
                    <a:pt x="1958" y="564"/>
                    <a:pt x="1896" y="502"/>
                    <a:pt x="1821" y="502"/>
                  </a:cubicBezTo>
                  <a:cubicBezTo>
                    <a:pt x="1743" y="502"/>
                    <a:pt x="1684" y="564"/>
                    <a:pt x="1684" y="639"/>
                  </a:cubicBezTo>
                  <a:lnTo>
                    <a:pt x="1684" y="2684"/>
                  </a:lnTo>
                  <a:cubicBezTo>
                    <a:pt x="1556" y="2756"/>
                    <a:pt x="1472" y="2893"/>
                    <a:pt x="1472" y="3049"/>
                  </a:cubicBezTo>
                  <a:lnTo>
                    <a:pt x="1472" y="3279"/>
                  </a:lnTo>
                  <a:lnTo>
                    <a:pt x="356" y="3279"/>
                  </a:lnTo>
                  <a:cubicBezTo>
                    <a:pt x="160" y="3279"/>
                    <a:pt x="1" y="3438"/>
                    <a:pt x="1" y="3638"/>
                  </a:cubicBezTo>
                  <a:cubicBezTo>
                    <a:pt x="1" y="3834"/>
                    <a:pt x="160" y="3993"/>
                    <a:pt x="356" y="3993"/>
                  </a:cubicBezTo>
                  <a:lnTo>
                    <a:pt x="3024" y="3993"/>
                  </a:lnTo>
                  <a:lnTo>
                    <a:pt x="3024" y="3279"/>
                  </a:lnTo>
                  <a:lnTo>
                    <a:pt x="3604" y="3279"/>
                  </a:lnTo>
                  <a:lnTo>
                    <a:pt x="3604" y="2628"/>
                  </a:lnTo>
                  <a:lnTo>
                    <a:pt x="4112" y="2628"/>
                  </a:lnTo>
                  <a:lnTo>
                    <a:pt x="4112" y="1977"/>
                  </a:lnTo>
                  <a:lnTo>
                    <a:pt x="3093" y="1977"/>
                  </a:lnTo>
                  <a:cubicBezTo>
                    <a:pt x="2906" y="1977"/>
                    <a:pt x="2750" y="2132"/>
                    <a:pt x="2750" y="2319"/>
                  </a:cubicBezTo>
                  <a:lnTo>
                    <a:pt x="2750" y="2628"/>
                  </a:lnTo>
                  <a:lnTo>
                    <a:pt x="2491" y="2628"/>
                  </a:lnTo>
                  <a:lnTo>
                    <a:pt x="2491" y="137"/>
                  </a:lnTo>
                  <a:cubicBezTo>
                    <a:pt x="2491" y="63"/>
                    <a:pt x="2429" y="0"/>
                    <a:pt x="23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983513" y="2823359"/>
              <a:ext cx="435576" cy="222530"/>
            </a:xfrm>
            <a:custGeom>
              <a:rect b="b" l="l" r="r" t="t"/>
              <a:pathLst>
                <a:path extrusionOk="0" h="2018" w="3950">
                  <a:moveTo>
                    <a:pt x="1088" y="1"/>
                  </a:moveTo>
                  <a:lnTo>
                    <a:pt x="1088" y="652"/>
                  </a:lnTo>
                  <a:lnTo>
                    <a:pt x="580" y="652"/>
                  </a:lnTo>
                  <a:lnTo>
                    <a:pt x="580" y="1303"/>
                  </a:lnTo>
                  <a:lnTo>
                    <a:pt x="0" y="1303"/>
                  </a:lnTo>
                  <a:lnTo>
                    <a:pt x="0" y="2017"/>
                  </a:lnTo>
                  <a:lnTo>
                    <a:pt x="3949" y="2017"/>
                  </a:lnTo>
                  <a:lnTo>
                    <a:pt x="3949" y="1303"/>
                  </a:lnTo>
                  <a:lnTo>
                    <a:pt x="3367" y="1303"/>
                  </a:lnTo>
                  <a:lnTo>
                    <a:pt x="3367" y="652"/>
                  </a:lnTo>
                  <a:lnTo>
                    <a:pt x="2862" y="65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3282129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571" y="0"/>
                  </a:moveTo>
                  <a:lnTo>
                    <a:pt x="571" y="736"/>
                  </a:lnTo>
                  <a:lnTo>
                    <a:pt x="1" y="736"/>
                  </a:lnTo>
                  <a:lnTo>
                    <a:pt x="1" y="10817"/>
                  </a:lnTo>
                  <a:lnTo>
                    <a:pt x="1139" y="10817"/>
                  </a:lnTo>
                  <a:lnTo>
                    <a:pt x="1139" y="736"/>
                  </a:lnTo>
                  <a:lnTo>
                    <a:pt x="2398" y="736"/>
                  </a:lnTo>
                  <a:cubicBezTo>
                    <a:pt x="2600" y="736"/>
                    <a:pt x="2766" y="571"/>
                    <a:pt x="2766" y="368"/>
                  </a:cubicBezTo>
                  <a:cubicBezTo>
                    <a:pt x="2766" y="166"/>
                    <a:pt x="2600" y="0"/>
                    <a:pt x="2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307601" y="3045777"/>
              <a:ext cx="134532" cy="458623"/>
            </a:xfrm>
            <a:custGeom>
              <a:rect b="b" l="l" r="r" t="t"/>
              <a:pathLst>
                <a:path extrusionOk="0" h="4159" w="1220">
                  <a:moveTo>
                    <a:pt x="836" y="0"/>
                  </a:moveTo>
                  <a:lnTo>
                    <a:pt x="1" y="4158"/>
                  </a:lnTo>
                  <a:lnTo>
                    <a:pt x="340" y="4158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960135" y="3045777"/>
              <a:ext cx="134422" cy="458623"/>
            </a:xfrm>
            <a:custGeom>
              <a:rect b="b" l="l" r="r" t="t"/>
              <a:pathLst>
                <a:path extrusionOk="0" h="4159" w="1219">
                  <a:moveTo>
                    <a:pt x="0" y="0"/>
                  </a:moveTo>
                  <a:lnTo>
                    <a:pt x="882" y="4158"/>
                  </a:lnTo>
                  <a:lnTo>
                    <a:pt x="1219" y="41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721948" y="3045777"/>
              <a:ext cx="958709" cy="240725"/>
            </a:xfrm>
            <a:custGeom>
              <a:rect b="b" l="l" r="r" t="t"/>
              <a:pathLst>
                <a:path extrusionOk="0" h="2183" w="8694">
                  <a:moveTo>
                    <a:pt x="0" y="0"/>
                  </a:moveTo>
                  <a:lnTo>
                    <a:pt x="705" y="2182"/>
                  </a:lnTo>
                  <a:lnTo>
                    <a:pt x="2609" y="359"/>
                  </a:lnTo>
                  <a:lnTo>
                    <a:pt x="6075" y="359"/>
                  </a:lnTo>
                  <a:lnTo>
                    <a:pt x="8329" y="1132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835638" y="2675925"/>
              <a:ext cx="89210" cy="206651"/>
            </a:xfrm>
            <a:custGeom>
              <a:rect b="b" l="l" r="r" t="t"/>
              <a:pathLst>
                <a:path extrusionOk="0" h="1874" w="809">
                  <a:moveTo>
                    <a:pt x="531" y="0"/>
                  </a:moveTo>
                  <a:lnTo>
                    <a:pt x="531" y="571"/>
                  </a:lnTo>
                  <a:lnTo>
                    <a:pt x="808" y="571"/>
                  </a:lnTo>
                  <a:lnTo>
                    <a:pt x="808" y="0"/>
                  </a:lnTo>
                  <a:close/>
                  <a:moveTo>
                    <a:pt x="1" y="465"/>
                  </a:moveTo>
                  <a:lnTo>
                    <a:pt x="1" y="1035"/>
                  </a:lnTo>
                  <a:lnTo>
                    <a:pt x="275" y="1035"/>
                  </a:lnTo>
                  <a:lnTo>
                    <a:pt x="275" y="465"/>
                  </a:lnTo>
                  <a:close/>
                  <a:moveTo>
                    <a:pt x="531" y="839"/>
                  </a:moveTo>
                  <a:lnTo>
                    <a:pt x="531" y="1409"/>
                  </a:lnTo>
                  <a:lnTo>
                    <a:pt x="808" y="1409"/>
                  </a:lnTo>
                  <a:lnTo>
                    <a:pt x="808" y="839"/>
                  </a:lnTo>
                  <a:close/>
                  <a:moveTo>
                    <a:pt x="1" y="1303"/>
                  </a:moveTo>
                  <a:lnTo>
                    <a:pt x="1" y="1874"/>
                  </a:lnTo>
                  <a:lnTo>
                    <a:pt x="275" y="1874"/>
                  </a:lnTo>
                  <a:lnTo>
                    <a:pt x="275" y="13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661078" y="4647806"/>
              <a:ext cx="1819717" cy="431496"/>
            </a:xfrm>
            <a:custGeom>
              <a:rect b="b" l="l" r="r" t="t"/>
              <a:pathLst>
                <a:path extrusionOk="0" h="3913" w="16502">
                  <a:moveTo>
                    <a:pt x="0" y="1"/>
                  </a:moveTo>
                  <a:lnTo>
                    <a:pt x="0" y="3913"/>
                  </a:lnTo>
                  <a:lnTo>
                    <a:pt x="16502" y="3913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661078" y="4647806"/>
              <a:ext cx="1819717" cy="431827"/>
            </a:xfrm>
            <a:custGeom>
              <a:rect b="b" l="l" r="r" t="t"/>
              <a:pathLst>
                <a:path extrusionOk="0" h="3916" w="16502">
                  <a:moveTo>
                    <a:pt x="5817" y="456"/>
                  </a:moveTo>
                  <a:lnTo>
                    <a:pt x="5817" y="939"/>
                  </a:lnTo>
                  <a:lnTo>
                    <a:pt x="2993" y="939"/>
                  </a:lnTo>
                  <a:lnTo>
                    <a:pt x="2993" y="456"/>
                  </a:lnTo>
                  <a:close/>
                  <a:moveTo>
                    <a:pt x="10321" y="456"/>
                  </a:moveTo>
                  <a:lnTo>
                    <a:pt x="10321" y="939"/>
                  </a:lnTo>
                  <a:lnTo>
                    <a:pt x="6181" y="939"/>
                  </a:lnTo>
                  <a:lnTo>
                    <a:pt x="6181" y="456"/>
                  </a:lnTo>
                  <a:close/>
                  <a:moveTo>
                    <a:pt x="13510" y="456"/>
                  </a:moveTo>
                  <a:lnTo>
                    <a:pt x="13510" y="939"/>
                  </a:lnTo>
                  <a:lnTo>
                    <a:pt x="10686" y="939"/>
                  </a:lnTo>
                  <a:lnTo>
                    <a:pt x="10686" y="456"/>
                  </a:lnTo>
                  <a:close/>
                  <a:moveTo>
                    <a:pt x="5817" y="995"/>
                  </a:moveTo>
                  <a:lnTo>
                    <a:pt x="5817" y="1668"/>
                  </a:lnTo>
                  <a:lnTo>
                    <a:pt x="2993" y="1668"/>
                  </a:lnTo>
                  <a:lnTo>
                    <a:pt x="2993" y="995"/>
                  </a:lnTo>
                  <a:close/>
                  <a:moveTo>
                    <a:pt x="10321" y="995"/>
                  </a:moveTo>
                  <a:lnTo>
                    <a:pt x="10321" y="1668"/>
                  </a:lnTo>
                  <a:lnTo>
                    <a:pt x="6181" y="1668"/>
                  </a:lnTo>
                  <a:lnTo>
                    <a:pt x="6181" y="995"/>
                  </a:lnTo>
                  <a:close/>
                  <a:moveTo>
                    <a:pt x="13510" y="995"/>
                  </a:moveTo>
                  <a:lnTo>
                    <a:pt x="13510" y="1668"/>
                  </a:lnTo>
                  <a:lnTo>
                    <a:pt x="10686" y="1668"/>
                  </a:lnTo>
                  <a:lnTo>
                    <a:pt x="10686" y="995"/>
                  </a:lnTo>
                  <a:close/>
                  <a:moveTo>
                    <a:pt x="5817" y="1725"/>
                  </a:moveTo>
                  <a:lnTo>
                    <a:pt x="5817" y="2401"/>
                  </a:lnTo>
                  <a:lnTo>
                    <a:pt x="2993" y="2401"/>
                  </a:lnTo>
                  <a:lnTo>
                    <a:pt x="2993" y="1725"/>
                  </a:lnTo>
                  <a:close/>
                  <a:moveTo>
                    <a:pt x="8236" y="1725"/>
                  </a:moveTo>
                  <a:lnTo>
                    <a:pt x="8236" y="2401"/>
                  </a:lnTo>
                  <a:lnTo>
                    <a:pt x="6181" y="2401"/>
                  </a:lnTo>
                  <a:lnTo>
                    <a:pt x="6181" y="1725"/>
                  </a:lnTo>
                  <a:close/>
                  <a:moveTo>
                    <a:pt x="10321" y="1725"/>
                  </a:moveTo>
                  <a:lnTo>
                    <a:pt x="10321" y="2401"/>
                  </a:lnTo>
                  <a:lnTo>
                    <a:pt x="8292" y="2401"/>
                  </a:lnTo>
                  <a:lnTo>
                    <a:pt x="8292" y="1725"/>
                  </a:lnTo>
                  <a:close/>
                  <a:moveTo>
                    <a:pt x="13510" y="1725"/>
                  </a:moveTo>
                  <a:lnTo>
                    <a:pt x="13510" y="2401"/>
                  </a:lnTo>
                  <a:lnTo>
                    <a:pt x="10686" y="2401"/>
                  </a:lnTo>
                  <a:lnTo>
                    <a:pt x="10686" y="1725"/>
                  </a:lnTo>
                  <a:close/>
                  <a:moveTo>
                    <a:pt x="5817" y="2454"/>
                  </a:moveTo>
                  <a:lnTo>
                    <a:pt x="5817" y="3130"/>
                  </a:lnTo>
                  <a:lnTo>
                    <a:pt x="2993" y="3130"/>
                  </a:lnTo>
                  <a:lnTo>
                    <a:pt x="2993" y="2454"/>
                  </a:lnTo>
                  <a:close/>
                  <a:moveTo>
                    <a:pt x="8236" y="2454"/>
                  </a:moveTo>
                  <a:lnTo>
                    <a:pt x="8236" y="3130"/>
                  </a:lnTo>
                  <a:lnTo>
                    <a:pt x="6181" y="3130"/>
                  </a:lnTo>
                  <a:lnTo>
                    <a:pt x="6181" y="2454"/>
                  </a:lnTo>
                  <a:close/>
                  <a:moveTo>
                    <a:pt x="10321" y="2454"/>
                  </a:moveTo>
                  <a:lnTo>
                    <a:pt x="10321" y="3130"/>
                  </a:lnTo>
                  <a:lnTo>
                    <a:pt x="8292" y="3130"/>
                  </a:lnTo>
                  <a:lnTo>
                    <a:pt x="8292" y="2454"/>
                  </a:lnTo>
                  <a:close/>
                  <a:moveTo>
                    <a:pt x="13510" y="2454"/>
                  </a:moveTo>
                  <a:lnTo>
                    <a:pt x="13510" y="3130"/>
                  </a:lnTo>
                  <a:lnTo>
                    <a:pt x="10686" y="3130"/>
                  </a:lnTo>
                  <a:lnTo>
                    <a:pt x="10686" y="2454"/>
                  </a:lnTo>
                  <a:close/>
                  <a:moveTo>
                    <a:pt x="5817" y="3186"/>
                  </a:moveTo>
                  <a:lnTo>
                    <a:pt x="5817" y="3860"/>
                  </a:lnTo>
                  <a:lnTo>
                    <a:pt x="2993" y="3860"/>
                  </a:lnTo>
                  <a:lnTo>
                    <a:pt x="2993" y="3186"/>
                  </a:lnTo>
                  <a:close/>
                  <a:moveTo>
                    <a:pt x="8236" y="3186"/>
                  </a:moveTo>
                  <a:lnTo>
                    <a:pt x="8236" y="3860"/>
                  </a:lnTo>
                  <a:lnTo>
                    <a:pt x="6181" y="3860"/>
                  </a:lnTo>
                  <a:lnTo>
                    <a:pt x="6181" y="3186"/>
                  </a:lnTo>
                  <a:close/>
                  <a:moveTo>
                    <a:pt x="10321" y="3186"/>
                  </a:moveTo>
                  <a:lnTo>
                    <a:pt x="10321" y="3860"/>
                  </a:lnTo>
                  <a:lnTo>
                    <a:pt x="8292" y="3860"/>
                  </a:lnTo>
                  <a:lnTo>
                    <a:pt x="8292" y="3186"/>
                  </a:lnTo>
                  <a:close/>
                  <a:moveTo>
                    <a:pt x="13510" y="3186"/>
                  </a:moveTo>
                  <a:lnTo>
                    <a:pt x="13510" y="3860"/>
                  </a:lnTo>
                  <a:lnTo>
                    <a:pt x="10686" y="3860"/>
                  </a:lnTo>
                  <a:lnTo>
                    <a:pt x="10686" y="3186"/>
                  </a:lnTo>
                  <a:close/>
                  <a:moveTo>
                    <a:pt x="0" y="1"/>
                  </a:moveTo>
                  <a:lnTo>
                    <a:pt x="0" y="456"/>
                  </a:lnTo>
                  <a:lnTo>
                    <a:pt x="2628" y="456"/>
                  </a:lnTo>
                  <a:lnTo>
                    <a:pt x="2628" y="939"/>
                  </a:lnTo>
                  <a:lnTo>
                    <a:pt x="0" y="939"/>
                  </a:lnTo>
                  <a:lnTo>
                    <a:pt x="0" y="995"/>
                  </a:lnTo>
                  <a:lnTo>
                    <a:pt x="2628" y="995"/>
                  </a:lnTo>
                  <a:lnTo>
                    <a:pt x="2628" y="1668"/>
                  </a:lnTo>
                  <a:lnTo>
                    <a:pt x="0" y="1668"/>
                  </a:lnTo>
                  <a:lnTo>
                    <a:pt x="0" y="1725"/>
                  </a:lnTo>
                  <a:lnTo>
                    <a:pt x="2628" y="1725"/>
                  </a:lnTo>
                  <a:lnTo>
                    <a:pt x="2628" y="2401"/>
                  </a:lnTo>
                  <a:lnTo>
                    <a:pt x="0" y="2401"/>
                  </a:lnTo>
                  <a:lnTo>
                    <a:pt x="0" y="2454"/>
                  </a:lnTo>
                  <a:lnTo>
                    <a:pt x="2628" y="2454"/>
                  </a:lnTo>
                  <a:lnTo>
                    <a:pt x="2628" y="3130"/>
                  </a:lnTo>
                  <a:lnTo>
                    <a:pt x="0" y="3130"/>
                  </a:lnTo>
                  <a:lnTo>
                    <a:pt x="0" y="3186"/>
                  </a:lnTo>
                  <a:lnTo>
                    <a:pt x="2628" y="3186"/>
                  </a:lnTo>
                  <a:lnTo>
                    <a:pt x="2628" y="3860"/>
                  </a:lnTo>
                  <a:lnTo>
                    <a:pt x="0" y="3860"/>
                  </a:lnTo>
                  <a:lnTo>
                    <a:pt x="0" y="3916"/>
                  </a:lnTo>
                  <a:lnTo>
                    <a:pt x="16502" y="3916"/>
                  </a:lnTo>
                  <a:lnTo>
                    <a:pt x="16502" y="3860"/>
                  </a:lnTo>
                  <a:lnTo>
                    <a:pt x="13874" y="3860"/>
                  </a:lnTo>
                  <a:lnTo>
                    <a:pt x="13874" y="3186"/>
                  </a:lnTo>
                  <a:lnTo>
                    <a:pt x="16502" y="3186"/>
                  </a:lnTo>
                  <a:lnTo>
                    <a:pt x="16502" y="3130"/>
                  </a:lnTo>
                  <a:lnTo>
                    <a:pt x="13874" y="3130"/>
                  </a:lnTo>
                  <a:lnTo>
                    <a:pt x="13874" y="2454"/>
                  </a:lnTo>
                  <a:lnTo>
                    <a:pt x="16502" y="2454"/>
                  </a:lnTo>
                  <a:lnTo>
                    <a:pt x="16502" y="2401"/>
                  </a:lnTo>
                  <a:lnTo>
                    <a:pt x="13874" y="2401"/>
                  </a:lnTo>
                  <a:lnTo>
                    <a:pt x="13874" y="1725"/>
                  </a:lnTo>
                  <a:lnTo>
                    <a:pt x="16502" y="1725"/>
                  </a:lnTo>
                  <a:lnTo>
                    <a:pt x="16502" y="1668"/>
                  </a:lnTo>
                  <a:lnTo>
                    <a:pt x="13874" y="1668"/>
                  </a:lnTo>
                  <a:lnTo>
                    <a:pt x="13874" y="995"/>
                  </a:lnTo>
                  <a:lnTo>
                    <a:pt x="16502" y="995"/>
                  </a:lnTo>
                  <a:lnTo>
                    <a:pt x="16502" y="939"/>
                  </a:lnTo>
                  <a:lnTo>
                    <a:pt x="13874" y="939"/>
                  </a:lnTo>
                  <a:lnTo>
                    <a:pt x="13874" y="456"/>
                  </a:lnTo>
                  <a:lnTo>
                    <a:pt x="16502" y="456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3526932" y="4248401"/>
              <a:ext cx="2141823" cy="830903"/>
            </a:xfrm>
            <a:custGeom>
              <a:rect b="b" l="l" r="r" t="t"/>
              <a:pathLst>
                <a:path extrusionOk="0" h="7535" w="19423">
                  <a:moveTo>
                    <a:pt x="9725" y="1"/>
                  </a:moveTo>
                  <a:cubicBezTo>
                    <a:pt x="5150" y="1"/>
                    <a:pt x="3276" y="2114"/>
                    <a:pt x="2868" y="2931"/>
                  </a:cubicBezTo>
                  <a:lnTo>
                    <a:pt x="0" y="2931"/>
                  </a:lnTo>
                  <a:lnTo>
                    <a:pt x="0" y="7535"/>
                  </a:lnTo>
                  <a:lnTo>
                    <a:pt x="19422" y="7535"/>
                  </a:lnTo>
                  <a:lnTo>
                    <a:pt x="19422" y="2931"/>
                  </a:lnTo>
                  <a:lnTo>
                    <a:pt x="16726" y="2931"/>
                  </a:lnTo>
                  <a:cubicBezTo>
                    <a:pt x="16165" y="2164"/>
                    <a:pt x="14192" y="1"/>
                    <a:pt x="9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3526932" y="4094131"/>
              <a:ext cx="2332263" cy="985505"/>
            </a:xfrm>
            <a:custGeom>
              <a:rect b="b" l="l" r="r" t="t"/>
              <a:pathLst>
                <a:path extrusionOk="0" h="8937" w="21150">
                  <a:moveTo>
                    <a:pt x="7029" y="1948"/>
                  </a:moveTo>
                  <a:lnTo>
                    <a:pt x="7029" y="2753"/>
                  </a:lnTo>
                  <a:lnTo>
                    <a:pt x="4888" y="2753"/>
                  </a:lnTo>
                  <a:cubicBezTo>
                    <a:pt x="5489" y="2416"/>
                    <a:pt x="6216" y="2142"/>
                    <a:pt x="7029" y="1948"/>
                  </a:cubicBezTo>
                  <a:close/>
                  <a:moveTo>
                    <a:pt x="9725" y="1649"/>
                  </a:moveTo>
                  <a:cubicBezTo>
                    <a:pt x="10648" y="1649"/>
                    <a:pt x="11530" y="1749"/>
                    <a:pt x="12328" y="1927"/>
                  </a:cubicBezTo>
                  <a:lnTo>
                    <a:pt x="12328" y="2753"/>
                  </a:lnTo>
                  <a:lnTo>
                    <a:pt x="7095" y="2753"/>
                  </a:lnTo>
                  <a:lnTo>
                    <a:pt x="7095" y="1936"/>
                  </a:lnTo>
                  <a:cubicBezTo>
                    <a:pt x="7902" y="1749"/>
                    <a:pt x="8790" y="1649"/>
                    <a:pt x="9725" y="1649"/>
                  </a:cubicBezTo>
                  <a:close/>
                  <a:moveTo>
                    <a:pt x="12394" y="1942"/>
                  </a:moveTo>
                  <a:cubicBezTo>
                    <a:pt x="13216" y="2135"/>
                    <a:pt x="13955" y="2413"/>
                    <a:pt x="14563" y="2753"/>
                  </a:cubicBezTo>
                  <a:lnTo>
                    <a:pt x="12394" y="2753"/>
                  </a:lnTo>
                  <a:lnTo>
                    <a:pt x="12394" y="1942"/>
                  </a:lnTo>
                  <a:close/>
                  <a:moveTo>
                    <a:pt x="7029" y="2818"/>
                  </a:moveTo>
                  <a:lnTo>
                    <a:pt x="7029" y="3526"/>
                  </a:lnTo>
                  <a:lnTo>
                    <a:pt x="3840" y="3526"/>
                  </a:lnTo>
                  <a:cubicBezTo>
                    <a:pt x="4096" y="3270"/>
                    <a:pt x="4411" y="3033"/>
                    <a:pt x="4772" y="2818"/>
                  </a:cubicBezTo>
                  <a:close/>
                  <a:moveTo>
                    <a:pt x="12328" y="2818"/>
                  </a:moveTo>
                  <a:lnTo>
                    <a:pt x="12328" y="3526"/>
                  </a:lnTo>
                  <a:lnTo>
                    <a:pt x="7095" y="3526"/>
                  </a:lnTo>
                  <a:lnTo>
                    <a:pt x="7095" y="2818"/>
                  </a:lnTo>
                  <a:close/>
                  <a:moveTo>
                    <a:pt x="14678" y="2818"/>
                  </a:moveTo>
                  <a:cubicBezTo>
                    <a:pt x="15040" y="3033"/>
                    <a:pt x="15355" y="3270"/>
                    <a:pt x="15610" y="3526"/>
                  </a:cubicBezTo>
                  <a:lnTo>
                    <a:pt x="12394" y="3526"/>
                  </a:lnTo>
                  <a:lnTo>
                    <a:pt x="12394" y="2818"/>
                  </a:lnTo>
                  <a:close/>
                  <a:moveTo>
                    <a:pt x="7029" y="3591"/>
                  </a:moveTo>
                  <a:lnTo>
                    <a:pt x="7029" y="4330"/>
                  </a:lnTo>
                  <a:lnTo>
                    <a:pt x="3261" y="4330"/>
                  </a:lnTo>
                  <a:cubicBezTo>
                    <a:pt x="3382" y="4071"/>
                    <a:pt x="3557" y="3825"/>
                    <a:pt x="3778" y="3591"/>
                  </a:cubicBezTo>
                  <a:close/>
                  <a:moveTo>
                    <a:pt x="12328" y="3591"/>
                  </a:moveTo>
                  <a:lnTo>
                    <a:pt x="12328" y="4330"/>
                  </a:lnTo>
                  <a:lnTo>
                    <a:pt x="7095" y="4330"/>
                  </a:lnTo>
                  <a:lnTo>
                    <a:pt x="7095" y="3591"/>
                  </a:lnTo>
                  <a:close/>
                  <a:moveTo>
                    <a:pt x="15676" y="3591"/>
                  </a:moveTo>
                  <a:cubicBezTo>
                    <a:pt x="15897" y="3825"/>
                    <a:pt x="16072" y="4071"/>
                    <a:pt x="16190" y="4330"/>
                  </a:cubicBezTo>
                  <a:lnTo>
                    <a:pt x="12394" y="4330"/>
                  </a:lnTo>
                  <a:lnTo>
                    <a:pt x="12394" y="3591"/>
                  </a:lnTo>
                  <a:close/>
                  <a:moveTo>
                    <a:pt x="6848" y="4866"/>
                  </a:moveTo>
                  <a:lnTo>
                    <a:pt x="6848" y="5433"/>
                  </a:lnTo>
                  <a:lnTo>
                    <a:pt x="3526" y="5433"/>
                  </a:lnTo>
                  <a:lnTo>
                    <a:pt x="3526" y="4866"/>
                  </a:lnTo>
                  <a:close/>
                  <a:moveTo>
                    <a:pt x="12147" y="4866"/>
                  </a:moveTo>
                  <a:lnTo>
                    <a:pt x="12147" y="5433"/>
                  </a:lnTo>
                  <a:lnTo>
                    <a:pt x="7275" y="5433"/>
                  </a:lnTo>
                  <a:lnTo>
                    <a:pt x="7275" y="4866"/>
                  </a:lnTo>
                  <a:close/>
                  <a:moveTo>
                    <a:pt x="15900" y="4866"/>
                  </a:moveTo>
                  <a:lnTo>
                    <a:pt x="15900" y="5433"/>
                  </a:lnTo>
                  <a:lnTo>
                    <a:pt x="12577" y="5433"/>
                  </a:lnTo>
                  <a:lnTo>
                    <a:pt x="12577" y="4866"/>
                  </a:lnTo>
                  <a:close/>
                  <a:moveTo>
                    <a:pt x="6848" y="5499"/>
                  </a:moveTo>
                  <a:lnTo>
                    <a:pt x="6848" y="6294"/>
                  </a:lnTo>
                  <a:lnTo>
                    <a:pt x="3526" y="6294"/>
                  </a:lnTo>
                  <a:lnTo>
                    <a:pt x="3526" y="5499"/>
                  </a:lnTo>
                  <a:close/>
                  <a:moveTo>
                    <a:pt x="12147" y="5499"/>
                  </a:moveTo>
                  <a:lnTo>
                    <a:pt x="12147" y="6294"/>
                  </a:lnTo>
                  <a:lnTo>
                    <a:pt x="7275" y="6294"/>
                  </a:lnTo>
                  <a:lnTo>
                    <a:pt x="7275" y="5499"/>
                  </a:lnTo>
                  <a:close/>
                  <a:moveTo>
                    <a:pt x="15900" y="5499"/>
                  </a:moveTo>
                  <a:lnTo>
                    <a:pt x="15900" y="6294"/>
                  </a:lnTo>
                  <a:lnTo>
                    <a:pt x="12577" y="6294"/>
                  </a:lnTo>
                  <a:lnTo>
                    <a:pt x="12577" y="5499"/>
                  </a:lnTo>
                  <a:close/>
                  <a:moveTo>
                    <a:pt x="6848" y="6359"/>
                  </a:moveTo>
                  <a:lnTo>
                    <a:pt x="6848" y="7154"/>
                  </a:lnTo>
                  <a:lnTo>
                    <a:pt x="3526" y="7154"/>
                  </a:lnTo>
                  <a:lnTo>
                    <a:pt x="3526" y="6359"/>
                  </a:lnTo>
                  <a:close/>
                  <a:moveTo>
                    <a:pt x="12147" y="6359"/>
                  </a:moveTo>
                  <a:lnTo>
                    <a:pt x="12147" y="7154"/>
                  </a:lnTo>
                  <a:lnTo>
                    <a:pt x="7275" y="7154"/>
                  </a:lnTo>
                  <a:lnTo>
                    <a:pt x="7275" y="6359"/>
                  </a:lnTo>
                  <a:close/>
                  <a:moveTo>
                    <a:pt x="15900" y="6359"/>
                  </a:moveTo>
                  <a:lnTo>
                    <a:pt x="15900" y="7154"/>
                  </a:lnTo>
                  <a:lnTo>
                    <a:pt x="12577" y="7154"/>
                  </a:lnTo>
                  <a:lnTo>
                    <a:pt x="12577" y="6359"/>
                  </a:lnTo>
                  <a:close/>
                  <a:moveTo>
                    <a:pt x="6848" y="7219"/>
                  </a:moveTo>
                  <a:lnTo>
                    <a:pt x="6848" y="8011"/>
                  </a:lnTo>
                  <a:lnTo>
                    <a:pt x="3526" y="8011"/>
                  </a:lnTo>
                  <a:lnTo>
                    <a:pt x="3526" y="7219"/>
                  </a:lnTo>
                  <a:close/>
                  <a:moveTo>
                    <a:pt x="12147" y="7219"/>
                  </a:moveTo>
                  <a:lnTo>
                    <a:pt x="12147" y="8011"/>
                  </a:lnTo>
                  <a:lnTo>
                    <a:pt x="7275" y="8011"/>
                  </a:lnTo>
                  <a:lnTo>
                    <a:pt x="7275" y="7219"/>
                  </a:lnTo>
                  <a:close/>
                  <a:moveTo>
                    <a:pt x="15900" y="7219"/>
                  </a:moveTo>
                  <a:lnTo>
                    <a:pt x="15900" y="8011"/>
                  </a:lnTo>
                  <a:lnTo>
                    <a:pt x="12577" y="8011"/>
                  </a:lnTo>
                  <a:lnTo>
                    <a:pt x="12577" y="7219"/>
                  </a:lnTo>
                  <a:close/>
                  <a:moveTo>
                    <a:pt x="6848" y="8077"/>
                  </a:moveTo>
                  <a:lnTo>
                    <a:pt x="6848" y="8871"/>
                  </a:lnTo>
                  <a:lnTo>
                    <a:pt x="3526" y="8871"/>
                  </a:lnTo>
                  <a:lnTo>
                    <a:pt x="3526" y="8077"/>
                  </a:lnTo>
                  <a:close/>
                  <a:moveTo>
                    <a:pt x="12147" y="8077"/>
                  </a:moveTo>
                  <a:lnTo>
                    <a:pt x="12147" y="8871"/>
                  </a:lnTo>
                  <a:lnTo>
                    <a:pt x="7275" y="8871"/>
                  </a:lnTo>
                  <a:lnTo>
                    <a:pt x="7275" y="8077"/>
                  </a:lnTo>
                  <a:close/>
                  <a:moveTo>
                    <a:pt x="15900" y="8077"/>
                  </a:moveTo>
                  <a:lnTo>
                    <a:pt x="15900" y="8871"/>
                  </a:lnTo>
                  <a:lnTo>
                    <a:pt x="12577" y="8871"/>
                  </a:lnTo>
                  <a:lnTo>
                    <a:pt x="12577" y="8077"/>
                  </a:lnTo>
                  <a:close/>
                  <a:moveTo>
                    <a:pt x="18207" y="0"/>
                  </a:moveTo>
                  <a:lnTo>
                    <a:pt x="18207" y="22"/>
                  </a:lnTo>
                  <a:lnTo>
                    <a:pt x="18176" y="22"/>
                  </a:lnTo>
                  <a:lnTo>
                    <a:pt x="18176" y="4330"/>
                  </a:lnTo>
                  <a:lnTo>
                    <a:pt x="17172" y="4330"/>
                  </a:lnTo>
                  <a:cubicBezTo>
                    <a:pt x="16514" y="2419"/>
                    <a:pt x="13431" y="973"/>
                    <a:pt x="9725" y="973"/>
                  </a:cubicBezTo>
                  <a:cubicBezTo>
                    <a:pt x="6019" y="973"/>
                    <a:pt x="2936" y="2419"/>
                    <a:pt x="2279" y="4330"/>
                  </a:cubicBezTo>
                  <a:lnTo>
                    <a:pt x="0" y="4330"/>
                  </a:lnTo>
                  <a:lnTo>
                    <a:pt x="0" y="4866"/>
                  </a:lnTo>
                  <a:lnTo>
                    <a:pt x="3095" y="4866"/>
                  </a:lnTo>
                  <a:lnTo>
                    <a:pt x="3095" y="5433"/>
                  </a:lnTo>
                  <a:lnTo>
                    <a:pt x="0" y="5433"/>
                  </a:lnTo>
                  <a:lnTo>
                    <a:pt x="0" y="5499"/>
                  </a:lnTo>
                  <a:lnTo>
                    <a:pt x="3095" y="5499"/>
                  </a:lnTo>
                  <a:lnTo>
                    <a:pt x="3095" y="6294"/>
                  </a:lnTo>
                  <a:lnTo>
                    <a:pt x="0" y="6294"/>
                  </a:lnTo>
                  <a:lnTo>
                    <a:pt x="0" y="6359"/>
                  </a:lnTo>
                  <a:lnTo>
                    <a:pt x="3095" y="6359"/>
                  </a:lnTo>
                  <a:lnTo>
                    <a:pt x="3095" y="7154"/>
                  </a:lnTo>
                  <a:lnTo>
                    <a:pt x="0" y="7154"/>
                  </a:lnTo>
                  <a:lnTo>
                    <a:pt x="0" y="7219"/>
                  </a:lnTo>
                  <a:lnTo>
                    <a:pt x="3095" y="7219"/>
                  </a:lnTo>
                  <a:lnTo>
                    <a:pt x="3095" y="8011"/>
                  </a:lnTo>
                  <a:lnTo>
                    <a:pt x="0" y="8011"/>
                  </a:lnTo>
                  <a:lnTo>
                    <a:pt x="0" y="8077"/>
                  </a:lnTo>
                  <a:lnTo>
                    <a:pt x="3095" y="8077"/>
                  </a:lnTo>
                  <a:lnTo>
                    <a:pt x="3095" y="8871"/>
                  </a:lnTo>
                  <a:lnTo>
                    <a:pt x="0" y="8871"/>
                  </a:lnTo>
                  <a:lnTo>
                    <a:pt x="0" y="8937"/>
                  </a:lnTo>
                  <a:lnTo>
                    <a:pt x="19422" y="8937"/>
                  </a:lnTo>
                  <a:lnTo>
                    <a:pt x="19422" y="8871"/>
                  </a:lnTo>
                  <a:lnTo>
                    <a:pt x="16327" y="8871"/>
                  </a:lnTo>
                  <a:lnTo>
                    <a:pt x="16327" y="8077"/>
                  </a:lnTo>
                  <a:lnTo>
                    <a:pt x="19422" y="8077"/>
                  </a:lnTo>
                  <a:lnTo>
                    <a:pt x="19422" y="8011"/>
                  </a:lnTo>
                  <a:lnTo>
                    <a:pt x="16327" y="8011"/>
                  </a:lnTo>
                  <a:lnTo>
                    <a:pt x="16327" y="7219"/>
                  </a:lnTo>
                  <a:lnTo>
                    <a:pt x="19422" y="7219"/>
                  </a:lnTo>
                  <a:lnTo>
                    <a:pt x="19422" y="7154"/>
                  </a:lnTo>
                  <a:lnTo>
                    <a:pt x="16327" y="7154"/>
                  </a:lnTo>
                  <a:lnTo>
                    <a:pt x="16327" y="6359"/>
                  </a:lnTo>
                  <a:lnTo>
                    <a:pt x="19422" y="6359"/>
                  </a:lnTo>
                  <a:lnTo>
                    <a:pt x="19422" y="6294"/>
                  </a:lnTo>
                  <a:lnTo>
                    <a:pt x="16327" y="6294"/>
                  </a:lnTo>
                  <a:lnTo>
                    <a:pt x="16327" y="5499"/>
                  </a:lnTo>
                  <a:lnTo>
                    <a:pt x="19422" y="5499"/>
                  </a:lnTo>
                  <a:lnTo>
                    <a:pt x="19422" y="5433"/>
                  </a:lnTo>
                  <a:lnTo>
                    <a:pt x="16327" y="5433"/>
                  </a:lnTo>
                  <a:lnTo>
                    <a:pt x="16327" y="4866"/>
                  </a:lnTo>
                  <a:lnTo>
                    <a:pt x="19422" y="4866"/>
                  </a:lnTo>
                  <a:lnTo>
                    <a:pt x="19422" y="4330"/>
                  </a:lnTo>
                  <a:lnTo>
                    <a:pt x="18241" y="4330"/>
                  </a:lnTo>
                  <a:lnTo>
                    <a:pt x="18241" y="1958"/>
                  </a:lnTo>
                  <a:lnTo>
                    <a:pt x="20922" y="1194"/>
                  </a:lnTo>
                  <a:cubicBezTo>
                    <a:pt x="21149" y="1129"/>
                    <a:pt x="21149" y="804"/>
                    <a:pt x="20922" y="742"/>
                  </a:cubicBezTo>
                  <a:lnTo>
                    <a:pt x="18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3092792" y="2569403"/>
              <a:ext cx="659650" cy="476487"/>
            </a:xfrm>
            <a:custGeom>
              <a:rect b="b" l="l" r="r" t="t"/>
              <a:pathLst>
                <a:path extrusionOk="0" h="4321" w="5982">
                  <a:moveTo>
                    <a:pt x="967" y="0"/>
                  </a:moveTo>
                  <a:cubicBezTo>
                    <a:pt x="434" y="0"/>
                    <a:pt x="0" y="433"/>
                    <a:pt x="0" y="966"/>
                  </a:cubicBezTo>
                  <a:cubicBezTo>
                    <a:pt x="0" y="1499"/>
                    <a:pt x="434" y="1933"/>
                    <a:pt x="967" y="1933"/>
                  </a:cubicBezTo>
                  <a:cubicBezTo>
                    <a:pt x="1500" y="1933"/>
                    <a:pt x="1933" y="1499"/>
                    <a:pt x="1933" y="966"/>
                  </a:cubicBezTo>
                  <a:cubicBezTo>
                    <a:pt x="1933" y="433"/>
                    <a:pt x="1500" y="0"/>
                    <a:pt x="967" y="0"/>
                  </a:cubicBezTo>
                  <a:close/>
                  <a:moveTo>
                    <a:pt x="1871" y="2307"/>
                  </a:moveTo>
                  <a:lnTo>
                    <a:pt x="1871" y="2955"/>
                  </a:lnTo>
                  <a:lnTo>
                    <a:pt x="2376" y="2955"/>
                  </a:lnTo>
                  <a:lnTo>
                    <a:pt x="2376" y="3606"/>
                  </a:lnTo>
                  <a:lnTo>
                    <a:pt x="2958" y="3606"/>
                  </a:lnTo>
                  <a:lnTo>
                    <a:pt x="2958" y="4320"/>
                  </a:lnTo>
                  <a:lnTo>
                    <a:pt x="5623" y="4320"/>
                  </a:lnTo>
                  <a:cubicBezTo>
                    <a:pt x="5823" y="4320"/>
                    <a:pt x="5982" y="4161"/>
                    <a:pt x="5982" y="3965"/>
                  </a:cubicBezTo>
                  <a:cubicBezTo>
                    <a:pt x="5982" y="3765"/>
                    <a:pt x="5820" y="3606"/>
                    <a:pt x="5623" y="3606"/>
                  </a:cubicBezTo>
                  <a:lnTo>
                    <a:pt x="4511" y="3606"/>
                  </a:lnTo>
                  <a:lnTo>
                    <a:pt x="4511" y="3376"/>
                  </a:lnTo>
                  <a:cubicBezTo>
                    <a:pt x="4511" y="3145"/>
                    <a:pt x="4324" y="2955"/>
                    <a:pt x="4090" y="2955"/>
                  </a:cubicBezTo>
                  <a:lnTo>
                    <a:pt x="3230" y="2955"/>
                  </a:lnTo>
                  <a:lnTo>
                    <a:pt x="3230" y="2646"/>
                  </a:lnTo>
                  <a:cubicBezTo>
                    <a:pt x="3230" y="2459"/>
                    <a:pt x="3077" y="2307"/>
                    <a:pt x="2890" y="2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2994871" y="3585447"/>
              <a:ext cx="412860" cy="358937"/>
            </a:xfrm>
            <a:custGeom>
              <a:rect b="b" l="l" r="r" t="t"/>
              <a:pathLst>
                <a:path extrusionOk="0" h="3255" w="3744">
                  <a:moveTo>
                    <a:pt x="0" y="0"/>
                  </a:moveTo>
                  <a:lnTo>
                    <a:pt x="0" y="3254"/>
                  </a:lnTo>
                  <a:lnTo>
                    <a:pt x="1138" y="524"/>
                  </a:lnTo>
                  <a:lnTo>
                    <a:pt x="2606" y="524"/>
                  </a:lnTo>
                  <a:lnTo>
                    <a:pt x="3744" y="1281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4442959" y="4791490"/>
              <a:ext cx="312843" cy="287811"/>
            </a:xfrm>
            <a:custGeom>
              <a:rect b="b" l="l" r="r" t="t"/>
              <a:pathLst>
                <a:path extrusionOk="0" h="2610" w="2837">
                  <a:moveTo>
                    <a:pt x="0" y="1"/>
                  </a:moveTo>
                  <a:lnTo>
                    <a:pt x="0" y="2610"/>
                  </a:lnTo>
                  <a:lnTo>
                    <a:pt x="2837" y="2610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4439431" y="4788071"/>
              <a:ext cx="319790" cy="291230"/>
            </a:xfrm>
            <a:custGeom>
              <a:rect b="b" l="l" r="r" t="t"/>
              <a:pathLst>
                <a:path extrusionOk="0" h="2641" w="2900">
                  <a:moveTo>
                    <a:pt x="1" y="1"/>
                  </a:moveTo>
                  <a:lnTo>
                    <a:pt x="1" y="2641"/>
                  </a:lnTo>
                  <a:lnTo>
                    <a:pt x="66" y="2641"/>
                  </a:lnTo>
                  <a:lnTo>
                    <a:pt x="66" y="66"/>
                  </a:lnTo>
                  <a:lnTo>
                    <a:pt x="1419" y="66"/>
                  </a:lnTo>
                  <a:lnTo>
                    <a:pt x="1419" y="2641"/>
                  </a:lnTo>
                  <a:lnTo>
                    <a:pt x="1485" y="2641"/>
                  </a:lnTo>
                  <a:lnTo>
                    <a:pt x="1485" y="66"/>
                  </a:lnTo>
                  <a:lnTo>
                    <a:pt x="2837" y="66"/>
                  </a:lnTo>
                  <a:lnTo>
                    <a:pt x="2837" y="2641"/>
                  </a:lnTo>
                  <a:lnTo>
                    <a:pt x="2900" y="2641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5582728" y="4107143"/>
              <a:ext cx="276453" cy="190220"/>
            </a:xfrm>
            <a:custGeom>
              <a:rect b="b" l="l" r="r" t="t"/>
              <a:pathLst>
                <a:path extrusionOk="0" h="1725" w="2507">
                  <a:moveTo>
                    <a:pt x="2014" y="552"/>
                  </a:moveTo>
                  <a:lnTo>
                    <a:pt x="2014" y="1151"/>
                  </a:lnTo>
                  <a:lnTo>
                    <a:pt x="2279" y="1076"/>
                  </a:lnTo>
                  <a:cubicBezTo>
                    <a:pt x="2506" y="1011"/>
                    <a:pt x="2506" y="686"/>
                    <a:pt x="2279" y="624"/>
                  </a:cubicBezTo>
                  <a:lnTo>
                    <a:pt x="2014" y="552"/>
                  </a:lnTo>
                  <a:close/>
                  <a:moveTo>
                    <a:pt x="1007" y="278"/>
                  </a:moveTo>
                  <a:lnTo>
                    <a:pt x="1007" y="1438"/>
                  </a:lnTo>
                  <a:lnTo>
                    <a:pt x="1499" y="1297"/>
                  </a:lnTo>
                  <a:lnTo>
                    <a:pt x="1499" y="412"/>
                  </a:lnTo>
                  <a:lnTo>
                    <a:pt x="1007" y="278"/>
                  </a:lnTo>
                  <a:close/>
                  <a:moveTo>
                    <a:pt x="0" y="1"/>
                  </a:moveTo>
                  <a:lnTo>
                    <a:pt x="0" y="1724"/>
                  </a:lnTo>
                  <a:lnTo>
                    <a:pt x="493" y="1584"/>
                  </a:lnTo>
                  <a:lnTo>
                    <a:pt x="493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281343" y="0"/>
            <a:ext cx="8457965" cy="310274"/>
            <a:chOff x="281343" y="0"/>
            <a:chExt cx="8457965" cy="310274"/>
          </a:xfrm>
        </p:grpSpPr>
        <p:sp>
          <p:nvSpPr>
            <p:cNvPr id="32" name="Google Shape;32;p4"/>
            <p:cNvSpPr/>
            <p:nvPr/>
          </p:nvSpPr>
          <p:spPr>
            <a:xfrm>
              <a:off x="7832700" y="0"/>
              <a:ext cx="906609" cy="310274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81343" y="1419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4"/>
          <p:cNvGrpSpPr/>
          <p:nvPr/>
        </p:nvGrpSpPr>
        <p:grpSpPr>
          <a:xfrm>
            <a:off x="109676" y="4868874"/>
            <a:ext cx="7764319" cy="418501"/>
            <a:chOff x="109676" y="4868874"/>
            <a:chExt cx="7764319" cy="418501"/>
          </a:xfrm>
        </p:grpSpPr>
        <p:sp>
          <p:nvSpPr>
            <p:cNvPr id="36" name="Google Shape;36;p4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152475"/>
            <a:ext cx="77040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-1627475" y="1091743"/>
            <a:ext cx="2582655" cy="825067"/>
            <a:chOff x="1568064" y="1702226"/>
            <a:chExt cx="3204287" cy="1023656"/>
          </a:xfrm>
        </p:grpSpPr>
        <p:sp>
          <p:nvSpPr>
            <p:cNvPr id="42" name="Google Shape;42;p4"/>
            <p:cNvSpPr/>
            <p:nvPr/>
          </p:nvSpPr>
          <p:spPr>
            <a:xfrm>
              <a:off x="1568064" y="2188855"/>
              <a:ext cx="1853791" cy="537027"/>
            </a:xfrm>
            <a:custGeom>
              <a:rect b="b" l="l" r="r" t="t"/>
              <a:pathLst>
                <a:path extrusionOk="0" fill="none" h="4870" w="16811">
                  <a:moveTo>
                    <a:pt x="0" y="4869"/>
                  </a:moveTo>
                  <a:lnTo>
                    <a:pt x="1681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11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4180954" y="2019367"/>
              <a:ext cx="434253" cy="211503"/>
            </a:xfrm>
            <a:custGeom>
              <a:rect b="b" l="l" r="r" t="t"/>
              <a:pathLst>
                <a:path extrusionOk="0" h="1918" w="3938">
                  <a:moveTo>
                    <a:pt x="1880" y="1"/>
                  </a:moveTo>
                  <a:cubicBezTo>
                    <a:pt x="1273" y="141"/>
                    <a:pt x="1" y="973"/>
                    <a:pt x="1" y="973"/>
                  </a:cubicBezTo>
                  <a:lnTo>
                    <a:pt x="3635" y="1918"/>
                  </a:lnTo>
                  <a:lnTo>
                    <a:pt x="3938" y="1737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907700" y="1997754"/>
              <a:ext cx="719197" cy="213157"/>
            </a:xfrm>
            <a:custGeom>
              <a:rect b="b" l="l" r="r" t="t"/>
              <a:pathLst>
                <a:path extrusionOk="0" h="1933" w="6522">
                  <a:moveTo>
                    <a:pt x="4549" y="0"/>
                  </a:moveTo>
                  <a:lnTo>
                    <a:pt x="2426" y="530"/>
                  </a:lnTo>
                  <a:lnTo>
                    <a:pt x="1" y="1609"/>
                  </a:lnTo>
                  <a:cubicBezTo>
                    <a:pt x="1" y="1609"/>
                    <a:pt x="75" y="1619"/>
                    <a:pt x="223" y="1619"/>
                  </a:cubicBezTo>
                  <a:cubicBezTo>
                    <a:pt x="572" y="1619"/>
                    <a:pt x="1328" y="1561"/>
                    <a:pt x="2479" y="1169"/>
                  </a:cubicBezTo>
                  <a:cubicBezTo>
                    <a:pt x="3345" y="873"/>
                    <a:pt x="3872" y="565"/>
                    <a:pt x="4178" y="340"/>
                  </a:cubicBezTo>
                  <a:lnTo>
                    <a:pt x="6416" y="1933"/>
                  </a:lnTo>
                  <a:lnTo>
                    <a:pt x="6522" y="1867"/>
                  </a:lnTo>
                  <a:lnTo>
                    <a:pt x="4358" y="197"/>
                  </a:lnTo>
                  <a:cubicBezTo>
                    <a:pt x="4496" y="75"/>
                    <a:pt x="4549" y="0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347079" y="1779416"/>
              <a:ext cx="309204" cy="334236"/>
            </a:xfrm>
            <a:custGeom>
              <a:rect b="b" l="l" r="r" t="t"/>
              <a:pathLst>
                <a:path extrusionOk="0" h="3031" w="2804">
                  <a:moveTo>
                    <a:pt x="551" y="0"/>
                  </a:moveTo>
                  <a:cubicBezTo>
                    <a:pt x="496" y="0"/>
                    <a:pt x="440" y="12"/>
                    <a:pt x="387" y="35"/>
                  </a:cubicBezTo>
                  <a:lnTo>
                    <a:pt x="1" y="213"/>
                  </a:lnTo>
                  <a:lnTo>
                    <a:pt x="659" y="3031"/>
                  </a:lnTo>
                  <a:lnTo>
                    <a:pt x="2803" y="2211"/>
                  </a:lnTo>
                  <a:cubicBezTo>
                    <a:pt x="2803" y="2211"/>
                    <a:pt x="2361" y="2192"/>
                    <a:pt x="1828" y="1494"/>
                  </a:cubicBezTo>
                  <a:cubicBezTo>
                    <a:pt x="1478" y="1036"/>
                    <a:pt x="1098" y="490"/>
                    <a:pt x="877" y="169"/>
                  </a:cubicBezTo>
                  <a:cubicBezTo>
                    <a:pt x="801" y="61"/>
                    <a:pt x="678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316864" y="1702226"/>
              <a:ext cx="1455487" cy="528757"/>
            </a:xfrm>
            <a:custGeom>
              <a:rect b="b" l="l" r="r" t="t"/>
              <a:pathLst>
                <a:path extrusionOk="0" h="4795" w="13199">
                  <a:moveTo>
                    <a:pt x="11468" y="1"/>
                  </a:moveTo>
                  <a:cubicBezTo>
                    <a:pt x="11149" y="1"/>
                    <a:pt x="10730" y="69"/>
                    <a:pt x="10184" y="265"/>
                  </a:cubicBezTo>
                  <a:cubicBezTo>
                    <a:pt x="7930" y="1044"/>
                    <a:pt x="933" y="3731"/>
                    <a:pt x="933" y="3731"/>
                  </a:cubicBezTo>
                  <a:lnTo>
                    <a:pt x="1" y="4547"/>
                  </a:lnTo>
                  <a:lnTo>
                    <a:pt x="1" y="4794"/>
                  </a:lnTo>
                  <a:cubicBezTo>
                    <a:pt x="1" y="4794"/>
                    <a:pt x="61" y="4794"/>
                    <a:pt x="168" y="4794"/>
                  </a:cubicBezTo>
                  <a:cubicBezTo>
                    <a:pt x="826" y="4794"/>
                    <a:pt x="3268" y="4778"/>
                    <a:pt x="4573" y="4547"/>
                  </a:cubicBezTo>
                  <a:cubicBezTo>
                    <a:pt x="12784" y="1876"/>
                    <a:pt x="13198" y="1137"/>
                    <a:pt x="13108" y="742"/>
                  </a:cubicBezTo>
                  <a:cubicBezTo>
                    <a:pt x="13039" y="427"/>
                    <a:pt x="12416" y="374"/>
                    <a:pt x="12416" y="374"/>
                  </a:cubicBezTo>
                  <a:cubicBezTo>
                    <a:pt x="12416" y="374"/>
                    <a:pt x="12214" y="1"/>
                    <a:pt x="1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3818380" y="1868515"/>
              <a:ext cx="110" cy="11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139878" y="1759236"/>
              <a:ext cx="857369" cy="260243"/>
            </a:xfrm>
            <a:custGeom>
              <a:rect b="b" l="l" r="r" t="t"/>
              <a:pathLst>
                <a:path extrusionOk="0" h="2360" w="7775">
                  <a:moveTo>
                    <a:pt x="586" y="0"/>
                  </a:moveTo>
                  <a:lnTo>
                    <a:pt x="0" y="147"/>
                  </a:lnTo>
                  <a:lnTo>
                    <a:pt x="6450" y="2360"/>
                  </a:lnTo>
                  <a:lnTo>
                    <a:pt x="7774" y="147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177701" y="1759236"/>
              <a:ext cx="845680" cy="173348"/>
            </a:xfrm>
            <a:custGeom>
              <a:rect b="b" l="l" r="r" t="t"/>
              <a:pathLst>
                <a:path extrusionOk="0" h="1572" w="7669">
                  <a:moveTo>
                    <a:pt x="243" y="0"/>
                  </a:moveTo>
                  <a:lnTo>
                    <a:pt x="0" y="81"/>
                  </a:lnTo>
                  <a:lnTo>
                    <a:pt x="7288" y="1571"/>
                  </a:lnTo>
                  <a:lnTo>
                    <a:pt x="7668" y="131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3848595" y="1883292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3" y="0"/>
                  </a:moveTo>
                  <a:cubicBezTo>
                    <a:pt x="2123" y="0"/>
                    <a:pt x="873" y="371"/>
                    <a:pt x="132" y="1020"/>
                  </a:cubicBezTo>
                  <a:cubicBezTo>
                    <a:pt x="38" y="1101"/>
                    <a:pt x="1" y="1232"/>
                    <a:pt x="35" y="1353"/>
                  </a:cubicBezTo>
                  <a:cubicBezTo>
                    <a:pt x="35" y="1356"/>
                    <a:pt x="35" y="1359"/>
                    <a:pt x="35" y="1363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6" y="1598"/>
                    <a:pt x="367" y="1597"/>
                    <a:pt x="378" y="1596"/>
                  </a:cubicBezTo>
                  <a:cubicBezTo>
                    <a:pt x="771" y="1559"/>
                    <a:pt x="1650" y="1437"/>
                    <a:pt x="2385" y="1098"/>
                  </a:cubicBezTo>
                  <a:cubicBezTo>
                    <a:pt x="2148" y="147"/>
                    <a:pt x="2123" y="0"/>
                    <a:pt x="2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3094115" y="1709393"/>
              <a:ext cx="1587814" cy="472077"/>
            </a:xfrm>
            <a:custGeom>
              <a:rect b="b" l="l" r="r" t="t"/>
              <a:pathLst>
                <a:path extrusionOk="0" h="4281" w="14399">
                  <a:moveTo>
                    <a:pt x="13968" y="0"/>
                  </a:moveTo>
                  <a:cubicBezTo>
                    <a:pt x="13816" y="31"/>
                    <a:pt x="13644" y="72"/>
                    <a:pt x="13557" y="103"/>
                  </a:cubicBezTo>
                  <a:cubicBezTo>
                    <a:pt x="13370" y="165"/>
                    <a:pt x="13345" y="175"/>
                    <a:pt x="13189" y="452"/>
                  </a:cubicBezTo>
                  <a:cubicBezTo>
                    <a:pt x="13660" y="271"/>
                    <a:pt x="14398" y="256"/>
                    <a:pt x="14398" y="256"/>
                  </a:cubicBezTo>
                  <a:cubicBezTo>
                    <a:pt x="14342" y="190"/>
                    <a:pt x="14211" y="72"/>
                    <a:pt x="13968" y="0"/>
                  </a:cubicBezTo>
                  <a:close/>
                  <a:moveTo>
                    <a:pt x="11724" y="599"/>
                  </a:moveTo>
                  <a:cubicBezTo>
                    <a:pt x="11680" y="599"/>
                    <a:pt x="11646" y="636"/>
                    <a:pt x="11646" y="680"/>
                  </a:cubicBezTo>
                  <a:lnTo>
                    <a:pt x="11646" y="792"/>
                  </a:lnTo>
                  <a:cubicBezTo>
                    <a:pt x="11646" y="836"/>
                    <a:pt x="11680" y="870"/>
                    <a:pt x="11724" y="870"/>
                  </a:cubicBezTo>
                  <a:cubicBezTo>
                    <a:pt x="11771" y="870"/>
                    <a:pt x="11805" y="836"/>
                    <a:pt x="11805" y="792"/>
                  </a:cubicBezTo>
                  <a:lnTo>
                    <a:pt x="11805" y="680"/>
                  </a:lnTo>
                  <a:cubicBezTo>
                    <a:pt x="11805" y="636"/>
                    <a:pt x="11771" y="599"/>
                    <a:pt x="11724" y="599"/>
                  </a:cubicBezTo>
                  <a:close/>
                  <a:moveTo>
                    <a:pt x="11369" y="736"/>
                  </a:moveTo>
                  <a:cubicBezTo>
                    <a:pt x="11325" y="736"/>
                    <a:pt x="11291" y="770"/>
                    <a:pt x="11291" y="814"/>
                  </a:cubicBezTo>
                  <a:lnTo>
                    <a:pt x="11291" y="926"/>
                  </a:lnTo>
                  <a:cubicBezTo>
                    <a:pt x="11291" y="973"/>
                    <a:pt x="11325" y="1007"/>
                    <a:pt x="11369" y="1007"/>
                  </a:cubicBezTo>
                  <a:cubicBezTo>
                    <a:pt x="11415" y="1007"/>
                    <a:pt x="11450" y="973"/>
                    <a:pt x="11450" y="926"/>
                  </a:cubicBezTo>
                  <a:lnTo>
                    <a:pt x="11450" y="814"/>
                  </a:lnTo>
                  <a:cubicBezTo>
                    <a:pt x="11450" y="770"/>
                    <a:pt x="11415" y="736"/>
                    <a:pt x="11369" y="736"/>
                  </a:cubicBezTo>
                  <a:close/>
                  <a:moveTo>
                    <a:pt x="11013" y="870"/>
                  </a:moveTo>
                  <a:cubicBezTo>
                    <a:pt x="10970" y="870"/>
                    <a:pt x="10935" y="907"/>
                    <a:pt x="10935" y="951"/>
                  </a:cubicBezTo>
                  <a:lnTo>
                    <a:pt x="10935" y="1063"/>
                  </a:lnTo>
                  <a:cubicBezTo>
                    <a:pt x="10935" y="1107"/>
                    <a:pt x="10970" y="1144"/>
                    <a:pt x="11013" y="1144"/>
                  </a:cubicBezTo>
                  <a:cubicBezTo>
                    <a:pt x="11057" y="1144"/>
                    <a:pt x="11094" y="1107"/>
                    <a:pt x="11094" y="1063"/>
                  </a:cubicBezTo>
                  <a:lnTo>
                    <a:pt x="11094" y="951"/>
                  </a:lnTo>
                  <a:cubicBezTo>
                    <a:pt x="11094" y="907"/>
                    <a:pt x="11057" y="870"/>
                    <a:pt x="11013" y="870"/>
                  </a:cubicBezTo>
                  <a:close/>
                  <a:moveTo>
                    <a:pt x="10658" y="966"/>
                  </a:moveTo>
                  <a:cubicBezTo>
                    <a:pt x="10614" y="966"/>
                    <a:pt x="10577" y="1001"/>
                    <a:pt x="10577" y="1044"/>
                  </a:cubicBezTo>
                  <a:lnTo>
                    <a:pt x="10577" y="1157"/>
                  </a:lnTo>
                  <a:cubicBezTo>
                    <a:pt x="10577" y="1200"/>
                    <a:pt x="10614" y="1238"/>
                    <a:pt x="10658" y="1238"/>
                  </a:cubicBezTo>
                  <a:cubicBezTo>
                    <a:pt x="10702" y="1238"/>
                    <a:pt x="10739" y="1200"/>
                    <a:pt x="10739" y="1157"/>
                  </a:cubicBezTo>
                  <a:lnTo>
                    <a:pt x="10739" y="1044"/>
                  </a:lnTo>
                  <a:cubicBezTo>
                    <a:pt x="10739" y="1001"/>
                    <a:pt x="10702" y="966"/>
                    <a:pt x="10658" y="966"/>
                  </a:cubicBezTo>
                  <a:close/>
                  <a:moveTo>
                    <a:pt x="10303" y="1100"/>
                  </a:moveTo>
                  <a:cubicBezTo>
                    <a:pt x="10259" y="1100"/>
                    <a:pt x="10222" y="1138"/>
                    <a:pt x="10222" y="1182"/>
                  </a:cubicBezTo>
                  <a:lnTo>
                    <a:pt x="10222" y="1294"/>
                  </a:lnTo>
                  <a:cubicBezTo>
                    <a:pt x="10222" y="1337"/>
                    <a:pt x="10259" y="1375"/>
                    <a:pt x="10303" y="1375"/>
                  </a:cubicBezTo>
                  <a:cubicBezTo>
                    <a:pt x="10346" y="1375"/>
                    <a:pt x="10384" y="1337"/>
                    <a:pt x="10384" y="1294"/>
                  </a:cubicBezTo>
                  <a:lnTo>
                    <a:pt x="10384" y="1182"/>
                  </a:lnTo>
                  <a:cubicBezTo>
                    <a:pt x="10384" y="1138"/>
                    <a:pt x="10346" y="1100"/>
                    <a:pt x="10303" y="1100"/>
                  </a:cubicBezTo>
                  <a:close/>
                  <a:moveTo>
                    <a:pt x="9947" y="1238"/>
                  </a:moveTo>
                  <a:cubicBezTo>
                    <a:pt x="9904" y="1238"/>
                    <a:pt x="9866" y="1272"/>
                    <a:pt x="9866" y="1319"/>
                  </a:cubicBezTo>
                  <a:lnTo>
                    <a:pt x="9866" y="1431"/>
                  </a:lnTo>
                  <a:cubicBezTo>
                    <a:pt x="9866" y="1475"/>
                    <a:pt x="9904" y="1509"/>
                    <a:pt x="9947" y="1509"/>
                  </a:cubicBezTo>
                  <a:cubicBezTo>
                    <a:pt x="9991" y="1509"/>
                    <a:pt x="10028" y="1475"/>
                    <a:pt x="10028" y="1431"/>
                  </a:cubicBezTo>
                  <a:lnTo>
                    <a:pt x="10028" y="1319"/>
                  </a:lnTo>
                  <a:cubicBezTo>
                    <a:pt x="10028" y="1272"/>
                    <a:pt x="9991" y="1238"/>
                    <a:pt x="9947" y="1238"/>
                  </a:cubicBezTo>
                  <a:close/>
                  <a:moveTo>
                    <a:pt x="9592" y="1369"/>
                  </a:moveTo>
                  <a:cubicBezTo>
                    <a:pt x="9548" y="1369"/>
                    <a:pt x="9511" y="1406"/>
                    <a:pt x="9511" y="1450"/>
                  </a:cubicBezTo>
                  <a:lnTo>
                    <a:pt x="9511" y="1562"/>
                  </a:lnTo>
                  <a:cubicBezTo>
                    <a:pt x="9511" y="1605"/>
                    <a:pt x="9548" y="1643"/>
                    <a:pt x="9592" y="1643"/>
                  </a:cubicBezTo>
                  <a:cubicBezTo>
                    <a:pt x="9636" y="1643"/>
                    <a:pt x="9673" y="1605"/>
                    <a:pt x="9673" y="1562"/>
                  </a:cubicBezTo>
                  <a:lnTo>
                    <a:pt x="9673" y="1450"/>
                  </a:lnTo>
                  <a:cubicBezTo>
                    <a:pt x="9673" y="1406"/>
                    <a:pt x="9636" y="1369"/>
                    <a:pt x="9592" y="1369"/>
                  </a:cubicBezTo>
                  <a:close/>
                  <a:moveTo>
                    <a:pt x="9055" y="1708"/>
                  </a:moveTo>
                  <a:cubicBezTo>
                    <a:pt x="9045" y="1708"/>
                    <a:pt x="9035" y="1709"/>
                    <a:pt x="9025" y="1711"/>
                  </a:cubicBezTo>
                  <a:cubicBezTo>
                    <a:pt x="8888" y="1739"/>
                    <a:pt x="8819" y="1948"/>
                    <a:pt x="8869" y="2179"/>
                  </a:cubicBezTo>
                  <a:cubicBezTo>
                    <a:pt x="8912" y="2392"/>
                    <a:pt x="9043" y="2550"/>
                    <a:pt x="9172" y="2550"/>
                  </a:cubicBezTo>
                  <a:cubicBezTo>
                    <a:pt x="9182" y="2550"/>
                    <a:pt x="9192" y="2549"/>
                    <a:pt x="9202" y="2547"/>
                  </a:cubicBezTo>
                  <a:cubicBezTo>
                    <a:pt x="9336" y="2519"/>
                    <a:pt x="9405" y="2307"/>
                    <a:pt x="9358" y="2076"/>
                  </a:cubicBezTo>
                  <a:cubicBezTo>
                    <a:pt x="9312" y="1863"/>
                    <a:pt x="9181" y="1708"/>
                    <a:pt x="9055" y="1708"/>
                  </a:cubicBezTo>
                  <a:close/>
                  <a:moveTo>
                    <a:pt x="6035" y="2675"/>
                  </a:moveTo>
                  <a:cubicBezTo>
                    <a:pt x="5992" y="2675"/>
                    <a:pt x="5957" y="2709"/>
                    <a:pt x="5957" y="2756"/>
                  </a:cubicBezTo>
                  <a:lnTo>
                    <a:pt x="5957" y="2868"/>
                  </a:lnTo>
                  <a:cubicBezTo>
                    <a:pt x="5957" y="2911"/>
                    <a:pt x="5992" y="2946"/>
                    <a:pt x="6035" y="2946"/>
                  </a:cubicBezTo>
                  <a:cubicBezTo>
                    <a:pt x="6082" y="2946"/>
                    <a:pt x="6116" y="2911"/>
                    <a:pt x="6116" y="2868"/>
                  </a:cubicBezTo>
                  <a:lnTo>
                    <a:pt x="6116" y="2756"/>
                  </a:lnTo>
                  <a:cubicBezTo>
                    <a:pt x="6116" y="2709"/>
                    <a:pt x="6082" y="2675"/>
                    <a:pt x="6035" y="2675"/>
                  </a:cubicBezTo>
                  <a:close/>
                  <a:moveTo>
                    <a:pt x="5680" y="2812"/>
                  </a:moveTo>
                  <a:cubicBezTo>
                    <a:pt x="5636" y="2812"/>
                    <a:pt x="5602" y="2846"/>
                    <a:pt x="5602" y="2890"/>
                  </a:cubicBezTo>
                  <a:lnTo>
                    <a:pt x="5602" y="3002"/>
                  </a:lnTo>
                  <a:cubicBezTo>
                    <a:pt x="5602" y="3046"/>
                    <a:pt x="5636" y="3083"/>
                    <a:pt x="5680" y="3083"/>
                  </a:cubicBezTo>
                  <a:cubicBezTo>
                    <a:pt x="5724" y="3083"/>
                    <a:pt x="5761" y="3046"/>
                    <a:pt x="5761" y="3002"/>
                  </a:cubicBezTo>
                  <a:lnTo>
                    <a:pt x="5761" y="2890"/>
                  </a:lnTo>
                  <a:cubicBezTo>
                    <a:pt x="5761" y="2846"/>
                    <a:pt x="5724" y="2812"/>
                    <a:pt x="5680" y="2812"/>
                  </a:cubicBezTo>
                  <a:close/>
                  <a:moveTo>
                    <a:pt x="5325" y="2946"/>
                  </a:moveTo>
                  <a:cubicBezTo>
                    <a:pt x="5281" y="2946"/>
                    <a:pt x="5244" y="2983"/>
                    <a:pt x="5244" y="3027"/>
                  </a:cubicBezTo>
                  <a:lnTo>
                    <a:pt x="5244" y="3139"/>
                  </a:lnTo>
                  <a:cubicBezTo>
                    <a:pt x="5244" y="3183"/>
                    <a:pt x="5281" y="3220"/>
                    <a:pt x="5325" y="3220"/>
                  </a:cubicBezTo>
                  <a:cubicBezTo>
                    <a:pt x="5368" y="3220"/>
                    <a:pt x="5406" y="3183"/>
                    <a:pt x="5406" y="3139"/>
                  </a:cubicBezTo>
                  <a:lnTo>
                    <a:pt x="5406" y="3027"/>
                  </a:lnTo>
                  <a:cubicBezTo>
                    <a:pt x="5406" y="2983"/>
                    <a:pt x="5368" y="2946"/>
                    <a:pt x="5325" y="2946"/>
                  </a:cubicBezTo>
                  <a:close/>
                  <a:moveTo>
                    <a:pt x="581" y="3304"/>
                  </a:moveTo>
                  <a:cubicBezTo>
                    <a:pt x="511" y="3304"/>
                    <a:pt x="441" y="3319"/>
                    <a:pt x="378" y="3348"/>
                  </a:cubicBezTo>
                  <a:lnTo>
                    <a:pt x="38" y="3491"/>
                  </a:lnTo>
                  <a:cubicBezTo>
                    <a:pt x="1" y="3507"/>
                    <a:pt x="4" y="3563"/>
                    <a:pt x="44" y="3572"/>
                  </a:cubicBezTo>
                  <a:lnTo>
                    <a:pt x="2398" y="4280"/>
                  </a:lnTo>
                  <a:cubicBezTo>
                    <a:pt x="2398" y="4280"/>
                    <a:pt x="2404" y="4280"/>
                    <a:pt x="2417" y="4280"/>
                  </a:cubicBezTo>
                  <a:cubicBezTo>
                    <a:pt x="2542" y="4280"/>
                    <a:pt x="3269" y="4259"/>
                    <a:pt x="3601" y="3790"/>
                  </a:cubicBezTo>
                  <a:lnTo>
                    <a:pt x="662" y="3310"/>
                  </a:lnTo>
                  <a:cubicBezTo>
                    <a:pt x="635" y="3306"/>
                    <a:pt x="608" y="3304"/>
                    <a:pt x="581" y="3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336657" y="2038334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1" y="0"/>
                  </a:moveTo>
                  <a:cubicBezTo>
                    <a:pt x="2121" y="0"/>
                    <a:pt x="874" y="371"/>
                    <a:pt x="132" y="1019"/>
                  </a:cubicBezTo>
                  <a:cubicBezTo>
                    <a:pt x="35" y="1104"/>
                    <a:pt x="1" y="1235"/>
                    <a:pt x="32" y="1356"/>
                  </a:cubicBezTo>
                  <a:cubicBezTo>
                    <a:pt x="35" y="1356"/>
                    <a:pt x="35" y="1359"/>
                    <a:pt x="35" y="1362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7" y="1598"/>
                    <a:pt x="367" y="1597"/>
                    <a:pt x="378" y="1596"/>
                  </a:cubicBezTo>
                  <a:cubicBezTo>
                    <a:pt x="768" y="1559"/>
                    <a:pt x="1650" y="1437"/>
                    <a:pt x="2385" y="1097"/>
                  </a:cubicBezTo>
                  <a:cubicBezTo>
                    <a:pt x="2149" y="147"/>
                    <a:pt x="2121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3316864" y="1714466"/>
              <a:ext cx="1455487" cy="516516"/>
            </a:xfrm>
            <a:custGeom>
              <a:rect b="b" l="l" r="r" t="t"/>
              <a:pathLst>
                <a:path extrusionOk="0" h="4684" w="13199">
                  <a:moveTo>
                    <a:pt x="10677" y="1"/>
                  </a:moveTo>
                  <a:lnTo>
                    <a:pt x="10677" y="1"/>
                  </a:lnTo>
                  <a:cubicBezTo>
                    <a:pt x="10533" y="38"/>
                    <a:pt x="10380" y="85"/>
                    <a:pt x="10212" y="144"/>
                  </a:cubicBezTo>
                  <a:cubicBezTo>
                    <a:pt x="10000" y="257"/>
                    <a:pt x="10059" y="955"/>
                    <a:pt x="10106" y="1104"/>
                  </a:cubicBezTo>
                  <a:lnTo>
                    <a:pt x="10546" y="958"/>
                  </a:lnTo>
                  <a:cubicBezTo>
                    <a:pt x="10511" y="481"/>
                    <a:pt x="10677" y="4"/>
                    <a:pt x="10677" y="1"/>
                  </a:cubicBezTo>
                  <a:close/>
                  <a:moveTo>
                    <a:pt x="5141" y="2401"/>
                  </a:moveTo>
                  <a:lnTo>
                    <a:pt x="5141" y="2401"/>
                  </a:lnTo>
                  <a:cubicBezTo>
                    <a:pt x="5075" y="2448"/>
                    <a:pt x="5013" y="2498"/>
                    <a:pt x="4954" y="2551"/>
                  </a:cubicBezTo>
                  <a:cubicBezTo>
                    <a:pt x="4860" y="2632"/>
                    <a:pt x="4823" y="2763"/>
                    <a:pt x="4857" y="2884"/>
                  </a:cubicBezTo>
                  <a:cubicBezTo>
                    <a:pt x="4857" y="2887"/>
                    <a:pt x="4857" y="2890"/>
                    <a:pt x="4857" y="2894"/>
                  </a:cubicBezTo>
                  <a:cubicBezTo>
                    <a:pt x="4898" y="3033"/>
                    <a:pt x="5025" y="3129"/>
                    <a:pt x="5168" y="3129"/>
                  </a:cubicBezTo>
                  <a:cubicBezTo>
                    <a:pt x="5178" y="3129"/>
                    <a:pt x="5189" y="3128"/>
                    <a:pt x="5200" y="3127"/>
                  </a:cubicBezTo>
                  <a:cubicBezTo>
                    <a:pt x="5247" y="3121"/>
                    <a:pt x="5300" y="3118"/>
                    <a:pt x="5359" y="3109"/>
                  </a:cubicBezTo>
                  <a:cubicBezTo>
                    <a:pt x="5069" y="2825"/>
                    <a:pt x="5141" y="2404"/>
                    <a:pt x="5141" y="2401"/>
                  </a:cubicBezTo>
                  <a:close/>
                  <a:moveTo>
                    <a:pt x="2582" y="2990"/>
                  </a:moveTo>
                  <a:lnTo>
                    <a:pt x="2248" y="3118"/>
                  </a:lnTo>
                  <a:cubicBezTo>
                    <a:pt x="2151" y="3570"/>
                    <a:pt x="2248" y="4022"/>
                    <a:pt x="2248" y="4022"/>
                  </a:cubicBezTo>
                  <a:lnTo>
                    <a:pt x="2582" y="3900"/>
                  </a:lnTo>
                  <a:cubicBezTo>
                    <a:pt x="2507" y="3395"/>
                    <a:pt x="2582" y="2990"/>
                    <a:pt x="2582" y="2990"/>
                  </a:cubicBezTo>
                  <a:close/>
                  <a:moveTo>
                    <a:pt x="11450" y="2938"/>
                  </a:moveTo>
                  <a:cubicBezTo>
                    <a:pt x="11434" y="2938"/>
                    <a:pt x="11418" y="2940"/>
                    <a:pt x="11403" y="2943"/>
                  </a:cubicBezTo>
                  <a:cubicBezTo>
                    <a:pt x="11213" y="2984"/>
                    <a:pt x="11110" y="3261"/>
                    <a:pt x="11175" y="3561"/>
                  </a:cubicBezTo>
                  <a:cubicBezTo>
                    <a:pt x="11232" y="3838"/>
                    <a:pt x="11410" y="4039"/>
                    <a:pt x="11586" y="4039"/>
                  </a:cubicBezTo>
                  <a:cubicBezTo>
                    <a:pt x="11602" y="4039"/>
                    <a:pt x="11618" y="4038"/>
                    <a:pt x="11633" y="4034"/>
                  </a:cubicBezTo>
                  <a:cubicBezTo>
                    <a:pt x="11824" y="3994"/>
                    <a:pt x="11926" y="3720"/>
                    <a:pt x="11861" y="3417"/>
                  </a:cubicBezTo>
                  <a:cubicBezTo>
                    <a:pt x="11804" y="3140"/>
                    <a:pt x="11626" y="2938"/>
                    <a:pt x="11450" y="2938"/>
                  </a:cubicBezTo>
                  <a:close/>
                  <a:moveTo>
                    <a:pt x="9567" y="3807"/>
                  </a:moveTo>
                  <a:cubicBezTo>
                    <a:pt x="9501" y="3857"/>
                    <a:pt x="9439" y="3907"/>
                    <a:pt x="9380" y="3956"/>
                  </a:cubicBezTo>
                  <a:cubicBezTo>
                    <a:pt x="9283" y="4041"/>
                    <a:pt x="9249" y="4172"/>
                    <a:pt x="9280" y="4293"/>
                  </a:cubicBezTo>
                  <a:cubicBezTo>
                    <a:pt x="9283" y="4293"/>
                    <a:pt x="9283" y="4296"/>
                    <a:pt x="9283" y="4299"/>
                  </a:cubicBezTo>
                  <a:cubicBezTo>
                    <a:pt x="9324" y="4439"/>
                    <a:pt x="9451" y="4535"/>
                    <a:pt x="9594" y="4535"/>
                  </a:cubicBezTo>
                  <a:cubicBezTo>
                    <a:pt x="9605" y="4535"/>
                    <a:pt x="9615" y="4534"/>
                    <a:pt x="9626" y="4533"/>
                  </a:cubicBezTo>
                  <a:cubicBezTo>
                    <a:pt x="9673" y="4530"/>
                    <a:pt x="9726" y="4524"/>
                    <a:pt x="9785" y="4518"/>
                  </a:cubicBezTo>
                  <a:cubicBezTo>
                    <a:pt x="9492" y="4231"/>
                    <a:pt x="9567" y="3810"/>
                    <a:pt x="9567" y="3807"/>
                  </a:cubicBezTo>
                  <a:close/>
                  <a:moveTo>
                    <a:pt x="12718" y="322"/>
                  </a:moveTo>
                  <a:lnTo>
                    <a:pt x="12718" y="322"/>
                  </a:lnTo>
                  <a:cubicBezTo>
                    <a:pt x="12796" y="391"/>
                    <a:pt x="12874" y="487"/>
                    <a:pt x="12846" y="590"/>
                  </a:cubicBezTo>
                  <a:cubicBezTo>
                    <a:pt x="12572" y="1270"/>
                    <a:pt x="7865" y="2784"/>
                    <a:pt x="5206" y="3632"/>
                  </a:cubicBezTo>
                  <a:cubicBezTo>
                    <a:pt x="2547" y="4480"/>
                    <a:pt x="1" y="4536"/>
                    <a:pt x="1" y="4536"/>
                  </a:cubicBezTo>
                  <a:lnTo>
                    <a:pt x="1" y="4683"/>
                  </a:lnTo>
                  <a:cubicBezTo>
                    <a:pt x="1" y="4683"/>
                    <a:pt x="61" y="4683"/>
                    <a:pt x="168" y="4683"/>
                  </a:cubicBezTo>
                  <a:cubicBezTo>
                    <a:pt x="826" y="4683"/>
                    <a:pt x="3268" y="4667"/>
                    <a:pt x="4573" y="4436"/>
                  </a:cubicBezTo>
                  <a:cubicBezTo>
                    <a:pt x="12784" y="1765"/>
                    <a:pt x="13198" y="1026"/>
                    <a:pt x="13108" y="631"/>
                  </a:cubicBezTo>
                  <a:cubicBezTo>
                    <a:pt x="13074" y="468"/>
                    <a:pt x="12887" y="375"/>
                    <a:pt x="12718" y="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554665" y="2052780"/>
              <a:ext cx="64730" cy="92849"/>
            </a:xfrm>
            <a:custGeom>
              <a:rect b="b" l="l" r="r" t="t"/>
              <a:pathLst>
                <a:path extrusionOk="0" h="842" w="587">
                  <a:moveTo>
                    <a:pt x="236" y="0"/>
                  </a:moveTo>
                  <a:cubicBezTo>
                    <a:pt x="226" y="0"/>
                    <a:pt x="216" y="1"/>
                    <a:pt x="206" y="3"/>
                  </a:cubicBezTo>
                  <a:cubicBezTo>
                    <a:pt x="69" y="31"/>
                    <a:pt x="0" y="243"/>
                    <a:pt x="47" y="474"/>
                  </a:cubicBezTo>
                  <a:cubicBezTo>
                    <a:pt x="93" y="687"/>
                    <a:pt x="224" y="842"/>
                    <a:pt x="350" y="842"/>
                  </a:cubicBezTo>
                  <a:cubicBezTo>
                    <a:pt x="360" y="842"/>
                    <a:pt x="370" y="841"/>
                    <a:pt x="380" y="839"/>
                  </a:cubicBezTo>
                  <a:cubicBezTo>
                    <a:pt x="518" y="811"/>
                    <a:pt x="586" y="602"/>
                    <a:pt x="536" y="371"/>
                  </a:cubicBezTo>
                  <a:cubicBezTo>
                    <a:pt x="493" y="158"/>
                    <a:pt x="362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1368901" y="1382400"/>
            <a:ext cx="30693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4936499" y="1382400"/>
            <a:ext cx="30693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 flipH="1"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flipH="1">
            <a:off x="-12695" y="-283152"/>
            <a:ext cx="8907252" cy="654153"/>
            <a:chOff x="281343" y="-283152"/>
            <a:chExt cx="8907252" cy="654153"/>
          </a:xfrm>
        </p:grpSpPr>
        <p:sp>
          <p:nvSpPr>
            <p:cNvPr id="62" name="Google Shape;62;p5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>
            <a:off x="1621054" y="4608499"/>
            <a:ext cx="4808103" cy="632851"/>
            <a:chOff x="2746743" y="4608499"/>
            <a:chExt cx="4808103" cy="632851"/>
          </a:xfrm>
        </p:grpSpPr>
        <p:sp>
          <p:nvSpPr>
            <p:cNvPr id="66" name="Google Shape;66;p5"/>
            <p:cNvSpPr/>
            <p:nvPr/>
          </p:nvSpPr>
          <p:spPr>
            <a:xfrm>
              <a:off x="4258001" y="4608499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6600901" y="4914899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7467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 flipH="1">
            <a:off x="-1312280" y="3184526"/>
            <a:ext cx="2504416" cy="1958986"/>
            <a:chOff x="2650051" y="2569403"/>
            <a:chExt cx="3209144" cy="2510233"/>
          </a:xfrm>
        </p:grpSpPr>
        <p:sp>
          <p:nvSpPr>
            <p:cNvPr id="70" name="Google Shape;70;p5"/>
            <p:cNvSpPr/>
            <p:nvPr/>
          </p:nvSpPr>
          <p:spPr>
            <a:xfrm>
              <a:off x="3057395" y="3504287"/>
              <a:ext cx="287811" cy="1192818"/>
            </a:xfrm>
            <a:custGeom>
              <a:rect b="b" l="l" r="r" t="t"/>
              <a:pathLst>
                <a:path extrusionOk="0" h="10817" w="2610">
                  <a:moveTo>
                    <a:pt x="0" y="0"/>
                  </a:moveTo>
                  <a:lnTo>
                    <a:pt x="0" y="736"/>
                  </a:lnTo>
                  <a:lnTo>
                    <a:pt x="571" y="736"/>
                  </a:lnTo>
                  <a:lnTo>
                    <a:pt x="571" y="10817"/>
                  </a:lnTo>
                  <a:lnTo>
                    <a:pt x="2039" y="10817"/>
                  </a:lnTo>
                  <a:lnTo>
                    <a:pt x="2039" y="736"/>
                  </a:lnTo>
                  <a:lnTo>
                    <a:pt x="2609" y="736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2815348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369" y="0"/>
                  </a:moveTo>
                  <a:cubicBezTo>
                    <a:pt x="166" y="0"/>
                    <a:pt x="1" y="166"/>
                    <a:pt x="1" y="368"/>
                  </a:cubicBezTo>
                  <a:cubicBezTo>
                    <a:pt x="1" y="571"/>
                    <a:pt x="166" y="736"/>
                    <a:pt x="369" y="736"/>
                  </a:cubicBezTo>
                  <a:lnTo>
                    <a:pt x="1628" y="736"/>
                  </a:lnTo>
                  <a:lnTo>
                    <a:pt x="1628" y="10817"/>
                  </a:lnTo>
                  <a:lnTo>
                    <a:pt x="2766" y="10817"/>
                  </a:lnTo>
                  <a:lnTo>
                    <a:pt x="2766" y="736"/>
                  </a:lnTo>
                  <a:lnTo>
                    <a:pt x="2195" y="736"/>
                  </a:lnTo>
                  <a:lnTo>
                    <a:pt x="2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721948" y="3045777"/>
              <a:ext cx="958709" cy="458623"/>
            </a:xfrm>
            <a:custGeom>
              <a:rect b="b" l="l" r="r" t="t"/>
              <a:pathLst>
                <a:path extrusionOk="0" h="4159" w="8694">
                  <a:moveTo>
                    <a:pt x="0" y="0"/>
                  </a:moveTo>
                  <a:lnTo>
                    <a:pt x="1344" y="4158"/>
                  </a:lnTo>
                  <a:lnTo>
                    <a:pt x="7350" y="4158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169100" y="2712646"/>
              <a:ext cx="60209" cy="208415"/>
            </a:xfrm>
            <a:custGeom>
              <a:rect b="b" l="l" r="r" t="t"/>
              <a:pathLst>
                <a:path extrusionOk="0" h="1890" w="546">
                  <a:moveTo>
                    <a:pt x="0" y="1"/>
                  </a:moveTo>
                  <a:lnTo>
                    <a:pt x="0" y="1890"/>
                  </a:lnTo>
                  <a:lnTo>
                    <a:pt x="546" y="189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650051" y="2605462"/>
              <a:ext cx="453441" cy="440428"/>
            </a:xfrm>
            <a:custGeom>
              <a:rect b="b" l="l" r="r" t="t"/>
              <a:pathLst>
                <a:path extrusionOk="0" h="3994" w="4112">
                  <a:moveTo>
                    <a:pt x="2351" y="0"/>
                  </a:moveTo>
                  <a:cubicBezTo>
                    <a:pt x="2276" y="0"/>
                    <a:pt x="2214" y="63"/>
                    <a:pt x="2214" y="137"/>
                  </a:cubicBezTo>
                  <a:lnTo>
                    <a:pt x="2214" y="2628"/>
                  </a:lnTo>
                  <a:lnTo>
                    <a:pt x="1958" y="2628"/>
                  </a:lnTo>
                  <a:lnTo>
                    <a:pt x="1958" y="639"/>
                  </a:lnTo>
                  <a:cubicBezTo>
                    <a:pt x="1958" y="564"/>
                    <a:pt x="1896" y="502"/>
                    <a:pt x="1821" y="502"/>
                  </a:cubicBezTo>
                  <a:cubicBezTo>
                    <a:pt x="1743" y="502"/>
                    <a:pt x="1684" y="564"/>
                    <a:pt x="1684" y="639"/>
                  </a:cubicBezTo>
                  <a:lnTo>
                    <a:pt x="1684" y="2684"/>
                  </a:lnTo>
                  <a:cubicBezTo>
                    <a:pt x="1556" y="2756"/>
                    <a:pt x="1472" y="2893"/>
                    <a:pt x="1472" y="3049"/>
                  </a:cubicBezTo>
                  <a:lnTo>
                    <a:pt x="1472" y="3279"/>
                  </a:lnTo>
                  <a:lnTo>
                    <a:pt x="356" y="3279"/>
                  </a:lnTo>
                  <a:cubicBezTo>
                    <a:pt x="160" y="3279"/>
                    <a:pt x="1" y="3438"/>
                    <a:pt x="1" y="3638"/>
                  </a:cubicBezTo>
                  <a:cubicBezTo>
                    <a:pt x="1" y="3834"/>
                    <a:pt x="160" y="3993"/>
                    <a:pt x="356" y="3993"/>
                  </a:cubicBezTo>
                  <a:lnTo>
                    <a:pt x="3024" y="3993"/>
                  </a:lnTo>
                  <a:lnTo>
                    <a:pt x="3024" y="3279"/>
                  </a:lnTo>
                  <a:lnTo>
                    <a:pt x="3604" y="3279"/>
                  </a:lnTo>
                  <a:lnTo>
                    <a:pt x="3604" y="2628"/>
                  </a:lnTo>
                  <a:lnTo>
                    <a:pt x="4112" y="2628"/>
                  </a:lnTo>
                  <a:lnTo>
                    <a:pt x="4112" y="1977"/>
                  </a:lnTo>
                  <a:lnTo>
                    <a:pt x="3093" y="1977"/>
                  </a:lnTo>
                  <a:cubicBezTo>
                    <a:pt x="2906" y="1977"/>
                    <a:pt x="2750" y="2132"/>
                    <a:pt x="2750" y="2319"/>
                  </a:cubicBezTo>
                  <a:lnTo>
                    <a:pt x="2750" y="2628"/>
                  </a:lnTo>
                  <a:lnTo>
                    <a:pt x="2491" y="2628"/>
                  </a:lnTo>
                  <a:lnTo>
                    <a:pt x="2491" y="137"/>
                  </a:lnTo>
                  <a:cubicBezTo>
                    <a:pt x="2491" y="63"/>
                    <a:pt x="2429" y="0"/>
                    <a:pt x="23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2983513" y="2823359"/>
              <a:ext cx="435576" cy="222530"/>
            </a:xfrm>
            <a:custGeom>
              <a:rect b="b" l="l" r="r" t="t"/>
              <a:pathLst>
                <a:path extrusionOk="0" h="2018" w="3950">
                  <a:moveTo>
                    <a:pt x="1088" y="1"/>
                  </a:moveTo>
                  <a:lnTo>
                    <a:pt x="1088" y="652"/>
                  </a:lnTo>
                  <a:lnTo>
                    <a:pt x="580" y="652"/>
                  </a:lnTo>
                  <a:lnTo>
                    <a:pt x="580" y="1303"/>
                  </a:lnTo>
                  <a:lnTo>
                    <a:pt x="0" y="1303"/>
                  </a:lnTo>
                  <a:lnTo>
                    <a:pt x="0" y="2017"/>
                  </a:lnTo>
                  <a:lnTo>
                    <a:pt x="3949" y="2017"/>
                  </a:lnTo>
                  <a:lnTo>
                    <a:pt x="3949" y="1303"/>
                  </a:lnTo>
                  <a:lnTo>
                    <a:pt x="3367" y="1303"/>
                  </a:lnTo>
                  <a:lnTo>
                    <a:pt x="3367" y="652"/>
                  </a:lnTo>
                  <a:lnTo>
                    <a:pt x="2862" y="65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282129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571" y="0"/>
                  </a:moveTo>
                  <a:lnTo>
                    <a:pt x="571" y="736"/>
                  </a:lnTo>
                  <a:lnTo>
                    <a:pt x="1" y="736"/>
                  </a:lnTo>
                  <a:lnTo>
                    <a:pt x="1" y="10817"/>
                  </a:lnTo>
                  <a:lnTo>
                    <a:pt x="1139" y="10817"/>
                  </a:lnTo>
                  <a:lnTo>
                    <a:pt x="1139" y="736"/>
                  </a:lnTo>
                  <a:lnTo>
                    <a:pt x="2398" y="736"/>
                  </a:lnTo>
                  <a:cubicBezTo>
                    <a:pt x="2600" y="736"/>
                    <a:pt x="2766" y="571"/>
                    <a:pt x="2766" y="368"/>
                  </a:cubicBezTo>
                  <a:cubicBezTo>
                    <a:pt x="2766" y="166"/>
                    <a:pt x="2600" y="0"/>
                    <a:pt x="2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307601" y="3045777"/>
              <a:ext cx="134532" cy="458623"/>
            </a:xfrm>
            <a:custGeom>
              <a:rect b="b" l="l" r="r" t="t"/>
              <a:pathLst>
                <a:path extrusionOk="0" h="4159" w="1220">
                  <a:moveTo>
                    <a:pt x="836" y="0"/>
                  </a:moveTo>
                  <a:lnTo>
                    <a:pt x="1" y="4158"/>
                  </a:lnTo>
                  <a:lnTo>
                    <a:pt x="340" y="4158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960135" y="3045777"/>
              <a:ext cx="134422" cy="458623"/>
            </a:xfrm>
            <a:custGeom>
              <a:rect b="b" l="l" r="r" t="t"/>
              <a:pathLst>
                <a:path extrusionOk="0" h="4159" w="1219">
                  <a:moveTo>
                    <a:pt x="0" y="0"/>
                  </a:moveTo>
                  <a:lnTo>
                    <a:pt x="882" y="4158"/>
                  </a:lnTo>
                  <a:lnTo>
                    <a:pt x="1219" y="41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2721948" y="3045777"/>
              <a:ext cx="958709" cy="240725"/>
            </a:xfrm>
            <a:custGeom>
              <a:rect b="b" l="l" r="r" t="t"/>
              <a:pathLst>
                <a:path extrusionOk="0" h="2183" w="8694">
                  <a:moveTo>
                    <a:pt x="0" y="0"/>
                  </a:moveTo>
                  <a:lnTo>
                    <a:pt x="705" y="2182"/>
                  </a:lnTo>
                  <a:lnTo>
                    <a:pt x="2609" y="359"/>
                  </a:lnTo>
                  <a:lnTo>
                    <a:pt x="6075" y="359"/>
                  </a:lnTo>
                  <a:lnTo>
                    <a:pt x="8329" y="1132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835638" y="2675925"/>
              <a:ext cx="89210" cy="206651"/>
            </a:xfrm>
            <a:custGeom>
              <a:rect b="b" l="l" r="r" t="t"/>
              <a:pathLst>
                <a:path extrusionOk="0" h="1874" w="809">
                  <a:moveTo>
                    <a:pt x="531" y="0"/>
                  </a:moveTo>
                  <a:lnTo>
                    <a:pt x="531" y="571"/>
                  </a:lnTo>
                  <a:lnTo>
                    <a:pt x="808" y="571"/>
                  </a:lnTo>
                  <a:lnTo>
                    <a:pt x="808" y="0"/>
                  </a:lnTo>
                  <a:close/>
                  <a:moveTo>
                    <a:pt x="1" y="465"/>
                  </a:moveTo>
                  <a:lnTo>
                    <a:pt x="1" y="1035"/>
                  </a:lnTo>
                  <a:lnTo>
                    <a:pt x="275" y="1035"/>
                  </a:lnTo>
                  <a:lnTo>
                    <a:pt x="275" y="465"/>
                  </a:lnTo>
                  <a:close/>
                  <a:moveTo>
                    <a:pt x="531" y="839"/>
                  </a:moveTo>
                  <a:lnTo>
                    <a:pt x="531" y="1409"/>
                  </a:lnTo>
                  <a:lnTo>
                    <a:pt x="808" y="1409"/>
                  </a:lnTo>
                  <a:lnTo>
                    <a:pt x="808" y="839"/>
                  </a:lnTo>
                  <a:close/>
                  <a:moveTo>
                    <a:pt x="1" y="1303"/>
                  </a:moveTo>
                  <a:lnTo>
                    <a:pt x="1" y="1874"/>
                  </a:lnTo>
                  <a:lnTo>
                    <a:pt x="275" y="1874"/>
                  </a:lnTo>
                  <a:lnTo>
                    <a:pt x="275" y="13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2661078" y="4647806"/>
              <a:ext cx="1819717" cy="431496"/>
            </a:xfrm>
            <a:custGeom>
              <a:rect b="b" l="l" r="r" t="t"/>
              <a:pathLst>
                <a:path extrusionOk="0" h="3913" w="16502">
                  <a:moveTo>
                    <a:pt x="0" y="1"/>
                  </a:moveTo>
                  <a:lnTo>
                    <a:pt x="0" y="3913"/>
                  </a:lnTo>
                  <a:lnTo>
                    <a:pt x="16502" y="3913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661078" y="4647806"/>
              <a:ext cx="1819717" cy="431827"/>
            </a:xfrm>
            <a:custGeom>
              <a:rect b="b" l="l" r="r" t="t"/>
              <a:pathLst>
                <a:path extrusionOk="0" h="3916" w="16502">
                  <a:moveTo>
                    <a:pt x="5817" y="456"/>
                  </a:moveTo>
                  <a:lnTo>
                    <a:pt x="5817" y="939"/>
                  </a:lnTo>
                  <a:lnTo>
                    <a:pt x="2993" y="939"/>
                  </a:lnTo>
                  <a:lnTo>
                    <a:pt x="2993" y="456"/>
                  </a:lnTo>
                  <a:close/>
                  <a:moveTo>
                    <a:pt x="10321" y="456"/>
                  </a:moveTo>
                  <a:lnTo>
                    <a:pt x="10321" y="939"/>
                  </a:lnTo>
                  <a:lnTo>
                    <a:pt x="6181" y="939"/>
                  </a:lnTo>
                  <a:lnTo>
                    <a:pt x="6181" y="456"/>
                  </a:lnTo>
                  <a:close/>
                  <a:moveTo>
                    <a:pt x="13510" y="456"/>
                  </a:moveTo>
                  <a:lnTo>
                    <a:pt x="13510" y="939"/>
                  </a:lnTo>
                  <a:lnTo>
                    <a:pt x="10686" y="939"/>
                  </a:lnTo>
                  <a:lnTo>
                    <a:pt x="10686" y="456"/>
                  </a:lnTo>
                  <a:close/>
                  <a:moveTo>
                    <a:pt x="5817" y="995"/>
                  </a:moveTo>
                  <a:lnTo>
                    <a:pt x="5817" y="1668"/>
                  </a:lnTo>
                  <a:lnTo>
                    <a:pt x="2993" y="1668"/>
                  </a:lnTo>
                  <a:lnTo>
                    <a:pt x="2993" y="995"/>
                  </a:lnTo>
                  <a:close/>
                  <a:moveTo>
                    <a:pt x="10321" y="995"/>
                  </a:moveTo>
                  <a:lnTo>
                    <a:pt x="10321" y="1668"/>
                  </a:lnTo>
                  <a:lnTo>
                    <a:pt x="6181" y="1668"/>
                  </a:lnTo>
                  <a:lnTo>
                    <a:pt x="6181" y="995"/>
                  </a:lnTo>
                  <a:close/>
                  <a:moveTo>
                    <a:pt x="13510" y="995"/>
                  </a:moveTo>
                  <a:lnTo>
                    <a:pt x="13510" y="1668"/>
                  </a:lnTo>
                  <a:lnTo>
                    <a:pt x="10686" y="1668"/>
                  </a:lnTo>
                  <a:lnTo>
                    <a:pt x="10686" y="995"/>
                  </a:lnTo>
                  <a:close/>
                  <a:moveTo>
                    <a:pt x="5817" y="1725"/>
                  </a:moveTo>
                  <a:lnTo>
                    <a:pt x="5817" y="2401"/>
                  </a:lnTo>
                  <a:lnTo>
                    <a:pt x="2993" y="2401"/>
                  </a:lnTo>
                  <a:lnTo>
                    <a:pt x="2993" y="1725"/>
                  </a:lnTo>
                  <a:close/>
                  <a:moveTo>
                    <a:pt x="8236" y="1725"/>
                  </a:moveTo>
                  <a:lnTo>
                    <a:pt x="8236" y="2401"/>
                  </a:lnTo>
                  <a:lnTo>
                    <a:pt x="6181" y="2401"/>
                  </a:lnTo>
                  <a:lnTo>
                    <a:pt x="6181" y="1725"/>
                  </a:lnTo>
                  <a:close/>
                  <a:moveTo>
                    <a:pt x="10321" y="1725"/>
                  </a:moveTo>
                  <a:lnTo>
                    <a:pt x="10321" y="2401"/>
                  </a:lnTo>
                  <a:lnTo>
                    <a:pt x="8292" y="2401"/>
                  </a:lnTo>
                  <a:lnTo>
                    <a:pt x="8292" y="1725"/>
                  </a:lnTo>
                  <a:close/>
                  <a:moveTo>
                    <a:pt x="13510" y="1725"/>
                  </a:moveTo>
                  <a:lnTo>
                    <a:pt x="13510" y="2401"/>
                  </a:lnTo>
                  <a:lnTo>
                    <a:pt x="10686" y="2401"/>
                  </a:lnTo>
                  <a:lnTo>
                    <a:pt x="10686" y="1725"/>
                  </a:lnTo>
                  <a:close/>
                  <a:moveTo>
                    <a:pt x="5817" y="2454"/>
                  </a:moveTo>
                  <a:lnTo>
                    <a:pt x="5817" y="3130"/>
                  </a:lnTo>
                  <a:lnTo>
                    <a:pt x="2993" y="3130"/>
                  </a:lnTo>
                  <a:lnTo>
                    <a:pt x="2993" y="2454"/>
                  </a:lnTo>
                  <a:close/>
                  <a:moveTo>
                    <a:pt x="8236" y="2454"/>
                  </a:moveTo>
                  <a:lnTo>
                    <a:pt x="8236" y="3130"/>
                  </a:lnTo>
                  <a:lnTo>
                    <a:pt x="6181" y="3130"/>
                  </a:lnTo>
                  <a:lnTo>
                    <a:pt x="6181" y="2454"/>
                  </a:lnTo>
                  <a:close/>
                  <a:moveTo>
                    <a:pt x="10321" y="2454"/>
                  </a:moveTo>
                  <a:lnTo>
                    <a:pt x="10321" y="3130"/>
                  </a:lnTo>
                  <a:lnTo>
                    <a:pt x="8292" y="3130"/>
                  </a:lnTo>
                  <a:lnTo>
                    <a:pt x="8292" y="2454"/>
                  </a:lnTo>
                  <a:close/>
                  <a:moveTo>
                    <a:pt x="13510" y="2454"/>
                  </a:moveTo>
                  <a:lnTo>
                    <a:pt x="13510" y="3130"/>
                  </a:lnTo>
                  <a:lnTo>
                    <a:pt x="10686" y="3130"/>
                  </a:lnTo>
                  <a:lnTo>
                    <a:pt x="10686" y="2454"/>
                  </a:lnTo>
                  <a:close/>
                  <a:moveTo>
                    <a:pt x="5817" y="3186"/>
                  </a:moveTo>
                  <a:lnTo>
                    <a:pt x="5817" y="3860"/>
                  </a:lnTo>
                  <a:lnTo>
                    <a:pt x="2993" y="3860"/>
                  </a:lnTo>
                  <a:lnTo>
                    <a:pt x="2993" y="3186"/>
                  </a:lnTo>
                  <a:close/>
                  <a:moveTo>
                    <a:pt x="8236" y="3186"/>
                  </a:moveTo>
                  <a:lnTo>
                    <a:pt x="8236" y="3860"/>
                  </a:lnTo>
                  <a:lnTo>
                    <a:pt x="6181" y="3860"/>
                  </a:lnTo>
                  <a:lnTo>
                    <a:pt x="6181" y="3186"/>
                  </a:lnTo>
                  <a:close/>
                  <a:moveTo>
                    <a:pt x="10321" y="3186"/>
                  </a:moveTo>
                  <a:lnTo>
                    <a:pt x="10321" y="3860"/>
                  </a:lnTo>
                  <a:lnTo>
                    <a:pt x="8292" y="3860"/>
                  </a:lnTo>
                  <a:lnTo>
                    <a:pt x="8292" y="3186"/>
                  </a:lnTo>
                  <a:close/>
                  <a:moveTo>
                    <a:pt x="13510" y="3186"/>
                  </a:moveTo>
                  <a:lnTo>
                    <a:pt x="13510" y="3860"/>
                  </a:lnTo>
                  <a:lnTo>
                    <a:pt x="10686" y="3860"/>
                  </a:lnTo>
                  <a:lnTo>
                    <a:pt x="10686" y="3186"/>
                  </a:lnTo>
                  <a:close/>
                  <a:moveTo>
                    <a:pt x="0" y="1"/>
                  </a:moveTo>
                  <a:lnTo>
                    <a:pt x="0" y="456"/>
                  </a:lnTo>
                  <a:lnTo>
                    <a:pt x="2628" y="456"/>
                  </a:lnTo>
                  <a:lnTo>
                    <a:pt x="2628" y="939"/>
                  </a:lnTo>
                  <a:lnTo>
                    <a:pt x="0" y="939"/>
                  </a:lnTo>
                  <a:lnTo>
                    <a:pt x="0" y="995"/>
                  </a:lnTo>
                  <a:lnTo>
                    <a:pt x="2628" y="995"/>
                  </a:lnTo>
                  <a:lnTo>
                    <a:pt x="2628" y="1668"/>
                  </a:lnTo>
                  <a:lnTo>
                    <a:pt x="0" y="1668"/>
                  </a:lnTo>
                  <a:lnTo>
                    <a:pt x="0" y="1725"/>
                  </a:lnTo>
                  <a:lnTo>
                    <a:pt x="2628" y="1725"/>
                  </a:lnTo>
                  <a:lnTo>
                    <a:pt x="2628" y="2401"/>
                  </a:lnTo>
                  <a:lnTo>
                    <a:pt x="0" y="2401"/>
                  </a:lnTo>
                  <a:lnTo>
                    <a:pt x="0" y="2454"/>
                  </a:lnTo>
                  <a:lnTo>
                    <a:pt x="2628" y="2454"/>
                  </a:lnTo>
                  <a:lnTo>
                    <a:pt x="2628" y="3130"/>
                  </a:lnTo>
                  <a:lnTo>
                    <a:pt x="0" y="3130"/>
                  </a:lnTo>
                  <a:lnTo>
                    <a:pt x="0" y="3186"/>
                  </a:lnTo>
                  <a:lnTo>
                    <a:pt x="2628" y="3186"/>
                  </a:lnTo>
                  <a:lnTo>
                    <a:pt x="2628" y="3860"/>
                  </a:lnTo>
                  <a:lnTo>
                    <a:pt x="0" y="3860"/>
                  </a:lnTo>
                  <a:lnTo>
                    <a:pt x="0" y="3916"/>
                  </a:lnTo>
                  <a:lnTo>
                    <a:pt x="16502" y="3916"/>
                  </a:lnTo>
                  <a:lnTo>
                    <a:pt x="16502" y="3860"/>
                  </a:lnTo>
                  <a:lnTo>
                    <a:pt x="13874" y="3860"/>
                  </a:lnTo>
                  <a:lnTo>
                    <a:pt x="13874" y="3186"/>
                  </a:lnTo>
                  <a:lnTo>
                    <a:pt x="16502" y="3186"/>
                  </a:lnTo>
                  <a:lnTo>
                    <a:pt x="16502" y="3130"/>
                  </a:lnTo>
                  <a:lnTo>
                    <a:pt x="13874" y="3130"/>
                  </a:lnTo>
                  <a:lnTo>
                    <a:pt x="13874" y="2454"/>
                  </a:lnTo>
                  <a:lnTo>
                    <a:pt x="16502" y="2454"/>
                  </a:lnTo>
                  <a:lnTo>
                    <a:pt x="16502" y="2401"/>
                  </a:lnTo>
                  <a:lnTo>
                    <a:pt x="13874" y="2401"/>
                  </a:lnTo>
                  <a:lnTo>
                    <a:pt x="13874" y="1725"/>
                  </a:lnTo>
                  <a:lnTo>
                    <a:pt x="16502" y="1725"/>
                  </a:lnTo>
                  <a:lnTo>
                    <a:pt x="16502" y="1668"/>
                  </a:lnTo>
                  <a:lnTo>
                    <a:pt x="13874" y="1668"/>
                  </a:lnTo>
                  <a:lnTo>
                    <a:pt x="13874" y="995"/>
                  </a:lnTo>
                  <a:lnTo>
                    <a:pt x="16502" y="995"/>
                  </a:lnTo>
                  <a:lnTo>
                    <a:pt x="16502" y="939"/>
                  </a:lnTo>
                  <a:lnTo>
                    <a:pt x="13874" y="939"/>
                  </a:lnTo>
                  <a:lnTo>
                    <a:pt x="13874" y="456"/>
                  </a:lnTo>
                  <a:lnTo>
                    <a:pt x="16502" y="456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3526932" y="4248401"/>
              <a:ext cx="2141823" cy="830903"/>
            </a:xfrm>
            <a:custGeom>
              <a:rect b="b" l="l" r="r" t="t"/>
              <a:pathLst>
                <a:path extrusionOk="0" h="7535" w="19423">
                  <a:moveTo>
                    <a:pt x="9725" y="1"/>
                  </a:moveTo>
                  <a:cubicBezTo>
                    <a:pt x="5150" y="1"/>
                    <a:pt x="3276" y="2114"/>
                    <a:pt x="2868" y="2931"/>
                  </a:cubicBezTo>
                  <a:lnTo>
                    <a:pt x="0" y="2931"/>
                  </a:lnTo>
                  <a:lnTo>
                    <a:pt x="0" y="7535"/>
                  </a:lnTo>
                  <a:lnTo>
                    <a:pt x="19422" y="7535"/>
                  </a:lnTo>
                  <a:lnTo>
                    <a:pt x="19422" y="2931"/>
                  </a:lnTo>
                  <a:lnTo>
                    <a:pt x="16726" y="2931"/>
                  </a:lnTo>
                  <a:cubicBezTo>
                    <a:pt x="16165" y="2164"/>
                    <a:pt x="14192" y="1"/>
                    <a:pt x="9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526932" y="4094131"/>
              <a:ext cx="2332263" cy="985505"/>
            </a:xfrm>
            <a:custGeom>
              <a:rect b="b" l="l" r="r" t="t"/>
              <a:pathLst>
                <a:path extrusionOk="0" h="8937" w="21150">
                  <a:moveTo>
                    <a:pt x="7029" y="1948"/>
                  </a:moveTo>
                  <a:lnTo>
                    <a:pt x="7029" y="2753"/>
                  </a:lnTo>
                  <a:lnTo>
                    <a:pt x="4888" y="2753"/>
                  </a:lnTo>
                  <a:cubicBezTo>
                    <a:pt x="5489" y="2416"/>
                    <a:pt x="6216" y="2142"/>
                    <a:pt x="7029" y="1948"/>
                  </a:cubicBezTo>
                  <a:close/>
                  <a:moveTo>
                    <a:pt x="9725" y="1649"/>
                  </a:moveTo>
                  <a:cubicBezTo>
                    <a:pt x="10648" y="1649"/>
                    <a:pt x="11530" y="1749"/>
                    <a:pt x="12328" y="1927"/>
                  </a:cubicBezTo>
                  <a:lnTo>
                    <a:pt x="12328" y="2753"/>
                  </a:lnTo>
                  <a:lnTo>
                    <a:pt x="7095" y="2753"/>
                  </a:lnTo>
                  <a:lnTo>
                    <a:pt x="7095" y="1936"/>
                  </a:lnTo>
                  <a:cubicBezTo>
                    <a:pt x="7902" y="1749"/>
                    <a:pt x="8790" y="1649"/>
                    <a:pt x="9725" y="1649"/>
                  </a:cubicBezTo>
                  <a:close/>
                  <a:moveTo>
                    <a:pt x="12394" y="1942"/>
                  </a:moveTo>
                  <a:cubicBezTo>
                    <a:pt x="13216" y="2135"/>
                    <a:pt x="13955" y="2413"/>
                    <a:pt x="14563" y="2753"/>
                  </a:cubicBezTo>
                  <a:lnTo>
                    <a:pt x="12394" y="2753"/>
                  </a:lnTo>
                  <a:lnTo>
                    <a:pt x="12394" y="1942"/>
                  </a:lnTo>
                  <a:close/>
                  <a:moveTo>
                    <a:pt x="7029" y="2818"/>
                  </a:moveTo>
                  <a:lnTo>
                    <a:pt x="7029" y="3526"/>
                  </a:lnTo>
                  <a:lnTo>
                    <a:pt x="3840" y="3526"/>
                  </a:lnTo>
                  <a:cubicBezTo>
                    <a:pt x="4096" y="3270"/>
                    <a:pt x="4411" y="3033"/>
                    <a:pt x="4772" y="2818"/>
                  </a:cubicBezTo>
                  <a:close/>
                  <a:moveTo>
                    <a:pt x="12328" y="2818"/>
                  </a:moveTo>
                  <a:lnTo>
                    <a:pt x="12328" y="3526"/>
                  </a:lnTo>
                  <a:lnTo>
                    <a:pt x="7095" y="3526"/>
                  </a:lnTo>
                  <a:lnTo>
                    <a:pt x="7095" y="2818"/>
                  </a:lnTo>
                  <a:close/>
                  <a:moveTo>
                    <a:pt x="14678" y="2818"/>
                  </a:moveTo>
                  <a:cubicBezTo>
                    <a:pt x="15040" y="3033"/>
                    <a:pt x="15355" y="3270"/>
                    <a:pt x="15610" y="3526"/>
                  </a:cubicBezTo>
                  <a:lnTo>
                    <a:pt x="12394" y="3526"/>
                  </a:lnTo>
                  <a:lnTo>
                    <a:pt x="12394" y="2818"/>
                  </a:lnTo>
                  <a:close/>
                  <a:moveTo>
                    <a:pt x="7029" y="3591"/>
                  </a:moveTo>
                  <a:lnTo>
                    <a:pt x="7029" y="4330"/>
                  </a:lnTo>
                  <a:lnTo>
                    <a:pt x="3261" y="4330"/>
                  </a:lnTo>
                  <a:cubicBezTo>
                    <a:pt x="3382" y="4071"/>
                    <a:pt x="3557" y="3825"/>
                    <a:pt x="3778" y="3591"/>
                  </a:cubicBezTo>
                  <a:close/>
                  <a:moveTo>
                    <a:pt x="12328" y="3591"/>
                  </a:moveTo>
                  <a:lnTo>
                    <a:pt x="12328" y="4330"/>
                  </a:lnTo>
                  <a:lnTo>
                    <a:pt x="7095" y="4330"/>
                  </a:lnTo>
                  <a:lnTo>
                    <a:pt x="7095" y="3591"/>
                  </a:lnTo>
                  <a:close/>
                  <a:moveTo>
                    <a:pt x="15676" y="3591"/>
                  </a:moveTo>
                  <a:cubicBezTo>
                    <a:pt x="15897" y="3825"/>
                    <a:pt x="16072" y="4071"/>
                    <a:pt x="16190" y="4330"/>
                  </a:cubicBezTo>
                  <a:lnTo>
                    <a:pt x="12394" y="4330"/>
                  </a:lnTo>
                  <a:lnTo>
                    <a:pt x="12394" y="3591"/>
                  </a:lnTo>
                  <a:close/>
                  <a:moveTo>
                    <a:pt x="6848" y="4866"/>
                  </a:moveTo>
                  <a:lnTo>
                    <a:pt x="6848" y="5433"/>
                  </a:lnTo>
                  <a:lnTo>
                    <a:pt x="3526" y="5433"/>
                  </a:lnTo>
                  <a:lnTo>
                    <a:pt x="3526" y="4866"/>
                  </a:lnTo>
                  <a:close/>
                  <a:moveTo>
                    <a:pt x="12147" y="4866"/>
                  </a:moveTo>
                  <a:lnTo>
                    <a:pt x="12147" y="5433"/>
                  </a:lnTo>
                  <a:lnTo>
                    <a:pt x="7275" y="5433"/>
                  </a:lnTo>
                  <a:lnTo>
                    <a:pt x="7275" y="4866"/>
                  </a:lnTo>
                  <a:close/>
                  <a:moveTo>
                    <a:pt x="15900" y="4866"/>
                  </a:moveTo>
                  <a:lnTo>
                    <a:pt x="15900" y="5433"/>
                  </a:lnTo>
                  <a:lnTo>
                    <a:pt x="12577" y="5433"/>
                  </a:lnTo>
                  <a:lnTo>
                    <a:pt x="12577" y="4866"/>
                  </a:lnTo>
                  <a:close/>
                  <a:moveTo>
                    <a:pt x="6848" y="5499"/>
                  </a:moveTo>
                  <a:lnTo>
                    <a:pt x="6848" y="6294"/>
                  </a:lnTo>
                  <a:lnTo>
                    <a:pt x="3526" y="6294"/>
                  </a:lnTo>
                  <a:lnTo>
                    <a:pt x="3526" y="5499"/>
                  </a:lnTo>
                  <a:close/>
                  <a:moveTo>
                    <a:pt x="12147" y="5499"/>
                  </a:moveTo>
                  <a:lnTo>
                    <a:pt x="12147" y="6294"/>
                  </a:lnTo>
                  <a:lnTo>
                    <a:pt x="7275" y="6294"/>
                  </a:lnTo>
                  <a:lnTo>
                    <a:pt x="7275" y="5499"/>
                  </a:lnTo>
                  <a:close/>
                  <a:moveTo>
                    <a:pt x="15900" y="5499"/>
                  </a:moveTo>
                  <a:lnTo>
                    <a:pt x="15900" y="6294"/>
                  </a:lnTo>
                  <a:lnTo>
                    <a:pt x="12577" y="6294"/>
                  </a:lnTo>
                  <a:lnTo>
                    <a:pt x="12577" y="5499"/>
                  </a:lnTo>
                  <a:close/>
                  <a:moveTo>
                    <a:pt x="6848" y="6359"/>
                  </a:moveTo>
                  <a:lnTo>
                    <a:pt x="6848" y="7154"/>
                  </a:lnTo>
                  <a:lnTo>
                    <a:pt x="3526" y="7154"/>
                  </a:lnTo>
                  <a:lnTo>
                    <a:pt x="3526" y="6359"/>
                  </a:lnTo>
                  <a:close/>
                  <a:moveTo>
                    <a:pt x="12147" y="6359"/>
                  </a:moveTo>
                  <a:lnTo>
                    <a:pt x="12147" y="7154"/>
                  </a:lnTo>
                  <a:lnTo>
                    <a:pt x="7275" y="7154"/>
                  </a:lnTo>
                  <a:lnTo>
                    <a:pt x="7275" y="6359"/>
                  </a:lnTo>
                  <a:close/>
                  <a:moveTo>
                    <a:pt x="15900" y="6359"/>
                  </a:moveTo>
                  <a:lnTo>
                    <a:pt x="15900" y="7154"/>
                  </a:lnTo>
                  <a:lnTo>
                    <a:pt x="12577" y="7154"/>
                  </a:lnTo>
                  <a:lnTo>
                    <a:pt x="12577" y="6359"/>
                  </a:lnTo>
                  <a:close/>
                  <a:moveTo>
                    <a:pt x="6848" y="7219"/>
                  </a:moveTo>
                  <a:lnTo>
                    <a:pt x="6848" y="8011"/>
                  </a:lnTo>
                  <a:lnTo>
                    <a:pt x="3526" y="8011"/>
                  </a:lnTo>
                  <a:lnTo>
                    <a:pt x="3526" y="7219"/>
                  </a:lnTo>
                  <a:close/>
                  <a:moveTo>
                    <a:pt x="12147" y="7219"/>
                  </a:moveTo>
                  <a:lnTo>
                    <a:pt x="12147" y="8011"/>
                  </a:lnTo>
                  <a:lnTo>
                    <a:pt x="7275" y="8011"/>
                  </a:lnTo>
                  <a:lnTo>
                    <a:pt x="7275" y="7219"/>
                  </a:lnTo>
                  <a:close/>
                  <a:moveTo>
                    <a:pt x="15900" y="7219"/>
                  </a:moveTo>
                  <a:lnTo>
                    <a:pt x="15900" y="8011"/>
                  </a:lnTo>
                  <a:lnTo>
                    <a:pt x="12577" y="8011"/>
                  </a:lnTo>
                  <a:lnTo>
                    <a:pt x="12577" y="7219"/>
                  </a:lnTo>
                  <a:close/>
                  <a:moveTo>
                    <a:pt x="6848" y="8077"/>
                  </a:moveTo>
                  <a:lnTo>
                    <a:pt x="6848" y="8871"/>
                  </a:lnTo>
                  <a:lnTo>
                    <a:pt x="3526" y="8871"/>
                  </a:lnTo>
                  <a:lnTo>
                    <a:pt x="3526" y="8077"/>
                  </a:lnTo>
                  <a:close/>
                  <a:moveTo>
                    <a:pt x="12147" y="8077"/>
                  </a:moveTo>
                  <a:lnTo>
                    <a:pt x="12147" y="8871"/>
                  </a:lnTo>
                  <a:lnTo>
                    <a:pt x="7275" y="8871"/>
                  </a:lnTo>
                  <a:lnTo>
                    <a:pt x="7275" y="8077"/>
                  </a:lnTo>
                  <a:close/>
                  <a:moveTo>
                    <a:pt x="15900" y="8077"/>
                  </a:moveTo>
                  <a:lnTo>
                    <a:pt x="15900" y="8871"/>
                  </a:lnTo>
                  <a:lnTo>
                    <a:pt x="12577" y="8871"/>
                  </a:lnTo>
                  <a:lnTo>
                    <a:pt x="12577" y="8077"/>
                  </a:lnTo>
                  <a:close/>
                  <a:moveTo>
                    <a:pt x="18207" y="0"/>
                  </a:moveTo>
                  <a:lnTo>
                    <a:pt x="18207" y="22"/>
                  </a:lnTo>
                  <a:lnTo>
                    <a:pt x="18176" y="22"/>
                  </a:lnTo>
                  <a:lnTo>
                    <a:pt x="18176" y="4330"/>
                  </a:lnTo>
                  <a:lnTo>
                    <a:pt x="17172" y="4330"/>
                  </a:lnTo>
                  <a:cubicBezTo>
                    <a:pt x="16514" y="2419"/>
                    <a:pt x="13431" y="973"/>
                    <a:pt x="9725" y="973"/>
                  </a:cubicBezTo>
                  <a:cubicBezTo>
                    <a:pt x="6019" y="973"/>
                    <a:pt x="2936" y="2419"/>
                    <a:pt x="2279" y="4330"/>
                  </a:cubicBezTo>
                  <a:lnTo>
                    <a:pt x="0" y="4330"/>
                  </a:lnTo>
                  <a:lnTo>
                    <a:pt x="0" y="4866"/>
                  </a:lnTo>
                  <a:lnTo>
                    <a:pt x="3095" y="4866"/>
                  </a:lnTo>
                  <a:lnTo>
                    <a:pt x="3095" y="5433"/>
                  </a:lnTo>
                  <a:lnTo>
                    <a:pt x="0" y="5433"/>
                  </a:lnTo>
                  <a:lnTo>
                    <a:pt x="0" y="5499"/>
                  </a:lnTo>
                  <a:lnTo>
                    <a:pt x="3095" y="5499"/>
                  </a:lnTo>
                  <a:lnTo>
                    <a:pt x="3095" y="6294"/>
                  </a:lnTo>
                  <a:lnTo>
                    <a:pt x="0" y="6294"/>
                  </a:lnTo>
                  <a:lnTo>
                    <a:pt x="0" y="6359"/>
                  </a:lnTo>
                  <a:lnTo>
                    <a:pt x="3095" y="6359"/>
                  </a:lnTo>
                  <a:lnTo>
                    <a:pt x="3095" y="7154"/>
                  </a:lnTo>
                  <a:lnTo>
                    <a:pt x="0" y="7154"/>
                  </a:lnTo>
                  <a:lnTo>
                    <a:pt x="0" y="7219"/>
                  </a:lnTo>
                  <a:lnTo>
                    <a:pt x="3095" y="7219"/>
                  </a:lnTo>
                  <a:lnTo>
                    <a:pt x="3095" y="8011"/>
                  </a:lnTo>
                  <a:lnTo>
                    <a:pt x="0" y="8011"/>
                  </a:lnTo>
                  <a:lnTo>
                    <a:pt x="0" y="8077"/>
                  </a:lnTo>
                  <a:lnTo>
                    <a:pt x="3095" y="8077"/>
                  </a:lnTo>
                  <a:lnTo>
                    <a:pt x="3095" y="8871"/>
                  </a:lnTo>
                  <a:lnTo>
                    <a:pt x="0" y="8871"/>
                  </a:lnTo>
                  <a:lnTo>
                    <a:pt x="0" y="8937"/>
                  </a:lnTo>
                  <a:lnTo>
                    <a:pt x="19422" y="8937"/>
                  </a:lnTo>
                  <a:lnTo>
                    <a:pt x="19422" y="8871"/>
                  </a:lnTo>
                  <a:lnTo>
                    <a:pt x="16327" y="8871"/>
                  </a:lnTo>
                  <a:lnTo>
                    <a:pt x="16327" y="8077"/>
                  </a:lnTo>
                  <a:lnTo>
                    <a:pt x="19422" y="8077"/>
                  </a:lnTo>
                  <a:lnTo>
                    <a:pt x="19422" y="8011"/>
                  </a:lnTo>
                  <a:lnTo>
                    <a:pt x="16327" y="8011"/>
                  </a:lnTo>
                  <a:lnTo>
                    <a:pt x="16327" y="7219"/>
                  </a:lnTo>
                  <a:lnTo>
                    <a:pt x="19422" y="7219"/>
                  </a:lnTo>
                  <a:lnTo>
                    <a:pt x="19422" y="7154"/>
                  </a:lnTo>
                  <a:lnTo>
                    <a:pt x="16327" y="7154"/>
                  </a:lnTo>
                  <a:lnTo>
                    <a:pt x="16327" y="6359"/>
                  </a:lnTo>
                  <a:lnTo>
                    <a:pt x="19422" y="6359"/>
                  </a:lnTo>
                  <a:lnTo>
                    <a:pt x="19422" y="6294"/>
                  </a:lnTo>
                  <a:lnTo>
                    <a:pt x="16327" y="6294"/>
                  </a:lnTo>
                  <a:lnTo>
                    <a:pt x="16327" y="5499"/>
                  </a:lnTo>
                  <a:lnTo>
                    <a:pt x="19422" y="5499"/>
                  </a:lnTo>
                  <a:lnTo>
                    <a:pt x="19422" y="5433"/>
                  </a:lnTo>
                  <a:lnTo>
                    <a:pt x="16327" y="5433"/>
                  </a:lnTo>
                  <a:lnTo>
                    <a:pt x="16327" y="4866"/>
                  </a:lnTo>
                  <a:lnTo>
                    <a:pt x="19422" y="4866"/>
                  </a:lnTo>
                  <a:lnTo>
                    <a:pt x="19422" y="4330"/>
                  </a:lnTo>
                  <a:lnTo>
                    <a:pt x="18241" y="4330"/>
                  </a:lnTo>
                  <a:lnTo>
                    <a:pt x="18241" y="1958"/>
                  </a:lnTo>
                  <a:lnTo>
                    <a:pt x="20922" y="1194"/>
                  </a:lnTo>
                  <a:cubicBezTo>
                    <a:pt x="21149" y="1129"/>
                    <a:pt x="21149" y="804"/>
                    <a:pt x="20922" y="742"/>
                  </a:cubicBezTo>
                  <a:lnTo>
                    <a:pt x="18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092792" y="2569403"/>
              <a:ext cx="659650" cy="476487"/>
            </a:xfrm>
            <a:custGeom>
              <a:rect b="b" l="l" r="r" t="t"/>
              <a:pathLst>
                <a:path extrusionOk="0" h="4321" w="5982">
                  <a:moveTo>
                    <a:pt x="967" y="0"/>
                  </a:moveTo>
                  <a:cubicBezTo>
                    <a:pt x="434" y="0"/>
                    <a:pt x="0" y="433"/>
                    <a:pt x="0" y="966"/>
                  </a:cubicBezTo>
                  <a:cubicBezTo>
                    <a:pt x="0" y="1499"/>
                    <a:pt x="434" y="1933"/>
                    <a:pt x="967" y="1933"/>
                  </a:cubicBezTo>
                  <a:cubicBezTo>
                    <a:pt x="1500" y="1933"/>
                    <a:pt x="1933" y="1499"/>
                    <a:pt x="1933" y="966"/>
                  </a:cubicBezTo>
                  <a:cubicBezTo>
                    <a:pt x="1933" y="433"/>
                    <a:pt x="1500" y="0"/>
                    <a:pt x="967" y="0"/>
                  </a:cubicBezTo>
                  <a:close/>
                  <a:moveTo>
                    <a:pt x="1871" y="2307"/>
                  </a:moveTo>
                  <a:lnTo>
                    <a:pt x="1871" y="2955"/>
                  </a:lnTo>
                  <a:lnTo>
                    <a:pt x="2376" y="2955"/>
                  </a:lnTo>
                  <a:lnTo>
                    <a:pt x="2376" y="3606"/>
                  </a:lnTo>
                  <a:lnTo>
                    <a:pt x="2958" y="3606"/>
                  </a:lnTo>
                  <a:lnTo>
                    <a:pt x="2958" y="4320"/>
                  </a:lnTo>
                  <a:lnTo>
                    <a:pt x="5623" y="4320"/>
                  </a:lnTo>
                  <a:cubicBezTo>
                    <a:pt x="5823" y="4320"/>
                    <a:pt x="5982" y="4161"/>
                    <a:pt x="5982" y="3965"/>
                  </a:cubicBezTo>
                  <a:cubicBezTo>
                    <a:pt x="5982" y="3765"/>
                    <a:pt x="5820" y="3606"/>
                    <a:pt x="5623" y="3606"/>
                  </a:cubicBezTo>
                  <a:lnTo>
                    <a:pt x="4511" y="3606"/>
                  </a:lnTo>
                  <a:lnTo>
                    <a:pt x="4511" y="3376"/>
                  </a:lnTo>
                  <a:cubicBezTo>
                    <a:pt x="4511" y="3145"/>
                    <a:pt x="4324" y="2955"/>
                    <a:pt x="4090" y="2955"/>
                  </a:cubicBezTo>
                  <a:lnTo>
                    <a:pt x="3230" y="2955"/>
                  </a:lnTo>
                  <a:lnTo>
                    <a:pt x="3230" y="2646"/>
                  </a:lnTo>
                  <a:cubicBezTo>
                    <a:pt x="3230" y="2459"/>
                    <a:pt x="3077" y="2307"/>
                    <a:pt x="2890" y="2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994871" y="3585447"/>
              <a:ext cx="412860" cy="358937"/>
            </a:xfrm>
            <a:custGeom>
              <a:rect b="b" l="l" r="r" t="t"/>
              <a:pathLst>
                <a:path extrusionOk="0" h="3255" w="3744">
                  <a:moveTo>
                    <a:pt x="0" y="0"/>
                  </a:moveTo>
                  <a:lnTo>
                    <a:pt x="0" y="3254"/>
                  </a:lnTo>
                  <a:lnTo>
                    <a:pt x="1138" y="524"/>
                  </a:lnTo>
                  <a:lnTo>
                    <a:pt x="2606" y="524"/>
                  </a:lnTo>
                  <a:lnTo>
                    <a:pt x="3744" y="1281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442959" y="4791490"/>
              <a:ext cx="312843" cy="287811"/>
            </a:xfrm>
            <a:custGeom>
              <a:rect b="b" l="l" r="r" t="t"/>
              <a:pathLst>
                <a:path extrusionOk="0" h="2610" w="2837">
                  <a:moveTo>
                    <a:pt x="0" y="1"/>
                  </a:moveTo>
                  <a:lnTo>
                    <a:pt x="0" y="2610"/>
                  </a:lnTo>
                  <a:lnTo>
                    <a:pt x="2837" y="2610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439431" y="4788071"/>
              <a:ext cx="319790" cy="291230"/>
            </a:xfrm>
            <a:custGeom>
              <a:rect b="b" l="l" r="r" t="t"/>
              <a:pathLst>
                <a:path extrusionOk="0" h="2641" w="2900">
                  <a:moveTo>
                    <a:pt x="1" y="1"/>
                  </a:moveTo>
                  <a:lnTo>
                    <a:pt x="1" y="2641"/>
                  </a:lnTo>
                  <a:lnTo>
                    <a:pt x="66" y="2641"/>
                  </a:lnTo>
                  <a:lnTo>
                    <a:pt x="66" y="66"/>
                  </a:lnTo>
                  <a:lnTo>
                    <a:pt x="1419" y="66"/>
                  </a:lnTo>
                  <a:lnTo>
                    <a:pt x="1419" y="2641"/>
                  </a:lnTo>
                  <a:lnTo>
                    <a:pt x="1485" y="2641"/>
                  </a:lnTo>
                  <a:lnTo>
                    <a:pt x="1485" y="66"/>
                  </a:lnTo>
                  <a:lnTo>
                    <a:pt x="2837" y="66"/>
                  </a:lnTo>
                  <a:lnTo>
                    <a:pt x="2837" y="2641"/>
                  </a:lnTo>
                  <a:lnTo>
                    <a:pt x="2900" y="2641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582728" y="4107143"/>
              <a:ext cx="276453" cy="190220"/>
            </a:xfrm>
            <a:custGeom>
              <a:rect b="b" l="l" r="r" t="t"/>
              <a:pathLst>
                <a:path extrusionOk="0" h="1725" w="2507">
                  <a:moveTo>
                    <a:pt x="2014" y="552"/>
                  </a:moveTo>
                  <a:lnTo>
                    <a:pt x="2014" y="1151"/>
                  </a:lnTo>
                  <a:lnTo>
                    <a:pt x="2279" y="1076"/>
                  </a:lnTo>
                  <a:cubicBezTo>
                    <a:pt x="2506" y="1011"/>
                    <a:pt x="2506" y="686"/>
                    <a:pt x="2279" y="624"/>
                  </a:cubicBezTo>
                  <a:lnTo>
                    <a:pt x="2014" y="552"/>
                  </a:lnTo>
                  <a:close/>
                  <a:moveTo>
                    <a:pt x="1007" y="278"/>
                  </a:moveTo>
                  <a:lnTo>
                    <a:pt x="1007" y="1438"/>
                  </a:lnTo>
                  <a:lnTo>
                    <a:pt x="1499" y="1297"/>
                  </a:lnTo>
                  <a:lnTo>
                    <a:pt x="1499" y="412"/>
                  </a:lnTo>
                  <a:lnTo>
                    <a:pt x="1007" y="278"/>
                  </a:lnTo>
                  <a:close/>
                  <a:moveTo>
                    <a:pt x="0" y="1"/>
                  </a:moveTo>
                  <a:lnTo>
                    <a:pt x="0" y="1724"/>
                  </a:lnTo>
                  <a:lnTo>
                    <a:pt x="493" y="1584"/>
                  </a:lnTo>
                  <a:lnTo>
                    <a:pt x="493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5"/>
          <p:cNvGrpSpPr/>
          <p:nvPr/>
        </p:nvGrpSpPr>
        <p:grpSpPr>
          <a:xfrm flipH="1">
            <a:off x="7419808" y="2699358"/>
            <a:ext cx="3124423" cy="2443963"/>
            <a:chOff x="2650051" y="2569403"/>
            <a:chExt cx="3209144" cy="2510233"/>
          </a:xfrm>
        </p:grpSpPr>
        <p:sp>
          <p:nvSpPr>
            <p:cNvPr id="91" name="Google Shape;91;p5"/>
            <p:cNvSpPr/>
            <p:nvPr/>
          </p:nvSpPr>
          <p:spPr>
            <a:xfrm>
              <a:off x="3057395" y="3504287"/>
              <a:ext cx="287811" cy="1192818"/>
            </a:xfrm>
            <a:custGeom>
              <a:rect b="b" l="l" r="r" t="t"/>
              <a:pathLst>
                <a:path extrusionOk="0" h="10817" w="2610">
                  <a:moveTo>
                    <a:pt x="0" y="0"/>
                  </a:moveTo>
                  <a:lnTo>
                    <a:pt x="0" y="736"/>
                  </a:lnTo>
                  <a:lnTo>
                    <a:pt x="571" y="736"/>
                  </a:lnTo>
                  <a:lnTo>
                    <a:pt x="571" y="10817"/>
                  </a:lnTo>
                  <a:lnTo>
                    <a:pt x="2039" y="10817"/>
                  </a:lnTo>
                  <a:lnTo>
                    <a:pt x="2039" y="736"/>
                  </a:lnTo>
                  <a:lnTo>
                    <a:pt x="2609" y="736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815348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369" y="0"/>
                  </a:moveTo>
                  <a:cubicBezTo>
                    <a:pt x="166" y="0"/>
                    <a:pt x="1" y="166"/>
                    <a:pt x="1" y="368"/>
                  </a:cubicBezTo>
                  <a:cubicBezTo>
                    <a:pt x="1" y="571"/>
                    <a:pt x="166" y="736"/>
                    <a:pt x="369" y="736"/>
                  </a:cubicBezTo>
                  <a:lnTo>
                    <a:pt x="1628" y="736"/>
                  </a:lnTo>
                  <a:lnTo>
                    <a:pt x="1628" y="10817"/>
                  </a:lnTo>
                  <a:lnTo>
                    <a:pt x="2766" y="10817"/>
                  </a:lnTo>
                  <a:lnTo>
                    <a:pt x="2766" y="736"/>
                  </a:lnTo>
                  <a:lnTo>
                    <a:pt x="2195" y="736"/>
                  </a:lnTo>
                  <a:lnTo>
                    <a:pt x="2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721948" y="3045777"/>
              <a:ext cx="958709" cy="458623"/>
            </a:xfrm>
            <a:custGeom>
              <a:rect b="b" l="l" r="r" t="t"/>
              <a:pathLst>
                <a:path extrusionOk="0" h="4159" w="8694">
                  <a:moveTo>
                    <a:pt x="0" y="0"/>
                  </a:moveTo>
                  <a:lnTo>
                    <a:pt x="1344" y="4158"/>
                  </a:lnTo>
                  <a:lnTo>
                    <a:pt x="7350" y="4158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169100" y="2712646"/>
              <a:ext cx="60209" cy="208415"/>
            </a:xfrm>
            <a:custGeom>
              <a:rect b="b" l="l" r="r" t="t"/>
              <a:pathLst>
                <a:path extrusionOk="0" h="1890" w="546">
                  <a:moveTo>
                    <a:pt x="0" y="1"/>
                  </a:moveTo>
                  <a:lnTo>
                    <a:pt x="0" y="1890"/>
                  </a:lnTo>
                  <a:lnTo>
                    <a:pt x="546" y="189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650051" y="2605462"/>
              <a:ext cx="453441" cy="440428"/>
            </a:xfrm>
            <a:custGeom>
              <a:rect b="b" l="l" r="r" t="t"/>
              <a:pathLst>
                <a:path extrusionOk="0" h="3994" w="4112">
                  <a:moveTo>
                    <a:pt x="2351" y="0"/>
                  </a:moveTo>
                  <a:cubicBezTo>
                    <a:pt x="2276" y="0"/>
                    <a:pt x="2214" y="63"/>
                    <a:pt x="2214" y="137"/>
                  </a:cubicBezTo>
                  <a:lnTo>
                    <a:pt x="2214" y="2628"/>
                  </a:lnTo>
                  <a:lnTo>
                    <a:pt x="1958" y="2628"/>
                  </a:lnTo>
                  <a:lnTo>
                    <a:pt x="1958" y="639"/>
                  </a:lnTo>
                  <a:cubicBezTo>
                    <a:pt x="1958" y="564"/>
                    <a:pt x="1896" y="502"/>
                    <a:pt x="1821" y="502"/>
                  </a:cubicBezTo>
                  <a:cubicBezTo>
                    <a:pt x="1743" y="502"/>
                    <a:pt x="1684" y="564"/>
                    <a:pt x="1684" y="639"/>
                  </a:cubicBezTo>
                  <a:lnTo>
                    <a:pt x="1684" y="2684"/>
                  </a:lnTo>
                  <a:cubicBezTo>
                    <a:pt x="1556" y="2756"/>
                    <a:pt x="1472" y="2893"/>
                    <a:pt x="1472" y="3049"/>
                  </a:cubicBezTo>
                  <a:lnTo>
                    <a:pt x="1472" y="3279"/>
                  </a:lnTo>
                  <a:lnTo>
                    <a:pt x="356" y="3279"/>
                  </a:lnTo>
                  <a:cubicBezTo>
                    <a:pt x="160" y="3279"/>
                    <a:pt x="1" y="3438"/>
                    <a:pt x="1" y="3638"/>
                  </a:cubicBezTo>
                  <a:cubicBezTo>
                    <a:pt x="1" y="3834"/>
                    <a:pt x="160" y="3993"/>
                    <a:pt x="356" y="3993"/>
                  </a:cubicBezTo>
                  <a:lnTo>
                    <a:pt x="3024" y="3993"/>
                  </a:lnTo>
                  <a:lnTo>
                    <a:pt x="3024" y="3279"/>
                  </a:lnTo>
                  <a:lnTo>
                    <a:pt x="3604" y="3279"/>
                  </a:lnTo>
                  <a:lnTo>
                    <a:pt x="3604" y="2628"/>
                  </a:lnTo>
                  <a:lnTo>
                    <a:pt x="4112" y="2628"/>
                  </a:lnTo>
                  <a:lnTo>
                    <a:pt x="4112" y="1977"/>
                  </a:lnTo>
                  <a:lnTo>
                    <a:pt x="3093" y="1977"/>
                  </a:lnTo>
                  <a:cubicBezTo>
                    <a:pt x="2906" y="1977"/>
                    <a:pt x="2750" y="2132"/>
                    <a:pt x="2750" y="2319"/>
                  </a:cubicBezTo>
                  <a:lnTo>
                    <a:pt x="2750" y="2628"/>
                  </a:lnTo>
                  <a:lnTo>
                    <a:pt x="2491" y="2628"/>
                  </a:lnTo>
                  <a:lnTo>
                    <a:pt x="2491" y="137"/>
                  </a:lnTo>
                  <a:cubicBezTo>
                    <a:pt x="2491" y="63"/>
                    <a:pt x="2429" y="0"/>
                    <a:pt x="23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983513" y="2823359"/>
              <a:ext cx="435576" cy="222530"/>
            </a:xfrm>
            <a:custGeom>
              <a:rect b="b" l="l" r="r" t="t"/>
              <a:pathLst>
                <a:path extrusionOk="0" h="2018" w="3950">
                  <a:moveTo>
                    <a:pt x="1088" y="1"/>
                  </a:moveTo>
                  <a:lnTo>
                    <a:pt x="1088" y="652"/>
                  </a:lnTo>
                  <a:lnTo>
                    <a:pt x="580" y="652"/>
                  </a:lnTo>
                  <a:lnTo>
                    <a:pt x="580" y="1303"/>
                  </a:lnTo>
                  <a:lnTo>
                    <a:pt x="0" y="1303"/>
                  </a:lnTo>
                  <a:lnTo>
                    <a:pt x="0" y="2017"/>
                  </a:lnTo>
                  <a:lnTo>
                    <a:pt x="3949" y="2017"/>
                  </a:lnTo>
                  <a:lnTo>
                    <a:pt x="3949" y="1303"/>
                  </a:lnTo>
                  <a:lnTo>
                    <a:pt x="3367" y="1303"/>
                  </a:lnTo>
                  <a:lnTo>
                    <a:pt x="3367" y="652"/>
                  </a:lnTo>
                  <a:lnTo>
                    <a:pt x="2862" y="65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282129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571" y="0"/>
                  </a:moveTo>
                  <a:lnTo>
                    <a:pt x="571" y="736"/>
                  </a:lnTo>
                  <a:lnTo>
                    <a:pt x="1" y="736"/>
                  </a:lnTo>
                  <a:lnTo>
                    <a:pt x="1" y="10817"/>
                  </a:lnTo>
                  <a:lnTo>
                    <a:pt x="1139" y="10817"/>
                  </a:lnTo>
                  <a:lnTo>
                    <a:pt x="1139" y="736"/>
                  </a:lnTo>
                  <a:lnTo>
                    <a:pt x="2398" y="736"/>
                  </a:lnTo>
                  <a:cubicBezTo>
                    <a:pt x="2600" y="736"/>
                    <a:pt x="2766" y="571"/>
                    <a:pt x="2766" y="368"/>
                  </a:cubicBezTo>
                  <a:cubicBezTo>
                    <a:pt x="2766" y="166"/>
                    <a:pt x="2600" y="0"/>
                    <a:pt x="2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307601" y="3045777"/>
              <a:ext cx="134532" cy="458623"/>
            </a:xfrm>
            <a:custGeom>
              <a:rect b="b" l="l" r="r" t="t"/>
              <a:pathLst>
                <a:path extrusionOk="0" h="4159" w="1220">
                  <a:moveTo>
                    <a:pt x="836" y="0"/>
                  </a:moveTo>
                  <a:lnTo>
                    <a:pt x="1" y="4158"/>
                  </a:lnTo>
                  <a:lnTo>
                    <a:pt x="340" y="4158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2960135" y="3045777"/>
              <a:ext cx="134422" cy="458623"/>
            </a:xfrm>
            <a:custGeom>
              <a:rect b="b" l="l" r="r" t="t"/>
              <a:pathLst>
                <a:path extrusionOk="0" h="4159" w="1219">
                  <a:moveTo>
                    <a:pt x="0" y="0"/>
                  </a:moveTo>
                  <a:lnTo>
                    <a:pt x="882" y="4158"/>
                  </a:lnTo>
                  <a:lnTo>
                    <a:pt x="1219" y="41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721948" y="3045777"/>
              <a:ext cx="958709" cy="240725"/>
            </a:xfrm>
            <a:custGeom>
              <a:rect b="b" l="l" r="r" t="t"/>
              <a:pathLst>
                <a:path extrusionOk="0" h="2183" w="8694">
                  <a:moveTo>
                    <a:pt x="0" y="0"/>
                  </a:moveTo>
                  <a:lnTo>
                    <a:pt x="705" y="2182"/>
                  </a:lnTo>
                  <a:lnTo>
                    <a:pt x="2609" y="359"/>
                  </a:lnTo>
                  <a:lnTo>
                    <a:pt x="6075" y="359"/>
                  </a:lnTo>
                  <a:lnTo>
                    <a:pt x="8329" y="1132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2835638" y="2675925"/>
              <a:ext cx="89210" cy="206651"/>
            </a:xfrm>
            <a:custGeom>
              <a:rect b="b" l="l" r="r" t="t"/>
              <a:pathLst>
                <a:path extrusionOk="0" h="1874" w="809">
                  <a:moveTo>
                    <a:pt x="531" y="0"/>
                  </a:moveTo>
                  <a:lnTo>
                    <a:pt x="531" y="571"/>
                  </a:lnTo>
                  <a:lnTo>
                    <a:pt x="808" y="571"/>
                  </a:lnTo>
                  <a:lnTo>
                    <a:pt x="808" y="0"/>
                  </a:lnTo>
                  <a:close/>
                  <a:moveTo>
                    <a:pt x="1" y="465"/>
                  </a:moveTo>
                  <a:lnTo>
                    <a:pt x="1" y="1035"/>
                  </a:lnTo>
                  <a:lnTo>
                    <a:pt x="275" y="1035"/>
                  </a:lnTo>
                  <a:lnTo>
                    <a:pt x="275" y="465"/>
                  </a:lnTo>
                  <a:close/>
                  <a:moveTo>
                    <a:pt x="531" y="839"/>
                  </a:moveTo>
                  <a:lnTo>
                    <a:pt x="531" y="1409"/>
                  </a:lnTo>
                  <a:lnTo>
                    <a:pt x="808" y="1409"/>
                  </a:lnTo>
                  <a:lnTo>
                    <a:pt x="808" y="839"/>
                  </a:lnTo>
                  <a:close/>
                  <a:moveTo>
                    <a:pt x="1" y="1303"/>
                  </a:moveTo>
                  <a:lnTo>
                    <a:pt x="1" y="1874"/>
                  </a:lnTo>
                  <a:lnTo>
                    <a:pt x="275" y="1874"/>
                  </a:lnTo>
                  <a:lnTo>
                    <a:pt x="275" y="13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661078" y="4647806"/>
              <a:ext cx="1819717" cy="431496"/>
            </a:xfrm>
            <a:custGeom>
              <a:rect b="b" l="l" r="r" t="t"/>
              <a:pathLst>
                <a:path extrusionOk="0" h="3913" w="16502">
                  <a:moveTo>
                    <a:pt x="0" y="1"/>
                  </a:moveTo>
                  <a:lnTo>
                    <a:pt x="0" y="3913"/>
                  </a:lnTo>
                  <a:lnTo>
                    <a:pt x="16502" y="3913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661078" y="4647806"/>
              <a:ext cx="1819717" cy="431827"/>
            </a:xfrm>
            <a:custGeom>
              <a:rect b="b" l="l" r="r" t="t"/>
              <a:pathLst>
                <a:path extrusionOk="0" h="3916" w="16502">
                  <a:moveTo>
                    <a:pt x="5817" y="456"/>
                  </a:moveTo>
                  <a:lnTo>
                    <a:pt x="5817" y="939"/>
                  </a:lnTo>
                  <a:lnTo>
                    <a:pt x="2993" y="939"/>
                  </a:lnTo>
                  <a:lnTo>
                    <a:pt x="2993" y="456"/>
                  </a:lnTo>
                  <a:close/>
                  <a:moveTo>
                    <a:pt x="10321" y="456"/>
                  </a:moveTo>
                  <a:lnTo>
                    <a:pt x="10321" y="939"/>
                  </a:lnTo>
                  <a:lnTo>
                    <a:pt x="6181" y="939"/>
                  </a:lnTo>
                  <a:lnTo>
                    <a:pt x="6181" y="456"/>
                  </a:lnTo>
                  <a:close/>
                  <a:moveTo>
                    <a:pt x="13510" y="456"/>
                  </a:moveTo>
                  <a:lnTo>
                    <a:pt x="13510" y="939"/>
                  </a:lnTo>
                  <a:lnTo>
                    <a:pt x="10686" y="939"/>
                  </a:lnTo>
                  <a:lnTo>
                    <a:pt x="10686" y="456"/>
                  </a:lnTo>
                  <a:close/>
                  <a:moveTo>
                    <a:pt x="5817" y="995"/>
                  </a:moveTo>
                  <a:lnTo>
                    <a:pt x="5817" y="1668"/>
                  </a:lnTo>
                  <a:lnTo>
                    <a:pt x="2993" y="1668"/>
                  </a:lnTo>
                  <a:lnTo>
                    <a:pt x="2993" y="995"/>
                  </a:lnTo>
                  <a:close/>
                  <a:moveTo>
                    <a:pt x="10321" y="995"/>
                  </a:moveTo>
                  <a:lnTo>
                    <a:pt x="10321" y="1668"/>
                  </a:lnTo>
                  <a:lnTo>
                    <a:pt x="6181" y="1668"/>
                  </a:lnTo>
                  <a:lnTo>
                    <a:pt x="6181" y="995"/>
                  </a:lnTo>
                  <a:close/>
                  <a:moveTo>
                    <a:pt x="13510" y="995"/>
                  </a:moveTo>
                  <a:lnTo>
                    <a:pt x="13510" y="1668"/>
                  </a:lnTo>
                  <a:lnTo>
                    <a:pt x="10686" y="1668"/>
                  </a:lnTo>
                  <a:lnTo>
                    <a:pt x="10686" y="995"/>
                  </a:lnTo>
                  <a:close/>
                  <a:moveTo>
                    <a:pt x="5817" y="1725"/>
                  </a:moveTo>
                  <a:lnTo>
                    <a:pt x="5817" y="2401"/>
                  </a:lnTo>
                  <a:lnTo>
                    <a:pt x="2993" y="2401"/>
                  </a:lnTo>
                  <a:lnTo>
                    <a:pt x="2993" y="1725"/>
                  </a:lnTo>
                  <a:close/>
                  <a:moveTo>
                    <a:pt x="8236" y="1725"/>
                  </a:moveTo>
                  <a:lnTo>
                    <a:pt x="8236" y="2401"/>
                  </a:lnTo>
                  <a:lnTo>
                    <a:pt x="6181" y="2401"/>
                  </a:lnTo>
                  <a:lnTo>
                    <a:pt x="6181" y="1725"/>
                  </a:lnTo>
                  <a:close/>
                  <a:moveTo>
                    <a:pt x="10321" y="1725"/>
                  </a:moveTo>
                  <a:lnTo>
                    <a:pt x="10321" y="2401"/>
                  </a:lnTo>
                  <a:lnTo>
                    <a:pt x="8292" y="2401"/>
                  </a:lnTo>
                  <a:lnTo>
                    <a:pt x="8292" y="1725"/>
                  </a:lnTo>
                  <a:close/>
                  <a:moveTo>
                    <a:pt x="13510" y="1725"/>
                  </a:moveTo>
                  <a:lnTo>
                    <a:pt x="13510" y="2401"/>
                  </a:lnTo>
                  <a:lnTo>
                    <a:pt x="10686" y="2401"/>
                  </a:lnTo>
                  <a:lnTo>
                    <a:pt x="10686" y="1725"/>
                  </a:lnTo>
                  <a:close/>
                  <a:moveTo>
                    <a:pt x="5817" y="2454"/>
                  </a:moveTo>
                  <a:lnTo>
                    <a:pt x="5817" y="3130"/>
                  </a:lnTo>
                  <a:lnTo>
                    <a:pt x="2993" y="3130"/>
                  </a:lnTo>
                  <a:lnTo>
                    <a:pt x="2993" y="2454"/>
                  </a:lnTo>
                  <a:close/>
                  <a:moveTo>
                    <a:pt x="8236" y="2454"/>
                  </a:moveTo>
                  <a:lnTo>
                    <a:pt x="8236" y="3130"/>
                  </a:lnTo>
                  <a:lnTo>
                    <a:pt x="6181" y="3130"/>
                  </a:lnTo>
                  <a:lnTo>
                    <a:pt x="6181" y="2454"/>
                  </a:lnTo>
                  <a:close/>
                  <a:moveTo>
                    <a:pt x="10321" y="2454"/>
                  </a:moveTo>
                  <a:lnTo>
                    <a:pt x="10321" y="3130"/>
                  </a:lnTo>
                  <a:lnTo>
                    <a:pt x="8292" y="3130"/>
                  </a:lnTo>
                  <a:lnTo>
                    <a:pt x="8292" y="2454"/>
                  </a:lnTo>
                  <a:close/>
                  <a:moveTo>
                    <a:pt x="13510" y="2454"/>
                  </a:moveTo>
                  <a:lnTo>
                    <a:pt x="13510" y="3130"/>
                  </a:lnTo>
                  <a:lnTo>
                    <a:pt x="10686" y="3130"/>
                  </a:lnTo>
                  <a:lnTo>
                    <a:pt x="10686" y="2454"/>
                  </a:lnTo>
                  <a:close/>
                  <a:moveTo>
                    <a:pt x="5817" y="3186"/>
                  </a:moveTo>
                  <a:lnTo>
                    <a:pt x="5817" y="3860"/>
                  </a:lnTo>
                  <a:lnTo>
                    <a:pt x="2993" y="3860"/>
                  </a:lnTo>
                  <a:lnTo>
                    <a:pt x="2993" y="3186"/>
                  </a:lnTo>
                  <a:close/>
                  <a:moveTo>
                    <a:pt x="8236" y="3186"/>
                  </a:moveTo>
                  <a:lnTo>
                    <a:pt x="8236" y="3860"/>
                  </a:lnTo>
                  <a:lnTo>
                    <a:pt x="6181" y="3860"/>
                  </a:lnTo>
                  <a:lnTo>
                    <a:pt x="6181" y="3186"/>
                  </a:lnTo>
                  <a:close/>
                  <a:moveTo>
                    <a:pt x="10321" y="3186"/>
                  </a:moveTo>
                  <a:lnTo>
                    <a:pt x="10321" y="3860"/>
                  </a:lnTo>
                  <a:lnTo>
                    <a:pt x="8292" y="3860"/>
                  </a:lnTo>
                  <a:lnTo>
                    <a:pt x="8292" y="3186"/>
                  </a:lnTo>
                  <a:close/>
                  <a:moveTo>
                    <a:pt x="13510" y="3186"/>
                  </a:moveTo>
                  <a:lnTo>
                    <a:pt x="13510" y="3860"/>
                  </a:lnTo>
                  <a:lnTo>
                    <a:pt x="10686" y="3860"/>
                  </a:lnTo>
                  <a:lnTo>
                    <a:pt x="10686" y="3186"/>
                  </a:lnTo>
                  <a:close/>
                  <a:moveTo>
                    <a:pt x="0" y="1"/>
                  </a:moveTo>
                  <a:lnTo>
                    <a:pt x="0" y="456"/>
                  </a:lnTo>
                  <a:lnTo>
                    <a:pt x="2628" y="456"/>
                  </a:lnTo>
                  <a:lnTo>
                    <a:pt x="2628" y="939"/>
                  </a:lnTo>
                  <a:lnTo>
                    <a:pt x="0" y="939"/>
                  </a:lnTo>
                  <a:lnTo>
                    <a:pt x="0" y="995"/>
                  </a:lnTo>
                  <a:lnTo>
                    <a:pt x="2628" y="995"/>
                  </a:lnTo>
                  <a:lnTo>
                    <a:pt x="2628" y="1668"/>
                  </a:lnTo>
                  <a:lnTo>
                    <a:pt x="0" y="1668"/>
                  </a:lnTo>
                  <a:lnTo>
                    <a:pt x="0" y="1725"/>
                  </a:lnTo>
                  <a:lnTo>
                    <a:pt x="2628" y="1725"/>
                  </a:lnTo>
                  <a:lnTo>
                    <a:pt x="2628" y="2401"/>
                  </a:lnTo>
                  <a:lnTo>
                    <a:pt x="0" y="2401"/>
                  </a:lnTo>
                  <a:lnTo>
                    <a:pt x="0" y="2454"/>
                  </a:lnTo>
                  <a:lnTo>
                    <a:pt x="2628" y="2454"/>
                  </a:lnTo>
                  <a:lnTo>
                    <a:pt x="2628" y="3130"/>
                  </a:lnTo>
                  <a:lnTo>
                    <a:pt x="0" y="3130"/>
                  </a:lnTo>
                  <a:lnTo>
                    <a:pt x="0" y="3186"/>
                  </a:lnTo>
                  <a:lnTo>
                    <a:pt x="2628" y="3186"/>
                  </a:lnTo>
                  <a:lnTo>
                    <a:pt x="2628" y="3860"/>
                  </a:lnTo>
                  <a:lnTo>
                    <a:pt x="0" y="3860"/>
                  </a:lnTo>
                  <a:lnTo>
                    <a:pt x="0" y="3916"/>
                  </a:lnTo>
                  <a:lnTo>
                    <a:pt x="16502" y="3916"/>
                  </a:lnTo>
                  <a:lnTo>
                    <a:pt x="16502" y="3860"/>
                  </a:lnTo>
                  <a:lnTo>
                    <a:pt x="13874" y="3860"/>
                  </a:lnTo>
                  <a:lnTo>
                    <a:pt x="13874" y="3186"/>
                  </a:lnTo>
                  <a:lnTo>
                    <a:pt x="16502" y="3186"/>
                  </a:lnTo>
                  <a:lnTo>
                    <a:pt x="16502" y="3130"/>
                  </a:lnTo>
                  <a:lnTo>
                    <a:pt x="13874" y="3130"/>
                  </a:lnTo>
                  <a:lnTo>
                    <a:pt x="13874" y="2454"/>
                  </a:lnTo>
                  <a:lnTo>
                    <a:pt x="16502" y="2454"/>
                  </a:lnTo>
                  <a:lnTo>
                    <a:pt x="16502" y="2401"/>
                  </a:lnTo>
                  <a:lnTo>
                    <a:pt x="13874" y="2401"/>
                  </a:lnTo>
                  <a:lnTo>
                    <a:pt x="13874" y="1725"/>
                  </a:lnTo>
                  <a:lnTo>
                    <a:pt x="16502" y="1725"/>
                  </a:lnTo>
                  <a:lnTo>
                    <a:pt x="16502" y="1668"/>
                  </a:lnTo>
                  <a:lnTo>
                    <a:pt x="13874" y="1668"/>
                  </a:lnTo>
                  <a:lnTo>
                    <a:pt x="13874" y="995"/>
                  </a:lnTo>
                  <a:lnTo>
                    <a:pt x="16502" y="995"/>
                  </a:lnTo>
                  <a:lnTo>
                    <a:pt x="16502" y="939"/>
                  </a:lnTo>
                  <a:lnTo>
                    <a:pt x="13874" y="939"/>
                  </a:lnTo>
                  <a:lnTo>
                    <a:pt x="13874" y="456"/>
                  </a:lnTo>
                  <a:lnTo>
                    <a:pt x="16502" y="456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3526932" y="4248401"/>
              <a:ext cx="2141823" cy="830903"/>
            </a:xfrm>
            <a:custGeom>
              <a:rect b="b" l="l" r="r" t="t"/>
              <a:pathLst>
                <a:path extrusionOk="0" h="7535" w="19423">
                  <a:moveTo>
                    <a:pt x="9725" y="1"/>
                  </a:moveTo>
                  <a:cubicBezTo>
                    <a:pt x="5150" y="1"/>
                    <a:pt x="3276" y="2114"/>
                    <a:pt x="2868" y="2931"/>
                  </a:cubicBezTo>
                  <a:lnTo>
                    <a:pt x="0" y="2931"/>
                  </a:lnTo>
                  <a:lnTo>
                    <a:pt x="0" y="7535"/>
                  </a:lnTo>
                  <a:lnTo>
                    <a:pt x="19422" y="7535"/>
                  </a:lnTo>
                  <a:lnTo>
                    <a:pt x="19422" y="2931"/>
                  </a:lnTo>
                  <a:lnTo>
                    <a:pt x="16726" y="2931"/>
                  </a:lnTo>
                  <a:cubicBezTo>
                    <a:pt x="16165" y="2164"/>
                    <a:pt x="14192" y="1"/>
                    <a:pt x="9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526932" y="4094131"/>
              <a:ext cx="2332263" cy="985505"/>
            </a:xfrm>
            <a:custGeom>
              <a:rect b="b" l="l" r="r" t="t"/>
              <a:pathLst>
                <a:path extrusionOk="0" h="8937" w="21150">
                  <a:moveTo>
                    <a:pt x="7029" y="1948"/>
                  </a:moveTo>
                  <a:lnTo>
                    <a:pt x="7029" y="2753"/>
                  </a:lnTo>
                  <a:lnTo>
                    <a:pt x="4888" y="2753"/>
                  </a:lnTo>
                  <a:cubicBezTo>
                    <a:pt x="5489" y="2416"/>
                    <a:pt x="6216" y="2142"/>
                    <a:pt x="7029" y="1948"/>
                  </a:cubicBezTo>
                  <a:close/>
                  <a:moveTo>
                    <a:pt x="9725" y="1649"/>
                  </a:moveTo>
                  <a:cubicBezTo>
                    <a:pt x="10648" y="1649"/>
                    <a:pt x="11530" y="1749"/>
                    <a:pt x="12328" y="1927"/>
                  </a:cubicBezTo>
                  <a:lnTo>
                    <a:pt x="12328" y="2753"/>
                  </a:lnTo>
                  <a:lnTo>
                    <a:pt x="7095" y="2753"/>
                  </a:lnTo>
                  <a:lnTo>
                    <a:pt x="7095" y="1936"/>
                  </a:lnTo>
                  <a:cubicBezTo>
                    <a:pt x="7902" y="1749"/>
                    <a:pt x="8790" y="1649"/>
                    <a:pt x="9725" y="1649"/>
                  </a:cubicBezTo>
                  <a:close/>
                  <a:moveTo>
                    <a:pt x="12394" y="1942"/>
                  </a:moveTo>
                  <a:cubicBezTo>
                    <a:pt x="13216" y="2135"/>
                    <a:pt x="13955" y="2413"/>
                    <a:pt x="14563" y="2753"/>
                  </a:cubicBezTo>
                  <a:lnTo>
                    <a:pt x="12394" y="2753"/>
                  </a:lnTo>
                  <a:lnTo>
                    <a:pt x="12394" y="1942"/>
                  </a:lnTo>
                  <a:close/>
                  <a:moveTo>
                    <a:pt x="7029" y="2818"/>
                  </a:moveTo>
                  <a:lnTo>
                    <a:pt x="7029" y="3526"/>
                  </a:lnTo>
                  <a:lnTo>
                    <a:pt x="3840" y="3526"/>
                  </a:lnTo>
                  <a:cubicBezTo>
                    <a:pt x="4096" y="3270"/>
                    <a:pt x="4411" y="3033"/>
                    <a:pt x="4772" y="2818"/>
                  </a:cubicBezTo>
                  <a:close/>
                  <a:moveTo>
                    <a:pt x="12328" y="2818"/>
                  </a:moveTo>
                  <a:lnTo>
                    <a:pt x="12328" y="3526"/>
                  </a:lnTo>
                  <a:lnTo>
                    <a:pt x="7095" y="3526"/>
                  </a:lnTo>
                  <a:lnTo>
                    <a:pt x="7095" y="2818"/>
                  </a:lnTo>
                  <a:close/>
                  <a:moveTo>
                    <a:pt x="14678" y="2818"/>
                  </a:moveTo>
                  <a:cubicBezTo>
                    <a:pt x="15040" y="3033"/>
                    <a:pt x="15355" y="3270"/>
                    <a:pt x="15610" y="3526"/>
                  </a:cubicBezTo>
                  <a:lnTo>
                    <a:pt x="12394" y="3526"/>
                  </a:lnTo>
                  <a:lnTo>
                    <a:pt x="12394" y="2818"/>
                  </a:lnTo>
                  <a:close/>
                  <a:moveTo>
                    <a:pt x="7029" y="3591"/>
                  </a:moveTo>
                  <a:lnTo>
                    <a:pt x="7029" y="4330"/>
                  </a:lnTo>
                  <a:lnTo>
                    <a:pt x="3261" y="4330"/>
                  </a:lnTo>
                  <a:cubicBezTo>
                    <a:pt x="3382" y="4071"/>
                    <a:pt x="3557" y="3825"/>
                    <a:pt x="3778" y="3591"/>
                  </a:cubicBezTo>
                  <a:close/>
                  <a:moveTo>
                    <a:pt x="12328" y="3591"/>
                  </a:moveTo>
                  <a:lnTo>
                    <a:pt x="12328" y="4330"/>
                  </a:lnTo>
                  <a:lnTo>
                    <a:pt x="7095" y="4330"/>
                  </a:lnTo>
                  <a:lnTo>
                    <a:pt x="7095" y="3591"/>
                  </a:lnTo>
                  <a:close/>
                  <a:moveTo>
                    <a:pt x="15676" y="3591"/>
                  </a:moveTo>
                  <a:cubicBezTo>
                    <a:pt x="15897" y="3825"/>
                    <a:pt x="16072" y="4071"/>
                    <a:pt x="16190" y="4330"/>
                  </a:cubicBezTo>
                  <a:lnTo>
                    <a:pt x="12394" y="4330"/>
                  </a:lnTo>
                  <a:lnTo>
                    <a:pt x="12394" y="3591"/>
                  </a:lnTo>
                  <a:close/>
                  <a:moveTo>
                    <a:pt x="6848" y="4866"/>
                  </a:moveTo>
                  <a:lnTo>
                    <a:pt x="6848" y="5433"/>
                  </a:lnTo>
                  <a:lnTo>
                    <a:pt x="3526" y="5433"/>
                  </a:lnTo>
                  <a:lnTo>
                    <a:pt x="3526" y="4866"/>
                  </a:lnTo>
                  <a:close/>
                  <a:moveTo>
                    <a:pt x="12147" y="4866"/>
                  </a:moveTo>
                  <a:lnTo>
                    <a:pt x="12147" y="5433"/>
                  </a:lnTo>
                  <a:lnTo>
                    <a:pt x="7275" y="5433"/>
                  </a:lnTo>
                  <a:lnTo>
                    <a:pt x="7275" y="4866"/>
                  </a:lnTo>
                  <a:close/>
                  <a:moveTo>
                    <a:pt x="15900" y="4866"/>
                  </a:moveTo>
                  <a:lnTo>
                    <a:pt x="15900" y="5433"/>
                  </a:lnTo>
                  <a:lnTo>
                    <a:pt x="12577" y="5433"/>
                  </a:lnTo>
                  <a:lnTo>
                    <a:pt x="12577" y="4866"/>
                  </a:lnTo>
                  <a:close/>
                  <a:moveTo>
                    <a:pt x="6848" y="5499"/>
                  </a:moveTo>
                  <a:lnTo>
                    <a:pt x="6848" y="6294"/>
                  </a:lnTo>
                  <a:lnTo>
                    <a:pt x="3526" y="6294"/>
                  </a:lnTo>
                  <a:lnTo>
                    <a:pt x="3526" y="5499"/>
                  </a:lnTo>
                  <a:close/>
                  <a:moveTo>
                    <a:pt x="12147" y="5499"/>
                  </a:moveTo>
                  <a:lnTo>
                    <a:pt x="12147" y="6294"/>
                  </a:lnTo>
                  <a:lnTo>
                    <a:pt x="7275" y="6294"/>
                  </a:lnTo>
                  <a:lnTo>
                    <a:pt x="7275" y="5499"/>
                  </a:lnTo>
                  <a:close/>
                  <a:moveTo>
                    <a:pt x="15900" y="5499"/>
                  </a:moveTo>
                  <a:lnTo>
                    <a:pt x="15900" y="6294"/>
                  </a:lnTo>
                  <a:lnTo>
                    <a:pt x="12577" y="6294"/>
                  </a:lnTo>
                  <a:lnTo>
                    <a:pt x="12577" y="5499"/>
                  </a:lnTo>
                  <a:close/>
                  <a:moveTo>
                    <a:pt x="6848" y="6359"/>
                  </a:moveTo>
                  <a:lnTo>
                    <a:pt x="6848" y="7154"/>
                  </a:lnTo>
                  <a:lnTo>
                    <a:pt x="3526" y="7154"/>
                  </a:lnTo>
                  <a:lnTo>
                    <a:pt x="3526" y="6359"/>
                  </a:lnTo>
                  <a:close/>
                  <a:moveTo>
                    <a:pt x="12147" y="6359"/>
                  </a:moveTo>
                  <a:lnTo>
                    <a:pt x="12147" y="7154"/>
                  </a:lnTo>
                  <a:lnTo>
                    <a:pt x="7275" y="7154"/>
                  </a:lnTo>
                  <a:lnTo>
                    <a:pt x="7275" y="6359"/>
                  </a:lnTo>
                  <a:close/>
                  <a:moveTo>
                    <a:pt x="15900" y="6359"/>
                  </a:moveTo>
                  <a:lnTo>
                    <a:pt x="15900" y="7154"/>
                  </a:lnTo>
                  <a:lnTo>
                    <a:pt x="12577" y="7154"/>
                  </a:lnTo>
                  <a:lnTo>
                    <a:pt x="12577" y="6359"/>
                  </a:lnTo>
                  <a:close/>
                  <a:moveTo>
                    <a:pt x="6848" y="7219"/>
                  </a:moveTo>
                  <a:lnTo>
                    <a:pt x="6848" y="8011"/>
                  </a:lnTo>
                  <a:lnTo>
                    <a:pt x="3526" y="8011"/>
                  </a:lnTo>
                  <a:lnTo>
                    <a:pt x="3526" y="7219"/>
                  </a:lnTo>
                  <a:close/>
                  <a:moveTo>
                    <a:pt x="12147" y="7219"/>
                  </a:moveTo>
                  <a:lnTo>
                    <a:pt x="12147" y="8011"/>
                  </a:lnTo>
                  <a:lnTo>
                    <a:pt x="7275" y="8011"/>
                  </a:lnTo>
                  <a:lnTo>
                    <a:pt x="7275" y="7219"/>
                  </a:lnTo>
                  <a:close/>
                  <a:moveTo>
                    <a:pt x="15900" y="7219"/>
                  </a:moveTo>
                  <a:lnTo>
                    <a:pt x="15900" y="8011"/>
                  </a:lnTo>
                  <a:lnTo>
                    <a:pt x="12577" y="8011"/>
                  </a:lnTo>
                  <a:lnTo>
                    <a:pt x="12577" y="7219"/>
                  </a:lnTo>
                  <a:close/>
                  <a:moveTo>
                    <a:pt x="6848" y="8077"/>
                  </a:moveTo>
                  <a:lnTo>
                    <a:pt x="6848" y="8871"/>
                  </a:lnTo>
                  <a:lnTo>
                    <a:pt x="3526" y="8871"/>
                  </a:lnTo>
                  <a:lnTo>
                    <a:pt x="3526" y="8077"/>
                  </a:lnTo>
                  <a:close/>
                  <a:moveTo>
                    <a:pt x="12147" y="8077"/>
                  </a:moveTo>
                  <a:lnTo>
                    <a:pt x="12147" y="8871"/>
                  </a:lnTo>
                  <a:lnTo>
                    <a:pt x="7275" y="8871"/>
                  </a:lnTo>
                  <a:lnTo>
                    <a:pt x="7275" y="8077"/>
                  </a:lnTo>
                  <a:close/>
                  <a:moveTo>
                    <a:pt x="15900" y="8077"/>
                  </a:moveTo>
                  <a:lnTo>
                    <a:pt x="15900" y="8871"/>
                  </a:lnTo>
                  <a:lnTo>
                    <a:pt x="12577" y="8871"/>
                  </a:lnTo>
                  <a:lnTo>
                    <a:pt x="12577" y="8077"/>
                  </a:lnTo>
                  <a:close/>
                  <a:moveTo>
                    <a:pt x="18207" y="0"/>
                  </a:moveTo>
                  <a:lnTo>
                    <a:pt x="18207" y="22"/>
                  </a:lnTo>
                  <a:lnTo>
                    <a:pt x="18176" y="22"/>
                  </a:lnTo>
                  <a:lnTo>
                    <a:pt x="18176" y="4330"/>
                  </a:lnTo>
                  <a:lnTo>
                    <a:pt x="17172" y="4330"/>
                  </a:lnTo>
                  <a:cubicBezTo>
                    <a:pt x="16514" y="2419"/>
                    <a:pt x="13431" y="973"/>
                    <a:pt x="9725" y="973"/>
                  </a:cubicBezTo>
                  <a:cubicBezTo>
                    <a:pt x="6019" y="973"/>
                    <a:pt x="2936" y="2419"/>
                    <a:pt x="2279" y="4330"/>
                  </a:cubicBezTo>
                  <a:lnTo>
                    <a:pt x="0" y="4330"/>
                  </a:lnTo>
                  <a:lnTo>
                    <a:pt x="0" y="4866"/>
                  </a:lnTo>
                  <a:lnTo>
                    <a:pt x="3095" y="4866"/>
                  </a:lnTo>
                  <a:lnTo>
                    <a:pt x="3095" y="5433"/>
                  </a:lnTo>
                  <a:lnTo>
                    <a:pt x="0" y="5433"/>
                  </a:lnTo>
                  <a:lnTo>
                    <a:pt x="0" y="5499"/>
                  </a:lnTo>
                  <a:lnTo>
                    <a:pt x="3095" y="5499"/>
                  </a:lnTo>
                  <a:lnTo>
                    <a:pt x="3095" y="6294"/>
                  </a:lnTo>
                  <a:lnTo>
                    <a:pt x="0" y="6294"/>
                  </a:lnTo>
                  <a:lnTo>
                    <a:pt x="0" y="6359"/>
                  </a:lnTo>
                  <a:lnTo>
                    <a:pt x="3095" y="6359"/>
                  </a:lnTo>
                  <a:lnTo>
                    <a:pt x="3095" y="7154"/>
                  </a:lnTo>
                  <a:lnTo>
                    <a:pt x="0" y="7154"/>
                  </a:lnTo>
                  <a:lnTo>
                    <a:pt x="0" y="7219"/>
                  </a:lnTo>
                  <a:lnTo>
                    <a:pt x="3095" y="7219"/>
                  </a:lnTo>
                  <a:lnTo>
                    <a:pt x="3095" y="8011"/>
                  </a:lnTo>
                  <a:lnTo>
                    <a:pt x="0" y="8011"/>
                  </a:lnTo>
                  <a:lnTo>
                    <a:pt x="0" y="8077"/>
                  </a:lnTo>
                  <a:lnTo>
                    <a:pt x="3095" y="8077"/>
                  </a:lnTo>
                  <a:lnTo>
                    <a:pt x="3095" y="8871"/>
                  </a:lnTo>
                  <a:lnTo>
                    <a:pt x="0" y="8871"/>
                  </a:lnTo>
                  <a:lnTo>
                    <a:pt x="0" y="8937"/>
                  </a:lnTo>
                  <a:lnTo>
                    <a:pt x="19422" y="8937"/>
                  </a:lnTo>
                  <a:lnTo>
                    <a:pt x="19422" y="8871"/>
                  </a:lnTo>
                  <a:lnTo>
                    <a:pt x="16327" y="8871"/>
                  </a:lnTo>
                  <a:lnTo>
                    <a:pt x="16327" y="8077"/>
                  </a:lnTo>
                  <a:lnTo>
                    <a:pt x="19422" y="8077"/>
                  </a:lnTo>
                  <a:lnTo>
                    <a:pt x="19422" y="8011"/>
                  </a:lnTo>
                  <a:lnTo>
                    <a:pt x="16327" y="8011"/>
                  </a:lnTo>
                  <a:lnTo>
                    <a:pt x="16327" y="7219"/>
                  </a:lnTo>
                  <a:lnTo>
                    <a:pt x="19422" y="7219"/>
                  </a:lnTo>
                  <a:lnTo>
                    <a:pt x="19422" y="7154"/>
                  </a:lnTo>
                  <a:lnTo>
                    <a:pt x="16327" y="7154"/>
                  </a:lnTo>
                  <a:lnTo>
                    <a:pt x="16327" y="6359"/>
                  </a:lnTo>
                  <a:lnTo>
                    <a:pt x="19422" y="6359"/>
                  </a:lnTo>
                  <a:lnTo>
                    <a:pt x="19422" y="6294"/>
                  </a:lnTo>
                  <a:lnTo>
                    <a:pt x="16327" y="6294"/>
                  </a:lnTo>
                  <a:lnTo>
                    <a:pt x="16327" y="5499"/>
                  </a:lnTo>
                  <a:lnTo>
                    <a:pt x="19422" y="5499"/>
                  </a:lnTo>
                  <a:lnTo>
                    <a:pt x="19422" y="5433"/>
                  </a:lnTo>
                  <a:lnTo>
                    <a:pt x="16327" y="5433"/>
                  </a:lnTo>
                  <a:lnTo>
                    <a:pt x="16327" y="4866"/>
                  </a:lnTo>
                  <a:lnTo>
                    <a:pt x="19422" y="4866"/>
                  </a:lnTo>
                  <a:lnTo>
                    <a:pt x="19422" y="4330"/>
                  </a:lnTo>
                  <a:lnTo>
                    <a:pt x="18241" y="4330"/>
                  </a:lnTo>
                  <a:lnTo>
                    <a:pt x="18241" y="1958"/>
                  </a:lnTo>
                  <a:lnTo>
                    <a:pt x="20922" y="1194"/>
                  </a:lnTo>
                  <a:cubicBezTo>
                    <a:pt x="21149" y="1129"/>
                    <a:pt x="21149" y="804"/>
                    <a:pt x="20922" y="742"/>
                  </a:cubicBezTo>
                  <a:lnTo>
                    <a:pt x="18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092792" y="2569403"/>
              <a:ext cx="659650" cy="476487"/>
            </a:xfrm>
            <a:custGeom>
              <a:rect b="b" l="l" r="r" t="t"/>
              <a:pathLst>
                <a:path extrusionOk="0" h="4321" w="5982">
                  <a:moveTo>
                    <a:pt x="967" y="0"/>
                  </a:moveTo>
                  <a:cubicBezTo>
                    <a:pt x="434" y="0"/>
                    <a:pt x="0" y="433"/>
                    <a:pt x="0" y="966"/>
                  </a:cubicBezTo>
                  <a:cubicBezTo>
                    <a:pt x="0" y="1499"/>
                    <a:pt x="434" y="1933"/>
                    <a:pt x="967" y="1933"/>
                  </a:cubicBezTo>
                  <a:cubicBezTo>
                    <a:pt x="1500" y="1933"/>
                    <a:pt x="1933" y="1499"/>
                    <a:pt x="1933" y="966"/>
                  </a:cubicBezTo>
                  <a:cubicBezTo>
                    <a:pt x="1933" y="433"/>
                    <a:pt x="1500" y="0"/>
                    <a:pt x="967" y="0"/>
                  </a:cubicBezTo>
                  <a:close/>
                  <a:moveTo>
                    <a:pt x="1871" y="2307"/>
                  </a:moveTo>
                  <a:lnTo>
                    <a:pt x="1871" y="2955"/>
                  </a:lnTo>
                  <a:lnTo>
                    <a:pt x="2376" y="2955"/>
                  </a:lnTo>
                  <a:lnTo>
                    <a:pt x="2376" y="3606"/>
                  </a:lnTo>
                  <a:lnTo>
                    <a:pt x="2958" y="3606"/>
                  </a:lnTo>
                  <a:lnTo>
                    <a:pt x="2958" y="4320"/>
                  </a:lnTo>
                  <a:lnTo>
                    <a:pt x="5623" y="4320"/>
                  </a:lnTo>
                  <a:cubicBezTo>
                    <a:pt x="5823" y="4320"/>
                    <a:pt x="5982" y="4161"/>
                    <a:pt x="5982" y="3965"/>
                  </a:cubicBezTo>
                  <a:cubicBezTo>
                    <a:pt x="5982" y="3765"/>
                    <a:pt x="5820" y="3606"/>
                    <a:pt x="5623" y="3606"/>
                  </a:cubicBezTo>
                  <a:lnTo>
                    <a:pt x="4511" y="3606"/>
                  </a:lnTo>
                  <a:lnTo>
                    <a:pt x="4511" y="3376"/>
                  </a:lnTo>
                  <a:cubicBezTo>
                    <a:pt x="4511" y="3145"/>
                    <a:pt x="4324" y="2955"/>
                    <a:pt x="4090" y="2955"/>
                  </a:cubicBezTo>
                  <a:lnTo>
                    <a:pt x="3230" y="2955"/>
                  </a:lnTo>
                  <a:lnTo>
                    <a:pt x="3230" y="2646"/>
                  </a:lnTo>
                  <a:cubicBezTo>
                    <a:pt x="3230" y="2459"/>
                    <a:pt x="3077" y="2307"/>
                    <a:pt x="2890" y="2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994871" y="3585447"/>
              <a:ext cx="412860" cy="358937"/>
            </a:xfrm>
            <a:custGeom>
              <a:rect b="b" l="l" r="r" t="t"/>
              <a:pathLst>
                <a:path extrusionOk="0" h="3255" w="3744">
                  <a:moveTo>
                    <a:pt x="0" y="0"/>
                  </a:moveTo>
                  <a:lnTo>
                    <a:pt x="0" y="3254"/>
                  </a:lnTo>
                  <a:lnTo>
                    <a:pt x="1138" y="524"/>
                  </a:lnTo>
                  <a:lnTo>
                    <a:pt x="2606" y="524"/>
                  </a:lnTo>
                  <a:lnTo>
                    <a:pt x="3744" y="1281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442959" y="4791490"/>
              <a:ext cx="312843" cy="287811"/>
            </a:xfrm>
            <a:custGeom>
              <a:rect b="b" l="l" r="r" t="t"/>
              <a:pathLst>
                <a:path extrusionOk="0" h="2610" w="2837">
                  <a:moveTo>
                    <a:pt x="0" y="1"/>
                  </a:moveTo>
                  <a:lnTo>
                    <a:pt x="0" y="2610"/>
                  </a:lnTo>
                  <a:lnTo>
                    <a:pt x="2837" y="2610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439431" y="4788071"/>
              <a:ext cx="319790" cy="291230"/>
            </a:xfrm>
            <a:custGeom>
              <a:rect b="b" l="l" r="r" t="t"/>
              <a:pathLst>
                <a:path extrusionOk="0" h="2641" w="2900">
                  <a:moveTo>
                    <a:pt x="1" y="1"/>
                  </a:moveTo>
                  <a:lnTo>
                    <a:pt x="1" y="2641"/>
                  </a:lnTo>
                  <a:lnTo>
                    <a:pt x="66" y="2641"/>
                  </a:lnTo>
                  <a:lnTo>
                    <a:pt x="66" y="66"/>
                  </a:lnTo>
                  <a:lnTo>
                    <a:pt x="1419" y="66"/>
                  </a:lnTo>
                  <a:lnTo>
                    <a:pt x="1419" y="2641"/>
                  </a:lnTo>
                  <a:lnTo>
                    <a:pt x="1485" y="2641"/>
                  </a:lnTo>
                  <a:lnTo>
                    <a:pt x="1485" y="66"/>
                  </a:lnTo>
                  <a:lnTo>
                    <a:pt x="2837" y="66"/>
                  </a:lnTo>
                  <a:lnTo>
                    <a:pt x="2837" y="2641"/>
                  </a:lnTo>
                  <a:lnTo>
                    <a:pt x="2900" y="2641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582728" y="4107143"/>
              <a:ext cx="276453" cy="190220"/>
            </a:xfrm>
            <a:custGeom>
              <a:rect b="b" l="l" r="r" t="t"/>
              <a:pathLst>
                <a:path extrusionOk="0" h="1725" w="2507">
                  <a:moveTo>
                    <a:pt x="2014" y="552"/>
                  </a:moveTo>
                  <a:lnTo>
                    <a:pt x="2014" y="1151"/>
                  </a:lnTo>
                  <a:lnTo>
                    <a:pt x="2279" y="1076"/>
                  </a:lnTo>
                  <a:cubicBezTo>
                    <a:pt x="2506" y="1011"/>
                    <a:pt x="2506" y="686"/>
                    <a:pt x="2279" y="624"/>
                  </a:cubicBezTo>
                  <a:lnTo>
                    <a:pt x="2014" y="552"/>
                  </a:lnTo>
                  <a:close/>
                  <a:moveTo>
                    <a:pt x="1007" y="278"/>
                  </a:moveTo>
                  <a:lnTo>
                    <a:pt x="1007" y="1438"/>
                  </a:lnTo>
                  <a:lnTo>
                    <a:pt x="1499" y="1297"/>
                  </a:lnTo>
                  <a:lnTo>
                    <a:pt x="1499" y="412"/>
                  </a:lnTo>
                  <a:lnTo>
                    <a:pt x="1007" y="278"/>
                  </a:lnTo>
                  <a:close/>
                  <a:moveTo>
                    <a:pt x="0" y="1"/>
                  </a:moveTo>
                  <a:lnTo>
                    <a:pt x="0" y="1724"/>
                  </a:lnTo>
                  <a:lnTo>
                    <a:pt x="493" y="1584"/>
                  </a:lnTo>
                  <a:lnTo>
                    <a:pt x="493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6"/>
          <p:cNvSpPr/>
          <p:nvPr/>
        </p:nvSpPr>
        <p:spPr>
          <a:xfrm flipH="1"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 flipH="1"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6"/>
          <p:cNvGrpSpPr/>
          <p:nvPr/>
        </p:nvGrpSpPr>
        <p:grpSpPr>
          <a:xfrm>
            <a:off x="-12695" y="-130752"/>
            <a:ext cx="8907252" cy="654153"/>
            <a:chOff x="281343" y="-283152"/>
            <a:chExt cx="8907252" cy="654153"/>
          </a:xfrm>
        </p:grpSpPr>
        <p:sp>
          <p:nvSpPr>
            <p:cNvPr id="116" name="Google Shape;116;p6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 flipH="1">
            <a:off x="235104" y="4716474"/>
            <a:ext cx="7764319" cy="418501"/>
            <a:chOff x="109676" y="4868874"/>
            <a:chExt cx="7764319" cy="418501"/>
          </a:xfrm>
        </p:grpSpPr>
        <p:sp>
          <p:nvSpPr>
            <p:cNvPr id="120" name="Google Shape;120;p6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013943" y="5007168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3831838" y="1114575"/>
            <a:ext cx="4620000" cy="17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831838" y="2861025"/>
            <a:ext cx="46200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7"/>
          <p:cNvSpPr/>
          <p:nvPr/>
        </p:nvSpPr>
        <p:spPr>
          <a:xfrm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81343" y="-283152"/>
            <a:ext cx="8907252" cy="654153"/>
            <a:chOff x="281343" y="-283152"/>
            <a:chExt cx="8907252" cy="654153"/>
          </a:xfrm>
        </p:grpSpPr>
        <p:sp>
          <p:nvSpPr>
            <p:cNvPr id="129" name="Google Shape;129;p7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7"/>
          <p:cNvGrpSpPr/>
          <p:nvPr/>
        </p:nvGrpSpPr>
        <p:grpSpPr>
          <a:xfrm>
            <a:off x="109676" y="4868874"/>
            <a:ext cx="7764319" cy="418501"/>
            <a:chOff x="109676" y="4868874"/>
            <a:chExt cx="7764319" cy="418501"/>
          </a:xfrm>
        </p:grpSpPr>
        <p:sp>
          <p:nvSpPr>
            <p:cNvPr id="133" name="Google Shape;133;p7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7"/>
          <p:cNvSpPr/>
          <p:nvPr>
            <p:ph idx="2" type="pic"/>
          </p:nvPr>
        </p:nvSpPr>
        <p:spPr>
          <a:xfrm>
            <a:off x="692175" y="362700"/>
            <a:ext cx="2786700" cy="441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 flipH="1">
            <a:off x="-161797" y="4062673"/>
            <a:ext cx="9522845" cy="1077349"/>
            <a:chOff x="-389425" y="3982702"/>
            <a:chExt cx="10260581" cy="1160811"/>
          </a:xfrm>
        </p:grpSpPr>
        <p:sp>
          <p:nvSpPr>
            <p:cNvPr id="139" name="Google Shape;139;p8"/>
            <p:cNvSpPr/>
            <p:nvPr/>
          </p:nvSpPr>
          <p:spPr>
            <a:xfrm>
              <a:off x="-389425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643500" y="3982702"/>
              <a:ext cx="5227656" cy="1160811"/>
            </a:xfrm>
            <a:custGeom>
              <a:rect b="b" l="l" r="r" t="t"/>
              <a:pathLst>
                <a:path extrusionOk="0" h="13479" w="60702">
                  <a:moveTo>
                    <a:pt x="20639" y="0"/>
                  </a:moveTo>
                  <a:lnTo>
                    <a:pt x="20639" y="936"/>
                  </a:lnTo>
                  <a:lnTo>
                    <a:pt x="19544" y="936"/>
                  </a:lnTo>
                  <a:lnTo>
                    <a:pt x="19544" y="636"/>
                  </a:lnTo>
                  <a:lnTo>
                    <a:pt x="18569" y="636"/>
                  </a:lnTo>
                  <a:lnTo>
                    <a:pt x="18569" y="936"/>
                  </a:lnTo>
                  <a:lnTo>
                    <a:pt x="18051" y="936"/>
                  </a:lnTo>
                  <a:lnTo>
                    <a:pt x="18051" y="1244"/>
                  </a:lnTo>
                  <a:lnTo>
                    <a:pt x="17599" y="1244"/>
                  </a:lnTo>
                  <a:lnTo>
                    <a:pt x="17599" y="1568"/>
                  </a:lnTo>
                  <a:lnTo>
                    <a:pt x="17599" y="1861"/>
                  </a:lnTo>
                  <a:lnTo>
                    <a:pt x="17599" y="2161"/>
                  </a:lnTo>
                  <a:lnTo>
                    <a:pt x="17599" y="2454"/>
                  </a:lnTo>
                  <a:lnTo>
                    <a:pt x="17599" y="2753"/>
                  </a:lnTo>
                  <a:lnTo>
                    <a:pt x="17599" y="3046"/>
                  </a:lnTo>
                  <a:lnTo>
                    <a:pt x="17599" y="3345"/>
                  </a:lnTo>
                  <a:lnTo>
                    <a:pt x="17599" y="3638"/>
                  </a:lnTo>
                  <a:lnTo>
                    <a:pt x="17599" y="3934"/>
                  </a:lnTo>
                  <a:lnTo>
                    <a:pt x="17599" y="4227"/>
                  </a:lnTo>
                  <a:lnTo>
                    <a:pt x="17599" y="4526"/>
                  </a:lnTo>
                  <a:lnTo>
                    <a:pt x="17599" y="4533"/>
                  </a:lnTo>
                  <a:lnTo>
                    <a:pt x="15608" y="4533"/>
                  </a:lnTo>
                  <a:lnTo>
                    <a:pt x="15608" y="3532"/>
                  </a:lnTo>
                  <a:lnTo>
                    <a:pt x="15308" y="3532"/>
                  </a:lnTo>
                  <a:lnTo>
                    <a:pt x="15308" y="4533"/>
                  </a:lnTo>
                  <a:lnTo>
                    <a:pt x="14560" y="4533"/>
                  </a:lnTo>
                  <a:lnTo>
                    <a:pt x="14560" y="4025"/>
                  </a:lnTo>
                  <a:lnTo>
                    <a:pt x="13248" y="4025"/>
                  </a:lnTo>
                  <a:lnTo>
                    <a:pt x="13248" y="4533"/>
                  </a:lnTo>
                  <a:lnTo>
                    <a:pt x="12519" y="4533"/>
                  </a:lnTo>
                  <a:lnTo>
                    <a:pt x="12519" y="4589"/>
                  </a:lnTo>
                  <a:lnTo>
                    <a:pt x="12519" y="4798"/>
                  </a:lnTo>
                  <a:lnTo>
                    <a:pt x="12519" y="5218"/>
                  </a:lnTo>
                  <a:lnTo>
                    <a:pt x="12519" y="9015"/>
                  </a:lnTo>
                  <a:lnTo>
                    <a:pt x="12073" y="9015"/>
                  </a:lnTo>
                  <a:lnTo>
                    <a:pt x="12073" y="8853"/>
                  </a:lnTo>
                  <a:lnTo>
                    <a:pt x="12073" y="8669"/>
                  </a:lnTo>
                  <a:lnTo>
                    <a:pt x="12073" y="8463"/>
                  </a:lnTo>
                  <a:lnTo>
                    <a:pt x="12073" y="8279"/>
                  </a:lnTo>
                  <a:lnTo>
                    <a:pt x="12073" y="8074"/>
                  </a:lnTo>
                  <a:lnTo>
                    <a:pt x="12073" y="7890"/>
                  </a:lnTo>
                  <a:lnTo>
                    <a:pt x="12073" y="7684"/>
                  </a:lnTo>
                  <a:lnTo>
                    <a:pt x="12073" y="7500"/>
                  </a:lnTo>
                  <a:lnTo>
                    <a:pt x="12073" y="7294"/>
                  </a:lnTo>
                  <a:lnTo>
                    <a:pt x="12073" y="7110"/>
                  </a:lnTo>
                  <a:lnTo>
                    <a:pt x="12073" y="6905"/>
                  </a:lnTo>
                  <a:lnTo>
                    <a:pt x="12073" y="6721"/>
                  </a:lnTo>
                  <a:lnTo>
                    <a:pt x="12073" y="6515"/>
                  </a:lnTo>
                  <a:lnTo>
                    <a:pt x="12073" y="6331"/>
                  </a:lnTo>
                  <a:lnTo>
                    <a:pt x="12073" y="6125"/>
                  </a:lnTo>
                  <a:lnTo>
                    <a:pt x="12073" y="5942"/>
                  </a:lnTo>
                  <a:lnTo>
                    <a:pt x="12073" y="5736"/>
                  </a:lnTo>
                  <a:lnTo>
                    <a:pt x="12073" y="5552"/>
                  </a:lnTo>
                  <a:lnTo>
                    <a:pt x="12073" y="5346"/>
                  </a:lnTo>
                  <a:lnTo>
                    <a:pt x="12073" y="5162"/>
                  </a:lnTo>
                  <a:lnTo>
                    <a:pt x="12073" y="4957"/>
                  </a:lnTo>
                  <a:lnTo>
                    <a:pt x="12073" y="4773"/>
                  </a:lnTo>
                  <a:lnTo>
                    <a:pt x="12073" y="4567"/>
                  </a:lnTo>
                  <a:lnTo>
                    <a:pt x="12073" y="4383"/>
                  </a:lnTo>
                  <a:lnTo>
                    <a:pt x="12073" y="4177"/>
                  </a:lnTo>
                  <a:lnTo>
                    <a:pt x="12073" y="3993"/>
                  </a:lnTo>
                  <a:lnTo>
                    <a:pt x="12073" y="3788"/>
                  </a:lnTo>
                  <a:lnTo>
                    <a:pt x="12073" y="3604"/>
                  </a:lnTo>
                  <a:lnTo>
                    <a:pt x="12073" y="3398"/>
                  </a:lnTo>
                  <a:lnTo>
                    <a:pt x="12073" y="3214"/>
                  </a:lnTo>
                  <a:lnTo>
                    <a:pt x="12073" y="3008"/>
                  </a:lnTo>
                  <a:lnTo>
                    <a:pt x="12073" y="2828"/>
                  </a:lnTo>
                  <a:lnTo>
                    <a:pt x="12073" y="2622"/>
                  </a:lnTo>
                  <a:lnTo>
                    <a:pt x="12073" y="2438"/>
                  </a:lnTo>
                  <a:lnTo>
                    <a:pt x="12073" y="2232"/>
                  </a:lnTo>
                  <a:lnTo>
                    <a:pt x="12073" y="2048"/>
                  </a:lnTo>
                  <a:lnTo>
                    <a:pt x="12073" y="1843"/>
                  </a:lnTo>
                  <a:lnTo>
                    <a:pt x="12073" y="1659"/>
                  </a:lnTo>
                  <a:lnTo>
                    <a:pt x="12073" y="1453"/>
                  </a:lnTo>
                  <a:lnTo>
                    <a:pt x="12073" y="1269"/>
                  </a:lnTo>
                  <a:lnTo>
                    <a:pt x="12073" y="1063"/>
                  </a:lnTo>
                  <a:lnTo>
                    <a:pt x="12073" y="879"/>
                  </a:lnTo>
                  <a:lnTo>
                    <a:pt x="12073" y="674"/>
                  </a:lnTo>
                  <a:lnTo>
                    <a:pt x="12073" y="406"/>
                  </a:lnTo>
                  <a:lnTo>
                    <a:pt x="11630" y="406"/>
                  </a:lnTo>
                  <a:lnTo>
                    <a:pt x="11630" y="88"/>
                  </a:lnTo>
                  <a:lnTo>
                    <a:pt x="8036" y="88"/>
                  </a:lnTo>
                  <a:lnTo>
                    <a:pt x="8036" y="406"/>
                  </a:lnTo>
                  <a:lnTo>
                    <a:pt x="7612" y="406"/>
                  </a:lnTo>
                  <a:lnTo>
                    <a:pt x="7612" y="674"/>
                  </a:lnTo>
                  <a:lnTo>
                    <a:pt x="7612" y="879"/>
                  </a:lnTo>
                  <a:lnTo>
                    <a:pt x="7612" y="1063"/>
                  </a:lnTo>
                  <a:lnTo>
                    <a:pt x="7612" y="1269"/>
                  </a:lnTo>
                  <a:lnTo>
                    <a:pt x="7612" y="1453"/>
                  </a:lnTo>
                  <a:lnTo>
                    <a:pt x="7612" y="1659"/>
                  </a:lnTo>
                  <a:lnTo>
                    <a:pt x="7612" y="1843"/>
                  </a:lnTo>
                  <a:lnTo>
                    <a:pt x="7612" y="2048"/>
                  </a:lnTo>
                  <a:lnTo>
                    <a:pt x="7612" y="2232"/>
                  </a:lnTo>
                  <a:lnTo>
                    <a:pt x="7612" y="2438"/>
                  </a:lnTo>
                  <a:lnTo>
                    <a:pt x="7612" y="2622"/>
                  </a:lnTo>
                  <a:lnTo>
                    <a:pt x="7612" y="2828"/>
                  </a:lnTo>
                  <a:lnTo>
                    <a:pt x="7612" y="3008"/>
                  </a:lnTo>
                  <a:lnTo>
                    <a:pt x="7612" y="3214"/>
                  </a:lnTo>
                  <a:lnTo>
                    <a:pt x="7612" y="3398"/>
                  </a:lnTo>
                  <a:lnTo>
                    <a:pt x="7612" y="3604"/>
                  </a:lnTo>
                  <a:lnTo>
                    <a:pt x="7612" y="3788"/>
                  </a:lnTo>
                  <a:lnTo>
                    <a:pt x="7612" y="3993"/>
                  </a:lnTo>
                  <a:lnTo>
                    <a:pt x="7612" y="4177"/>
                  </a:lnTo>
                  <a:lnTo>
                    <a:pt x="7612" y="4383"/>
                  </a:lnTo>
                  <a:lnTo>
                    <a:pt x="7612" y="4567"/>
                  </a:lnTo>
                  <a:lnTo>
                    <a:pt x="7612" y="4773"/>
                  </a:lnTo>
                  <a:lnTo>
                    <a:pt x="7612" y="4957"/>
                  </a:lnTo>
                  <a:lnTo>
                    <a:pt x="7612" y="5162"/>
                  </a:lnTo>
                  <a:lnTo>
                    <a:pt x="7612" y="5346"/>
                  </a:lnTo>
                  <a:lnTo>
                    <a:pt x="7612" y="5552"/>
                  </a:lnTo>
                  <a:lnTo>
                    <a:pt x="7612" y="5736"/>
                  </a:lnTo>
                  <a:lnTo>
                    <a:pt x="7612" y="5942"/>
                  </a:lnTo>
                  <a:lnTo>
                    <a:pt x="7612" y="6125"/>
                  </a:lnTo>
                  <a:lnTo>
                    <a:pt x="7612" y="6331"/>
                  </a:lnTo>
                  <a:lnTo>
                    <a:pt x="7612" y="6515"/>
                  </a:lnTo>
                  <a:lnTo>
                    <a:pt x="7612" y="6721"/>
                  </a:lnTo>
                  <a:lnTo>
                    <a:pt x="7612" y="6905"/>
                  </a:lnTo>
                  <a:lnTo>
                    <a:pt x="7612" y="7110"/>
                  </a:lnTo>
                  <a:lnTo>
                    <a:pt x="7612" y="7294"/>
                  </a:lnTo>
                  <a:lnTo>
                    <a:pt x="7612" y="7500"/>
                  </a:lnTo>
                  <a:lnTo>
                    <a:pt x="7612" y="7684"/>
                  </a:lnTo>
                  <a:lnTo>
                    <a:pt x="7612" y="7890"/>
                  </a:lnTo>
                  <a:lnTo>
                    <a:pt x="7612" y="8074"/>
                  </a:lnTo>
                  <a:lnTo>
                    <a:pt x="7612" y="8279"/>
                  </a:lnTo>
                  <a:lnTo>
                    <a:pt x="7612" y="8463"/>
                  </a:lnTo>
                  <a:lnTo>
                    <a:pt x="7612" y="8669"/>
                  </a:lnTo>
                  <a:lnTo>
                    <a:pt x="7612" y="8853"/>
                  </a:lnTo>
                  <a:lnTo>
                    <a:pt x="7612" y="9015"/>
                  </a:lnTo>
                  <a:lnTo>
                    <a:pt x="6824" y="9015"/>
                  </a:lnTo>
                  <a:lnTo>
                    <a:pt x="6824" y="8900"/>
                  </a:lnTo>
                  <a:lnTo>
                    <a:pt x="6824" y="8557"/>
                  </a:lnTo>
                  <a:lnTo>
                    <a:pt x="6824" y="8410"/>
                  </a:lnTo>
                  <a:lnTo>
                    <a:pt x="6824" y="8064"/>
                  </a:lnTo>
                  <a:lnTo>
                    <a:pt x="6824" y="7918"/>
                  </a:lnTo>
                  <a:lnTo>
                    <a:pt x="6824" y="7572"/>
                  </a:lnTo>
                  <a:lnTo>
                    <a:pt x="6824" y="7425"/>
                  </a:lnTo>
                  <a:lnTo>
                    <a:pt x="6824" y="7079"/>
                  </a:lnTo>
                  <a:lnTo>
                    <a:pt x="6824" y="6933"/>
                  </a:lnTo>
                  <a:lnTo>
                    <a:pt x="6824" y="6627"/>
                  </a:lnTo>
                  <a:lnTo>
                    <a:pt x="6824" y="6406"/>
                  </a:lnTo>
                  <a:lnTo>
                    <a:pt x="6995" y="6406"/>
                  </a:lnTo>
                  <a:lnTo>
                    <a:pt x="6995" y="6288"/>
                  </a:lnTo>
                  <a:lnTo>
                    <a:pt x="6995" y="6172"/>
                  </a:lnTo>
                  <a:lnTo>
                    <a:pt x="6995" y="6035"/>
                  </a:lnTo>
                  <a:lnTo>
                    <a:pt x="6606" y="6035"/>
                  </a:lnTo>
                  <a:lnTo>
                    <a:pt x="6606" y="5879"/>
                  </a:lnTo>
                  <a:lnTo>
                    <a:pt x="6182" y="5879"/>
                  </a:lnTo>
                  <a:lnTo>
                    <a:pt x="6182" y="4969"/>
                  </a:lnTo>
                  <a:lnTo>
                    <a:pt x="6088" y="4969"/>
                  </a:lnTo>
                  <a:lnTo>
                    <a:pt x="6088" y="5879"/>
                  </a:lnTo>
                  <a:lnTo>
                    <a:pt x="4916" y="5879"/>
                  </a:lnTo>
                  <a:lnTo>
                    <a:pt x="4916" y="6035"/>
                  </a:lnTo>
                  <a:lnTo>
                    <a:pt x="4552" y="6035"/>
                  </a:lnTo>
                  <a:lnTo>
                    <a:pt x="4552" y="5446"/>
                  </a:lnTo>
                  <a:lnTo>
                    <a:pt x="4009" y="5446"/>
                  </a:lnTo>
                  <a:lnTo>
                    <a:pt x="4009" y="6035"/>
                  </a:lnTo>
                  <a:lnTo>
                    <a:pt x="3454" y="6035"/>
                  </a:lnTo>
                  <a:lnTo>
                    <a:pt x="3454" y="6172"/>
                  </a:lnTo>
                  <a:lnTo>
                    <a:pt x="3454" y="6288"/>
                  </a:lnTo>
                  <a:lnTo>
                    <a:pt x="3454" y="6406"/>
                  </a:lnTo>
                  <a:lnTo>
                    <a:pt x="3626" y="6406"/>
                  </a:lnTo>
                  <a:lnTo>
                    <a:pt x="3626" y="6627"/>
                  </a:lnTo>
                  <a:lnTo>
                    <a:pt x="3626" y="6933"/>
                  </a:lnTo>
                  <a:lnTo>
                    <a:pt x="3626" y="7079"/>
                  </a:lnTo>
                  <a:lnTo>
                    <a:pt x="3626" y="7425"/>
                  </a:lnTo>
                  <a:lnTo>
                    <a:pt x="3626" y="7572"/>
                  </a:lnTo>
                  <a:lnTo>
                    <a:pt x="3626" y="7918"/>
                  </a:lnTo>
                  <a:lnTo>
                    <a:pt x="3626" y="8064"/>
                  </a:lnTo>
                  <a:lnTo>
                    <a:pt x="3626" y="8410"/>
                  </a:lnTo>
                  <a:lnTo>
                    <a:pt x="3626" y="8557"/>
                  </a:lnTo>
                  <a:lnTo>
                    <a:pt x="3626" y="8900"/>
                  </a:lnTo>
                  <a:lnTo>
                    <a:pt x="3626" y="9015"/>
                  </a:lnTo>
                  <a:lnTo>
                    <a:pt x="2843" y="9015"/>
                  </a:lnTo>
                  <a:lnTo>
                    <a:pt x="2843" y="8217"/>
                  </a:lnTo>
                  <a:lnTo>
                    <a:pt x="2843" y="7989"/>
                  </a:lnTo>
                  <a:lnTo>
                    <a:pt x="2843" y="7874"/>
                  </a:lnTo>
                  <a:lnTo>
                    <a:pt x="2843" y="7843"/>
                  </a:lnTo>
                  <a:lnTo>
                    <a:pt x="1684" y="7843"/>
                  </a:lnTo>
                  <a:lnTo>
                    <a:pt x="1684" y="7297"/>
                  </a:lnTo>
                  <a:lnTo>
                    <a:pt x="1519" y="7297"/>
                  </a:lnTo>
                  <a:lnTo>
                    <a:pt x="1519" y="7843"/>
                  </a:lnTo>
                  <a:lnTo>
                    <a:pt x="1113" y="7843"/>
                  </a:lnTo>
                  <a:lnTo>
                    <a:pt x="1113" y="7566"/>
                  </a:lnTo>
                  <a:lnTo>
                    <a:pt x="397" y="7566"/>
                  </a:lnTo>
                  <a:lnTo>
                    <a:pt x="397" y="7843"/>
                  </a:lnTo>
                  <a:lnTo>
                    <a:pt x="1" y="7843"/>
                  </a:lnTo>
                  <a:lnTo>
                    <a:pt x="1" y="7874"/>
                  </a:lnTo>
                  <a:lnTo>
                    <a:pt x="1" y="7989"/>
                  </a:lnTo>
                  <a:lnTo>
                    <a:pt x="1" y="8217"/>
                  </a:lnTo>
                  <a:lnTo>
                    <a:pt x="1" y="9015"/>
                  </a:lnTo>
                  <a:lnTo>
                    <a:pt x="1" y="11802"/>
                  </a:lnTo>
                  <a:lnTo>
                    <a:pt x="1" y="13479"/>
                  </a:lnTo>
                  <a:lnTo>
                    <a:pt x="60702" y="13479"/>
                  </a:lnTo>
                  <a:lnTo>
                    <a:pt x="60702" y="9788"/>
                  </a:lnTo>
                  <a:lnTo>
                    <a:pt x="60593" y="9788"/>
                  </a:lnTo>
                  <a:lnTo>
                    <a:pt x="60593" y="9713"/>
                  </a:lnTo>
                  <a:lnTo>
                    <a:pt x="60593" y="9620"/>
                  </a:lnTo>
                  <a:lnTo>
                    <a:pt x="60593" y="9398"/>
                  </a:lnTo>
                  <a:lnTo>
                    <a:pt x="60593" y="9305"/>
                  </a:lnTo>
                  <a:lnTo>
                    <a:pt x="60593" y="9087"/>
                  </a:lnTo>
                  <a:lnTo>
                    <a:pt x="60593" y="8993"/>
                  </a:lnTo>
                  <a:lnTo>
                    <a:pt x="60593" y="8797"/>
                  </a:lnTo>
                  <a:lnTo>
                    <a:pt x="60593" y="8656"/>
                  </a:lnTo>
                  <a:lnTo>
                    <a:pt x="60702" y="8656"/>
                  </a:lnTo>
                  <a:lnTo>
                    <a:pt x="60702" y="8582"/>
                  </a:lnTo>
                  <a:lnTo>
                    <a:pt x="60702" y="8510"/>
                  </a:lnTo>
                  <a:lnTo>
                    <a:pt x="60702" y="8423"/>
                  </a:lnTo>
                  <a:lnTo>
                    <a:pt x="60452" y="8423"/>
                  </a:lnTo>
                  <a:lnTo>
                    <a:pt x="60452" y="8323"/>
                  </a:lnTo>
                  <a:lnTo>
                    <a:pt x="60181" y="8323"/>
                  </a:lnTo>
                  <a:lnTo>
                    <a:pt x="60181" y="7743"/>
                  </a:lnTo>
                  <a:lnTo>
                    <a:pt x="60125" y="7743"/>
                  </a:lnTo>
                  <a:lnTo>
                    <a:pt x="60125" y="8323"/>
                  </a:lnTo>
                  <a:lnTo>
                    <a:pt x="59380" y="8323"/>
                  </a:lnTo>
                  <a:lnTo>
                    <a:pt x="59380" y="8423"/>
                  </a:lnTo>
                  <a:lnTo>
                    <a:pt x="59146" y="8423"/>
                  </a:lnTo>
                  <a:lnTo>
                    <a:pt x="59146" y="8046"/>
                  </a:lnTo>
                  <a:lnTo>
                    <a:pt x="58800" y="8046"/>
                  </a:lnTo>
                  <a:lnTo>
                    <a:pt x="58800" y="8423"/>
                  </a:lnTo>
                  <a:lnTo>
                    <a:pt x="58448" y="8423"/>
                  </a:lnTo>
                  <a:lnTo>
                    <a:pt x="58448" y="8510"/>
                  </a:lnTo>
                  <a:lnTo>
                    <a:pt x="58448" y="8582"/>
                  </a:lnTo>
                  <a:lnTo>
                    <a:pt x="58448" y="8656"/>
                  </a:lnTo>
                  <a:lnTo>
                    <a:pt x="58557" y="8656"/>
                  </a:lnTo>
                  <a:lnTo>
                    <a:pt x="58557" y="8797"/>
                  </a:lnTo>
                  <a:lnTo>
                    <a:pt x="58557" y="8993"/>
                  </a:lnTo>
                  <a:lnTo>
                    <a:pt x="58557" y="9087"/>
                  </a:lnTo>
                  <a:lnTo>
                    <a:pt x="58557" y="9305"/>
                  </a:lnTo>
                  <a:lnTo>
                    <a:pt x="58557" y="9398"/>
                  </a:lnTo>
                  <a:lnTo>
                    <a:pt x="58557" y="9620"/>
                  </a:lnTo>
                  <a:lnTo>
                    <a:pt x="58557" y="9713"/>
                  </a:lnTo>
                  <a:lnTo>
                    <a:pt x="58557" y="9788"/>
                  </a:lnTo>
                  <a:lnTo>
                    <a:pt x="57800" y="9788"/>
                  </a:lnTo>
                  <a:lnTo>
                    <a:pt x="57800" y="9760"/>
                  </a:lnTo>
                  <a:lnTo>
                    <a:pt x="57800" y="9645"/>
                  </a:lnTo>
                  <a:lnTo>
                    <a:pt x="57800" y="9517"/>
                  </a:lnTo>
                  <a:lnTo>
                    <a:pt x="57800" y="9401"/>
                  </a:lnTo>
                  <a:lnTo>
                    <a:pt x="57800" y="9274"/>
                  </a:lnTo>
                  <a:lnTo>
                    <a:pt x="57800" y="9158"/>
                  </a:lnTo>
                  <a:lnTo>
                    <a:pt x="57800" y="9031"/>
                  </a:lnTo>
                  <a:lnTo>
                    <a:pt x="57800" y="8915"/>
                  </a:lnTo>
                  <a:lnTo>
                    <a:pt x="57800" y="8787"/>
                  </a:lnTo>
                  <a:lnTo>
                    <a:pt x="57800" y="8672"/>
                  </a:lnTo>
                  <a:lnTo>
                    <a:pt x="57800" y="8544"/>
                  </a:lnTo>
                  <a:lnTo>
                    <a:pt x="57800" y="8429"/>
                  </a:lnTo>
                  <a:lnTo>
                    <a:pt x="57800" y="8298"/>
                  </a:lnTo>
                  <a:lnTo>
                    <a:pt x="57800" y="8186"/>
                  </a:lnTo>
                  <a:lnTo>
                    <a:pt x="57800" y="8055"/>
                  </a:lnTo>
                  <a:lnTo>
                    <a:pt x="57800" y="7940"/>
                  </a:lnTo>
                  <a:lnTo>
                    <a:pt x="57800" y="7812"/>
                  </a:lnTo>
                  <a:lnTo>
                    <a:pt x="57800" y="7696"/>
                  </a:lnTo>
                  <a:lnTo>
                    <a:pt x="57800" y="7569"/>
                  </a:lnTo>
                  <a:lnTo>
                    <a:pt x="57800" y="7453"/>
                  </a:lnTo>
                  <a:lnTo>
                    <a:pt x="57800" y="7325"/>
                  </a:lnTo>
                  <a:lnTo>
                    <a:pt x="57800" y="7210"/>
                  </a:lnTo>
                  <a:lnTo>
                    <a:pt x="57800" y="7082"/>
                  </a:lnTo>
                  <a:lnTo>
                    <a:pt x="57800" y="6967"/>
                  </a:lnTo>
                  <a:lnTo>
                    <a:pt x="57800" y="6839"/>
                  </a:lnTo>
                  <a:lnTo>
                    <a:pt x="57800" y="6724"/>
                  </a:lnTo>
                  <a:lnTo>
                    <a:pt x="57800" y="6593"/>
                  </a:lnTo>
                  <a:lnTo>
                    <a:pt x="57800" y="6481"/>
                  </a:lnTo>
                  <a:lnTo>
                    <a:pt x="57800" y="6350"/>
                  </a:lnTo>
                  <a:lnTo>
                    <a:pt x="57800" y="6235"/>
                  </a:lnTo>
                  <a:lnTo>
                    <a:pt x="57800" y="6107"/>
                  </a:lnTo>
                  <a:lnTo>
                    <a:pt x="57800" y="5991"/>
                  </a:lnTo>
                  <a:lnTo>
                    <a:pt x="57800" y="5864"/>
                  </a:lnTo>
                  <a:lnTo>
                    <a:pt x="57800" y="5748"/>
                  </a:lnTo>
                  <a:lnTo>
                    <a:pt x="57800" y="5620"/>
                  </a:lnTo>
                  <a:lnTo>
                    <a:pt x="57800" y="5505"/>
                  </a:lnTo>
                  <a:lnTo>
                    <a:pt x="57800" y="5377"/>
                  </a:lnTo>
                  <a:lnTo>
                    <a:pt x="57800" y="5262"/>
                  </a:lnTo>
                  <a:lnTo>
                    <a:pt x="57800" y="5134"/>
                  </a:lnTo>
                  <a:lnTo>
                    <a:pt x="57800" y="4966"/>
                  </a:lnTo>
                  <a:lnTo>
                    <a:pt x="57522" y="4966"/>
                  </a:lnTo>
                  <a:lnTo>
                    <a:pt x="57522" y="4770"/>
                  </a:lnTo>
                  <a:lnTo>
                    <a:pt x="55275" y="4770"/>
                  </a:lnTo>
                  <a:lnTo>
                    <a:pt x="55275" y="4966"/>
                  </a:lnTo>
                  <a:lnTo>
                    <a:pt x="55010" y="4966"/>
                  </a:lnTo>
                  <a:lnTo>
                    <a:pt x="55010" y="5134"/>
                  </a:lnTo>
                  <a:lnTo>
                    <a:pt x="55010" y="5262"/>
                  </a:lnTo>
                  <a:lnTo>
                    <a:pt x="55010" y="5377"/>
                  </a:lnTo>
                  <a:lnTo>
                    <a:pt x="55010" y="5505"/>
                  </a:lnTo>
                  <a:lnTo>
                    <a:pt x="55010" y="5620"/>
                  </a:lnTo>
                  <a:lnTo>
                    <a:pt x="55010" y="5748"/>
                  </a:lnTo>
                  <a:lnTo>
                    <a:pt x="55010" y="5864"/>
                  </a:lnTo>
                  <a:lnTo>
                    <a:pt x="55010" y="5991"/>
                  </a:lnTo>
                  <a:lnTo>
                    <a:pt x="55010" y="6107"/>
                  </a:lnTo>
                  <a:lnTo>
                    <a:pt x="55010" y="6235"/>
                  </a:lnTo>
                  <a:lnTo>
                    <a:pt x="55010" y="6350"/>
                  </a:lnTo>
                  <a:lnTo>
                    <a:pt x="55010" y="6481"/>
                  </a:lnTo>
                  <a:lnTo>
                    <a:pt x="55010" y="6593"/>
                  </a:lnTo>
                  <a:lnTo>
                    <a:pt x="55010" y="6724"/>
                  </a:lnTo>
                  <a:lnTo>
                    <a:pt x="55010" y="6839"/>
                  </a:lnTo>
                  <a:lnTo>
                    <a:pt x="55010" y="6967"/>
                  </a:lnTo>
                  <a:lnTo>
                    <a:pt x="55010" y="7082"/>
                  </a:lnTo>
                  <a:lnTo>
                    <a:pt x="55010" y="7210"/>
                  </a:lnTo>
                  <a:lnTo>
                    <a:pt x="55010" y="7325"/>
                  </a:lnTo>
                  <a:lnTo>
                    <a:pt x="55010" y="7453"/>
                  </a:lnTo>
                  <a:lnTo>
                    <a:pt x="55010" y="7569"/>
                  </a:lnTo>
                  <a:lnTo>
                    <a:pt x="55010" y="7696"/>
                  </a:lnTo>
                  <a:lnTo>
                    <a:pt x="55010" y="7812"/>
                  </a:lnTo>
                  <a:lnTo>
                    <a:pt x="55010" y="7940"/>
                  </a:lnTo>
                  <a:lnTo>
                    <a:pt x="55010" y="8055"/>
                  </a:lnTo>
                  <a:lnTo>
                    <a:pt x="55010" y="8186"/>
                  </a:lnTo>
                  <a:lnTo>
                    <a:pt x="55010" y="8298"/>
                  </a:lnTo>
                  <a:lnTo>
                    <a:pt x="55010" y="8429"/>
                  </a:lnTo>
                  <a:lnTo>
                    <a:pt x="55010" y="8544"/>
                  </a:lnTo>
                  <a:lnTo>
                    <a:pt x="55010" y="8672"/>
                  </a:lnTo>
                  <a:lnTo>
                    <a:pt x="55010" y="8787"/>
                  </a:lnTo>
                  <a:lnTo>
                    <a:pt x="55010" y="8915"/>
                  </a:lnTo>
                  <a:lnTo>
                    <a:pt x="55010" y="9031"/>
                  </a:lnTo>
                  <a:lnTo>
                    <a:pt x="55010" y="9158"/>
                  </a:lnTo>
                  <a:lnTo>
                    <a:pt x="55010" y="9274"/>
                  </a:lnTo>
                  <a:lnTo>
                    <a:pt x="55010" y="9401"/>
                  </a:lnTo>
                  <a:lnTo>
                    <a:pt x="55010" y="9517"/>
                  </a:lnTo>
                  <a:lnTo>
                    <a:pt x="55010" y="9645"/>
                  </a:lnTo>
                  <a:lnTo>
                    <a:pt x="55010" y="9760"/>
                  </a:lnTo>
                  <a:lnTo>
                    <a:pt x="55010" y="9788"/>
                  </a:lnTo>
                  <a:lnTo>
                    <a:pt x="53988" y="9788"/>
                  </a:lnTo>
                  <a:lnTo>
                    <a:pt x="53988" y="7385"/>
                  </a:lnTo>
                  <a:lnTo>
                    <a:pt x="53988" y="7085"/>
                  </a:lnTo>
                  <a:lnTo>
                    <a:pt x="53988" y="6933"/>
                  </a:lnTo>
                  <a:lnTo>
                    <a:pt x="53988" y="6895"/>
                  </a:lnTo>
                  <a:lnTo>
                    <a:pt x="52464" y="6895"/>
                  </a:lnTo>
                  <a:lnTo>
                    <a:pt x="52464" y="6178"/>
                  </a:lnTo>
                  <a:lnTo>
                    <a:pt x="52248" y="6178"/>
                  </a:lnTo>
                  <a:lnTo>
                    <a:pt x="52248" y="6895"/>
                  </a:lnTo>
                  <a:lnTo>
                    <a:pt x="51715" y="6895"/>
                  </a:lnTo>
                  <a:lnTo>
                    <a:pt x="51715" y="6531"/>
                  </a:lnTo>
                  <a:lnTo>
                    <a:pt x="50774" y="6531"/>
                  </a:lnTo>
                  <a:lnTo>
                    <a:pt x="50774" y="6895"/>
                  </a:lnTo>
                  <a:lnTo>
                    <a:pt x="50254" y="6895"/>
                  </a:lnTo>
                  <a:lnTo>
                    <a:pt x="50254" y="6933"/>
                  </a:lnTo>
                  <a:lnTo>
                    <a:pt x="50254" y="7085"/>
                  </a:lnTo>
                  <a:lnTo>
                    <a:pt x="50254" y="7385"/>
                  </a:lnTo>
                  <a:lnTo>
                    <a:pt x="50254" y="9788"/>
                  </a:lnTo>
                  <a:lnTo>
                    <a:pt x="49680" y="9788"/>
                  </a:lnTo>
                  <a:lnTo>
                    <a:pt x="49680" y="9744"/>
                  </a:lnTo>
                  <a:lnTo>
                    <a:pt x="49680" y="9501"/>
                  </a:lnTo>
                  <a:lnTo>
                    <a:pt x="49680" y="9255"/>
                  </a:lnTo>
                  <a:lnTo>
                    <a:pt x="49680" y="9012"/>
                  </a:lnTo>
                  <a:lnTo>
                    <a:pt x="49680" y="8766"/>
                  </a:lnTo>
                  <a:lnTo>
                    <a:pt x="49680" y="8522"/>
                  </a:lnTo>
                  <a:lnTo>
                    <a:pt x="49680" y="8276"/>
                  </a:lnTo>
                  <a:lnTo>
                    <a:pt x="49680" y="8033"/>
                  </a:lnTo>
                  <a:lnTo>
                    <a:pt x="49680" y="7787"/>
                  </a:lnTo>
                  <a:lnTo>
                    <a:pt x="49680" y="7544"/>
                  </a:lnTo>
                  <a:lnTo>
                    <a:pt x="49680" y="7297"/>
                  </a:lnTo>
                  <a:lnTo>
                    <a:pt x="49680" y="7054"/>
                  </a:lnTo>
                  <a:lnTo>
                    <a:pt x="49680" y="6808"/>
                  </a:lnTo>
                  <a:lnTo>
                    <a:pt x="49680" y="6565"/>
                  </a:lnTo>
                  <a:lnTo>
                    <a:pt x="49680" y="6319"/>
                  </a:lnTo>
                  <a:lnTo>
                    <a:pt x="49680" y="6076"/>
                  </a:lnTo>
                  <a:lnTo>
                    <a:pt x="49680" y="5829"/>
                  </a:lnTo>
                  <a:lnTo>
                    <a:pt x="49680" y="5589"/>
                  </a:lnTo>
                  <a:lnTo>
                    <a:pt x="49680" y="5340"/>
                  </a:lnTo>
                  <a:lnTo>
                    <a:pt x="49680" y="5100"/>
                  </a:lnTo>
                  <a:lnTo>
                    <a:pt x="49680" y="4851"/>
                  </a:lnTo>
                  <a:lnTo>
                    <a:pt x="49680" y="4611"/>
                  </a:lnTo>
                  <a:lnTo>
                    <a:pt x="49680" y="4361"/>
                  </a:lnTo>
                  <a:lnTo>
                    <a:pt x="49680" y="4121"/>
                  </a:lnTo>
                  <a:lnTo>
                    <a:pt x="49680" y="3872"/>
                  </a:lnTo>
                  <a:lnTo>
                    <a:pt x="49680" y="3632"/>
                  </a:lnTo>
                  <a:lnTo>
                    <a:pt x="49680" y="3364"/>
                  </a:lnTo>
                  <a:lnTo>
                    <a:pt x="49325" y="3364"/>
                  </a:lnTo>
                  <a:lnTo>
                    <a:pt x="49325" y="3108"/>
                  </a:lnTo>
                  <a:lnTo>
                    <a:pt x="48801" y="3108"/>
                  </a:lnTo>
                  <a:lnTo>
                    <a:pt x="48801" y="2335"/>
                  </a:lnTo>
                  <a:lnTo>
                    <a:pt x="48617" y="2335"/>
                  </a:lnTo>
                  <a:lnTo>
                    <a:pt x="48617" y="3108"/>
                  </a:lnTo>
                  <a:lnTo>
                    <a:pt x="47710" y="3108"/>
                  </a:lnTo>
                  <a:lnTo>
                    <a:pt x="47710" y="2859"/>
                  </a:lnTo>
                  <a:lnTo>
                    <a:pt x="46906" y="2859"/>
                  </a:lnTo>
                  <a:lnTo>
                    <a:pt x="46906" y="3108"/>
                  </a:lnTo>
                  <a:lnTo>
                    <a:pt x="46479" y="3108"/>
                  </a:lnTo>
                  <a:lnTo>
                    <a:pt x="46479" y="3364"/>
                  </a:lnTo>
                  <a:lnTo>
                    <a:pt x="46105" y="3364"/>
                  </a:lnTo>
                  <a:lnTo>
                    <a:pt x="46105" y="3632"/>
                  </a:lnTo>
                  <a:lnTo>
                    <a:pt x="46105" y="3872"/>
                  </a:lnTo>
                  <a:lnTo>
                    <a:pt x="46105" y="4121"/>
                  </a:lnTo>
                  <a:lnTo>
                    <a:pt x="46105" y="4361"/>
                  </a:lnTo>
                  <a:lnTo>
                    <a:pt x="46105" y="4611"/>
                  </a:lnTo>
                  <a:lnTo>
                    <a:pt x="46105" y="4851"/>
                  </a:lnTo>
                  <a:lnTo>
                    <a:pt x="46105" y="5100"/>
                  </a:lnTo>
                  <a:lnTo>
                    <a:pt x="46105" y="5340"/>
                  </a:lnTo>
                  <a:lnTo>
                    <a:pt x="46105" y="5589"/>
                  </a:lnTo>
                  <a:lnTo>
                    <a:pt x="46105" y="5829"/>
                  </a:lnTo>
                  <a:lnTo>
                    <a:pt x="46105" y="6076"/>
                  </a:lnTo>
                  <a:lnTo>
                    <a:pt x="46105" y="6082"/>
                  </a:lnTo>
                  <a:lnTo>
                    <a:pt x="44459" y="6082"/>
                  </a:lnTo>
                  <a:lnTo>
                    <a:pt x="44459" y="5253"/>
                  </a:lnTo>
                  <a:lnTo>
                    <a:pt x="44206" y="5253"/>
                  </a:lnTo>
                  <a:lnTo>
                    <a:pt x="44206" y="6082"/>
                  </a:lnTo>
                  <a:lnTo>
                    <a:pt x="43592" y="6082"/>
                  </a:lnTo>
                  <a:lnTo>
                    <a:pt x="43592" y="5661"/>
                  </a:lnTo>
                  <a:lnTo>
                    <a:pt x="42505" y="5661"/>
                  </a:lnTo>
                  <a:lnTo>
                    <a:pt x="42505" y="6082"/>
                  </a:lnTo>
                  <a:lnTo>
                    <a:pt x="41903" y="6082"/>
                  </a:lnTo>
                  <a:lnTo>
                    <a:pt x="41903" y="6129"/>
                  </a:lnTo>
                  <a:lnTo>
                    <a:pt x="41903" y="6303"/>
                  </a:lnTo>
                  <a:lnTo>
                    <a:pt x="41903" y="6649"/>
                  </a:lnTo>
                  <a:lnTo>
                    <a:pt x="41903" y="9788"/>
                  </a:lnTo>
                  <a:lnTo>
                    <a:pt x="41535" y="9788"/>
                  </a:lnTo>
                  <a:lnTo>
                    <a:pt x="41535" y="9654"/>
                  </a:lnTo>
                  <a:lnTo>
                    <a:pt x="41535" y="9501"/>
                  </a:lnTo>
                  <a:lnTo>
                    <a:pt x="41535" y="9333"/>
                  </a:lnTo>
                  <a:lnTo>
                    <a:pt x="41535" y="9180"/>
                  </a:lnTo>
                  <a:lnTo>
                    <a:pt x="41535" y="9009"/>
                  </a:lnTo>
                  <a:lnTo>
                    <a:pt x="41535" y="8856"/>
                  </a:lnTo>
                  <a:lnTo>
                    <a:pt x="41535" y="8688"/>
                  </a:lnTo>
                  <a:lnTo>
                    <a:pt x="41535" y="8535"/>
                  </a:lnTo>
                  <a:lnTo>
                    <a:pt x="41535" y="8367"/>
                  </a:lnTo>
                  <a:lnTo>
                    <a:pt x="41535" y="8214"/>
                  </a:lnTo>
                  <a:lnTo>
                    <a:pt x="41535" y="8042"/>
                  </a:lnTo>
                  <a:lnTo>
                    <a:pt x="41535" y="7890"/>
                  </a:lnTo>
                  <a:lnTo>
                    <a:pt x="41535" y="7721"/>
                  </a:lnTo>
                  <a:lnTo>
                    <a:pt x="41535" y="7569"/>
                  </a:lnTo>
                  <a:lnTo>
                    <a:pt x="41535" y="7400"/>
                  </a:lnTo>
                  <a:lnTo>
                    <a:pt x="41535" y="7248"/>
                  </a:lnTo>
                  <a:lnTo>
                    <a:pt x="41535" y="7076"/>
                  </a:lnTo>
                  <a:lnTo>
                    <a:pt x="41535" y="6927"/>
                  </a:lnTo>
                  <a:lnTo>
                    <a:pt x="41535" y="6755"/>
                  </a:lnTo>
                  <a:lnTo>
                    <a:pt x="41535" y="6602"/>
                  </a:lnTo>
                  <a:lnTo>
                    <a:pt x="41535" y="6434"/>
                  </a:lnTo>
                  <a:lnTo>
                    <a:pt x="41535" y="6281"/>
                  </a:lnTo>
                  <a:lnTo>
                    <a:pt x="41535" y="6110"/>
                  </a:lnTo>
                  <a:lnTo>
                    <a:pt x="41535" y="5960"/>
                  </a:lnTo>
                  <a:lnTo>
                    <a:pt x="41535" y="5789"/>
                  </a:lnTo>
                  <a:lnTo>
                    <a:pt x="41535" y="5636"/>
                  </a:lnTo>
                  <a:lnTo>
                    <a:pt x="41535" y="5468"/>
                  </a:lnTo>
                  <a:lnTo>
                    <a:pt x="41535" y="5315"/>
                  </a:lnTo>
                  <a:lnTo>
                    <a:pt x="41535" y="5144"/>
                  </a:lnTo>
                  <a:lnTo>
                    <a:pt x="41535" y="4994"/>
                  </a:lnTo>
                  <a:lnTo>
                    <a:pt x="41535" y="4822"/>
                  </a:lnTo>
                  <a:lnTo>
                    <a:pt x="41535" y="4670"/>
                  </a:lnTo>
                  <a:lnTo>
                    <a:pt x="41535" y="4501"/>
                  </a:lnTo>
                  <a:lnTo>
                    <a:pt x="41535" y="4349"/>
                  </a:lnTo>
                  <a:lnTo>
                    <a:pt x="41535" y="4177"/>
                  </a:lnTo>
                  <a:lnTo>
                    <a:pt x="41535" y="4028"/>
                  </a:lnTo>
                  <a:lnTo>
                    <a:pt x="41535" y="3856"/>
                  </a:lnTo>
                  <a:lnTo>
                    <a:pt x="41535" y="3703"/>
                  </a:lnTo>
                  <a:lnTo>
                    <a:pt x="41535" y="3535"/>
                  </a:lnTo>
                  <a:lnTo>
                    <a:pt x="41535" y="3382"/>
                  </a:lnTo>
                  <a:lnTo>
                    <a:pt x="41535" y="3211"/>
                  </a:lnTo>
                  <a:lnTo>
                    <a:pt x="41535" y="3061"/>
                  </a:lnTo>
                  <a:lnTo>
                    <a:pt x="41535" y="2890"/>
                  </a:lnTo>
                  <a:lnTo>
                    <a:pt x="41535" y="2669"/>
                  </a:lnTo>
                  <a:lnTo>
                    <a:pt x="41167" y="2669"/>
                  </a:lnTo>
                  <a:lnTo>
                    <a:pt x="41167" y="2407"/>
                  </a:lnTo>
                  <a:lnTo>
                    <a:pt x="38197" y="2407"/>
                  </a:lnTo>
                  <a:lnTo>
                    <a:pt x="38197" y="2669"/>
                  </a:lnTo>
                  <a:lnTo>
                    <a:pt x="37848" y="2669"/>
                  </a:lnTo>
                  <a:lnTo>
                    <a:pt x="37848" y="2890"/>
                  </a:lnTo>
                  <a:lnTo>
                    <a:pt x="37848" y="3061"/>
                  </a:lnTo>
                  <a:lnTo>
                    <a:pt x="37848" y="3211"/>
                  </a:lnTo>
                  <a:lnTo>
                    <a:pt x="37848" y="3382"/>
                  </a:lnTo>
                  <a:lnTo>
                    <a:pt x="37848" y="3535"/>
                  </a:lnTo>
                  <a:lnTo>
                    <a:pt x="37848" y="3703"/>
                  </a:lnTo>
                  <a:lnTo>
                    <a:pt x="37848" y="3856"/>
                  </a:lnTo>
                  <a:lnTo>
                    <a:pt x="37848" y="4028"/>
                  </a:lnTo>
                  <a:lnTo>
                    <a:pt x="37848" y="4177"/>
                  </a:lnTo>
                  <a:lnTo>
                    <a:pt x="37848" y="4349"/>
                  </a:lnTo>
                  <a:lnTo>
                    <a:pt x="37848" y="4501"/>
                  </a:lnTo>
                  <a:lnTo>
                    <a:pt x="37848" y="4670"/>
                  </a:lnTo>
                  <a:lnTo>
                    <a:pt x="37848" y="4822"/>
                  </a:lnTo>
                  <a:lnTo>
                    <a:pt x="37848" y="4994"/>
                  </a:lnTo>
                  <a:lnTo>
                    <a:pt x="37848" y="5144"/>
                  </a:lnTo>
                  <a:lnTo>
                    <a:pt x="37848" y="5315"/>
                  </a:lnTo>
                  <a:lnTo>
                    <a:pt x="37848" y="5468"/>
                  </a:lnTo>
                  <a:lnTo>
                    <a:pt x="37848" y="5636"/>
                  </a:lnTo>
                  <a:lnTo>
                    <a:pt x="37848" y="5789"/>
                  </a:lnTo>
                  <a:lnTo>
                    <a:pt x="37848" y="5960"/>
                  </a:lnTo>
                  <a:lnTo>
                    <a:pt x="37848" y="6110"/>
                  </a:lnTo>
                  <a:lnTo>
                    <a:pt x="37848" y="6281"/>
                  </a:lnTo>
                  <a:lnTo>
                    <a:pt x="37848" y="6434"/>
                  </a:lnTo>
                  <a:lnTo>
                    <a:pt x="37848" y="6602"/>
                  </a:lnTo>
                  <a:lnTo>
                    <a:pt x="37848" y="6755"/>
                  </a:lnTo>
                  <a:lnTo>
                    <a:pt x="37848" y="6927"/>
                  </a:lnTo>
                  <a:lnTo>
                    <a:pt x="37848" y="7076"/>
                  </a:lnTo>
                  <a:lnTo>
                    <a:pt x="37848" y="7248"/>
                  </a:lnTo>
                  <a:lnTo>
                    <a:pt x="37848" y="7400"/>
                  </a:lnTo>
                  <a:lnTo>
                    <a:pt x="37848" y="7569"/>
                  </a:lnTo>
                  <a:lnTo>
                    <a:pt x="37848" y="7721"/>
                  </a:lnTo>
                  <a:lnTo>
                    <a:pt x="37848" y="7890"/>
                  </a:lnTo>
                  <a:lnTo>
                    <a:pt x="37848" y="8042"/>
                  </a:lnTo>
                  <a:lnTo>
                    <a:pt x="37848" y="8214"/>
                  </a:lnTo>
                  <a:lnTo>
                    <a:pt x="37848" y="8367"/>
                  </a:lnTo>
                  <a:lnTo>
                    <a:pt x="37848" y="8535"/>
                  </a:lnTo>
                  <a:lnTo>
                    <a:pt x="37848" y="8688"/>
                  </a:lnTo>
                  <a:lnTo>
                    <a:pt x="37848" y="8856"/>
                  </a:lnTo>
                  <a:lnTo>
                    <a:pt x="37848" y="9009"/>
                  </a:lnTo>
                  <a:lnTo>
                    <a:pt x="37848" y="9180"/>
                  </a:lnTo>
                  <a:lnTo>
                    <a:pt x="37848" y="9333"/>
                  </a:lnTo>
                  <a:lnTo>
                    <a:pt x="37848" y="9501"/>
                  </a:lnTo>
                  <a:lnTo>
                    <a:pt x="37848" y="9654"/>
                  </a:lnTo>
                  <a:lnTo>
                    <a:pt x="37848" y="9788"/>
                  </a:lnTo>
                  <a:lnTo>
                    <a:pt x="37193" y="9788"/>
                  </a:lnTo>
                  <a:lnTo>
                    <a:pt x="37193" y="9694"/>
                  </a:lnTo>
                  <a:lnTo>
                    <a:pt x="37193" y="9408"/>
                  </a:lnTo>
                  <a:lnTo>
                    <a:pt x="37193" y="9286"/>
                  </a:lnTo>
                  <a:lnTo>
                    <a:pt x="37193" y="8999"/>
                  </a:lnTo>
                  <a:lnTo>
                    <a:pt x="37193" y="8881"/>
                  </a:lnTo>
                  <a:lnTo>
                    <a:pt x="37193" y="8594"/>
                  </a:lnTo>
                  <a:lnTo>
                    <a:pt x="37193" y="8473"/>
                  </a:lnTo>
                  <a:lnTo>
                    <a:pt x="37193" y="8186"/>
                  </a:lnTo>
                  <a:lnTo>
                    <a:pt x="37193" y="8064"/>
                  </a:lnTo>
                  <a:lnTo>
                    <a:pt x="37193" y="7812"/>
                  </a:lnTo>
                  <a:lnTo>
                    <a:pt x="37193" y="7631"/>
                  </a:lnTo>
                  <a:lnTo>
                    <a:pt x="37337" y="7631"/>
                  </a:lnTo>
                  <a:lnTo>
                    <a:pt x="37337" y="7531"/>
                  </a:lnTo>
                  <a:lnTo>
                    <a:pt x="37337" y="7438"/>
                  </a:lnTo>
                  <a:lnTo>
                    <a:pt x="37337" y="7325"/>
                  </a:lnTo>
                  <a:lnTo>
                    <a:pt x="37012" y="7325"/>
                  </a:lnTo>
                  <a:lnTo>
                    <a:pt x="37012" y="7195"/>
                  </a:lnTo>
                  <a:lnTo>
                    <a:pt x="36660" y="7195"/>
                  </a:lnTo>
                  <a:lnTo>
                    <a:pt x="36660" y="6443"/>
                  </a:lnTo>
                  <a:lnTo>
                    <a:pt x="36585" y="6443"/>
                  </a:lnTo>
                  <a:lnTo>
                    <a:pt x="36585" y="7195"/>
                  </a:lnTo>
                  <a:lnTo>
                    <a:pt x="35616" y="7195"/>
                  </a:lnTo>
                  <a:lnTo>
                    <a:pt x="35616" y="7325"/>
                  </a:lnTo>
                  <a:lnTo>
                    <a:pt x="35317" y="7325"/>
                  </a:lnTo>
                  <a:lnTo>
                    <a:pt x="35317" y="6836"/>
                  </a:lnTo>
                  <a:lnTo>
                    <a:pt x="34868" y="6836"/>
                  </a:lnTo>
                  <a:lnTo>
                    <a:pt x="34868" y="7241"/>
                  </a:lnTo>
                  <a:lnTo>
                    <a:pt x="34628" y="7241"/>
                  </a:lnTo>
                  <a:lnTo>
                    <a:pt x="34628" y="6543"/>
                  </a:lnTo>
                  <a:lnTo>
                    <a:pt x="34556" y="6543"/>
                  </a:lnTo>
                  <a:lnTo>
                    <a:pt x="34556" y="7241"/>
                  </a:lnTo>
                  <a:lnTo>
                    <a:pt x="33655" y="7241"/>
                  </a:lnTo>
                  <a:lnTo>
                    <a:pt x="33655" y="7363"/>
                  </a:lnTo>
                  <a:lnTo>
                    <a:pt x="33375" y="7363"/>
                  </a:lnTo>
                  <a:lnTo>
                    <a:pt x="33375" y="6908"/>
                  </a:lnTo>
                  <a:lnTo>
                    <a:pt x="32957" y="6908"/>
                  </a:lnTo>
                  <a:lnTo>
                    <a:pt x="32957" y="7363"/>
                  </a:lnTo>
                  <a:lnTo>
                    <a:pt x="32527" y="7363"/>
                  </a:lnTo>
                  <a:lnTo>
                    <a:pt x="32527" y="7469"/>
                  </a:lnTo>
                  <a:lnTo>
                    <a:pt x="32527" y="7556"/>
                  </a:lnTo>
                  <a:lnTo>
                    <a:pt x="32527" y="7647"/>
                  </a:lnTo>
                  <a:lnTo>
                    <a:pt x="32661" y="7647"/>
                  </a:lnTo>
                  <a:lnTo>
                    <a:pt x="32661" y="7818"/>
                  </a:lnTo>
                  <a:lnTo>
                    <a:pt x="32661" y="8052"/>
                  </a:lnTo>
                  <a:lnTo>
                    <a:pt x="32661" y="8167"/>
                  </a:lnTo>
                  <a:lnTo>
                    <a:pt x="32661" y="8432"/>
                  </a:lnTo>
                  <a:lnTo>
                    <a:pt x="32661" y="8544"/>
                  </a:lnTo>
                  <a:lnTo>
                    <a:pt x="32661" y="8809"/>
                  </a:lnTo>
                  <a:lnTo>
                    <a:pt x="32661" y="8819"/>
                  </a:lnTo>
                  <a:lnTo>
                    <a:pt x="32471" y="8819"/>
                  </a:lnTo>
                  <a:lnTo>
                    <a:pt x="32471" y="8591"/>
                  </a:lnTo>
                  <a:lnTo>
                    <a:pt x="31879" y="8591"/>
                  </a:lnTo>
                  <a:lnTo>
                    <a:pt x="31879" y="8819"/>
                  </a:lnTo>
                  <a:lnTo>
                    <a:pt x="31745" y="8819"/>
                  </a:lnTo>
                  <a:lnTo>
                    <a:pt x="31745" y="8688"/>
                  </a:lnTo>
                  <a:lnTo>
                    <a:pt x="31745" y="8547"/>
                  </a:lnTo>
                  <a:lnTo>
                    <a:pt x="31745" y="8392"/>
                  </a:lnTo>
                  <a:lnTo>
                    <a:pt x="31745" y="8254"/>
                  </a:lnTo>
                  <a:lnTo>
                    <a:pt x="31745" y="8099"/>
                  </a:lnTo>
                  <a:lnTo>
                    <a:pt x="31745" y="7958"/>
                  </a:lnTo>
                  <a:lnTo>
                    <a:pt x="31745" y="7802"/>
                  </a:lnTo>
                  <a:lnTo>
                    <a:pt x="31745" y="7665"/>
                  </a:lnTo>
                  <a:lnTo>
                    <a:pt x="31745" y="7509"/>
                  </a:lnTo>
                  <a:lnTo>
                    <a:pt x="31745" y="7369"/>
                  </a:lnTo>
                  <a:lnTo>
                    <a:pt x="31745" y="7213"/>
                  </a:lnTo>
                  <a:lnTo>
                    <a:pt x="31745" y="7076"/>
                  </a:lnTo>
                  <a:lnTo>
                    <a:pt x="31745" y="6920"/>
                  </a:lnTo>
                  <a:lnTo>
                    <a:pt x="31745" y="6780"/>
                  </a:lnTo>
                  <a:lnTo>
                    <a:pt x="31745" y="6624"/>
                  </a:lnTo>
                  <a:lnTo>
                    <a:pt x="31745" y="6487"/>
                  </a:lnTo>
                  <a:lnTo>
                    <a:pt x="31745" y="6331"/>
                  </a:lnTo>
                  <a:lnTo>
                    <a:pt x="31745" y="6191"/>
                  </a:lnTo>
                  <a:lnTo>
                    <a:pt x="31745" y="6035"/>
                  </a:lnTo>
                  <a:lnTo>
                    <a:pt x="31745" y="5898"/>
                  </a:lnTo>
                  <a:lnTo>
                    <a:pt x="31745" y="5742"/>
                  </a:lnTo>
                  <a:lnTo>
                    <a:pt x="31745" y="5602"/>
                  </a:lnTo>
                  <a:lnTo>
                    <a:pt x="31745" y="5446"/>
                  </a:lnTo>
                  <a:lnTo>
                    <a:pt x="31745" y="5309"/>
                  </a:lnTo>
                  <a:lnTo>
                    <a:pt x="31745" y="5153"/>
                  </a:lnTo>
                  <a:lnTo>
                    <a:pt x="31745" y="5013"/>
                  </a:lnTo>
                  <a:lnTo>
                    <a:pt x="31745" y="4857"/>
                  </a:lnTo>
                  <a:lnTo>
                    <a:pt x="31745" y="4720"/>
                  </a:lnTo>
                  <a:lnTo>
                    <a:pt x="31745" y="4564"/>
                  </a:lnTo>
                  <a:lnTo>
                    <a:pt x="31745" y="4424"/>
                  </a:lnTo>
                  <a:lnTo>
                    <a:pt x="31745" y="4271"/>
                  </a:lnTo>
                  <a:lnTo>
                    <a:pt x="31745" y="4131"/>
                  </a:lnTo>
                  <a:lnTo>
                    <a:pt x="31745" y="3975"/>
                  </a:lnTo>
                  <a:lnTo>
                    <a:pt x="31745" y="3834"/>
                  </a:lnTo>
                  <a:lnTo>
                    <a:pt x="31745" y="3682"/>
                  </a:lnTo>
                  <a:lnTo>
                    <a:pt x="31745" y="3541"/>
                  </a:lnTo>
                  <a:lnTo>
                    <a:pt x="31745" y="3386"/>
                  </a:lnTo>
                  <a:lnTo>
                    <a:pt x="31745" y="3183"/>
                  </a:lnTo>
                  <a:lnTo>
                    <a:pt x="31408" y="3183"/>
                  </a:lnTo>
                  <a:lnTo>
                    <a:pt x="31408" y="2943"/>
                  </a:lnTo>
                  <a:lnTo>
                    <a:pt x="28693" y="2943"/>
                  </a:lnTo>
                  <a:lnTo>
                    <a:pt x="28693" y="3183"/>
                  </a:lnTo>
                  <a:lnTo>
                    <a:pt x="28372" y="3183"/>
                  </a:lnTo>
                  <a:lnTo>
                    <a:pt x="28372" y="3386"/>
                  </a:lnTo>
                  <a:lnTo>
                    <a:pt x="28372" y="3541"/>
                  </a:lnTo>
                  <a:lnTo>
                    <a:pt x="28372" y="3682"/>
                  </a:lnTo>
                  <a:lnTo>
                    <a:pt x="28372" y="3834"/>
                  </a:lnTo>
                  <a:lnTo>
                    <a:pt x="28372" y="3975"/>
                  </a:lnTo>
                  <a:lnTo>
                    <a:pt x="28372" y="4131"/>
                  </a:lnTo>
                  <a:lnTo>
                    <a:pt x="28372" y="4271"/>
                  </a:lnTo>
                  <a:lnTo>
                    <a:pt x="28372" y="4424"/>
                  </a:lnTo>
                  <a:lnTo>
                    <a:pt x="28372" y="4564"/>
                  </a:lnTo>
                  <a:lnTo>
                    <a:pt x="28372" y="4720"/>
                  </a:lnTo>
                  <a:lnTo>
                    <a:pt x="28372" y="4857"/>
                  </a:lnTo>
                  <a:lnTo>
                    <a:pt x="28372" y="5013"/>
                  </a:lnTo>
                  <a:lnTo>
                    <a:pt x="28372" y="5153"/>
                  </a:lnTo>
                  <a:lnTo>
                    <a:pt x="28372" y="5309"/>
                  </a:lnTo>
                  <a:lnTo>
                    <a:pt x="28372" y="5446"/>
                  </a:lnTo>
                  <a:lnTo>
                    <a:pt x="28372" y="5602"/>
                  </a:lnTo>
                  <a:lnTo>
                    <a:pt x="28372" y="5742"/>
                  </a:lnTo>
                  <a:lnTo>
                    <a:pt x="28372" y="5898"/>
                  </a:lnTo>
                  <a:lnTo>
                    <a:pt x="28372" y="6035"/>
                  </a:lnTo>
                  <a:lnTo>
                    <a:pt x="28372" y="6191"/>
                  </a:lnTo>
                  <a:lnTo>
                    <a:pt x="28372" y="6331"/>
                  </a:lnTo>
                  <a:lnTo>
                    <a:pt x="28372" y="6487"/>
                  </a:lnTo>
                  <a:lnTo>
                    <a:pt x="28372" y="6624"/>
                  </a:lnTo>
                  <a:lnTo>
                    <a:pt x="28372" y="6780"/>
                  </a:lnTo>
                  <a:lnTo>
                    <a:pt x="28372" y="6920"/>
                  </a:lnTo>
                  <a:lnTo>
                    <a:pt x="28372" y="7076"/>
                  </a:lnTo>
                  <a:lnTo>
                    <a:pt x="28372" y="7213"/>
                  </a:lnTo>
                  <a:lnTo>
                    <a:pt x="28372" y="7369"/>
                  </a:lnTo>
                  <a:lnTo>
                    <a:pt x="28372" y="7509"/>
                  </a:lnTo>
                  <a:lnTo>
                    <a:pt x="28372" y="7665"/>
                  </a:lnTo>
                  <a:lnTo>
                    <a:pt x="28372" y="7802"/>
                  </a:lnTo>
                  <a:lnTo>
                    <a:pt x="28372" y="7958"/>
                  </a:lnTo>
                  <a:lnTo>
                    <a:pt x="28372" y="8099"/>
                  </a:lnTo>
                  <a:lnTo>
                    <a:pt x="28372" y="8254"/>
                  </a:lnTo>
                  <a:lnTo>
                    <a:pt x="28372" y="8392"/>
                  </a:lnTo>
                  <a:lnTo>
                    <a:pt x="28372" y="8547"/>
                  </a:lnTo>
                  <a:lnTo>
                    <a:pt x="28372" y="8688"/>
                  </a:lnTo>
                  <a:lnTo>
                    <a:pt x="28372" y="8843"/>
                  </a:lnTo>
                  <a:lnTo>
                    <a:pt x="28372" y="8981"/>
                  </a:lnTo>
                  <a:lnTo>
                    <a:pt x="28372" y="9015"/>
                  </a:lnTo>
                  <a:lnTo>
                    <a:pt x="27134" y="9015"/>
                  </a:lnTo>
                  <a:lnTo>
                    <a:pt x="27134" y="6107"/>
                  </a:lnTo>
                  <a:lnTo>
                    <a:pt x="27134" y="5745"/>
                  </a:lnTo>
                  <a:lnTo>
                    <a:pt x="27134" y="5564"/>
                  </a:lnTo>
                  <a:lnTo>
                    <a:pt x="27134" y="5514"/>
                  </a:lnTo>
                  <a:lnTo>
                    <a:pt x="25292" y="5514"/>
                  </a:lnTo>
                  <a:lnTo>
                    <a:pt x="25292" y="4648"/>
                  </a:lnTo>
                  <a:lnTo>
                    <a:pt x="25030" y="4648"/>
                  </a:lnTo>
                  <a:lnTo>
                    <a:pt x="25030" y="5514"/>
                  </a:lnTo>
                  <a:lnTo>
                    <a:pt x="24385" y="5514"/>
                  </a:lnTo>
                  <a:lnTo>
                    <a:pt x="24385" y="5075"/>
                  </a:lnTo>
                  <a:lnTo>
                    <a:pt x="23248" y="5075"/>
                  </a:lnTo>
                  <a:lnTo>
                    <a:pt x="23248" y="5514"/>
                  </a:lnTo>
                  <a:lnTo>
                    <a:pt x="22618" y="5514"/>
                  </a:lnTo>
                  <a:lnTo>
                    <a:pt x="22618" y="5564"/>
                  </a:lnTo>
                  <a:lnTo>
                    <a:pt x="22618" y="5745"/>
                  </a:lnTo>
                  <a:lnTo>
                    <a:pt x="22618" y="6107"/>
                  </a:lnTo>
                  <a:lnTo>
                    <a:pt x="22618" y="9015"/>
                  </a:lnTo>
                  <a:lnTo>
                    <a:pt x="21926" y="9015"/>
                  </a:lnTo>
                  <a:lnTo>
                    <a:pt x="21926" y="8962"/>
                  </a:lnTo>
                  <a:lnTo>
                    <a:pt x="21926" y="8669"/>
                  </a:lnTo>
                  <a:lnTo>
                    <a:pt x="21926" y="8370"/>
                  </a:lnTo>
                  <a:lnTo>
                    <a:pt x="21926" y="8077"/>
                  </a:lnTo>
                  <a:lnTo>
                    <a:pt x="21926" y="7781"/>
                  </a:lnTo>
                  <a:lnTo>
                    <a:pt x="21926" y="7484"/>
                  </a:lnTo>
                  <a:lnTo>
                    <a:pt x="21926" y="7188"/>
                  </a:lnTo>
                  <a:lnTo>
                    <a:pt x="21926" y="6895"/>
                  </a:lnTo>
                  <a:lnTo>
                    <a:pt x="21926" y="6596"/>
                  </a:lnTo>
                  <a:lnTo>
                    <a:pt x="21926" y="6303"/>
                  </a:lnTo>
                  <a:lnTo>
                    <a:pt x="21926" y="6004"/>
                  </a:lnTo>
                  <a:lnTo>
                    <a:pt x="21926" y="5711"/>
                  </a:lnTo>
                  <a:lnTo>
                    <a:pt x="21926" y="5412"/>
                  </a:lnTo>
                  <a:lnTo>
                    <a:pt x="21926" y="5119"/>
                  </a:lnTo>
                  <a:lnTo>
                    <a:pt x="21926" y="4819"/>
                  </a:lnTo>
                  <a:lnTo>
                    <a:pt x="21926" y="4526"/>
                  </a:lnTo>
                  <a:lnTo>
                    <a:pt x="21926" y="4227"/>
                  </a:lnTo>
                  <a:lnTo>
                    <a:pt x="21926" y="3934"/>
                  </a:lnTo>
                  <a:lnTo>
                    <a:pt x="21926" y="3638"/>
                  </a:lnTo>
                  <a:lnTo>
                    <a:pt x="21926" y="3345"/>
                  </a:lnTo>
                  <a:lnTo>
                    <a:pt x="21926" y="3046"/>
                  </a:lnTo>
                  <a:lnTo>
                    <a:pt x="21926" y="2753"/>
                  </a:lnTo>
                  <a:lnTo>
                    <a:pt x="21926" y="2454"/>
                  </a:lnTo>
                  <a:lnTo>
                    <a:pt x="21926" y="2161"/>
                  </a:lnTo>
                  <a:lnTo>
                    <a:pt x="21926" y="1861"/>
                  </a:lnTo>
                  <a:lnTo>
                    <a:pt x="21926" y="1568"/>
                  </a:lnTo>
                  <a:lnTo>
                    <a:pt x="21926" y="1244"/>
                  </a:lnTo>
                  <a:lnTo>
                    <a:pt x="21496" y="1244"/>
                  </a:lnTo>
                  <a:lnTo>
                    <a:pt x="21496" y="936"/>
                  </a:lnTo>
                  <a:lnTo>
                    <a:pt x="20863" y="936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8"/>
          <p:cNvSpPr/>
          <p:nvPr/>
        </p:nvSpPr>
        <p:spPr>
          <a:xfrm flipH="1">
            <a:off x="-336280" y="962407"/>
            <a:ext cx="1502794" cy="514311"/>
          </a:xfrm>
          <a:custGeom>
            <a:rect b="b" l="l" r="r" t="t"/>
            <a:pathLst>
              <a:path extrusionOk="0" h="4664" w="13628">
                <a:moveTo>
                  <a:pt x="8853" y="1"/>
                </a:moveTo>
                <a:cubicBezTo>
                  <a:pt x="7716" y="1"/>
                  <a:pt x="6959" y="1204"/>
                  <a:pt x="6739" y="1961"/>
                </a:cubicBezTo>
                <a:cubicBezTo>
                  <a:pt x="6469" y="1674"/>
                  <a:pt x="6277" y="1578"/>
                  <a:pt x="6140" y="1578"/>
                </a:cubicBezTo>
                <a:cubicBezTo>
                  <a:pt x="5897" y="1578"/>
                  <a:pt x="5829" y="1880"/>
                  <a:pt x="5813" y="1961"/>
                </a:cubicBezTo>
                <a:cubicBezTo>
                  <a:pt x="5260" y="1358"/>
                  <a:pt x="4615" y="1148"/>
                  <a:pt x="4046" y="1148"/>
                </a:cubicBezTo>
                <a:cubicBezTo>
                  <a:pt x="3450" y="1148"/>
                  <a:pt x="2938" y="1378"/>
                  <a:pt x="2703" y="1628"/>
                </a:cubicBezTo>
                <a:cubicBezTo>
                  <a:pt x="2238" y="2117"/>
                  <a:pt x="2341" y="3274"/>
                  <a:pt x="2341" y="3274"/>
                </a:cubicBezTo>
                <a:cubicBezTo>
                  <a:pt x="2341" y="3274"/>
                  <a:pt x="1656" y="2980"/>
                  <a:pt x="1078" y="2980"/>
                </a:cubicBezTo>
                <a:cubicBezTo>
                  <a:pt x="767" y="2980"/>
                  <a:pt x="487" y="3065"/>
                  <a:pt x="362" y="3327"/>
                </a:cubicBezTo>
                <a:cubicBezTo>
                  <a:pt x="0" y="4072"/>
                  <a:pt x="645" y="4327"/>
                  <a:pt x="645" y="4327"/>
                </a:cubicBezTo>
                <a:cubicBezTo>
                  <a:pt x="645" y="4327"/>
                  <a:pt x="590" y="4317"/>
                  <a:pt x="513" y="4317"/>
                </a:cubicBezTo>
                <a:cubicBezTo>
                  <a:pt x="347" y="4317"/>
                  <a:pt x="79" y="4364"/>
                  <a:pt x="28" y="4664"/>
                </a:cubicBezTo>
                <a:lnTo>
                  <a:pt x="13628" y="4664"/>
                </a:lnTo>
                <a:cubicBezTo>
                  <a:pt x="13628" y="4664"/>
                  <a:pt x="13582" y="4069"/>
                  <a:pt x="12620" y="4069"/>
                </a:cubicBezTo>
                <a:cubicBezTo>
                  <a:pt x="12580" y="4069"/>
                  <a:pt x="12539" y="4070"/>
                  <a:pt x="12496" y="4072"/>
                </a:cubicBezTo>
                <a:cubicBezTo>
                  <a:pt x="12463" y="3357"/>
                  <a:pt x="11765" y="2831"/>
                  <a:pt x="11016" y="2831"/>
                </a:cubicBezTo>
                <a:cubicBezTo>
                  <a:pt x="10660" y="2831"/>
                  <a:pt x="10292" y="2950"/>
                  <a:pt x="9978" y="3224"/>
                </a:cubicBezTo>
                <a:cubicBezTo>
                  <a:pt x="10698" y="1447"/>
                  <a:pt x="10261" y="138"/>
                  <a:pt x="9027" y="10"/>
                </a:cubicBezTo>
                <a:cubicBezTo>
                  <a:pt x="8968" y="4"/>
                  <a:pt x="8910" y="1"/>
                  <a:pt x="88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"/>
          <p:cNvSpPr/>
          <p:nvPr/>
        </p:nvSpPr>
        <p:spPr>
          <a:xfrm flipH="1">
            <a:off x="8037984" y="2207951"/>
            <a:ext cx="1502904" cy="514642"/>
          </a:xfrm>
          <a:custGeom>
            <a:rect b="b" l="l" r="r" t="t"/>
            <a:pathLst>
              <a:path extrusionOk="0" h="4667" w="13629">
                <a:moveTo>
                  <a:pt x="8854" y="0"/>
                </a:moveTo>
                <a:cubicBezTo>
                  <a:pt x="7714" y="0"/>
                  <a:pt x="6956" y="1206"/>
                  <a:pt x="6736" y="1964"/>
                </a:cubicBezTo>
                <a:cubicBezTo>
                  <a:pt x="6467" y="1677"/>
                  <a:pt x="6275" y="1580"/>
                  <a:pt x="6138" y="1580"/>
                </a:cubicBezTo>
                <a:cubicBezTo>
                  <a:pt x="5896" y="1580"/>
                  <a:pt x="5826" y="1882"/>
                  <a:pt x="5811" y="1964"/>
                </a:cubicBezTo>
                <a:cubicBezTo>
                  <a:pt x="5257" y="1360"/>
                  <a:pt x="4612" y="1150"/>
                  <a:pt x="4043" y="1150"/>
                </a:cubicBezTo>
                <a:cubicBezTo>
                  <a:pt x="3448" y="1150"/>
                  <a:pt x="2936" y="1380"/>
                  <a:pt x="2700" y="1630"/>
                </a:cubicBezTo>
                <a:cubicBezTo>
                  <a:pt x="2235" y="2119"/>
                  <a:pt x="2338" y="3276"/>
                  <a:pt x="2338" y="3276"/>
                </a:cubicBezTo>
                <a:cubicBezTo>
                  <a:pt x="2338" y="3276"/>
                  <a:pt x="1654" y="2982"/>
                  <a:pt x="1077" y="2982"/>
                </a:cubicBezTo>
                <a:cubicBezTo>
                  <a:pt x="766" y="2982"/>
                  <a:pt x="485" y="3067"/>
                  <a:pt x="359" y="3329"/>
                </a:cubicBezTo>
                <a:cubicBezTo>
                  <a:pt x="0" y="4074"/>
                  <a:pt x="643" y="4329"/>
                  <a:pt x="643" y="4329"/>
                </a:cubicBezTo>
                <a:cubicBezTo>
                  <a:pt x="643" y="4329"/>
                  <a:pt x="588" y="4319"/>
                  <a:pt x="510" y="4319"/>
                </a:cubicBezTo>
                <a:cubicBezTo>
                  <a:pt x="346" y="4319"/>
                  <a:pt x="78" y="4367"/>
                  <a:pt x="25" y="4666"/>
                </a:cubicBezTo>
                <a:lnTo>
                  <a:pt x="13628" y="4666"/>
                </a:lnTo>
                <a:cubicBezTo>
                  <a:pt x="13628" y="4666"/>
                  <a:pt x="13579" y="4071"/>
                  <a:pt x="12619" y="4071"/>
                </a:cubicBezTo>
                <a:cubicBezTo>
                  <a:pt x="12580" y="4071"/>
                  <a:pt x="12539" y="4072"/>
                  <a:pt x="12497" y="4074"/>
                </a:cubicBezTo>
                <a:cubicBezTo>
                  <a:pt x="12461" y="3360"/>
                  <a:pt x="11764" y="2833"/>
                  <a:pt x="11015" y="2833"/>
                </a:cubicBezTo>
                <a:cubicBezTo>
                  <a:pt x="10658" y="2833"/>
                  <a:pt x="10290" y="2952"/>
                  <a:pt x="9975" y="3226"/>
                </a:cubicBezTo>
                <a:cubicBezTo>
                  <a:pt x="10695" y="1449"/>
                  <a:pt x="10259" y="140"/>
                  <a:pt x="9024" y="9"/>
                </a:cubicBezTo>
                <a:cubicBezTo>
                  <a:pt x="8967" y="3"/>
                  <a:pt x="8910" y="0"/>
                  <a:pt x="8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 txBox="1"/>
          <p:nvPr>
            <p:ph type="title"/>
          </p:nvPr>
        </p:nvSpPr>
        <p:spPr>
          <a:xfrm>
            <a:off x="3465700" y="1049925"/>
            <a:ext cx="4963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44" name="Google Shape;144;p8"/>
          <p:cNvGrpSpPr/>
          <p:nvPr/>
        </p:nvGrpSpPr>
        <p:grpSpPr>
          <a:xfrm>
            <a:off x="281343" y="-283152"/>
            <a:ext cx="8907252" cy="654153"/>
            <a:chOff x="281343" y="-283152"/>
            <a:chExt cx="8907252" cy="654153"/>
          </a:xfrm>
        </p:grpSpPr>
        <p:sp>
          <p:nvSpPr>
            <p:cNvPr id="145" name="Google Shape;145;p8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8"/>
          <p:cNvSpPr/>
          <p:nvPr/>
        </p:nvSpPr>
        <p:spPr>
          <a:xfrm>
            <a:off x="109676" y="3446449"/>
            <a:ext cx="953944" cy="326451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6920051" y="3354399"/>
            <a:ext cx="953944" cy="326451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3013943" y="3354405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790625" y="1338588"/>
            <a:ext cx="3807300" cy="12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9"/>
          <p:cNvSpPr txBox="1"/>
          <p:nvPr>
            <p:ph idx="1" type="subTitle"/>
          </p:nvPr>
        </p:nvSpPr>
        <p:spPr>
          <a:xfrm>
            <a:off x="790625" y="2487313"/>
            <a:ext cx="3807300" cy="13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9"/>
          <p:cNvSpPr/>
          <p:nvPr/>
        </p:nvSpPr>
        <p:spPr>
          <a:xfrm flipH="1">
            <a:off x="-12700" y="-635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 flipH="1">
            <a:off x="-12700" y="4772100"/>
            <a:ext cx="920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 flipH="1">
            <a:off x="-12695" y="-283152"/>
            <a:ext cx="8907252" cy="654153"/>
            <a:chOff x="281343" y="-283152"/>
            <a:chExt cx="8907252" cy="654153"/>
          </a:xfrm>
        </p:grpSpPr>
        <p:sp>
          <p:nvSpPr>
            <p:cNvPr id="157" name="Google Shape;157;p9"/>
            <p:cNvSpPr/>
            <p:nvPr/>
          </p:nvSpPr>
          <p:spPr>
            <a:xfrm>
              <a:off x="7691866" y="-283152"/>
              <a:ext cx="1496729" cy="512216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81343" y="2290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4175993" y="111205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1301904" y="4868874"/>
            <a:ext cx="7764319" cy="418501"/>
            <a:chOff x="109676" y="4868874"/>
            <a:chExt cx="7764319" cy="418501"/>
          </a:xfrm>
        </p:grpSpPr>
        <p:sp>
          <p:nvSpPr>
            <p:cNvPr id="161" name="Google Shape;161;p9"/>
            <p:cNvSpPr/>
            <p:nvPr/>
          </p:nvSpPr>
          <p:spPr>
            <a:xfrm>
              <a:off x="109676" y="496092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6920051" y="4868874"/>
              <a:ext cx="953944" cy="326451"/>
            </a:xfrm>
            <a:custGeom>
              <a:rect b="b" l="l" r="r" t="t"/>
              <a:pathLst>
                <a:path extrusionOk="0" h="4645" w="13573">
                  <a:moveTo>
                    <a:pt x="4756" y="0"/>
                  </a:moveTo>
                  <a:cubicBezTo>
                    <a:pt x="4700" y="0"/>
                    <a:pt x="4644" y="3"/>
                    <a:pt x="4586" y="9"/>
                  </a:cubicBezTo>
                  <a:cubicBezTo>
                    <a:pt x="3358" y="137"/>
                    <a:pt x="2922" y="1443"/>
                    <a:pt x="3639" y="3210"/>
                  </a:cubicBezTo>
                  <a:cubicBezTo>
                    <a:pt x="3325" y="2938"/>
                    <a:pt x="2958" y="2820"/>
                    <a:pt x="2604" y="2820"/>
                  </a:cubicBezTo>
                  <a:cubicBezTo>
                    <a:pt x="1857" y="2820"/>
                    <a:pt x="1163" y="3343"/>
                    <a:pt x="1129" y="4055"/>
                  </a:cubicBezTo>
                  <a:cubicBezTo>
                    <a:pt x="1089" y="4053"/>
                    <a:pt x="1050" y="4052"/>
                    <a:pt x="1012" y="4052"/>
                  </a:cubicBezTo>
                  <a:cubicBezTo>
                    <a:pt x="50" y="4052"/>
                    <a:pt x="1" y="4644"/>
                    <a:pt x="1" y="4644"/>
                  </a:cubicBezTo>
                  <a:lnTo>
                    <a:pt x="13548" y="4644"/>
                  </a:lnTo>
                  <a:cubicBezTo>
                    <a:pt x="13495" y="4348"/>
                    <a:pt x="13230" y="4300"/>
                    <a:pt x="13066" y="4300"/>
                  </a:cubicBezTo>
                  <a:cubicBezTo>
                    <a:pt x="12989" y="4300"/>
                    <a:pt x="12934" y="4311"/>
                    <a:pt x="12934" y="4311"/>
                  </a:cubicBezTo>
                  <a:cubicBezTo>
                    <a:pt x="12934" y="4311"/>
                    <a:pt x="13573" y="4055"/>
                    <a:pt x="13214" y="3313"/>
                  </a:cubicBezTo>
                  <a:cubicBezTo>
                    <a:pt x="13089" y="3054"/>
                    <a:pt x="12810" y="2969"/>
                    <a:pt x="12500" y="2969"/>
                  </a:cubicBezTo>
                  <a:cubicBezTo>
                    <a:pt x="11925" y="2969"/>
                    <a:pt x="11244" y="3260"/>
                    <a:pt x="11244" y="3260"/>
                  </a:cubicBezTo>
                  <a:cubicBezTo>
                    <a:pt x="11244" y="3260"/>
                    <a:pt x="11347" y="2110"/>
                    <a:pt x="10886" y="1624"/>
                  </a:cubicBezTo>
                  <a:cubicBezTo>
                    <a:pt x="10650" y="1374"/>
                    <a:pt x="10139" y="1145"/>
                    <a:pt x="9546" y="1145"/>
                  </a:cubicBezTo>
                  <a:cubicBezTo>
                    <a:pt x="8980" y="1145"/>
                    <a:pt x="8337" y="1354"/>
                    <a:pt x="7787" y="1954"/>
                  </a:cubicBezTo>
                  <a:cubicBezTo>
                    <a:pt x="7771" y="1873"/>
                    <a:pt x="7702" y="1572"/>
                    <a:pt x="7461" y="1572"/>
                  </a:cubicBezTo>
                  <a:cubicBezTo>
                    <a:pt x="7324" y="1572"/>
                    <a:pt x="7133" y="1668"/>
                    <a:pt x="6865" y="1954"/>
                  </a:cubicBezTo>
                  <a:cubicBezTo>
                    <a:pt x="6645" y="1200"/>
                    <a:pt x="5890" y="0"/>
                    <a:pt x="4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013943" y="4868880"/>
              <a:ext cx="415066" cy="141921"/>
            </a:xfrm>
            <a:custGeom>
              <a:rect b="b" l="l" r="r" t="t"/>
              <a:pathLst>
                <a:path extrusionOk="0" h="1287" w="3764">
                  <a:moveTo>
                    <a:pt x="1318" y="0"/>
                  </a:moveTo>
                  <a:cubicBezTo>
                    <a:pt x="1303" y="0"/>
                    <a:pt x="1288" y="1"/>
                    <a:pt x="1273" y="3"/>
                  </a:cubicBezTo>
                  <a:cubicBezTo>
                    <a:pt x="933" y="40"/>
                    <a:pt x="811" y="402"/>
                    <a:pt x="1011" y="891"/>
                  </a:cubicBezTo>
                  <a:cubicBezTo>
                    <a:pt x="924" y="816"/>
                    <a:pt x="822" y="783"/>
                    <a:pt x="724" y="783"/>
                  </a:cubicBezTo>
                  <a:cubicBezTo>
                    <a:pt x="516" y="783"/>
                    <a:pt x="324" y="928"/>
                    <a:pt x="316" y="1125"/>
                  </a:cubicBezTo>
                  <a:cubicBezTo>
                    <a:pt x="303" y="1124"/>
                    <a:pt x="291" y="1124"/>
                    <a:pt x="280" y="1124"/>
                  </a:cubicBezTo>
                  <a:cubicBezTo>
                    <a:pt x="15" y="1124"/>
                    <a:pt x="1" y="1287"/>
                    <a:pt x="1" y="1287"/>
                  </a:cubicBezTo>
                  <a:lnTo>
                    <a:pt x="3754" y="1287"/>
                  </a:lnTo>
                  <a:cubicBezTo>
                    <a:pt x="3742" y="1207"/>
                    <a:pt x="3672" y="1193"/>
                    <a:pt x="3626" y="1193"/>
                  </a:cubicBezTo>
                  <a:cubicBezTo>
                    <a:pt x="3603" y="1193"/>
                    <a:pt x="3586" y="1197"/>
                    <a:pt x="3586" y="1197"/>
                  </a:cubicBezTo>
                  <a:cubicBezTo>
                    <a:pt x="3586" y="1197"/>
                    <a:pt x="3763" y="1125"/>
                    <a:pt x="3663" y="919"/>
                  </a:cubicBezTo>
                  <a:cubicBezTo>
                    <a:pt x="3628" y="847"/>
                    <a:pt x="3551" y="823"/>
                    <a:pt x="3465" y="823"/>
                  </a:cubicBezTo>
                  <a:cubicBezTo>
                    <a:pt x="3306" y="823"/>
                    <a:pt x="3118" y="904"/>
                    <a:pt x="3118" y="904"/>
                  </a:cubicBezTo>
                  <a:cubicBezTo>
                    <a:pt x="3118" y="904"/>
                    <a:pt x="3146" y="586"/>
                    <a:pt x="3018" y="452"/>
                  </a:cubicBezTo>
                  <a:cubicBezTo>
                    <a:pt x="2953" y="381"/>
                    <a:pt x="2811" y="318"/>
                    <a:pt x="2646" y="318"/>
                  </a:cubicBezTo>
                  <a:cubicBezTo>
                    <a:pt x="2489" y="318"/>
                    <a:pt x="2310" y="376"/>
                    <a:pt x="2158" y="542"/>
                  </a:cubicBezTo>
                  <a:cubicBezTo>
                    <a:pt x="2154" y="520"/>
                    <a:pt x="2135" y="437"/>
                    <a:pt x="2067" y="437"/>
                  </a:cubicBezTo>
                  <a:cubicBezTo>
                    <a:pt x="2030" y="437"/>
                    <a:pt x="1977" y="463"/>
                    <a:pt x="1902" y="542"/>
                  </a:cubicBezTo>
                  <a:cubicBezTo>
                    <a:pt x="1843" y="334"/>
                    <a:pt x="1633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/>
          <p:nvPr>
            <p:ph idx="2" type="pic"/>
          </p:nvPr>
        </p:nvSpPr>
        <p:spPr>
          <a:xfrm>
            <a:off x="-17300" y="0"/>
            <a:ext cx="9201300" cy="51003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10"/>
          <p:cNvSpPr txBox="1"/>
          <p:nvPr>
            <p:ph type="title"/>
          </p:nvPr>
        </p:nvSpPr>
        <p:spPr>
          <a:xfrm>
            <a:off x="715100" y="3727100"/>
            <a:ext cx="3234600" cy="88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3C4C5">
            <a:alpha val="2112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jp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Relationship Id="rId4" Type="http://schemas.openxmlformats.org/officeDocument/2006/relationships/image" Target="../media/image2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jp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3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>
            <p:ph type="ctrTitle"/>
          </p:nvPr>
        </p:nvSpPr>
        <p:spPr>
          <a:xfrm>
            <a:off x="3412700" y="1498225"/>
            <a:ext cx="5241300" cy="17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Fare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2"/>
                </a:solidFill>
              </a:rPr>
              <a:t>Prediction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537" name="Google Shape;537;p30"/>
          <p:cNvSpPr txBox="1"/>
          <p:nvPr>
            <p:ph idx="1" type="subTitle"/>
          </p:nvPr>
        </p:nvSpPr>
        <p:spPr>
          <a:xfrm>
            <a:off x="3412700" y="3209550"/>
            <a:ext cx="49491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 : Ali Nouhi</a:t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1695966" y="363085"/>
            <a:ext cx="1496729" cy="512216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30"/>
          <p:cNvGrpSpPr/>
          <p:nvPr/>
        </p:nvGrpSpPr>
        <p:grpSpPr>
          <a:xfrm>
            <a:off x="7098753" y="3982476"/>
            <a:ext cx="1678236" cy="528757"/>
            <a:chOff x="3094115" y="1702226"/>
            <a:chExt cx="1678236" cy="528757"/>
          </a:xfrm>
        </p:grpSpPr>
        <p:sp>
          <p:nvSpPr>
            <p:cNvPr id="540" name="Google Shape;540;p30"/>
            <p:cNvSpPr/>
            <p:nvPr/>
          </p:nvSpPr>
          <p:spPr>
            <a:xfrm>
              <a:off x="4180954" y="2019367"/>
              <a:ext cx="434253" cy="211503"/>
            </a:xfrm>
            <a:custGeom>
              <a:rect b="b" l="l" r="r" t="t"/>
              <a:pathLst>
                <a:path extrusionOk="0" h="1918" w="3938">
                  <a:moveTo>
                    <a:pt x="1880" y="1"/>
                  </a:moveTo>
                  <a:cubicBezTo>
                    <a:pt x="1273" y="141"/>
                    <a:pt x="1" y="973"/>
                    <a:pt x="1" y="973"/>
                  </a:cubicBezTo>
                  <a:lnTo>
                    <a:pt x="3635" y="1918"/>
                  </a:lnTo>
                  <a:lnTo>
                    <a:pt x="3938" y="1737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907700" y="1997754"/>
              <a:ext cx="719197" cy="213157"/>
            </a:xfrm>
            <a:custGeom>
              <a:rect b="b" l="l" r="r" t="t"/>
              <a:pathLst>
                <a:path extrusionOk="0" h="1933" w="6522">
                  <a:moveTo>
                    <a:pt x="4549" y="0"/>
                  </a:moveTo>
                  <a:lnTo>
                    <a:pt x="2426" y="530"/>
                  </a:lnTo>
                  <a:lnTo>
                    <a:pt x="1" y="1609"/>
                  </a:lnTo>
                  <a:cubicBezTo>
                    <a:pt x="1" y="1609"/>
                    <a:pt x="75" y="1619"/>
                    <a:pt x="223" y="1619"/>
                  </a:cubicBezTo>
                  <a:cubicBezTo>
                    <a:pt x="572" y="1619"/>
                    <a:pt x="1328" y="1561"/>
                    <a:pt x="2479" y="1169"/>
                  </a:cubicBezTo>
                  <a:cubicBezTo>
                    <a:pt x="3345" y="873"/>
                    <a:pt x="3872" y="565"/>
                    <a:pt x="4178" y="340"/>
                  </a:cubicBezTo>
                  <a:lnTo>
                    <a:pt x="6416" y="1933"/>
                  </a:lnTo>
                  <a:lnTo>
                    <a:pt x="6522" y="1867"/>
                  </a:lnTo>
                  <a:lnTo>
                    <a:pt x="4358" y="197"/>
                  </a:lnTo>
                  <a:cubicBezTo>
                    <a:pt x="4496" y="75"/>
                    <a:pt x="4549" y="0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347079" y="1779416"/>
              <a:ext cx="309204" cy="334236"/>
            </a:xfrm>
            <a:custGeom>
              <a:rect b="b" l="l" r="r" t="t"/>
              <a:pathLst>
                <a:path extrusionOk="0" h="3031" w="2804">
                  <a:moveTo>
                    <a:pt x="551" y="0"/>
                  </a:moveTo>
                  <a:cubicBezTo>
                    <a:pt x="496" y="0"/>
                    <a:pt x="440" y="12"/>
                    <a:pt x="387" y="35"/>
                  </a:cubicBezTo>
                  <a:lnTo>
                    <a:pt x="1" y="213"/>
                  </a:lnTo>
                  <a:lnTo>
                    <a:pt x="659" y="3031"/>
                  </a:lnTo>
                  <a:lnTo>
                    <a:pt x="2803" y="2211"/>
                  </a:lnTo>
                  <a:cubicBezTo>
                    <a:pt x="2803" y="2211"/>
                    <a:pt x="2361" y="2192"/>
                    <a:pt x="1828" y="1494"/>
                  </a:cubicBezTo>
                  <a:cubicBezTo>
                    <a:pt x="1478" y="1036"/>
                    <a:pt x="1098" y="490"/>
                    <a:pt x="877" y="169"/>
                  </a:cubicBezTo>
                  <a:cubicBezTo>
                    <a:pt x="801" y="61"/>
                    <a:pt x="678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316864" y="1702226"/>
              <a:ext cx="1455487" cy="528757"/>
            </a:xfrm>
            <a:custGeom>
              <a:rect b="b" l="l" r="r" t="t"/>
              <a:pathLst>
                <a:path extrusionOk="0" h="4795" w="13199">
                  <a:moveTo>
                    <a:pt x="11468" y="1"/>
                  </a:moveTo>
                  <a:cubicBezTo>
                    <a:pt x="11149" y="1"/>
                    <a:pt x="10730" y="69"/>
                    <a:pt x="10184" y="265"/>
                  </a:cubicBezTo>
                  <a:cubicBezTo>
                    <a:pt x="7930" y="1044"/>
                    <a:pt x="933" y="3731"/>
                    <a:pt x="933" y="3731"/>
                  </a:cubicBezTo>
                  <a:lnTo>
                    <a:pt x="1" y="4547"/>
                  </a:lnTo>
                  <a:lnTo>
                    <a:pt x="1" y="4794"/>
                  </a:lnTo>
                  <a:cubicBezTo>
                    <a:pt x="1" y="4794"/>
                    <a:pt x="61" y="4794"/>
                    <a:pt x="168" y="4794"/>
                  </a:cubicBezTo>
                  <a:cubicBezTo>
                    <a:pt x="826" y="4794"/>
                    <a:pt x="3268" y="4778"/>
                    <a:pt x="4573" y="4547"/>
                  </a:cubicBezTo>
                  <a:cubicBezTo>
                    <a:pt x="12784" y="1876"/>
                    <a:pt x="13198" y="1137"/>
                    <a:pt x="13108" y="742"/>
                  </a:cubicBezTo>
                  <a:cubicBezTo>
                    <a:pt x="13039" y="427"/>
                    <a:pt x="12416" y="374"/>
                    <a:pt x="12416" y="374"/>
                  </a:cubicBezTo>
                  <a:cubicBezTo>
                    <a:pt x="12416" y="374"/>
                    <a:pt x="12214" y="1"/>
                    <a:pt x="1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818380" y="1868515"/>
              <a:ext cx="110" cy="11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139878" y="1759236"/>
              <a:ext cx="857369" cy="260243"/>
            </a:xfrm>
            <a:custGeom>
              <a:rect b="b" l="l" r="r" t="t"/>
              <a:pathLst>
                <a:path extrusionOk="0" h="2360" w="7775">
                  <a:moveTo>
                    <a:pt x="586" y="0"/>
                  </a:moveTo>
                  <a:lnTo>
                    <a:pt x="0" y="147"/>
                  </a:lnTo>
                  <a:lnTo>
                    <a:pt x="6450" y="2360"/>
                  </a:lnTo>
                  <a:lnTo>
                    <a:pt x="7774" y="147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177701" y="1759236"/>
              <a:ext cx="845680" cy="173348"/>
            </a:xfrm>
            <a:custGeom>
              <a:rect b="b" l="l" r="r" t="t"/>
              <a:pathLst>
                <a:path extrusionOk="0" h="1572" w="7669">
                  <a:moveTo>
                    <a:pt x="243" y="0"/>
                  </a:moveTo>
                  <a:lnTo>
                    <a:pt x="0" y="81"/>
                  </a:lnTo>
                  <a:lnTo>
                    <a:pt x="7288" y="1571"/>
                  </a:lnTo>
                  <a:lnTo>
                    <a:pt x="7668" y="131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848595" y="1883292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3" y="0"/>
                  </a:moveTo>
                  <a:cubicBezTo>
                    <a:pt x="2123" y="0"/>
                    <a:pt x="873" y="371"/>
                    <a:pt x="132" y="1020"/>
                  </a:cubicBezTo>
                  <a:cubicBezTo>
                    <a:pt x="38" y="1101"/>
                    <a:pt x="1" y="1232"/>
                    <a:pt x="35" y="1353"/>
                  </a:cubicBezTo>
                  <a:cubicBezTo>
                    <a:pt x="35" y="1356"/>
                    <a:pt x="35" y="1359"/>
                    <a:pt x="35" y="1363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6" y="1598"/>
                    <a:pt x="367" y="1597"/>
                    <a:pt x="378" y="1596"/>
                  </a:cubicBezTo>
                  <a:cubicBezTo>
                    <a:pt x="771" y="1559"/>
                    <a:pt x="1650" y="1437"/>
                    <a:pt x="2385" y="1098"/>
                  </a:cubicBezTo>
                  <a:cubicBezTo>
                    <a:pt x="2148" y="147"/>
                    <a:pt x="2123" y="0"/>
                    <a:pt x="2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094115" y="1709393"/>
              <a:ext cx="1587814" cy="472077"/>
            </a:xfrm>
            <a:custGeom>
              <a:rect b="b" l="l" r="r" t="t"/>
              <a:pathLst>
                <a:path extrusionOk="0" h="4281" w="14399">
                  <a:moveTo>
                    <a:pt x="13968" y="0"/>
                  </a:moveTo>
                  <a:cubicBezTo>
                    <a:pt x="13816" y="31"/>
                    <a:pt x="13644" y="72"/>
                    <a:pt x="13557" y="103"/>
                  </a:cubicBezTo>
                  <a:cubicBezTo>
                    <a:pt x="13370" y="165"/>
                    <a:pt x="13345" y="175"/>
                    <a:pt x="13189" y="452"/>
                  </a:cubicBezTo>
                  <a:cubicBezTo>
                    <a:pt x="13660" y="271"/>
                    <a:pt x="14398" y="256"/>
                    <a:pt x="14398" y="256"/>
                  </a:cubicBezTo>
                  <a:cubicBezTo>
                    <a:pt x="14342" y="190"/>
                    <a:pt x="14211" y="72"/>
                    <a:pt x="13968" y="0"/>
                  </a:cubicBezTo>
                  <a:close/>
                  <a:moveTo>
                    <a:pt x="11724" y="599"/>
                  </a:moveTo>
                  <a:cubicBezTo>
                    <a:pt x="11680" y="599"/>
                    <a:pt x="11646" y="636"/>
                    <a:pt x="11646" y="680"/>
                  </a:cubicBezTo>
                  <a:lnTo>
                    <a:pt x="11646" y="792"/>
                  </a:lnTo>
                  <a:cubicBezTo>
                    <a:pt x="11646" y="836"/>
                    <a:pt x="11680" y="870"/>
                    <a:pt x="11724" y="870"/>
                  </a:cubicBezTo>
                  <a:cubicBezTo>
                    <a:pt x="11771" y="870"/>
                    <a:pt x="11805" y="836"/>
                    <a:pt x="11805" y="792"/>
                  </a:cubicBezTo>
                  <a:lnTo>
                    <a:pt x="11805" y="680"/>
                  </a:lnTo>
                  <a:cubicBezTo>
                    <a:pt x="11805" y="636"/>
                    <a:pt x="11771" y="599"/>
                    <a:pt x="11724" y="599"/>
                  </a:cubicBezTo>
                  <a:close/>
                  <a:moveTo>
                    <a:pt x="11369" y="736"/>
                  </a:moveTo>
                  <a:cubicBezTo>
                    <a:pt x="11325" y="736"/>
                    <a:pt x="11291" y="770"/>
                    <a:pt x="11291" y="814"/>
                  </a:cubicBezTo>
                  <a:lnTo>
                    <a:pt x="11291" y="926"/>
                  </a:lnTo>
                  <a:cubicBezTo>
                    <a:pt x="11291" y="973"/>
                    <a:pt x="11325" y="1007"/>
                    <a:pt x="11369" y="1007"/>
                  </a:cubicBezTo>
                  <a:cubicBezTo>
                    <a:pt x="11415" y="1007"/>
                    <a:pt x="11450" y="973"/>
                    <a:pt x="11450" y="926"/>
                  </a:cubicBezTo>
                  <a:lnTo>
                    <a:pt x="11450" y="814"/>
                  </a:lnTo>
                  <a:cubicBezTo>
                    <a:pt x="11450" y="770"/>
                    <a:pt x="11415" y="736"/>
                    <a:pt x="11369" y="736"/>
                  </a:cubicBezTo>
                  <a:close/>
                  <a:moveTo>
                    <a:pt x="11013" y="870"/>
                  </a:moveTo>
                  <a:cubicBezTo>
                    <a:pt x="10970" y="870"/>
                    <a:pt x="10935" y="907"/>
                    <a:pt x="10935" y="951"/>
                  </a:cubicBezTo>
                  <a:lnTo>
                    <a:pt x="10935" y="1063"/>
                  </a:lnTo>
                  <a:cubicBezTo>
                    <a:pt x="10935" y="1107"/>
                    <a:pt x="10970" y="1144"/>
                    <a:pt x="11013" y="1144"/>
                  </a:cubicBezTo>
                  <a:cubicBezTo>
                    <a:pt x="11057" y="1144"/>
                    <a:pt x="11094" y="1107"/>
                    <a:pt x="11094" y="1063"/>
                  </a:cubicBezTo>
                  <a:lnTo>
                    <a:pt x="11094" y="951"/>
                  </a:lnTo>
                  <a:cubicBezTo>
                    <a:pt x="11094" y="907"/>
                    <a:pt x="11057" y="870"/>
                    <a:pt x="11013" y="870"/>
                  </a:cubicBezTo>
                  <a:close/>
                  <a:moveTo>
                    <a:pt x="10658" y="966"/>
                  </a:moveTo>
                  <a:cubicBezTo>
                    <a:pt x="10614" y="966"/>
                    <a:pt x="10577" y="1001"/>
                    <a:pt x="10577" y="1044"/>
                  </a:cubicBezTo>
                  <a:lnTo>
                    <a:pt x="10577" y="1157"/>
                  </a:lnTo>
                  <a:cubicBezTo>
                    <a:pt x="10577" y="1200"/>
                    <a:pt x="10614" y="1238"/>
                    <a:pt x="10658" y="1238"/>
                  </a:cubicBezTo>
                  <a:cubicBezTo>
                    <a:pt x="10702" y="1238"/>
                    <a:pt x="10739" y="1200"/>
                    <a:pt x="10739" y="1157"/>
                  </a:cubicBezTo>
                  <a:lnTo>
                    <a:pt x="10739" y="1044"/>
                  </a:lnTo>
                  <a:cubicBezTo>
                    <a:pt x="10739" y="1001"/>
                    <a:pt x="10702" y="966"/>
                    <a:pt x="10658" y="966"/>
                  </a:cubicBezTo>
                  <a:close/>
                  <a:moveTo>
                    <a:pt x="10303" y="1100"/>
                  </a:moveTo>
                  <a:cubicBezTo>
                    <a:pt x="10259" y="1100"/>
                    <a:pt x="10222" y="1138"/>
                    <a:pt x="10222" y="1182"/>
                  </a:cubicBezTo>
                  <a:lnTo>
                    <a:pt x="10222" y="1294"/>
                  </a:lnTo>
                  <a:cubicBezTo>
                    <a:pt x="10222" y="1337"/>
                    <a:pt x="10259" y="1375"/>
                    <a:pt x="10303" y="1375"/>
                  </a:cubicBezTo>
                  <a:cubicBezTo>
                    <a:pt x="10346" y="1375"/>
                    <a:pt x="10384" y="1337"/>
                    <a:pt x="10384" y="1294"/>
                  </a:cubicBezTo>
                  <a:lnTo>
                    <a:pt x="10384" y="1182"/>
                  </a:lnTo>
                  <a:cubicBezTo>
                    <a:pt x="10384" y="1138"/>
                    <a:pt x="10346" y="1100"/>
                    <a:pt x="10303" y="1100"/>
                  </a:cubicBezTo>
                  <a:close/>
                  <a:moveTo>
                    <a:pt x="9947" y="1238"/>
                  </a:moveTo>
                  <a:cubicBezTo>
                    <a:pt x="9904" y="1238"/>
                    <a:pt x="9866" y="1272"/>
                    <a:pt x="9866" y="1319"/>
                  </a:cubicBezTo>
                  <a:lnTo>
                    <a:pt x="9866" y="1431"/>
                  </a:lnTo>
                  <a:cubicBezTo>
                    <a:pt x="9866" y="1475"/>
                    <a:pt x="9904" y="1509"/>
                    <a:pt x="9947" y="1509"/>
                  </a:cubicBezTo>
                  <a:cubicBezTo>
                    <a:pt x="9991" y="1509"/>
                    <a:pt x="10028" y="1475"/>
                    <a:pt x="10028" y="1431"/>
                  </a:cubicBezTo>
                  <a:lnTo>
                    <a:pt x="10028" y="1319"/>
                  </a:lnTo>
                  <a:cubicBezTo>
                    <a:pt x="10028" y="1272"/>
                    <a:pt x="9991" y="1238"/>
                    <a:pt x="9947" y="1238"/>
                  </a:cubicBezTo>
                  <a:close/>
                  <a:moveTo>
                    <a:pt x="9592" y="1369"/>
                  </a:moveTo>
                  <a:cubicBezTo>
                    <a:pt x="9548" y="1369"/>
                    <a:pt x="9511" y="1406"/>
                    <a:pt x="9511" y="1450"/>
                  </a:cubicBezTo>
                  <a:lnTo>
                    <a:pt x="9511" y="1562"/>
                  </a:lnTo>
                  <a:cubicBezTo>
                    <a:pt x="9511" y="1605"/>
                    <a:pt x="9548" y="1643"/>
                    <a:pt x="9592" y="1643"/>
                  </a:cubicBezTo>
                  <a:cubicBezTo>
                    <a:pt x="9636" y="1643"/>
                    <a:pt x="9673" y="1605"/>
                    <a:pt x="9673" y="1562"/>
                  </a:cubicBezTo>
                  <a:lnTo>
                    <a:pt x="9673" y="1450"/>
                  </a:lnTo>
                  <a:cubicBezTo>
                    <a:pt x="9673" y="1406"/>
                    <a:pt x="9636" y="1369"/>
                    <a:pt x="9592" y="1369"/>
                  </a:cubicBezTo>
                  <a:close/>
                  <a:moveTo>
                    <a:pt x="9055" y="1708"/>
                  </a:moveTo>
                  <a:cubicBezTo>
                    <a:pt x="9045" y="1708"/>
                    <a:pt x="9035" y="1709"/>
                    <a:pt x="9025" y="1711"/>
                  </a:cubicBezTo>
                  <a:cubicBezTo>
                    <a:pt x="8888" y="1739"/>
                    <a:pt x="8819" y="1948"/>
                    <a:pt x="8869" y="2179"/>
                  </a:cubicBezTo>
                  <a:cubicBezTo>
                    <a:pt x="8912" y="2392"/>
                    <a:pt x="9043" y="2550"/>
                    <a:pt x="9172" y="2550"/>
                  </a:cubicBezTo>
                  <a:cubicBezTo>
                    <a:pt x="9182" y="2550"/>
                    <a:pt x="9192" y="2549"/>
                    <a:pt x="9202" y="2547"/>
                  </a:cubicBezTo>
                  <a:cubicBezTo>
                    <a:pt x="9336" y="2519"/>
                    <a:pt x="9405" y="2307"/>
                    <a:pt x="9358" y="2076"/>
                  </a:cubicBezTo>
                  <a:cubicBezTo>
                    <a:pt x="9312" y="1863"/>
                    <a:pt x="9181" y="1708"/>
                    <a:pt x="9055" y="1708"/>
                  </a:cubicBezTo>
                  <a:close/>
                  <a:moveTo>
                    <a:pt x="6035" y="2675"/>
                  </a:moveTo>
                  <a:cubicBezTo>
                    <a:pt x="5992" y="2675"/>
                    <a:pt x="5957" y="2709"/>
                    <a:pt x="5957" y="2756"/>
                  </a:cubicBezTo>
                  <a:lnTo>
                    <a:pt x="5957" y="2868"/>
                  </a:lnTo>
                  <a:cubicBezTo>
                    <a:pt x="5957" y="2911"/>
                    <a:pt x="5992" y="2946"/>
                    <a:pt x="6035" y="2946"/>
                  </a:cubicBezTo>
                  <a:cubicBezTo>
                    <a:pt x="6082" y="2946"/>
                    <a:pt x="6116" y="2911"/>
                    <a:pt x="6116" y="2868"/>
                  </a:cubicBezTo>
                  <a:lnTo>
                    <a:pt x="6116" y="2756"/>
                  </a:lnTo>
                  <a:cubicBezTo>
                    <a:pt x="6116" y="2709"/>
                    <a:pt x="6082" y="2675"/>
                    <a:pt x="6035" y="2675"/>
                  </a:cubicBezTo>
                  <a:close/>
                  <a:moveTo>
                    <a:pt x="5680" y="2812"/>
                  </a:moveTo>
                  <a:cubicBezTo>
                    <a:pt x="5636" y="2812"/>
                    <a:pt x="5602" y="2846"/>
                    <a:pt x="5602" y="2890"/>
                  </a:cubicBezTo>
                  <a:lnTo>
                    <a:pt x="5602" y="3002"/>
                  </a:lnTo>
                  <a:cubicBezTo>
                    <a:pt x="5602" y="3046"/>
                    <a:pt x="5636" y="3083"/>
                    <a:pt x="5680" y="3083"/>
                  </a:cubicBezTo>
                  <a:cubicBezTo>
                    <a:pt x="5724" y="3083"/>
                    <a:pt x="5761" y="3046"/>
                    <a:pt x="5761" y="3002"/>
                  </a:cubicBezTo>
                  <a:lnTo>
                    <a:pt x="5761" y="2890"/>
                  </a:lnTo>
                  <a:cubicBezTo>
                    <a:pt x="5761" y="2846"/>
                    <a:pt x="5724" y="2812"/>
                    <a:pt x="5680" y="2812"/>
                  </a:cubicBezTo>
                  <a:close/>
                  <a:moveTo>
                    <a:pt x="5325" y="2946"/>
                  </a:moveTo>
                  <a:cubicBezTo>
                    <a:pt x="5281" y="2946"/>
                    <a:pt x="5244" y="2983"/>
                    <a:pt x="5244" y="3027"/>
                  </a:cubicBezTo>
                  <a:lnTo>
                    <a:pt x="5244" y="3139"/>
                  </a:lnTo>
                  <a:cubicBezTo>
                    <a:pt x="5244" y="3183"/>
                    <a:pt x="5281" y="3220"/>
                    <a:pt x="5325" y="3220"/>
                  </a:cubicBezTo>
                  <a:cubicBezTo>
                    <a:pt x="5368" y="3220"/>
                    <a:pt x="5406" y="3183"/>
                    <a:pt x="5406" y="3139"/>
                  </a:cubicBezTo>
                  <a:lnTo>
                    <a:pt x="5406" y="3027"/>
                  </a:lnTo>
                  <a:cubicBezTo>
                    <a:pt x="5406" y="2983"/>
                    <a:pt x="5368" y="2946"/>
                    <a:pt x="5325" y="2946"/>
                  </a:cubicBezTo>
                  <a:close/>
                  <a:moveTo>
                    <a:pt x="581" y="3304"/>
                  </a:moveTo>
                  <a:cubicBezTo>
                    <a:pt x="511" y="3304"/>
                    <a:pt x="441" y="3319"/>
                    <a:pt x="378" y="3348"/>
                  </a:cubicBezTo>
                  <a:lnTo>
                    <a:pt x="38" y="3491"/>
                  </a:lnTo>
                  <a:cubicBezTo>
                    <a:pt x="1" y="3507"/>
                    <a:pt x="4" y="3563"/>
                    <a:pt x="44" y="3572"/>
                  </a:cubicBezTo>
                  <a:lnTo>
                    <a:pt x="2398" y="4280"/>
                  </a:lnTo>
                  <a:cubicBezTo>
                    <a:pt x="2398" y="4280"/>
                    <a:pt x="2404" y="4280"/>
                    <a:pt x="2417" y="4280"/>
                  </a:cubicBezTo>
                  <a:cubicBezTo>
                    <a:pt x="2542" y="4280"/>
                    <a:pt x="3269" y="4259"/>
                    <a:pt x="3601" y="3790"/>
                  </a:cubicBezTo>
                  <a:lnTo>
                    <a:pt x="662" y="3310"/>
                  </a:lnTo>
                  <a:cubicBezTo>
                    <a:pt x="635" y="3306"/>
                    <a:pt x="608" y="3304"/>
                    <a:pt x="581" y="3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4336657" y="2038334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1" y="0"/>
                  </a:moveTo>
                  <a:cubicBezTo>
                    <a:pt x="2121" y="0"/>
                    <a:pt x="874" y="371"/>
                    <a:pt x="132" y="1019"/>
                  </a:cubicBezTo>
                  <a:cubicBezTo>
                    <a:pt x="35" y="1104"/>
                    <a:pt x="1" y="1235"/>
                    <a:pt x="32" y="1356"/>
                  </a:cubicBezTo>
                  <a:cubicBezTo>
                    <a:pt x="35" y="1356"/>
                    <a:pt x="35" y="1359"/>
                    <a:pt x="35" y="1362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7" y="1598"/>
                    <a:pt x="367" y="1597"/>
                    <a:pt x="378" y="1596"/>
                  </a:cubicBezTo>
                  <a:cubicBezTo>
                    <a:pt x="768" y="1559"/>
                    <a:pt x="1650" y="1437"/>
                    <a:pt x="2385" y="1097"/>
                  </a:cubicBezTo>
                  <a:cubicBezTo>
                    <a:pt x="2149" y="147"/>
                    <a:pt x="2121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316864" y="1714466"/>
              <a:ext cx="1455487" cy="516516"/>
            </a:xfrm>
            <a:custGeom>
              <a:rect b="b" l="l" r="r" t="t"/>
              <a:pathLst>
                <a:path extrusionOk="0" h="4684" w="13199">
                  <a:moveTo>
                    <a:pt x="10677" y="1"/>
                  </a:moveTo>
                  <a:lnTo>
                    <a:pt x="10677" y="1"/>
                  </a:lnTo>
                  <a:cubicBezTo>
                    <a:pt x="10533" y="38"/>
                    <a:pt x="10380" y="85"/>
                    <a:pt x="10212" y="144"/>
                  </a:cubicBezTo>
                  <a:cubicBezTo>
                    <a:pt x="10000" y="257"/>
                    <a:pt x="10059" y="955"/>
                    <a:pt x="10106" y="1104"/>
                  </a:cubicBezTo>
                  <a:lnTo>
                    <a:pt x="10546" y="958"/>
                  </a:lnTo>
                  <a:cubicBezTo>
                    <a:pt x="10511" y="481"/>
                    <a:pt x="10677" y="4"/>
                    <a:pt x="10677" y="1"/>
                  </a:cubicBezTo>
                  <a:close/>
                  <a:moveTo>
                    <a:pt x="5141" y="2401"/>
                  </a:moveTo>
                  <a:lnTo>
                    <a:pt x="5141" y="2401"/>
                  </a:lnTo>
                  <a:cubicBezTo>
                    <a:pt x="5075" y="2448"/>
                    <a:pt x="5013" y="2498"/>
                    <a:pt x="4954" y="2551"/>
                  </a:cubicBezTo>
                  <a:cubicBezTo>
                    <a:pt x="4860" y="2632"/>
                    <a:pt x="4823" y="2763"/>
                    <a:pt x="4857" y="2884"/>
                  </a:cubicBezTo>
                  <a:cubicBezTo>
                    <a:pt x="4857" y="2887"/>
                    <a:pt x="4857" y="2890"/>
                    <a:pt x="4857" y="2894"/>
                  </a:cubicBezTo>
                  <a:cubicBezTo>
                    <a:pt x="4898" y="3033"/>
                    <a:pt x="5025" y="3129"/>
                    <a:pt x="5168" y="3129"/>
                  </a:cubicBezTo>
                  <a:cubicBezTo>
                    <a:pt x="5178" y="3129"/>
                    <a:pt x="5189" y="3128"/>
                    <a:pt x="5200" y="3127"/>
                  </a:cubicBezTo>
                  <a:cubicBezTo>
                    <a:pt x="5247" y="3121"/>
                    <a:pt x="5300" y="3118"/>
                    <a:pt x="5359" y="3109"/>
                  </a:cubicBezTo>
                  <a:cubicBezTo>
                    <a:pt x="5069" y="2825"/>
                    <a:pt x="5141" y="2404"/>
                    <a:pt x="5141" y="2401"/>
                  </a:cubicBezTo>
                  <a:close/>
                  <a:moveTo>
                    <a:pt x="2582" y="2990"/>
                  </a:moveTo>
                  <a:lnTo>
                    <a:pt x="2248" y="3118"/>
                  </a:lnTo>
                  <a:cubicBezTo>
                    <a:pt x="2151" y="3570"/>
                    <a:pt x="2248" y="4022"/>
                    <a:pt x="2248" y="4022"/>
                  </a:cubicBezTo>
                  <a:lnTo>
                    <a:pt x="2582" y="3900"/>
                  </a:lnTo>
                  <a:cubicBezTo>
                    <a:pt x="2507" y="3395"/>
                    <a:pt x="2582" y="2990"/>
                    <a:pt x="2582" y="2990"/>
                  </a:cubicBezTo>
                  <a:close/>
                  <a:moveTo>
                    <a:pt x="11450" y="2938"/>
                  </a:moveTo>
                  <a:cubicBezTo>
                    <a:pt x="11434" y="2938"/>
                    <a:pt x="11418" y="2940"/>
                    <a:pt x="11403" y="2943"/>
                  </a:cubicBezTo>
                  <a:cubicBezTo>
                    <a:pt x="11213" y="2984"/>
                    <a:pt x="11110" y="3261"/>
                    <a:pt x="11175" y="3561"/>
                  </a:cubicBezTo>
                  <a:cubicBezTo>
                    <a:pt x="11232" y="3838"/>
                    <a:pt x="11410" y="4039"/>
                    <a:pt x="11586" y="4039"/>
                  </a:cubicBezTo>
                  <a:cubicBezTo>
                    <a:pt x="11602" y="4039"/>
                    <a:pt x="11618" y="4038"/>
                    <a:pt x="11633" y="4034"/>
                  </a:cubicBezTo>
                  <a:cubicBezTo>
                    <a:pt x="11824" y="3994"/>
                    <a:pt x="11926" y="3720"/>
                    <a:pt x="11861" y="3417"/>
                  </a:cubicBezTo>
                  <a:cubicBezTo>
                    <a:pt x="11804" y="3140"/>
                    <a:pt x="11626" y="2938"/>
                    <a:pt x="11450" y="2938"/>
                  </a:cubicBezTo>
                  <a:close/>
                  <a:moveTo>
                    <a:pt x="9567" y="3807"/>
                  </a:moveTo>
                  <a:cubicBezTo>
                    <a:pt x="9501" y="3857"/>
                    <a:pt x="9439" y="3907"/>
                    <a:pt x="9380" y="3956"/>
                  </a:cubicBezTo>
                  <a:cubicBezTo>
                    <a:pt x="9283" y="4041"/>
                    <a:pt x="9249" y="4172"/>
                    <a:pt x="9280" y="4293"/>
                  </a:cubicBezTo>
                  <a:cubicBezTo>
                    <a:pt x="9283" y="4293"/>
                    <a:pt x="9283" y="4296"/>
                    <a:pt x="9283" y="4299"/>
                  </a:cubicBezTo>
                  <a:cubicBezTo>
                    <a:pt x="9324" y="4439"/>
                    <a:pt x="9451" y="4535"/>
                    <a:pt x="9594" y="4535"/>
                  </a:cubicBezTo>
                  <a:cubicBezTo>
                    <a:pt x="9605" y="4535"/>
                    <a:pt x="9615" y="4534"/>
                    <a:pt x="9626" y="4533"/>
                  </a:cubicBezTo>
                  <a:cubicBezTo>
                    <a:pt x="9673" y="4530"/>
                    <a:pt x="9726" y="4524"/>
                    <a:pt x="9785" y="4518"/>
                  </a:cubicBezTo>
                  <a:cubicBezTo>
                    <a:pt x="9492" y="4231"/>
                    <a:pt x="9567" y="3810"/>
                    <a:pt x="9567" y="3807"/>
                  </a:cubicBezTo>
                  <a:close/>
                  <a:moveTo>
                    <a:pt x="12718" y="322"/>
                  </a:moveTo>
                  <a:lnTo>
                    <a:pt x="12718" y="322"/>
                  </a:lnTo>
                  <a:cubicBezTo>
                    <a:pt x="12796" y="391"/>
                    <a:pt x="12874" y="487"/>
                    <a:pt x="12846" y="590"/>
                  </a:cubicBezTo>
                  <a:cubicBezTo>
                    <a:pt x="12572" y="1270"/>
                    <a:pt x="7865" y="2784"/>
                    <a:pt x="5206" y="3632"/>
                  </a:cubicBezTo>
                  <a:cubicBezTo>
                    <a:pt x="2547" y="4480"/>
                    <a:pt x="1" y="4536"/>
                    <a:pt x="1" y="4536"/>
                  </a:cubicBezTo>
                  <a:lnTo>
                    <a:pt x="1" y="4683"/>
                  </a:lnTo>
                  <a:cubicBezTo>
                    <a:pt x="1" y="4683"/>
                    <a:pt x="61" y="4683"/>
                    <a:pt x="168" y="4683"/>
                  </a:cubicBezTo>
                  <a:cubicBezTo>
                    <a:pt x="826" y="4683"/>
                    <a:pt x="3268" y="4667"/>
                    <a:pt x="4573" y="4436"/>
                  </a:cubicBezTo>
                  <a:cubicBezTo>
                    <a:pt x="12784" y="1765"/>
                    <a:pt x="13198" y="1026"/>
                    <a:pt x="13108" y="631"/>
                  </a:cubicBezTo>
                  <a:cubicBezTo>
                    <a:pt x="13074" y="468"/>
                    <a:pt x="12887" y="375"/>
                    <a:pt x="12718" y="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4554665" y="2052780"/>
              <a:ext cx="64730" cy="92849"/>
            </a:xfrm>
            <a:custGeom>
              <a:rect b="b" l="l" r="r" t="t"/>
              <a:pathLst>
                <a:path extrusionOk="0" h="842" w="587">
                  <a:moveTo>
                    <a:pt x="236" y="0"/>
                  </a:moveTo>
                  <a:cubicBezTo>
                    <a:pt x="226" y="0"/>
                    <a:pt x="216" y="1"/>
                    <a:pt x="206" y="3"/>
                  </a:cubicBezTo>
                  <a:cubicBezTo>
                    <a:pt x="69" y="31"/>
                    <a:pt x="0" y="243"/>
                    <a:pt x="47" y="474"/>
                  </a:cubicBezTo>
                  <a:cubicBezTo>
                    <a:pt x="93" y="687"/>
                    <a:pt x="224" y="842"/>
                    <a:pt x="350" y="842"/>
                  </a:cubicBezTo>
                  <a:cubicBezTo>
                    <a:pt x="360" y="842"/>
                    <a:pt x="370" y="841"/>
                    <a:pt x="380" y="839"/>
                  </a:cubicBezTo>
                  <a:cubicBezTo>
                    <a:pt x="518" y="811"/>
                    <a:pt x="586" y="602"/>
                    <a:pt x="536" y="371"/>
                  </a:cubicBezTo>
                  <a:cubicBezTo>
                    <a:pt x="493" y="158"/>
                    <a:pt x="362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30"/>
          <p:cNvSpPr/>
          <p:nvPr/>
        </p:nvSpPr>
        <p:spPr>
          <a:xfrm>
            <a:off x="304901" y="406312"/>
            <a:ext cx="110" cy="176105"/>
          </a:xfrm>
          <a:custGeom>
            <a:rect b="b" l="l" r="r" t="t"/>
            <a:pathLst>
              <a:path extrusionOk="0" fill="none" h="1597" w="1">
                <a:moveTo>
                  <a:pt x="0" y="1596"/>
                </a:moveTo>
                <a:lnTo>
                  <a:pt x="0" y="0"/>
                </a:lnTo>
              </a:path>
            </a:pathLst>
          </a:custGeom>
          <a:noFill/>
          <a:ln cap="flat" cmpd="sng" w="1725">
            <a:solidFill>
              <a:srgbClr val="1792AF"/>
            </a:solidFill>
            <a:prstDash val="solid"/>
            <a:miter lim="31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0"/>
          <p:cNvGrpSpPr/>
          <p:nvPr/>
        </p:nvGrpSpPr>
        <p:grpSpPr>
          <a:xfrm flipH="1">
            <a:off x="727165" y="3184537"/>
            <a:ext cx="2504416" cy="1958986"/>
            <a:chOff x="2650051" y="2569403"/>
            <a:chExt cx="3209144" cy="2510233"/>
          </a:xfrm>
        </p:grpSpPr>
        <p:sp>
          <p:nvSpPr>
            <p:cNvPr id="554" name="Google Shape;554;p30"/>
            <p:cNvSpPr/>
            <p:nvPr/>
          </p:nvSpPr>
          <p:spPr>
            <a:xfrm>
              <a:off x="3057395" y="3504287"/>
              <a:ext cx="287811" cy="1192818"/>
            </a:xfrm>
            <a:custGeom>
              <a:rect b="b" l="l" r="r" t="t"/>
              <a:pathLst>
                <a:path extrusionOk="0" h="10817" w="2610">
                  <a:moveTo>
                    <a:pt x="0" y="0"/>
                  </a:moveTo>
                  <a:lnTo>
                    <a:pt x="0" y="736"/>
                  </a:lnTo>
                  <a:lnTo>
                    <a:pt x="571" y="736"/>
                  </a:lnTo>
                  <a:lnTo>
                    <a:pt x="571" y="10817"/>
                  </a:lnTo>
                  <a:lnTo>
                    <a:pt x="2039" y="10817"/>
                  </a:lnTo>
                  <a:lnTo>
                    <a:pt x="2039" y="736"/>
                  </a:lnTo>
                  <a:lnTo>
                    <a:pt x="2609" y="736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815348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369" y="0"/>
                  </a:moveTo>
                  <a:cubicBezTo>
                    <a:pt x="166" y="0"/>
                    <a:pt x="1" y="166"/>
                    <a:pt x="1" y="368"/>
                  </a:cubicBezTo>
                  <a:cubicBezTo>
                    <a:pt x="1" y="571"/>
                    <a:pt x="166" y="736"/>
                    <a:pt x="369" y="736"/>
                  </a:cubicBezTo>
                  <a:lnTo>
                    <a:pt x="1628" y="736"/>
                  </a:lnTo>
                  <a:lnTo>
                    <a:pt x="1628" y="10817"/>
                  </a:lnTo>
                  <a:lnTo>
                    <a:pt x="2766" y="10817"/>
                  </a:lnTo>
                  <a:lnTo>
                    <a:pt x="2766" y="736"/>
                  </a:lnTo>
                  <a:lnTo>
                    <a:pt x="2195" y="736"/>
                  </a:lnTo>
                  <a:lnTo>
                    <a:pt x="2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721948" y="3045777"/>
              <a:ext cx="958709" cy="458623"/>
            </a:xfrm>
            <a:custGeom>
              <a:rect b="b" l="l" r="r" t="t"/>
              <a:pathLst>
                <a:path extrusionOk="0" h="4159" w="8694">
                  <a:moveTo>
                    <a:pt x="0" y="0"/>
                  </a:moveTo>
                  <a:lnTo>
                    <a:pt x="1344" y="4158"/>
                  </a:lnTo>
                  <a:lnTo>
                    <a:pt x="7350" y="4158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169100" y="2712646"/>
              <a:ext cx="60209" cy="208415"/>
            </a:xfrm>
            <a:custGeom>
              <a:rect b="b" l="l" r="r" t="t"/>
              <a:pathLst>
                <a:path extrusionOk="0" h="1890" w="546">
                  <a:moveTo>
                    <a:pt x="0" y="1"/>
                  </a:moveTo>
                  <a:lnTo>
                    <a:pt x="0" y="1890"/>
                  </a:lnTo>
                  <a:lnTo>
                    <a:pt x="546" y="189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650051" y="2605462"/>
              <a:ext cx="453441" cy="440428"/>
            </a:xfrm>
            <a:custGeom>
              <a:rect b="b" l="l" r="r" t="t"/>
              <a:pathLst>
                <a:path extrusionOk="0" h="3994" w="4112">
                  <a:moveTo>
                    <a:pt x="2351" y="0"/>
                  </a:moveTo>
                  <a:cubicBezTo>
                    <a:pt x="2276" y="0"/>
                    <a:pt x="2214" y="63"/>
                    <a:pt x="2214" y="137"/>
                  </a:cubicBezTo>
                  <a:lnTo>
                    <a:pt x="2214" y="2628"/>
                  </a:lnTo>
                  <a:lnTo>
                    <a:pt x="1958" y="2628"/>
                  </a:lnTo>
                  <a:lnTo>
                    <a:pt x="1958" y="639"/>
                  </a:lnTo>
                  <a:cubicBezTo>
                    <a:pt x="1958" y="564"/>
                    <a:pt x="1896" y="502"/>
                    <a:pt x="1821" y="502"/>
                  </a:cubicBezTo>
                  <a:cubicBezTo>
                    <a:pt x="1743" y="502"/>
                    <a:pt x="1684" y="564"/>
                    <a:pt x="1684" y="639"/>
                  </a:cubicBezTo>
                  <a:lnTo>
                    <a:pt x="1684" y="2684"/>
                  </a:lnTo>
                  <a:cubicBezTo>
                    <a:pt x="1556" y="2756"/>
                    <a:pt x="1472" y="2893"/>
                    <a:pt x="1472" y="3049"/>
                  </a:cubicBezTo>
                  <a:lnTo>
                    <a:pt x="1472" y="3279"/>
                  </a:lnTo>
                  <a:lnTo>
                    <a:pt x="356" y="3279"/>
                  </a:lnTo>
                  <a:cubicBezTo>
                    <a:pt x="160" y="3279"/>
                    <a:pt x="1" y="3438"/>
                    <a:pt x="1" y="3638"/>
                  </a:cubicBezTo>
                  <a:cubicBezTo>
                    <a:pt x="1" y="3834"/>
                    <a:pt x="160" y="3993"/>
                    <a:pt x="356" y="3993"/>
                  </a:cubicBezTo>
                  <a:lnTo>
                    <a:pt x="3024" y="3993"/>
                  </a:lnTo>
                  <a:lnTo>
                    <a:pt x="3024" y="3279"/>
                  </a:lnTo>
                  <a:lnTo>
                    <a:pt x="3604" y="3279"/>
                  </a:lnTo>
                  <a:lnTo>
                    <a:pt x="3604" y="2628"/>
                  </a:lnTo>
                  <a:lnTo>
                    <a:pt x="4112" y="2628"/>
                  </a:lnTo>
                  <a:lnTo>
                    <a:pt x="4112" y="1977"/>
                  </a:lnTo>
                  <a:lnTo>
                    <a:pt x="3093" y="1977"/>
                  </a:lnTo>
                  <a:cubicBezTo>
                    <a:pt x="2906" y="1977"/>
                    <a:pt x="2750" y="2132"/>
                    <a:pt x="2750" y="2319"/>
                  </a:cubicBezTo>
                  <a:lnTo>
                    <a:pt x="2750" y="2628"/>
                  </a:lnTo>
                  <a:lnTo>
                    <a:pt x="2491" y="2628"/>
                  </a:lnTo>
                  <a:lnTo>
                    <a:pt x="2491" y="137"/>
                  </a:lnTo>
                  <a:cubicBezTo>
                    <a:pt x="2491" y="63"/>
                    <a:pt x="2429" y="0"/>
                    <a:pt x="23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2983513" y="2823359"/>
              <a:ext cx="435576" cy="222530"/>
            </a:xfrm>
            <a:custGeom>
              <a:rect b="b" l="l" r="r" t="t"/>
              <a:pathLst>
                <a:path extrusionOk="0" h="2018" w="3950">
                  <a:moveTo>
                    <a:pt x="1088" y="1"/>
                  </a:moveTo>
                  <a:lnTo>
                    <a:pt x="1088" y="652"/>
                  </a:lnTo>
                  <a:lnTo>
                    <a:pt x="580" y="652"/>
                  </a:lnTo>
                  <a:lnTo>
                    <a:pt x="580" y="1303"/>
                  </a:lnTo>
                  <a:lnTo>
                    <a:pt x="0" y="1303"/>
                  </a:lnTo>
                  <a:lnTo>
                    <a:pt x="0" y="2017"/>
                  </a:lnTo>
                  <a:lnTo>
                    <a:pt x="3949" y="2017"/>
                  </a:lnTo>
                  <a:lnTo>
                    <a:pt x="3949" y="1303"/>
                  </a:lnTo>
                  <a:lnTo>
                    <a:pt x="3367" y="1303"/>
                  </a:lnTo>
                  <a:lnTo>
                    <a:pt x="3367" y="652"/>
                  </a:lnTo>
                  <a:lnTo>
                    <a:pt x="2862" y="65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282129" y="3504287"/>
              <a:ext cx="305014" cy="1192818"/>
            </a:xfrm>
            <a:custGeom>
              <a:rect b="b" l="l" r="r" t="t"/>
              <a:pathLst>
                <a:path extrusionOk="0" h="10817" w="2766">
                  <a:moveTo>
                    <a:pt x="571" y="0"/>
                  </a:moveTo>
                  <a:lnTo>
                    <a:pt x="571" y="736"/>
                  </a:lnTo>
                  <a:lnTo>
                    <a:pt x="1" y="736"/>
                  </a:lnTo>
                  <a:lnTo>
                    <a:pt x="1" y="10817"/>
                  </a:lnTo>
                  <a:lnTo>
                    <a:pt x="1139" y="10817"/>
                  </a:lnTo>
                  <a:lnTo>
                    <a:pt x="1139" y="736"/>
                  </a:lnTo>
                  <a:lnTo>
                    <a:pt x="2398" y="736"/>
                  </a:lnTo>
                  <a:cubicBezTo>
                    <a:pt x="2600" y="736"/>
                    <a:pt x="2766" y="571"/>
                    <a:pt x="2766" y="368"/>
                  </a:cubicBezTo>
                  <a:cubicBezTo>
                    <a:pt x="2766" y="166"/>
                    <a:pt x="2600" y="0"/>
                    <a:pt x="2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307601" y="3045777"/>
              <a:ext cx="134532" cy="458623"/>
            </a:xfrm>
            <a:custGeom>
              <a:rect b="b" l="l" r="r" t="t"/>
              <a:pathLst>
                <a:path extrusionOk="0" h="4159" w="1220">
                  <a:moveTo>
                    <a:pt x="836" y="0"/>
                  </a:moveTo>
                  <a:lnTo>
                    <a:pt x="1" y="4158"/>
                  </a:lnTo>
                  <a:lnTo>
                    <a:pt x="340" y="4158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2960135" y="3045777"/>
              <a:ext cx="134422" cy="458623"/>
            </a:xfrm>
            <a:custGeom>
              <a:rect b="b" l="l" r="r" t="t"/>
              <a:pathLst>
                <a:path extrusionOk="0" h="4159" w="1219">
                  <a:moveTo>
                    <a:pt x="0" y="0"/>
                  </a:moveTo>
                  <a:lnTo>
                    <a:pt x="882" y="4158"/>
                  </a:lnTo>
                  <a:lnTo>
                    <a:pt x="1219" y="41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2721948" y="3045777"/>
              <a:ext cx="958709" cy="240725"/>
            </a:xfrm>
            <a:custGeom>
              <a:rect b="b" l="l" r="r" t="t"/>
              <a:pathLst>
                <a:path extrusionOk="0" h="2183" w="8694">
                  <a:moveTo>
                    <a:pt x="0" y="0"/>
                  </a:moveTo>
                  <a:lnTo>
                    <a:pt x="705" y="2182"/>
                  </a:lnTo>
                  <a:lnTo>
                    <a:pt x="2609" y="359"/>
                  </a:lnTo>
                  <a:lnTo>
                    <a:pt x="6075" y="359"/>
                  </a:lnTo>
                  <a:lnTo>
                    <a:pt x="8329" y="1132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2835638" y="2675925"/>
              <a:ext cx="89210" cy="206651"/>
            </a:xfrm>
            <a:custGeom>
              <a:rect b="b" l="l" r="r" t="t"/>
              <a:pathLst>
                <a:path extrusionOk="0" h="1874" w="809">
                  <a:moveTo>
                    <a:pt x="531" y="0"/>
                  </a:moveTo>
                  <a:lnTo>
                    <a:pt x="531" y="571"/>
                  </a:lnTo>
                  <a:lnTo>
                    <a:pt x="808" y="571"/>
                  </a:lnTo>
                  <a:lnTo>
                    <a:pt x="808" y="0"/>
                  </a:lnTo>
                  <a:close/>
                  <a:moveTo>
                    <a:pt x="1" y="465"/>
                  </a:moveTo>
                  <a:lnTo>
                    <a:pt x="1" y="1035"/>
                  </a:lnTo>
                  <a:lnTo>
                    <a:pt x="275" y="1035"/>
                  </a:lnTo>
                  <a:lnTo>
                    <a:pt x="275" y="465"/>
                  </a:lnTo>
                  <a:close/>
                  <a:moveTo>
                    <a:pt x="531" y="839"/>
                  </a:moveTo>
                  <a:lnTo>
                    <a:pt x="531" y="1409"/>
                  </a:lnTo>
                  <a:lnTo>
                    <a:pt x="808" y="1409"/>
                  </a:lnTo>
                  <a:lnTo>
                    <a:pt x="808" y="839"/>
                  </a:lnTo>
                  <a:close/>
                  <a:moveTo>
                    <a:pt x="1" y="1303"/>
                  </a:moveTo>
                  <a:lnTo>
                    <a:pt x="1" y="1874"/>
                  </a:lnTo>
                  <a:lnTo>
                    <a:pt x="275" y="1874"/>
                  </a:lnTo>
                  <a:lnTo>
                    <a:pt x="275" y="13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2661078" y="4647806"/>
              <a:ext cx="1819717" cy="431496"/>
            </a:xfrm>
            <a:custGeom>
              <a:rect b="b" l="l" r="r" t="t"/>
              <a:pathLst>
                <a:path extrusionOk="0" h="3913" w="16502">
                  <a:moveTo>
                    <a:pt x="0" y="1"/>
                  </a:moveTo>
                  <a:lnTo>
                    <a:pt x="0" y="3913"/>
                  </a:lnTo>
                  <a:lnTo>
                    <a:pt x="16502" y="3913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2661078" y="4647806"/>
              <a:ext cx="1819717" cy="431827"/>
            </a:xfrm>
            <a:custGeom>
              <a:rect b="b" l="l" r="r" t="t"/>
              <a:pathLst>
                <a:path extrusionOk="0" h="3916" w="16502">
                  <a:moveTo>
                    <a:pt x="5817" y="456"/>
                  </a:moveTo>
                  <a:lnTo>
                    <a:pt x="5817" y="939"/>
                  </a:lnTo>
                  <a:lnTo>
                    <a:pt x="2993" y="939"/>
                  </a:lnTo>
                  <a:lnTo>
                    <a:pt x="2993" y="456"/>
                  </a:lnTo>
                  <a:close/>
                  <a:moveTo>
                    <a:pt x="10321" y="456"/>
                  </a:moveTo>
                  <a:lnTo>
                    <a:pt x="10321" y="939"/>
                  </a:lnTo>
                  <a:lnTo>
                    <a:pt x="6181" y="939"/>
                  </a:lnTo>
                  <a:lnTo>
                    <a:pt x="6181" y="456"/>
                  </a:lnTo>
                  <a:close/>
                  <a:moveTo>
                    <a:pt x="13510" y="456"/>
                  </a:moveTo>
                  <a:lnTo>
                    <a:pt x="13510" y="939"/>
                  </a:lnTo>
                  <a:lnTo>
                    <a:pt x="10686" y="939"/>
                  </a:lnTo>
                  <a:lnTo>
                    <a:pt x="10686" y="456"/>
                  </a:lnTo>
                  <a:close/>
                  <a:moveTo>
                    <a:pt x="5817" y="995"/>
                  </a:moveTo>
                  <a:lnTo>
                    <a:pt x="5817" y="1668"/>
                  </a:lnTo>
                  <a:lnTo>
                    <a:pt x="2993" y="1668"/>
                  </a:lnTo>
                  <a:lnTo>
                    <a:pt x="2993" y="995"/>
                  </a:lnTo>
                  <a:close/>
                  <a:moveTo>
                    <a:pt x="10321" y="995"/>
                  </a:moveTo>
                  <a:lnTo>
                    <a:pt x="10321" y="1668"/>
                  </a:lnTo>
                  <a:lnTo>
                    <a:pt x="6181" y="1668"/>
                  </a:lnTo>
                  <a:lnTo>
                    <a:pt x="6181" y="995"/>
                  </a:lnTo>
                  <a:close/>
                  <a:moveTo>
                    <a:pt x="13510" y="995"/>
                  </a:moveTo>
                  <a:lnTo>
                    <a:pt x="13510" y="1668"/>
                  </a:lnTo>
                  <a:lnTo>
                    <a:pt x="10686" y="1668"/>
                  </a:lnTo>
                  <a:lnTo>
                    <a:pt x="10686" y="995"/>
                  </a:lnTo>
                  <a:close/>
                  <a:moveTo>
                    <a:pt x="5817" y="1725"/>
                  </a:moveTo>
                  <a:lnTo>
                    <a:pt x="5817" y="2401"/>
                  </a:lnTo>
                  <a:lnTo>
                    <a:pt x="2993" y="2401"/>
                  </a:lnTo>
                  <a:lnTo>
                    <a:pt x="2993" y="1725"/>
                  </a:lnTo>
                  <a:close/>
                  <a:moveTo>
                    <a:pt x="8236" y="1725"/>
                  </a:moveTo>
                  <a:lnTo>
                    <a:pt x="8236" y="2401"/>
                  </a:lnTo>
                  <a:lnTo>
                    <a:pt x="6181" y="2401"/>
                  </a:lnTo>
                  <a:lnTo>
                    <a:pt x="6181" y="1725"/>
                  </a:lnTo>
                  <a:close/>
                  <a:moveTo>
                    <a:pt x="10321" y="1725"/>
                  </a:moveTo>
                  <a:lnTo>
                    <a:pt x="10321" y="2401"/>
                  </a:lnTo>
                  <a:lnTo>
                    <a:pt x="8292" y="2401"/>
                  </a:lnTo>
                  <a:lnTo>
                    <a:pt x="8292" y="1725"/>
                  </a:lnTo>
                  <a:close/>
                  <a:moveTo>
                    <a:pt x="13510" y="1725"/>
                  </a:moveTo>
                  <a:lnTo>
                    <a:pt x="13510" y="2401"/>
                  </a:lnTo>
                  <a:lnTo>
                    <a:pt x="10686" y="2401"/>
                  </a:lnTo>
                  <a:lnTo>
                    <a:pt x="10686" y="1725"/>
                  </a:lnTo>
                  <a:close/>
                  <a:moveTo>
                    <a:pt x="5817" y="2454"/>
                  </a:moveTo>
                  <a:lnTo>
                    <a:pt x="5817" y="3130"/>
                  </a:lnTo>
                  <a:lnTo>
                    <a:pt x="2993" y="3130"/>
                  </a:lnTo>
                  <a:lnTo>
                    <a:pt x="2993" y="2454"/>
                  </a:lnTo>
                  <a:close/>
                  <a:moveTo>
                    <a:pt x="8236" y="2454"/>
                  </a:moveTo>
                  <a:lnTo>
                    <a:pt x="8236" y="3130"/>
                  </a:lnTo>
                  <a:lnTo>
                    <a:pt x="6181" y="3130"/>
                  </a:lnTo>
                  <a:lnTo>
                    <a:pt x="6181" y="2454"/>
                  </a:lnTo>
                  <a:close/>
                  <a:moveTo>
                    <a:pt x="10321" y="2454"/>
                  </a:moveTo>
                  <a:lnTo>
                    <a:pt x="10321" y="3130"/>
                  </a:lnTo>
                  <a:lnTo>
                    <a:pt x="8292" y="3130"/>
                  </a:lnTo>
                  <a:lnTo>
                    <a:pt x="8292" y="2454"/>
                  </a:lnTo>
                  <a:close/>
                  <a:moveTo>
                    <a:pt x="13510" y="2454"/>
                  </a:moveTo>
                  <a:lnTo>
                    <a:pt x="13510" y="3130"/>
                  </a:lnTo>
                  <a:lnTo>
                    <a:pt x="10686" y="3130"/>
                  </a:lnTo>
                  <a:lnTo>
                    <a:pt x="10686" y="2454"/>
                  </a:lnTo>
                  <a:close/>
                  <a:moveTo>
                    <a:pt x="5817" y="3186"/>
                  </a:moveTo>
                  <a:lnTo>
                    <a:pt x="5817" y="3860"/>
                  </a:lnTo>
                  <a:lnTo>
                    <a:pt x="2993" y="3860"/>
                  </a:lnTo>
                  <a:lnTo>
                    <a:pt x="2993" y="3186"/>
                  </a:lnTo>
                  <a:close/>
                  <a:moveTo>
                    <a:pt x="8236" y="3186"/>
                  </a:moveTo>
                  <a:lnTo>
                    <a:pt x="8236" y="3860"/>
                  </a:lnTo>
                  <a:lnTo>
                    <a:pt x="6181" y="3860"/>
                  </a:lnTo>
                  <a:lnTo>
                    <a:pt x="6181" y="3186"/>
                  </a:lnTo>
                  <a:close/>
                  <a:moveTo>
                    <a:pt x="10321" y="3186"/>
                  </a:moveTo>
                  <a:lnTo>
                    <a:pt x="10321" y="3860"/>
                  </a:lnTo>
                  <a:lnTo>
                    <a:pt x="8292" y="3860"/>
                  </a:lnTo>
                  <a:lnTo>
                    <a:pt x="8292" y="3186"/>
                  </a:lnTo>
                  <a:close/>
                  <a:moveTo>
                    <a:pt x="13510" y="3186"/>
                  </a:moveTo>
                  <a:lnTo>
                    <a:pt x="13510" y="3860"/>
                  </a:lnTo>
                  <a:lnTo>
                    <a:pt x="10686" y="3860"/>
                  </a:lnTo>
                  <a:lnTo>
                    <a:pt x="10686" y="3186"/>
                  </a:lnTo>
                  <a:close/>
                  <a:moveTo>
                    <a:pt x="0" y="1"/>
                  </a:moveTo>
                  <a:lnTo>
                    <a:pt x="0" y="456"/>
                  </a:lnTo>
                  <a:lnTo>
                    <a:pt x="2628" y="456"/>
                  </a:lnTo>
                  <a:lnTo>
                    <a:pt x="2628" y="939"/>
                  </a:lnTo>
                  <a:lnTo>
                    <a:pt x="0" y="939"/>
                  </a:lnTo>
                  <a:lnTo>
                    <a:pt x="0" y="995"/>
                  </a:lnTo>
                  <a:lnTo>
                    <a:pt x="2628" y="995"/>
                  </a:lnTo>
                  <a:lnTo>
                    <a:pt x="2628" y="1668"/>
                  </a:lnTo>
                  <a:lnTo>
                    <a:pt x="0" y="1668"/>
                  </a:lnTo>
                  <a:lnTo>
                    <a:pt x="0" y="1725"/>
                  </a:lnTo>
                  <a:lnTo>
                    <a:pt x="2628" y="1725"/>
                  </a:lnTo>
                  <a:lnTo>
                    <a:pt x="2628" y="2401"/>
                  </a:lnTo>
                  <a:lnTo>
                    <a:pt x="0" y="2401"/>
                  </a:lnTo>
                  <a:lnTo>
                    <a:pt x="0" y="2454"/>
                  </a:lnTo>
                  <a:lnTo>
                    <a:pt x="2628" y="2454"/>
                  </a:lnTo>
                  <a:lnTo>
                    <a:pt x="2628" y="3130"/>
                  </a:lnTo>
                  <a:lnTo>
                    <a:pt x="0" y="3130"/>
                  </a:lnTo>
                  <a:lnTo>
                    <a:pt x="0" y="3186"/>
                  </a:lnTo>
                  <a:lnTo>
                    <a:pt x="2628" y="3186"/>
                  </a:lnTo>
                  <a:lnTo>
                    <a:pt x="2628" y="3860"/>
                  </a:lnTo>
                  <a:lnTo>
                    <a:pt x="0" y="3860"/>
                  </a:lnTo>
                  <a:lnTo>
                    <a:pt x="0" y="3916"/>
                  </a:lnTo>
                  <a:lnTo>
                    <a:pt x="16502" y="3916"/>
                  </a:lnTo>
                  <a:lnTo>
                    <a:pt x="16502" y="3860"/>
                  </a:lnTo>
                  <a:lnTo>
                    <a:pt x="13874" y="3860"/>
                  </a:lnTo>
                  <a:lnTo>
                    <a:pt x="13874" y="3186"/>
                  </a:lnTo>
                  <a:lnTo>
                    <a:pt x="16502" y="3186"/>
                  </a:lnTo>
                  <a:lnTo>
                    <a:pt x="16502" y="3130"/>
                  </a:lnTo>
                  <a:lnTo>
                    <a:pt x="13874" y="3130"/>
                  </a:lnTo>
                  <a:lnTo>
                    <a:pt x="13874" y="2454"/>
                  </a:lnTo>
                  <a:lnTo>
                    <a:pt x="16502" y="2454"/>
                  </a:lnTo>
                  <a:lnTo>
                    <a:pt x="16502" y="2401"/>
                  </a:lnTo>
                  <a:lnTo>
                    <a:pt x="13874" y="2401"/>
                  </a:lnTo>
                  <a:lnTo>
                    <a:pt x="13874" y="1725"/>
                  </a:lnTo>
                  <a:lnTo>
                    <a:pt x="16502" y="1725"/>
                  </a:lnTo>
                  <a:lnTo>
                    <a:pt x="16502" y="1668"/>
                  </a:lnTo>
                  <a:lnTo>
                    <a:pt x="13874" y="1668"/>
                  </a:lnTo>
                  <a:lnTo>
                    <a:pt x="13874" y="995"/>
                  </a:lnTo>
                  <a:lnTo>
                    <a:pt x="16502" y="995"/>
                  </a:lnTo>
                  <a:lnTo>
                    <a:pt x="16502" y="939"/>
                  </a:lnTo>
                  <a:lnTo>
                    <a:pt x="13874" y="939"/>
                  </a:lnTo>
                  <a:lnTo>
                    <a:pt x="13874" y="456"/>
                  </a:lnTo>
                  <a:lnTo>
                    <a:pt x="16502" y="456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526932" y="4248401"/>
              <a:ext cx="2141823" cy="830903"/>
            </a:xfrm>
            <a:custGeom>
              <a:rect b="b" l="l" r="r" t="t"/>
              <a:pathLst>
                <a:path extrusionOk="0" h="7535" w="19423">
                  <a:moveTo>
                    <a:pt x="9725" y="1"/>
                  </a:moveTo>
                  <a:cubicBezTo>
                    <a:pt x="5150" y="1"/>
                    <a:pt x="3276" y="2114"/>
                    <a:pt x="2868" y="2931"/>
                  </a:cubicBezTo>
                  <a:lnTo>
                    <a:pt x="0" y="2931"/>
                  </a:lnTo>
                  <a:lnTo>
                    <a:pt x="0" y="7535"/>
                  </a:lnTo>
                  <a:lnTo>
                    <a:pt x="19422" y="7535"/>
                  </a:lnTo>
                  <a:lnTo>
                    <a:pt x="19422" y="2931"/>
                  </a:lnTo>
                  <a:lnTo>
                    <a:pt x="16726" y="2931"/>
                  </a:lnTo>
                  <a:cubicBezTo>
                    <a:pt x="16165" y="2164"/>
                    <a:pt x="14192" y="1"/>
                    <a:pt x="9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526932" y="4094131"/>
              <a:ext cx="2332263" cy="985505"/>
            </a:xfrm>
            <a:custGeom>
              <a:rect b="b" l="l" r="r" t="t"/>
              <a:pathLst>
                <a:path extrusionOk="0" h="8937" w="21150">
                  <a:moveTo>
                    <a:pt x="7029" y="1948"/>
                  </a:moveTo>
                  <a:lnTo>
                    <a:pt x="7029" y="2753"/>
                  </a:lnTo>
                  <a:lnTo>
                    <a:pt x="4888" y="2753"/>
                  </a:lnTo>
                  <a:cubicBezTo>
                    <a:pt x="5489" y="2416"/>
                    <a:pt x="6216" y="2142"/>
                    <a:pt x="7029" y="1948"/>
                  </a:cubicBezTo>
                  <a:close/>
                  <a:moveTo>
                    <a:pt x="9725" y="1649"/>
                  </a:moveTo>
                  <a:cubicBezTo>
                    <a:pt x="10648" y="1649"/>
                    <a:pt x="11530" y="1749"/>
                    <a:pt x="12328" y="1927"/>
                  </a:cubicBezTo>
                  <a:lnTo>
                    <a:pt x="12328" y="2753"/>
                  </a:lnTo>
                  <a:lnTo>
                    <a:pt x="7095" y="2753"/>
                  </a:lnTo>
                  <a:lnTo>
                    <a:pt x="7095" y="1936"/>
                  </a:lnTo>
                  <a:cubicBezTo>
                    <a:pt x="7902" y="1749"/>
                    <a:pt x="8790" y="1649"/>
                    <a:pt x="9725" y="1649"/>
                  </a:cubicBezTo>
                  <a:close/>
                  <a:moveTo>
                    <a:pt x="12394" y="1942"/>
                  </a:moveTo>
                  <a:cubicBezTo>
                    <a:pt x="13216" y="2135"/>
                    <a:pt x="13955" y="2413"/>
                    <a:pt x="14563" y="2753"/>
                  </a:cubicBezTo>
                  <a:lnTo>
                    <a:pt x="12394" y="2753"/>
                  </a:lnTo>
                  <a:lnTo>
                    <a:pt x="12394" y="1942"/>
                  </a:lnTo>
                  <a:close/>
                  <a:moveTo>
                    <a:pt x="7029" y="2818"/>
                  </a:moveTo>
                  <a:lnTo>
                    <a:pt x="7029" y="3526"/>
                  </a:lnTo>
                  <a:lnTo>
                    <a:pt x="3840" y="3526"/>
                  </a:lnTo>
                  <a:cubicBezTo>
                    <a:pt x="4096" y="3270"/>
                    <a:pt x="4411" y="3033"/>
                    <a:pt x="4772" y="2818"/>
                  </a:cubicBezTo>
                  <a:close/>
                  <a:moveTo>
                    <a:pt x="12328" y="2818"/>
                  </a:moveTo>
                  <a:lnTo>
                    <a:pt x="12328" y="3526"/>
                  </a:lnTo>
                  <a:lnTo>
                    <a:pt x="7095" y="3526"/>
                  </a:lnTo>
                  <a:lnTo>
                    <a:pt x="7095" y="2818"/>
                  </a:lnTo>
                  <a:close/>
                  <a:moveTo>
                    <a:pt x="14678" y="2818"/>
                  </a:moveTo>
                  <a:cubicBezTo>
                    <a:pt x="15040" y="3033"/>
                    <a:pt x="15355" y="3270"/>
                    <a:pt x="15610" y="3526"/>
                  </a:cubicBezTo>
                  <a:lnTo>
                    <a:pt x="12394" y="3526"/>
                  </a:lnTo>
                  <a:lnTo>
                    <a:pt x="12394" y="2818"/>
                  </a:lnTo>
                  <a:close/>
                  <a:moveTo>
                    <a:pt x="7029" y="3591"/>
                  </a:moveTo>
                  <a:lnTo>
                    <a:pt x="7029" y="4330"/>
                  </a:lnTo>
                  <a:lnTo>
                    <a:pt x="3261" y="4330"/>
                  </a:lnTo>
                  <a:cubicBezTo>
                    <a:pt x="3382" y="4071"/>
                    <a:pt x="3557" y="3825"/>
                    <a:pt x="3778" y="3591"/>
                  </a:cubicBezTo>
                  <a:close/>
                  <a:moveTo>
                    <a:pt x="12328" y="3591"/>
                  </a:moveTo>
                  <a:lnTo>
                    <a:pt x="12328" y="4330"/>
                  </a:lnTo>
                  <a:lnTo>
                    <a:pt x="7095" y="4330"/>
                  </a:lnTo>
                  <a:lnTo>
                    <a:pt x="7095" y="3591"/>
                  </a:lnTo>
                  <a:close/>
                  <a:moveTo>
                    <a:pt x="15676" y="3591"/>
                  </a:moveTo>
                  <a:cubicBezTo>
                    <a:pt x="15897" y="3825"/>
                    <a:pt x="16072" y="4071"/>
                    <a:pt x="16190" y="4330"/>
                  </a:cubicBezTo>
                  <a:lnTo>
                    <a:pt x="12394" y="4330"/>
                  </a:lnTo>
                  <a:lnTo>
                    <a:pt x="12394" y="3591"/>
                  </a:lnTo>
                  <a:close/>
                  <a:moveTo>
                    <a:pt x="6848" y="4866"/>
                  </a:moveTo>
                  <a:lnTo>
                    <a:pt x="6848" y="5433"/>
                  </a:lnTo>
                  <a:lnTo>
                    <a:pt x="3526" y="5433"/>
                  </a:lnTo>
                  <a:lnTo>
                    <a:pt x="3526" y="4866"/>
                  </a:lnTo>
                  <a:close/>
                  <a:moveTo>
                    <a:pt x="12147" y="4866"/>
                  </a:moveTo>
                  <a:lnTo>
                    <a:pt x="12147" y="5433"/>
                  </a:lnTo>
                  <a:lnTo>
                    <a:pt x="7275" y="5433"/>
                  </a:lnTo>
                  <a:lnTo>
                    <a:pt x="7275" y="4866"/>
                  </a:lnTo>
                  <a:close/>
                  <a:moveTo>
                    <a:pt x="15900" y="4866"/>
                  </a:moveTo>
                  <a:lnTo>
                    <a:pt x="15900" y="5433"/>
                  </a:lnTo>
                  <a:lnTo>
                    <a:pt x="12577" y="5433"/>
                  </a:lnTo>
                  <a:lnTo>
                    <a:pt x="12577" y="4866"/>
                  </a:lnTo>
                  <a:close/>
                  <a:moveTo>
                    <a:pt x="6848" y="5499"/>
                  </a:moveTo>
                  <a:lnTo>
                    <a:pt x="6848" y="6294"/>
                  </a:lnTo>
                  <a:lnTo>
                    <a:pt x="3526" y="6294"/>
                  </a:lnTo>
                  <a:lnTo>
                    <a:pt x="3526" y="5499"/>
                  </a:lnTo>
                  <a:close/>
                  <a:moveTo>
                    <a:pt x="12147" y="5499"/>
                  </a:moveTo>
                  <a:lnTo>
                    <a:pt x="12147" y="6294"/>
                  </a:lnTo>
                  <a:lnTo>
                    <a:pt x="7275" y="6294"/>
                  </a:lnTo>
                  <a:lnTo>
                    <a:pt x="7275" y="5499"/>
                  </a:lnTo>
                  <a:close/>
                  <a:moveTo>
                    <a:pt x="15900" y="5499"/>
                  </a:moveTo>
                  <a:lnTo>
                    <a:pt x="15900" y="6294"/>
                  </a:lnTo>
                  <a:lnTo>
                    <a:pt x="12577" y="6294"/>
                  </a:lnTo>
                  <a:lnTo>
                    <a:pt x="12577" y="5499"/>
                  </a:lnTo>
                  <a:close/>
                  <a:moveTo>
                    <a:pt x="6848" y="6359"/>
                  </a:moveTo>
                  <a:lnTo>
                    <a:pt x="6848" y="7154"/>
                  </a:lnTo>
                  <a:lnTo>
                    <a:pt x="3526" y="7154"/>
                  </a:lnTo>
                  <a:lnTo>
                    <a:pt x="3526" y="6359"/>
                  </a:lnTo>
                  <a:close/>
                  <a:moveTo>
                    <a:pt x="12147" y="6359"/>
                  </a:moveTo>
                  <a:lnTo>
                    <a:pt x="12147" y="7154"/>
                  </a:lnTo>
                  <a:lnTo>
                    <a:pt x="7275" y="7154"/>
                  </a:lnTo>
                  <a:lnTo>
                    <a:pt x="7275" y="6359"/>
                  </a:lnTo>
                  <a:close/>
                  <a:moveTo>
                    <a:pt x="15900" y="6359"/>
                  </a:moveTo>
                  <a:lnTo>
                    <a:pt x="15900" y="7154"/>
                  </a:lnTo>
                  <a:lnTo>
                    <a:pt x="12577" y="7154"/>
                  </a:lnTo>
                  <a:lnTo>
                    <a:pt x="12577" y="6359"/>
                  </a:lnTo>
                  <a:close/>
                  <a:moveTo>
                    <a:pt x="6848" y="7219"/>
                  </a:moveTo>
                  <a:lnTo>
                    <a:pt x="6848" y="8011"/>
                  </a:lnTo>
                  <a:lnTo>
                    <a:pt x="3526" y="8011"/>
                  </a:lnTo>
                  <a:lnTo>
                    <a:pt x="3526" y="7219"/>
                  </a:lnTo>
                  <a:close/>
                  <a:moveTo>
                    <a:pt x="12147" y="7219"/>
                  </a:moveTo>
                  <a:lnTo>
                    <a:pt x="12147" y="8011"/>
                  </a:lnTo>
                  <a:lnTo>
                    <a:pt x="7275" y="8011"/>
                  </a:lnTo>
                  <a:lnTo>
                    <a:pt x="7275" y="7219"/>
                  </a:lnTo>
                  <a:close/>
                  <a:moveTo>
                    <a:pt x="15900" y="7219"/>
                  </a:moveTo>
                  <a:lnTo>
                    <a:pt x="15900" y="8011"/>
                  </a:lnTo>
                  <a:lnTo>
                    <a:pt x="12577" y="8011"/>
                  </a:lnTo>
                  <a:lnTo>
                    <a:pt x="12577" y="7219"/>
                  </a:lnTo>
                  <a:close/>
                  <a:moveTo>
                    <a:pt x="6848" y="8077"/>
                  </a:moveTo>
                  <a:lnTo>
                    <a:pt x="6848" y="8871"/>
                  </a:lnTo>
                  <a:lnTo>
                    <a:pt x="3526" y="8871"/>
                  </a:lnTo>
                  <a:lnTo>
                    <a:pt x="3526" y="8077"/>
                  </a:lnTo>
                  <a:close/>
                  <a:moveTo>
                    <a:pt x="12147" y="8077"/>
                  </a:moveTo>
                  <a:lnTo>
                    <a:pt x="12147" y="8871"/>
                  </a:lnTo>
                  <a:lnTo>
                    <a:pt x="7275" y="8871"/>
                  </a:lnTo>
                  <a:lnTo>
                    <a:pt x="7275" y="8077"/>
                  </a:lnTo>
                  <a:close/>
                  <a:moveTo>
                    <a:pt x="15900" y="8077"/>
                  </a:moveTo>
                  <a:lnTo>
                    <a:pt x="15900" y="8871"/>
                  </a:lnTo>
                  <a:lnTo>
                    <a:pt x="12577" y="8871"/>
                  </a:lnTo>
                  <a:lnTo>
                    <a:pt x="12577" y="8077"/>
                  </a:lnTo>
                  <a:close/>
                  <a:moveTo>
                    <a:pt x="18207" y="0"/>
                  </a:moveTo>
                  <a:lnTo>
                    <a:pt x="18207" y="22"/>
                  </a:lnTo>
                  <a:lnTo>
                    <a:pt x="18176" y="22"/>
                  </a:lnTo>
                  <a:lnTo>
                    <a:pt x="18176" y="4330"/>
                  </a:lnTo>
                  <a:lnTo>
                    <a:pt x="17172" y="4330"/>
                  </a:lnTo>
                  <a:cubicBezTo>
                    <a:pt x="16514" y="2419"/>
                    <a:pt x="13431" y="973"/>
                    <a:pt x="9725" y="973"/>
                  </a:cubicBezTo>
                  <a:cubicBezTo>
                    <a:pt x="6019" y="973"/>
                    <a:pt x="2936" y="2419"/>
                    <a:pt x="2279" y="4330"/>
                  </a:cubicBezTo>
                  <a:lnTo>
                    <a:pt x="0" y="4330"/>
                  </a:lnTo>
                  <a:lnTo>
                    <a:pt x="0" y="4866"/>
                  </a:lnTo>
                  <a:lnTo>
                    <a:pt x="3095" y="4866"/>
                  </a:lnTo>
                  <a:lnTo>
                    <a:pt x="3095" y="5433"/>
                  </a:lnTo>
                  <a:lnTo>
                    <a:pt x="0" y="5433"/>
                  </a:lnTo>
                  <a:lnTo>
                    <a:pt x="0" y="5499"/>
                  </a:lnTo>
                  <a:lnTo>
                    <a:pt x="3095" y="5499"/>
                  </a:lnTo>
                  <a:lnTo>
                    <a:pt x="3095" y="6294"/>
                  </a:lnTo>
                  <a:lnTo>
                    <a:pt x="0" y="6294"/>
                  </a:lnTo>
                  <a:lnTo>
                    <a:pt x="0" y="6359"/>
                  </a:lnTo>
                  <a:lnTo>
                    <a:pt x="3095" y="6359"/>
                  </a:lnTo>
                  <a:lnTo>
                    <a:pt x="3095" y="7154"/>
                  </a:lnTo>
                  <a:lnTo>
                    <a:pt x="0" y="7154"/>
                  </a:lnTo>
                  <a:lnTo>
                    <a:pt x="0" y="7219"/>
                  </a:lnTo>
                  <a:lnTo>
                    <a:pt x="3095" y="7219"/>
                  </a:lnTo>
                  <a:lnTo>
                    <a:pt x="3095" y="8011"/>
                  </a:lnTo>
                  <a:lnTo>
                    <a:pt x="0" y="8011"/>
                  </a:lnTo>
                  <a:lnTo>
                    <a:pt x="0" y="8077"/>
                  </a:lnTo>
                  <a:lnTo>
                    <a:pt x="3095" y="8077"/>
                  </a:lnTo>
                  <a:lnTo>
                    <a:pt x="3095" y="8871"/>
                  </a:lnTo>
                  <a:lnTo>
                    <a:pt x="0" y="8871"/>
                  </a:lnTo>
                  <a:lnTo>
                    <a:pt x="0" y="8937"/>
                  </a:lnTo>
                  <a:lnTo>
                    <a:pt x="19422" y="8937"/>
                  </a:lnTo>
                  <a:lnTo>
                    <a:pt x="19422" y="8871"/>
                  </a:lnTo>
                  <a:lnTo>
                    <a:pt x="16327" y="8871"/>
                  </a:lnTo>
                  <a:lnTo>
                    <a:pt x="16327" y="8077"/>
                  </a:lnTo>
                  <a:lnTo>
                    <a:pt x="19422" y="8077"/>
                  </a:lnTo>
                  <a:lnTo>
                    <a:pt x="19422" y="8011"/>
                  </a:lnTo>
                  <a:lnTo>
                    <a:pt x="16327" y="8011"/>
                  </a:lnTo>
                  <a:lnTo>
                    <a:pt x="16327" y="7219"/>
                  </a:lnTo>
                  <a:lnTo>
                    <a:pt x="19422" y="7219"/>
                  </a:lnTo>
                  <a:lnTo>
                    <a:pt x="19422" y="7154"/>
                  </a:lnTo>
                  <a:lnTo>
                    <a:pt x="16327" y="7154"/>
                  </a:lnTo>
                  <a:lnTo>
                    <a:pt x="16327" y="6359"/>
                  </a:lnTo>
                  <a:lnTo>
                    <a:pt x="19422" y="6359"/>
                  </a:lnTo>
                  <a:lnTo>
                    <a:pt x="19422" y="6294"/>
                  </a:lnTo>
                  <a:lnTo>
                    <a:pt x="16327" y="6294"/>
                  </a:lnTo>
                  <a:lnTo>
                    <a:pt x="16327" y="5499"/>
                  </a:lnTo>
                  <a:lnTo>
                    <a:pt x="19422" y="5499"/>
                  </a:lnTo>
                  <a:lnTo>
                    <a:pt x="19422" y="5433"/>
                  </a:lnTo>
                  <a:lnTo>
                    <a:pt x="16327" y="5433"/>
                  </a:lnTo>
                  <a:lnTo>
                    <a:pt x="16327" y="4866"/>
                  </a:lnTo>
                  <a:lnTo>
                    <a:pt x="19422" y="4866"/>
                  </a:lnTo>
                  <a:lnTo>
                    <a:pt x="19422" y="4330"/>
                  </a:lnTo>
                  <a:lnTo>
                    <a:pt x="18241" y="4330"/>
                  </a:lnTo>
                  <a:lnTo>
                    <a:pt x="18241" y="1958"/>
                  </a:lnTo>
                  <a:lnTo>
                    <a:pt x="20922" y="1194"/>
                  </a:lnTo>
                  <a:cubicBezTo>
                    <a:pt x="21149" y="1129"/>
                    <a:pt x="21149" y="804"/>
                    <a:pt x="20922" y="742"/>
                  </a:cubicBezTo>
                  <a:lnTo>
                    <a:pt x="18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092792" y="2569403"/>
              <a:ext cx="659650" cy="476487"/>
            </a:xfrm>
            <a:custGeom>
              <a:rect b="b" l="l" r="r" t="t"/>
              <a:pathLst>
                <a:path extrusionOk="0" h="4321" w="5982">
                  <a:moveTo>
                    <a:pt x="967" y="0"/>
                  </a:moveTo>
                  <a:cubicBezTo>
                    <a:pt x="434" y="0"/>
                    <a:pt x="0" y="433"/>
                    <a:pt x="0" y="966"/>
                  </a:cubicBezTo>
                  <a:cubicBezTo>
                    <a:pt x="0" y="1499"/>
                    <a:pt x="434" y="1933"/>
                    <a:pt x="967" y="1933"/>
                  </a:cubicBezTo>
                  <a:cubicBezTo>
                    <a:pt x="1500" y="1933"/>
                    <a:pt x="1933" y="1499"/>
                    <a:pt x="1933" y="966"/>
                  </a:cubicBezTo>
                  <a:cubicBezTo>
                    <a:pt x="1933" y="433"/>
                    <a:pt x="1500" y="0"/>
                    <a:pt x="967" y="0"/>
                  </a:cubicBezTo>
                  <a:close/>
                  <a:moveTo>
                    <a:pt x="1871" y="2307"/>
                  </a:moveTo>
                  <a:lnTo>
                    <a:pt x="1871" y="2955"/>
                  </a:lnTo>
                  <a:lnTo>
                    <a:pt x="2376" y="2955"/>
                  </a:lnTo>
                  <a:lnTo>
                    <a:pt x="2376" y="3606"/>
                  </a:lnTo>
                  <a:lnTo>
                    <a:pt x="2958" y="3606"/>
                  </a:lnTo>
                  <a:lnTo>
                    <a:pt x="2958" y="4320"/>
                  </a:lnTo>
                  <a:lnTo>
                    <a:pt x="5623" y="4320"/>
                  </a:lnTo>
                  <a:cubicBezTo>
                    <a:pt x="5823" y="4320"/>
                    <a:pt x="5982" y="4161"/>
                    <a:pt x="5982" y="3965"/>
                  </a:cubicBezTo>
                  <a:cubicBezTo>
                    <a:pt x="5982" y="3765"/>
                    <a:pt x="5820" y="3606"/>
                    <a:pt x="5623" y="3606"/>
                  </a:cubicBezTo>
                  <a:lnTo>
                    <a:pt x="4511" y="3606"/>
                  </a:lnTo>
                  <a:lnTo>
                    <a:pt x="4511" y="3376"/>
                  </a:lnTo>
                  <a:cubicBezTo>
                    <a:pt x="4511" y="3145"/>
                    <a:pt x="4324" y="2955"/>
                    <a:pt x="4090" y="2955"/>
                  </a:cubicBezTo>
                  <a:lnTo>
                    <a:pt x="3230" y="2955"/>
                  </a:lnTo>
                  <a:lnTo>
                    <a:pt x="3230" y="2646"/>
                  </a:lnTo>
                  <a:cubicBezTo>
                    <a:pt x="3230" y="2459"/>
                    <a:pt x="3077" y="2307"/>
                    <a:pt x="2890" y="2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2994871" y="3585447"/>
              <a:ext cx="412860" cy="358937"/>
            </a:xfrm>
            <a:custGeom>
              <a:rect b="b" l="l" r="r" t="t"/>
              <a:pathLst>
                <a:path extrusionOk="0" h="3255" w="3744">
                  <a:moveTo>
                    <a:pt x="0" y="0"/>
                  </a:moveTo>
                  <a:lnTo>
                    <a:pt x="0" y="3254"/>
                  </a:lnTo>
                  <a:lnTo>
                    <a:pt x="1138" y="524"/>
                  </a:lnTo>
                  <a:lnTo>
                    <a:pt x="2606" y="524"/>
                  </a:lnTo>
                  <a:lnTo>
                    <a:pt x="3744" y="1281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4442959" y="4791490"/>
              <a:ext cx="312843" cy="287811"/>
            </a:xfrm>
            <a:custGeom>
              <a:rect b="b" l="l" r="r" t="t"/>
              <a:pathLst>
                <a:path extrusionOk="0" h="2610" w="2837">
                  <a:moveTo>
                    <a:pt x="0" y="1"/>
                  </a:moveTo>
                  <a:lnTo>
                    <a:pt x="0" y="2610"/>
                  </a:lnTo>
                  <a:lnTo>
                    <a:pt x="2837" y="2610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4439431" y="4788071"/>
              <a:ext cx="319790" cy="291230"/>
            </a:xfrm>
            <a:custGeom>
              <a:rect b="b" l="l" r="r" t="t"/>
              <a:pathLst>
                <a:path extrusionOk="0" h="2641" w="2900">
                  <a:moveTo>
                    <a:pt x="1" y="1"/>
                  </a:moveTo>
                  <a:lnTo>
                    <a:pt x="1" y="2641"/>
                  </a:lnTo>
                  <a:lnTo>
                    <a:pt x="66" y="2641"/>
                  </a:lnTo>
                  <a:lnTo>
                    <a:pt x="66" y="66"/>
                  </a:lnTo>
                  <a:lnTo>
                    <a:pt x="1419" y="66"/>
                  </a:lnTo>
                  <a:lnTo>
                    <a:pt x="1419" y="2641"/>
                  </a:lnTo>
                  <a:lnTo>
                    <a:pt x="1485" y="2641"/>
                  </a:lnTo>
                  <a:lnTo>
                    <a:pt x="1485" y="66"/>
                  </a:lnTo>
                  <a:lnTo>
                    <a:pt x="2837" y="66"/>
                  </a:lnTo>
                  <a:lnTo>
                    <a:pt x="2837" y="2641"/>
                  </a:lnTo>
                  <a:lnTo>
                    <a:pt x="2900" y="2641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5582728" y="4107143"/>
              <a:ext cx="276453" cy="190220"/>
            </a:xfrm>
            <a:custGeom>
              <a:rect b="b" l="l" r="r" t="t"/>
              <a:pathLst>
                <a:path extrusionOk="0" h="1725" w="2507">
                  <a:moveTo>
                    <a:pt x="2014" y="552"/>
                  </a:moveTo>
                  <a:lnTo>
                    <a:pt x="2014" y="1151"/>
                  </a:lnTo>
                  <a:lnTo>
                    <a:pt x="2279" y="1076"/>
                  </a:lnTo>
                  <a:cubicBezTo>
                    <a:pt x="2506" y="1011"/>
                    <a:pt x="2506" y="686"/>
                    <a:pt x="2279" y="624"/>
                  </a:cubicBezTo>
                  <a:lnTo>
                    <a:pt x="2014" y="552"/>
                  </a:lnTo>
                  <a:close/>
                  <a:moveTo>
                    <a:pt x="1007" y="278"/>
                  </a:moveTo>
                  <a:lnTo>
                    <a:pt x="1007" y="1438"/>
                  </a:lnTo>
                  <a:lnTo>
                    <a:pt x="1499" y="1297"/>
                  </a:lnTo>
                  <a:lnTo>
                    <a:pt x="1499" y="412"/>
                  </a:lnTo>
                  <a:lnTo>
                    <a:pt x="1007" y="278"/>
                  </a:lnTo>
                  <a:close/>
                  <a:moveTo>
                    <a:pt x="0" y="1"/>
                  </a:moveTo>
                  <a:lnTo>
                    <a:pt x="0" y="1724"/>
                  </a:lnTo>
                  <a:lnTo>
                    <a:pt x="493" y="1584"/>
                  </a:lnTo>
                  <a:lnTo>
                    <a:pt x="493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30"/>
          <p:cNvSpPr/>
          <p:nvPr/>
        </p:nvSpPr>
        <p:spPr>
          <a:xfrm>
            <a:off x="7475943" y="187005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30"/>
          <p:cNvGrpSpPr/>
          <p:nvPr/>
        </p:nvGrpSpPr>
        <p:grpSpPr>
          <a:xfrm flipH="1">
            <a:off x="218149" y="582426"/>
            <a:ext cx="2369190" cy="4574625"/>
            <a:chOff x="622100" y="866400"/>
            <a:chExt cx="2216475" cy="4279750"/>
          </a:xfrm>
        </p:grpSpPr>
        <p:sp>
          <p:nvSpPr>
            <p:cNvPr id="576" name="Google Shape;576;p30"/>
            <p:cNvSpPr/>
            <p:nvPr/>
          </p:nvSpPr>
          <p:spPr>
            <a:xfrm>
              <a:off x="622100" y="2056375"/>
              <a:ext cx="586200" cy="1752600"/>
            </a:xfrm>
            <a:custGeom>
              <a:rect b="b" l="l" r="r" t="t"/>
              <a:pathLst>
                <a:path extrusionOk="0" h="70104" w="23448">
                  <a:moveTo>
                    <a:pt x="23448" y="0"/>
                  </a:moveTo>
                  <a:lnTo>
                    <a:pt x="23448" y="0"/>
                  </a:lnTo>
                  <a:cubicBezTo>
                    <a:pt x="23448" y="0"/>
                    <a:pt x="16244" y="6593"/>
                    <a:pt x="12880" y="18180"/>
                  </a:cubicBezTo>
                  <a:cubicBezTo>
                    <a:pt x="9515" y="29802"/>
                    <a:pt x="1" y="55560"/>
                    <a:pt x="2379" y="58006"/>
                  </a:cubicBezTo>
                  <a:cubicBezTo>
                    <a:pt x="4792" y="60487"/>
                    <a:pt x="19540" y="70104"/>
                    <a:pt x="19540" y="70104"/>
                  </a:cubicBezTo>
                  <a:lnTo>
                    <a:pt x="23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1089350" y="3929575"/>
              <a:ext cx="1214000" cy="1216575"/>
            </a:xfrm>
            <a:custGeom>
              <a:rect b="b" l="l" r="r" t="t"/>
              <a:pathLst>
                <a:path extrusionOk="0" h="48663" w="48560">
                  <a:moveTo>
                    <a:pt x="0" y="1"/>
                  </a:moveTo>
                  <a:cubicBezTo>
                    <a:pt x="0" y="1"/>
                    <a:pt x="1937" y="33846"/>
                    <a:pt x="3636" y="48220"/>
                  </a:cubicBezTo>
                  <a:lnTo>
                    <a:pt x="44312" y="48662"/>
                  </a:lnTo>
                  <a:lnTo>
                    <a:pt x="48560" y="1632"/>
                  </a:lnTo>
                  <a:lnTo>
                    <a:pt x="48560" y="1632"/>
                  </a:lnTo>
                  <a:cubicBezTo>
                    <a:pt x="48560" y="1632"/>
                    <a:pt x="35868" y="3999"/>
                    <a:pt x="22629" y="3999"/>
                  </a:cubicBezTo>
                  <a:cubicBezTo>
                    <a:pt x="14292" y="3999"/>
                    <a:pt x="5738" y="306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992500" y="1964000"/>
              <a:ext cx="1406000" cy="2056325"/>
            </a:xfrm>
            <a:custGeom>
              <a:rect b="b" l="l" r="r" t="t"/>
              <a:pathLst>
                <a:path extrusionOk="0" h="82253" w="56240">
                  <a:moveTo>
                    <a:pt x="26633" y="1"/>
                  </a:moveTo>
                  <a:cubicBezTo>
                    <a:pt x="21981" y="1"/>
                    <a:pt x="8632" y="3695"/>
                    <a:pt x="8632" y="3695"/>
                  </a:cubicBezTo>
                  <a:cubicBezTo>
                    <a:pt x="8632" y="3695"/>
                    <a:pt x="1" y="22793"/>
                    <a:pt x="3874" y="78624"/>
                  </a:cubicBezTo>
                  <a:cubicBezTo>
                    <a:pt x="12147" y="81408"/>
                    <a:pt x="21438" y="82252"/>
                    <a:pt x="29661" y="82252"/>
                  </a:cubicBezTo>
                  <a:cubicBezTo>
                    <a:pt x="42311" y="82252"/>
                    <a:pt x="52434" y="80255"/>
                    <a:pt x="52434" y="80255"/>
                  </a:cubicBezTo>
                  <a:cubicBezTo>
                    <a:pt x="52434" y="80255"/>
                    <a:pt x="52638" y="75600"/>
                    <a:pt x="56240" y="8622"/>
                  </a:cubicBezTo>
                  <a:cubicBezTo>
                    <a:pt x="50837" y="4069"/>
                    <a:pt x="36259" y="637"/>
                    <a:pt x="36259" y="637"/>
                  </a:cubicBezTo>
                  <a:cubicBezTo>
                    <a:pt x="36259" y="637"/>
                    <a:pt x="31195" y="365"/>
                    <a:pt x="27220" y="25"/>
                  </a:cubicBezTo>
                  <a:cubicBezTo>
                    <a:pt x="27044" y="9"/>
                    <a:pt x="26848" y="1"/>
                    <a:pt x="26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1469950" y="3041925"/>
              <a:ext cx="906475" cy="793850"/>
            </a:xfrm>
            <a:custGeom>
              <a:rect b="b" l="l" r="r" t="t"/>
              <a:pathLst>
                <a:path extrusionOk="0" h="31754" w="36259">
                  <a:moveTo>
                    <a:pt x="18119" y="1"/>
                  </a:moveTo>
                  <a:cubicBezTo>
                    <a:pt x="15439" y="1"/>
                    <a:pt x="12722" y="678"/>
                    <a:pt x="10229" y="2103"/>
                  </a:cubicBezTo>
                  <a:cubicBezTo>
                    <a:pt x="2617" y="6487"/>
                    <a:pt x="0" y="16172"/>
                    <a:pt x="4384" y="23783"/>
                  </a:cubicBezTo>
                  <a:cubicBezTo>
                    <a:pt x="7304" y="28894"/>
                    <a:pt x="12645" y="31753"/>
                    <a:pt x="18144" y="31753"/>
                  </a:cubicBezTo>
                  <a:cubicBezTo>
                    <a:pt x="20834" y="31753"/>
                    <a:pt x="23563" y="31068"/>
                    <a:pt x="26064" y="29628"/>
                  </a:cubicBezTo>
                  <a:cubicBezTo>
                    <a:pt x="33642" y="25279"/>
                    <a:pt x="36258" y="15560"/>
                    <a:pt x="31909" y="7948"/>
                  </a:cubicBezTo>
                  <a:cubicBezTo>
                    <a:pt x="28961" y="2853"/>
                    <a:pt x="23618" y="1"/>
                    <a:pt x="18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487775" y="2838425"/>
              <a:ext cx="962550" cy="844525"/>
            </a:xfrm>
            <a:custGeom>
              <a:rect b="b" l="l" r="r" t="t"/>
              <a:pathLst>
                <a:path extrusionOk="0" h="33781" w="38502">
                  <a:moveTo>
                    <a:pt x="19275" y="1"/>
                  </a:moveTo>
                  <a:cubicBezTo>
                    <a:pt x="13729" y="1"/>
                    <a:pt x="8300" y="2734"/>
                    <a:pt x="5064" y="7729"/>
                  </a:cubicBezTo>
                  <a:cubicBezTo>
                    <a:pt x="1" y="15578"/>
                    <a:pt x="2243" y="26011"/>
                    <a:pt x="10093" y="31074"/>
                  </a:cubicBezTo>
                  <a:cubicBezTo>
                    <a:pt x="12920" y="32905"/>
                    <a:pt x="16094" y="33781"/>
                    <a:pt x="19234" y="33781"/>
                  </a:cubicBezTo>
                  <a:cubicBezTo>
                    <a:pt x="24774" y="33781"/>
                    <a:pt x="30207" y="31055"/>
                    <a:pt x="33438" y="26045"/>
                  </a:cubicBezTo>
                  <a:cubicBezTo>
                    <a:pt x="38502" y="18229"/>
                    <a:pt x="36225" y="7763"/>
                    <a:pt x="28409" y="2699"/>
                  </a:cubicBezTo>
                  <a:cubicBezTo>
                    <a:pt x="25576" y="872"/>
                    <a:pt x="22407" y="1"/>
                    <a:pt x="19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1461450" y="2961325"/>
              <a:ext cx="579400" cy="490000"/>
            </a:xfrm>
            <a:custGeom>
              <a:rect b="b" l="l" r="r" t="t"/>
              <a:pathLst>
                <a:path extrusionOk="0" h="19600" w="23176">
                  <a:moveTo>
                    <a:pt x="12937" y="0"/>
                  </a:moveTo>
                  <a:cubicBezTo>
                    <a:pt x="11302" y="0"/>
                    <a:pt x="8564" y="1182"/>
                    <a:pt x="8564" y="1182"/>
                  </a:cubicBezTo>
                  <a:cubicBezTo>
                    <a:pt x="8564" y="1182"/>
                    <a:pt x="6624" y="697"/>
                    <a:pt x="4685" y="697"/>
                  </a:cubicBezTo>
                  <a:cubicBezTo>
                    <a:pt x="3812" y="697"/>
                    <a:pt x="2939" y="795"/>
                    <a:pt x="2243" y="1080"/>
                  </a:cubicBezTo>
                  <a:cubicBezTo>
                    <a:pt x="0" y="2031"/>
                    <a:pt x="2855" y="3730"/>
                    <a:pt x="2515" y="5191"/>
                  </a:cubicBezTo>
                  <a:cubicBezTo>
                    <a:pt x="2209" y="6653"/>
                    <a:pt x="1495" y="8386"/>
                    <a:pt x="1869" y="9405"/>
                  </a:cubicBezTo>
                  <a:cubicBezTo>
                    <a:pt x="2243" y="10391"/>
                    <a:pt x="1122" y="14230"/>
                    <a:pt x="4316" y="15114"/>
                  </a:cubicBezTo>
                  <a:cubicBezTo>
                    <a:pt x="7510" y="15997"/>
                    <a:pt x="19777" y="19599"/>
                    <a:pt x="19777" y="19599"/>
                  </a:cubicBezTo>
                  <a:cubicBezTo>
                    <a:pt x="19777" y="19599"/>
                    <a:pt x="23176" y="10696"/>
                    <a:pt x="22258" y="5667"/>
                  </a:cubicBezTo>
                  <a:cubicBezTo>
                    <a:pt x="22258" y="5667"/>
                    <a:pt x="14918" y="434"/>
                    <a:pt x="13491" y="60"/>
                  </a:cubicBezTo>
                  <a:cubicBezTo>
                    <a:pt x="13329" y="19"/>
                    <a:pt x="13141" y="0"/>
                    <a:pt x="12937" y="0"/>
                  </a:cubicBezTo>
                  <a:close/>
                </a:path>
              </a:pathLst>
            </a:custGeom>
            <a:solidFill>
              <a:srgbClr val="723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841175" y="2179550"/>
              <a:ext cx="997400" cy="1615625"/>
            </a:xfrm>
            <a:custGeom>
              <a:rect b="b" l="l" r="r" t="t"/>
              <a:pathLst>
                <a:path extrusionOk="0" h="64625" w="39896">
                  <a:moveTo>
                    <a:pt x="22293" y="0"/>
                  </a:moveTo>
                  <a:cubicBezTo>
                    <a:pt x="15632" y="1122"/>
                    <a:pt x="12132" y="12506"/>
                    <a:pt x="12302" y="15972"/>
                  </a:cubicBezTo>
                  <a:cubicBezTo>
                    <a:pt x="12438" y="19438"/>
                    <a:pt x="17909" y="40404"/>
                    <a:pt x="17909" y="40404"/>
                  </a:cubicBezTo>
                  <a:lnTo>
                    <a:pt x="7307" y="35205"/>
                  </a:lnTo>
                  <a:cubicBezTo>
                    <a:pt x="7307" y="35205"/>
                    <a:pt x="6186" y="46113"/>
                    <a:pt x="1" y="51652"/>
                  </a:cubicBezTo>
                  <a:cubicBezTo>
                    <a:pt x="2507" y="54482"/>
                    <a:pt x="20251" y="64624"/>
                    <a:pt x="29436" y="64624"/>
                  </a:cubicBezTo>
                  <a:cubicBezTo>
                    <a:pt x="30840" y="64624"/>
                    <a:pt x="32044" y="64387"/>
                    <a:pt x="32963" y="63851"/>
                  </a:cubicBezTo>
                  <a:cubicBezTo>
                    <a:pt x="39895" y="59774"/>
                    <a:pt x="34934" y="38195"/>
                    <a:pt x="31672" y="23923"/>
                  </a:cubicBezTo>
                  <a:cubicBezTo>
                    <a:pt x="28443" y="9651"/>
                    <a:pt x="22293" y="0"/>
                    <a:pt x="22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1357800" y="2161700"/>
              <a:ext cx="423100" cy="1616700"/>
            </a:xfrm>
            <a:custGeom>
              <a:rect b="b" l="l" r="r" t="t"/>
              <a:pathLst>
                <a:path extrusionOk="0" h="64668" w="16924">
                  <a:moveTo>
                    <a:pt x="13695" y="1"/>
                  </a:moveTo>
                  <a:lnTo>
                    <a:pt x="9481" y="2278"/>
                  </a:lnTo>
                  <a:lnTo>
                    <a:pt x="10365" y="6593"/>
                  </a:lnTo>
                  <a:cubicBezTo>
                    <a:pt x="10365" y="6593"/>
                    <a:pt x="2379" y="29055"/>
                    <a:pt x="1" y="58483"/>
                  </a:cubicBezTo>
                  <a:cubicBezTo>
                    <a:pt x="4146" y="62866"/>
                    <a:pt x="6117" y="64667"/>
                    <a:pt x="6117" y="64667"/>
                  </a:cubicBezTo>
                  <a:lnTo>
                    <a:pt x="10297" y="58754"/>
                  </a:lnTo>
                  <a:cubicBezTo>
                    <a:pt x="10297" y="58754"/>
                    <a:pt x="11350" y="22361"/>
                    <a:pt x="14205" y="6763"/>
                  </a:cubicBezTo>
                  <a:lnTo>
                    <a:pt x="16923" y="2210"/>
                  </a:lnTo>
                  <a:lnTo>
                    <a:pt x="136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970325" y="3432575"/>
              <a:ext cx="66275" cy="63800"/>
            </a:xfrm>
            <a:custGeom>
              <a:rect b="b" l="l" r="r" t="t"/>
              <a:pathLst>
                <a:path extrusionOk="0" h="2552" w="2651">
                  <a:moveTo>
                    <a:pt x="1330" y="0"/>
                  </a:moveTo>
                  <a:cubicBezTo>
                    <a:pt x="644" y="0"/>
                    <a:pt x="67" y="533"/>
                    <a:pt x="34" y="1225"/>
                  </a:cubicBezTo>
                  <a:cubicBezTo>
                    <a:pt x="0" y="1939"/>
                    <a:pt x="544" y="2516"/>
                    <a:pt x="1257" y="2550"/>
                  </a:cubicBezTo>
                  <a:cubicBezTo>
                    <a:pt x="1279" y="2551"/>
                    <a:pt x="1300" y="2552"/>
                    <a:pt x="1321" y="2552"/>
                  </a:cubicBezTo>
                  <a:cubicBezTo>
                    <a:pt x="2007" y="2552"/>
                    <a:pt x="2584" y="2020"/>
                    <a:pt x="2617" y="1327"/>
                  </a:cubicBezTo>
                  <a:cubicBezTo>
                    <a:pt x="2651" y="614"/>
                    <a:pt x="2107" y="36"/>
                    <a:pt x="1393" y="2"/>
                  </a:cubicBezTo>
                  <a:cubicBezTo>
                    <a:pt x="1372" y="1"/>
                    <a:pt x="1351" y="0"/>
                    <a:pt x="133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1099550" y="3963575"/>
              <a:ext cx="1178325" cy="1178325"/>
            </a:xfrm>
            <a:custGeom>
              <a:rect b="b" l="l" r="r" t="t"/>
              <a:pathLst>
                <a:path extrusionOk="0" h="47133" w="47133">
                  <a:moveTo>
                    <a:pt x="2685" y="0"/>
                  </a:moveTo>
                  <a:cubicBezTo>
                    <a:pt x="1869" y="2787"/>
                    <a:pt x="884" y="4520"/>
                    <a:pt x="0" y="5573"/>
                  </a:cubicBezTo>
                  <a:cubicBezTo>
                    <a:pt x="170" y="8054"/>
                    <a:pt x="340" y="11044"/>
                    <a:pt x="578" y="14306"/>
                  </a:cubicBezTo>
                  <a:cubicBezTo>
                    <a:pt x="5403" y="10670"/>
                    <a:pt x="7748" y="4927"/>
                    <a:pt x="8801" y="1597"/>
                  </a:cubicBezTo>
                  <a:cubicBezTo>
                    <a:pt x="6593" y="1190"/>
                    <a:pt x="4554" y="680"/>
                    <a:pt x="2685" y="0"/>
                  </a:cubicBezTo>
                  <a:close/>
                  <a:moveTo>
                    <a:pt x="13151" y="374"/>
                  </a:moveTo>
                  <a:cubicBezTo>
                    <a:pt x="13151" y="374"/>
                    <a:pt x="13389" y="15903"/>
                    <a:pt x="19472" y="19947"/>
                  </a:cubicBezTo>
                  <a:lnTo>
                    <a:pt x="19709" y="1461"/>
                  </a:lnTo>
                  <a:lnTo>
                    <a:pt x="13151" y="374"/>
                  </a:lnTo>
                  <a:close/>
                  <a:moveTo>
                    <a:pt x="19743" y="19947"/>
                  </a:moveTo>
                  <a:lnTo>
                    <a:pt x="19200" y="19981"/>
                  </a:lnTo>
                  <a:lnTo>
                    <a:pt x="20355" y="46860"/>
                  </a:lnTo>
                  <a:lnTo>
                    <a:pt x="20933" y="46826"/>
                  </a:lnTo>
                  <a:lnTo>
                    <a:pt x="19743" y="19947"/>
                  </a:lnTo>
                  <a:close/>
                  <a:moveTo>
                    <a:pt x="36666" y="1835"/>
                  </a:moveTo>
                  <a:cubicBezTo>
                    <a:pt x="34899" y="2039"/>
                    <a:pt x="33030" y="2209"/>
                    <a:pt x="31025" y="2311"/>
                  </a:cubicBezTo>
                  <a:cubicBezTo>
                    <a:pt x="32011" y="5369"/>
                    <a:pt x="35239" y="13593"/>
                    <a:pt x="42239" y="16787"/>
                  </a:cubicBezTo>
                  <a:lnTo>
                    <a:pt x="41933" y="16753"/>
                  </a:lnTo>
                  <a:lnTo>
                    <a:pt x="40540" y="47098"/>
                  </a:lnTo>
                  <a:lnTo>
                    <a:pt x="41084" y="47132"/>
                  </a:lnTo>
                  <a:lnTo>
                    <a:pt x="42511" y="16889"/>
                  </a:lnTo>
                  <a:cubicBezTo>
                    <a:pt x="43734" y="17433"/>
                    <a:pt x="45094" y="17806"/>
                    <a:pt x="46555" y="17976"/>
                  </a:cubicBezTo>
                  <a:lnTo>
                    <a:pt x="47132" y="11452"/>
                  </a:lnTo>
                  <a:cubicBezTo>
                    <a:pt x="44380" y="11078"/>
                    <a:pt x="39826" y="9243"/>
                    <a:pt x="36666" y="18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1085950" y="3900700"/>
              <a:ext cx="1230150" cy="175525"/>
            </a:xfrm>
            <a:custGeom>
              <a:rect b="b" l="l" r="r" t="t"/>
              <a:pathLst>
                <a:path extrusionOk="0" h="7021" w="49206">
                  <a:moveTo>
                    <a:pt x="0" y="1"/>
                  </a:moveTo>
                  <a:lnTo>
                    <a:pt x="170" y="2889"/>
                  </a:lnTo>
                  <a:cubicBezTo>
                    <a:pt x="8926" y="6064"/>
                    <a:pt x="18429" y="7021"/>
                    <a:pt x="26700" y="7021"/>
                  </a:cubicBezTo>
                  <a:cubicBezTo>
                    <a:pt x="39230" y="7021"/>
                    <a:pt x="48934" y="4826"/>
                    <a:pt x="48934" y="4826"/>
                  </a:cubicBezTo>
                  <a:lnTo>
                    <a:pt x="49206" y="1666"/>
                  </a:lnTo>
                  <a:lnTo>
                    <a:pt x="49206" y="1666"/>
                  </a:lnTo>
                  <a:cubicBezTo>
                    <a:pt x="42404" y="2680"/>
                    <a:pt x="35818" y="3056"/>
                    <a:pt x="29794" y="3056"/>
                  </a:cubicBezTo>
                  <a:cubicBezTo>
                    <a:pt x="12612" y="305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661175" y="1920450"/>
              <a:ext cx="2090750" cy="1874775"/>
            </a:xfrm>
            <a:custGeom>
              <a:rect b="b" l="l" r="r" t="t"/>
              <a:pathLst>
                <a:path extrusionOk="0" h="74991" w="83630">
                  <a:moveTo>
                    <a:pt x="37512" y="2503"/>
                  </a:moveTo>
                  <a:cubicBezTo>
                    <a:pt x="37134" y="2503"/>
                    <a:pt x="36795" y="2841"/>
                    <a:pt x="36531" y="3670"/>
                  </a:cubicBezTo>
                  <a:cubicBezTo>
                    <a:pt x="35138" y="8156"/>
                    <a:pt x="35511" y="13864"/>
                    <a:pt x="35511" y="13864"/>
                  </a:cubicBezTo>
                  <a:lnTo>
                    <a:pt x="41560" y="9651"/>
                  </a:lnTo>
                  <a:lnTo>
                    <a:pt x="41594" y="9073"/>
                  </a:lnTo>
                  <a:cubicBezTo>
                    <a:pt x="41594" y="9073"/>
                    <a:pt x="39178" y="2503"/>
                    <a:pt x="37512" y="2503"/>
                  </a:cubicBezTo>
                  <a:close/>
                  <a:moveTo>
                    <a:pt x="49070" y="0"/>
                  </a:moveTo>
                  <a:lnTo>
                    <a:pt x="41560" y="9651"/>
                  </a:lnTo>
                  <a:lnTo>
                    <a:pt x="45026" y="16549"/>
                  </a:lnTo>
                  <a:cubicBezTo>
                    <a:pt x="45026" y="16549"/>
                    <a:pt x="50905" y="11656"/>
                    <a:pt x="51755" y="2956"/>
                  </a:cubicBezTo>
                  <a:lnTo>
                    <a:pt x="49070" y="0"/>
                  </a:lnTo>
                  <a:close/>
                  <a:moveTo>
                    <a:pt x="65211" y="50496"/>
                  </a:moveTo>
                  <a:lnTo>
                    <a:pt x="64973" y="51006"/>
                  </a:lnTo>
                  <a:lnTo>
                    <a:pt x="74352" y="55220"/>
                  </a:lnTo>
                  <a:lnTo>
                    <a:pt x="74590" y="54710"/>
                  </a:lnTo>
                  <a:lnTo>
                    <a:pt x="70138" y="52705"/>
                  </a:lnTo>
                  <a:cubicBezTo>
                    <a:pt x="71158" y="52331"/>
                    <a:pt x="73231" y="51686"/>
                    <a:pt x="75100" y="51652"/>
                  </a:cubicBezTo>
                  <a:lnTo>
                    <a:pt x="75100" y="51108"/>
                  </a:lnTo>
                  <a:cubicBezTo>
                    <a:pt x="72653" y="51142"/>
                    <a:pt x="69969" y="52161"/>
                    <a:pt x="69391" y="52365"/>
                  </a:cubicBezTo>
                  <a:lnTo>
                    <a:pt x="65211" y="50496"/>
                  </a:lnTo>
                  <a:close/>
                  <a:moveTo>
                    <a:pt x="11079" y="52739"/>
                  </a:moveTo>
                  <a:lnTo>
                    <a:pt x="10671" y="53147"/>
                  </a:lnTo>
                  <a:lnTo>
                    <a:pt x="15972" y="58312"/>
                  </a:lnTo>
                  <a:lnTo>
                    <a:pt x="16380" y="57904"/>
                  </a:lnTo>
                  <a:lnTo>
                    <a:pt x="11079" y="52739"/>
                  </a:lnTo>
                  <a:close/>
                  <a:moveTo>
                    <a:pt x="54507" y="45569"/>
                  </a:moveTo>
                  <a:cubicBezTo>
                    <a:pt x="54507" y="45569"/>
                    <a:pt x="53386" y="56477"/>
                    <a:pt x="47201" y="62016"/>
                  </a:cubicBezTo>
                  <a:cubicBezTo>
                    <a:pt x="48051" y="62967"/>
                    <a:pt x="50633" y="64735"/>
                    <a:pt x="54031" y="66705"/>
                  </a:cubicBezTo>
                  <a:cubicBezTo>
                    <a:pt x="60216" y="62492"/>
                    <a:pt x="61711" y="53793"/>
                    <a:pt x="62051" y="49273"/>
                  </a:cubicBezTo>
                  <a:lnTo>
                    <a:pt x="54507" y="45569"/>
                  </a:lnTo>
                  <a:close/>
                  <a:moveTo>
                    <a:pt x="1734" y="54506"/>
                  </a:moveTo>
                  <a:cubicBezTo>
                    <a:pt x="544" y="59162"/>
                    <a:pt x="1" y="62628"/>
                    <a:pt x="816" y="63443"/>
                  </a:cubicBezTo>
                  <a:cubicBezTo>
                    <a:pt x="1496" y="64157"/>
                    <a:pt x="3161" y="65414"/>
                    <a:pt x="5166" y="66841"/>
                  </a:cubicBezTo>
                  <a:cubicBezTo>
                    <a:pt x="6627" y="65652"/>
                    <a:pt x="7613" y="63851"/>
                    <a:pt x="7715" y="61778"/>
                  </a:cubicBezTo>
                  <a:cubicBezTo>
                    <a:pt x="7884" y="58142"/>
                    <a:pt x="5268" y="55050"/>
                    <a:pt x="1734" y="54506"/>
                  </a:cubicBezTo>
                  <a:close/>
                  <a:moveTo>
                    <a:pt x="80310" y="64657"/>
                  </a:moveTo>
                  <a:cubicBezTo>
                    <a:pt x="75008" y="64657"/>
                    <a:pt x="70560" y="68589"/>
                    <a:pt x="69867" y="73774"/>
                  </a:cubicBezTo>
                  <a:cubicBezTo>
                    <a:pt x="72364" y="74527"/>
                    <a:pt x="74699" y="74991"/>
                    <a:pt x="76650" y="74991"/>
                  </a:cubicBezTo>
                  <a:cubicBezTo>
                    <a:pt x="78044" y="74991"/>
                    <a:pt x="79242" y="74754"/>
                    <a:pt x="80163" y="74215"/>
                  </a:cubicBezTo>
                  <a:cubicBezTo>
                    <a:pt x="82474" y="72856"/>
                    <a:pt x="83459" y="69560"/>
                    <a:pt x="83629" y="65210"/>
                  </a:cubicBezTo>
                  <a:cubicBezTo>
                    <a:pt x="82746" y="64904"/>
                    <a:pt x="81760" y="64735"/>
                    <a:pt x="80775" y="64667"/>
                  </a:cubicBezTo>
                  <a:cubicBezTo>
                    <a:pt x="80619" y="64660"/>
                    <a:pt x="80464" y="64657"/>
                    <a:pt x="80310" y="646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1387525" y="866400"/>
              <a:ext cx="904800" cy="867925"/>
            </a:xfrm>
            <a:custGeom>
              <a:rect b="b" l="l" r="r" t="t"/>
              <a:pathLst>
                <a:path extrusionOk="0" h="34717" w="36192">
                  <a:moveTo>
                    <a:pt x="18087" y="0"/>
                  </a:moveTo>
                  <a:cubicBezTo>
                    <a:pt x="17612" y="0"/>
                    <a:pt x="17134" y="20"/>
                    <a:pt x="16652" y="59"/>
                  </a:cubicBezTo>
                  <a:cubicBezTo>
                    <a:pt x="7103" y="841"/>
                    <a:pt x="1" y="9234"/>
                    <a:pt x="782" y="18783"/>
                  </a:cubicBezTo>
                  <a:cubicBezTo>
                    <a:pt x="1523" y="27863"/>
                    <a:pt x="9098" y="34716"/>
                    <a:pt x="18014" y="34716"/>
                  </a:cubicBezTo>
                  <a:cubicBezTo>
                    <a:pt x="18508" y="34716"/>
                    <a:pt x="19005" y="34695"/>
                    <a:pt x="19506" y="34652"/>
                  </a:cubicBezTo>
                  <a:cubicBezTo>
                    <a:pt x="29089" y="33871"/>
                    <a:pt x="36191" y="25477"/>
                    <a:pt x="35376" y="15929"/>
                  </a:cubicBezTo>
                  <a:cubicBezTo>
                    <a:pt x="34633" y="6861"/>
                    <a:pt x="27028" y="0"/>
                    <a:pt x="18087" y="0"/>
                  </a:cubicBezTo>
                  <a:close/>
                </a:path>
              </a:pathLst>
            </a:custGeom>
            <a:solidFill>
              <a:srgbClr val="2D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1574425" y="1561950"/>
              <a:ext cx="349200" cy="599775"/>
            </a:xfrm>
            <a:custGeom>
              <a:rect b="b" l="l" r="r" t="t"/>
              <a:pathLst>
                <a:path extrusionOk="0" h="23991" w="13968">
                  <a:moveTo>
                    <a:pt x="13967" y="0"/>
                  </a:moveTo>
                  <a:lnTo>
                    <a:pt x="9991" y="102"/>
                  </a:lnTo>
                  <a:lnTo>
                    <a:pt x="1496" y="11214"/>
                  </a:lnTo>
                  <a:lnTo>
                    <a:pt x="1" y="18010"/>
                  </a:lnTo>
                  <a:cubicBezTo>
                    <a:pt x="1" y="18010"/>
                    <a:pt x="2380" y="22530"/>
                    <a:pt x="5030" y="23991"/>
                  </a:cubicBezTo>
                  <a:cubicBezTo>
                    <a:pt x="11962" y="21238"/>
                    <a:pt x="12982" y="16719"/>
                    <a:pt x="12982" y="16719"/>
                  </a:cubicBezTo>
                  <a:lnTo>
                    <a:pt x="13967" y="0"/>
                  </a:lnTo>
                  <a:close/>
                </a:path>
              </a:pathLst>
            </a:custGeom>
            <a:solidFill>
              <a:srgbClr val="723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86325" y="1755625"/>
              <a:ext cx="240450" cy="204775"/>
            </a:xfrm>
            <a:custGeom>
              <a:rect b="b" l="l" r="r" t="t"/>
              <a:pathLst>
                <a:path extrusionOk="0" h="8191" w="9618">
                  <a:moveTo>
                    <a:pt x="9617" y="1"/>
                  </a:moveTo>
                  <a:lnTo>
                    <a:pt x="1292" y="3127"/>
                  </a:lnTo>
                  <a:lnTo>
                    <a:pt x="1020" y="3467"/>
                  </a:lnTo>
                  <a:lnTo>
                    <a:pt x="1" y="8190"/>
                  </a:lnTo>
                  <a:cubicBezTo>
                    <a:pt x="6253" y="7103"/>
                    <a:pt x="9617" y="1"/>
                    <a:pt x="9617" y="1"/>
                  </a:cubicBezTo>
                  <a:close/>
                </a:path>
              </a:pathLst>
            </a:custGeom>
            <a:solidFill>
              <a:srgbClr val="380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395175" y="1198350"/>
              <a:ext cx="649075" cy="691250"/>
            </a:xfrm>
            <a:custGeom>
              <a:rect b="b" l="l" r="r" t="t"/>
              <a:pathLst>
                <a:path extrusionOk="0" h="27650" w="25963">
                  <a:moveTo>
                    <a:pt x="4079" y="0"/>
                  </a:moveTo>
                  <a:cubicBezTo>
                    <a:pt x="4079" y="0"/>
                    <a:pt x="1" y="14510"/>
                    <a:pt x="2108" y="25928"/>
                  </a:cubicBezTo>
                  <a:cubicBezTo>
                    <a:pt x="2529" y="27174"/>
                    <a:pt x="3639" y="27650"/>
                    <a:pt x="5148" y="27650"/>
                  </a:cubicBezTo>
                  <a:cubicBezTo>
                    <a:pt x="6560" y="27650"/>
                    <a:pt x="8322" y="27233"/>
                    <a:pt x="10195" y="26641"/>
                  </a:cubicBezTo>
                  <a:cubicBezTo>
                    <a:pt x="13899" y="25486"/>
                    <a:pt x="20050" y="21442"/>
                    <a:pt x="19880" y="16719"/>
                  </a:cubicBezTo>
                  <a:lnTo>
                    <a:pt x="19880" y="16719"/>
                  </a:lnTo>
                  <a:cubicBezTo>
                    <a:pt x="20502" y="17223"/>
                    <a:pt x="21280" y="17520"/>
                    <a:pt x="22122" y="17520"/>
                  </a:cubicBezTo>
                  <a:cubicBezTo>
                    <a:pt x="22246" y="17520"/>
                    <a:pt x="22371" y="17513"/>
                    <a:pt x="22496" y="17500"/>
                  </a:cubicBezTo>
                  <a:cubicBezTo>
                    <a:pt x="24501" y="17296"/>
                    <a:pt x="25963" y="15529"/>
                    <a:pt x="25759" y="13525"/>
                  </a:cubicBezTo>
                  <a:cubicBezTo>
                    <a:pt x="25599" y="11645"/>
                    <a:pt x="24007" y="10243"/>
                    <a:pt x="22156" y="10243"/>
                  </a:cubicBezTo>
                  <a:cubicBezTo>
                    <a:pt x="22033" y="10243"/>
                    <a:pt x="21908" y="10250"/>
                    <a:pt x="21783" y="10262"/>
                  </a:cubicBezTo>
                  <a:cubicBezTo>
                    <a:pt x="21171" y="10296"/>
                    <a:pt x="20593" y="10534"/>
                    <a:pt x="20118" y="10840"/>
                  </a:cubicBezTo>
                  <a:cubicBezTo>
                    <a:pt x="20186" y="10126"/>
                    <a:pt x="20186" y="10126"/>
                    <a:pt x="20186" y="10126"/>
                  </a:cubicBezTo>
                  <a:cubicBezTo>
                    <a:pt x="20186" y="10126"/>
                    <a:pt x="16380" y="5539"/>
                    <a:pt x="16176" y="2107"/>
                  </a:cubicBezTo>
                  <a:cubicBezTo>
                    <a:pt x="11690" y="204"/>
                    <a:pt x="4079" y="0"/>
                    <a:pt x="4079" y="0"/>
                  </a:cubicBezTo>
                  <a:close/>
                </a:path>
              </a:pathLst>
            </a:custGeom>
            <a:solidFill>
              <a:srgbClr val="723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444450" y="1290575"/>
              <a:ext cx="329650" cy="214475"/>
            </a:xfrm>
            <a:custGeom>
              <a:rect b="b" l="l" r="r" t="t"/>
              <a:pathLst>
                <a:path extrusionOk="0" h="8579" w="13186">
                  <a:moveTo>
                    <a:pt x="1224" y="15"/>
                  </a:moveTo>
                  <a:cubicBezTo>
                    <a:pt x="1088" y="661"/>
                    <a:pt x="952" y="1374"/>
                    <a:pt x="816" y="2156"/>
                  </a:cubicBezTo>
                  <a:lnTo>
                    <a:pt x="1292" y="2156"/>
                  </a:lnTo>
                  <a:cubicBezTo>
                    <a:pt x="1312" y="2157"/>
                    <a:pt x="1332" y="2158"/>
                    <a:pt x="1351" y="2158"/>
                  </a:cubicBezTo>
                  <a:cubicBezTo>
                    <a:pt x="1836" y="2158"/>
                    <a:pt x="2247" y="1762"/>
                    <a:pt x="2345" y="1272"/>
                  </a:cubicBezTo>
                  <a:lnTo>
                    <a:pt x="2345" y="1238"/>
                  </a:lnTo>
                  <a:cubicBezTo>
                    <a:pt x="2413" y="695"/>
                    <a:pt x="2074" y="185"/>
                    <a:pt x="1530" y="49"/>
                  </a:cubicBezTo>
                  <a:cubicBezTo>
                    <a:pt x="1428" y="49"/>
                    <a:pt x="1326" y="15"/>
                    <a:pt x="1224" y="15"/>
                  </a:cubicBezTo>
                  <a:close/>
                  <a:moveTo>
                    <a:pt x="8477" y="0"/>
                  </a:moveTo>
                  <a:cubicBezTo>
                    <a:pt x="8042" y="0"/>
                    <a:pt x="7573" y="36"/>
                    <a:pt x="7069" y="117"/>
                  </a:cubicBezTo>
                  <a:cubicBezTo>
                    <a:pt x="6525" y="219"/>
                    <a:pt x="6151" y="729"/>
                    <a:pt x="6185" y="1272"/>
                  </a:cubicBezTo>
                  <a:lnTo>
                    <a:pt x="6219" y="1272"/>
                  </a:lnTo>
                  <a:cubicBezTo>
                    <a:pt x="6253" y="1816"/>
                    <a:pt x="6695" y="2224"/>
                    <a:pt x="7205" y="2258"/>
                  </a:cubicBezTo>
                  <a:cubicBezTo>
                    <a:pt x="8360" y="2292"/>
                    <a:pt x="10365" y="2462"/>
                    <a:pt x="11690" y="3243"/>
                  </a:cubicBezTo>
                  <a:cubicBezTo>
                    <a:pt x="11852" y="3344"/>
                    <a:pt x="12029" y="3391"/>
                    <a:pt x="12202" y="3391"/>
                  </a:cubicBezTo>
                  <a:cubicBezTo>
                    <a:pt x="12610" y="3391"/>
                    <a:pt x="12998" y="3129"/>
                    <a:pt x="13117" y="2699"/>
                  </a:cubicBezTo>
                  <a:lnTo>
                    <a:pt x="13117" y="2666"/>
                  </a:lnTo>
                  <a:cubicBezTo>
                    <a:pt x="13185" y="2360"/>
                    <a:pt x="13117" y="2054"/>
                    <a:pt x="12914" y="1816"/>
                  </a:cubicBezTo>
                  <a:cubicBezTo>
                    <a:pt x="12364" y="1179"/>
                    <a:pt x="10976" y="0"/>
                    <a:pt x="8477" y="0"/>
                  </a:cubicBezTo>
                  <a:close/>
                  <a:moveTo>
                    <a:pt x="69" y="6947"/>
                  </a:moveTo>
                  <a:cubicBezTo>
                    <a:pt x="35" y="7117"/>
                    <a:pt x="35" y="7321"/>
                    <a:pt x="1" y="7491"/>
                  </a:cubicBezTo>
                  <a:cubicBezTo>
                    <a:pt x="476" y="7627"/>
                    <a:pt x="986" y="7797"/>
                    <a:pt x="1530" y="7967"/>
                  </a:cubicBezTo>
                  <a:cubicBezTo>
                    <a:pt x="1292" y="7661"/>
                    <a:pt x="1020" y="7457"/>
                    <a:pt x="714" y="7253"/>
                  </a:cubicBezTo>
                  <a:cubicBezTo>
                    <a:pt x="510" y="7117"/>
                    <a:pt x="273" y="7015"/>
                    <a:pt x="69" y="6947"/>
                  </a:cubicBezTo>
                  <a:close/>
                  <a:moveTo>
                    <a:pt x="8734" y="7355"/>
                  </a:moveTo>
                  <a:cubicBezTo>
                    <a:pt x="8190" y="7355"/>
                    <a:pt x="7646" y="7423"/>
                    <a:pt x="7137" y="7559"/>
                  </a:cubicBezTo>
                  <a:cubicBezTo>
                    <a:pt x="6627" y="7695"/>
                    <a:pt x="6151" y="7899"/>
                    <a:pt x="5710" y="8238"/>
                  </a:cubicBezTo>
                  <a:cubicBezTo>
                    <a:pt x="6763" y="8204"/>
                    <a:pt x="7748" y="8136"/>
                    <a:pt x="8700" y="8136"/>
                  </a:cubicBezTo>
                  <a:cubicBezTo>
                    <a:pt x="9176" y="8170"/>
                    <a:pt x="9651" y="8204"/>
                    <a:pt x="10127" y="8272"/>
                  </a:cubicBezTo>
                  <a:cubicBezTo>
                    <a:pt x="10603" y="8306"/>
                    <a:pt x="11079" y="8442"/>
                    <a:pt x="11622" y="8578"/>
                  </a:cubicBezTo>
                  <a:cubicBezTo>
                    <a:pt x="11249" y="8170"/>
                    <a:pt x="10807" y="7865"/>
                    <a:pt x="10297" y="7661"/>
                  </a:cubicBezTo>
                  <a:cubicBezTo>
                    <a:pt x="9787" y="7491"/>
                    <a:pt x="9244" y="7355"/>
                    <a:pt x="8734" y="7355"/>
                  </a:cubicBezTo>
                  <a:close/>
                </a:path>
              </a:pathLst>
            </a:custGeom>
            <a:solidFill>
              <a:srgbClr val="2D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488625" y="1544100"/>
              <a:ext cx="68000" cy="62900"/>
            </a:xfrm>
            <a:custGeom>
              <a:rect b="b" l="l" r="r" t="t"/>
              <a:pathLst>
                <a:path extrusionOk="0" h="2516" w="2720">
                  <a:moveTo>
                    <a:pt x="544" y="0"/>
                  </a:moveTo>
                  <a:lnTo>
                    <a:pt x="35" y="2005"/>
                  </a:lnTo>
                  <a:cubicBezTo>
                    <a:pt x="1" y="2141"/>
                    <a:pt x="35" y="2277"/>
                    <a:pt x="137" y="2379"/>
                  </a:cubicBezTo>
                  <a:cubicBezTo>
                    <a:pt x="205" y="2447"/>
                    <a:pt x="307" y="2515"/>
                    <a:pt x="442" y="2515"/>
                  </a:cubicBezTo>
                  <a:lnTo>
                    <a:pt x="476" y="2515"/>
                  </a:lnTo>
                  <a:lnTo>
                    <a:pt x="2719" y="2277"/>
                  </a:lnTo>
                  <a:lnTo>
                    <a:pt x="2685" y="2005"/>
                  </a:lnTo>
                  <a:lnTo>
                    <a:pt x="442" y="2243"/>
                  </a:lnTo>
                  <a:cubicBezTo>
                    <a:pt x="408" y="2243"/>
                    <a:pt x="374" y="2243"/>
                    <a:pt x="341" y="2175"/>
                  </a:cubicBezTo>
                  <a:cubicBezTo>
                    <a:pt x="307" y="2141"/>
                    <a:pt x="307" y="2107"/>
                    <a:pt x="307" y="2073"/>
                  </a:cubicBezTo>
                  <a:lnTo>
                    <a:pt x="816" y="68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612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487775" y="1625425"/>
              <a:ext cx="184050" cy="92050"/>
            </a:xfrm>
            <a:custGeom>
              <a:rect b="b" l="l" r="r" t="t"/>
              <a:pathLst>
                <a:path extrusionOk="0" h="3682" w="7362">
                  <a:moveTo>
                    <a:pt x="6825" y="0"/>
                  </a:moveTo>
                  <a:cubicBezTo>
                    <a:pt x="6793" y="0"/>
                    <a:pt x="6761" y="3"/>
                    <a:pt x="6729" y="10"/>
                  </a:cubicBezTo>
                  <a:lnTo>
                    <a:pt x="442" y="1539"/>
                  </a:lnTo>
                  <a:cubicBezTo>
                    <a:pt x="103" y="1641"/>
                    <a:pt x="1" y="2048"/>
                    <a:pt x="239" y="2286"/>
                  </a:cubicBezTo>
                  <a:cubicBezTo>
                    <a:pt x="1156" y="3177"/>
                    <a:pt x="2266" y="3682"/>
                    <a:pt x="3399" y="3682"/>
                  </a:cubicBezTo>
                  <a:cubicBezTo>
                    <a:pt x="3693" y="3682"/>
                    <a:pt x="3988" y="3648"/>
                    <a:pt x="4282" y="3578"/>
                  </a:cubicBezTo>
                  <a:cubicBezTo>
                    <a:pt x="5676" y="3238"/>
                    <a:pt x="6729" y="2082"/>
                    <a:pt x="7239" y="587"/>
                  </a:cubicBezTo>
                  <a:cubicBezTo>
                    <a:pt x="7362" y="280"/>
                    <a:pt x="7123" y="0"/>
                    <a:pt x="6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237175" y="1987550"/>
              <a:ext cx="1078075" cy="288875"/>
            </a:xfrm>
            <a:custGeom>
              <a:rect b="b" l="l" r="r" t="t"/>
              <a:pathLst>
                <a:path extrusionOk="0" h="11555" w="43123">
                  <a:moveTo>
                    <a:pt x="10161" y="1"/>
                  </a:moveTo>
                  <a:cubicBezTo>
                    <a:pt x="10160" y="1"/>
                    <a:pt x="6626" y="408"/>
                    <a:pt x="680" y="2277"/>
                  </a:cubicBezTo>
                  <a:cubicBezTo>
                    <a:pt x="0" y="4860"/>
                    <a:pt x="340" y="9413"/>
                    <a:pt x="340" y="9413"/>
                  </a:cubicBezTo>
                  <a:lnTo>
                    <a:pt x="9447" y="7850"/>
                  </a:lnTo>
                  <a:cubicBezTo>
                    <a:pt x="9277" y="5132"/>
                    <a:pt x="10161" y="1"/>
                    <a:pt x="10161" y="1"/>
                  </a:cubicBezTo>
                  <a:close/>
                  <a:moveTo>
                    <a:pt x="33472" y="1666"/>
                  </a:moveTo>
                  <a:cubicBezTo>
                    <a:pt x="28375" y="4486"/>
                    <a:pt x="28443" y="8972"/>
                    <a:pt x="28443" y="8972"/>
                  </a:cubicBezTo>
                  <a:lnTo>
                    <a:pt x="36021" y="11554"/>
                  </a:lnTo>
                  <a:cubicBezTo>
                    <a:pt x="37176" y="8020"/>
                    <a:pt x="43089" y="5540"/>
                    <a:pt x="43123" y="5540"/>
                  </a:cubicBezTo>
                  <a:cubicBezTo>
                    <a:pt x="40234" y="4010"/>
                    <a:pt x="36598" y="2685"/>
                    <a:pt x="33472" y="16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1284750" y="1995200"/>
              <a:ext cx="976125" cy="271025"/>
            </a:xfrm>
            <a:custGeom>
              <a:rect b="b" l="l" r="r" t="t"/>
              <a:pathLst>
                <a:path extrusionOk="0" h="10841" w="39045">
                  <a:moveTo>
                    <a:pt x="6355" y="0"/>
                  </a:moveTo>
                  <a:lnTo>
                    <a:pt x="6355" y="0"/>
                  </a:lnTo>
                  <a:cubicBezTo>
                    <a:pt x="5777" y="136"/>
                    <a:pt x="5029" y="272"/>
                    <a:pt x="4180" y="476"/>
                  </a:cubicBezTo>
                  <a:cubicBezTo>
                    <a:pt x="3840" y="2753"/>
                    <a:pt x="4044" y="6287"/>
                    <a:pt x="4180" y="8122"/>
                  </a:cubicBezTo>
                  <a:cubicBezTo>
                    <a:pt x="4656" y="8054"/>
                    <a:pt x="5165" y="7952"/>
                    <a:pt x="5709" y="7884"/>
                  </a:cubicBezTo>
                  <a:cubicBezTo>
                    <a:pt x="5607" y="3738"/>
                    <a:pt x="6083" y="1122"/>
                    <a:pt x="6355" y="0"/>
                  </a:cubicBezTo>
                  <a:close/>
                  <a:moveTo>
                    <a:pt x="2039" y="1020"/>
                  </a:moveTo>
                  <a:lnTo>
                    <a:pt x="2039" y="1020"/>
                  </a:lnTo>
                  <a:cubicBezTo>
                    <a:pt x="1427" y="1190"/>
                    <a:pt x="782" y="1360"/>
                    <a:pt x="102" y="1564"/>
                  </a:cubicBezTo>
                  <a:cubicBezTo>
                    <a:pt x="0" y="3942"/>
                    <a:pt x="238" y="6899"/>
                    <a:pt x="408" y="8768"/>
                  </a:cubicBezTo>
                  <a:cubicBezTo>
                    <a:pt x="884" y="8700"/>
                    <a:pt x="1427" y="8598"/>
                    <a:pt x="2141" y="8462"/>
                  </a:cubicBezTo>
                  <a:cubicBezTo>
                    <a:pt x="1869" y="5913"/>
                    <a:pt x="1937" y="2923"/>
                    <a:pt x="2039" y="1020"/>
                  </a:cubicBezTo>
                  <a:close/>
                  <a:moveTo>
                    <a:pt x="32554" y="1700"/>
                  </a:moveTo>
                  <a:cubicBezTo>
                    <a:pt x="31093" y="2889"/>
                    <a:pt x="28579" y="5404"/>
                    <a:pt x="27865" y="9107"/>
                  </a:cubicBezTo>
                  <a:cubicBezTo>
                    <a:pt x="28307" y="9243"/>
                    <a:pt x="28918" y="9447"/>
                    <a:pt x="29700" y="9719"/>
                  </a:cubicBezTo>
                  <a:cubicBezTo>
                    <a:pt x="30482" y="7714"/>
                    <a:pt x="32113" y="4180"/>
                    <a:pt x="34457" y="2345"/>
                  </a:cubicBezTo>
                  <a:cubicBezTo>
                    <a:pt x="33812" y="2107"/>
                    <a:pt x="33166" y="1903"/>
                    <a:pt x="32554" y="1700"/>
                  </a:cubicBezTo>
                  <a:close/>
                  <a:moveTo>
                    <a:pt x="36904" y="3263"/>
                  </a:moveTo>
                  <a:cubicBezTo>
                    <a:pt x="35579" y="4282"/>
                    <a:pt x="32690" y="6797"/>
                    <a:pt x="31399" y="10297"/>
                  </a:cubicBezTo>
                  <a:cubicBezTo>
                    <a:pt x="31841" y="10467"/>
                    <a:pt x="32350" y="10637"/>
                    <a:pt x="32894" y="10841"/>
                  </a:cubicBezTo>
                  <a:cubicBezTo>
                    <a:pt x="34050" y="8870"/>
                    <a:pt x="36292" y="5539"/>
                    <a:pt x="39045" y="4146"/>
                  </a:cubicBezTo>
                  <a:cubicBezTo>
                    <a:pt x="38331" y="3840"/>
                    <a:pt x="37618" y="3535"/>
                    <a:pt x="36904" y="3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1627775" y="3532675"/>
              <a:ext cx="456525" cy="197525"/>
            </a:xfrm>
            <a:custGeom>
              <a:rect b="b" l="l" r="r" t="t"/>
              <a:pathLst>
                <a:path extrusionOk="0" h="7901" w="18261">
                  <a:moveTo>
                    <a:pt x="536" y="0"/>
                  </a:moveTo>
                  <a:cubicBezTo>
                    <a:pt x="0" y="0"/>
                    <a:pt x="753" y="2352"/>
                    <a:pt x="1843" y="3338"/>
                  </a:cubicBezTo>
                  <a:cubicBezTo>
                    <a:pt x="3202" y="4595"/>
                    <a:pt x="5105" y="5615"/>
                    <a:pt x="6090" y="6056"/>
                  </a:cubicBezTo>
                  <a:cubicBezTo>
                    <a:pt x="6260" y="6770"/>
                    <a:pt x="7042" y="7450"/>
                    <a:pt x="8129" y="7755"/>
                  </a:cubicBezTo>
                  <a:cubicBezTo>
                    <a:pt x="8483" y="7854"/>
                    <a:pt x="8834" y="7901"/>
                    <a:pt x="9164" y="7901"/>
                  </a:cubicBezTo>
                  <a:cubicBezTo>
                    <a:pt x="9973" y="7901"/>
                    <a:pt x="10650" y="7617"/>
                    <a:pt x="10916" y="7110"/>
                  </a:cubicBezTo>
                  <a:cubicBezTo>
                    <a:pt x="11528" y="7166"/>
                    <a:pt x="12096" y="7191"/>
                    <a:pt x="12622" y="7191"/>
                  </a:cubicBezTo>
                  <a:cubicBezTo>
                    <a:pt x="16773" y="7191"/>
                    <a:pt x="18260" y="5635"/>
                    <a:pt x="17363" y="5635"/>
                  </a:cubicBezTo>
                  <a:cubicBezTo>
                    <a:pt x="17275" y="5635"/>
                    <a:pt x="17165" y="5650"/>
                    <a:pt x="17032" y="5683"/>
                  </a:cubicBezTo>
                  <a:cubicBezTo>
                    <a:pt x="16217" y="5864"/>
                    <a:pt x="14540" y="5909"/>
                    <a:pt x="12980" y="5909"/>
                  </a:cubicBezTo>
                  <a:cubicBezTo>
                    <a:pt x="12199" y="5909"/>
                    <a:pt x="11448" y="5898"/>
                    <a:pt x="10848" y="5886"/>
                  </a:cubicBezTo>
                  <a:cubicBezTo>
                    <a:pt x="10508" y="5343"/>
                    <a:pt x="9828" y="4867"/>
                    <a:pt x="9013" y="4629"/>
                  </a:cubicBezTo>
                  <a:cubicBezTo>
                    <a:pt x="8670" y="4536"/>
                    <a:pt x="8334" y="4492"/>
                    <a:pt x="8019" y="4492"/>
                  </a:cubicBezTo>
                  <a:cubicBezTo>
                    <a:pt x="7646" y="4492"/>
                    <a:pt x="7302" y="4553"/>
                    <a:pt x="7008" y="4663"/>
                  </a:cubicBezTo>
                  <a:cubicBezTo>
                    <a:pt x="6158" y="4255"/>
                    <a:pt x="3032" y="2794"/>
                    <a:pt x="1435" y="789"/>
                  </a:cubicBezTo>
                  <a:cubicBezTo>
                    <a:pt x="993" y="226"/>
                    <a:pt x="703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1384975" y="3950825"/>
              <a:ext cx="306725" cy="122025"/>
            </a:xfrm>
            <a:custGeom>
              <a:rect b="b" l="l" r="r" t="t"/>
              <a:pathLst>
                <a:path extrusionOk="0" h="4881" w="12269">
                  <a:moveTo>
                    <a:pt x="341" y="0"/>
                  </a:moveTo>
                  <a:lnTo>
                    <a:pt x="341" y="0"/>
                  </a:lnTo>
                  <a:cubicBezTo>
                    <a:pt x="341" y="1"/>
                    <a:pt x="1" y="2175"/>
                    <a:pt x="613" y="4010"/>
                  </a:cubicBezTo>
                  <a:cubicBezTo>
                    <a:pt x="2923" y="4604"/>
                    <a:pt x="6068" y="4880"/>
                    <a:pt x="8584" y="4880"/>
                  </a:cubicBezTo>
                  <a:cubicBezTo>
                    <a:pt x="10102" y="4880"/>
                    <a:pt x="11391" y="4780"/>
                    <a:pt x="12132" y="4588"/>
                  </a:cubicBezTo>
                  <a:lnTo>
                    <a:pt x="12268" y="952"/>
                  </a:lnTo>
                  <a:cubicBezTo>
                    <a:pt x="12268" y="952"/>
                    <a:pt x="2312" y="272"/>
                    <a:pt x="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 txBox="1"/>
          <p:nvPr>
            <p:ph type="title"/>
          </p:nvPr>
        </p:nvSpPr>
        <p:spPr>
          <a:xfrm>
            <a:off x="720000" y="418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9"/>
          <p:cNvSpPr txBox="1"/>
          <p:nvPr>
            <p:ph idx="1" type="subTitle"/>
          </p:nvPr>
        </p:nvSpPr>
        <p:spPr>
          <a:xfrm>
            <a:off x="788600" y="1077600"/>
            <a:ext cx="78756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Seat comfort: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Seat comfort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Inflight entertainment: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inflight entertainment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On-board service: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On-board service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Leg room service: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Leg room service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Baggage handling: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baggage handling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Check-in service: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Check-in service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Inflight service: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inflight service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Cleanliness: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Cleanliness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Departure Delay in Minutes: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Minutes delayed when departure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Arrival Delay in Minutes: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Minutes delayed when Arrival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Satisfaction: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Airline satisfaction level(Satisfaction, neutral or dissatisfaction)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0"/>
          <p:cNvSpPr txBox="1"/>
          <p:nvPr>
            <p:ph type="title"/>
          </p:nvPr>
        </p:nvSpPr>
        <p:spPr>
          <a:xfrm>
            <a:off x="720000" y="418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</a:t>
            </a:r>
            <a:r>
              <a:rPr lang="en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250"/>
            <a:ext cx="8991599" cy="3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1"/>
          <p:cNvSpPr txBox="1"/>
          <p:nvPr>
            <p:ph idx="2" type="title"/>
          </p:nvPr>
        </p:nvSpPr>
        <p:spPr>
          <a:xfrm>
            <a:off x="1707679" y="1489925"/>
            <a:ext cx="147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7" name="Google Shape;807;p41"/>
          <p:cNvSpPr txBox="1"/>
          <p:nvPr>
            <p:ph type="title"/>
          </p:nvPr>
        </p:nvSpPr>
        <p:spPr>
          <a:xfrm>
            <a:off x="1034475" y="2255525"/>
            <a:ext cx="3634200" cy="14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Exploratory Data Analysis</a:t>
            </a:r>
            <a:endParaRPr sz="3500"/>
          </a:p>
        </p:txBody>
      </p:sp>
      <p:grpSp>
        <p:nvGrpSpPr>
          <p:cNvPr id="808" name="Google Shape;808;p41"/>
          <p:cNvGrpSpPr/>
          <p:nvPr/>
        </p:nvGrpSpPr>
        <p:grpSpPr>
          <a:xfrm>
            <a:off x="4329056" y="1269995"/>
            <a:ext cx="1316573" cy="1759294"/>
            <a:chOff x="7952425" y="1416800"/>
            <a:chExt cx="1098517" cy="1467913"/>
          </a:xfrm>
        </p:grpSpPr>
        <p:sp>
          <p:nvSpPr>
            <p:cNvPr id="809" name="Google Shape;809;p41"/>
            <p:cNvSpPr/>
            <p:nvPr/>
          </p:nvSpPr>
          <p:spPr>
            <a:xfrm>
              <a:off x="7952425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5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5" y="17004"/>
                    <a:pt x="4901" y="17004"/>
                  </a:cubicBezTo>
                  <a:lnTo>
                    <a:pt x="7825" y="17004"/>
                  </a:lnTo>
                  <a:cubicBezTo>
                    <a:pt x="10521" y="17004"/>
                    <a:pt x="12725" y="14800"/>
                    <a:pt x="12725" y="12104"/>
                  </a:cubicBezTo>
                  <a:lnTo>
                    <a:pt x="12725" y="4900"/>
                  </a:lnTo>
                  <a:cubicBezTo>
                    <a:pt x="12725" y="2207"/>
                    <a:pt x="10521" y="0"/>
                    <a:pt x="7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8052564" y="1550520"/>
              <a:ext cx="898324" cy="1200470"/>
            </a:xfrm>
            <a:custGeom>
              <a:rect b="b" l="l" r="r" t="t"/>
              <a:pathLst>
                <a:path extrusionOk="0" h="13906" w="10406">
                  <a:moveTo>
                    <a:pt x="4006" y="1"/>
                  </a:moveTo>
                  <a:cubicBezTo>
                    <a:pt x="1802" y="1"/>
                    <a:pt x="1" y="1805"/>
                    <a:pt x="1" y="4009"/>
                  </a:cubicBezTo>
                  <a:lnTo>
                    <a:pt x="1" y="9900"/>
                  </a:lnTo>
                  <a:cubicBezTo>
                    <a:pt x="1" y="12104"/>
                    <a:pt x="1802" y="13906"/>
                    <a:pt x="4006" y="13906"/>
                  </a:cubicBezTo>
                  <a:lnTo>
                    <a:pt x="6397" y="13906"/>
                  </a:lnTo>
                  <a:cubicBezTo>
                    <a:pt x="8604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4" y="1"/>
                    <a:pt x="6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8102116" y="1616733"/>
              <a:ext cx="799220" cy="1068044"/>
            </a:xfrm>
            <a:custGeom>
              <a:rect b="b" l="l" r="r" t="t"/>
              <a:pathLst>
                <a:path extrusionOk="0" h="12372" w="9258">
                  <a:moveTo>
                    <a:pt x="3566" y="0"/>
                  </a:moveTo>
                  <a:cubicBezTo>
                    <a:pt x="1605" y="0"/>
                    <a:pt x="0" y="1606"/>
                    <a:pt x="0" y="3566"/>
                  </a:cubicBezTo>
                  <a:lnTo>
                    <a:pt x="0" y="8806"/>
                  </a:lnTo>
                  <a:cubicBezTo>
                    <a:pt x="0" y="10767"/>
                    <a:pt x="1605" y="12372"/>
                    <a:pt x="3566" y="12372"/>
                  </a:cubicBezTo>
                  <a:lnTo>
                    <a:pt x="5692" y="12372"/>
                  </a:lnTo>
                  <a:cubicBezTo>
                    <a:pt x="7652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2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8101253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2" y="1"/>
                  </a:moveTo>
                  <a:cubicBezTo>
                    <a:pt x="1986" y="1"/>
                    <a:pt x="702" y="789"/>
                    <a:pt x="1" y="1961"/>
                  </a:cubicBezTo>
                  <a:lnTo>
                    <a:pt x="9277" y="1961"/>
                  </a:lnTo>
                  <a:cubicBezTo>
                    <a:pt x="8576" y="789"/>
                    <a:pt x="7291" y="1"/>
                    <a:pt x="58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8367140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8102116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1873" y="1"/>
                  </a:moveTo>
                  <a:cubicBezTo>
                    <a:pt x="1471" y="1"/>
                    <a:pt x="1144" y="325"/>
                    <a:pt x="1144" y="730"/>
                  </a:cubicBezTo>
                  <a:cubicBezTo>
                    <a:pt x="1144" y="758"/>
                    <a:pt x="1147" y="786"/>
                    <a:pt x="1150" y="814"/>
                  </a:cubicBezTo>
                  <a:cubicBezTo>
                    <a:pt x="1066" y="758"/>
                    <a:pt x="969" y="727"/>
                    <a:pt x="860" y="727"/>
                  </a:cubicBezTo>
                  <a:cubicBezTo>
                    <a:pt x="580" y="727"/>
                    <a:pt x="352" y="954"/>
                    <a:pt x="352" y="1235"/>
                  </a:cubicBezTo>
                  <a:cubicBezTo>
                    <a:pt x="352" y="1263"/>
                    <a:pt x="355" y="1291"/>
                    <a:pt x="362" y="1319"/>
                  </a:cubicBezTo>
                  <a:cubicBezTo>
                    <a:pt x="256" y="1251"/>
                    <a:pt x="134" y="1207"/>
                    <a:pt x="0" y="1198"/>
                  </a:cubicBezTo>
                  <a:lnTo>
                    <a:pt x="0" y="2619"/>
                  </a:lnTo>
                  <a:cubicBezTo>
                    <a:pt x="0" y="4580"/>
                    <a:pt x="1605" y="6185"/>
                    <a:pt x="3566" y="6185"/>
                  </a:cubicBezTo>
                  <a:lnTo>
                    <a:pt x="4408" y="6185"/>
                  </a:lnTo>
                  <a:cubicBezTo>
                    <a:pt x="5302" y="5923"/>
                    <a:pt x="6187" y="5664"/>
                    <a:pt x="6187" y="5664"/>
                  </a:cubicBezTo>
                  <a:lnTo>
                    <a:pt x="6187" y="4605"/>
                  </a:lnTo>
                  <a:lnTo>
                    <a:pt x="5567" y="3392"/>
                  </a:lnTo>
                  <a:cubicBezTo>
                    <a:pt x="5583" y="3392"/>
                    <a:pt x="5601" y="3395"/>
                    <a:pt x="5617" y="3395"/>
                  </a:cubicBezTo>
                  <a:cubicBezTo>
                    <a:pt x="5897" y="3395"/>
                    <a:pt x="6125" y="3168"/>
                    <a:pt x="6125" y="2887"/>
                  </a:cubicBezTo>
                  <a:cubicBezTo>
                    <a:pt x="6125" y="2603"/>
                    <a:pt x="5897" y="2376"/>
                    <a:pt x="5617" y="2376"/>
                  </a:cubicBezTo>
                  <a:cubicBezTo>
                    <a:pt x="5589" y="2376"/>
                    <a:pt x="5561" y="2379"/>
                    <a:pt x="5536" y="2385"/>
                  </a:cubicBezTo>
                  <a:cubicBezTo>
                    <a:pt x="5580" y="2292"/>
                    <a:pt x="5604" y="2186"/>
                    <a:pt x="5604" y="2074"/>
                  </a:cubicBezTo>
                  <a:cubicBezTo>
                    <a:pt x="5604" y="1671"/>
                    <a:pt x="5277" y="1344"/>
                    <a:pt x="4875" y="1344"/>
                  </a:cubicBezTo>
                  <a:cubicBezTo>
                    <a:pt x="4607" y="1344"/>
                    <a:pt x="4376" y="1488"/>
                    <a:pt x="4249" y="1703"/>
                  </a:cubicBezTo>
                  <a:cubicBezTo>
                    <a:pt x="4155" y="1578"/>
                    <a:pt x="4009" y="1497"/>
                    <a:pt x="3843" y="1497"/>
                  </a:cubicBezTo>
                  <a:cubicBezTo>
                    <a:pt x="3740" y="1497"/>
                    <a:pt x="3647" y="1528"/>
                    <a:pt x="3569" y="1578"/>
                  </a:cubicBezTo>
                  <a:cubicBezTo>
                    <a:pt x="3575" y="1531"/>
                    <a:pt x="3582" y="1484"/>
                    <a:pt x="3582" y="1438"/>
                  </a:cubicBezTo>
                  <a:cubicBezTo>
                    <a:pt x="3582" y="1032"/>
                    <a:pt x="3254" y="708"/>
                    <a:pt x="2852" y="708"/>
                  </a:cubicBezTo>
                  <a:cubicBezTo>
                    <a:pt x="2765" y="708"/>
                    <a:pt x="2681" y="724"/>
                    <a:pt x="2603" y="752"/>
                  </a:cubicBezTo>
                  <a:cubicBezTo>
                    <a:pt x="2603" y="743"/>
                    <a:pt x="2603" y="736"/>
                    <a:pt x="2603" y="730"/>
                  </a:cubicBezTo>
                  <a:cubicBezTo>
                    <a:pt x="2603" y="325"/>
                    <a:pt x="2275" y="1"/>
                    <a:pt x="1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8193795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4443" y="1"/>
                  </a:moveTo>
                  <a:cubicBezTo>
                    <a:pt x="4178" y="1"/>
                    <a:pt x="3960" y="203"/>
                    <a:pt x="3938" y="462"/>
                  </a:cubicBezTo>
                  <a:cubicBezTo>
                    <a:pt x="3866" y="422"/>
                    <a:pt x="3782" y="400"/>
                    <a:pt x="3695" y="400"/>
                  </a:cubicBezTo>
                  <a:cubicBezTo>
                    <a:pt x="3414" y="400"/>
                    <a:pt x="3187" y="627"/>
                    <a:pt x="3187" y="908"/>
                  </a:cubicBezTo>
                  <a:cubicBezTo>
                    <a:pt x="3187" y="958"/>
                    <a:pt x="3193" y="1008"/>
                    <a:pt x="3208" y="1051"/>
                  </a:cubicBezTo>
                  <a:cubicBezTo>
                    <a:pt x="3127" y="1020"/>
                    <a:pt x="3040" y="1005"/>
                    <a:pt x="2950" y="1005"/>
                  </a:cubicBezTo>
                  <a:cubicBezTo>
                    <a:pt x="2548" y="1005"/>
                    <a:pt x="2220" y="1332"/>
                    <a:pt x="2220" y="1734"/>
                  </a:cubicBezTo>
                  <a:cubicBezTo>
                    <a:pt x="2220" y="1887"/>
                    <a:pt x="2267" y="2027"/>
                    <a:pt x="2348" y="2145"/>
                  </a:cubicBezTo>
                  <a:cubicBezTo>
                    <a:pt x="2286" y="2117"/>
                    <a:pt x="2220" y="2105"/>
                    <a:pt x="2149" y="2105"/>
                  </a:cubicBezTo>
                  <a:cubicBezTo>
                    <a:pt x="1946" y="2105"/>
                    <a:pt x="1768" y="2223"/>
                    <a:pt x="1687" y="2398"/>
                  </a:cubicBezTo>
                  <a:cubicBezTo>
                    <a:pt x="1569" y="2155"/>
                    <a:pt x="1323" y="1990"/>
                    <a:pt x="1033" y="1990"/>
                  </a:cubicBezTo>
                  <a:cubicBezTo>
                    <a:pt x="715" y="1990"/>
                    <a:pt x="444" y="2195"/>
                    <a:pt x="347" y="2479"/>
                  </a:cubicBezTo>
                  <a:cubicBezTo>
                    <a:pt x="272" y="2357"/>
                    <a:pt x="147" y="2270"/>
                    <a:pt x="1" y="2245"/>
                  </a:cubicBezTo>
                  <a:lnTo>
                    <a:pt x="1" y="2245"/>
                  </a:lnTo>
                  <a:cubicBezTo>
                    <a:pt x="646" y="2881"/>
                    <a:pt x="1531" y="3277"/>
                    <a:pt x="2504" y="3277"/>
                  </a:cubicBezTo>
                  <a:lnTo>
                    <a:pt x="4630" y="3277"/>
                  </a:lnTo>
                  <a:cubicBezTo>
                    <a:pt x="6304" y="3277"/>
                    <a:pt x="7716" y="2108"/>
                    <a:pt x="8096" y="549"/>
                  </a:cubicBezTo>
                  <a:lnTo>
                    <a:pt x="8096" y="549"/>
                  </a:lnTo>
                  <a:cubicBezTo>
                    <a:pt x="7778" y="627"/>
                    <a:pt x="7541" y="914"/>
                    <a:pt x="7541" y="1254"/>
                  </a:cubicBezTo>
                  <a:cubicBezTo>
                    <a:pt x="7541" y="1273"/>
                    <a:pt x="7544" y="1288"/>
                    <a:pt x="7544" y="1304"/>
                  </a:cubicBezTo>
                  <a:cubicBezTo>
                    <a:pt x="7494" y="1288"/>
                    <a:pt x="7444" y="1279"/>
                    <a:pt x="7391" y="1279"/>
                  </a:cubicBezTo>
                  <a:cubicBezTo>
                    <a:pt x="7273" y="1279"/>
                    <a:pt x="7164" y="1319"/>
                    <a:pt x="7077" y="1388"/>
                  </a:cubicBezTo>
                  <a:cubicBezTo>
                    <a:pt x="7080" y="1369"/>
                    <a:pt x="7080" y="1354"/>
                    <a:pt x="7080" y="1335"/>
                  </a:cubicBezTo>
                  <a:cubicBezTo>
                    <a:pt x="7080" y="1054"/>
                    <a:pt x="6852" y="827"/>
                    <a:pt x="6572" y="827"/>
                  </a:cubicBezTo>
                  <a:cubicBezTo>
                    <a:pt x="6469" y="827"/>
                    <a:pt x="6375" y="858"/>
                    <a:pt x="6297" y="908"/>
                  </a:cubicBezTo>
                  <a:cubicBezTo>
                    <a:pt x="6307" y="858"/>
                    <a:pt x="6313" y="805"/>
                    <a:pt x="6313" y="749"/>
                  </a:cubicBezTo>
                  <a:cubicBezTo>
                    <a:pt x="6313" y="347"/>
                    <a:pt x="5986" y="20"/>
                    <a:pt x="5584" y="20"/>
                  </a:cubicBezTo>
                  <a:cubicBezTo>
                    <a:pt x="5306" y="20"/>
                    <a:pt x="5063" y="175"/>
                    <a:pt x="4941" y="406"/>
                  </a:cubicBezTo>
                  <a:cubicBezTo>
                    <a:pt x="4892" y="175"/>
                    <a:pt x="4689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1"/>
          <p:cNvGrpSpPr/>
          <p:nvPr/>
        </p:nvGrpSpPr>
        <p:grpSpPr>
          <a:xfrm>
            <a:off x="6689768" y="1269995"/>
            <a:ext cx="1316573" cy="1759294"/>
            <a:chOff x="9922147" y="1416800"/>
            <a:chExt cx="1098517" cy="1467913"/>
          </a:xfrm>
        </p:grpSpPr>
        <p:sp>
          <p:nvSpPr>
            <p:cNvPr id="817" name="Google Shape;817;p41"/>
            <p:cNvSpPr/>
            <p:nvPr/>
          </p:nvSpPr>
          <p:spPr>
            <a:xfrm>
              <a:off x="9922147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4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4" y="17004"/>
                    <a:pt x="4901" y="17004"/>
                  </a:cubicBezTo>
                  <a:lnTo>
                    <a:pt x="7824" y="17004"/>
                  </a:lnTo>
                  <a:cubicBezTo>
                    <a:pt x="10521" y="17004"/>
                    <a:pt x="12724" y="14800"/>
                    <a:pt x="12724" y="12104"/>
                  </a:cubicBezTo>
                  <a:lnTo>
                    <a:pt x="12724" y="4900"/>
                  </a:lnTo>
                  <a:cubicBezTo>
                    <a:pt x="12724" y="2207"/>
                    <a:pt x="10521" y="0"/>
                    <a:pt x="7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10022286" y="1550520"/>
              <a:ext cx="898238" cy="1200470"/>
            </a:xfrm>
            <a:custGeom>
              <a:rect b="b" l="l" r="r" t="t"/>
              <a:pathLst>
                <a:path extrusionOk="0" h="13906" w="10405">
                  <a:moveTo>
                    <a:pt x="4009" y="1"/>
                  </a:moveTo>
                  <a:cubicBezTo>
                    <a:pt x="1802" y="1"/>
                    <a:pt x="0" y="1805"/>
                    <a:pt x="0" y="4009"/>
                  </a:cubicBezTo>
                  <a:lnTo>
                    <a:pt x="0" y="9900"/>
                  </a:lnTo>
                  <a:cubicBezTo>
                    <a:pt x="0" y="12104"/>
                    <a:pt x="1802" y="13906"/>
                    <a:pt x="4009" y="13906"/>
                  </a:cubicBezTo>
                  <a:lnTo>
                    <a:pt x="6399" y="13906"/>
                  </a:lnTo>
                  <a:cubicBezTo>
                    <a:pt x="8603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3" y="1"/>
                    <a:pt x="6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10071752" y="1616733"/>
              <a:ext cx="799306" cy="1068044"/>
            </a:xfrm>
            <a:custGeom>
              <a:rect b="b" l="l" r="r" t="t"/>
              <a:pathLst>
                <a:path extrusionOk="0" h="12372" w="9259">
                  <a:moveTo>
                    <a:pt x="3567" y="0"/>
                  </a:moveTo>
                  <a:cubicBezTo>
                    <a:pt x="1606" y="0"/>
                    <a:pt x="1" y="1606"/>
                    <a:pt x="1" y="3566"/>
                  </a:cubicBezTo>
                  <a:lnTo>
                    <a:pt x="1" y="8806"/>
                  </a:lnTo>
                  <a:cubicBezTo>
                    <a:pt x="1" y="10767"/>
                    <a:pt x="1606" y="12372"/>
                    <a:pt x="3567" y="12372"/>
                  </a:cubicBezTo>
                  <a:lnTo>
                    <a:pt x="5692" y="12372"/>
                  </a:lnTo>
                  <a:cubicBezTo>
                    <a:pt x="7653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3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10070975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5" y="1"/>
                  </a:moveTo>
                  <a:cubicBezTo>
                    <a:pt x="1986" y="1"/>
                    <a:pt x="702" y="789"/>
                    <a:pt x="0" y="1961"/>
                  </a:cubicBezTo>
                  <a:lnTo>
                    <a:pt x="9277" y="1961"/>
                  </a:lnTo>
                  <a:cubicBezTo>
                    <a:pt x="8575" y="789"/>
                    <a:pt x="7291" y="1"/>
                    <a:pt x="5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10336862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10336862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4314" y="1"/>
                  </a:moveTo>
                  <a:cubicBezTo>
                    <a:pt x="3912" y="1"/>
                    <a:pt x="3585" y="325"/>
                    <a:pt x="3585" y="730"/>
                  </a:cubicBezTo>
                  <a:cubicBezTo>
                    <a:pt x="3585" y="736"/>
                    <a:pt x="3585" y="743"/>
                    <a:pt x="3585" y="752"/>
                  </a:cubicBezTo>
                  <a:cubicBezTo>
                    <a:pt x="3507" y="724"/>
                    <a:pt x="3423" y="708"/>
                    <a:pt x="3335" y="708"/>
                  </a:cubicBezTo>
                  <a:cubicBezTo>
                    <a:pt x="2933" y="708"/>
                    <a:pt x="2606" y="1032"/>
                    <a:pt x="2606" y="1438"/>
                  </a:cubicBezTo>
                  <a:cubicBezTo>
                    <a:pt x="2606" y="1484"/>
                    <a:pt x="2609" y="1531"/>
                    <a:pt x="2618" y="1578"/>
                  </a:cubicBezTo>
                  <a:cubicBezTo>
                    <a:pt x="2540" y="1528"/>
                    <a:pt x="2447" y="1497"/>
                    <a:pt x="2344" y="1497"/>
                  </a:cubicBezTo>
                  <a:cubicBezTo>
                    <a:pt x="2179" y="1497"/>
                    <a:pt x="2032" y="1578"/>
                    <a:pt x="1939" y="1703"/>
                  </a:cubicBezTo>
                  <a:cubicBezTo>
                    <a:pt x="1811" y="1488"/>
                    <a:pt x="1577" y="1344"/>
                    <a:pt x="1312" y="1344"/>
                  </a:cubicBezTo>
                  <a:cubicBezTo>
                    <a:pt x="910" y="1344"/>
                    <a:pt x="583" y="1671"/>
                    <a:pt x="583" y="2074"/>
                  </a:cubicBezTo>
                  <a:cubicBezTo>
                    <a:pt x="583" y="2186"/>
                    <a:pt x="608" y="2292"/>
                    <a:pt x="651" y="2385"/>
                  </a:cubicBezTo>
                  <a:cubicBezTo>
                    <a:pt x="627" y="2379"/>
                    <a:pt x="598" y="2376"/>
                    <a:pt x="570" y="2376"/>
                  </a:cubicBezTo>
                  <a:cubicBezTo>
                    <a:pt x="290" y="2376"/>
                    <a:pt x="62" y="2603"/>
                    <a:pt x="62" y="2887"/>
                  </a:cubicBezTo>
                  <a:cubicBezTo>
                    <a:pt x="62" y="3168"/>
                    <a:pt x="290" y="3395"/>
                    <a:pt x="570" y="3395"/>
                  </a:cubicBezTo>
                  <a:cubicBezTo>
                    <a:pt x="586" y="3395"/>
                    <a:pt x="605" y="3392"/>
                    <a:pt x="620" y="3392"/>
                  </a:cubicBezTo>
                  <a:lnTo>
                    <a:pt x="0" y="4605"/>
                  </a:lnTo>
                  <a:lnTo>
                    <a:pt x="0" y="5664"/>
                  </a:lnTo>
                  <a:cubicBezTo>
                    <a:pt x="0" y="5664"/>
                    <a:pt x="885" y="5923"/>
                    <a:pt x="1780" y="6185"/>
                  </a:cubicBezTo>
                  <a:lnTo>
                    <a:pt x="2621" y="6185"/>
                  </a:lnTo>
                  <a:cubicBezTo>
                    <a:pt x="4582" y="6185"/>
                    <a:pt x="6187" y="4580"/>
                    <a:pt x="6187" y="2619"/>
                  </a:cubicBezTo>
                  <a:lnTo>
                    <a:pt x="6187" y="1198"/>
                  </a:lnTo>
                  <a:cubicBezTo>
                    <a:pt x="6053" y="1207"/>
                    <a:pt x="5932" y="1251"/>
                    <a:pt x="5826" y="1319"/>
                  </a:cubicBezTo>
                  <a:cubicBezTo>
                    <a:pt x="5832" y="1291"/>
                    <a:pt x="5835" y="1263"/>
                    <a:pt x="5835" y="1235"/>
                  </a:cubicBezTo>
                  <a:cubicBezTo>
                    <a:pt x="5835" y="954"/>
                    <a:pt x="5608" y="727"/>
                    <a:pt x="5324" y="727"/>
                  </a:cubicBezTo>
                  <a:cubicBezTo>
                    <a:pt x="5218" y="727"/>
                    <a:pt x="5121" y="758"/>
                    <a:pt x="5037" y="814"/>
                  </a:cubicBezTo>
                  <a:cubicBezTo>
                    <a:pt x="5040" y="786"/>
                    <a:pt x="5043" y="758"/>
                    <a:pt x="5043" y="730"/>
                  </a:cubicBezTo>
                  <a:cubicBezTo>
                    <a:pt x="5043" y="325"/>
                    <a:pt x="4716" y="1"/>
                    <a:pt x="4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10080384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3654" y="1"/>
                  </a:moveTo>
                  <a:cubicBezTo>
                    <a:pt x="3407" y="1"/>
                    <a:pt x="3205" y="175"/>
                    <a:pt x="3155" y="406"/>
                  </a:cubicBezTo>
                  <a:cubicBezTo>
                    <a:pt x="3033" y="175"/>
                    <a:pt x="2790" y="20"/>
                    <a:pt x="2513" y="20"/>
                  </a:cubicBezTo>
                  <a:cubicBezTo>
                    <a:pt x="2111" y="20"/>
                    <a:pt x="1783" y="347"/>
                    <a:pt x="1783" y="749"/>
                  </a:cubicBezTo>
                  <a:cubicBezTo>
                    <a:pt x="1783" y="805"/>
                    <a:pt x="1790" y="858"/>
                    <a:pt x="1799" y="908"/>
                  </a:cubicBezTo>
                  <a:cubicBezTo>
                    <a:pt x="1721" y="858"/>
                    <a:pt x="1628" y="827"/>
                    <a:pt x="1525" y="827"/>
                  </a:cubicBezTo>
                  <a:cubicBezTo>
                    <a:pt x="1244" y="827"/>
                    <a:pt x="1017" y="1054"/>
                    <a:pt x="1017" y="1335"/>
                  </a:cubicBezTo>
                  <a:cubicBezTo>
                    <a:pt x="1017" y="1354"/>
                    <a:pt x="1017" y="1369"/>
                    <a:pt x="1020" y="1388"/>
                  </a:cubicBezTo>
                  <a:cubicBezTo>
                    <a:pt x="932" y="1319"/>
                    <a:pt x="823" y="1279"/>
                    <a:pt x="705" y="1279"/>
                  </a:cubicBezTo>
                  <a:cubicBezTo>
                    <a:pt x="652" y="1279"/>
                    <a:pt x="599" y="1288"/>
                    <a:pt x="552" y="1304"/>
                  </a:cubicBezTo>
                  <a:cubicBezTo>
                    <a:pt x="552" y="1288"/>
                    <a:pt x="552" y="1273"/>
                    <a:pt x="552" y="1254"/>
                  </a:cubicBezTo>
                  <a:cubicBezTo>
                    <a:pt x="552" y="914"/>
                    <a:pt x="318" y="627"/>
                    <a:pt x="0" y="549"/>
                  </a:cubicBezTo>
                  <a:lnTo>
                    <a:pt x="0" y="549"/>
                  </a:lnTo>
                  <a:cubicBezTo>
                    <a:pt x="381" y="2108"/>
                    <a:pt x="1793" y="3277"/>
                    <a:pt x="3467" y="3277"/>
                  </a:cubicBezTo>
                  <a:lnTo>
                    <a:pt x="5592" y="3277"/>
                  </a:lnTo>
                  <a:cubicBezTo>
                    <a:pt x="6565" y="3277"/>
                    <a:pt x="7450" y="2881"/>
                    <a:pt x="8095" y="2245"/>
                  </a:cubicBezTo>
                  <a:lnTo>
                    <a:pt x="8095" y="2245"/>
                  </a:lnTo>
                  <a:cubicBezTo>
                    <a:pt x="7949" y="2270"/>
                    <a:pt x="7824" y="2357"/>
                    <a:pt x="7749" y="2479"/>
                  </a:cubicBezTo>
                  <a:cubicBezTo>
                    <a:pt x="7653" y="2195"/>
                    <a:pt x="7382" y="1990"/>
                    <a:pt x="7064" y="1990"/>
                  </a:cubicBezTo>
                  <a:cubicBezTo>
                    <a:pt x="6774" y="1990"/>
                    <a:pt x="6528" y="2155"/>
                    <a:pt x="6409" y="2398"/>
                  </a:cubicBezTo>
                  <a:cubicBezTo>
                    <a:pt x="6328" y="2223"/>
                    <a:pt x="6150" y="2105"/>
                    <a:pt x="5948" y="2105"/>
                  </a:cubicBezTo>
                  <a:cubicBezTo>
                    <a:pt x="5876" y="2105"/>
                    <a:pt x="5811" y="2117"/>
                    <a:pt x="5748" y="2145"/>
                  </a:cubicBezTo>
                  <a:cubicBezTo>
                    <a:pt x="5829" y="2027"/>
                    <a:pt x="5876" y="1887"/>
                    <a:pt x="5876" y="1734"/>
                  </a:cubicBezTo>
                  <a:cubicBezTo>
                    <a:pt x="5876" y="1332"/>
                    <a:pt x="5549" y="1005"/>
                    <a:pt x="5147" y="1005"/>
                  </a:cubicBezTo>
                  <a:cubicBezTo>
                    <a:pt x="5056" y="1005"/>
                    <a:pt x="4969" y="1020"/>
                    <a:pt x="4888" y="1051"/>
                  </a:cubicBezTo>
                  <a:cubicBezTo>
                    <a:pt x="4904" y="1008"/>
                    <a:pt x="4910" y="958"/>
                    <a:pt x="4910" y="908"/>
                  </a:cubicBezTo>
                  <a:cubicBezTo>
                    <a:pt x="4910" y="627"/>
                    <a:pt x="4682" y="400"/>
                    <a:pt x="4402" y="400"/>
                  </a:cubicBezTo>
                  <a:cubicBezTo>
                    <a:pt x="4314" y="400"/>
                    <a:pt x="4230" y="422"/>
                    <a:pt x="4159" y="462"/>
                  </a:cubicBezTo>
                  <a:cubicBezTo>
                    <a:pt x="4134" y="203"/>
                    <a:pt x="3919" y="1"/>
                    <a:pt x="3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>
            <a:off x="5170519" y="603179"/>
            <a:ext cx="2028599" cy="4545426"/>
            <a:chOff x="8654522" y="860424"/>
            <a:chExt cx="1692615" cy="3792596"/>
          </a:xfrm>
        </p:grpSpPr>
        <p:sp>
          <p:nvSpPr>
            <p:cNvPr id="825" name="Google Shape;825;p41"/>
            <p:cNvSpPr/>
            <p:nvPr/>
          </p:nvSpPr>
          <p:spPr>
            <a:xfrm>
              <a:off x="8954508" y="3934087"/>
              <a:ext cx="1095582" cy="718849"/>
            </a:xfrm>
            <a:custGeom>
              <a:rect b="b" l="l" r="r" t="t"/>
              <a:pathLst>
                <a:path extrusionOk="0" h="8327" w="12691">
                  <a:moveTo>
                    <a:pt x="6344" y="0"/>
                  </a:moveTo>
                  <a:lnTo>
                    <a:pt x="1" y="555"/>
                  </a:lnTo>
                  <a:lnTo>
                    <a:pt x="381" y="8326"/>
                  </a:lnTo>
                  <a:lnTo>
                    <a:pt x="5758" y="8326"/>
                  </a:lnTo>
                  <a:lnTo>
                    <a:pt x="6344" y="5137"/>
                  </a:lnTo>
                  <a:lnTo>
                    <a:pt x="6933" y="8326"/>
                  </a:lnTo>
                  <a:lnTo>
                    <a:pt x="12310" y="8326"/>
                  </a:lnTo>
                  <a:lnTo>
                    <a:pt x="12690" y="555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0017107" y="2130377"/>
              <a:ext cx="330030" cy="2074795"/>
            </a:xfrm>
            <a:custGeom>
              <a:rect b="b" l="l" r="r" t="t"/>
              <a:pathLst>
                <a:path extrusionOk="0" h="24034" w="3823">
                  <a:moveTo>
                    <a:pt x="665" y="1"/>
                  </a:moveTo>
                  <a:lnTo>
                    <a:pt x="1" y="24033"/>
                  </a:lnTo>
                  <a:lnTo>
                    <a:pt x="2791" y="24033"/>
                  </a:lnTo>
                  <a:cubicBezTo>
                    <a:pt x="2791" y="24033"/>
                    <a:pt x="3539" y="15608"/>
                    <a:pt x="3679" y="14227"/>
                  </a:cubicBezTo>
                  <a:cubicBezTo>
                    <a:pt x="3822" y="12849"/>
                    <a:pt x="3411" y="9664"/>
                    <a:pt x="3078" y="5237"/>
                  </a:cubicBezTo>
                  <a:cubicBezTo>
                    <a:pt x="2744" y="811"/>
                    <a:pt x="665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8654522" y="2130377"/>
              <a:ext cx="330203" cy="2074795"/>
            </a:xfrm>
            <a:custGeom>
              <a:rect b="b" l="l" r="r" t="t"/>
              <a:pathLst>
                <a:path extrusionOk="0" h="24034" w="3825">
                  <a:moveTo>
                    <a:pt x="3158" y="1"/>
                  </a:moveTo>
                  <a:cubicBezTo>
                    <a:pt x="3158" y="1"/>
                    <a:pt x="1079" y="811"/>
                    <a:pt x="745" y="5237"/>
                  </a:cubicBezTo>
                  <a:cubicBezTo>
                    <a:pt x="412" y="9664"/>
                    <a:pt x="0" y="12849"/>
                    <a:pt x="144" y="14227"/>
                  </a:cubicBezTo>
                  <a:cubicBezTo>
                    <a:pt x="287" y="15608"/>
                    <a:pt x="1032" y="24033"/>
                    <a:pt x="1032" y="24033"/>
                  </a:cubicBezTo>
                  <a:lnTo>
                    <a:pt x="3825" y="24033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8660738" y="3060892"/>
              <a:ext cx="1680451" cy="1144271"/>
            </a:xfrm>
            <a:custGeom>
              <a:rect b="b" l="l" r="r" t="t"/>
              <a:pathLst>
                <a:path extrusionOk="0" h="13255" w="19466">
                  <a:moveTo>
                    <a:pt x="203" y="1"/>
                  </a:moveTo>
                  <a:cubicBezTo>
                    <a:pt x="72" y="1572"/>
                    <a:pt x="0" y="2747"/>
                    <a:pt x="72" y="3448"/>
                  </a:cubicBezTo>
                  <a:cubicBezTo>
                    <a:pt x="97" y="3688"/>
                    <a:pt x="140" y="4137"/>
                    <a:pt x="193" y="4714"/>
                  </a:cubicBezTo>
                  <a:cubicBezTo>
                    <a:pt x="1259" y="4461"/>
                    <a:pt x="2054" y="3501"/>
                    <a:pt x="2054" y="2357"/>
                  </a:cubicBezTo>
                  <a:cubicBezTo>
                    <a:pt x="2054" y="1216"/>
                    <a:pt x="1266" y="259"/>
                    <a:pt x="203" y="1"/>
                  </a:cubicBezTo>
                  <a:close/>
                  <a:moveTo>
                    <a:pt x="19260" y="1"/>
                  </a:moveTo>
                  <a:cubicBezTo>
                    <a:pt x="18200" y="259"/>
                    <a:pt x="17409" y="1216"/>
                    <a:pt x="17409" y="2357"/>
                  </a:cubicBezTo>
                  <a:cubicBezTo>
                    <a:pt x="17409" y="3501"/>
                    <a:pt x="18204" y="4461"/>
                    <a:pt x="19273" y="4714"/>
                  </a:cubicBezTo>
                  <a:cubicBezTo>
                    <a:pt x="19326" y="4137"/>
                    <a:pt x="19366" y="3688"/>
                    <a:pt x="19391" y="3448"/>
                  </a:cubicBezTo>
                  <a:cubicBezTo>
                    <a:pt x="19466" y="2747"/>
                    <a:pt x="19394" y="1572"/>
                    <a:pt x="19260" y="1"/>
                  </a:cubicBezTo>
                  <a:close/>
                  <a:moveTo>
                    <a:pt x="820" y="11683"/>
                  </a:moveTo>
                  <a:cubicBezTo>
                    <a:pt x="904" y="12625"/>
                    <a:pt x="960" y="13254"/>
                    <a:pt x="960" y="13254"/>
                  </a:cubicBezTo>
                  <a:lnTo>
                    <a:pt x="3753" y="13254"/>
                  </a:lnTo>
                  <a:lnTo>
                    <a:pt x="3709" y="11683"/>
                  </a:lnTo>
                  <a:close/>
                  <a:moveTo>
                    <a:pt x="15757" y="11683"/>
                  </a:moveTo>
                  <a:lnTo>
                    <a:pt x="15713" y="13254"/>
                  </a:lnTo>
                  <a:lnTo>
                    <a:pt x="18503" y="13254"/>
                  </a:lnTo>
                  <a:cubicBezTo>
                    <a:pt x="18503" y="13254"/>
                    <a:pt x="18559" y="12625"/>
                    <a:pt x="18643" y="116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9500785" y="1907308"/>
              <a:ext cx="573733" cy="2162245"/>
            </a:xfrm>
            <a:custGeom>
              <a:rect b="b" l="l" r="r" t="t"/>
              <a:pathLst>
                <a:path extrusionOk="0" h="25047" w="6646">
                  <a:moveTo>
                    <a:pt x="1428" y="1"/>
                  </a:moveTo>
                  <a:lnTo>
                    <a:pt x="0" y="1032"/>
                  </a:lnTo>
                  <a:lnTo>
                    <a:pt x="0" y="25046"/>
                  </a:lnTo>
                  <a:cubicBezTo>
                    <a:pt x="3666" y="25046"/>
                    <a:pt x="6362" y="24033"/>
                    <a:pt x="6362" y="24033"/>
                  </a:cubicBezTo>
                  <a:lnTo>
                    <a:pt x="6646" y="2585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8927056" y="1907308"/>
              <a:ext cx="573819" cy="2162245"/>
            </a:xfrm>
            <a:custGeom>
              <a:rect b="b" l="l" r="r" t="t"/>
              <a:pathLst>
                <a:path extrusionOk="0" h="25047" w="6647">
                  <a:moveTo>
                    <a:pt x="5219" y="1"/>
                  </a:moveTo>
                  <a:lnTo>
                    <a:pt x="1" y="2585"/>
                  </a:lnTo>
                  <a:lnTo>
                    <a:pt x="285" y="24033"/>
                  </a:lnTo>
                  <a:cubicBezTo>
                    <a:pt x="285" y="24033"/>
                    <a:pt x="2984" y="25046"/>
                    <a:pt x="6646" y="25046"/>
                  </a:cubicBezTo>
                  <a:lnTo>
                    <a:pt x="6646" y="1032"/>
                  </a:lnTo>
                  <a:lnTo>
                    <a:pt x="52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8769682" y="4205067"/>
              <a:ext cx="1462561" cy="447953"/>
            </a:xfrm>
            <a:custGeom>
              <a:rect b="b" l="l" r="r" t="t"/>
              <a:pathLst>
                <a:path extrusionOk="0" h="5189" w="16942">
                  <a:moveTo>
                    <a:pt x="0" y="0"/>
                  </a:moveTo>
                  <a:cubicBezTo>
                    <a:pt x="0" y="0"/>
                    <a:pt x="272" y="2329"/>
                    <a:pt x="421" y="3273"/>
                  </a:cubicBezTo>
                  <a:cubicBezTo>
                    <a:pt x="552" y="4098"/>
                    <a:pt x="1101" y="5189"/>
                    <a:pt x="1337" y="5189"/>
                  </a:cubicBezTo>
                  <a:cubicBezTo>
                    <a:pt x="1372" y="5189"/>
                    <a:pt x="1400" y="5166"/>
                    <a:pt x="1419" y="5115"/>
                  </a:cubicBezTo>
                  <a:cubicBezTo>
                    <a:pt x="1565" y="4716"/>
                    <a:pt x="1419" y="2924"/>
                    <a:pt x="1419" y="2924"/>
                  </a:cubicBezTo>
                  <a:lnTo>
                    <a:pt x="1581" y="2924"/>
                  </a:lnTo>
                  <a:cubicBezTo>
                    <a:pt x="1917" y="2924"/>
                    <a:pt x="2189" y="2653"/>
                    <a:pt x="2189" y="2316"/>
                  </a:cubicBezTo>
                  <a:lnTo>
                    <a:pt x="2189" y="0"/>
                  </a:lnTo>
                  <a:close/>
                  <a:moveTo>
                    <a:pt x="14750" y="0"/>
                  </a:moveTo>
                  <a:lnTo>
                    <a:pt x="14750" y="2316"/>
                  </a:lnTo>
                  <a:cubicBezTo>
                    <a:pt x="14750" y="2653"/>
                    <a:pt x="15025" y="2924"/>
                    <a:pt x="15358" y="2924"/>
                  </a:cubicBezTo>
                  <a:lnTo>
                    <a:pt x="15523" y="2924"/>
                  </a:lnTo>
                  <a:cubicBezTo>
                    <a:pt x="15523" y="2924"/>
                    <a:pt x="15374" y="4716"/>
                    <a:pt x="15523" y="5115"/>
                  </a:cubicBezTo>
                  <a:cubicBezTo>
                    <a:pt x="15542" y="5166"/>
                    <a:pt x="15570" y="5189"/>
                    <a:pt x="15604" y="5189"/>
                  </a:cubicBezTo>
                  <a:cubicBezTo>
                    <a:pt x="15840" y="5189"/>
                    <a:pt x="16387" y="4098"/>
                    <a:pt x="16518" y="3273"/>
                  </a:cubicBezTo>
                  <a:cubicBezTo>
                    <a:pt x="16667" y="2329"/>
                    <a:pt x="16942" y="0"/>
                    <a:pt x="16942" y="0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8953731" y="2068480"/>
              <a:ext cx="1094201" cy="1770836"/>
            </a:xfrm>
            <a:custGeom>
              <a:rect b="b" l="l" r="r" t="t"/>
              <a:pathLst>
                <a:path extrusionOk="0" h="20513" w="12675">
                  <a:moveTo>
                    <a:pt x="1138" y="1"/>
                  </a:moveTo>
                  <a:lnTo>
                    <a:pt x="736" y="200"/>
                  </a:lnTo>
                  <a:lnTo>
                    <a:pt x="1066" y="2158"/>
                  </a:lnTo>
                  <a:lnTo>
                    <a:pt x="1487" y="2086"/>
                  </a:lnTo>
                  <a:lnTo>
                    <a:pt x="1138" y="1"/>
                  </a:lnTo>
                  <a:close/>
                  <a:moveTo>
                    <a:pt x="11540" y="1"/>
                  </a:moveTo>
                  <a:lnTo>
                    <a:pt x="11188" y="2086"/>
                  </a:lnTo>
                  <a:lnTo>
                    <a:pt x="11611" y="2158"/>
                  </a:lnTo>
                  <a:lnTo>
                    <a:pt x="11939" y="200"/>
                  </a:lnTo>
                  <a:lnTo>
                    <a:pt x="11540" y="1"/>
                  </a:lnTo>
                  <a:close/>
                  <a:moveTo>
                    <a:pt x="403" y="366"/>
                  </a:moveTo>
                  <a:lnTo>
                    <a:pt x="0" y="565"/>
                  </a:lnTo>
                  <a:lnTo>
                    <a:pt x="290" y="2289"/>
                  </a:lnTo>
                  <a:lnTo>
                    <a:pt x="714" y="2217"/>
                  </a:lnTo>
                  <a:lnTo>
                    <a:pt x="403" y="366"/>
                  </a:lnTo>
                  <a:close/>
                  <a:moveTo>
                    <a:pt x="12275" y="366"/>
                  </a:moveTo>
                  <a:lnTo>
                    <a:pt x="11961" y="2217"/>
                  </a:lnTo>
                  <a:lnTo>
                    <a:pt x="12384" y="2289"/>
                  </a:lnTo>
                  <a:lnTo>
                    <a:pt x="12674" y="565"/>
                  </a:lnTo>
                  <a:lnTo>
                    <a:pt x="12275" y="366"/>
                  </a:lnTo>
                  <a:close/>
                  <a:moveTo>
                    <a:pt x="5339" y="9806"/>
                  </a:moveTo>
                  <a:cubicBezTo>
                    <a:pt x="5076" y="9806"/>
                    <a:pt x="4865" y="10044"/>
                    <a:pt x="4919" y="10318"/>
                  </a:cubicBezTo>
                  <a:cubicBezTo>
                    <a:pt x="4950" y="10487"/>
                    <a:pt x="5087" y="10624"/>
                    <a:pt x="5256" y="10655"/>
                  </a:cubicBezTo>
                  <a:cubicBezTo>
                    <a:pt x="5284" y="10660"/>
                    <a:pt x="5311" y="10663"/>
                    <a:pt x="5338" y="10663"/>
                  </a:cubicBezTo>
                  <a:cubicBezTo>
                    <a:pt x="5601" y="10663"/>
                    <a:pt x="5811" y="10424"/>
                    <a:pt x="5758" y="10150"/>
                  </a:cubicBezTo>
                  <a:cubicBezTo>
                    <a:pt x="5726" y="9982"/>
                    <a:pt x="5589" y="9845"/>
                    <a:pt x="5421" y="9813"/>
                  </a:cubicBezTo>
                  <a:cubicBezTo>
                    <a:pt x="5393" y="9808"/>
                    <a:pt x="5366" y="9806"/>
                    <a:pt x="5339" y="9806"/>
                  </a:cubicBezTo>
                  <a:close/>
                  <a:moveTo>
                    <a:pt x="5339" y="14731"/>
                  </a:moveTo>
                  <a:cubicBezTo>
                    <a:pt x="5076" y="14731"/>
                    <a:pt x="4865" y="14969"/>
                    <a:pt x="4919" y="15243"/>
                  </a:cubicBezTo>
                  <a:cubicBezTo>
                    <a:pt x="4950" y="15412"/>
                    <a:pt x="5087" y="15549"/>
                    <a:pt x="5256" y="15580"/>
                  </a:cubicBezTo>
                  <a:cubicBezTo>
                    <a:pt x="5284" y="15585"/>
                    <a:pt x="5311" y="15588"/>
                    <a:pt x="5338" y="15588"/>
                  </a:cubicBezTo>
                  <a:cubicBezTo>
                    <a:pt x="5601" y="15588"/>
                    <a:pt x="5811" y="15349"/>
                    <a:pt x="5758" y="15075"/>
                  </a:cubicBezTo>
                  <a:cubicBezTo>
                    <a:pt x="5726" y="14907"/>
                    <a:pt x="5589" y="14769"/>
                    <a:pt x="5421" y="14738"/>
                  </a:cubicBezTo>
                  <a:cubicBezTo>
                    <a:pt x="5393" y="14733"/>
                    <a:pt x="5366" y="14731"/>
                    <a:pt x="5339" y="14731"/>
                  </a:cubicBezTo>
                  <a:close/>
                  <a:moveTo>
                    <a:pt x="5339" y="19656"/>
                  </a:moveTo>
                  <a:cubicBezTo>
                    <a:pt x="5076" y="19656"/>
                    <a:pt x="4865" y="19894"/>
                    <a:pt x="4919" y="20168"/>
                  </a:cubicBezTo>
                  <a:cubicBezTo>
                    <a:pt x="4950" y="20336"/>
                    <a:pt x="5087" y="20474"/>
                    <a:pt x="5256" y="20505"/>
                  </a:cubicBezTo>
                  <a:cubicBezTo>
                    <a:pt x="5284" y="20510"/>
                    <a:pt x="5311" y="20513"/>
                    <a:pt x="5338" y="20513"/>
                  </a:cubicBezTo>
                  <a:cubicBezTo>
                    <a:pt x="5601" y="20513"/>
                    <a:pt x="5811" y="20274"/>
                    <a:pt x="5758" y="20000"/>
                  </a:cubicBezTo>
                  <a:cubicBezTo>
                    <a:pt x="5726" y="19835"/>
                    <a:pt x="5589" y="19698"/>
                    <a:pt x="5421" y="19663"/>
                  </a:cubicBezTo>
                  <a:cubicBezTo>
                    <a:pt x="5393" y="19658"/>
                    <a:pt x="5366" y="19656"/>
                    <a:pt x="5339" y="19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9494570" y="2630899"/>
              <a:ext cx="12517" cy="1438648"/>
            </a:xfrm>
            <a:custGeom>
              <a:rect b="b" l="l" r="r" t="t"/>
              <a:pathLst>
                <a:path extrusionOk="0" h="16665" w="145">
                  <a:moveTo>
                    <a:pt x="1" y="0"/>
                  </a:moveTo>
                  <a:lnTo>
                    <a:pt x="1" y="16664"/>
                  </a:lnTo>
                  <a:lnTo>
                    <a:pt x="144" y="1666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9341512" y="1708757"/>
              <a:ext cx="307067" cy="357655"/>
            </a:xfrm>
            <a:custGeom>
              <a:rect b="b" l="l" r="r" t="t"/>
              <a:pathLst>
                <a:path extrusionOk="0" h="4143" w="3557">
                  <a:moveTo>
                    <a:pt x="0" y="0"/>
                  </a:moveTo>
                  <a:lnTo>
                    <a:pt x="0" y="2366"/>
                  </a:lnTo>
                  <a:cubicBezTo>
                    <a:pt x="0" y="3348"/>
                    <a:pt x="798" y="4143"/>
                    <a:pt x="1780" y="4143"/>
                  </a:cubicBezTo>
                  <a:cubicBezTo>
                    <a:pt x="2759" y="4143"/>
                    <a:pt x="3557" y="3348"/>
                    <a:pt x="3557" y="2366"/>
                  </a:cubicBezTo>
                  <a:lnTo>
                    <a:pt x="3557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9399869" y="1722742"/>
              <a:ext cx="248710" cy="155303"/>
            </a:xfrm>
            <a:custGeom>
              <a:rect b="b" l="l" r="r" t="t"/>
              <a:pathLst>
                <a:path extrusionOk="0" h="1799" w="2881">
                  <a:moveTo>
                    <a:pt x="2865" y="0"/>
                  </a:moveTo>
                  <a:lnTo>
                    <a:pt x="2229" y="172"/>
                  </a:lnTo>
                  <a:lnTo>
                    <a:pt x="1" y="842"/>
                  </a:lnTo>
                  <a:cubicBezTo>
                    <a:pt x="1" y="842"/>
                    <a:pt x="590" y="1799"/>
                    <a:pt x="2878" y="1799"/>
                  </a:cubicBezTo>
                  <a:cubicBezTo>
                    <a:pt x="2878" y="1796"/>
                    <a:pt x="2881" y="1793"/>
                    <a:pt x="2881" y="1790"/>
                  </a:cubicBezTo>
                  <a:lnTo>
                    <a:pt x="2881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9142615" y="979037"/>
              <a:ext cx="709439" cy="504239"/>
            </a:xfrm>
            <a:custGeom>
              <a:rect b="b" l="l" r="r" t="t"/>
              <a:pathLst>
                <a:path extrusionOk="0" h="5841" w="8218">
                  <a:moveTo>
                    <a:pt x="4758" y="0"/>
                  </a:moveTo>
                  <a:cubicBezTo>
                    <a:pt x="3488" y="0"/>
                    <a:pt x="2238" y="308"/>
                    <a:pt x="1481" y="941"/>
                  </a:cubicBezTo>
                  <a:cubicBezTo>
                    <a:pt x="1365" y="536"/>
                    <a:pt x="1245" y="315"/>
                    <a:pt x="1140" y="315"/>
                  </a:cubicBezTo>
                  <a:cubicBezTo>
                    <a:pt x="1022" y="315"/>
                    <a:pt x="923" y="593"/>
                    <a:pt x="870" y="1203"/>
                  </a:cubicBezTo>
                  <a:cubicBezTo>
                    <a:pt x="653" y="1137"/>
                    <a:pt x="488" y="1108"/>
                    <a:pt x="374" y="1108"/>
                  </a:cubicBezTo>
                  <a:cubicBezTo>
                    <a:pt x="1" y="1108"/>
                    <a:pt x="161" y="1419"/>
                    <a:pt x="805" y="1798"/>
                  </a:cubicBezTo>
                  <a:cubicBezTo>
                    <a:pt x="228" y="3136"/>
                    <a:pt x="755" y="5495"/>
                    <a:pt x="755" y="5495"/>
                  </a:cubicBezTo>
                  <a:cubicBezTo>
                    <a:pt x="755" y="5495"/>
                    <a:pt x="4776" y="5840"/>
                    <a:pt x="6505" y="5840"/>
                  </a:cubicBezTo>
                  <a:cubicBezTo>
                    <a:pt x="6949" y="5840"/>
                    <a:pt x="7242" y="5818"/>
                    <a:pt x="7276" y="5760"/>
                  </a:cubicBezTo>
                  <a:cubicBezTo>
                    <a:pt x="7441" y="5480"/>
                    <a:pt x="7628" y="3382"/>
                    <a:pt x="7628" y="3382"/>
                  </a:cubicBezTo>
                  <a:cubicBezTo>
                    <a:pt x="7628" y="3382"/>
                    <a:pt x="7625" y="3129"/>
                    <a:pt x="7640" y="2319"/>
                  </a:cubicBezTo>
                  <a:cubicBezTo>
                    <a:pt x="7659" y="1512"/>
                    <a:pt x="7952" y="1269"/>
                    <a:pt x="5973" y="923"/>
                  </a:cubicBezTo>
                  <a:cubicBezTo>
                    <a:pt x="5973" y="923"/>
                    <a:pt x="8217" y="611"/>
                    <a:pt x="6484" y="196"/>
                  </a:cubicBezTo>
                  <a:cubicBezTo>
                    <a:pt x="5936" y="66"/>
                    <a:pt x="5345" y="0"/>
                    <a:pt x="47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9113868" y="1168956"/>
              <a:ext cx="760718" cy="657988"/>
            </a:xfrm>
            <a:custGeom>
              <a:rect b="b" l="l" r="r" t="t"/>
              <a:pathLst>
                <a:path extrusionOk="0" h="7622" w="8812">
                  <a:moveTo>
                    <a:pt x="2332" y="1"/>
                  </a:moveTo>
                  <a:cubicBezTo>
                    <a:pt x="1802" y="568"/>
                    <a:pt x="1562" y="1307"/>
                    <a:pt x="1534" y="2073"/>
                  </a:cubicBezTo>
                  <a:cubicBezTo>
                    <a:pt x="1524" y="2419"/>
                    <a:pt x="1521" y="2800"/>
                    <a:pt x="1540" y="3192"/>
                  </a:cubicBezTo>
                  <a:cubicBezTo>
                    <a:pt x="1377" y="3078"/>
                    <a:pt x="1185" y="3017"/>
                    <a:pt x="995" y="3017"/>
                  </a:cubicBezTo>
                  <a:cubicBezTo>
                    <a:pt x="836" y="3017"/>
                    <a:pt x="678" y="3060"/>
                    <a:pt x="536" y="3149"/>
                  </a:cubicBezTo>
                  <a:cubicBezTo>
                    <a:pt x="112" y="3417"/>
                    <a:pt x="0" y="4003"/>
                    <a:pt x="287" y="4458"/>
                  </a:cubicBezTo>
                  <a:cubicBezTo>
                    <a:pt x="480" y="4761"/>
                    <a:pt x="800" y="4930"/>
                    <a:pt x="1117" y="4930"/>
                  </a:cubicBezTo>
                  <a:cubicBezTo>
                    <a:pt x="1277" y="4930"/>
                    <a:pt x="1436" y="4887"/>
                    <a:pt x="1577" y="4798"/>
                  </a:cubicBezTo>
                  <a:cubicBezTo>
                    <a:pt x="1627" y="4763"/>
                    <a:pt x="1674" y="4726"/>
                    <a:pt x="1718" y="4685"/>
                  </a:cubicBezTo>
                  <a:cubicBezTo>
                    <a:pt x="1867" y="5424"/>
                    <a:pt x="2117" y="6107"/>
                    <a:pt x="2525" y="6581"/>
                  </a:cubicBezTo>
                  <a:cubicBezTo>
                    <a:pt x="3416" y="7622"/>
                    <a:pt x="4408" y="7622"/>
                    <a:pt x="4408" y="7622"/>
                  </a:cubicBezTo>
                  <a:cubicBezTo>
                    <a:pt x="4408" y="7622"/>
                    <a:pt x="5399" y="7622"/>
                    <a:pt x="6290" y="6581"/>
                  </a:cubicBezTo>
                  <a:cubicBezTo>
                    <a:pt x="6695" y="6107"/>
                    <a:pt x="6948" y="5424"/>
                    <a:pt x="7098" y="4685"/>
                  </a:cubicBezTo>
                  <a:cubicBezTo>
                    <a:pt x="7141" y="4726"/>
                    <a:pt x="7188" y="4763"/>
                    <a:pt x="7238" y="4798"/>
                  </a:cubicBezTo>
                  <a:cubicBezTo>
                    <a:pt x="7380" y="4887"/>
                    <a:pt x="7538" y="4930"/>
                    <a:pt x="7698" y="4930"/>
                  </a:cubicBezTo>
                  <a:cubicBezTo>
                    <a:pt x="8015" y="4930"/>
                    <a:pt x="8334" y="4761"/>
                    <a:pt x="8525" y="4458"/>
                  </a:cubicBezTo>
                  <a:cubicBezTo>
                    <a:pt x="8812" y="4003"/>
                    <a:pt x="8703" y="3417"/>
                    <a:pt x="8279" y="3149"/>
                  </a:cubicBezTo>
                  <a:cubicBezTo>
                    <a:pt x="8137" y="3060"/>
                    <a:pt x="7979" y="3017"/>
                    <a:pt x="7820" y="3017"/>
                  </a:cubicBezTo>
                  <a:cubicBezTo>
                    <a:pt x="7629" y="3017"/>
                    <a:pt x="7437" y="3078"/>
                    <a:pt x="7272" y="3192"/>
                  </a:cubicBezTo>
                  <a:cubicBezTo>
                    <a:pt x="7291" y="2800"/>
                    <a:pt x="7291" y="2419"/>
                    <a:pt x="7278" y="2073"/>
                  </a:cubicBezTo>
                  <a:cubicBezTo>
                    <a:pt x="7272" y="1899"/>
                    <a:pt x="7257" y="1727"/>
                    <a:pt x="7229" y="1556"/>
                  </a:cubicBezTo>
                  <a:cubicBezTo>
                    <a:pt x="6652" y="1503"/>
                    <a:pt x="5523" y="1332"/>
                    <a:pt x="4277" y="770"/>
                  </a:cubicBezTo>
                  <a:lnTo>
                    <a:pt x="4277" y="770"/>
                  </a:lnTo>
                  <a:cubicBezTo>
                    <a:pt x="4351" y="955"/>
                    <a:pt x="5552" y="1882"/>
                    <a:pt x="5193" y="1882"/>
                  </a:cubicBezTo>
                  <a:cubicBezTo>
                    <a:pt x="5163" y="1882"/>
                    <a:pt x="5122" y="1875"/>
                    <a:pt x="5068" y="1861"/>
                  </a:cubicBezTo>
                  <a:cubicBezTo>
                    <a:pt x="3688" y="1559"/>
                    <a:pt x="2740" y="530"/>
                    <a:pt x="2332" y="1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9289284" y="1312258"/>
              <a:ext cx="410228" cy="69925"/>
            </a:xfrm>
            <a:custGeom>
              <a:rect b="b" l="l" r="r" t="t"/>
              <a:pathLst>
                <a:path extrusionOk="0" h="810" w="4752">
                  <a:moveTo>
                    <a:pt x="953" y="0"/>
                  </a:moveTo>
                  <a:cubicBezTo>
                    <a:pt x="461" y="0"/>
                    <a:pt x="0" y="475"/>
                    <a:pt x="81" y="809"/>
                  </a:cubicBezTo>
                  <a:cubicBezTo>
                    <a:pt x="337" y="592"/>
                    <a:pt x="695" y="531"/>
                    <a:pt x="1015" y="531"/>
                  </a:cubicBezTo>
                  <a:cubicBezTo>
                    <a:pt x="1420" y="531"/>
                    <a:pt x="1765" y="628"/>
                    <a:pt x="1765" y="628"/>
                  </a:cubicBezTo>
                  <a:cubicBezTo>
                    <a:pt x="1765" y="628"/>
                    <a:pt x="1515" y="36"/>
                    <a:pt x="1004" y="2"/>
                  </a:cubicBezTo>
                  <a:cubicBezTo>
                    <a:pt x="987" y="1"/>
                    <a:pt x="970" y="0"/>
                    <a:pt x="953" y="0"/>
                  </a:cubicBezTo>
                  <a:close/>
                  <a:moveTo>
                    <a:pt x="3795" y="0"/>
                  </a:moveTo>
                  <a:cubicBezTo>
                    <a:pt x="3778" y="0"/>
                    <a:pt x="3761" y="1"/>
                    <a:pt x="3744" y="2"/>
                  </a:cubicBezTo>
                  <a:cubicBezTo>
                    <a:pt x="3233" y="36"/>
                    <a:pt x="2987" y="628"/>
                    <a:pt x="2987" y="628"/>
                  </a:cubicBezTo>
                  <a:cubicBezTo>
                    <a:pt x="2987" y="628"/>
                    <a:pt x="3331" y="531"/>
                    <a:pt x="3736" y="531"/>
                  </a:cubicBezTo>
                  <a:cubicBezTo>
                    <a:pt x="4056" y="531"/>
                    <a:pt x="4414" y="592"/>
                    <a:pt x="4670" y="809"/>
                  </a:cubicBezTo>
                  <a:cubicBezTo>
                    <a:pt x="4751" y="475"/>
                    <a:pt x="4290" y="0"/>
                    <a:pt x="3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9303269" y="1447187"/>
              <a:ext cx="382172" cy="225056"/>
            </a:xfrm>
            <a:custGeom>
              <a:rect b="b" l="l" r="r" t="t"/>
              <a:pathLst>
                <a:path extrusionOk="0" h="2607" w="4427">
                  <a:moveTo>
                    <a:pt x="652" y="1"/>
                  </a:moveTo>
                  <a:lnTo>
                    <a:pt x="596" y="4"/>
                  </a:lnTo>
                  <a:cubicBezTo>
                    <a:pt x="562" y="10"/>
                    <a:pt x="524" y="13"/>
                    <a:pt x="490" y="19"/>
                  </a:cubicBezTo>
                  <a:cubicBezTo>
                    <a:pt x="456" y="26"/>
                    <a:pt x="418" y="35"/>
                    <a:pt x="384" y="41"/>
                  </a:cubicBezTo>
                  <a:lnTo>
                    <a:pt x="334" y="57"/>
                  </a:lnTo>
                  <a:lnTo>
                    <a:pt x="284" y="75"/>
                  </a:lnTo>
                  <a:cubicBezTo>
                    <a:pt x="250" y="88"/>
                    <a:pt x="216" y="100"/>
                    <a:pt x="184" y="116"/>
                  </a:cubicBezTo>
                  <a:cubicBezTo>
                    <a:pt x="119" y="147"/>
                    <a:pt x="60" y="181"/>
                    <a:pt x="0" y="222"/>
                  </a:cubicBezTo>
                  <a:cubicBezTo>
                    <a:pt x="72" y="213"/>
                    <a:pt x="138" y="197"/>
                    <a:pt x="206" y="184"/>
                  </a:cubicBezTo>
                  <a:cubicBezTo>
                    <a:pt x="241" y="181"/>
                    <a:pt x="275" y="175"/>
                    <a:pt x="306" y="172"/>
                  </a:cubicBezTo>
                  <a:lnTo>
                    <a:pt x="356" y="163"/>
                  </a:lnTo>
                  <a:lnTo>
                    <a:pt x="406" y="160"/>
                  </a:lnTo>
                  <a:cubicBezTo>
                    <a:pt x="440" y="156"/>
                    <a:pt x="471" y="153"/>
                    <a:pt x="505" y="150"/>
                  </a:cubicBezTo>
                  <a:lnTo>
                    <a:pt x="605" y="147"/>
                  </a:lnTo>
                  <a:lnTo>
                    <a:pt x="652" y="147"/>
                  </a:lnTo>
                  <a:lnTo>
                    <a:pt x="702" y="150"/>
                  </a:lnTo>
                  <a:cubicBezTo>
                    <a:pt x="736" y="150"/>
                    <a:pt x="767" y="150"/>
                    <a:pt x="798" y="153"/>
                  </a:cubicBezTo>
                  <a:cubicBezTo>
                    <a:pt x="929" y="166"/>
                    <a:pt x="1057" y="194"/>
                    <a:pt x="1182" y="237"/>
                  </a:cubicBezTo>
                  <a:cubicBezTo>
                    <a:pt x="1310" y="278"/>
                    <a:pt x="1431" y="331"/>
                    <a:pt x="1553" y="403"/>
                  </a:cubicBezTo>
                  <a:cubicBezTo>
                    <a:pt x="1472" y="284"/>
                    <a:pt x="1356" y="194"/>
                    <a:pt x="1229" y="128"/>
                  </a:cubicBezTo>
                  <a:cubicBezTo>
                    <a:pt x="1101" y="63"/>
                    <a:pt x="961" y="19"/>
                    <a:pt x="814" y="7"/>
                  </a:cubicBezTo>
                  <a:cubicBezTo>
                    <a:pt x="780" y="1"/>
                    <a:pt x="742" y="4"/>
                    <a:pt x="705" y="1"/>
                  </a:cubicBezTo>
                  <a:close/>
                  <a:moveTo>
                    <a:pt x="3722" y="1"/>
                  </a:moveTo>
                  <a:cubicBezTo>
                    <a:pt x="3685" y="4"/>
                    <a:pt x="3647" y="1"/>
                    <a:pt x="3613" y="7"/>
                  </a:cubicBezTo>
                  <a:cubicBezTo>
                    <a:pt x="3467" y="19"/>
                    <a:pt x="3326" y="63"/>
                    <a:pt x="3199" y="128"/>
                  </a:cubicBezTo>
                  <a:cubicBezTo>
                    <a:pt x="3071" y="194"/>
                    <a:pt x="2952" y="284"/>
                    <a:pt x="2874" y="403"/>
                  </a:cubicBezTo>
                  <a:cubicBezTo>
                    <a:pt x="2996" y="331"/>
                    <a:pt x="3118" y="278"/>
                    <a:pt x="3242" y="237"/>
                  </a:cubicBezTo>
                  <a:cubicBezTo>
                    <a:pt x="3370" y="194"/>
                    <a:pt x="3498" y="166"/>
                    <a:pt x="3626" y="153"/>
                  </a:cubicBezTo>
                  <a:cubicBezTo>
                    <a:pt x="3660" y="150"/>
                    <a:pt x="3691" y="150"/>
                    <a:pt x="3725" y="150"/>
                  </a:cubicBezTo>
                  <a:lnTo>
                    <a:pt x="3772" y="147"/>
                  </a:lnTo>
                  <a:lnTo>
                    <a:pt x="3822" y="147"/>
                  </a:lnTo>
                  <a:lnTo>
                    <a:pt x="3922" y="150"/>
                  </a:lnTo>
                  <a:cubicBezTo>
                    <a:pt x="3953" y="153"/>
                    <a:pt x="3987" y="156"/>
                    <a:pt x="4021" y="160"/>
                  </a:cubicBezTo>
                  <a:lnTo>
                    <a:pt x="4071" y="163"/>
                  </a:lnTo>
                  <a:lnTo>
                    <a:pt x="4121" y="172"/>
                  </a:lnTo>
                  <a:cubicBezTo>
                    <a:pt x="4152" y="175"/>
                    <a:pt x="4187" y="181"/>
                    <a:pt x="4221" y="184"/>
                  </a:cubicBezTo>
                  <a:cubicBezTo>
                    <a:pt x="4286" y="197"/>
                    <a:pt x="4355" y="213"/>
                    <a:pt x="4427" y="222"/>
                  </a:cubicBezTo>
                  <a:cubicBezTo>
                    <a:pt x="4367" y="181"/>
                    <a:pt x="4305" y="147"/>
                    <a:pt x="4243" y="116"/>
                  </a:cubicBezTo>
                  <a:cubicBezTo>
                    <a:pt x="4208" y="100"/>
                    <a:pt x="4177" y="88"/>
                    <a:pt x="4143" y="75"/>
                  </a:cubicBezTo>
                  <a:lnTo>
                    <a:pt x="4093" y="57"/>
                  </a:lnTo>
                  <a:lnTo>
                    <a:pt x="4040" y="44"/>
                  </a:lnTo>
                  <a:cubicBezTo>
                    <a:pt x="4006" y="35"/>
                    <a:pt x="3972" y="26"/>
                    <a:pt x="3937" y="19"/>
                  </a:cubicBezTo>
                  <a:cubicBezTo>
                    <a:pt x="3900" y="13"/>
                    <a:pt x="3866" y="10"/>
                    <a:pt x="3828" y="4"/>
                  </a:cubicBezTo>
                  <a:lnTo>
                    <a:pt x="3775" y="1"/>
                  </a:lnTo>
                  <a:close/>
                  <a:moveTo>
                    <a:pt x="2357" y="1344"/>
                  </a:moveTo>
                  <a:lnTo>
                    <a:pt x="2357" y="2048"/>
                  </a:lnTo>
                  <a:lnTo>
                    <a:pt x="1911" y="1886"/>
                  </a:lnTo>
                  <a:lnTo>
                    <a:pt x="1886" y="1958"/>
                  </a:lnTo>
                  <a:lnTo>
                    <a:pt x="2432" y="2158"/>
                  </a:lnTo>
                  <a:lnTo>
                    <a:pt x="2432" y="1344"/>
                  </a:lnTo>
                  <a:close/>
                  <a:moveTo>
                    <a:pt x="1169" y="2382"/>
                  </a:moveTo>
                  <a:lnTo>
                    <a:pt x="1144" y="2454"/>
                  </a:lnTo>
                  <a:cubicBezTo>
                    <a:pt x="1472" y="2569"/>
                    <a:pt x="1805" y="2606"/>
                    <a:pt x="2104" y="2606"/>
                  </a:cubicBezTo>
                  <a:cubicBezTo>
                    <a:pt x="2700" y="2606"/>
                    <a:pt x="3158" y="2454"/>
                    <a:pt x="3167" y="2454"/>
                  </a:cubicBezTo>
                  <a:lnTo>
                    <a:pt x="3142" y="2382"/>
                  </a:lnTo>
                  <a:cubicBezTo>
                    <a:pt x="3136" y="2384"/>
                    <a:pt x="2686" y="2532"/>
                    <a:pt x="2105" y="2532"/>
                  </a:cubicBezTo>
                  <a:cubicBezTo>
                    <a:pt x="1813" y="2532"/>
                    <a:pt x="1488" y="2495"/>
                    <a:pt x="1169" y="2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9324506" y="979123"/>
              <a:ext cx="539892" cy="211243"/>
            </a:xfrm>
            <a:custGeom>
              <a:rect b="b" l="l" r="r" t="t"/>
              <a:pathLst>
                <a:path extrusionOk="0" h="2447" w="6254">
                  <a:moveTo>
                    <a:pt x="2655" y="0"/>
                  </a:moveTo>
                  <a:cubicBezTo>
                    <a:pt x="1690" y="0"/>
                    <a:pt x="736" y="178"/>
                    <a:pt x="1" y="541"/>
                  </a:cubicBezTo>
                  <a:cubicBezTo>
                    <a:pt x="340" y="1021"/>
                    <a:pt x="1195" y="2062"/>
                    <a:pt x="2413" y="2374"/>
                  </a:cubicBezTo>
                  <a:cubicBezTo>
                    <a:pt x="2608" y="2424"/>
                    <a:pt x="2751" y="2446"/>
                    <a:pt x="2853" y="2446"/>
                  </a:cubicBezTo>
                  <a:cubicBezTo>
                    <a:pt x="3590" y="2446"/>
                    <a:pt x="2149" y="1286"/>
                    <a:pt x="2148" y="1286"/>
                  </a:cubicBezTo>
                  <a:lnTo>
                    <a:pt x="2148" y="1286"/>
                  </a:lnTo>
                  <a:cubicBezTo>
                    <a:pt x="2149" y="1286"/>
                    <a:pt x="4286" y="2180"/>
                    <a:pt x="6094" y="2180"/>
                  </a:cubicBezTo>
                  <a:cubicBezTo>
                    <a:pt x="6147" y="2180"/>
                    <a:pt x="6201" y="2179"/>
                    <a:pt x="6254" y="2178"/>
                  </a:cubicBezTo>
                  <a:cubicBezTo>
                    <a:pt x="5724" y="1617"/>
                    <a:pt x="4913" y="1105"/>
                    <a:pt x="3866" y="922"/>
                  </a:cubicBezTo>
                  <a:cubicBezTo>
                    <a:pt x="3866" y="922"/>
                    <a:pt x="6110" y="610"/>
                    <a:pt x="4377" y="195"/>
                  </a:cubicBezTo>
                  <a:cubicBezTo>
                    <a:pt x="3830" y="66"/>
                    <a:pt x="3241" y="0"/>
                    <a:pt x="2655" y="0"/>
                  </a:cubicBezTo>
                  <a:close/>
                </a:path>
              </a:pathLst>
            </a:custGeom>
            <a:solidFill>
              <a:srgbClr val="F9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9291183" y="1512881"/>
              <a:ext cx="406344" cy="72429"/>
            </a:xfrm>
            <a:custGeom>
              <a:rect b="b" l="l" r="r" t="t"/>
              <a:pathLst>
                <a:path extrusionOk="0" h="839" w="4707">
                  <a:moveTo>
                    <a:pt x="767" y="0"/>
                  </a:moveTo>
                  <a:cubicBezTo>
                    <a:pt x="343" y="0"/>
                    <a:pt x="0" y="187"/>
                    <a:pt x="0" y="421"/>
                  </a:cubicBezTo>
                  <a:cubicBezTo>
                    <a:pt x="0" y="652"/>
                    <a:pt x="343" y="839"/>
                    <a:pt x="767" y="839"/>
                  </a:cubicBezTo>
                  <a:cubicBezTo>
                    <a:pt x="1191" y="839"/>
                    <a:pt x="1537" y="652"/>
                    <a:pt x="1537" y="421"/>
                  </a:cubicBezTo>
                  <a:cubicBezTo>
                    <a:pt x="1537" y="187"/>
                    <a:pt x="1191" y="0"/>
                    <a:pt x="767" y="0"/>
                  </a:cubicBezTo>
                  <a:close/>
                  <a:moveTo>
                    <a:pt x="3937" y="0"/>
                  </a:moveTo>
                  <a:cubicBezTo>
                    <a:pt x="3513" y="0"/>
                    <a:pt x="3170" y="187"/>
                    <a:pt x="3170" y="421"/>
                  </a:cubicBezTo>
                  <a:cubicBezTo>
                    <a:pt x="3170" y="652"/>
                    <a:pt x="3513" y="839"/>
                    <a:pt x="3937" y="839"/>
                  </a:cubicBezTo>
                  <a:cubicBezTo>
                    <a:pt x="4361" y="839"/>
                    <a:pt x="4707" y="652"/>
                    <a:pt x="4707" y="421"/>
                  </a:cubicBezTo>
                  <a:cubicBezTo>
                    <a:pt x="4707" y="187"/>
                    <a:pt x="4361" y="0"/>
                    <a:pt x="3937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8947257" y="1950903"/>
              <a:ext cx="1107150" cy="1818575"/>
            </a:xfrm>
            <a:custGeom>
              <a:rect b="b" l="l" r="r" t="t"/>
              <a:pathLst>
                <a:path extrusionOk="0" h="21066" w="12825">
                  <a:moveTo>
                    <a:pt x="3972" y="1"/>
                  </a:moveTo>
                  <a:lnTo>
                    <a:pt x="2507" y="739"/>
                  </a:lnTo>
                  <a:cubicBezTo>
                    <a:pt x="2148" y="1578"/>
                    <a:pt x="1724" y="2834"/>
                    <a:pt x="1768" y="4003"/>
                  </a:cubicBezTo>
                  <a:lnTo>
                    <a:pt x="2977" y="4324"/>
                  </a:lnTo>
                  <a:lnTo>
                    <a:pt x="1519" y="5639"/>
                  </a:lnTo>
                  <a:cubicBezTo>
                    <a:pt x="1519" y="5639"/>
                    <a:pt x="2373" y="8700"/>
                    <a:pt x="6356" y="9321"/>
                  </a:cubicBezTo>
                  <a:cubicBezTo>
                    <a:pt x="10340" y="8700"/>
                    <a:pt x="11191" y="5639"/>
                    <a:pt x="11191" y="5639"/>
                  </a:cubicBezTo>
                  <a:lnTo>
                    <a:pt x="9735" y="4324"/>
                  </a:lnTo>
                  <a:lnTo>
                    <a:pt x="10945" y="4003"/>
                  </a:lnTo>
                  <a:cubicBezTo>
                    <a:pt x="10985" y="2834"/>
                    <a:pt x="10561" y="1578"/>
                    <a:pt x="10203" y="739"/>
                  </a:cubicBezTo>
                  <a:lnTo>
                    <a:pt x="8738" y="1"/>
                  </a:lnTo>
                  <a:lnTo>
                    <a:pt x="6356" y="764"/>
                  </a:lnTo>
                  <a:lnTo>
                    <a:pt x="3972" y="1"/>
                  </a:lnTo>
                  <a:close/>
                  <a:moveTo>
                    <a:pt x="7547" y="11524"/>
                  </a:moveTo>
                  <a:lnTo>
                    <a:pt x="7547" y="12525"/>
                  </a:lnTo>
                  <a:lnTo>
                    <a:pt x="11805" y="12525"/>
                  </a:lnTo>
                  <a:lnTo>
                    <a:pt x="11805" y="11524"/>
                  </a:lnTo>
                  <a:close/>
                  <a:moveTo>
                    <a:pt x="3018" y="18023"/>
                  </a:moveTo>
                  <a:cubicBezTo>
                    <a:pt x="3018" y="18023"/>
                    <a:pt x="1562" y="19560"/>
                    <a:pt x="1" y="19782"/>
                  </a:cubicBezTo>
                  <a:lnTo>
                    <a:pt x="19" y="21066"/>
                  </a:lnTo>
                  <a:cubicBezTo>
                    <a:pt x="624" y="20919"/>
                    <a:pt x="1858" y="20514"/>
                    <a:pt x="3018" y="19473"/>
                  </a:cubicBezTo>
                  <a:lnTo>
                    <a:pt x="3018" y="18023"/>
                  </a:lnTo>
                  <a:close/>
                  <a:moveTo>
                    <a:pt x="9807" y="18023"/>
                  </a:moveTo>
                  <a:lnTo>
                    <a:pt x="9807" y="19473"/>
                  </a:lnTo>
                  <a:cubicBezTo>
                    <a:pt x="10970" y="20514"/>
                    <a:pt x="12201" y="20919"/>
                    <a:pt x="12805" y="21066"/>
                  </a:cubicBezTo>
                  <a:lnTo>
                    <a:pt x="12824" y="19782"/>
                  </a:lnTo>
                  <a:cubicBezTo>
                    <a:pt x="11263" y="19560"/>
                    <a:pt x="9807" y="18023"/>
                    <a:pt x="9807" y="18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9231963" y="1950903"/>
              <a:ext cx="527720" cy="804659"/>
            </a:xfrm>
            <a:custGeom>
              <a:rect b="b" l="l" r="r" t="t"/>
              <a:pathLst>
                <a:path extrusionOk="0" h="9321" w="6113">
                  <a:moveTo>
                    <a:pt x="674" y="1"/>
                  </a:moveTo>
                  <a:lnTo>
                    <a:pt x="674" y="1"/>
                  </a:lnTo>
                  <a:cubicBezTo>
                    <a:pt x="674" y="1"/>
                    <a:pt x="1" y="4517"/>
                    <a:pt x="3058" y="9321"/>
                  </a:cubicBezTo>
                  <a:cubicBezTo>
                    <a:pt x="6113" y="4517"/>
                    <a:pt x="5440" y="1"/>
                    <a:pt x="5440" y="1"/>
                  </a:cubicBezTo>
                  <a:lnTo>
                    <a:pt x="5440" y="1"/>
                  </a:lnTo>
                  <a:lnTo>
                    <a:pt x="3058" y="76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9290061" y="1877957"/>
              <a:ext cx="411523" cy="283500"/>
            </a:xfrm>
            <a:custGeom>
              <a:rect b="b" l="l" r="r" t="t"/>
              <a:pathLst>
                <a:path extrusionOk="0" h="3284" w="4767">
                  <a:moveTo>
                    <a:pt x="596" y="1"/>
                  </a:moveTo>
                  <a:lnTo>
                    <a:pt x="1" y="846"/>
                  </a:lnTo>
                  <a:lnTo>
                    <a:pt x="518" y="3283"/>
                  </a:lnTo>
                  <a:lnTo>
                    <a:pt x="2385" y="1609"/>
                  </a:lnTo>
                  <a:lnTo>
                    <a:pt x="596" y="1"/>
                  </a:lnTo>
                  <a:close/>
                  <a:moveTo>
                    <a:pt x="4153" y="1"/>
                  </a:moveTo>
                  <a:lnTo>
                    <a:pt x="2385" y="1609"/>
                  </a:lnTo>
                  <a:lnTo>
                    <a:pt x="4252" y="3283"/>
                  </a:lnTo>
                  <a:lnTo>
                    <a:pt x="4767" y="846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9392100" y="2016857"/>
              <a:ext cx="207531" cy="738704"/>
            </a:xfrm>
            <a:custGeom>
              <a:rect b="b" l="l" r="r" t="t"/>
              <a:pathLst>
                <a:path extrusionOk="0" h="8557" w="2404">
                  <a:moveTo>
                    <a:pt x="1210" y="2017"/>
                  </a:moveTo>
                  <a:lnTo>
                    <a:pt x="1203" y="2058"/>
                  </a:lnTo>
                  <a:lnTo>
                    <a:pt x="1194" y="2017"/>
                  </a:lnTo>
                  <a:close/>
                  <a:moveTo>
                    <a:pt x="1188" y="0"/>
                  </a:moveTo>
                  <a:lnTo>
                    <a:pt x="1188" y="16"/>
                  </a:lnTo>
                  <a:lnTo>
                    <a:pt x="265" y="839"/>
                  </a:lnTo>
                  <a:lnTo>
                    <a:pt x="505" y="2017"/>
                  </a:lnTo>
                  <a:cubicBezTo>
                    <a:pt x="505" y="2017"/>
                    <a:pt x="97" y="3498"/>
                    <a:pt x="0" y="6281"/>
                  </a:cubicBezTo>
                  <a:cubicBezTo>
                    <a:pt x="315" y="7020"/>
                    <a:pt x="711" y="7784"/>
                    <a:pt x="1203" y="8557"/>
                  </a:cubicBezTo>
                  <a:cubicBezTo>
                    <a:pt x="1693" y="7784"/>
                    <a:pt x="2089" y="7020"/>
                    <a:pt x="2403" y="6281"/>
                  </a:cubicBezTo>
                  <a:cubicBezTo>
                    <a:pt x="2307" y="3498"/>
                    <a:pt x="1898" y="2017"/>
                    <a:pt x="1898" y="2017"/>
                  </a:cubicBezTo>
                  <a:lnTo>
                    <a:pt x="1883" y="2017"/>
                  </a:lnTo>
                  <a:lnTo>
                    <a:pt x="2123" y="839"/>
                  </a:lnTo>
                  <a:lnTo>
                    <a:pt x="1203" y="16"/>
                  </a:lnTo>
                  <a:lnTo>
                    <a:pt x="1203" y="0"/>
                  </a:lnTo>
                  <a:lnTo>
                    <a:pt x="1194" y="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9061381" y="860424"/>
              <a:ext cx="879159" cy="408156"/>
            </a:xfrm>
            <a:custGeom>
              <a:rect b="b" l="l" r="r" t="t"/>
              <a:pathLst>
                <a:path extrusionOk="0" h="4728" w="10184">
                  <a:moveTo>
                    <a:pt x="4973" y="0"/>
                  </a:moveTo>
                  <a:cubicBezTo>
                    <a:pt x="4602" y="0"/>
                    <a:pt x="3431" y="56"/>
                    <a:pt x="2522" y="716"/>
                  </a:cubicBezTo>
                  <a:cubicBezTo>
                    <a:pt x="1428" y="1508"/>
                    <a:pt x="1141" y="1558"/>
                    <a:pt x="571" y="1907"/>
                  </a:cubicBezTo>
                  <a:cubicBezTo>
                    <a:pt x="0" y="2253"/>
                    <a:pt x="524" y="4173"/>
                    <a:pt x="1459" y="4728"/>
                  </a:cubicBezTo>
                  <a:lnTo>
                    <a:pt x="5090" y="4538"/>
                  </a:lnTo>
                  <a:lnTo>
                    <a:pt x="8725" y="4728"/>
                  </a:lnTo>
                  <a:cubicBezTo>
                    <a:pt x="9660" y="4173"/>
                    <a:pt x="10184" y="2253"/>
                    <a:pt x="9613" y="1907"/>
                  </a:cubicBezTo>
                  <a:cubicBezTo>
                    <a:pt x="9040" y="1558"/>
                    <a:pt x="8756" y="1508"/>
                    <a:pt x="7662" y="716"/>
                  </a:cubicBezTo>
                  <a:cubicBezTo>
                    <a:pt x="6751" y="56"/>
                    <a:pt x="5579" y="0"/>
                    <a:pt x="5208" y="0"/>
                  </a:cubicBezTo>
                  <a:cubicBezTo>
                    <a:pt x="5133" y="0"/>
                    <a:pt x="5090" y="2"/>
                    <a:pt x="5090" y="2"/>
                  </a:cubicBezTo>
                  <a:cubicBezTo>
                    <a:pt x="5090" y="2"/>
                    <a:pt x="5048" y="0"/>
                    <a:pt x="4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530913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" y="1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2" y="365"/>
                    <a:pt x="2553" y="284"/>
                    <a:pt x="2553" y="181"/>
                  </a:cubicBezTo>
                  <a:cubicBezTo>
                    <a:pt x="2553" y="82"/>
                    <a:pt x="2472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9502080" y="1060529"/>
              <a:ext cx="220739" cy="31596"/>
            </a:xfrm>
            <a:custGeom>
              <a:rect b="b" l="l" r="r" t="t"/>
              <a:pathLst>
                <a:path extrusionOk="0" h="366" w="2557">
                  <a:moveTo>
                    <a:pt x="1" y="0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3" y="365"/>
                    <a:pt x="2557" y="284"/>
                    <a:pt x="2557" y="181"/>
                  </a:cubicBezTo>
                  <a:cubicBezTo>
                    <a:pt x="2557" y="81"/>
                    <a:pt x="2473" y="0"/>
                    <a:pt x="2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9502080" y="1092039"/>
              <a:ext cx="189316" cy="31510"/>
            </a:xfrm>
            <a:custGeom>
              <a:rect b="b" l="l" r="r" t="t"/>
              <a:pathLst>
                <a:path extrusionOk="0" h="365" w="2193">
                  <a:moveTo>
                    <a:pt x="1" y="0"/>
                  </a:moveTo>
                  <a:lnTo>
                    <a:pt x="1" y="365"/>
                  </a:lnTo>
                  <a:lnTo>
                    <a:pt x="2008" y="365"/>
                  </a:lnTo>
                  <a:cubicBezTo>
                    <a:pt x="2108" y="365"/>
                    <a:pt x="2192" y="284"/>
                    <a:pt x="2192" y="181"/>
                  </a:cubicBezTo>
                  <a:cubicBezTo>
                    <a:pt x="2192" y="81"/>
                    <a:pt x="2108" y="0"/>
                    <a:pt x="2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9250264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1" y="1"/>
                  </a:moveTo>
                  <a:cubicBezTo>
                    <a:pt x="81" y="1"/>
                    <a:pt x="0" y="82"/>
                    <a:pt x="0" y="181"/>
                  </a:cubicBezTo>
                  <a:cubicBezTo>
                    <a:pt x="0" y="284"/>
                    <a:pt x="81" y="365"/>
                    <a:pt x="181" y="365"/>
                  </a:cubicBezTo>
                  <a:lnTo>
                    <a:pt x="2553" y="3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9279011" y="1060529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2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2" y="365"/>
                  </a:cubicBezTo>
                  <a:lnTo>
                    <a:pt x="2554" y="365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9310521" y="1092039"/>
              <a:ext cx="188971" cy="31510"/>
            </a:xfrm>
            <a:custGeom>
              <a:rect b="b" l="l" r="r" t="t"/>
              <a:pathLst>
                <a:path extrusionOk="0" h="365" w="2189">
                  <a:moveTo>
                    <a:pt x="181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1" y="365"/>
                  </a:cubicBezTo>
                  <a:lnTo>
                    <a:pt x="2189" y="36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9433278" y="1008302"/>
              <a:ext cx="132944" cy="133031"/>
            </a:xfrm>
            <a:custGeom>
              <a:rect b="b" l="l" r="r" t="t"/>
              <a:pathLst>
                <a:path extrusionOk="0" h="1541" w="1540">
                  <a:moveTo>
                    <a:pt x="770" y="1"/>
                  </a:moveTo>
                  <a:cubicBezTo>
                    <a:pt x="343" y="1"/>
                    <a:pt x="0" y="347"/>
                    <a:pt x="0" y="771"/>
                  </a:cubicBezTo>
                  <a:cubicBezTo>
                    <a:pt x="0" y="1198"/>
                    <a:pt x="343" y="1540"/>
                    <a:pt x="770" y="1540"/>
                  </a:cubicBezTo>
                  <a:cubicBezTo>
                    <a:pt x="1194" y="1540"/>
                    <a:pt x="1540" y="1198"/>
                    <a:pt x="1540" y="771"/>
                  </a:cubicBezTo>
                  <a:cubicBezTo>
                    <a:pt x="1540" y="347"/>
                    <a:pt x="119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9187332" y="1202364"/>
              <a:ext cx="627256" cy="92457"/>
            </a:xfrm>
            <a:custGeom>
              <a:rect b="b" l="l" r="r" t="t"/>
              <a:pathLst>
                <a:path extrusionOk="0" h="1071" w="7266">
                  <a:moveTo>
                    <a:pt x="3572" y="1"/>
                  </a:moveTo>
                  <a:cubicBezTo>
                    <a:pt x="2382" y="1"/>
                    <a:pt x="1095" y="201"/>
                    <a:pt x="0" y="767"/>
                  </a:cubicBezTo>
                  <a:cubicBezTo>
                    <a:pt x="0" y="767"/>
                    <a:pt x="1579" y="1070"/>
                    <a:pt x="3732" y="1070"/>
                  </a:cubicBezTo>
                  <a:cubicBezTo>
                    <a:pt x="4809" y="1070"/>
                    <a:pt x="6028" y="994"/>
                    <a:pt x="7266" y="767"/>
                  </a:cubicBezTo>
                  <a:cubicBezTo>
                    <a:pt x="6842" y="428"/>
                    <a:pt x="5311" y="1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41"/>
          <p:cNvSpPr/>
          <p:nvPr/>
        </p:nvSpPr>
        <p:spPr>
          <a:xfrm flipH="1">
            <a:off x="2420162" y="477673"/>
            <a:ext cx="1496729" cy="512216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1"/>
          <p:cNvSpPr/>
          <p:nvPr/>
        </p:nvSpPr>
        <p:spPr>
          <a:xfrm flipH="1">
            <a:off x="8006349" y="7515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1"/>
          <p:cNvSpPr/>
          <p:nvPr/>
        </p:nvSpPr>
        <p:spPr>
          <a:xfrm flipH="1">
            <a:off x="899049" y="1995205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2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Satisfaction Based Flight Distance Box Plot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63" name="Google Shape;8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700" y="1148500"/>
            <a:ext cx="4676603" cy="32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3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Class </a:t>
            </a:r>
            <a:r>
              <a:rPr lang="en" sz="2000"/>
              <a:t>Based </a:t>
            </a:r>
            <a:r>
              <a:rPr lang="en" sz="2000"/>
              <a:t>Flight Distance Box Plot</a:t>
            </a:r>
            <a:endParaRPr sz="2000"/>
          </a:p>
        </p:txBody>
      </p:sp>
      <p:pic>
        <p:nvPicPr>
          <p:cNvPr id="869" name="Google Shape;8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125" y="1232175"/>
            <a:ext cx="6262050" cy="31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425" y="1109525"/>
            <a:ext cx="6094875" cy="29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44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Gender Based Satisfaction Count Plot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5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Gender Based Class Count Plot</a:t>
            </a:r>
            <a:endParaRPr sz="2000"/>
          </a:p>
        </p:txBody>
      </p:sp>
      <p:pic>
        <p:nvPicPr>
          <p:cNvPr id="881" name="Google Shape;8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048950"/>
            <a:ext cx="5545224" cy="34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575" y="1014651"/>
            <a:ext cx="5220850" cy="34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46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Type Of Travel </a:t>
            </a:r>
            <a:r>
              <a:rPr lang="en" sz="2000"/>
              <a:t>Based Satisfaction Count Plot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Customer </a:t>
            </a:r>
            <a:r>
              <a:rPr lang="en" sz="2000"/>
              <a:t>Type Based Satisfaction Count Plot</a:t>
            </a:r>
            <a:endParaRPr sz="2000"/>
          </a:p>
        </p:txBody>
      </p:sp>
      <p:pic>
        <p:nvPicPr>
          <p:cNvPr id="893" name="Google Shape;8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488" y="1262525"/>
            <a:ext cx="4535025" cy="30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8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Wifi Service</a:t>
            </a:r>
            <a:r>
              <a:rPr lang="en" sz="2000"/>
              <a:t> Based Satisfaction Count Plot</a:t>
            </a:r>
            <a:endParaRPr sz="2000"/>
          </a:p>
        </p:txBody>
      </p:sp>
      <p:pic>
        <p:nvPicPr>
          <p:cNvPr id="899" name="Google Shape;8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50" y="1186325"/>
            <a:ext cx="4840875" cy="32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1"/>
          <p:cNvSpPr txBox="1"/>
          <p:nvPr>
            <p:ph idx="1" type="body"/>
          </p:nvPr>
        </p:nvSpPr>
        <p:spPr>
          <a:xfrm>
            <a:off x="3831850" y="2006850"/>
            <a:ext cx="4620000" cy="20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 Makwana - C0885064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Joel Crasto - C0883863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Krina Patel - C0886861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Mahaveersinh Chauhan - C0884854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Trushna Patel – C088691</a:t>
            </a:r>
            <a:r>
              <a:rPr lang="en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1"/>
          <p:cNvSpPr txBox="1"/>
          <p:nvPr>
            <p:ph type="title"/>
          </p:nvPr>
        </p:nvSpPr>
        <p:spPr>
          <a:xfrm>
            <a:off x="3831850" y="519200"/>
            <a:ext cx="4620000" cy="12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pic>
        <p:nvPicPr>
          <p:cNvPr id="605" name="Google Shape;605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968" l="23739" r="48341" t="3657"/>
          <a:stretch/>
        </p:blipFill>
        <p:spPr>
          <a:xfrm>
            <a:off x="692175" y="362700"/>
            <a:ext cx="2786627" cy="44156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9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Online Boarding</a:t>
            </a:r>
            <a:r>
              <a:rPr lang="en" sz="2000"/>
              <a:t> Based Satisfaction Count Plot</a:t>
            </a:r>
            <a:endParaRPr sz="2000"/>
          </a:p>
        </p:txBody>
      </p:sp>
      <p:pic>
        <p:nvPicPr>
          <p:cNvPr id="905" name="Google Shape;9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800" y="1111050"/>
            <a:ext cx="4756400" cy="31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0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Seat Comfort</a:t>
            </a:r>
            <a:r>
              <a:rPr lang="en" sz="2000"/>
              <a:t> Based Satisfaction Count Plot</a:t>
            </a:r>
            <a:endParaRPr sz="2000"/>
          </a:p>
        </p:txBody>
      </p:sp>
      <p:pic>
        <p:nvPicPr>
          <p:cNvPr id="911" name="Google Shape;9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50" y="1186325"/>
            <a:ext cx="4463700" cy="29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1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Inflight Entertainment</a:t>
            </a:r>
            <a:r>
              <a:rPr lang="en" sz="2000"/>
              <a:t> Based Satisfaction Count Plot</a:t>
            </a:r>
            <a:endParaRPr sz="2000"/>
          </a:p>
        </p:txBody>
      </p:sp>
      <p:pic>
        <p:nvPicPr>
          <p:cNvPr id="917" name="Google Shape;9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963" y="1186325"/>
            <a:ext cx="4486074" cy="29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350" y="1039675"/>
            <a:ext cx="5626626" cy="356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52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Histogram Of Flight Distance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3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Histogram Of Depart Delay In Minutes</a:t>
            </a:r>
            <a:endParaRPr sz="2000"/>
          </a:p>
        </p:txBody>
      </p:sp>
      <p:pic>
        <p:nvPicPr>
          <p:cNvPr id="929" name="Google Shape;9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938" y="1103525"/>
            <a:ext cx="5036126" cy="331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4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Histogram Of Arrival Delay In Minutes</a:t>
            </a:r>
            <a:endParaRPr sz="2000"/>
          </a:p>
        </p:txBody>
      </p:sp>
      <p:pic>
        <p:nvPicPr>
          <p:cNvPr id="935" name="Google Shape;9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75" y="1186325"/>
            <a:ext cx="5082850" cy="32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5"/>
          <p:cNvSpPr txBox="1"/>
          <p:nvPr>
            <p:ph idx="2" type="title"/>
          </p:nvPr>
        </p:nvSpPr>
        <p:spPr>
          <a:xfrm>
            <a:off x="1707679" y="1489925"/>
            <a:ext cx="147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41" name="Google Shape;941;p55"/>
          <p:cNvSpPr txBox="1"/>
          <p:nvPr>
            <p:ph type="title"/>
          </p:nvPr>
        </p:nvSpPr>
        <p:spPr>
          <a:xfrm>
            <a:off x="1034475" y="2255525"/>
            <a:ext cx="3634200" cy="14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FEATURE SELECTION</a:t>
            </a:r>
            <a:endParaRPr sz="3500"/>
          </a:p>
        </p:txBody>
      </p:sp>
      <p:grpSp>
        <p:nvGrpSpPr>
          <p:cNvPr id="942" name="Google Shape;942;p55"/>
          <p:cNvGrpSpPr/>
          <p:nvPr/>
        </p:nvGrpSpPr>
        <p:grpSpPr>
          <a:xfrm>
            <a:off x="4329056" y="1269995"/>
            <a:ext cx="1316573" cy="1759294"/>
            <a:chOff x="7952425" y="1416800"/>
            <a:chExt cx="1098517" cy="1467913"/>
          </a:xfrm>
        </p:grpSpPr>
        <p:sp>
          <p:nvSpPr>
            <p:cNvPr id="943" name="Google Shape;943;p55"/>
            <p:cNvSpPr/>
            <p:nvPr/>
          </p:nvSpPr>
          <p:spPr>
            <a:xfrm>
              <a:off x="7952425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5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5" y="17004"/>
                    <a:pt x="4901" y="17004"/>
                  </a:cubicBezTo>
                  <a:lnTo>
                    <a:pt x="7825" y="17004"/>
                  </a:lnTo>
                  <a:cubicBezTo>
                    <a:pt x="10521" y="17004"/>
                    <a:pt x="12725" y="14800"/>
                    <a:pt x="12725" y="12104"/>
                  </a:cubicBezTo>
                  <a:lnTo>
                    <a:pt x="12725" y="4900"/>
                  </a:lnTo>
                  <a:cubicBezTo>
                    <a:pt x="12725" y="2207"/>
                    <a:pt x="10521" y="0"/>
                    <a:pt x="7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5"/>
            <p:cNvSpPr/>
            <p:nvPr/>
          </p:nvSpPr>
          <p:spPr>
            <a:xfrm>
              <a:off x="8052564" y="1550520"/>
              <a:ext cx="898324" cy="1200470"/>
            </a:xfrm>
            <a:custGeom>
              <a:rect b="b" l="l" r="r" t="t"/>
              <a:pathLst>
                <a:path extrusionOk="0" h="13906" w="10406">
                  <a:moveTo>
                    <a:pt x="4006" y="1"/>
                  </a:moveTo>
                  <a:cubicBezTo>
                    <a:pt x="1802" y="1"/>
                    <a:pt x="1" y="1805"/>
                    <a:pt x="1" y="4009"/>
                  </a:cubicBezTo>
                  <a:lnTo>
                    <a:pt x="1" y="9900"/>
                  </a:lnTo>
                  <a:cubicBezTo>
                    <a:pt x="1" y="12104"/>
                    <a:pt x="1802" y="13906"/>
                    <a:pt x="4006" y="13906"/>
                  </a:cubicBezTo>
                  <a:lnTo>
                    <a:pt x="6397" y="13906"/>
                  </a:lnTo>
                  <a:cubicBezTo>
                    <a:pt x="8604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4" y="1"/>
                    <a:pt x="6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5"/>
            <p:cNvSpPr/>
            <p:nvPr/>
          </p:nvSpPr>
          <p:spPr>
            <a:xfrm>
              <a:off x="8102116" y="1616733"/>
              <a:ext cx="799220" cy="1068044"/>
            </a:xfrm>
            <a:custGeom>
              <a:rect b="b" l="l" r="r" t="t"/>
              <a:pathLst>
                <a:path extrusionOk="0" h="12372" w="9258">
                  <a:moveTo>
                    <a:pt x="3566" y="0"/>
                  </a:moveTo>
                  <a:cubicBezTo>
                    <a:pt x="1605" y="0"/>
                    <a:pt x="0" y="1606"/>
                    <a:pt x="0" y="3566"/>
                  </a:cubicBezTo>
                  <a:lnTo>
                    <a:pt x="0" y="8806"/>
                  </a:lnTo>
                  <a:cubicBezTo>
                    <a:pt x="0" y="10767"/>
                    <a:pt x="1605" y="12372"/>
                    <a:pt x="3566" y="12372"/>
                  </a:cubicBezTo>
                  <a:lnTo>
                    <a:pt x="5692" y="12372"/>
                  </a:lnTo>
                  <a:cubicBezTo>
                    <a:pt x="7652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2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5"/>
            <p:cNvSpPr/>
            <p:nvPr/>
          </p:nvSpPr>
          <p:spPr>
            <a:xfrm>
              <a:off x="8101253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2" y="1"/>
                  </a:moveTo>
                  <a:cubicBezTo>
                    <a:pt x="1986" y="1"/>
                    <a:pt x="702" y="789"/>
                    <a:pt x="1" y="1961"/>
                  </a:cubicBezTo>
                  <a:lnTo>
                    <a:pt x="9277" y="1961"/>
                  </a:lnTo>
                  <a:cubicBezTo>
                    <a:pt x="8576" y="789"/>
                    <a:pt x="7291" y="1"/>
                    <a:pt x="58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8367140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5"/>
            <p:cNvSpPr/>
            <p:nvPr/>
          </p:nvSpPr>
          <p:spPr>
            <a:xfrm>
              <a:off x="8102116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1873" y="1"/>
                  </a:moveTo>
                  <a:cubicBezTo>
                    <a:pt x="1471" y="1"/>
                    <a:pt x="1144" y="325"/>
                    <a:pt x="1144" y="730"/>
                  </a:cubicBezTo>
                  <a:cubicBezTo>
                    <a:pt x="1144" y="758"/>
                    <a:pt x="1147" y="786"/>
                    <a:pt x="1150" y="814"/>
                  </a:cubicBezTo>
                  <a:cubicBezTo>
                    <a:pt x="1066" y="758"/>
                    <a:pt x="969" y="727"/>
                    <a:pt x="860" y="727"/>
                  </a:cubicBezTo>
                  <a:cubicBezTo>
                    <a:pt x="580" y="727"/>
                    <a:pt x="352" y="954"/>
                    <a:pt x="352" y="1235"/>
                  </a:cubicBezTo>
                  <a:cubicBezTo>
                    <a:pt x="352" y="1263"/>
                    <a:pt x="355" y="1291"/>
                    <a:pt x="362" y="1319"/>
                  </a:cubicBezTo>
                  <a:cubicBezTo>
                    <a:pt x="256" y="1251"/>
                    <a:pt x="134" y="1207"/>
                    <a:pt x="0" y="1198"/>
                  </a:cubicBezTo>
                  <a:lnTo>
                    <a:pt x="0" y="2619"/>
                  </a:lnTo>
                  <a:cubicBezTo>
                    <a:pt x="0" y="4580"/>
                    <a:pt x="1605" y="6185"/>
                    <a:pt x="3566" y="6185"/>
                  </a:cubicBezTo>
                  <a:lnTo>
                    <a:pt x="4408" y="6185"/>
                  </a:lnTo>
                  <a:cubicBezTo>
                    <a:pt x="5302" y="5923"/>
                    <a:pt x="6187" y="5664"/>
                    <a:pt x="6187" y="5664"/>
                  </a:cubicBezTo>
                  <a:lnTo>
                    <a:pt x="6187" y="4605"/>
                  </a:lnTo>
                  <a:lnTo>
                    <a:pt x="5567" y="3392"/>
                  </a:lnTo>
                  <a:cubicBezTo>
                    <a:pt x="5583" y="3392"/>
                    <a:pt x="5601" y="3395"/>
                    <a:pt x="5617" y="3395"/>
                  </a:cubicBezTo>
                  <a:cubicBezTo>
                    <a:pt x="5897" y="3395"/>
                    <a:pt x="6125" y="3168"/>
                    <a:pt x="6125" y="2887"/>
                  </a:cubicBezTo>
                  <a:cubicBezTo>
                    <a:pt x="6125" y="2603"/>
                    <a:pt x="5897" y="2376"/>
                    <a:pt x="5617" y="2376"/>
                  </a:cubicBezTo>
                  <a:cubicBezTo>
                    <a:pt x="5589" y="2376"/>
                    <a:pt x="5561" y="2379"/>
                    <a:pt x="5536" y="2385"/>
                  </a:cubicBezTo>
                  <a:cubicBezTo>
                    <a:pt x="5580" y="2292"/>
                    <a:pt x="5604" y="2186"/>
                    <a:pt x="5604" y="2074"/>
                  </a:cubicBezTo>
                  <a:cubicBezTo>
                    <a:pt x="5604" y="1671"/>
                    <a:pt x="5277" y="1344"/>
                    <a:pt x="4875" y="1344"/>
                  </a:cubicBezTo>
                  <a:cubicBezTo>
                    <a:pt x="4607" y="1344"/>
                    <a:pt x="4376" y="1488"/>
                    <a:pt x="4249" y="1703"/>
                  </a:cubicBezTo>
                  <a:cubicBezTo>
                    <a:pt x="4155" y="1578"/>
                    <a:pt x="4009" y="1497"/>
                    <a:pt x="3843" y="1497"/>
                  </a:cubicBezTo>
                  <a:cubicBezTo>
                    <a:pt x="3740" y="1497"/>
                    <a:pt x="3647" y="1528"/>
                    <a:pt x="3569" y="1578"/>
                  </a:cubicBezTo>
                  <a:cubicBezTo>
                    <a:pt x="3575" y="1531"/>
                    <a:pt x="3582" y="1484"/>
                    <a:pt x="3582" y="1438"/>
                  </a:cubicBezTo>
                  <a:cubicBezTo>
                    <a:pt x="3582" y="1032"/>
                    <a:pt x="3254" y="708"/>
                    <a:pt x="2852" y="708"/>
                  </a:cubicBezTo>
                  <a:cubicBezTo>
                    <a:pt x="2765" y="708"/>
                    <a:pt x="2681" y="724"/>
                    <a:pt x="2603" y="752"/>
                  </a:cubicBezTo>
                  <a:cubicBezTo>
                    <a:pt x="2603" y="743"/>
                    <a:pt x="2603" y="736"/>
                    <a:pt x="2603" y="730"/>
                  </a:cubicBezTo>
                  <a:cubicBezTo>
                    <a:pt x="2603" y="325"/>
                    <a:pt x="2275" y="1"/>
                    <a:pt x="1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5"/>
            <p:cNvSpPr/>
            <p:nvPr/>
          </p:nvSpPr>
          <p:spPr>
            <a:xfrm>
              <a:off x="8193795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4443" y="1"/>
                  </a:moveTo>
                  <a:cubicBezTo>
                    <a:pt x="4178" y="1"/>
                    <a:pt x="3960" y="203"/>
                    <a:pt x="3938" y="462"/>
                  </a:cubicBezTo>
                  <a:cubicBezTo>
                    <a:pt x="3866" y="422"/>
                    <a:pt x="3782" y="400"/>
                    <a:pt x="3695" y="400"/>
                  </a:cubicBezTo>
                  <a:cubicBezTo>
                    <a:pt x="3414" y="400"/>
                    <a:pt x="3187" y="627"/>
                    <a:pt x="3187" y="908"/>
                  </a:cubicBezTo>
                  <a:cubicBezTo>
                    <a:pt x="3187" y="958"/>
                    <a:pt x="3193" y="1008"/>
                    <a:pt x="3208" y="1051"/>
                  </a:cubicBezTo>
                  <a:cubicBezTo>
                    <a:pt x="3127" y="1020"/>
                    <a:pt x="3040" y="1005"/>
                    <a:pt x="2950" y="1005"/>
                  </a:cubicBezTo>
                  <a:cubicBezTo>
                    <a:pt x="2548" y="1005"/>
                    <a:pt x="2220" y="1332"/>
                    <a:pt x="2220" y="1734"/>
                  </a:cubicBezTo>
                  <a:cubicBezTo>
                    <a:pt x="2220" y="1887"/>
                    <a:pt x="2267" y="2027"/>
                    <a:pt x="2348" y="2145"/>
                  </a:cubicBezTo>
                  <a:cubicBezTo>
                    <a:pt x="2286" y="2117"/>
                    <a:pt x="2220" y="2105"/>
                    <a:pt x="2149" y="2105"/>
                  </a:cubicBezTo>
                  <a:cubicBezTo>
                    <a:pt x="1946" y="2105"/>
                    <a:pt x="1768" y="2223"/>
                    <a:pt x="1687" y="2398"/>
                  </a:cubicBezTo>
                  <a:cubicBezTo>
                    <a:pt x="1569" y="2155"/>
                    <a:pt x="1323" y="1990"/>
                    <a:pt x="1033" y="1990"/>
                  </a:cubicBezTo>
                  <a:cubicBezTo>
                    <a:pt x="715" y="1990"/>
                    <a:pt x="444" y="2195"/>
                    <a:pt x="347" y="2479"/>
                  </a:cubicBezTo>
                  <a:cubicBezTo>
                    <a:pt x="272" y="2357"/>
                    <a:pt x="147" y="2270"/>
                    <a:pt x="1" y="2245"/>
                  </a:cubicBezTo>
                  <a:lnTo>
                    <a:pt x="1" y="2245"/>
                  </a:lnTo>
                  <a:cubicBezTo>
                    <a:pt x="646" y="2881"/>
                    <a:pt x="1531" y="3277"/>
                    <a:pt x="2504" y="3277"/>
                  </a:cubicBezTo>
                  <a:lnTo>
                    <a:pt x="4630" y="3277"/>
                  </a:lnTo>
                  <a:cubicBezTo>
                    <a:pt x="6304" y="3277"/>
                    <a:pt x="7716" y="2108"/>
                    <a:pt x="8096" y="549"/>
                  </a:cubicBezTo>
                  <a:lnTo>
                    <a:pt x="8096" y="549"/>
                  </a:lnTo>
                  <a:cubicBezTo>
                    <a:pt x="7778" y="627"/>
                    <a:pt x="7541" y="914"/>
                    <a:pt x="7541" y="1254"/>
                  </a:cubicBezTo>
                  <a:cubicBezTo>
                    <a:pt x="7541" y="1273"/>
                    <a:pt x="7544" y="1288"/>
                    <a:pt x="7544" y="1304"/>
                  </a:cubicBezTo>
                  <a:cubicBezTo>
                    <a:pt x="7494" y="1288"/>
                    <a:pt x="7444" y="1279"/>
                    <a:pt x="7391" y="1279"/>
                  </a:cubicBezTo>
                  <a:cubicBezTo>
                    <a:pt x="7273" y="1279"/>
                    <a:pt x="7164" y="1319"/>
                    <a:pt x="7077" y="1388"/>
                  </a:cubicBezTo>
                  <a:cubicBezTo>
                    <a:pt x="7080" y="1369"/>
                    <a:pt x="7080" y="1354"/>
                    <a:pt x="7080" y="1335"/>
                  </a:cubicBezTo>
                  <a:cubicBezTo>
                    <a:pt x="7080" y="1054"/>
                    <a:pt x="6852" y="827"/>
                    <a:pt x="6572" y="827"/>
                  </a:cubicBezTo>
                  <a:cubicBezTo>
                    <a:pt x="6469" y="827"/>
                    <a:pt x="6375" y="858"/>
                    <a:pt x="6297" y="908"/>
                  </a:cubicBezTo>
                  <a:cubicBezTo>
                    <a:pt x="6307" y="858"/>
                    <a:pt x="6313" y="805"/>
                    <a:pt x="6313" y="749"/>
                  </a:cubicBezTo>
                  <a:cubicBezTo>
                    <a:pt x="6313" y="347"/>
                    <a:pt x="5986" y="20"/>
                    <a:pt x="5584" y="20"/>
                  </a:cubicBezTo>
                  <a:cubicBezTo>
                    <a:pt x="5306" y="20"/>
                    <a:pt x="5063" y="175"/>
                    <a:pt x="4941" y="406"/>
                  </a:cubicBezTo>
                  <a:cubicBezTo>
                    <a:pt x="4892" y="175"/>
                    <a:pt x="4689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55"/>
          <p:cNvGrpSpPr/>
          <p:nvPr/>
        </p:nvGrpSpPr>
        <p:grpSpPr>
          <a:xfrm>
            <a:off x="6689768" y="1269995"/>
            <a:ext cx="1316573" cy="1759294"/>
            <a:chOff x="9922147" y="1416800"/>
            <a:chExt cx="1098517" cy="1467913"/>
          </a:xfrm>
        </p:grpSpPr>
        <p:sp>
          <p:nvSpPr>
            <p:cNvPr id="951" name="Google Shape;951;p55"/>
            <p:cNvSpPr/>
            <p:nvPr/>
          </p:nvSpPr>
          <p:spPr>
            <a:xfrm>
              <a:off x="9922147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4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4" y="17004"/>
                    <a:pt x="4901" y="17004"/>
                  </a:cubicBezTo>
                  <a:lnTo>
                    <a:pt x="7824" y="17004"/>
                  </a:lnTo>
                  <a:cubicBezTo>
                    <a:pt x="10521" y="17004"/>
                    <a:pt x="12724" y="14800"/>
                    <a:pt x="12724" y="12104"/>
                  </a:cubicBezTo>
                  <a:lnTo>
                    <a:pt x="12724" y="4900"/>
                  </a:lnTo>
                  <a:cubicBezTo>
                    <a:pt x="12724" y="2207"/>
                    <a:pt x="10521" y="0"/>
                    <a:pt x="7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5"/>
            <p:cNvSpPr/>
            <p:nvPr/>
          </p:nvSpPr>
          <p:spPr>
            <a:xfrm>
              <a:off x="10022286" y="1550520"/>
              <a:ext cx="898238" cy="1200470"/>
            </a:xfrm>
            <a:custGeom>
              <a:rect b="b" l="l" r="r" t="t"/>
              <a:pathLst>
                <a:path extrusionOk="0" h="13906" w="10405">
                  <a:moveTo>
                    <a:pt x="4009" y="1"/>
                  </a:moveTo>
                  <a:cubicBezTo>
                    <a:pt x="1802" y="1"/>
                    <a:pt x="0" y="1805"/>
                    <a:pt x="0" y="4009"/>
                  </a:cubicBezTo>
                  <a:lnTo>
                    <a:pt x="0" y="9900"/>
                  </a:lnTo>
                  <a:cubicBezTo>
                    <a:pt x="0" y="12104"/>
                    <a:pt x="1802" y="13906"/>
                    <a:pt x="4009" y="13906"/>
                  </a:cubicBezTo>
                  <a:lnTo>
                    <a:pt x="6399" y="13906"/>
                  </a:lnTo>
                  <a:cubicBezTo>
                    <a:pt x="8603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3" y="1"/>
                    <a:pt x="6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5"/>
            <p:cNvSpPr/>
            <p:nvPr/>
          </p:nvSpPr>
          <p:spPr>
            <a:xfrm>
              <a:off x="10071752" y="1616733"/>
              <a:ext cx="799306" cy="1068044"/>
            </a:xfrm>
            <a:custGeom>
              <a:rect b="b" l="l" r="r" t="t"/>
              <a:pathLst>
                <a:path extrusionOk="0" h="12372" w="9259">
                  <a:moveTo>
                    <a:pt x="3567" y="0"/>
                  </a:moveTo>
                  <a:cubicBezTo>
                    <a:pt x="1606" y="0"/>
                    <a:pt x="1" y="1606"/>
                    <a:pt x="1" y="3566"/>
                  </a:cubicBezTo>
                  <a:lnTo>
                    <a:pt x="1" y="8806"/>
                  </a:lnTo>
                  <a:cubicBezTo>
                    <a:pt x="1" y="10767"/>
                    <a:pt x="1606" y="12372"/>
                    <a:pt x="3567" y="12372"/>
                  </a:cubicBezTo>
                  <a:lnTo>
                    <a:pt x="5692" y="12372"/>
                  </a:lnTo>
                  <a:cubicBezTo>
                    <a:pt x="7653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3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5"/>
            <p:cNvSpPr/>
            <p:nvPr/>
          </p:nvSpPr>
          <p:spPr>
            <a:xfrm>
              <a:off x="10070975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5" y="1"/>
                  </a:moveTo>
                  <a:cubicBezTo>
                    <a:pt x="1986" y="1"/>
                    <a:pt x="702" y="789"/>
                    <a:pt x="0" y="1961"/>
                  </a:cubicBezTo>
                  <a:lnTo>
                    <a:pt x="9277" y="1961"/>
                  </a:lnTo>
                  <a:cubicBezTo>
                    <a:pt x="8575" y="789"/>
                    <a:pt x="7291" y="1"/>
                    <a:pt x="5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10336862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5"/>
            <p:cNvSpPr/>
            <p:nvPr/>
          </p:nvSpPr>
          <p:spPr>
            <a:xfrm>
              <a:off x="10336862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4314" y="1"/>
                  </a:moveTo>
                  <a:cubicBezTo>
                    <a:pt x="3912" y="1"/>
                    <a:pt x="3585" y="325"/>
                    <a:pt x="3585" y="730"/>
                  </a:cubicBezTo>
                  <a:cubicBezTo>
                    <a:pt x="3585" y="736"/>
                    <a:pt x="3585" y="743"/>
                    <a:pt x="3585" y="752"/>
                  </a:cubicBezTo>
                  <a:cubicBezTo>
                    <a:pt x="3507" y="724"/>
                    <a:pt x="3423" y="708"/>
                    <a:pt x="3335" y="708"/>
                  </a:cubicBezTo>
                  <a:cubicBezTo>
                    <a:pt x="2933" y="708"/>
                    <a:pt x="2606" y="1032"/>
                    <a:pt x="2606" y="1438"/>
                  </a:cubicBezTo>
                  <a:cubicBezTo>
                    <a:pt x="2606" y="1484"/>
                    <a:pt x="2609" y="1531"/>
                    <a:pt x="2618" y="1578"/>
                  </a:cubicBezTo>
                  <a:cubicBezTo>
                    <a:pt x="2540" y="1528"/>
                    <a:pt x="2447" y="1497"/>
                    <a:pt x="2344" y="1497"/>
                  </a:cubicBezTo>
                  <a:cubicBezTo>
                    <a:pt x="2179" y="1497"/>
                    <a:pt x="2032" y="1578"/>
                    <a:pt x="1939" y="1703"/>
                  </a:cubicBezTo>
                  <a:cubicBezTo>
                    <a:pt x="1811" y="1488"/>
                    <a:pt x="1577" y="1344"/>
                    <a:pt x="1312" y="1344"/>
                  </a:cubicBezTo>
                  <a:cubicBezTo>
                    <a:pt x="910" y="1344"/>
                    <a:pt x="583" y="1671"/>
                    <a:pt x="583" y="2074"/>
                  </a:cubicBezTo>
                  <a:cubicBezTo>
                    <a:pt x="583" y="2186"/>
                    <a:pt x="608" y="2292"/>
                    <a:pt x="651" y="2385"/>
                  </a:cubicBezTo>
                  <a:cubicBezTo>
                    <a:pt x="627" y="2379"/>
                    <a:pt x="598" y="2376"/>
                    <a:pt x="570" y="2376"/>
                  </a:cubicBezTo>
                  <a:cubicBezTo>
                    <a:pt x="290" y="2376"/>
                    <a:pt x="62" y="2603"/>
                    <a:pt x="62" y="2887"/>
                  </a:cubicBezTo>
                  <a:cubicBezTo>
                    <a:pt x="62" y="3168"/>
                    <a:pt x="290" y="3395"/>
                    <a:pt x="570" y="3395"/>
                  </a:cubicBezTo>
                  <a:cubicBezTo>
                    <a:pt x="586" y="3395"/>
                    <a:pt x="605" y="3392"/>
                    <a:pt x="620" y="3392"/>
                  </a:cubicBezTo>
                  <a:lnTo>
                    <a:pt x="0" y="4605"/>
                  </a:lnTo>
                  <a:lnTo>
                    <a:pt x="0" y="5664"/>
                  </a:lnTo>
                  <a:cubicBezTo>
                    <a:pt x="0" y="5664"/>
                    <a:pt x="885" y="5923"/>
                    <a:pt x="1780" y="6185"/>
                  </a:cubicBezTo>
                  <a:lnTo>
                    <a:pt x="2621" y="6185"/>
                  </a:lnTo>
                  <a:cubicBezTo>
                    <a:pt x="4582" y="6185"/>
                    <a:pt x="6187" y="4580"/>
                    <a:pt x="6187" y="2619"/>
                  </a:cubicBezTo>
                  <a:lnTo>
                    <a:pt x="6187" y="1198"/>
                  </a:lnTo>
                  <a:cubicBezTo>
                    <a:pt x="6053" y="1207"/>
                    <a:pt x="5932" y="1251"/>
                    <a:pt x="5826" y="1319"/>
                  </a:cubicBezTo>
                  <a:cubicBezTo>
                    <a:pt x="5832" y="1291"/>
                    <a:pt x="5835" y="1263"/>
                    <a:pt x="5835" y="1235"/>
                  </a:cubicBezTo>
                  <a:cubicBezTo>
                    <a:pt x="5835" y="954"/>
                    <a:pt x="5608" y="727"/>
                    <a:pt x="5324" y="727"/>
                  </a:cubicBezTo>
                  <a:cubicBezTo>
                    <a:pt x="5218" y="727"/>
                    <a:pt x="5121" y="758"/>
                    <a:pt x="5037" y="814"/>
                  </a:cubicBezTo>
                  <a:cubicBezTo>
                    <a:pt x="5040" y="786"/>
                    <a:pt x="5043" y="758"/>
                    <a:pt x="5043" y="730"/>
                  </a:cubicBezTo>
                  <a:cubicBezTo>
                    <a:pt x="5043" y="325"/>
                    <a:pt x="4716" y="1"/>
                    <a:pt x="4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5"/>
            <p:cNvSpPr/>
            <p:nvPr/>
          </p:nvSpPr>
          <p:spPr>
            <a:xfrm>
              <a:off x="10080384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3654" y="1"/>
                  </a:moveTo>
                  <a:cubicBezTo>
                    <a:pt x="3407" y="1"/>
                    <a:pt x="3205" y="175"/>
                    <a:pt x="3155" y="406"/>
                  </a:cubicBezTo>
                  <a:cubicBezTo>
                    <a:pt x="3033" y="175"/>
                    <a:pt x="2790" y="20"/>
                    <a:pt x="2513" y="20"/>
                  </a:cubicBezTo>
                  <a:cubicBezTo>
                    <a:pt x="2111" y="20"/>
                    <a:pt x="1783" y="347"/>
                    <a:pt x="1783" y="749"/>
                  </a:cubicBezTo>
                  <a:cubicBezTo>
                    <a:pt x="1783" y="805"/>
                    <a:pt x="1790" y="858"/>
                    <a:pt x="1799" y="908"/>
                  </a:cubicBezTo>
                  <a:cubicBezTo>
                    <a:pt x="1721" y="858"/>
                    <a:pt x="1628" y="827"/>
                    <a:pt x="1525" y="827"/>
                  </a:cubicBezTo>
                  <a:cubicBezTo>
                    <a:pt x="1244" y="827"/>
                    <a:pt x="1017" y="1054"/>
                    <a:pt x="1017" y="1335"/>
                  </a:cubicBezTo>
                  <a:cubicBezTo>
                    <a:pt x="1017" y="1354"/>
                    <a:pt x="1017" y="1369"/>
                    <a:pt x="1020" y="1388"/>
                  </a:cubicBezTo>
                  <a:cubicBezTo>
                    <a:pt x="932" y="1319"/>
                    <a:pt x="823" y="1279"/>
                    <a:pt x="705" y="1279"/>
                  </a:cubicBezTo>
                  <a:cubicBezTo>
                    <a:pt x="652" y="1279"/>
                    <a:pt x="599" y="1288"/>
                    <a:pt x="552" y="1304"/>
                  </a:cubicBezTo>
                  <a:cubicBezTo>
                    <a:pt x="552" y="1288"/>
                    <a:pt x="552" y="1273"/>
                    <a:pt x="552" y="1254"/>
                  </a:cubicBezTo>
                  <a:cubicBezTo>
                    <a:pt x="552" y="914"/>
                    <a:pt x="318" y="627"/>
                    <a:pt x="0" y="549"/>
                  </a:cubicBezTo>
                  <a:lnTo>
                    <a:pt x="0" y="549"/>
                  </a:lnTo>
                  <a:cubicBezTo>
                    <a:pt x="381" y="2108"/>
                    <a:pt x="1793" y="3277"/>
                    <a:pt x="3467" y="3277"/>
                  </a:cubicBezTo>
                  <a:lnTo>
                    <a:pt x="5592" y="3277"/>
                  </a:lnTo>
                  <a:cubicBezTo>
                    <a:pt x="6565" y="3277"/>
                    <a:pt x="7450" y="2881"/>
                    <a:pt x="8095" y="2245"/>
                  </a:cubicBezTo>
                  <a:lnTo>
                    <a:pt x="8095" y="2245"/>
                  </a:lnTo>
                  <a:cubicBezTo>
                    <a:pt x="7949" y="2270"/>
                    <a:pt x="7824" y="2357"/>
                    <a:pt x="7749" y="2479"/>
                  </a:cubicBezTo>
                  <a:cubicBezTo>
                    <a:pt x="7653" y="2195"/>
                    <a:pt x="7382" y="1990"/>
                    <a:pt x="7064" y="1990"/>
                  </a:cubicBezTo>
                  <a:cubicBezTo>
                    <a:pt x="6774" y="1990"/>
                    <a:pt x="6528" y="2155"/>
                    <a:pt x="6409" y="2398"/>
                  </a:cubicBezTo>
                  <a:cubicBezTo>
                    <a:pt x="6328" y="2223"/>
                    <a:pt x="6150" y="2105"/>
                    <a:pt x="5948" y="2105"/>
                  </a:cubicBezTo>
                  <a:cubicBezTo>
                    <a:pt x="5876" y="2105"/>
                    <a:pt x="5811" y="2117"/>
                    <a:pt x="5748" y="2145"/>
                  </a:cubicBezTo>
                  <a:cubicBezTo>
                    <a:pt x="5829" y="2027"/>
                    <a:pt x="5876" y="1887"/>
                    <a:pt x="5876" y="1734"/>
                  </a:cubicBezTo>
                  <a:cubicBezTo>
                    <a:pt x="5876" y="1332"/>
                    <a:pt x="5549" y="1005"/>
                    <a:pt x="5147" y="1005"/>
                  </a:cubicBezTo>
                  <a:cubicBezTo>
                    <a:pt x="5056" y="1005"/>
                    <a:pt x="4969" y="1020"/>
                    <a:pt x="4888" y="1051"/>
                  </a:cubicBezTo>
                  <a:cubicBezTo>
                    <a:pt x="4904" y="1008"/>
                    <a:pt x="4910" y="958"/>
                    <a:pt x="4910" y="908"/>
                  </a:cubicBezTo>
                  <a:cubicBezTo>
                    <a:pt x="4910" y="627"/>
                    <a:pt x="4682" y="400"/>
                    <a:pt x="4402" y="400"/>
                  </a:cubicBezTo>
                  <a:cubicBezTo>
                    <a:pt x="4314" y="400"/>
                    <a:pt x="4230" y="422"/>
                    <a:pt x="4159" y="462"/>
                  </a:cubicBezTo>
                  <a:cubicBezTo>
                    <a:pt x="4134" y="203"/>
                    <a:pt x="3919" y="1"/>
                    <a:pt x="3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55"/>
          <p:cNvGrpSpPr/>
          <p:nvPr/>
        </p:nvGrpSpPr>
        <p:grpSpPr>
          <a:xfrm>
            <a:off x="5170519" y="603179"/>
            <a:ext cx="2028599" cy="4545426"/>
            <a:chOff x="8654522" y="860424"/>
            <a:chExt cx="1692615" cy="3792596"/>
          </a:xfrm>
        </p:grpSpPr>
        <p:sp>
          <p:nvSpPr>
            <p:cNvPr id="959" name="Google Shape;959;p55"/>
            <p:cNvSpPr/>
            <p:nvPr/>
          </p:nvSpPr>
          <p:spPr>
            <a:xfrm>
              <a:off x="8954508" y="3934087"/>
              <a:ext cx="1095582" cy="718849"/>
            </a:xfrm>
            <a:custGeom>
              <a:rect b="b" l="l" r="r" t="t"/>
              <a:pathLst>
                <a:path extrusionOk="0" h="8327" w="12691">
                  <a:moveTo>
                    <a:pt x="6344" y="0"/>
                  </a:moveTo>
                  <a:lnTo>
                    <a:pt x="1" y="555"/>
                  </a:lnTo>
                  <a:lnTo>
                    <a:pt x="381" y="8326"/>
                  </a:lnTo>
                  <a:lnTo>
                    <a:pt x="5758" y="8326"/>
                  </a:lnTo>
                  <a:lnTo>
                    <a:pt x="6344" y="5137"/>
                  </a:lnTo>
                  <a:lnTo>
                    <a:pt x="6933" y="8326"/>
                  </a:lnTo>
                  <a:lnTo>
                    <a:pt x="12310" y="8326"/>
                  </a:lnTo>
                  <a:lnTo>
                    <a:pt x="12690" y="555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5"/>
            <p:cNvSpPr/>
            <p:nvPr/>
          </p:nvSpPr>
          <p:spPr>
            <a:xfrm>
              <a:off x="10017107" y="2130377"/>
              <a:ext cx="330030" cy="2074795"/>
            </a:xfrm>
            <a:custGeom>
              <a:rect b="b" l="l" r="r" t="t"/>
              <a:pathLst>
                <a:path extrusionOk="0" h="24034" w="3823">
                  <a:moveTo>
                    <a:pt x="665" y="1"/>
                  </a:moveTo>
                  <a:lnTo>
                    <a:pt x="1" y="24033"/>
                  </a:lnTo>
                  <a:lnTo>
                    <a:pt x="2791" y="24033"/>
                  </a:lnTo>
                  <a:cubicBezTo>
                    <a:pt x="2791" y="24033"/>
                    <a:pt x="3539" y="15608"/>
                    <a:pt x="3679" y="14227"/>
                  </a:cubicBezTo>
                  <a:cubicBezTo>
                    <a:pt x="3822" y="12849"/>
                    <a:pt x="3411" y="9664"/>
                    <a:pt x="3078" y="5237"/>
                  </a:cubicBezTo>
                  <a:cubicBezTo>
                    <a:pt x="2744" y="811"/>
                    <a:pt x="665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5"/>
            <p:cNvSpPr/>
            <p:nvPr/>
          </p:nvSpPr>
          <p:spPr>
            <a:xfrm>
              <a:off x="8654522" y="2130377"/>
              <a:ext cx="330203" cy="2074795"/>
            </a:xfrm>
            <a:custGeom>
              <a:rect b="b" l="l" r="r" t="t"/>
              <a:pathLst>
                <a:path extrusionOk="0" h="24034" w="3825">
                  <a:moveTo>
                    <a:pt x="3158" y="1"/>
                  </a:moveTo>
                  <a:cubicBezTo>
                    <a:pt x="3158" y="1"/>
                    <a:pt x="1079" y="811"/>
                    <a:pt x="745" y="5237"/>
                  </a:cubicBezTo>
                  <a:cubicBezTo>
                    <a:pt x="412" y="9664"/>
                    <a:pt x="0" y="12849"/>
                    <a:pt x="144" y="14227"/>
                  </a:cubicBezTo>
                  <a:cubicBezTo>
                    <a:pt x="287" y="15608"/>
                    <a:pt x="1032" y="24033"/>
                    <a:pt x="1032" y="24033"/>
                  </a:cubicBezTo>
                  <a:lnTo>
                    <a:pt x="3825" y="24033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5"/>
            <p:cNvSpPr/>
            <p:nvPr/>
          </p:nvSpPr>
          <p:spPr>
            <a:xfrm>
              <a:off x="8660738" y="3060892"/>
              <a:ext cx="1680451" cy="1144271"/>
            </a:xfrm>
            <a:custGeom>
              <a:rect b="b" l="l" r="r" t="t"/>
              <a:pathLst>
                <a:path extrusionOk="0" h="13255" w="19466">
                  <a:moveTo>
                    <a:pt x="203" y="1"/>
                  </a:moveTo>
                  <a:cubicBezTo>
                    <a:pt x="72" y="1572"/>
                    <a:pt x="0" y="2747"/>
                    <a:pt x="72" y="3448"/>
                  </a:cubicBezTo>
                  <a:cubicBezTo>
                    <a:pt x="97" y="3688"/>
                    <a:pt x="140" y="4137"/>
                    <a:pt x="193" y="4714"/>
                  </a:cubicBezTo>
                  <a:cubicBezTo>
                    <a:pt x="1259" y="4461"/>
                    <a:pt x="2054" y="3501"/>
                    <a:pt x="2054" y="2357"/>
                  </a:cubicBezTo>
                  <a:cubicBezTo>
                    <a:pt x="2054" y="1216"/>
                    <a:pt x="1266" y="259"/>
                    <a:pt x="203" y="1"/>
                  </a:cubicBezTo>
                  <a:close/>
                  <a:moveTo>
                    <a:pt x="19260" y="1"/>
                  </a:moveTo>
                  <a:cubicBezTo>
                    <a:pt x="18200" y="259"/>
                    <a:pt x="17409" y="1216"/>
                    <a:pt x="17409" y="2357"/>
                  </a:cubicBezTo>
                  <a:cubicBezTo>
                    <a:pt x="17409" y="3501"/>
                    <a:pt x="18204" y="4461"/>
                    <a:pt x="19273" y="4714"/>
                  </a:cubicBezTo>
                  <a:cubicBezTo>
                    <a:pt x="19326" y="4137"/>
                    <a:pt x="19366" y="3688"/>
                    <a:pt x="19391" y="3448"/>
                  </a:cubicBezTo>
                  <a:cubicBezTo>
                    <a:pt x="19466" y="2747"/>
                    <a:pt x="19394" y="1572"/>
                    <a:pt x="19260" y="1"/>
                  </a:cubicBezTo>
                  <a:close/>
                  <a:moveTo>
                    <a:pt x="820" y="11683"/>
                  </a:moveTo>
                  <a:cubicBezTo>
                    <a:pt x="904" y="12625"/>
                    <a:pt x="960" y="13254"/>
                    <a:pt x="960" y="13254"/>
                  </a:cubicBezTo>
                  <a:lnTo>
                    <a:pt x="3753" y="13254"/>
                  </a:lnTo>
                  <a:lnTo>
                    <a:pt x="3709" y="11683"/>
                  </a:lnTo>
                  <a:close/>
                  <a:moveTo>
                    <a:pt x="15757" y="11683"/>
                  </a:moveTo>
                  <a:lnTo>
                    <a:pt x="15713" y="13254"/>
                  </a:lnTo>
                  <a:lnTo>
                    <a:pt x="18503" y="13254"/>
                  </a:lnTo>
                  <a:cubicBezTo>
                    <a:pt x="18503" y="13254"/>
                    <a:pt x="18559" y="12625"/>
                    <a:pt x="18643" y="116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5"/>
            <p:cNvSpPr/>
            <p:nvPr/>
          </p:nvSpPr>
          <p:spPr>
            <a:xfrm>
              <a:off x="9500785" y="1907308"/>
              <a:ext cx="573733" cy="2162245"/>
            </a:xfrm>
            <a:custGeom>
              <a:rect b="b" l="l" r="r" t="t"/>
              <a:pathLst>
                <a:path extrusionOk="0" h="25047" w="6646">
                  <a:moveTo>
                    <a:pt x="1428" y="1"/>
                  </a:moveTo>
                  <a:lnTo>
                    <a:pt x="0" y="1032"/>
                  </a:lnTo>
                  <a:lnTo>
                    <a:pt x="0" y="25046"/>
                  </a:lnTo>
                  <a:cubicBezTo>
                    <a:pt x="3666" y="25046"/>
                    <a:pt x="6362" y="24033"/>
                    <a:pt x="6362" y="24033"/>
                  </a:cubicBezTo>
                  <a:lnTo>
                    <a:pt x="6646" y="2585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5"/>
            <p:cNvSpPr/>
            <p:nvPr/>
          </p:nvSpPr>
          <p:spPr>
            <a:xfrm>
              <a:off x="8927056" y="1907308"/>
              <a:ext cx="573819" cy="2162245"/>
            </a:xfrm>
            <a:custGeom>
              <a:rect b="b" l="l" r="r" t="t"/>
              <a:pathLst>
                <a:path extrusionOk="0" h="25047" w="6647">
                  <a:moveTo>
                    <a:pt x="5219" y="1"/>
                  </a:moveTo>
                  <a:lnTo>
                    <a:pt x="1" y="2585"/>
                  </a:lnTo>
                  <a:lnTo>
                    <a:pt x="285" y="24033"/>
                  </a:lnTo>
                  <a:cubicBezTo>
                    <a:pt x="285" y="24033"/>
                    <a:pt x="2984" y="25046"/>
                    <a:pt x="6646" y="25046"/>
                  </a:cubicBezTo>
                  <a:lnTo>
                    <a:pt x="6646" y="1032"/>
                  </a:lnTo>
                  <a:lnTo>
                    <a:pt x="52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5"/>
            <p:cNvSpPr/>
            <p:nvPr/>
          </p:nvSpPr>
          <p:spPr>
            <a:xfrm>
              <a:off x="8769682" y="4205067"/>
              <a:ext cx="1462561" cy="447953"/>
            </a:xfrm>
            <a:custGeom>
              <a:rect b="b" l="l" r="r" t="t"/>
              <a:pathLst>
                <a:path extrusionOk="0" h="5189" w="16942">
                  <a:moveTo>
                    <a:pt x="0" y="0"/>
                  </a:moveTo>
                  <a:cubicBezTo>
                    <a:pt x="0" y="0"/>
                    <a:pt x="272" y="2329"/>
                    <a:pt x="421" y="3273"/>
                  </a:cubicBezTo>
                  <a:cubicBezTo>
                    <a:pt x="552" y="4098"/>
                    <a:pt x="1101" y="5189"/>
                    <a:pt x="1337" y="5189"/>
                  </a:cubicBezTo>
                  <a:cubicBezTo>
                    <a:pt x="1372" y="5189"/>
                    <a:pt x="1400" y="5166"/>
                    <a:pt x="1419" y="5115"/>
                  </a:cubicBezTo>
                  <a:cubicBezTo>
                    <a:pt x="1565" y="4716"/>
                    <a:pt x="1419" y="2924"/>
                    <a:pt x="1419" y="2924"/>
                  </a:cubicBezTo>
                  <a:lnTo>
                    <a:pt x="1581" y="2924"/>
                  </a:lnTo>
                  <a:cubicBezTo>
                    <a:pt x="1917" y="2924"/>
                    <a:pt x="2189" y="2653"/>
                    <a:pt x="2189" y="2316"/>
                  </a:cubicBezTo>
                  <a:lnTo>
                    <a:pt x="2189" y="0"/>
                  </a:lnTo>
                  <a:close/>
                  <a:moveTo>
                    <a:pt x="14750" y="0"/>
                  </a:moveTo>
                  <a:lnTo>
                    <a:pt x="14750" y="2316"/>
                  </a:lnTo>
                  <a:cubicBezTo>
                    <a:pt x="14750" y="2653"/>
                    <a:pt x="15025" y="2924"/>
                    <a:pt x="15358" y="2924"/>
                  </a:cubicBezTo>
                  <a:lnTo>
                    <a:pt x="15523" y="2924"/>
                  </a:lnTo>
                  <a:cubicBezTo>
                    <a:pt x="15523" y="2924"/>
                    <a:pt x="15374" y="4716"/>
                    <a:pt x="15523" y="5115"/>
                  </a:cubicBezTo>
                  <a:cubicBezTo>
                    <a:pt x="15542" y="5166"/>
                    <a:pt x="15570" y="5189"/>
                    <a:pt x="15604" y="5189"/>
                  </a:cubicBezTo>
                  <a:cubicBezTo>
                    <a:pt x="15840" y="5189"/>
                    <a:pt x="16387" y="4098"/>
                    <a:pt x="16518" y="3273"/>
                  </a:cubicBezTo>
                  <a:cubicBezTo>
                    <a:pt x="16667" y="2329"/>
                    <a:pt x="16942" y="0"/>
                    <a:pt x="16942" y="0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5"/>
            <p:cNvSpPr/>
            <p:nvPr/>
          </p:nvSpPr>
          <p:spPr>
            <a:xfrm>
              <a:off x="8953731" y="2068480"/>
              <a:ext cx="1094201" cy="1770836"/>
            </a:xfrm>
            <a:custGeom>
              <a:rect b="b" l="l" r="r" t="t"/>
              <a:pathLst>
                <a:path extrusionOk="0" h="20513" w="12675">
                  <a:moveTo>
                    <a:pt x="1138" y="1"/>
                  </a:moveTo>
                  <a:lnTo>
                    <a:pt x="736" y="200"/>
                  </a:lnTo>
                  <a:lnTo>
                    <a:pt x="1066" y="2158"/>
                  </a:lnTo>
                  <a:lnTo>
                    <a:pt x="1487" y="2086"/>
                  </a:lnTo>
                  <a:lnTo>
                    <a:pt x="1138" y="1"/>
                  </a:lnTo>
                  <a:close/>
                  <a:moveTo>
                    <a:pt x="11540" y="1"/>
                  </a:moveTo>
                  <a:lnTo>
                    <a:pt x="11188" y="2086"/>
                  </a:lnTo>
                  <a:lnTo>
                    <a:pt x="11611" y="2158"/>
                  </a:lnTo>
                  <a:lnTo>
                    <a:pt x="11939" y="200"/>
                  </a:lnTo>
                  <a:lnTo>
                    <a:pt x="11540" y="1"/>
                  </a:lnTo>
                  <a:close/>
                  <a:moveTo>
                    <a:pt x="403" y="366"/>
                  </a:moveTo>
                  <a:lnTo>
                    <a:pt x="0" y="565"/>
                  </a:lnTo>
                  <a:lnTo>
                    <a:pt x="290" y="2289"/>
                  </a:lnTo>
                  <a:lnTo>
                    <a:pt x="714" y="2217"/>
                  </a:lnTo>
                  <a:lnTo>
                    <a:pt x="403" y="366"/>
                  </a:lnTo>
                  <a:close/>
                  <a:moveTo>
                    <a:pt x="12275" y="366"/>
                  </a:moveTo>
                  <a:lnTo>
                    <a:pt x="11961" y="2217"/>
                  </a:lnTo>
                  <a:lnTo>
                    <a:pt x="12384" y="2289"/>
                  </a:lnTo>
                  <a:lnTo>
                    <a:pt x="12674" y="565"/>
                  </a:lnTo>
                  <a:lnTo>
                    <a:pt x="12275" y="366"/>
                  </a:lnTo>
                  <a:close/>
                  <a:moveTo>
                    <a:pt x="5339" y="9806"/>
                  </a:moveTo>
                  <a:cubicBezTo>
                    <a:pt x="5076" y="9806"/>
                    <a:pt x="4865" y="10044"/>
                    <a:pt x="4919" y="10318"/>
                  </a:cubicBezTo>
                  <a:cubicBezTo>
                    <a:pt x="4950" y="10487"/>
                    <a:pt x="5087" y="10624"/>
                    <a:pt x="5256" y="10655"/>
                  </a:cubicBezTo>
                  <a:cubicBezTo>
                    <a:pt x="5284" y="10660"/>
                    <a:pt x="5311" y="10663"/>
                    <a:pt x="5338" y="10663"/>
                  </a:cubicBezTo>
                  <a:cubicBezTo>
                    <a:pt x="5601" y="10663"/>
                    <a:pt x="5811" y="10424"/>
                    <a:pt x="5758" y="10150"/>
                  </a:cubicBezTo>
                  <a:cubicBezTo>
                    <a:pt x="5726" y="9982"/>
                    <a:pt x="5589" y="9845"/>
                    <a:pt x="5421" y="9813"/>
                  </a:cubicBezTo>
                  <a:cubicBezTo>
                    <a:pt x="5393" y="9808"/>
                    <a:pt x="5366" y="9806"/>
                    <a:pt x="5339" y="9806"/>
                  </a:cubicBezTo>
                  <a:close/>
                  <a:moveTo>
                    <a:pt x="5339" y="14731"/>
                  </a:moveTo>
                  <a:cubicBezTo>
                    <a:pt x="5076" y="14731"/>
                    <a:pt x="4865" y="14969"/>
                    <a:pt x="4919" y="15243"/>
                  </a:cubicBezTo>
                  <a:cubicBezTo>
                    <a:pt x="4950" y="15412"/>
                    <a:pt x="5087" y="15549"/>
                    <a:pt x="5256" y="15580"/>
                  </a:cubicBezTo>
                  <a:cubicBezTo>
                    <a:pt x="5284" y="15585"/>
                    <a:pt x="5311" y="15588"/>
                    <a:pt x="5338" y="15588"/>
                  </a:cubicBezTo>
                  <a:cubicBezTo>
                    <a:pt x="5601" y="15588"/>
                    <a:pt x="5811" y="15349"/>
                    <a:pt x="5758" y="15075"/>
                  </a:cubicBezTo>
                  <a:cubicBezTo>
                    <a:pt x="5726" y="14907"/>
                    <a:pt x="5589" y="14769"/>
                    <a:pt x="5421" y="14738"/>
                  </a:cubicBezTo>
                  <a:cubicBezTo>
                    <a:pt x="5393" y="14733"/>
                    <a:pt x="5366" y="14731"/>
                    <a:pt x="5339" y="14731"/>
                  </a:cubicBezTo>
                  <a:close/>
                  <a:moveTo>
                    <a:pt x="5339" y="19656"/>
                  </a:moveTo>
                  <a:cubicBezTo>
                    <a:pt x="5076" y="19656"/>
                    <a:pt x="4865" y="19894"/>
                    <a:pt x="4919" y="20168"/>
                  </a:cubicBezTo>
                  <a:cubicBezTo>
                    <a:pt x="4950" y="20336"/>
                    <a:pt x="5087" y="20474"/>
                    <a:pt x="5256" y="20505"/>
                  </a:cubicBezTo>
                  <a:cubicBezTo>
                    <a:pt x="5284" y="20510"/>
                    <a:pt x="5311" y="20513"/>
                    <a:pt x="5338" y="20513"/>
                  </a:cubicBezTo>
                  <a:cubicBezTo>
                    <a:pt x="5601" y="20513"/>
                    <a:pt x="5811" y="20274"/>
                    <a:pt x="5758" y="20000"/>
                  </a:cubicBezTo>
                  <a:cubicBezTo>
                    <a:pt x="5726" y="19835"/>
                    <a:pt x="5589" y="19698"/>
                    <a:pt x="5421" y="19663"/>
                  </a:cubicBezTo>
                  <a:cubicBezTo>
                    <a:pt x="5393" y="19658"/>
                    <a:pt x="5366" y="19656"/>
                    <a:pt x="5339" y="19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5"/>
            <p:cNvSpPr/>
            <p:nvPr/>
          </p:nvSpPr>
          <p:spPr>
            <a:xfrm>
              <a:off x="9494570" y="2630899"/>
              <a:ext cx="12517" cy="1438648"/>
            </a:xfrm>
            <a:custGeom>
              <a:rect b="b" l="l" r="r" t="t"/>
              <a:pathLst>
                <a:path extrusionOk="0" h="16665" w="145">
                  <a:moveTo>
                    <a:pt x="1" y="0"/>
                  </a:moveTo>
                  <a:lnTo>
                    <a:pt x="1" y="16664"/>
                  </a:lnTo>
                  <a:lnTo>
                    <a:pt x="144" y="1666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5"/>
            <p:cNvSpPr/>
            <p:nvPr/>
          </p:nvSpPr>
          <p:spPr>
            <a:xfrm>
              <a:off x="9341512" y="1708757"/>
              <a:ext cx="307067" cy="357655"/>
            </a:xfrm>
            <a:custGeom>
              <a:rect b="b" l="l" r="r" t="t"/>
              <a:pathLst>
                <a:path extrusionOk="0" h="4143" w="3557">
                  <a:moveTo>
                    <a:pt x="0" y="0"/>
                  </a:moveTo>
                  <a:lnTo>
                    <a:pt x="0" y="2366"/>
                  </a:lnTo>
                  <a:cubicBezTo>
                    <a:pt x="0" y="3348"/>
                    <a:pt x="798" y="4143"/>
                    <a:pt x="1780" y="4143"/>
                  </a:cubicBezTo>
                  <a:cubicBezTo>
                    <a:pt x="2759" y="4143"/>
                    <a:pt x="3557" y="3348"/>
                    <a:pt x="3557" y="2366"/>
                  </a:cubicBezTo>
                  <a:lnTo>
                    <a:pt x="3557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5"/>
            <p:cNvSpPr/>
            <p:nvPr/>
          </p:nvSpPr>
          <p:spPr>
            <a:xfrm>
              <a:off x="9399869" y="1722742"/>
              <a:ext cx="248710" cy="155303"/>
            </a:xfrm>
            <a:custGeom>
              <a:rect b="b" l="l" r="r" t="t"/>
              <a:pathLst>
                <a:path extrusionOk="0" h="1799" w="2881">
                  <a:moveTo>
                    <a:pt x="2865" y="0"/>
                  </a:moveTo>
                  <a:lnTo>
                    <a:pt x="2229" y="172"/>
                  </a:lnTo>
                  <a:lnTo>
                    <a:pt x="1" y="842"/>
                  </a:lnTo>
                  <a:cubicBezTo>
                    <a:pt x="1" y="842"/>
                    <a:pt x="590" y="1799"/>
                    <a:pt x="2878" y="1799"/>
                  </a:cubicBezTo>
                  <a:cubicBezTo>
                    <a:pt x="2878" y="1796"/>
                    <a:pt x="2881" y="1793"/>
                    <a:pt x="2881" y="1790"/>
                  </a:cubicBezTo>
                  <a:lnTo>
                    <a:pt x="2881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5"/>
            <p:cNvSpPr/>
            <p:nvPr/>
          </p:nvSpPr>
          <p:spPr>
            <a:xfrm>
              <a:off x="9142615" y="979037"/>
              <a:ext cx="709439" cy="504239"/>
            </a:xfrm>
            <a:custGeom>
              <a:rect b="b" l="l" r="r" t="t"/>
              <a:pathLst>
                <a:path extrusionOk="0" h="5841" w="8218">
                  <a:moveTo>
                    <a:pt x="4758" y="0"/>
                  </a:moveTo>
                  <a:cubicBezTo>
                    <a:pt x="3488" y="0"/>
                    <a:pt x="2238" y="308"/>
                    <a:pt x="1481" y="941"/>
                  </a:cubicBezTo>
                  <a:cubicBezTo>
                    <a:pt x="1365" y="536"/>
                    <a:pt x="1245" y="315"/>
                    <a:pt x="1140" y="315"/>
                  </a:cubicBezTo>
                  <a:cubicBezTo>
                    <a:pt x="1022" y="315"/>
                    <a:pt x="923" y="593"/>
                    <a:pt x="870" y="1203"/>
                  </a:cubicBezTo>
                  <a:cubicBezTo>
                    <a:pt x="653" y="1137"/>
                    <a:pt x="488" y="1108"/>
                    <a:pt x="374" y="1108"/>
                  </a:cubicBezTo>
                  <a:cubicBezTo>
                    <a:pt x="1" y="1108"/>
                    <a:pt x="161" y="1419"/>
                    <a:pt x="805" y="1798"/>
                  </a:cubicBezTo>
                  <a:cubicBezTo>
                    <a:pt x="228" y="3136"/>
                    <a:pt x="755" y="5495"/>
                    <a:pt x="755" y="5495"/>
                  </a:cubicBezTo>
                  <a:cubicBezTo>
                    <a:pt x="755" y="5495"/>
                    <a:pt x="4776" y="5840"/>
                    <a:pt x="6505" y="5840"/>
                  </a:cubicBezTo>
                  <a:cubicBezTo>
                    <a:pt x="6949" y="5840"/>
                    <a:pt x="7242" y="5818"/>
                    <a:pt x="7276" y="5760"/>
                  </a:cubicBezTo>
                  <a:cubicBezTo>
                    <a:pt x="7441" y="5480"/>
                    <a:pt x="7628" y="3382"/>
                    <a:pt x="7628" y="3382"/>
                  </a:cubicBezTo>
                  <a:cubicBezTo>
                    <a:pt x="7628" y="3382"/>
                    <a:pt x="7625" y="3129"/>
                    <a:pt x="7640" y="2319"/>
                  </a:cubicBezTo>
                  <a:cubicBezTo>
                    <a:pt x="7659" y="1512"/>
                    <a:pt x="7952" y="1269"/>
                    <a:pt x="5973" y="923"/>
                  </a:cubicBezTo>
                  <a:cubicBezTo>
                    <a:pt x="5973" y="923"/>
                    <a:pt x="8217" y="611"/>
                    <a:pt x="6484" y="196"/>
                  </a:cubicBezTo>
                  <a:cubicBezTo>
                    <a:pt x="5936" y="66"/>
                    <a:pt x="5345" y="0"/>
                    <a:pt x="47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5"/>
            <p:cNvSpPr/>
            <p:nvPr/>
          </p:nvSpPr>
          <p:spPr>
            <a:xfrm>
              <a:off x="9113868" y="1168956"/>
              <a:ext cx="760718" cy="657988"/>
            </a:xfrm>
            <a:custGeom>
              <a:rect b="b" l="l" r="r" t="t"/>
              <a:pathLst>
                <a:path extrusionOk="0" h="7622" w="8812">
                  <a:moveTo>
                    <a:pt x="2332" y="1"/>
                  </a:moveTo>
                  <a:cubicBezTo>
                    <a:pt x="1802" y="568"/>
                    <a:pt x="1562" y="1307"/>
                    <a:pt x="1534" y="2073"/>
                  </a:cubicBezTo>
                  <a:cubicBezTo>
                    <a:pt x="1524" y="2419"/>
                    <a:pt x="1521" y="2800"/>
                    <a:pt x="1540" y="3192"/>
                  </a:cubicBezTo>
                  <a:cubicBezTo>
                    <a:pt x="1377" y="3078"/>
                    <a:pt x="1185" y="3017"/>
                    <a:pt x="995" y="3017"/>
                  </a:cubicBezTo>
                  <a:cubicBezTo>
                    <a:pt x="836" y="3017"/>
                    <a:pt x="678" y="3060"/>
                    <a:pt x="536" y="3149"/>
                  </a:cubicBezTo>
                  <a:cubicBezTo>
                    <a:pt x="112" y="3417"/>
                    <a:pt x="0" y="4003"/>
                    <a:pt x="287" y="4458"/>
                  </a:cubicBezTo>
                  <a:cubicBezTo>
                    <a:pt x="480" y="4761"/>
                    <a:pt x="800" y="4930"/>
                    <a:pt x="1117" y="4930"/>
                  </a:cubicBezTo>
                  <a:cubicBezTo>
                    <a:pt x="1277" y="4930"/>
                    <a:pt x="1436" y="4887"/>
                    <a:pt x="1577" y="4798"/>
                  </a:cubicBezTo>
                  <a:cubicBezTo>
                    <a:pt x="1627" y="4763"/>
                    <a:pt x="1674" y="4726"/>
                    <a:pt x="1718" y="4685"/>
                  </a:cubicBezTo>
                  <a:cubicBezTo>
                    <a:pt x="1867" y="5424"/>
                    <a:pt x="2117" y="6107"/>
                    <a:pt x="2525" y="6581"/>
                  </a:cubicBezTo>
                  <a:cubicBezTo>
                    <a:pt x="3416" y="7622"/>
                    <a:pt x="4408" y="7622"/>
                    <a:pt x="4408" y="7622"/>
                  </a:cubicBezTo>
                  <a:cubicBezTo>
                    <a:pt x="4408" y="7622"/>
                    <a:pt x="5399" y="7622"/>
                    <a:pt x="6290" y="6581"/>
                  </a:cubicBezTo>
                  <a:cubicBezTo>
                    <a:pt x="6695" y="6107"/>
                    <a:pt x="6948" y="5424"/>
                    <a:pt x="7098" y="4685"/>
                  </a:cubicBezTo>
                  <a:cubicBezTo>
                    <a:pt x="7141" y="4726"/>
                    <a:pt x="7188" y="4763"/>
                    <a:pt x="7238" y="4798"/>
                  </a:cubicBezTo>
                  <a:cubicBezTo>
                    <a:pt x="7380" y="4887"/>
                    <a:pt x="7538" y="4930"/>
                    <a:pt x="7698" y="4930"/>
                  </a:cubicBezTo>
                  <a:cubicBezTo>
                    <a:pt x="8015" y="4930"/>
                    <a:pt x="8334" y="4761"/>
                    <a:pt x="8525" y="4458"/>
                  </a:cubicBezTo>
                  <a:cubicBezTo>
                    <a:pt x="8812" y="4003"/>
                    <a:pt x="8703" y="3417"/>
                    <a:pt x="8279" y="3149"/>
                  </a:cubicBezTo>
                  <a:cubicBezTo>
                    <a:pt x="8137" y="3060"/>
                    <a:pt x="7979" y="3017"/>
                    <a:pt x="7820" y="3017"/>
                  </a:cubicBezTo>
                  <a:cubicBezTo>
                    <a:pt x="7629" y="3017"/>
                    <a:pt x="7437" y="3078"/>
                    <a:pt x="7272" y="3192"/>
                  </a:cubicBezTo>
                  <a:cubicBezTo>
                    <a:pt x="7291" y="2800"/>
                    <a:pt x="7291" y="2419"/>
                    <a:pt x="7278" y="2073"/>
                  </a:cubicBezTo>
                  <a:cubicBezTo>
                    <a:pt x="7272" y="1899"/>
                    <a:pt x="7257" y="1727"/>
                    <a:pt x="7229" y="1556"/>
                  </a:cubicBezTo>
                  <a:cubicBezTo>
                    <a:pt x="6652" y="1503"/>
                    <a:pt x="5523" y="1332"/>
                    <a:pt x="4277" y="770"/>
                  </a:cubicBezTo>
                  <a:lnTo>
                    <a:pt x="4277" y="770"/>
                  </a:lnTo>
                  <a:cubicBezTo>
                    <a:pt x="4351" y="955"/>
                    <a:pt x="5552" y="1882"/>
                    <a:pt x="5193" y="1882"/>
                  </a:cubicBezTo>
                  <a:cubicBezTo>
                    <a:pt x="5163" y="1882"/>
                    <a:pt x="5122" y="1875"/>
                    <a:pt x="5068" y="1861"/>
                  </a:cubicBezTo>
                  <a:cubicBezTo>
                    <a:pt x="3688" y="1559"/>
                    <a:pt x="2740" y="530"/>
                    <a:pt x="2332" y="1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5"/>
            <p:cNvSpPr/>
            <p:nvPr/>
          </p:nvSpPr>
          <p:spPr>
            <a:xfrm>
              <a:off x="9289284" y="1312258"/>
              <a:ext cx="410228" cy="69925"/>
            </a:xfrm>
            <a:custGeom>
              <a:rect b="b" l="l" r="r" t="t"/>
              <a:pathLst>
                <a:path extrusionOk="0" h="810" w="4752">
                  <a:moveTo>
                    <a:pt x="953" y="0"/>
                  </a:moveTo>
                  <a:cubicBezTo>
                    <a:pt x="461" y="0"/>
                    <a:pt x="0" y="475"/>
                    <a:pt x="81" y="809"/>
                  </a:cubicBezTo>
                  <a:cubicBezTo>
                    <a:pt x="337" y="592"/>
                    <a:pt x="695" y="531"/>
                    <a:pt x="1015" y="531"/>
                  </a:cubicBezTo>
                  <a:cubicBezTo>
                    <a:pt x="1420" y="531"/>
                    <a:pt x="1765" y="628"/>
                    <a:pt x="1765" y="628"/>
                  </a:cubicBezTo>
                  <a:cubicBezTo>
                    <a:pt x="1765" y="628"/>
                    <a:pt x="1515" y="36"/>
                    <a:pt x="1004" y="2"/>
                  </a:cubicBezTo>
                  <a:cubicBezTo>
                    <a:pt x="987" y="1"/>
                    <a:pt x="970" y="0"/>
                    <a:pt x="953" y="0"/>
                  </a:cubicBezTo>
                  <a:close/>
                  <a:moveTo>
                    <a:pt x="3795" y="0"/>
                  </a:moveTo>
                  <a:cubicBezTo>
                    <a:pt x="3778" y="0"/>
                    <a:pt x="3761" y="1"/>
                    <a:pt x="3744" y="2"/>
                  </a:cubicBezTo>
                  <a:cubicBezTo>
                    <a:pt x="3233" y="36"/>
                    <a:pt x="2987" y="628"/>
                    <a:pt x="2987" y="628"/>
                  </a:cubicBezTo>
                  <a:cubicBezTo>
                    <a:pt x="2987" y="628"/>
                    <a:pt x="3331" y="531"/>
                    <a:pt x="3736" y="531"/>
                  </a:cubicBezTo>
                  <a:cubicBezTo>
                    <a:pt x="4056" y="531"/>
                    <a:pt x="4414" y="592"/>
                    <a:pt x="4670" y="809"/>
                  </a:cubicBezTo>
                  <a:cubicBezTo>
                    <a:pt x="4751" y="475"/>
                    <a:pt x="4290" y="0"/>
                    <a:pt x="3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5"/>
            <p:cNvSpPr/>
            <p:nvPr/>
          </p:nvSpPr>
          <p:spPr>
            <a:xfrm>
              <a:off x="9303269" y="1447187"/>
              <a:ext cx="382172" cy="225056"/>
            </a:xfrm>
            <a:custGeom>
              <a:rect b="b" l="l" r="r" t="t"/>
              <a:pathLst>
                <a:path extrusionOk="0" h="2607" w="4427">
                  <a:moveTo>
                    <a:pt x="652" y="1"/>
                  </a:moveTo>
                  <a:lnTo>
                    <a:pt x="596" y="4"/>
                  </a:lnTo>
                  <a:cubicBezTo>
                    <a:pt x="562" y="10"/>
                    <a:pt x="524" y="13"/>
                    <a:pt x="490" y="19"/>
                  </a:cubicBezTo>
                  <a:cubicBezTo>
                    <a:pt x="456" y="26"/>
                    <a:pt x="418" y="35"/>
                    <a:pt x="384" y="41"/>
                  </a:cubicBezTo>
                  <a:lnTo>
                    <a:pt x="334" y="57"/>
                  </a:lnTo>
                  <a:lnTo>
                    <a:pt x="284" y="75"/>
                  </a:lnTo>
                  <a:cubicBezTo>
                    <a:pt x="250" y="88"/>
                    <a:pt x="216" y="100"/>
                    <a:pt x="184" y="116"/>
                  </a:cubicBezTo>
                  <a:cubicBezTo>
                    <a:pt x="119" y="147"/>
                    <a:pt x="60" y="181"/>
                    <a:pt x="0" y="222"/>
                  </a:cubicBezTo>
                  <a:cubicBezTo>
                    <a:pt x="72" y="213"/>
                    <a:pt x="138" y="197"/>
                    <a:pt x="206" y="184"/>
                  </a:cubicBezTo>
                  <a:cubicBezTo>
                    <a:pt x="241" y="181"/>
                    <a:pt x="275" y="175"/>
                    <a:pt x="306" y="172"/>
                  </a:cubicBezTo>
                  <a:lnTo>
                    <a:pt x="356" y="163"/>
                  </a:lnTo>
                  <a:lnTo>
                    <a:pt x="406" y="160"/>
                  </a:lnTo>
                  <a:cubicBezTo>
                    <a:pt x="440" y="156"/>
                    <a:pt x="471" y="153"/>
                    <a:pt x="505" y="150"/>
                  </a:cubicBezTo>
                  <a:lnTo>
                    <a:pt x="605" y="147"/>
                  </a:lnTo>
                  <a:lnTo>
                    <a:pt x="652" y="147"/>
                  </a:lnTo>
                  <a:lnTo>
                    <a:pt x="702" y="150"/>
                  </a:lnTo>
                  <a:cubicBezTo>
                    <a:pt x="736" y="150"/>
                    <a:pt x="767" y="150"/>
                    <a:pt x="798" y="153"/>
                  </a:cubicBezTo>
                  <a:cubicBezTo>
                    <a:pt x="929" y="166"/>
                    <a:pt x="1057" y="194"/>
                    <a:pt x="1182" y="237"/>
                  </a:cubicBezTo>
                  <a:cubicBezTo>
                    <a:pt x="1310" y="278"/>
                    <a:pt x="1431" y="331"/>
                    <a:pt x="1553" y="403"/>
                  </a:cubicBezTo>
                  <a:cubicBezTo>
                    <a:pt x="1472" y="284"/>
                    <a:pt x="1356" y="194"/>
                    <a:pt x="1229" y="128"/>
                  </a:cubicBezTo>
                  <a:cubicBezTo>
                    <a:pt x="1101" y="63"/>
                    <a:pt x="961" y="19"/>
                    <a:pt x="814" y="7"/>
                  </a:cubicBezTo>
                  <a:cubicBezTo>
                    <a:pt x="780" y="1"/>
                    <a:pt x="742" y="4"/>
                    <a:pt x="705" y="1"/>
                  </a:cubicBezTo>
                  <a:close/>
                  <a:moveTo>
                    <a:pt x="3722" y="1"/>
                  </a:moveTo>
                  <a:cubicBezTo>
                    <a:pt x="3685" y="4"/>
                    <a:pt x="3647" y="1"/>
                    <a:pt x="3613" y="7"/>
                  </a:cubicBezTo>
                  <a:cubicBezTo>
                    <a:pt x="3467" y="19"/>
                    <a:pt x="3326" y="63"/>
                    <a:pt x="3199" y="128"/>
                  </a:cubicBezTo>
                  <a:cubicBezTo>
                    <a:pt x="3071" y="194"/>
                    <a:pt x="2952" y="284"/>
                    <a:pt x="2874" y="403"/>
                  </a:cubicBezTo>
                  <a:cubicBezTo>
                    <a:pt x="2996" y="331"/>
                    <a:pt x="3118" y="278"/>
                    <a:pt x="3242" y="237"/>
                  </a:cubicBezTo>
                  <a:cubicBezTo>
                    <a:pt x="3370" y="194"/>
                    <a:pt x="3498" y="166"/>
                    <a:pt x="3626" y="153"/>
                  </a:cubicBezTo>
                  <a:cubicBezTo>
                    <a:pt x="3660" y="150"/>
                    <a:pt x="3691" y="150"/>
                    <a:pt x="3725" y="150"/>
                  </a:cubicBezTo>
                  <a:lnTo>
                    <a:pt x="3772" y="147"/>
                  </a:lnTo>
                  <a:lnTo>
                    <a:pt x="3822" y="147"/>
                  </a:lnTo>
                  <a:lnTo>
                    <a:pt x="3922" y="150"/>
                  </a:lnTo>
                  <a:cubicBezTo>
                    <a:pt x="3953" y="153"/>
                    <a:pt x="3987" y="156"/>
                    <a:pt x="4021" y="160"/>
                  </a:cubicBezTo>
                  <a:lnTo>
                    <a:pt x="4071" y="163"/>
                  </a:lnTo>
                  <a:lnTo>
                    <a:pt x="4121" y="172"/>
                  </a:lnTo>
                  <a:cubicBezTo>
                    <a:pt x="4152" y="175"/>
                    <a:pt x="4187" y="181"/>
                    <a:pt x="4221" y="184"/>
                  </a:cubicBezTo>
                  <a:cubicBezTo>
                    <a:pt x="4286" y="197"/>
                    <a:pt x="4355" y="213"/>
                    <a:pt x="4427" y="222"/>
                  </a:cubicBezTo>
                  <a:cubicBezTo>
                    <a:pt x="4367" y="181"/>
                    <a:pt x="4305" y="147"/>
                    <a:pt x="4243" y="116"/>
                  </a:cubicBezTo>
                  <a:cubicBezTo>
                    <a:pt x="4208" y="100"/>
                    <a:pt x="4177" y="88"/>
                    <a:pt x="4143" y="75"/>
                  </a:cubicBezTo>
                  <a:lnTo>
                    <a:pt x="4093" y="57"/>
                  </a:lnTo>
                  <a:lnTo>
                    <a:pt x="4040" y="44"/>
                  </a:lnTo>
                  <a:cubicBezTo>
                    <a:pt x="4006" y="35"/>
                    <a:pt x="3972" y="26"/>
                    <a:pt x="3937" y="19"/>
                  </a:cubicBezTo>
                  <a:cubicBezTo>
                    <a:pt x="3900" y="13"/>
                    <a:pt x="3866" y="10"/>
                    <a:pt x="3828" y="4"/>
                  </a:cubicBezTo>
                  <a:lnTo>
                    <a:pt x="3775" y="1"/>
                  </a:lnTo>
                  <a:close/>
                  <a:moveTo>
                    <a:pt x="2357" y="1344"/>
                  </a:moveTo>
                  <a:lnTo>
                    <a:pt x="2357" y="2048"/>
                  </a:lnTo>
                  <a:lnTo>
                    <a:pt x="1911" y="1886"/>
                  </a:lnTo>
                  <a:lnTo>
                    <a:pt x="1886" y="1958"/>
                  </a:lnTo>
                  <a:lnTo>
                    <a:pt x="2432" y="2158"/>
                  </a:lnTo>
                  <a:lnTo>
                    <a:pt x="2432" y="1344"/>
                  </a:lnTo>
                  <a:close/>
                  <a:moveTo>
                    <a:pt x="1169" y="2382"/>
                  </a:moveTo>
                  <a:lnTo>
                    <a:pt x="1144" y="2454"/>
                  </a:lnTo>
                  <a:cubicBezTo>
                    <a:pt x="1472" y="2569"/>
                    <a:pt x="1805" y="2606"/>
                    <a:pt x="2104" y="2606"/>
                  </a:cubicBezTo>
                  <a:cubicBezTo>
                    <a:pt x="2700" y="2606"/>
                    <a:pt x="3158" y="2454"/>
                    <a:pt x="3167" y="2454"/>
                  </a:cubicBezTo>
                  <a:lnTo>
                    <a:pt x="3142" y="2382"/>
                  </a:lnTo>
                  <a:cubicBezTo>
                    <a:pt x="3136" y="2384"/>
                    <a:pt x="2686" y="2532"/>
                    <a:pt x="2105" y="2532"/>
                  </a:cubicBezTo>
                  <a:cubicBezTo>
                    <a:pt x="1813" y="2532"/>
                    <a:pt x="1488" y="2495"/>
                    <a:pt x="1169" y="2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5"/>
            <p:cNvSpPr/>
            <p:nvPr/>
          </p:nvSpPr>
          <p:spPr>
            <a:xfrm>
              <a:off x="9324506" y="979123"/>
              <a:ext cx="539892" cy="211243"/>
            </a:xfrm>
            <a:custGeom>
              <a:rect b="b" l="l" r="r" t="t"/>
              <a:pathLst>
                <a:path extrusionOk="0" h="2447" w="6254">
                  <a:moveTo>
                    <a:pt x="2655" y="0"/>
                  </a:moveTo>
                  <a:cubicBezTo>
                    <a:pt x="1690" y="0"/>
                    <a:pt x="736" y="178"/>
                    <a:pt x="1" y="541"/>
                  </a:cubicBezTo>
                  <a:cubicBezTo>
                    <a:pt x="340" y="1021"/>
                    <a:pt x="1195" y="2062"/>
                    <a:pt x="2413" y="2374"/>
                  </a:cubicBezTo>
                  <a:cubicBezTo>
                    <a:pt x="2608" y="2424"/>
                    <a:pt x="2751" y="2446"/>
                    <a:pt x="2853" y="2446"/>
                  </a:cubicBezTo>
                  <a:cubicBezTo>
                    <a:pt x="3590" y="2446"/>
                    <a:pt x="2149" y="1286"/>
                    <a:pt x="2148" y="1286"/>
                  </a:cubicBezTo>
                  <a:lnTo>
                    <a:pt x="2148" y="1286"/>
                  </a:lnTo>
                  <a:cubicBezTo>
                    <a:pt x="2149" y="1286"/>
                    <a:pt x="4286" y="2180"/>
                    <a:pt x="6094" y="2180"/>
                  </a:cubicBezTo>
                  <a:cubicBezTo>
                    <a:pt x="6147" y="2180"/>
                    <a:pt x="6201" y="2179"/>
                    <a:pt x="6254" y="2178"/>
                  </a:cubicBezTo>
                  <a:cubicBezTo>
                    <a:pt x="5724" y="1617"/>
                    <a:pt x="4913" y="1105"/>
                    <a:pt x="3866" y="922"/>
                  </a:cubicBezTo>
                  <a:cubicBezTo>
                    <a:pt x="3866" y="922"/>
                    <a:pt x="6110" y="610"/>
                    <a:pt x="4377" y="195"/>
                  </a:cubicBezTo>
                  <a:cubicBezTo>
                    <a:pt x="3830" y="66"/>
                    <a:pt x="3241" y="0"/>
                    <a:pt x="2655" y="0"/>
                  </a:cubicBezTo>
                  <a:close/>
                </a:path>
              </a:pathLst>
            </a:custGeom>
            <a:solidFill>
              <a:srgbClr val="F9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5"/>
            <p:cNvSpPr/>
            <p:nvPr/>
          </p:nvSpPr>
          <p:spPr>
            <a:xfrm>
              <a:off x="9291183" y="1512881"/>
              <a:ext cx="406344" cy="72429"/>
            </a:xfrm>
            <a:custGeom>
              <a:rect b="b" l="l" r="r" t="t"/>
              <a:pathLst>
                <a:path extrusionOk="0" h="839" w="4707">
                  <a:moveTo>
                    <a:pt x="767" y="0"/>
                  </a:moveTo>
                  <a:cubicBezTo>
                    <a:pt x="343" y="0"/>
                    <a:pt x="0" y="187"/>
                    <a:pt x="0" y="421"/>
                  </a:cubicBezTo>
                  <a:cubicBezTo>
                    <a:pt x="0" y="652"/>
                    <a:pt x="343" y="839"/>
                    <a:pt x="767" y="839"/>
                  </a:cubicBezTo>
                  <a:cubicBezTo>
                    <a:pt x="1191" y="839"/>
                    <a:pt x="1537" y="652"/>
                    <a:pt x="1537" y="421"/>
                  </a:cubicBezTo>
                  <a:cubicBezTo>
                    <a:pt x="1537" y="187"/>
                    <a:pt x="1191" y="0"/>
                    <a:pt x="767" y="0"/>
                  </a:cubicBezTo>
                  <a:close/>
                  <a:moveTo>
                    <a:pt x="3937" y="0"/>
                  </a:moveTo>
                  <a:cubicBezTo>
                    <a:pt x="3513" y="0"/>
                    <a:pt x="3170" y="187"/>
                    <a:pt x="3170" y="421"/>
                  </a:cubicBezTo>
                  <a:cubicBezTo>
                    <a:pt x="3170" y="652"/>
                    <a:pt x="3513" y="839"/>
                    <a:pt x="3937" y="839"/>
                  </a:cubicBezTo>
                  <a:cubicBezTo>
                    <a:pt x="4361" y="839"/>
                    <a:pt x="4707" y="652"/>
                    <a:pt x="4707" y="421"/>
                  </a:cubicBezTo>
                  <a:cubicBezTo>
                    <a:pt x="4707" y="187"/>
                    <a:pt x="4361" y="0"/>
                    <a:pt x="3937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5"/>
            <p:cNvSpPr/>
            <p:nvPr/>
          </p:nvSpPr>
          <p:spPr>
            <a:xfrm>
              <a:off x="8947257" y="1950903"/>
              <a:ext cx="1107150" cy="1818575"/>
            </a:xfrm>
            <a:custGeom>
              <a:rect b="b" l="l" r="r" t="t"/>
              <a:pathLst>
                <a:path extrusionOk="0" h="21066" w="12825">
                  <a:moveTo>
                    <a:pt x="3972" y="1"/>
                  </a:moveTo>
                  <a:lnTo>
                    <a:pt x="2507" y="739"/>
                  </a:lnTo>
                  <a:cubicBezTo>
                    <a:pt x="2148" y="1578"/>
                    <a:pt x="1724" y="2834"/>
                    <a:pt x="1768" y="4003"/>
                  </a:cubicBezTo>
                  <a:lnTo>
                    <a:pt x="2977" y="4324"/>
                  </a:lnTo>
                  <a:lnTo>
                    <a:pt x="1519" y="5639"/>
                  </a:lnTo>
                  <a:cubicBezTo>
                    <a:pt x="1519" y="5639"/>
                    <a:pt x="2373" y="8700"/>
                    <a:pt x="6356" y="9321"/>
                  </a:cubicBezTo>
                  <a:cubicBezTo>
                    <a:pt x="10340" y="8700"/>
                    <a:pt x="11191" y="5639"/>
                    <a:pt x="11191" y="5639"/>
                  </a:cubicBezTo>
                  <a:lnTo>
                    <a:pt x="9735" y="4324"/>
                  </a:lnTo>
                  <a:lnTo>
                    <a:pt x="10945" y="4003"/>
                  </a:lnTo>
                  <a:cubicBezTo>
                    <a:pt x="10985" y="2834"/>
                    <a:pt x="10561" y="1578"/>
                    <a:pt x="10203" y="739"/>
                  </a:cubicBezTo>
                  <a:lnTo>
                    <a:pt x="8738" y="1"/>
                  </a:lnTo>
                  <a:lnTo>
                    <a:pt x="6356" y="764"/>
                  </a:lnTo>
                  <a:lnTo>
                    <a:pt x="3972" y="1"/>
                  </a:lnTo>
                  <a:close/>
                  <a:moveTo>
                    <a:pt x="7547" y="11524"/>
                  </a:moveTo>
                  <a:lnTo>
                    <a:pt x="7547" y="12525"/>
                  </a:lnTo>
                  <a:lnTo>
                    <a:pt x="11805" y="12525"/>
                  </a:lnTo>
                  <a:lnTo>
                    <a:pt x="11805" y="11524"/>
                  </a:lnTo>
                  <a:close/>
                  <a:moveTo>
                    <a:pt x="3018" y="18023"/>
                  </a:moveTo>
                  <a:cubicBezTo>
                    <a:pt x="3018" y="18023"/>
                    <a:pt x="1562" y="19560"/>
                    <a:pt x="1" y="19782"/>
                  </a:cubicBezTo>
                  <a:lnTo>
                    <a:pt x="19" y="21066"/>
                  </a:lnTo>
                  <a:cubicBezTo>
                    <a:pt x="624" y="20919"/>
                    <a:pt x="1858" y="20514"/>
                    <a:pt x="3018" y="19473"/>
                  </a:cubicBezTo>
                  <a:lnTo>
                    <a:pt x="3018" y="18023"/>
                  </a:lnTo>
                  <a:close/>
                  <a:moveTo>
                    <a:pt x="9807" y="18023"/>
                  </a:moveTo>
                  <a:lnTo>
                    <a:pt x="9807" y="19473"/>
                  </a:lnTo>
                  <a:cubicBezTo>
                    <a:pt x="10970" y="20514"/>
                    <a:pt x="12201" y="20919"/>
                    <a:pt x="12805" y="21066"/>
                  </a:cubicBezTo>
                  <a:lnTo>
                    <a:pt x="12824" y="19782"/>
                  </a:lnTo>
                  <a:cubicBezTo>
                    <a:pt x="11263" y="19560"/>
                    <a:pt x="9807" y="18023"/>
                    <a:pt x="9807" y="18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5"/>
            <p:cNvSpPr/>
            <p:nvPr/>
          </p:nvSpPr>
          <p:spPr>
            <a:xfrm>
              <a:off x="9231963" y="1950903"/>
              <a:ext cx="527720" cy="804659"/>
            </a:xfrm>
            <a:custGeom>
              <a:rect b="b" l="l" r="r" t="t"/>
              <a:pathLst>
                <a:path extrusionOk="0" h="9321" w="6113">
                  <a:moveTo>
                    <a:pt x="674" y="1"/>
                  </a:moveTo>
                  <a:lnTo>
                    <a:pt x="674" y="1"/>
                  </a:lnTo>
                  <a:cubicBezTo>
                    <a:pt x="674" y="1"/>
                    <a:pt x="1" y="4517"/>
                    <a:pt x="3058" y="9321"/>
                  </a:cubicBezTo>
                  <a:cubicBezTo>
                    <a:pt x="6113" y="4517"/>
                    <a:pt x="5440" y="1"/>
                    <a:pt x="5440" y="1"/>
                  </a:cubicBezTo>
                  <a:lnTo>
                    <a:pt x="5440" y="1"/>
                  </a:lnTo>
                  <a:lnTo>
                    <a:pt x="3058" y="76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5"/>
            <p:cNvSpPr/>
            <p:nvPr/>
          </p:nvSpPr>
          <p:spPr>
            <a:xfrm>
              <a:off x="9290061" y="1877957"/>
              <a:ext cx="411523" cy="283500"/>
            </a:xfrm>
            <a:custGeom>
              <a:rect b="b" l="l" r="r" t="t"/>
              <a:pathLst>
                <a:path extrusionOk="0" h="3284" w="4767">
                  <a:moveTo>
                    <a:pt x="596" y="1"/>
                  </a:moveTo>
                  <a:lnTo>
                    <a:pt x="1" y="846"/>
                  </a:lnTo>
                  <a:lnTo>
                    <a:pt x="518" y="3283"/>
                  </a:lnTo>
                  <a:lnTo>
                    <a:pt x="2385" y="1609"/>
                  </a:lnTo>
                  <a:lnTo>
                    <a:pt x="596" y="1"/>
                  </a:lnTo>
                  <a:close/>
                  <a:moveTo>
                    <a:pt x="4153" y="1"/>
                  </a:moveTo>
                  <a:lnTo>
                    <a:pt x="2385" y="1609"/>
                  </a:lnTo>
                  <a:lnTo>
                    <a:pt x="4252" y="3283"/>
                  </a:lnTo>
                  <a:lnTo>
                    <a:pt x="4767" y="846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5"/>
            <p:cNvSpPr/>
            <p:nvPr/>
          </p:nvSpPr>
          <p:spPr>
            <a:xfrm>
              <a:off x="9392100" y="2016857"/>
              <a:ext cx="207531" cy="738704"/>
            </a:xfrm>
            <a:custGeom>
              <a:rect b="b" l="l" r="r" t="t"/>
              <a:pathLst>
                <a:path extrusionOk="0" h="8557" w="2404">
                  <a:moveTo>
                    <a:pt x="1210" y="2017"/>
                  </a:moveTo>
                  <a:lnTo>
                    <a:pt x="1203" y="2058"/>
                  </a:lnTo>
                  <a:lnTo>
                    <a:pt x="1194" y="2017"/>
                  </a:lnTo>
                  <a:close/>
                  <a:moveTo>
                    <a:pt x="1188" y="0"/>
                  </a:moveTo>
                  <a:lnTo>
                    <a:pt x="1188" y="16"/>
                  </a:lnTo>
                  <a:lnTo>
                    <a:pt x="265" y="839"/>
                  </a:lnTo>
                  <a:lnTo>
                    <a:pt x="505" y="2017"/>
                  </a:lnTo>
                  <a:cubicBezTo>
                    <a:pt x="505" y="2017"/>
                    <a:pt x="97" y="3498"/>
                    <a:pt x="0" y="6281"/>
                  </a:cubicBezTo>
                  <a:cubicBezTo>
                    <a:pt x="315" y="7020"/>
                    <a:pt x="711" y="7784"/>
                    <a:pt x="1203" y="8557"/>
                  </a:cubicBezTo>
                  <a:cubicBezTo>
                    <a:pt x="1693" y="7784"/>
                    <a:pt x="2089" y="7020"/>
                    <a:pt x="2403" y="6281"/>
                  </a:cubicBezTo>
                  <a:cubicBezTo>
                    <a:pt x="2307" y="3498"/>
                    <a:pt x="1898" y="2017"/>
                    <a:pt x="1898" y="2017"/>
                  </a:cubicBezTo>
                  <a:lnTo>
                    <a:pt x="1883" y="2017"/>
                  </a:lnTo>
                  <a:lnTo>
                    <a:pt x="2123" y="839"/>
                  </a:lnTo>
                  <a:lnTo>
                    <a:pt x="1203" y="16"/>
                  </a:lnTo>
                  <a:lnTo>
                    <a:pt x="1203" y="0"/>
                  </a:lnTo>
                  <a:lnTo>
                    <a:pt x="1194" y="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5"/>
            <p:cNvSpPr/>
            <p:nvPr/>
          </p:nvSpPr>
          <p:spPr>
            <a:xfrm>
              <a:off x="9061381" y="860424"/>
              <a:ext cx="879159" cy="408156"/>
            </a:xfrm>
            <a:custGeom>
              <a:rect b="b" l="l" r="r" t="t"/>
              <a:pathLst>
                <a:path extrusionOk="0" h="4728" w="10184">
                  <a:moveTo>
                    <a:pt x="4973" y="0"/>
                  </a:moveTo>
                  <a:cubicBezTo>
                    <a:pt x="4602" y="0"/>
                    <a:pt x="3431" y="56"/>
                    <a:pt x="2522" y="716"/>
                  </a:cubicBezTo>
                  <a:cubicBezTo>
                    <a:pt x="1428" y="1508"/>
                    <a:pt x="1141" y="1558"/>
                    <a:pt x="571" y="1907"/>
                  </a:cubicBezTo>
                  <a:cubicBezTo>
                    <a:pt x="0" y="2253"/>
                    <a:pt x="524" y="4173"/>
                    <a:pt x="1459" y="4728"/>
                  </a:cubicBezTo>
                  <a:lnTo>
                    <a:pt x="5090" y="4538"/>
                  </a:lnTo>
                  <a:lnTo>
                    <a:pt x="8725" y="4728"/>
                  </a:lnTo>
                  <a:cubicBezTo>
                    <a:pt x="9660" y="4173"/>
                    <a:pt x="10184" y="2253"/>
                    <a:pt x="9613" y="1907"/>
                  </a:cubicBezTo>
                  <a:cubicBezTo>
                    <a:pt x="9040" y="1558"/>
                    <a:pt x="8756" y="1508"/>
                    <a:pt x="7662" y="716"/>
                  </a:cubicBezTo>
                  <a:cubicBezTo>
                    <a:pt x="6751" y="56"/>
                    <a:pt x="5579" y="0"/>
                    <a:pt x="5208" y="0"/>
                  </a:cubicBezTo>
                  <a:cubicBezTo>
                    <a:pt x="5133" y="0"/>
                    <a:pt x="5090" y="2"/>
                    <a:pt x="5090" y="2"/>
                  </a:cubicBezTo>
                  <a:cubicBezTo>
                    <a:pt x="5090" y="2"/>
                    <a:pt x="5048" y="0"/>
                    <a:pt x="4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5"/>
            <p:cNvSpPr/>
            <p:nvPr/>
          </p:nvSpPr>
          <p:spPr>
            <a:xfrm>
              <a:off x="9530913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" y="1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2" y="365"/>
                    <a:pt x="2553" y="284"/>
                    <a:pt x="2553" y="181"/>
                  </a:cubicBezTo>
                  <a:cubicBezTo>
                    <a:pt x="2553" y="82"/>
                    <a:pt x="2472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5"/>
            <p:cNvSpPr/>
            <p:nvPr/>
          </p:nvSpPr>
          <p:spPr>
            <a:xfrm>
              <a:off x="9502080" y="1060529"/>
              <a:ext cx="220739" cy="31596"/>
            </a:xfrm>
            <a:custGeom>
              <a:rect b="b" l="l" r="r" t="t"/>
              <a:pathLst>
                <a:path extrusionOk="0" h="366" w="2557">
                  <a:moveTo>
                    <a:pt x="1" y="0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3" y="365"/>
                    <a:pt x="2557" y="284"/>
                    <a:pt x="2557" y="181"/>
                  </a:cubicBezTo>
                  <a:cubicBezTo>
                    <a:pt x="2557" y="81"/>
                    <a:pt x="2473" y="0"/>
                    <a:pt x="2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5"/>
            <p:cNvSpPr/>
            <p:nvPr/>
          </p:nvSpPr>
          <p:spPr>
            <a:xfrm>
              <a:off x="9502080" y="1092039"/>
              <a:ext cx="189316" cy="31510"/>
            </a:xfrm>
            <a:custGeom>
              <a:rect b="b" l="l" r="r" t="t"/>
              <a:pathLst>
                <a:path extrusionOk="0" h="365" w="2193">
                  <a:moveTo>
                    <a:pt x="1" y="0"/>
                  </a:moveTo>
                  <a:lnTo>
                    <a:pt x="1" y="365"/>
                  </a:lnTo>
                  <a:lnTo>
                    <a:pt x="2008" y="365"/>
                  </a:lnTo>
                  <a:cubicBezTo>
                    <a:pt x="2108" y="365"/>
                    <a:pt x="2192" y="284"/>
                    <a:pt x="2192" y="181"/>
                  </a:cubicBezTo>
                  <a:cubicBezTo>
                    <a:pt x="2192" y="81"/>
                    <a:pt x="2108" y="0"/>
                    <a:pt x="2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5"/>
            <p:cNvSpPr/>
            <p:nvPr/>
          </p:nvSpPr>
          <p:spPr>
            <a:xfrm>
              <a:off x="9250264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1" y="1"/>
                  </a:moveTo>
                  <a:cubicBezTo>
                    <a:pt x="81" y="1"/>
                    <a:pt x="0" y="82"/>
                    <a:pt x="0" y="181"/>
                  </a:cubicBezTo>
                  <a:cubicBezTo>
                    <a:pt x="0" y="284"/>
                    <a:pt x="81" y="365"/>
                    <a:pt x="181" y="365"/>
                  </a:cubicBezTo>
                  <a:lnTo>
                    <a:pt x="2553" y="3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5"/>
            <p:cNvSpPr/>
            <p:nvPr/>
          </p:nvSpPr>
          <p:spPr>
            <a:xfrm>
              <a:off x="9279011" y="1060529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2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2" y="365"/>
                  </a:cubicBezTo>
                  <a:lnTo>
                    <a:pt x="2554" y="365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5"/>
            <p:cNvSpPr/>
            <p:nvPr/>
          </p:nvSpPr>
          <p:spPr>
            <a:xfrm>
              <a:off x="9310521" y="1092039"/>
              <a:ext cx="188971" cy="31510"/>
            </a:xfrm>
            <a:custGeom>
              <a:rect b="b" l="l" r="r" t="t"/>
              <a:pathLst>
                <a:path extrusionOk="0" h="365" w="2189">
                  <a:moveTo>
                    <a:pt x="181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1" y="365"/>
                  </a:cubicBezTo>
                  <a:lnTo>
                    <a:pt x="2189" y="36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5"/>
            <p:cNvSpPr/>
            <p:nvPr/>
          </p:nvSpPr>
          <p:spPr>
            <a:xfrm>
              <a:off x="9433278" y="1008302"/>
              <a:ext cx="132944" cy="133031"/>
            </a:xfrm>
            <a:custGeom>
              <a:rect b="b" l="l" r="r" t="t"/>
              <a:pathLst>
                <a:path extrusionOk="0" h="1541" w="1540">
                  <a:moveTo>
                    <a:pt x="770" y="1"/>
                  </a:moveTo>
                  <a:cubicBezTo>
                    <a:pt x="343" y="1"/>
                    <a:pt x="0" y="347"/>
                    <a:pt x="0" y="771"/>
                  </a:cubicBezTo>
                  <a:cubicBezTo>
                    <a:pt x="0" y="1198"/>
                    <a:pt x="343" y="1540"/>
                    <a:pt x="770" y="1540"/>
                  </a:cubicBezTo>
                  <a:cubicBezTo>
                    <a:pt x="1194" y="1540"/>
                    <a:pt x="1540" y="1198"/>
                    <a:pt x="1540" y="771"/>
                  </a:cubicBezTo>
                  <a:cubicBezTo>
                    <a:pt x="1540" y="347"/>
                    <a:pt x="119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5"/>
            <p:cNvSpPr/>
            <p:nvPr/>
          </p:nvSpPr>
          <p:spPr>
            <a:xfrm>
              <a:off x="9187332" y="1202364"/>
              <a:ext cx="627256" cy="92457"/>
            </a:xfrm>
            <a:custGeom>
              <a:rect b="b" l="l" r="r" t="t"/>
              <a:pathLst>
                <a:path extrusionOk="0" h="1071" w="7266">
                  <a:moveTo>
                    <a:pt x="3572" y="1"/>
                  </a:moveTo>
                  <a:cubicBezTo>
                    <a:pt x="2382" y="1"/>
                    <a:pt x="1095" y="201"/>
                    <a:pt x="0" y="767"/>
                  </a:cubicBezTo>
                  <a:cubicBezTo>
                    <a:pt x="0" y="767"/>
                    <a:pt x="1579" y="1070"/>
                    <a:pt x="3732" y="1070"/>
                  </a:cubicBezTo>
                  <a:cubicBezTo>
                    <a:pt x="4809" y="1070"/>
                    <a:pt x="6028" y="994"/>
                    <a:pt x="7266" y="767"/>
                  </a:cubicBezTo>
                  <a:cubicBezTo>
                    <a:pt x="6842" y="428"/>
                    <a:pt x="5311" y="1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55"/>
          <p:cNvSpPr/>
          <p:nvPr/>
        </p:nvSpPr>
        <p:spPr>
          <a:xfrm flipH="1">
            <a:off x="2420162" y="477673"/>
            <a:ext cx="1496729" cy="512216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55"/>
          <p:cNvSpPr/>
          <p:nvPr/>
        </p:nvSpPr>
        <p:spPr>
          <a:xfrm flipH="1">
            <a:off x="8006349" y="7515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55"/>
          <p:cNvSpPr/>
          <p:nvPr/>
        </p:nvSpPr>
        <p:spPr>
          <a:xfrm flipH="1">
            <a:off x="899049" y="1995205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6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Original Distribution</a:t>
            </a:r>
            <a:endParaRPr sz="2000"/>
          </a:p>
        </p:txBody>
      </p:sp>
      <p:pic>
        <p:nvPicPr>
          <p:cNvPr id="997" name="Google Shape;9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425" y="915150"/>
            <a:ext cx="6697134" cy="3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7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Square Root Transformation</a:t>
            </a:r>
            <a:endParaRPr sz="2000"/>
          </a:p>
        </p:txBody>
      </p:sp>
      <p:pic>
        <p:nvPicPr>
          <p:cNvPr id="1003" name="Google Shape;100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438" y="907600"/>
            <a:ext cx="6697134" cy="3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8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Exponential</a:t>
            </a:r>
            <a:r>
              <a:rPr lang="en" sz="2000"/>
              <a:t> Transformation</a:t>
            </a:r>
            <a:endParaRPr sz="2000"/>
          </a:p>
        </p:txBody>
      </p:sp>
      <p:pic>
        <p:nvPicPr>
          <p:cNvPr id="1009" name="Google Shape;10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425" y="922725"/>
            <a:ext cx="6697134" cy="3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4C5">
            <a:alpha val="21120"/>
          </a:srgbClr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"/>
          <p:cNvSpPr txBox="1"/>
          <p:nvPr>
            <p:ph idx="9" type="subTitle"/>
          </p:nvPr>
        </p:nvSpPr>
        <p:spPr>
          <a:xfrm>
            <a:off x="1502450" y="985550"/>
            <a:ext cx="284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Introduction</a:t>
            </a:r>
            <a:endParaRPr sz="1900"/>
          </a:p>
        </p:txBody>
      </p:sp>
      <p:sp>
        <p:nvSpPr>
          <p:cNvPr id="611" name="Google Shape;611;p32"/>
          <p:cNvSpPr txBox="1"/>
          <p:nvPr>
            <p:ph type="title"/>
          </p:nvPr>
        </p:nvSpPr>
        <p:spPr>
          <a:xfrm>
            <a:off x="701325" y="921000"/>
            <a:ext cx="1572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612" name="Google Shape;612;p32"/>
          <p:cNvSpPr txBox="1"/>
          <p:nvPr>
            <p:ph idx="2" type="title"/>
          </p:nvPr>
        </p:nvSpPr>
        <p:spPr>
          <a:xfrm>
            <a:off x="701325" y="1375600"/>
            <a:ext cx="1572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02</a:t>
            </a:r>
            <a:endParaRPr sz="2800"/>
          </a:p>
        </p:txBody>
      </p:sp>
      <p:sp>
        <p:nvSpPr>
          <p:cNvPr id="613" name="Google Shape;613;p32"/>
          <p:cNvSpPr txBox="1"/>
          <p:nvPr>
            <p:ph idx="4" type="title"/>
          </p:nvPr>
        </p:nvSpPr>
        <p:spPr>
          <a:xfrm>
            <a:off x="701325" y="1873500"/>
            <a:ext cx="1572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614" name="Google Shape;614;p32"/>
          <p:cNvSpPr txBox="1"/>
          <p:nvPr>
            <p:ph idx="6" type="title"/>
          </p:nvPr>
        </p:nvSpPr>
        <p:spPr>
          <a:xfrm>
            <a:off x="701327" y="2329400"/>
            <a:ext cx="1572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</a:t>
            </a:r>
            <a:endParaRPr sz="3000"/>
          </a:p>
        </p:txBody>
      </p:sp>
      <p:sp>
        <p:nvSpPr>
          <p:cNvPr id="615" name="Google Shape;615;p32"/>
          <p:cNvSpPr txBox="1"/>
          <p:nvPr>
            <p:ph idx="8" type="title"/>
          </p:nvPr>
        </p:nvSpPr>
        <p:spPr>
          <a:xfrm>
            <a:off x="279925" y="442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dk2"/>
                </a:solidFill>
              </a:rPr>
              <a:t>contents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6" name="Google Shape;616;p32"/>
          <p:cNvSpPr txBox="1"/>
          <p:nvPr>
            <p:ph idx="13" type="subTitle"/>
          </p:nvPr>
        </p:nvSpPr>
        <p:spPr>
          <a:xfrm>
            <a:off x="1502452" y="1442750"/>
            <a:ext cx="2881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About Data</a:t>
            </a:r>
            <a:endParaRPr sz="1900"/>
          </a:p>
        </p:txBody>
      </p:sp>
      <p:sp>
        <p:nvSpPr>
          <p:cNvPr id="617" name="Google Shape;617;p32"/>
          <p:cNvSpPr txBox="1"/>
          <p:nvPr>
            <p:ph idx="14" type="subTitle"/>
          </p:nvPr>
        </p:nvSpPr>
        <p:spPr>
          <a:xfrm>
            <a:off x="1502450" y="1915363"/>
            <a:ext cx="452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Exploratory Data Analysis (EDA)</a:t>
            </a:r>
            <a:endParaRPr sz="1900"/>
          </a:p>
        </p:txBody>
      </p:sp>
      <p:sp>
        <p:nvSpPr>
          <p:cNvPr id="618" name="Google Shape;618;p32"/>
          <p:cNvSpPr txBox="1"/>
          <p:nvPr>
            <p:ph idx="15" type="subTitle"/>
          </p:nvPr>
        </p:nvSpPr>
        <p:spPr>
          <a:xfrm>
            <a:off x="1539525" y="2383700"/>
            <a:ext cx="3253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Feature Selection</a:t>
            </a:r>
            <a:endParaRPr sz="1900"/>
          </a:p>
        </p:txBody>
      </p:sp>
      <p:grpSp>
        <p:nvGrpSpPr>
          <p:cNvPr id="619" name="Google Shape;619;p32"/>
          <p:cNvGrpSpPr/>
          <p:nvPr/>
        </p:nvGrpSpPr>
        <p:grpSpPr>
          <a:xfrm>
            <a:off x="7175748" y="3796878"/>
            <a:ext cx="766954" cy="241642"/>
            <a:chOff x="3094115" y="1702226"/>
            <a:chExt cx="1678236" cy="528757"/>
          </a:xfrm>
        </p:grpSpPr>
        <p:sp>
          <p:nvSpPr>
            <p:cNvPr id="620" name="Google Shape;620;p32"/>
            <p:cNvSpPr/>
            <p:nvPr/>
          </p:nvSpPr>
          <p:spPr>
            <a:xfrm>
              <a:off x="4180954" y="2019367"/>
              <a:ext cx="434253" cy="211503"/>
            </a:xfrm>
            <a:custGeom>
              <a:rect b="b" l="l" r="r" t="t"/>
              <a:pathLst>
                <a:path extrusionOk="0" h="1918" w="3938">
                  <a:moveTo>
                    <a:pt x="1880" y="1"/>
                  </a:moveTo>
                  <a:cubicBezTo>
                    <a:pt x="1273" y="141"/>
                    <a:pt x="1" y="973"/>
                    <a:pt x="1" y="973"/>
                  </a:cubicBezTo>
                  <a:lnTo>
                    <a:pt x="3635" y="1918"/>
                  </a:lnTo>
                  <a:lnTo>
                    <a:pt x="3938" y="1737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907700" y="1997754"/>
              <a:ext cx="719197" cy="213157"/>
            </a:xfrm>
            <a:custGeom>
              <a:rect b="b" l="l" r="r" t="t"/>
              <a:pathLst>
                <a:path extrusionOk="0" h="1933" w="6522">
                  <a:moveTo>
                    <a:pt x="4549" y="0"/>
                  </a:moveTo>
                  <a:lnTo>
                    <a:pt x="2426" y="530"/>
                  </a:lnTo>
                  <a:lnTo>
                    <a:pt x="1" y="1609"/>
                  </a:lnTo>
                  <a:cubicBezTo>
                    <a:pt x="1" y="1609"/>
                    <a:pt x="75" y="1619"/>
                    <a:pt x="223" y="1619"/>
                  </a:cubicBezTo>
                  <a:cubicBezTo>
                    <a:pt x="572" y="1619"/>
                    <a:pt x="1328" y="1561"/>
                    <a:pt x="2479" y="1169"/>
                  </a:cubicBezTo>
                  <a:cubicBezTo>
                    <a:pt x="3345" y="873"/>
                    <a:pt x="3872" y="565"/>
                    <a:pt x="4178" y="340"/>
                  </a:cubicBezTo>
                  <a:lnTo>
                    <a:pt x="6416" y="1933"/>
                  </a:lnTo>
                  <a:lnTo>
                    <a:pt x="6522" y="1867"/>
                  </a:lnTo>
                  <a:lnTo>
                    <a:pt x="4358" y="197"/>
                  </a:lnTo>
                  <a:cubicBezTo>
                    <a:pt x="4496" y="75"/>
                    <a:pt x="4549" y="0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347079" y="1779416"/>
              <a:ext cx="309204" cy="334236"/>
            </a:xfrm>
            <a:custGeom>
              <a:rect b="b" l="l" r="r" t="t"/>
              <a:pathLst>
                <a:path extrusionOk="0" h="3031" w="2804">
                  <a:moveTo>
                    <a:pt x="551" y="0"/>
                  </a:moveTo>
                  <a:cubicBezTo>
                    <a:pt x="496" y="0"/>
                    <a:pt x="440" y="12"/>
                    <a:pt x="387" y="35"/>
                  </a:cubicBezTo>
                  <a:lnTo>
                    <a:pt x="1" y="213"/>
                  </a:lnTo>
                  <a:lnTo>
                    <a:pt x="659" y="3031"/>
                  </a:lnTo>
                  <a:lnTo>
                    <a:pt x="2803" y="2211"/>
                  </a:lnTo>
                  <a:cubicBezTo>
                    <a:pt x="2803" y="2211"/>
                    <a:pt x="2361" y="2192"/>
                    <a:pt x="1828" y="1494"/>
                  </a:cubicBezTo>
                  <a:cubicBezTo>
                    <a:pt x="1478" y="1036"/>
                    <a:pt x="1098" y="490"/>
                    <a:pt x="877" y="169"/>
                  </a:cubicBezTo>
                  <a:cubicBezTo>
                    <a:pt x="801" y="61"/>
                    <a:pt x="678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316864" y="1702226"/>
              <a:ext cx="1455487" cy="528757"/>
            </a:xfrm>
            <a:custGeom>
              <a:rect b="b" l="l" r="r" t="t"/>
              <a:pathLst>
                <a:path extrusionOk="0" h="4795" w="13199">
                  <a:moveTo>
                    <a:pt x="11468" y="1"/>
                  </a:moveTo>
                  <a:cubicBezTo>
                    <a:pt x="11149" y="1"/>
                    <a:pt x="10730" y="69"/>
                    <a:pt x="10184" y="265"/>
                  </a:cubicBezTo>
                  <a:cubicBezTo>
                    <a:pt x="7930" y="1044"/>
                    <a:pt x="933" y="3731"/>
                    <a:pt x="933" y="3731"/>
                  </a:cubicBezTo>
                  <a:lnTo>
                    <a:pt x="1" y="4547"/>
                  </a:lnTo>
                  <a:lnTo>
                    <a:pt x="1" y="4794"/>
                  </a:lnTo>
                  <a:cubicBezTo>
                    <a:pt x="1" y="4794"/>
                    <a:pt x="61" y="4794"/>
                    <a:pt x="168" y="4794"/>
                  </a:cubicBezTo>
                  <a:cubicBezTo>
                    <a:pt x="826" y="4794"/>
                    <a:pt x="3268" y="4778"/>
                    <a:pt x="4573" y="4547"/>
                  </a:cubicBezTo>
                  <a:cubicBezTo>
                    <a:pt x="12784" y="1876"/>
                    <a:pt x="13198" y="1137"/>
                    <a:pt x="13108" y="742"/>
                  </a:cubicBezTo>
                  <a:cubicBezTo>
                    <a:pt x="13039" y="427"/>
                    <a:pt x="12416" y="374"/>
                    <a:pt x="12416" y="374"/>
                  </a:cubicBezTo>
                  <a:cubicBezTo>
                    <a:pt x="12416" y="374"/>
                    <a:pt x="12214" y="1"/>
                    <a:pt x="1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818380" y="1868515"/>
              <a:ext cx="110" cy="11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139878" y="1759236"/>
              <a:ext cx="857369" cy="260243"/>
            </a:xfrm>
            <a:custGeom>
              <a:rect b="b" l="l" r="r" t="t"/>
              <a:pathLst>
                <a:path extrusionOk="0" h="2360" w="7775">
                  <a:moveTo>
                    <a:pt x="586" y="0"/>
                  </a:moveTo>
                  <a:lnTo>
                    <a:pt x="0" y="147"/>
                  </a:lnTo>
                  <a:lnTo>
                    <a:pt x="6450" y="2360"/>
                  </a:lnTo>
                  <a:lnTo>
                    <a:pt x="7774" y="147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177701" y="1759236"/>
              <a:ext cx="845680" cy="173348"/>
            </a:xfrm>
            <a:custGeom>
              <a:rect b="b" l="l" r="r" t="t"/>
              <a:pathLst>
                <a:path extrusionOk="0" h="1572" w="7669">
                  <a:moveTo>
                    <a:pt x="243" y="0"/>
                  </a:moveTo>
                  <a:lnTo>
                    <a:pt x="0" y="81"/>
                  </a:lnTo>
                  <a:lnTo>
                    <a:pt x="7288" y="1571"/>
                  </a:lnTo>
                  <a:lnTo>
                    <a:pt x="7668" y="131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848595" y="1883292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3" y="0"/>
                  </a:moveTo>
                  <a:cubicBezTo>
                    <a:pt x="2123" y="0"/>
                    <a:pt x="873" y="371"/>
                    <a:pt x="132" y="1020"/>
                  </a:cubicBezTo>
                  <a:cubicBezTo>
                    <a:pt x="38" y="1101"/>
                    <a:pt x="1" y="1232"/>
                    <a:pt x="35" y="1353"/>
                  </a:cubicBezTo>
                  <a:cubicBezTo>
                    <a:pt x="35" y="1356"/>
                    <a:pt x="35" y="1359"/>
                    <a:pt x="35" y="1363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6" y="1598"/>
                    <a:pt x="367" y="1597"/>
                    <a:pt x="378" y="1596"/>
                  </a:cubicBezTo>
                  <a:cubicBezTo>
                    <a:pt x="771" y="1559"/>
                    <a:pt x="1650" y="1437"/>
                    <a:pt x="2385" y="1098"/>
                  </a:cubicBezTo>
                  <a:cubicBezTo>
                    <a:pt x="2148" y="147"/>
                    <a:pt x="2123" y="0"/>
                    <a:pt x="2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094115" y="1709393"/>
              <a:ext cx="1587814" cy="472077"/>
            </a:xfrm>
            <a:custGeom>
              <a:rect b="b" l="l" r="r" t="t"/>
              <a:pathLst>
                <a:path extrusionOk="0" h="4281" w="14399">
                  <a:moveTo>
                    <a:pt x="13968" y="0"/>
                  </a:moveTo>
                  <a:cubicBezTo>
                    <a:pt x="13816" y="31"/>
                    <a:pt x="13644" y="72"/>
                    <a:pt x="13557" y="103"/>
                  </a:cubicBezTo>
                  <a:cubicBezTo>
                    <a:pt x="13370" y="165"/>
                    <a:pt x="13345" y="175"/>
                    <a:pt x="13189" y="452"/>
                  </a:cubicBezTo>
                  <a:cubicBezTo>
                    <a:pt x="13660" y="271"/>
                    <a:pt x="14398" y="256"/>
                    <a:pt x="14398" y="256"/>
                  </a:cubicBezTo>
                  <a:cubicBezTo>
                    <a:pt x="14342" y="190"/>
                    <a:pt x="14211" y="72"/>
                    <a:pt x="13968" y="0"/>
                  </a:cubicBezTo>
                  <a:close/>
                  <a:moveTo>
                    <a:pt x="11724" y="599"/>
                  </a:moveTo>
                  <a:cubicBezTo>
                    <a:pt x="11680" y="599"/>
                    <a:pt x="11646" y="636"/>
                    <a:pt x="11646" y="680"/>
                  </a:cubicBezTo>
                  <a:lnTo>
                    <a:pt x="11646" y="792"/>
                  </a:lnTo>
                  <a:cubicBezTo>
                    <a:pt x="11646" y="836"/>
                    <a:pt x="11680" y="870"/>
                    <a:pt x="11724" y="870"/>
                  </a:cubicBezTo>
                  <a:cubicBezTo>
                    <a:pt x="11771" y="870"/>
                    <a:pt x="11805" y="836"/>
                    <a:pt x="11805" y="792"/>
                  </a:cubicBezTo>
                  <a:lnTo>
                    <a:pt x="11805" y="680"/>
                  </a:lnTo>
                  <a:cubicBezTo>
                    <a:pt x="11805" y="636"/>
                    <a:pt x="11771" y="599"/>
                    <a:pt x="11724" y="599"/>
                  </a:cubicBezTo>
                  <a:close/>
                  <a:moveTo>
                    <a:pt x="11369" y="736"/>
                  </a:moveTo>
                  <a:cubicBezTo>
                    <a:pt x="11325" y="736"/>
                    <a:pt x="11291" y="770"/>
                    <a:pt x="11291" y="814"/>
                  </a:cubicBezTo>
                  <a:lnTo>
                    <a:pt x="11291" y="926"/>
                  </a:lnTo>
                  <a:cubicBezTo>
                    <a:pt x="11291" y="973"/>
                    <a:pt x="11325" y="1007"/>
                    <a:pt x="11369" y="1007"/>
                  </a:cubicBezTo>
                  <a:cubicBezTo>
                    <a:pt x="11415" y="1007"/>
                    <a:pt x="11450" y="973"/>
                    <a:pt x="11450" y="926"/>
                  </a:cubicBezTo>
                  <a:lnTo>
                    <a:pt x="11450" y="814"/>
                  </a:lnTo>
                  <a:cubicBezTo>
                    <a:pt x="11450" y="770"/>
                    <a:pt x="11415" y="736"/>
                    <a:pt x="11369" y="736"/>
                  </a:cubicBezTo>
                  <a:close/>
                  <a:moveTo>
                    <a:pt x="11013" y="870"/>
                  </a:moveTo>
                  <a:cubicBezTo>
                    <a:pt x="10970" y="870"/>
                    <a:pt x="10935" y="907"/>
                    <a:pt x="10935" y="951"/>
                  </a:cubicBezTo>
                  <a:lnTo>
                    <a:pt x="10935" y="1063"/>
                  </a:lnTo>
                  <a:cubicBezTo>
                    <a:pt x="10935" y="1107"/>
                    <a:pt x="10970" y="1144"/>
                    <a:pt x="11013" y="1144"/>
                  </a:cubicBezTo>
                  <a:cubicBezTo>
                    <a:pt x="11057" y="1144"/>
                    <a:pt x="11094" y="1107"/>
                    <a:pt x="11094" y="1063"/>
                  </a:cubicBezTo>
                  <a:lnTo>
                    <a:pt x="11094" y="951"/>
                  </a:lnTo>
                  <a:cubicBezTo>
                    <a:pt x="11094" y="907"/>
                    <a:pt x="11057" y="870"/>
                    <a:pt x="11013" y="870"/>
                  </a:cubicBezTo>
                  <a:close/>
                  <a:moveTo>
                    <a:pt x="10658" y="966"/>
                  </a:moveTo>
                  <a:cubicBezTo>
                    <a:pt x="10614" y="966"/>
                    <a:pt x="10577" y="1001"/>
                    <a:pt x="10577" y="1044"/>
                  </a:cubicBezTo>
                  <a:lnTo>
                    <a:pt x="10577" y="1157"/>
                  </a:lnTo>
                  <a:cubicBezTo>
                    <a:pt x="10577" y="1200"/>
                    <a:pt x="10614" y="1238"/>
                    <a:pt x="10658" y="1238"/>
                  </a:cubicBezTo>
                  <a:cubicBezTo>
                    <a:pt x="10702" y="1238"/>
                    <a:pt x="10739" y="1200"/>
                    <a:pt x="10739" y="1157"/>
                  </a:cubicBezTo>
                  <a:lnTo>
                    <a:pt x="10739" y="1044"/>
                  </a:lnTo>
                  <a:cubicBezTo>
                    <a:pt x="10739" y="1001"/>
                    <a:pt x="10702" y="966"/>
                    <a:pt x="10658" y="966"/>
                  </a:cubicBezTo>
                  <a:close/>
                  <a:moveTo>
                    <a:pt x="10303" y="1100"/>
                  </a:moveTo>
                  <a:cubicBezTo>
                    <a:pt x="10259" y="1100"/>
                    <a:pt x="10222" y="1138"/>
                    <a:pt x="10222" y="1182"/>
                  </a:cubicBezTo>
                  <a:lnTo>
                    <a:pt x="10222" y="1294"/>
                  </a:lnTo>
                  <a:cubicBezTo>
                    <a:pt x="10222" y="1337"/>
                    <a:pt x="10259" y="1375"/>
                    <a:pt x="10303" y="1375"/>
                  </a:cubicBezTo>
                  <a:cubicBezTo>
                    <a:pt x="10346" y="1375"/>
                    <a:pt x="10384" y="1337"/>
                    <a:pt x="10384" y="1294"/>
                  </a:cubicBezTo>
                  <a:lnTo>
                    <a:pt x="10384" y="1182"/>
                  </a:lnTo>
                  <a:cubicBezTo>
                    <a:pt x="10384" y="1138"/>
                    <a:pt x="10346" y="1100"/>
                    <a:pt x="10303" y="1100"/>
                  </a:cubicBezTo>
                  <a:close/>
                  <a:moveTo>
                    <a:pt x="9947" y="1238"/>
                  </a:moveTo>
                  <a:cubicBezTo>
                    <a:pt x="9904" y="1238"/>
                    <a:pt x="9866" y="1272"/>
                    <a:pt x="9866" y="1319"/>
                  </a:cubicBezTo>
                  <a:lnTo>
                    <a:pt x="9866" y="1431"/>
                  </a:lnTo>
                  <a:cubicBezTo>
                    <a:pt x="9866" y="1475"/>
                    <a:pt x="9904" y="1509"/>
                    <a:pt x="9947" y="1509"/>
                  </a:cubicBezTo>
                  <a:cubicBezTo>
                    <a:pt x="9991" y="1509"/>
                    <a:pt x="10028" y="1475"/>
                    <a:pt x="10028" y="1431"/>
                  </a:cubicBezTo>
                  <a:lnTo>
                    <a:pt x="10028" y="1319"/>
                  </a:lnTo>
                  <a:cubicBezTo>
                    <a:pt x="10028" y="1272"/>
                    <a:pt x="9991" y="1238"/>
                    <a:pt x="9947" y="1238"/>
                  </a:cubicBezTo>
                  <a:close/>
                  <a:moveTo>
                    <a:pt x="9592" y="1369"/>
                  </a:moveTo>
                  <a:cubicBezTo>
                    <a:pt x="9548" y="1369"/>
                    <a:pt x="9511" y="1406"/>
                    <a:pt x="9511" y="1450"/>
                  </a:cubicBezTo>
                  <a:lnTo>
                    <a:pt x="9511" y="1562"/>
                  </a:lnTo>
                  <a:cubicBezTo>
                    <a:pt x="9511" y="1605"/>
                    <a:pt x="9548" y="1643"/>
                    <a:pt x="9592" y="1643"/>
                  </a:cubicBezTo>
                  <a:cubicBezTo>
                    <a:pt x="9636" y="1643"/>
                    <a:pt x="9673" y="1605"/>
                    <a:pt x="9673" y="1562"/>
                  </a:cubicBezTo>
                  <a:lnTo>
                    <a:pt x="9673" y="1450"/>
                  </a:lnTo>
                  <a:cubicBezTo>
                    <a:pt x="9673" y="1406"/>
                    <a:pt x="9636" y="1369"/>
                    <a:pt x="9592" y="1369"/>
                  </a:cubicBezTo>
                  <a:close/>
                  <a:moveTo>
                    <a:pt x="9055" y="1708"/>
                  </a:moveTo>
                  <a:cubicBezTo>
                    <a:pt x="9045" y="1708"/>
                    <a:pt x="9035" y="1709"/>
                    <a:pt x="9025" y="1711"/>
                  </a:cubicBezTo>
                  <a:cubicBezTo>
                    <a:pt x="8888" y="1739"/>
                    <a:pt x="8819" y="1948"/>
                    <a:pt x="8869" y="2179"/>
                  </a:cubicBezTo>
                  <a:cubicBezTo>
                    <a:pt x="8912" y="2392"/>
                    <a:pt x="9043" y="2550"/>
                    <a:pt x="9172" y="2550"/>
                  </a:cubicBezTo>
                  <a:cubicBezTo>
                    <a:pt x="9182" y="2550"/>
                    <a:pt x="9192" y="2549"/>
                    <a:pt x="9202" y="2547"/>
                  </a:cubicBezTo>
                  <a:cubicBezTo>
                    <a:pt x="9336" y="2519"/>
                    <a:pt x="9405" y="2307"/>
                    <a:pt x="9358" y="2076"/>
                  </a:cubicBezTo>
                  <a:cubicBezTo>
                    <a:pt x="9312" y="1863"/>
                    <a:pt x="9181" y="1708"/>
                    <a:pt x="9055" y="1708"/>
                  </a:cubicBezTo>
                  <a:close/>
                  <a:moveTo>
                    <a:pt x="6035" y="2675"/>
                  </a:moveTo>
                  <a:cubicBezTo>
                    <a:pt x="5992" y="2675"/>
                    <a:pt x="5957" y="2709"/>
                    <a:pt x="5957" y="2756"/>
                  </a:cubicBezTo>
                  <a:lnTo>
                    <a:pt x="5957" y="2868"/>
                  </a:lnTo>
                  <a:cubicBezTo>
                    <a:pt x="5957" y="2911"/>
                    <a:pt x="5992" y="2946"/>
                    <a:pt x="6035" y="2946"/>
                  </a:cubicBezTo>
                  <a:cubicBezTo>
                    <a:pt x="6082" y="2946"/>
                    <a:pt x="6116" y="2911"/>
                    <a:pt x="6116" y="2868"/>
                  </a:cubicBezTo>
                  <a:lnTo>
                    <a:pt x="6116" y="2756"/>
                  </a:lnTo>
                  <a:cubicBezTo>
                    <a:pt x="6116" y="2709"/>
                    <a:pt x="6082" y="2675"/>
                    <a:pt x="6035" y="2675"/>
                  </a:cubicBezTo>
                  <a:close/>
                  <a:moveTo>
                    <a:pt x="5680" y="2812"/>
                  </a:moveTo>
                  <a:cubicBezTo>
                    <a:pt x="5636" y="2812"/>
                    <a:pt x="5602" y="2846"/>
                    <a:pt x="5602" y="2890"/>
                  </a:cubicBezTo>
                  <a:lnTo>
                    <a:pt x="5602" y="3002"/>
                  </a:lnTo>
                  <a:cubicBezTo>
                    <a:pt x="5602" y="3046"/>
                    <a:pt x="5636" y="3083"/>
                    <a:pt x="5680" y="3083"/>
                  </a:cubicBezTo>
                  <a:cubicBezTo>
                    <a:pt x="5724" y="3083"/>
                    <a:pt x="5761" y="3046"/>
                    <a:pt x="5761" y="3002"/>
                  </a:cubicBezTo>
                  <a:lnTo>
                    <a:pt x="5761" y="2890"/>
                  </a:lnTo>
                  <a:cubicBezTo>
                    <a:pt x="5761" y="2846"/>
                    <a:pt x="5724" y="2812"/>
                    <a:pt x="5680" y="2812"/>
                  </a:cubicBezTo>
                  <a:close/>
                  <a:moveTo>
                    <a:pt x="5325" y="2946"/>
                  </a:moveTo>
                  <a:cubicBezTo>
                    <a:pt x="5281" y="2946"/>
                    <a:pt x="5244" y="2983"/>
                    <a:pt x="5244" y="3027"/>
                  </a:cubicBezTo>
                  <a:lnTo>
                    <a:pt x="5244" y="3139"/>
                  </a:lnTo>
                  <a:cubicBezTo>
                    <a:pt x="5244" y="3183"/>
                    <a:pt x="5281" y="3220"/>
                    <a:pt x="5325" y="3220"/>
                  </a:cubicBezTo>
                  <a:cubicBezTo>
                    <a:pt x="5368" y="3220"/>
                    <a:pt x="5406" y="3183"/>
                    <a:pt x="5406" y="3139"/>
                  </a:cubicBezTo>
                  <a:lnTo>
                    <a:pt x="5406" y="3027"/>
                  </a:lnTo>
                  <a:cubicBezTo>
                    <a:pt x="5406" y="2983"/>
                    <a:pt x="5368" y="2946"/>
                    <a:pt x="5325" y="2946"/>
                  </a:cubicBezTo>
                  <a:close/>
                  <a:moveTo>
                    <a:pt x="581" y="3304"/>
                  </a:moveTo>
                  <a:cubicBezTo>
                    <a:pt x="511" y="3304"/>
                    <a:pt x="441" y="3319"/>
                    <a:pt x="378" y="3348"/>
                  </a:cubicBezTo>
                  <a:lnTo>
                    <a:pt x="38" y="3491"/>
                  </a:lnTo>
                  <a:cubicBezTo>
                    <a:pt x="1" y="3507"/>
                    <a:pt x="4" y="3563"/>
                    <a:pt x="44" y="3572"/>
                  </a:cubicBezTo>
                  <a:lnTo>
                    <a:pt x="2398" y="4280"/>
                  </a:lnTo>
                  <a:cubicBezTo>
                    <a:pt x="2398" y="4280"/>
                    <a:pt x="2404" y="4280"/>
                    <a:pt x="2417" y="4280"/>
                  </a:cubicBezTo>
                  <a:cubicBezTo>
                    <a:pt x="2542" y="4280"/>
                    <a:pt x="3269" y="4259"/>
                    <a:pt x="3601" y="3790"/>
                  </a:cubicBezTo>
                  <a:lnTo>
                    <a:pt x="662" y="3310"/>
                  </a:lnTo>
                  <a:cubicBezTo>
                    <a:pt x="635" y="3306"/>
                    <a:pt x="608" y="3304"/>
                    <a:pt x="581" y="3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336657" y="2038334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1" y="0"/>
                  </a:moveTo>
                  <a:cubicBezTo>
                    <a:pt x="2121" y="0"/>
                    <a:pt x="874" y="371"/>
                    <a:pt x="132" y="1019"/>
                  </a:cubicBezTo>
                  <a:cubicBezTo>
                    <a:pt x="35" y="1104"/>
                    <a:pt x="1" y="1235"/>
                    <a:pt x="32" y="1356"/>
                  </a:cubicBezTo>
                  <a:cubicBezTo>
                    <a:pt x="35" y="1356"/>
                    <a:pt x="35" y="1359"/>
                    <a:pt x="35" y="1362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7" y="1598"/>
                    <a:pt x="367" y="1597"/>
                    <a:pt x="378" y="1596"/>
                  </a:cubicBezTo>
                  <a:cubicBezTo>
                    <a:pt x="768" y="1559"/>
                    <a:pt x="1650" y="1437"/>
                    <a:pt x="2385" y="1097"/>
                  </a:cubicBezTo>
                  <a:cubicBezTo>
                    <a:pt x="2149" y="147"/>
                    <a:pt x="2121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316864" y="1714466"/>
              <a:ext cx="1455487" cy="516516"/>
            </a:xfrm>
            <a:custGeom>
              <a:rect b="b" l="l" r="r" t="t"/>
              <a:pathLst>
                <a:path extrusionOk="0" h="4684" w="13199">
                  <a:moveTo>
                    <a:pt x="10677" y="1"/>
                  </a:moveTo>
                  <a:lnTo>
                    <a:pt x="10677" y="1"/>
                  </a:lnTo>
                  <a:cubicBezTo>
                    <a:pt x="10533" y="38"/>
                    <a:pt x="10380" y="85"/>
                    <a:pt x="10212" y="144"/>
                  </a:cubicBezTo>
                  <a:cubicBezTo>
                    <a:pt x="10000" y="257"/>
                    <a:pt x="10059" y="955"/>
                    <a:pt x="10106" y="1104"/>
                  </a:cubicBezTo>
                  <a:lnTo>
                    <a:pt x="10546" y="958"/>
                  </a:lnTo>
                  <a:cubicBezTo>
                    <a:pt x="10511" y="481"/>
                    <a:pt x="10677" y="4"/>
                    <a:pt x="10677" y="1"/>
                  </a:cubicBezTo>
                  <a:close/>
                  <a:moveTo>
                    <a:pt x="5141" y="2401"/>
                  </a:moveTo>
                  <a:lnTo>
                    <a:pt x="5141" y="2401"/>
                  </a:lnTo>
                  <a:cubicBezTo>
                    <a:pt x="5075" y="2448"/>
                    <a:pt x="5013" y="2498"/>
                    <a:pt x="4954" y="2551"/>
                  </a:cubicBezTo>
                  <a:cubicBezTo>
                    <a:pt x="4860" y="2632"/>
                    <a:pt x="4823" y="2763"/>
                    <a:pt x="4857" y="2884"/>
                  </a:cubicBezTo>
                  <a:cubicBezTo>
                    <a:pt x="4857" y="2887"/>
                    <a:pt x="4857" y="2890"/>
                    <a:pt x="4857" y="2894"/>
                  </a:cubicBezTo>
                  <a:cubicBezTo>
                    <a:pt x="4898" y="3033"/>
                    <a:pt x="5025" y="3129"/>
                    <a:pt x="5168" y="3129"/>
                  </a:cubicBezTo>
                  <a:cubicBezTo>
                    <a:pt x="5178" y="3129"/>
                    <a:pt x="5189" y="3128"/>
                    <a:pt x="5200" y="3127"/>
                  </a:cubicBezTo>
                  <a:cubicBezTo>
                    <a:pt x="5247" y="3121"/>
                    <a:pt x="5300" y="3118"/>
                    <a:pt x="5359" y="3109"/>
                  </a:cubicBezTo>
                  <a:cubicBezTo>
                    <a:pt x="5069" y="2825"/>
                    <a:pt x="5141" y="2404"/>
                    <a:pt x="5141" y="2401"/>
                  </a:cubicBezTo>
                  <a:close/>
                  <a:moveTo>
                    <a:pt x="2582" y="2990"/>
                  </a:moveTo>
                  <a:lnTo>
                    <a:pt x="2248" y="3118"/>
                  </a:lnTo>
                  <a:cubicBezTo>
                    <a:pt x="2151" y="3570"/>
                    <a:pt x="2248" y="4022"/>
                    <a:pt x="2248" y="4022"/>
                  </a:cubicBezTo>
                  <a:lnTo>
                    <a:pt x="2582" y="3900"/>
                  </a:lnTo>
                  <a:cubicBezTo>
                    <a:pt x="2507" y="3395"/>
                    <a:pt x="2582" y="2990"/>
                    <a:pt x="2582" y="2990"/>
                  </a:cubicBezTo>
                  <a:close/>
                  <a:moveTo>
                    <a:pt x="11450" y="2938"/>
                  </a:moveTo>
                  <a:cubicBezTo>
                    <a:pt x="11434" y="2938"/>
                    <a:pt x="11418" y="2940"/>
                    <a:pt x="11403" y="2943"/>
                  </a:cubicBezTo>
                  <a:cubicBezTo>
                    <a:pt x="11213" y="2984"/>
                    <a:pt x="11110" y="3261"/>
                    <a:pt x="11175" y="3561"/>
                  </a:cubicBezTo>
                  <a:cubicBezTo>
                    <a:pt x="11232" y="3838"/>
                    <a:pt x="11410" y="4039"/>
                    <a:pt x="11586" y="4039"/>
                  </a:cubicBezTo>
                  <a:cubicBezTo>
                    <a:pt x="11602" y="4039"/>
                    <a:pt x="11618" y="4038"/>
                    <a:pt x="11633" y="4034"/>
                  </a:cubicBezTo>
                  <a:cubicBezTo>
                    <a:pt x="11824" y="3994"/>
                    <a:pt x="11926" y="3720"/>
                    <a:pt x="11861" y="3417"/>
                  </a:cubicBezTo>
                  <a:cubicBezTo>
                    <a:pt x="11804" y="3140"/>
                    <a:pt x="11626" y="2938"/>
                    <a:pt x="11450" y="2938"/>
                  </a:cubicBezTo>
                  <a:close/>
                  <a:moveTo>
                    <a:pt x="9567" y="3807"/>
                  </a:moveTo>
                  <a:cubicBezTo>
                    <a:pt x="9501" y="3857"/>
                    <a:pt x="9439" y="3907"/>
                    <a:pt x="9380" y="3956"/>
                  </a:cubicBezTo>
                  <a:cubicBezTo>
                    <a:pt x="9283" y="4041"/>
                    <a:pt x="9249" y="4172"/>
                    <a:pt x="9280" y="4293"/>
                  </a:cubicBezTo>
                  <a:cubicBezTo>
                    <a:pt x="9283" y="4293"/>
                    <a:pt x="9283" y="4296"/>
                    <a:pt x="9283" y="4299"/>
                  </a:cubicBezTo>
                  <a:cubicBezTo>
                    <a:pt x="9324" y="4439"/>
                    <a:pt x="9451" y="4535"/>
                    <a:pt x="9594" y="4535"/>
                  </a:cubicBezTo>
                  <a:cubicBezTo>
                    <a:pt x="9605" y="4535"/>
                    <a:pt x="9615" y="4534"/>
                    <a:pt x="9626" y="4533"/>
                  </a:cubicBezTo>
                  <a:cubicBezTo>
                    <a:pt x="9673" y="4530"/>
                    <a:pt x="9726" y="4524"/>
                    <a:pt x="9785" y="4518"/>
                  </a:cubicBezTo>
                  <a:cubicBezTo>
                    <a:pt x="9492" y="4231"/>
                    <a:pt x="9567" y="3810"/>
                    <a:pt x="9567" y="3807"/>
                  </a:cubicBezTo>
                  <a:close/>
                  <a:moveTo>
                    <a:pt x="12718" y="322"/>
                  </a:moveTo>
                  <a:lnTo>
                    <a:pt x="12718" y="322"/>
                  </a:lnTo>
                  <a:cubicBezTo>
                    <a:pt x="12796" y="391"/>
                    <a:pt x="12874" y="487"/>
                    <a:pt x="12846" y="590"/>
                  </a:cubicBezTo>
                  <a:cubicBezTo>
                    <a:pt x="12572" y="1270"/>
                    <a:pt x="7865" y="2784"/>
                    <a:pt x="5206" y="3632"/>
                  </a:cubicBezTo>
                  <a:cubicBezTo>
                    <a:pt x="2547" y="4480"/>
                    <a:pt x="1" y="4536"/>
                    <a:pt x="1" y="4536"/>
                  </a:cubicBezTo>
                  <a:lnTo>
                    <a:pt x="1" y="4683"/>
                  </a:lnTo>
                  <a:cubicBezTo>
                    <a:pt x="1" y="4683"/>
                    <a:pt x="61" y="4683"/>
                    <a:pt x="168" y="4683"/>
                  </a:cubicBezTo>
                  <a:cubicBezTo>
                    <a:pt x="826" y="4683"/>
                    <a:pt x="3268" y="4667"/>
                    <a:pt x="4573" y="4436"/>
                  </a:cubicBezTo>
                  <a:cubicBezTo>
                    <a:pt x="12784" y="1765"/>
                    <a:pt x="13198" y="1026"/>
                    <a:pt x="13108" y="631"/>
                  </a:cubicBezTo>
                  <a:cubicBezTo>
                    <a:pt x="13074" y="468"/>
                    <a:pt x="12887" y="375"/>
                    <a:pt x="12718" y="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554665" y="2052780"/>
              <a:ext cx="64730" cy="92849"/>
            </a:xfrm>
            <a:custGeom>
              <a:rect b="b" l="l" r="r" t="t"/>
              <a:pathLst>
                <a:path extrusionOk="0" h="842" w="587">
                  <a:moveTo>
                    <a:pt x="236" y="0"/>
                  </a:moveTo>
                  <a:cubicBezTo>
                    <a:pt x="226" y="0"/>
                    <a:pt x="216" y="1"/>
                    <a:pt x="206" y="3"/>
                  </a:cubicBezTo>
                  <a:cubicBezTo>
                    <a:pt x="69" y="31"/>
                    <a:pt x="0" y="243"/>
                    <a:pt x="47" y="474"/>
                  </a:cubicBezTo>
                  <a:cubicBezTo>
                    <a:pt x="93" y="687"/>
                    <a:pt x="224" y="842"/>
                    <a:pt x="350" y="842"/>
                  </a:cubicBezTo>
                  <a:cubicBezTo>
                    <a:pt x="360" y="842"/>
                    <a:pt x="370" y="841"/>
                    <a:pt x="380" y="839"/>
                  </a:cubicBezTo>
                  <a:cubicBezTo>
                    <a:pt x="518" y="811"/>
                    <a:pt x="586" y="602"/>
                    <a:pt x="536" y="371"/>
                  </a:cubicBezTo>
                  <a:cubicBezTo>
                    <a:pt x="493" y="158"/>
                    <a:pt x="362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32"/>
          <p:cNvSpPr/>
          <p:nvPr/>
        </p:nvSpPr>
        <p:spPr>
          <a:xfrm>
            <a:off x="6982341" y="1885610"/>
            <a:ext cx="1496729" cy="512216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2"/>
          <p:cNvSpPr txBox="1"/>
          <p:nvPr>
            <p:ph idx="9" type="subTitle"/>
          </p:nvPr>
        </p:nvSpPr>
        <p:spPr>
          <a:xfrm>
            <a:off x="1539525" y="2855425"/>
            <a:ext cx="2881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Methods Used</a:t>
            </a:r>
            <a:endParaRPr sz="1900"/>
          </a:p>
        </p:txBody>
      </p:sp>
      <p:sp>
        <p:nvSpPr>
          <p:cNvPr id="634" name="Google Shape;634;p32"/>
          <p:cNvSpPr txBox="1"/>
          <p:nvPr>
            <p:ph type="title"/>
          </p:nvPr>
        </p:nvSpPr>
        <p:spPr>
          <a:xfrm>
            <a:off x="719925" y="2767763"/>
            <a:ext cx="1630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05</a:t>
            </a:r>
            <a:endParaRPr sz="3000"/>
          </a:p>
        </p:txBody>
      </p:sp>
      <p:sp>
        <p:nvSpPr>
          <p:cNvPr id="635" name="Google Shape;635;p32"/>
          <p:cNvSpPr txBox="1"/>
          <p:nvPr>
            <p:ph idx="9" type="subTitle"/>
          </p:nvPr>
        </p:nvSpPr>
        <p:spPr>
          <a:xfrm>
            <a:off x="1539525" y="3279700"/>
            <a:ext cx="4614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Results </a:t>
            </a:r>
            <a:endParaRPr sz="1900"/>
          </a:p>
        </p:txBody>
      </p:sp>
      <p:sp>
        <p:nvSpPr>
          <p:cNvPr id="636" name="Google Shape;636;p32"/>
          <p:cNvSpPr txBox="1"/>
          <p:nvPr>
            <p:ph type="title"/>
          </p:nvPr>
        </p:nvSpPr>
        <p:spPr>
          <a:xfrm>
            <a:off x="719925" y="3225400"/>
            <a:ext cx="1630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06</a:t>
            </a:r>
            <a:endParaRPr sz="3000"/>
          </a:p>
        </p:txBody>
      </p:sp>
      <p:sp>
        <p:nvSpPr>
          <p:cNvPr id="637" name="Google Shape;637;p32"/>
          <p:cNvSpPr txBox="1"/>
          <p:nvPr>
            <p:ph idx="9" type="subTitle"/>
          </p:nvPr>
        </p:nvSpPr>
        <p:spPr>
          <a:xfrm>
            <a:off x="1539525" y="3728750"/>
            <a:ext cx="4614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Conclusions</a:t>
            </a:r>
            <a:endParaRPr sz="1900"/>
          </a:p>
        </p:txBody>
      </p:sp>
      <p:sp>
        <p:nvSpPr>
          <p:cNvPr id="638" name="Google Shape;638;p32"/>
          <p:cNvSpPr txBox="1"/>
          <p:nvPr>
            <p:ph type="title"/>
          </p:nvPr>
        </p:nvSpPr>
        <p:spPr>
          <a:xfrm>
            <a:off x="719925" y="3664200"/>
            <a:ext cx="1630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07</a:t>
            </a:r>
            <a:endParaRPr sz="3000"/>
          </a:p>
        </p:txBody>
      </p:sp>
      <p:sp>
        <p:nvSpPr>
          <p:cNvPr id="639" name="Google Shape;639;p32"/>
          <p:cNvSpPr txBox="1"/>
          <p:nvPr>
            <p:ph idx="9" type="subTitle"/>
          </p:nvPr>
        </p:nvSpPr>
        <p:spPr>
          <a:xfrm>
            <a:off x="1539525" y="4175700"/>
            <a:ext cx="4614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References</a:t>
            </a:r>
            <a:endParaRPr sz="1900"/>
          </a:p>
        </p:txBody>
      </p:sp>
      <p:sp>
        <p:nvSpPr>
          <p:cNvPr id="640" name="Google Shape;640;p32"/>
          <p:cNvSpPr txBox="1"/>
          <p:nvPr>
            <p:ph type="title"/>
          </p:nvPr>
        </p:nvSpPr>
        <p:spPr>
          <a:xfrm>
            <a:off x="719925" y="4121400"/>
            <a:ext cx="1630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08</a:t>
            </a:r>
            <a:endParaRPr sz="3000"/>
          </a:p>
        </p:txBody>
      </p:sp>
      <p:grpSp>
        <p:nvGrpSpPr>
          <p:cNvPr id="641" name="Google Shape;641;p32"/>
          <p:cNvGrpSpPr/>
          <p:nvPr/>
        </p:nvGrpSpPr>
        <p:grpSpPr>
          <a:xfrm>
            <a:off x="6420347" y="2508063"/>
            <a:ext cx="2620733" cy="825706"/>
            <a:chOff x="3094115" y="1702226"/>
            <a:chExt cx="1678236" cy="528757"/>
          </a:xfrm>
        </p:grpSpPr>
        <p:sp>
          <p:nvSpPr>
            <p:cNvPr id="642" name="Google Shape;642;p32"/>
            <p:cNvSpPr/>
            <p:nvPr/>
          </p:nvSpPr>
          <p:spPr>
            <a:xfrm>
              <a:off x="4180954" y="2019367"/>
              <a:ext cx="434253" cy="211503"/>
            </a:xfrm>
            <a:custGeom>
              <a:rect b="b" l="l" r="r" t="t"/>
              <a:pathLst>
                <a:path extrusionOk="0" h="1918" w="3938">
                  <a:moveTo>
                    <a:pt x="1880" y="1"/>
                  </a:moveTo>
                  <a:cubicBezTo>
                    <a:pt x="1273" y="141"/>
                    <a:pt x="1" y="973"/>
                    <a:pt x="1" y="973"/>
                  </a:cubicBezTo>
                  <a:lnTo>
                    <a:pt x="3635" y="1918"/>
                  </a:lnTo>
                  <a:lnTo>
                    <a:pt x="3938" y="1737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907700" y="1997754"/>
              <a:ext cx="719197" cy="213157"/>
            </a:xfrm>
            <a:custGeom>
              <a:rect b="b" l="l" r="r" t="t"/>
              <a:pathLst>
                <a:path extrusionOk="0" h="1933" w="6522">
                  <a:moveTo>
                    <a:pt x="4549" y="0"/>
                  </a:moveTo>
                  <a:lnTo>
                    <a:pt x="2426" y="530"/>
                  </a:lnTo>
                  <a:lnTo>
                    <a:pt x="1" y="1609"/>
                  </a:lnTo>
                  <a:cubicBezTo>
                    <a:pt x="1" y="1609"/>
                    <a:pt x="75" y="1619"/>
                    <a:pt x="223" y="1619"/>
                  </a:cubicBezTo>
                  <a:cubicBezTo>
                    <a:pt x="572" y="1619"/>
                    <a:pt x="1328" y="1561"/>
                    <a:pt x="2479" y="1169"/>
                  </a:cubicBezTo>
                  <a:cubicBezTo>
                    <a:pt x="3345" y="873"/>
                    <a:pt x="3872" y="565"/>
                    <a:pt x="4178" y="340"/>
                  </a:cubicBezTo>
                  <a:lnTo>
                    <a:pt x="6416" y="1933"/>
                  </a:lnTo>
                  <a:lnTo>
                    <a:pt x="6522" y="1867"/>
                  </a:lnTo>
                  <a:lnTo>
                    <a:pt x="4358" y="197"/>
                  </a:lnTo>
                  <a:cubicBezTo>
                    <a:pt x="4496" y="75"/>
                    <a:pt x="4549" y="0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347079" y="1779416"/>
              <a:ext cx="309204" cy="334236"/>
            </a:xfrm>
            <a:custGeom>
              <a:rect b="b" l="l" r="r" t="t"/>
              <a:pathLst>
                <a:path extrusionOk="0" h="3031" w="2804">
                  <a:moveTo>
                    <a:pt x="551" y="0"/>
                  </a:moveTo>
                  <a:cubicBezTo>
                    <a:pt x="496" y="0"/>
                    <a:pt x="440" y="12"/>
                    <a:pt x="387" y="35"/>
                  </a:cubicBezTo>
                  <a:lnTo>
                    <a:pt x="1" y="213"/>
                  </a:lnTo>
                  <a:lnTo>
                    <a:pt x="659" y="3031"/>
                  </a:lnTo>
                  <a:lnTo>
                    <a:pt x="2803" y="2211"/>
                  </a:lnTo>
                  <a:cubicBezTo>
                    <a:pt x="2803" y="2211"/>
                    <a:pt x="2361" y="2192"/>
                    <a:pt x="1828" y="1494"/>
                  </a:cubicBezTo>
                  <a:cubicBezTo>
                    <a:pt x="1478" y="1036"/>
                    <a:pt x="1098" y="490"/>
                    <a:pt x="877" y="169"/>
                  </a:cubicBezTo>
                  <a:cubicBezTo>
                    <a:pt x="801" y="61"/>
                    <a:pt x="678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316864" y="1702226"/>
              <a:ext cx="1455487" cy="528757"/>
            </a:xfrm>
            <a:custGeom>
              <a:rect b="b" l="l" r="r" t="t"/>
              <a:pathLst>
                <a:path extrusionOk="0" h="4795" w="13199">
                  <a:moveTo>
                    <a:pt x="11468" y="1"/>
                  </a:moveTo>
                  <a:cubicBezTo>
                    <a:pt x="11149" y="1"/>
                    <a:pt x="10730" y="69"/>
                    <a:pt x="10184" y="265"/>
                  </a:cubicBezTo>
                  <a:cubicBezTo>
                    <a:pt x="7930" y="1044"/>
                    <a:pt x="933" y="3731"/>
                    <a:pt x="933" y="3731"/>
                  </a:cubicBezTo>
                  <a:lnTo>
                    <a:pt x="1" y="4547"/>
                  </a:lnTo>
                  <a:lnTo>
                    <a:pt x="1" y="4794"/>
                  </a:lnTo>
                  <a:cubicBezTo>
                    <a:pt x="1" y="4794"/>
                    <a:pt x="61" y="4794"/>
                    <a:pt x="168" y="4794"/>
                  </a:cubicBezTo>
                  <a:cubicBezTo>
                    <a:pt x="826" y="4794"/>
                    <a:pt x="3268" y="4778"/>
                    <a:pt x="4573" y="4547"/>
                  </a:cubicBezTo>
                  <a:cubicBezTo>
                    <a:pt x="12784" y="1876"/>
                    <a:pt x="13198" y="1137"/>
                    <a:pt x="13108" y="742"/>
                  </a:cubicBezTo>
                  <a:cubicBezTo>
                    <a:pt x="13039" y="427"/>
                    <a:pt x="12416" y="374"/>
                    <a:pt x="12416" y="374"/>
                  </a:cubicBezTo>
                  <a:cubicBezTo>
                    <a:pt x="12416" y="374"/>
                    <a:pt x="12214" y="1"/>
                    <a:pt x="1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18380" y="1868515"/>
              <a:ext cx="110" cy="11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139878" y="1759236"/>
              <a:ext cx="857369" cy="260243"/>
            </a:xfrm>
            <a:custGeom>
              <a:rect b="b" l="l" r="r" t="t"/>
              <a:pathLst>
                <a:path extrusionOk="0" h="2360" w="7775">
                  <a:moveTo>
                    <a:pt x="586" y="0"/>
                  </a:moveTo>
                  <a:lnTo>
                    <a:pt x="0" y="147"/>
                  </a:lnTo>
                  <a:lnTo>
                    <a:pt x="6450" y="2360"/>
                  </a:lnTo>
                  <a:lnTo>
                    <a:pt x="7774" y="147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177701" y="1759236"/>
              <a:ext cx="845680" cy="173348"/>
            </a:xfrm>
            <a:custGeom>
              <a:rect b="b" l="l" r="r" t="t"/>
              <a:pathLst>
                <a:path extrusionOk="0" h="1572" w="7669">
                  <a:moveTo>
                    <a:pt x="243" y="0"/>
                  </a:moveTo>
                  <a:lnTo>
                    <a:pt x="0" y="81"/>
                  </a:lnTo>
                  <a:lnTo>
                    <a:pt x="7288" y="1571"/>
                  </a:lnTo>
                  <a:lnTo>
                    <a:pt x="7668" y="131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848595" y="1883292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3" y="0"/>
                  </a:moveTo>
                  <a:cubicBezTo>
                    <a:pt x="2123" y="0"/>
                    <a:pt x="873" y="371"/>
                    <a:pt x="132" y="1020"/>
                  </a:cubicBezTo>
                  <a:cubicBezTo>
                    <a:pt x="38" y="1101"/>
                    <a:pt x="1" y="1232"/>
                    <a:pt x="35" y="1353"/>
                  </a:cubicBezTo>
                  <a:cubicBezTo>
                    <a:pt x="35" y="1356"/>
                    <a:pt x="35" y="1359"/>
                    <a:pt x="35" y="1363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6" y="1598"/>
                    <a:pt x="367" y="1597"/>
                    <a:pt x="378" y="1596"/>
                  </a:cubicBezTo>
                  <a:cubicBezTo>
                    <a:pt x="771" y="1559"/>
                    <a:pt x="1650" y="1437"/>
                    <a:pt x="2385" y="1098"/>
                  </a:cubicBezTo>
                  <a:cubicBezTo>
                    <a:pt x="2148" y="147"/>
                    <a:pt x="2123" y="0"/>
                    <a:pt x="2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094115" y="1709393"/>
              <a:ext cx="1587814" cy="472077"/>
            </a:xfrm>
            <a:custGeom>
              <a:rect b="b" l="l" r="r" t="t"/>
              <a:pathLst>
                <a:path extrusionOk="0" h="4281" w="14399">
                  <a:moveTo>
                    <a:pt x="13968" y="0"/>
                  </a:moveTo>
                  <a:cubicBezTo>
                    <a:pt x="13816" y="31"/>
                    <a:pt x="13644" y="72"/>
                    <a:pt x="13557" y="103"/>
                  </a:cubicBezTo>
                  <a:cubicBezTo>
                    <a:pt x="13370" y="165"/>
                    <a:pt x="13345" y="175"/>
                    <a:pt x="13189" y="452"/>
                  </a:cubicBezTo>
                  <a:cubicBezTo>
                    <a:pt x="13660" y="271"/>
                    <a:pt x="14398" y="256"/>
                    <a:pt x="14398" y="256"/>
                  </a:cubicBezTo>
                  <a:cubicBezTo>
                    <a:pt x="14342" y="190"/>
                    <a:pt x="14211" y="72"/>
                    <a:pt x="13968" y="0"/>
                  </a:cubicBezTo>
                  <a:close/>
                  <a:moveTo>
                    <a:pt x="11724" y="599"/>
                  </a:moveTo>
                  <a:cubicBezTo>
                    <a:pt x="11680" y="599"/>
                    <a:pt x="11646" y="636"/>
                    <a:pt x="11646" y="680"/>
                  </a:cubicBezTo>
                  <a:lnTo>
                    <a:pt x="11646" y="792"/>
                  </a:lnTo>
                  <a:cubicBezTo>
                    <a:pt x="11646" y="836"/>
                    <a:pt x="11680" y="870"/>
                    <a:pt x="11724" y="870"/>
                  </a:cubicBezTo>
                  <a:cubicBezTo>
                    <a:pt x="11771" y="870"/>
                    <a:pt x="11805" y="836"/>
                    <a:pt x="11805" y="792"/>
                  </a:cubicBezTo>
                  <a:lnTo>
                    <a:pt x="11805" y="680"/>
                  </a:lnTo>
                  <a:cubicBezTo>
                    <a:pt x="11805" y="636"/>
                    <a:pt x="11771" y="599"/>
                    <a:pt x="11724" y="599"/>
                  </a:cubicBezTo>
                  <a:close/>
                  <a:moveTo>
                    <a:pt x="11369" y="736"/>
                  </a:moveTo>
                  <a:cubicBezTo>
                    <a:pt x="11325" y="736"/>
                    <a:pt x="11291" y="770"/>
                    <a:pt x="11291" y="814"/>
                  </a:cubicBezTo>
                  <a:lnTo>
                    <a:pt x="11291" y="926"/>
                  </a:lnTo>
                  <a:cubicBezTo>
                    <a:pt x="11291" y="973"/>
                    <a:pt x="11325" y="1007"/>
                    <a:pt x="11369" y="1007"/>
                  </a:cubicBezTo>
                  <a:cubicBezTo>
                    <a:pt x="11415" y="1007"/>
                    <a:pt x="11450" y="973"/>
                    <a:pt x="11450" y="926"/>
                  </a:cubicBezTo>
                  <a:lnTo>
                    <a:pt x="11450" y="814"/>
                  </a:lnTo>
                  <a:cubicBezTo>
                    <a:pt x="11450" y="770"/>
                    <a:pt x="11415" y="736"/>
                    <a:pt x="11369" y="736"/>
                  </a:cubicBezTo>
                  <a:close/>
                  <a:moveTo>
                    <a:pt x="11013" y="870"/>
                  </a:moveTo>
                  <a:cubicBezTo>
                    <a:pt x="10970" y="870"/>
                    <a:pt x="10935" y="907"/>
                    <a:pt x="10935" y="951"/>
                  </a:cubicBezTo>
                  <a:lnTo>
                    <a:pt x="10935" y="1063"/>
                  </a:lnTo>
                  <a:cubicBezTo>
                    <a:pt x="10935" y="1107"/>
                    <a:pt x="10970" y="1144"/>
                    <a:pt x="11013" y="1144"/>
                  </a:cubicBezTo>
                  <a:cubicBezTo>
                    <a:pt x="11057" y="1144"/>
                    <a:pt x="11094" y="1107"/>
                    <a:pt x="11094" y="1063"/>
                  </a:cubicBezTo>
                  <a:lnTo>
                    <a:pt x="11094" y="951"/>
                  </a:lnTo>
                  <a:cubicBezTo>
                    <a:pt x="11094" y="907"/>
                    <a:pt x="11057" y="870"/>
                    <a:pt x="11013" y="870"/>
                  </a:cubicBezTo>
                  <a:close/>
                  <a:moveTo>
                    <a:pt x="10658" y="966"/>
                  </a:moveTo>
                  <a:cubicBezTo>
                    <a:pt x="10614" y="966"/>
                    <a:pt x="10577" y="1001"/>
                    <a:pt x="10577" y="1044"/>
                  </a:cubicBezTo>
                  <a:lnTo>
                    <a:pt x="10577" y="1157"/>
                  </a:lnTo>
                  <a:cubicBezTo>
                    <a:pt x="10577" y="1200"/>
                    <a:pt x="10614" y="1238"/>
                    <a:pt x="10658" y="1238"/>
                  </a:cubicBezTo>
                  <a:cubicBezTo>
                    <a:pt x="10702" y="1238"/>
                    <a:pt x="10739" y="1200"/>
                    <a:pt x="10739" y="1157"/>
                  </a:cubicBezTo>
                  <a:lnTo>
                    <a:pt x="10739" y="1044"/>
                  </a:lnTo>
                  <a:cubicBezTo>
                    <a:pt x="10739" y="1001"/>
                    <a:pt x="10702" y="966"/>
                    <a:pt x="10658" y="966"/>
                  </a:cubicBezTo>
                  <a:close/>
                  <a:moveTo>
                    <a:pt x="10303" y="1100"/>
                  </a:moveTo>
                  <a:cubicBezTo>
                    <a:pt x="10259" y="1100"/>
                    <a:pt x="10222" y="1138"/>
                    <a:pt x="10222" y="1182"/>
                  </a:cubicBezTo>
                  <a:lnTo>
                    <a:pt x="10222" y="1294"/>
                  </a:lnTo>
                  <a:cubicBezTo>
                    <a:pt x="10222" y="1337"/>
                    <a:pt x="10259" y="1375"/>
                    <a:pt x="10303" y="1375"/>
                  </a:cubicBezTo>
                  <a:cubicBezTo>
                    <a:pt x="10346" y="1375"/>
                    <a:pt x="10384" y="1337"/>
                    <a:pt x="10384" y="1294"/>
                  </a:cubicBezTo>
                  <a:lnTo>
                    <a:pt x="10384" y="1182"/>
                  </a:lnTo>
                  <a:cubicBezTo>
                    <a:pt x="10384" y="1138"/>
                    <a:pt x="10346" y="1100"/>
                    <a:pt x="10303" y="1100"/>
                  </a:cubicBezTo>
                  <a:close/>
                  <a:moveTo>
                    <a:pt x="9947" y="1238"/>
                  </a:moveTo>
                  <a:cubicBezTo>
                    <a:pt x="9904" y="1238"/>
                    <a:pt x="9866" y="1272"/>
                    <a:pt x="9866" y="1319"/>
                  </a:cubicBezTo>
                  <a:lnTo>
                    <a:pt x="9866" y="1431"/>
                  </a:lnTo>
                  <a:cubicBezTo>
                    <a:pt x="9866" y="1475"/>
                    <a:pt x="9904" y="1509"/>
                    <a:pt x="9947" y="1509"/>
                  </a:cubicBezTo>
                  <a:cubicBezTo>
                    <a:pt x="9991" y="1509"/>
                    <a:pt x="10028" y="1475"/>
                    <a:pt x="10028" y="1431"/>
                  </a:cubicBezTo>
                  <a:lnTo>
                    <a:pt x="10028" y="1319"/>
                  </a:lnTo>
                  <a:cubicBezTo>
                    <a:pt x="10028" y="1272"/>
                    <a:pt x="9991" y="1238"/>
                    <a:pt x="9947" y="1238"/>
                  </a:cubicBezTo>
                  <a:close/>
                  <a:moveTo>
                    <a:pt x="9592" y="1369"/>
                  </a:moveTo>
                  <a:cubicBezTo>
                    <a:pt x="9548" y="1369"/>
                    <a:pt x="9511" y="1406"/>
                    <a:pt x="9511" y="1450"/>
                  </a:cubicBezTo>
                  <a:lnTo>
                    <a:pt x="9511" y="1562"/>
                  </a:lnTo>
                  <a:cubicBezTo>
                    <a:pt x="9511" y="1605"/>
                    <a:pt x="9548" y="1643"/>
                    <a:pt x="9592" y="1643"/>
                  </a:cubicBezTo>
                  <a:cubicBezTo>
                    <a:pt x="9636" y="1643"/>
                    <a:pt x="9673" y="1605"/>
                    <a:pt x="9673" y="1562"/>
                  </a:cubicBezTo>
                  <a:lnTo>
                    <a:pt x="9673" y="1450"/>
                  </a:lnTo>
                  <a:cubicBezTo>
                    <a:pt x="9673" y="1406"/>
                    <a:pt x="9636" y="1369"/>
                    <a:pt x="9592" y="1369"/>
                  </a:cubicBezTo>
                  <a:close/>
                  <a:moveTo>
                    <a:pt x="9055" y="1708"/>
                  </a:moveTo>
                  <a:cubicBezTo>
                    <a:pt x="9045" y="1708"/>
                    <a:pt x="9035" y="1709"/>
                    <a:pt x="9025" y="1711"/>
                  </a:cubicBezTo>
                  <a:cubicBezTo>
                    <a:pt x="8888" y="1739"/>
                    <a:pt x="8819" y="1948"/>
                    <a:pt x="8869" y="2179"/>
                  </a:cubicBezTo>
                  <a:cubicBezTo>
                    <a:pt x="8912" y="2392"/>
                    <a:pt x="9043" y="2550"/>
                    <a:pt x="9172" y="2550"/>
                  </a:cubicBezTo>
                  <a:cubicBezTo>
                    <a:pt x="9182" y="2550"/>
                    <a:pt x="9192" y="2549"/>
                    <a:pt x="9202" y="2547"/>
                  </a:cubicBezTo>
                  <a:cubicBezTo>
                    <a:pt x="9336" y="2519"/>
                    <a:pt x="9405" y="2307"/>
                    <a:pt x="9358" y="2076"/>
                  </a:cubicBezTo>
                  <a:cubicBezTo>
                    <a:pt x="9312" y="1863"/>
                    <a:pt x="9181" y="1708"/>
                    <a:pt x="9055" y="1708"/>
                  </a:cubicBezTo>
                  <a:close/>
                  <a:moveTo>
                    <a:pt x="6035" y="2675"/>
                  </a:moveTo>
                  <a:cubicBezTo>
                    <a:pt x="5992" y="2675"/>
                    <a:pt x="5957" y="2709"/>
                    <a:pt x="5957" y="2756"/>
                  </a:cubicBezTo>
                  <a:lnTo>
                    <a:pt x="5957" y="2868"/>
                  </a:lnTo>
                  <a:cubicBezTo>
                    <a:pt x="5957" y="2911"/>
                    <a:pt x="5992" y="2946"/>
                    <a:pt x="6035" y="2946"/>
                  </a:cubicBezTo>
                  <a:cubicBezTo>
                    <a:pt x="6082" y="2946"/>
                    <a:pt x="6116" y="2911"/>
                    <a:pt x="6116" y="2868"/>
                  </a:cubicBezTo>
                  <a:lnTo>
                    <a:pt x="6116" y="2756"/>
                  </a:lnTo>
                  <a:cubicBezTo>
                    <a:pt x="6116" y="2709"/>
                    <a:pt x="6082" y="2675"/>
                    <a:pt x="6035" y="2675"/>
                  </a:cubicBezTo>
                  <a:close/>
                  <a:moveTo>
                    <a:pt x="5680" y="2812"/>
                  </a:moveTo>
                  <a:cubicBezTo>
                    <a:pt x="5636" y="2812"/>
                    <a:pt x="5602" y="2846"/>
                    <a:pt x="5602" y="2890"/>
                  </a:cubicBezTo>
                  <a:lnTo>
                    <a:pt x="5602" y="3002"/>
                  </a:lnTo>
                  <a:cubicBezTo>
                    <a:pt x="5602" y="3046"/>
                    <a:pt x="5636" y="3083"/>
                    <a:pt x="5680" y="3083"/>
                  </a:cubicBezTo>
                  <a:cubicBezTo>
                    <a:pt x="5724" y="3083"/>
                    <a:pt x="5761" y="3046"/>
                    <a:pt x="5761" y="3002"/>
                  </a:cubicBezTo>
                  <a:lnTo>
                    <a:pt x="5761" y="2890"/>
                  </a:lnTo>
                  <a:cubicBezTo>
                    <a:pt x="5761" y="2846"/>
                    <a:pt x="5724" y="2812"/>
                    <a:pt x="5680" y="2812"/>
                  </a:cubicBezTo>
                  <a:close/>
                  <a:moveTo>
                    <a:pt x="5325" y="2946"/>
                  </a:moveTo>
                  <a:cubicBezTo>
                    <a:pt x="5281" y="2946"/>
                    <a:pt x="5244" y="2983"/>
                    <a:pt x="5244" y="3027"/>
                  </a:cubicBezTo>
                  <a:lnTo>
                    <a:pt x="5244" y="3139"/>
                  </a:lnTo>
                  <a:cubicBezTo>
                    <a:pt x="5244" y="3183"/>
                    <a:pt x="5281" y="3220"/>
                    <a:pt x="5325" y="3220"/>
                  </a:cubicBezTo>
                  <a:cubicBezTo>
                    <a:pt x="5368" y="3220"/>
                    <a:pt x="5406" y="3183"/>
                    <a:pt x="5406" y="3139"/>
                  </a:cubicBezTo>
                  <a:lnTo>
                    <a:pt x="5406" y="3027"/>
                  </a:lnTo>
                  <a:cubicBezTo>
                    <a:pt x="5406" y="2983"/>
                    <a:pt x="5368" y="2946"/>
                    <a:pt x="5325" y="2946"/>
                  </a:cubicBezTo>
                  <a:close/>
                  <a:moveTo>
                    <a:pt x="581" y="3304"/>
                  </a:moveTo>
                  <a:cubicBezTo>
                    <a:pt x="511" y="3304"/>
                    <a:pt x="441" y="3319"/>
                    <a:pt x="378" y="3348"/>
                  </a:cubicBezTo>
                  <a:lnTo>
                    <a:pt x="38" y="3491"/>
                  </a:lnTo>
                  <a:cubicBezTo>
                    <a:pt x="1" y="3507"/>
                    <a:pt x="4" y="3563"/>
                    <a:pt x="44" y="3572"/>
                  </a:cubicBezTo>
                  <a:lnTo>
                    <a:pt x="2398" y="4280"/>
                  </a:lnTo>
                  <a:cubicBezTo>
                    <a:pt x="2398" y="4280"/>
                    <a:pt x="2404" y="4280"/>
                    <a:pt x="2417" y="4280"/>
                  </a:cubicBezTo>
                  <a:cubicBezTo>
                    <a:pt x="2542" y="4280"/>
                    <a:pt x="3269" y="4259"/>
                    <a:pt x="3601" y="3790"/>
                  </a:cubicBezTo>
                  <a:lnTo>
                    <a:pt x="662" y="3310"/>
                  </a:lnTo>
                  <a:cubicBezTo>
                    <a:pt x="635" y="3306"/>
                    <a:pt x="608" y="3304"/>
                    <a:pt x="581" y="3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336657" y="2038334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1" y="0"/>
                  </a:moveTo>
                  <a:cubicBezTo>
                    <a:pt x="2121" y="0"/>
                    <a:pt x="874" y="371"/>
                    <a:pt x="132" y="1019"/>
                  </a:cubicBezTo>
                  <a:cubicBezTo>
                    <a:pt x="35" y="1104"/>
                    <a:pt x="1" y="1235"/>
                    <a:pt x="32" y="1356"/>
                  </a:cubicBezTo>
                  <a:cubicBezTo>
                    <a:pt x="35" y="1356"/>
                    <a:pt x="35" y="1359"/>
                    <a:pt x="35" y="1362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7" y="1598"/>
                    <a:pt x="367" y="1597"/>
                    <a:pt x="378" y="1596"/>
                  </a:cubicBezTo>
                  <a:cubicBezTo>
                    <a:pt x="768" y="1559"/>
                    <a:pt x="1650" y="1437"/>
                    <a:pt x="2385" y="1097"/>
                  </a:cubicBezTo>
                  <a:cubicBezTo>
                    <a:pt x="2149" y="147"/>
                    <a:pt x="2121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3316864" y="1714466"/>
              <a:ext cx="1455487" cy="516516"/>
            </a:xfrm>
            <a:custGeom>
              <a:rect b="b" l="l" r="r" t="t"/>
              <a:pathLst>
                <a:path extrusionOk="0" h="4684" w="13199">
                  <a:moveTo>
                    <a:pt x="10677" y="1"/>
                  </a:moveTo>
                  <a:lnTo>
                    <a:pt x="10677" y="1"/>
                  </a:lnTo>
                  <a:cubicBezTo>
                    <a:pt x="10533" y="38"/>
                    <a:pt x="10380" y="85"/>
                    <a:pt x="10212" y="144"/>
                  </a:cubicBezTo>
                  <a:cubicBezTo>
                    <a:pt x="10000" y="257"/>
                    <a:pt x="10059" y="955"/>
                    <a:pt x="10106" y="1104"/>
                  </a:cubicBezTo>
                  <a:lnTo>
                    <a:pt x="10546" y="958"/>
                  </a:lnTo>
                  <a:cubicBezTo>
                    <a:pt x="10511" y="481"/>
                    <a:pt x="10677" y="4"/>
                    <a:pt x="10677" y="1"/>
                  </a:cubicBezTo>
                  <a:close/>
                  <a:moveTo>
                    <a:pt x="5141" y="2401"/>
                  </a:moveTo>
                  <a:lnTo>
                    <a:pt x="5141" y="2401"/>
                  </a:lnTo>
                  <a:cubicBezTo>
                    <a:pt x="5075" y="2448"/>
                    <a:pt x="5013" y="2498"/>
                    <a:pt x="4954" y="2551"/>
                  </a:cubicBezTo>
                  <a:cubicBezTo>
                    <a:pt x="4860" y="2632"/>
                    <a:pt x="4823" y="2763"/>
                    <a:pt x="4857" y="2884"/>
                  </a:cubicBezTo>
                  <a:cubicBezTo>
                    <a:pt x="4857" y="2887"/>
                    <a:pt x="4857" y="2890"/>
                    <a:pt x="4857" y="2894"/>
                  </a:cubicBezTo>
                  <a:cubicBezTo>
                    <a:pt x="4898" y="3033"/>
                    <a:pt x="5025" y="3129"/>
                    <a:pt x="5168" y="3129"/>
                  </a:cubicBezTo>
                  <a:cubicBezTo>
                    <a:pt x="5178" y="3129"/>
                    <a:pt x="5189" y="3128"/>
                    <a:pt x="5200" y="3127"/>
                  </a:cubicBezTo>
                  <a:cubicBezTo>
                    <a:pt x="5247" y="3121"/>
                    <a:pt x="5300" y="3118"/>
                    <a:pt x="5359" y="3109"/>
                  </a:cubicBezTo>
                  <a:cubicBezTo>
                    <a:pt x="5069" y="2825"/>
                    <a:pt x="5141" y="2404"/>
                    <a:pt x="5141" y="2401"/>
                  </a:cubicBezTo>
                  <a:close/>
                  <a:moveTo>
                    <a:pt x="2582" y="2990"/>
                  </a:moveTo>
                  <a:lnTo>
                    <a:pt x="2248" y="3118"/>
                  </a:lnTo>
                  <a:cubicBezTo>
                    <a:pt x="2151" y="3570"/>
                    <a:pt x="2248" y="4022"/>
                    <a:pt x="2248" y="4022"/>
                  </a:cubicBezTo>
                  <a:lnTo>
                    <a:pt x="2582" y="3900"/>
                  </a:lnTo>
                  <a:cubicBezTo>
                    <a:pt x="2507" y="3395"/>
                    <a:pt x="2582" y="2990"/>
                    <a:pt x="2582" y="2990"/>
                  </a:cubicBezTo>
                  <a:close/>
                  <a:moveTo>
                    <a:pt x="11450" y="2938"/>
                  </a:moveTo>
                  <a:cubicBezTo>
                    <a:pt x="11434" y="2938"/>
                    <a:pt x="11418" y="2940"/>
                    <a:pt x="11403" y="2943"/>
                  </a:cubicBezTo>
                  <a:cubicBezTo>
                    <a:pt x="11213" y="2984"/>
                    <a:pt x="11110" y="3261"/>
                    <a:pt x="11175" y="3561"/>
                  </a:cubicBezTo>
                  <a:cubicBezTo>
                    <a:pt x="11232" y="3838"/>
                    <a:pt x="11410" y="4039"/>
                    <a:pt x="11586" y="4039"/>
                  </a:cubicBezTo>
                  <a:cubicBezTo>
                    <a:pt x="11602" y="4039"/>
                    <a:pt x="11618" y="4038"/>
                    <a:pt x="11633" y="4034"/>
                  </a:cubicBezTo>
                  <a:cubicBezTo>
                    <a:pt x="11824" y="3994"/>
                    <a:pt x="11926" y="3720"/>
                    <a:pt x="11861" y="3417"/>
                  </a:cubicBezTo>
                  <a:cubicBezTo>
                    <a:pt x="11804" y="3140"/>
                    <a:pt x="11626" y="2938"/>
                    <a:pt x="11450" y="2938"/>
                  </a:cubicBezTo>
                  <a:close/>
                  <a:moveTo>
                    <a:pt x="9567" y="3807"/>
                  </a:moveTo>
                  <a:cubicBezTo>
                    <a:pt x="9501" y="3857"/>
                    <a:pt x="9439" y="3907"/>
                    <a:pt x="9380" y="3956"/>
                  </a:cubicBezTo>
                  <a:cubicBezTo>
                    <a:pt x="9283" y="4041"/>
                    <a:pt x="9249" y="4172"/>
                    <a:pt x="9280" y="4293"/>
                  </a:cubicBezTo>
                  <a:cubicBezTo>
                    <a:pt x="9283" y="4293"/>
                    <a:pt x="9283" y="4296"/>
                    <a:pt x="9283" y="4299"/>
                  </a:cubicBezTo>
                  <a:cubicBezTo>
                    <a:pt x="9324" y="4439"/>
                    <a:pt x="9451" y="4535"/>
                    <a:pt x="9594" y="4535"/>
                  </a:cubicBezTo>
                  <a:cubicBezTo>
                    <a:pt x="9605" y="4535"/>
                    <a:pt x="9615" y="4534"/>
                    <a:pt x="9626" y="4533"/>
                  </a:cubicBezTo>
                  <a:cubicBezTo>
                    <a:pt x="9673" y="4530"/>
                    <a:pt x="9726" y="4524"/>
                    <a:pt x="9785" y="4518"/>
                  </a:cubicBezTo>
                  <a:cubicBezTo>
                    <a:pt x="9492" y="4231"/>
                    <a:pt x="9567" y="3810"/>
                    <a:pt x="9567" y="3807"/>
                  </a:cubicBezTo>
                  <a:close/>
                  <a:moveTo>
                    <a:pt x="12718" y="322"/>
                  </a:moveTo>
                  <a:lnTo>
                    <a:pt x="12718" y="322"/>
                  </a:lnTo>
                  <a:cubicBezTo>
                    <a:pt x="12796" y="391"/>
                    <a:pt x="12874" y="487"/>
                    <a:pt x="12846" y="590"/>
                  </a:cubicBezTo>
                  <a:cubicBezTo>
                    <a:pt x="12572" y="1270"/>
                    <a:pt x="7865" y="2784"/>
                    <a:pt x="5206" y="3632"/>
                  </a:cubicBezTo>
                  <a:cubicBezTo>
                    <a:pt x="2547" y="4480"/>
                    <a:pt x="1" y="4536"/>
                    <a:pt x="1" y="4536"/>
                  </a:cubicBezTo>
                  <a:lnTo>
                    <a:pt x="1" y="4683"/>
                  </a:lnTo>
                  <a:cubicBezTo>
                    <a:pt x="1" y="4683"/>
                    <a:pt x="61" y="4683"/>
                    <a:pt x="168" y="4683"/>
                  </a:cubicBezTo>
                  <a:cubicBezTo>
                    <a:pt x="826" y="4683"/>
                    <a:pt x="3268" y="4667"/>
                    <a:pt x="4573" y="4436"/>
                  </a:cubicBezTo>
                  <a:cubicBezTo>
                    <a:pt x="12784" y="1765"/>
                    <a:pt x="13198" y="1026"/>
                    <a:pt x="13108" y="631"/>
                  </a:cubicBezTo>
                  <a:cubicBezTo>
                    <a:pt x="13074" y="468"/>
                    <a:pt x="12887" y="375"/>
                    <a:pt x="12718" y="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554665" y="2052780"/>
              <a:ext cx="64730" cy="92849"/>
            </a:xfrm>
            <a:custGeom>
              <a:rect b="b" l="l" r="r" t="t"/>
              <a:pathLst>
                <a:path extrusionOk="0" h="842" w="587">
                  <a:moveTo>
                    <a:pt x="236" y="0"/>
                  </a:moveTo>
                  <a:cubicBezTo>
                    <a:pt x="226" y="0"/>
                    <a:pt x="216" y="1"/>
                    <a:pt x="206" y="3"/>
                  </a:cubicBezTo>
                  <a:cubicBezTo>
                    <a:pt x="69" y="31"/>
                    <a:pt x="0" y="243"/>
                    <a:pt x="47" y="474"/>
                  </a:cubicBezTo>
                  <a:cubicBezTo>
                    <a:pt x="93" y="687"/>
                    <a:pt x="224" y="842"/>
                    <a:pt x="350" y="842"/>
                  </a:cubicBezTo>
                  <a:cubicBezTo>
                    <a:pt x="360" y="842"/>
                    <a:pt x="370" y="841"/>
                    <a:pt x="380" y="839"/>
                  </a:cubicBezTo>
                  <a:cubicBezTo>
                    <a:pt x="518" y="811"/>
                    <a:pt x="586" y="602"/>
                    <a:pt x="536" y="371"/>
                  </a:cubicBezTo>
                  <a:cubicBezTo>
                    <a:pt x="493" y="158"/>
                    <a:pt x="362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9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Box-Cox </a:t>
            </a:r>
            <a:r>
              <a:rPr lang="en" sz="2000"/>
              <a:t>Transformation</a:t>
            </a:r>
            <a:endParaRPr sz="2000"/>
          </a:p>
        </p:txBody>
      </p:sp>
      <p:pic>
        <p:nvPicPr>
          <p:cNvPr id="1015" name="Google Shape;10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438" y="907600"/>
            <a:ext cx="6697134" cy="3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60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Logarithmic Transformation</a:t>
            </a:r>
            <a:endParaRPr sz="2000"/>
          </a:p>
        </p:txBody>
      </p:sp>
      <p:pic>
        <p:nvPicPr>
          <p:cNvPr id="1021" name="Google Shape;10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438" y="915125"/>
            <a:ext cx="6697134" cy="3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1"/>
          <p:cNvSpPr txBox="1"/>
          <p:nvPr>
            <p:ph type="title"/>
          </p:nvPr>
        </p:nvSpPr>
        <p:spPr>
          <a:xfrm>
            <a:off x="720000" y="418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Feature Selection</a:t>
            </a:r>
            <a:endParaRPr/>
          </a:p>
        </p:txBody>
      </p:sp>
      <p:sp>
        <p:nvSpPr>
          <p:cNvPr id="1027" name="Google Shape;1027;p61"/>
          <p:cNvSpPr txBox="1"/>
          <p:nvPr>
            <p:ph idx="1" type="subTitle"/>
          </p:nvPr>
        </p:nvSpPr>
        <p:spPr>
          <a:xfrm>
            <a:off x="892850" y="1087950"/>
            <a:ext cx="36909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</a:t>
            </a:r>
            <a:r>
              <a:rPr lang="en"/>
              <a:t>pply Standard Scaler to normalize whole dataset.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Selection using </a:t>
            </a:r>
            <a:r>
              <a:rPr lang="en"/>
              <a:t>ExtraTreesClassifier</a:t>
            </a:r>
            <a:r>
              <a:rPr lang="en"/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</a:t>
            </a:r>
            <a:r>
              <a:rPr lang="en"/>
              <a:t>shortlisted</a:t>
            </a:r>
            <a:r>
              <a:rPr lang="en"/>
              <a:t> top 15 feature for the training set.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split the dataset by 80-20 % for training and testing.</a:t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8" name="Google Shape;10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525" y="953050"/>
            <a:ext cx="4167775" cy="29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2"/>
          <p:cNvSpPr txBox="1"/>
          <p:nvPr>
            <p:ph type="title"/>
          </p:nvPr>
        </p:nvSpPr>
        <p:spPr>
          <a:xfrm>
            <a:off x="720000" y="418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Normalized Dataset</a:t>
            </a:r>
            <a:endParaRPr/>
          </a:p>
        </p:txBody>
      </p:sp>
      <p:pic>
        <p:nvPicPr>
          <p:cNvPr id="1034" name="Google Shape;103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250"/>
            <a:ext cx="8839199" cy="260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3"/>
          <p:cNvSpPr txBox="1"/>
          <p:nvPr>
            <p:ph idx="2" type="title"/>
          </p:nvPr>
        </p:nvSpPr>
        <p:spPr>
          <a:xfrm>
            <a:off x="1707679" y="1489925"/>
            <a:ext cx="147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40" name="Google Shape;1040;p63"/>
          <p:cNvSpPr txBox="1"/>
          <p:nvPr>
            <p:ph type="title"/>
          </p:nvPr>
        </p:nvSpPr>
        <p:spPr>
          <a:xfrm>
            <a:off x="1034475" y="2255525"/>
            <a:ext cx="3386700" cy="14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Methods Used</a:t>
            </a:r>
            <a:endParaRPr sz="3500"/>
          </a:p>
        </p:txBody>
      </p:sp>
      <p:grpSp>
        <p:nvGrpSpPr>
          <p:cNvPr id="1041" name="Google Shape;1041;p63"/>
          <p:cNvGrpSpPr/>
          <p:nvPr/>
        </p:nvGrpSpPr>
        <p:grpSpPr>
          <a:xfrm>
            <a:off x="4329056" y="1269995"/>
            <a:ext cx="1316573" cy="1759294"/>
            <a:chOff x="7952425" y="1416800"/>
            <a:chExt cx="1098517" cy="1467913"/>
          </a:xfrm>
        </p:grpSpPr>
        <p:sp>
          <p:nvSpPr>
            <p:cNvPr id="1042" name="Google Shape;1042;p63"/>
            <p:cNvSpPr/>
            <p:nvPr/>
          </p:nvSpPr>
          <p:spPr>
            <a:xfrm>
              <a:off x="7952425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5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5" y="17004"/>
                    <a:pt x="4901" y="17004"/>
                  </a:cubicBezTo>
                  <a:lnTo>
                    <a:pt x="7825" y="17004"/>
                  </a:lnTo>
                  <a:cubicBezTo>
                    <a:pt x="10521" y="17004"/>
                    <a:pt x="12725" y="14800"/>
                    <a:pt x="12725" y="12104"/>
                  </a:cubicBezTo>
                  <a:lnTo>
                    <a:pt x="12725" y="4900"/>
                  </a:lnTo>
                  <a:cubicBezTo>
                    <a:pt x="12725" y="2207"/>
                    <a:pt x="10521" y="0"/>
                    <a:pt x="7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8052564" y="1550520"/>
              <a:ext cx="898324" cy="1200470"/>
            </a:xfrm>
            <a:custGeom>
              <a:rect b="b" l="l" r="r" t="t"/>
              <a:pathLst>
                <a:path extrusionOk="0" h="13906" w="10406">
                  <a:moveTo>
                    <a:pt x="4006" y="1"/>
                  </a:moveTo>
                  <a:cubicBezTo>
                    <a:pt x="1802" y="1"/>
                    <a:pt x="1" y="1805"/>
                    <a:pt x="1" y="4009"/>
                  </a:cubicBezTo>
                  <a:lnTo>
                    <a:pt x="1" y="9900"/>
                  </a:lnTo>
                  <a:cubicBezTo>
                    <a:pt x="1" y="12104"/>
                    <a:pt x="1802" y="13906"/>
                    <a:pt x="4006" y="13906"/>
                  </a:cubicBezTo>
                  <a:lnTo>
                    <a:pt x="6397" y="13906"/>
                  </a:lnTo>
                  <a:cubicBezTo>
                    <a:pt x="8604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4" y="1"/>
                    <a:pt x="6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3"/>
            <p:cNvSpPr/>
            <p:nvPr/>
          </p:nvSpPr>
          <p:spPr>
            <a:xfrm>
              <a:off x="8102116" y="1616733"/>
              <a:ext cx="799220" cy="1068044"/>
            </a:xfrm>
            <a:custGeom>
              <a:rect b="b" l="l" r="r" t="t"/>
              <a:pathLst>
                <a:path extrusionOk="0" h="12372" w="9258">
                  <a:moveTo>
                    <a:pt x="3566" y="0"/>
                  </a:moveTo>
                  <a:cubicBezTo>
                    <a:pt x="1605" y="0"/>
                    <a:pt x="0" y="1606"/>
                    <a:pt x="0" y="3566"/>
                  </a:cubicBezTo>
                  <a:lnTo>
                    <a:pt x="0" y="8806"/>
                  </a:lnTo>
                  <a:cubicBezTo>
                    <a:pt x="0" y="10767"/>
                    <a:pt x="1605" y="12372"/>
                    <a:pt x="3566" y="12372"/>
                  </a:cubicBezTo>
                  <a:lnTo>
                    <a:pt x="5692" y="12372"/>
                  </a:lnTo>
                  <a:cubicBezTo>
                    <a:pt x="7652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2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3"/>
            <p:cNvSpPr/>
            <p:nvPr/>
          </p:nvSpPr>
          <p:spPr>
            <a:xfrm>
              <a:off x="8101253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2" y="1"/>
                  </a:moveTo>
                  <a:cubicBezTo>
                    <a:pt x="1986" y="1"/>
                    <a:pt x="702" y="789"/>
                    <a:pt x="1" y="1961"/>
                  </a:cubicBezTo>
                  <a:lnTo>
                    <a:pt x="9277" y="1961"/>
                  </a:lnTo>
                  <a:cubicBezTo>
                    <a:pt x="8576" y="789"/>
                    <a:pt x="7291" y="1"/>
                    <a:pt x="58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3"/>
            <p:cNvSpPr/>
            <p:nvPr/>
          </p:nvSpPr>
          <p:spPr>
            <a:xfrm>
              <a:off x="8367140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3"/>
            <p:cNvSpPr/>
            <p:nvPr/>
          </p:nvSpPr>
          <p:spPr>
            <a:xfrm>
              <a:off x="8102116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1873" y="1"/>
                  </a:moveTo>
                  <a:cubicBezTo>
                    <a:pt x="1471" y="1"/>
                    <a:pt x="1144" y="325"/>
                    <a:pt x="1144" y="730"/>
                  </a:cubicBezTo>
                  <a:cubicBezTo>
                    <a:pt x="1144" y="758"/>
                    <a:pt x="1147" y="786"/>
                    <a:pt x="1150" y="814"/>
                  </a:cubicBezTo>
                  <a:cubicBezTo>
                    <a:pt x="1066" y="758"/>
                    <a:pt x="969" y="727"/>
                    <a:pt x="860" y="727"/>
                  </a:cubicBezTo>
                  <a:cubicBezTo>
                    <a:pt x="580" y="727"/>
                    <a:pt x="352" y="954"/>
                    <a:pt x="352" y="1235"/>
                  </a:cubicBezTo>
                  <a:cubicBezTo>
                    <a:pt x="352" y="1263"/>
                    <a:pt x="355" y="1291"/>
                    <a:pt x="362" y="1319"/>
                  </a:cubicBezTo>
                  <a:cubicBezTo>
                    <a:pt x="256" y="1251"/>
                    <a:pt x="134" y="1207"/>
                    <a:pt x="0" y="1198"/>
                  </a:cubicBezTo>
                  <a:lnTo>
                    <a:pt x="0" y="2619"/>
                  </a:lnTo>
                  <a:cubicBezTo>
                    <a:pt x="0" y="4580"/>
                    <a:pt x="1605" y="6185"/>
                    <a:pt x="3566" y="6185"/>
                  </a:cubicBezTo>
                  <a:lnTo>
                    <a:pt x="4408" y="6185"/>
                  </a:lnTo>
                  <a:cubicBezTo>
                    <a:pt x="5302" y="5923"/>
                    <a:pt x="6187" y="5664"/>
                    <a:pt x="6187" y="5664"/>
                  </a:cubicBezTo>
                  <a:lnTo>
                    <a:pt x="6187" y="4605"/>
                  </a:lnTo>
                  <a:lnTo>
                    <a:pt x="5567" y="3392"/>
                  </a:lnTo>
                  <a:cubicBezTo>
                    <a:pt x="5583" y="3392"/>
                    <a:pt x="5601" y="3395"/>
                    <a:pt x="5617" y="3395"/>
                  </a:cubicBezTo>
                  <a:cubicBezTo>
                    <a:pt x="5897" y="3395"/>
                    <a:pt x="6125" y="3168"/>
                    <a:pt x="6125" y="2887"/>
                  </a:cubicBezTo>
                  <a:cubicBezTo>
                    <a:pt x="6125" y="2603"/>
                    <a:pt x="5897" y="2376"/>
                    <a:pt x="5617" y="2376"/>
                  </a:cubicBezTo>
                  <a:cubicBezTo>
                    <a:pt x="5589" y="2376"/>
                    <a:pt x="5561" y="2379"/>
                    <a:pt x="5536" y="2385"/>
                  </a:cubicBezTo>
                  <a:cubicBezTo>
                    <a:pt x="5580" y="2292"/>
                    <a:pt x="5604" y="2186"/>
                    <a:pt x="5604" y="2074"/>
                  </a:cubicBezTo>
                  <a:cubicBezTo>
                    <a:pt x="5604" y="1671"/>
                    <a:pt x="5277" y="1344"/>
                    <a:pt x="4875" y="1344"/>
                  </a:cubicBezTo>
                  <a:cubicBezTo>
                    <a:pt x="4607" y="1344"/>
                    <a:pt x="4376" y="1488"/>
                    <a:pt x="4249" y="1703"/>
                  </a:cubicBezTo>
                  <a:cubicBezTo>
                    <a:pt x="4155" y="1578"/>
                    <a:pt x="4009" y="1497"/>
                    <a:pt x="3843" y="1497"/>
                  </a:cubicBezTo>
                  <a:cubicBezTo>
                    <a:pt x="3740" y="1497"/>
                    <a:pt x="3647" y="1528"/>
                    <a:pt x="3569" y="1578"/>
                  </a:cubicBezTo>
                  <a:cubicBezTo>
                    <a:pt x="3575" y="1531"/>
                    <a:pt x="3582" y="1484"/>
                    <a:pt x="3582" y="1438"/>
                  </a:cubicBezTo>
                  <a:cubicBezTo>
                    <a:pt x="3582" y="1032"/>
                    <a:pt x="3254" y="708"/>
                    <a:pt x="2852" y="708"/>
                  </a:cubicBezTo>
                  <a:cubicBezTo>
                    <a:pt x="2765" y="708"/>
                    <a:pt x="2681" y="724"/>
                    <a:pt x="2603" y="752"/>
                  </a:cubicBezTo>
                  <a:cubicBezTo>
                    <a:pt x="2603" y="743"/>
                    <a:pt x="2603" y="736"/>
                    <a:pt x="2603" y="730"/>
                  </a:cubicBezTo>
                  <a:cubicBezTo>
                    <a:pt x="2603" y="325"/>
                    <a:pt x="2275" y="1"/>
                    <a:pt x="1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3"/>
            <p:cNvSpPr/>
            <p:nvPr/>
          </p:nvSpPr>
          <p:spPr>
            <a:xfrm>
              <a:off x="8193795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4443" y="1"/>
                  </a:moveTo>
                  <a:cubicBezTo>
                    <a:pt x="4178" y="1"/>
                    <a:pt x="3960" y="203"/>
                    <a:pt x="3938" y="462"/>
                  </a:cubicBezTo>
                  <a:cubicBezTo>
                    <a:pt x="3866" y="422"/>
                    <a:pt x="3782" y="400"/>
                    <a:pt x="3695" y="400"/>
                  </a:cubicBezTo>
                  <a:cubicBezTo>
                    <a:pt x="3414" y="400"/>
                    <a:pt x="3187" y="627"/>
                    <a:pt x="3187" y="908"/>
                  </a:cubicBezTo>
                  <a:cubicBezTo>
                    <a:pt x="3187" y="958"/>
                    <a:pt x="3193" y="1008"/>
                    <a:pt x="3208" y="1051"/>
                  </a:cubicBezTo>
                  <a:cubicBezTo>
                    <a:pt x="3127" y="1020"/>
                    <a:pt x="3040" y="1005"/>
                    <a:pt x="2950" y="1005"/>
                  </a:cubicBezTo>
                  <a:cubicBezTo>
                    <a:pt x="2548" y="1005"/>
                    <a:pt x="2220" y="1332"/>
                    <a:pt x="2220" y="1734"/>
                  </a:cubicBezTo>
                  <a:cubicBezTo>
                    <a:pt x="2220" y="1887"/>
                    <a:pt x="2267" y="2027"/>
                    <a:pt x="2348" y="2145"/>
                  </a:cubicBezTo>
                  <a:cubicBezTo>
                    <a:pt x="2286" y="2117"/>
                    <a:pt x="2220" y="2105"/>
                    <a:pt x="2149" y="2105"/>
                  </a:cubicBezTo>
                  <a:cubicBezTo>
                    <a:pt x="1946" y="2105"/>
                    <a:pt x="1768" y="2223"/>
                    <a:pt x="1687" y="2398"/>
                  </a:cubicBezTo>
                  <a:cubicBezTo>
                    <a:pt x="1569" y="2155"/>
                    <a:pt x="1323" y="1990"/>
                    <a:pt x="1033" y="1990"/>
                  </a:cubicBezTo>
                  <a:cubicBezTo>
                    <a:pt x="715" y="1990"/>
                    <a:pt x="444" y="2195"/>
                    <a:pt x="347" y="2479"/>
                  </a:cubicBezTo>
                  <a:cubicBezTo>
                    <a:pt x="272" y="2357"/>
                    <a:pt x="147" y="2270"/>
                    <a:pt x="1" y="2245"/>
                  </a:cubicBezTo>
                  <a:lnTo>
                    <a:pt x="1" y="2245"/>
                  </a:lnTo>
                  <a:cubicBezTo>
                    <a:pt x="646" y="2881"/>
                    <a:pt x="1531" y="3277"/>
                    <a:pt x="2504" y="3277"/>
                  </a:cubicBezTo>
                  <a:lnTo>
                    <a:pt x="4630" y="3277"/>
                  </a:lnTo>
                  <a:cubicBezTo>
                    <a:pt x="6304" y="3277"/>
                    <a:pt x="7716" y="2108"/>
                    <a:pt x="8096" y="549"/>
                  </a:cubicBezTo>
                  <a:lnTo>
                    <a:pt x="8096" y="549"/>
                  </a:lnTo>
                  <a:cubicBezTo>
                    <a:pt x="7778" y="627"/>
                    <a:pt x="7541" y="914"/>
                    <a:pt x="7541" y="1254"/>
                  </a:cubicBezTo>
                  <a:cubicBezTo>
                    <a:pt x="7541" y="1273"/>
                    <a:pt x="7544" y="1288"/>
                    <a:pt x="7544" y="1304"/>
                  </a:cubicBezTo>
                  <a:cubicBezTo>
                    <a:pt x="7494" y="1288"/>
                    <a:pt x="7444" y="1279"/>
                    <a:pt x="7391" y="1279"/>
                  </a:cubicBezTo>
                  <a:cubicBezTo>
                    <a:pt x="7273" y="1279"/>
                    <a:pt x="7164" y="1319"/>
                    <a:pt x="7077" y="1388"/>
                  </a:cubicBezTo>
                  <a:cubicBezTo>
                    <a:pt x="7080" y="1369"/>
                    <a:pt x="7080" y="1354"/>
                    <a:pt x="7080" y="1335"/>
                  </a:cubicBezTo>
                  <a:cubicBezTo>
                    <a:pt x="7080" y="1054"/>
                    <a:pt x="6852" y="827"/>
                    <a:pt x="6572" y="827"/>
                  </a:cubicBezTo>
                  <a:cubicBezTo>
                    <a:pt x="6469" y="827"/>
                    <a:pt x="6375" y="858"/>
                    <a:pt x="6297" y="908"/>
                  </a:cubicBezTo>
                  <a:cubicBezTo>
                    <a:pt x="6307" y="858"/>
                    <a:pt x="6313" y="805"/>
                    <a:pt x="6313" y="749"/>
                  </a:cubicBezTo>
                  <a:cubicBezTo>
                    <a:pt x="6313" y="347"/>
                    <a:pt x="5986" y="20"/>
                    <a:pt x="5584" y="20"/>
                  </a:cubicBezTo>
                  <a:cubicBezTo>
                    <a:pt x="5306" y="20"/>
                    <a:pt x="5063" y="175"/>
                    <a:pt x="4941" y="406"/>
                  </a:cubicBezTo>
                  <a:cubicBezTo>
                    <a:pt x="4892" y="175"/>
                    <a:pt x="4689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63"/>
          <p:cNvGrpSpPr/>
          <p:nvPr/>
        </p:nvGrpSpPr>
        <p:grpSpPr>
          <a:xfrm>
            <a:off x="6689768" y="1269995"/>
            <a:ext cx="1316573" cy="1759294"/>
            <a:chOff x="9922147" y="1416800"/>
            <a:chExt cx="1098517" cy="1467913"/>
          </a:xfrm>
        </p:grpSpPr>
        <p:sp>
          <p:nvSpPr>
            <p:cNvPr id="1050" name="Google Shape;1050;p63"/>
            <p:cNvSpPr/>
            <p:nvPr/>
          </p:nvSpPr>
          <p:spPr>
            <a:xfrm>
              <a:off x="9922147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4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4" y="17004"/>
                    <a:pt x="4901" y="17004"/>
                  </a:cubicBezTo>
                  <a:lnTo>
                    <a:pt x="7824" y="17004"/>
                  </a:lnTo>
                  <a:cubicBezTo>
                    <a:pt x="10521" y="17004"/>
                    <a:pt x="12724" y="14800"/>
                    <a:pt x="12724" y="12104"/>
                  </a:cubicBezTo>
                  <a:lnTo>
                    <a:pt x="12724" y="4900"/>
                  </a:lnTo>
                  <a:cubicBezTo>
                    <a:pt x="12724" y="2207"/>
                    <a:pt x="10521" y="0"/>
                    <a:pt x="7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3"/>
            <p:cNvSpPr/>
            <p:nvPr/>
          </p:nvSpPr>
          <p:spPr>
            <a:xfrm>
              <a:off x="10022286" y="1550520"/>
              <a:ext cx="898238" cy="1200470"/>
            </a:xfrm>
            <a:custGeom>
              <a:rect b="b" l="l" r="r" t="t"/>
              <a:pathLst>
                <a:path extrusionOk="0" h="13906" w="10405">
                  <a:moveTo>
                    <a:pt x="4009" y="1"/>
                  </a:moveTo>
                  <a:cubicBezTo>
                    <a:pt x="1802" y="1"/>
                    <a:pt x="0" y="1805"/>
                    <a:pt x="0" y="4009"/>
                  </a:cubicBezTo>
                  <a:lnTo>
                    <a:pt x="0" y="9900"/>
                  </a:lnTo>
                  <a:cubicBezTo>
                    <a:pt x="0" y="12104"/>
                    <a:pt x="1802" y="13906"/>
                    <a:pt x="4009" y="13906"/>
                  </a:cubicBezTo>
                  <a:lnTo>
                    <a:pt x="6399" y="13906"/>
                  </a:lnTo>
                  <a:cubicBezTo>
                    <a:pt x="8603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3" y="1"/>
                    <a:pt x="6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3"/>
            <p:cNvSpPr/>
            <p:nvPr/>
          </p:nvSpPr>
          <p:spPr>
            <a:xfrm>
              <a:off x="10071752" y="1616733"/>
              <a:ext cx="799306" cy="1068044"/>
            </a:xfrm>
            <a:custGeom>
              <a:rect b="b" l="l" r="r" t="t"/>
              <a:pathLst>
                <a:path extrusionOk="0" h="12372" w="9259">
                  <a:moveTo>
                    <a:pt x="3567" y="0"/>
                  </a:moveTo>
                  <a:cubicBezTo>
                    <a:pt x="1606" y="0"/>
                    <a:pt x="1" y="1606"/>
                    <a:pt x="1" y="3566"/>
                  </a:cubicBezTo>
                  <a:lnTo>
                    <a:pt x="1" y="8806"/>
                  </a:lnTo>
                  <a:cubicBezTo>
                    <a:pt x="1" y="10767"/>
                    <a:pt x="1606" y="12372"/>
                    <a:pt x="3567" y="12372"/>
                  </a:cubicBezTo>
                  <a:lnTo>
                    <a:pt x="5692" y="12372"/>
                  </a:lnTo>
                  <a:cubicBezTo>
                    <a:pt x="7653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3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3"/>
            <p:cNvSpPr/>
            <p:nvPr/>
          </p:nvSpPr>
          <p:spPr>
            <a:xfrm>
              <a:off x="10070975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5" y="1"/>
                  </a:moveTo>
                  <a:cubicBezTo>
                    <a:pt x="1986" y="1"/>
                    <a:pt x="702" y="789"/>
                    <a:pt x="0" y="1961"/>
                  </a:cubicBezTo>
                  <a:lnTo>
                    <a:pt x="9277" y="1961"/>
                  </a:lnTo>
                  <a:cubicBezTo>
                    <a:pt x="8575" y="789"/>
                    <a:pt x="7291" y="1"/>
                    <a:pt x="5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3"/>
            <p:cNvSpPr/>
            <p:nvPr/>
          </p:nvSpPr>
          <p:spPr>
            <a:xfrm>
              <a:off x="10336862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3"/>
            <p:cNvSpPr/>
            <p:nvPr/>
          </p:nvSpPr>
          <p:spPr>
            <a:xfrm>
              <a:off x="10336862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4314" y="1"/>
                  </a:moveTo>
                  <a:cubicBezTo>
                    <a:pt x="3912" y="1"/>
                    <a:pt x="3585" y="325"/>
                    <a:pt x="3585" y="730"/>
                  </a:cubicBezTo>
                  <a:cubicBezTo>
                    <a:pt x="3585" y="736"/>
                    <a:pt x="3585" y="743"/>
                    <a:pt x="3585" y="752"/>
                  </a:cubicBezTo>
                  <a:cubicBezTo>
                    <a:pt x="3507" y="724"/>
                    <a:pt x="3423" y="708"/>
                    <a:pt x="3335" y="708"/>
                  </a:cubicBezTo>
                  <a:cubicBezTo>
                    <a:pt x="2933" y="708"/>
                    <a:pt x="2606" y="1032"/>
                    <a:pt x="2606" y="1438"/>
                  </a:cubicBezTo>
                  <a:cubicBezTo>
                    <a:pt x="2606" y="1484"/>
                    <a:pt x="2609" y="1531"/>
                    <a:pt x="2618" y="1578"/>
                  </a:cubicBezTo>
                  <a:cubicBezTo>
                    <a:pt x="2540" y="1528"/>
                    <a:pt x="2447" y="1497"/>
                    <a:pt x="2344" y="1497"/>
                  </a:cubicBezTo>
                  <a:cubicBezTo>
                    <a:pt x="2179" y="1497"/>
                    <a:pt x="2032" y="1578"/>
                    <a:pt x="1939" y="1703"/>
                  </a:cubicBezTo>
                  <a:cubicBezTo>
                    <a:pt x="1811" y="1488"/>
                    <a:pt x="1577" y="1344"/>
                    <a:pt x="1312" y="1344"/>
                  </a:cubicBezTo>
                  <a:cubicBezTo>
                    <a:pt x="910" y="1344"/>
                    <a:pt x="583" y="1671"/>
                    <a:pt x="583" y="2074"/>
                  </a:cubicBezTo>
                  <a:cubicBezTo>
                    <a:pt x="583" y="2186"/>
                    <a:pt x="608" y="2292"/>
                    <a:pt x="651" y="2385"/>
                  </a:cubicBezTo>
                  <a:cubicBezTo>
                    <a:pt x="627" y="2379"/>
                    <a:pt x="598" y="2376"/>
                    <a:pt x="570" y="2376"/>
                  </a:cubicBezTo>
                  <a:cubicBezTo>
                    <a:pt x="290" y="2376"/>
                    <a:pt x="62" y="2603"/>
                    <a:pt x="62" y="2887"/>
                  </a:cubicBezTo>
                  <a:cubicBezTo>
                    <a:pt x="62" y="3168"/>
                    <a:pt x="290" y="3395"/>
                    <a:pt x="570" y="3395"/>
                  </a:cubicBezTo>
                  <a:cubicBezTo>
                    <a:pt x="586" y="3395"/>
                    <a:pt x="605" y="3392"/>
                    <a:pt x="620" y="3392"/>
                  </a:cubicBezTo>
                  <a:lnTo>
                    <a:pt x="0" y="4605"/>
                  </a:lnTo>
                  <a:lnTo>
                    <a:pt x="0" y="5664"/>
                  </a:lnTo>
                  <a:cubicBezTo>
                    <a:pt x="0" y="5664"/>
                    <a:pt x="885" y="5923"/>
                    <a:pt x="1780" y="6185"/>
                  </a:cubicBezTo>
                  <a:lnTo>
                    <a:pt x="2621" y="6185"/>
                  </a:lnTo>
                  <a:cubicBezTo>
                    <a:pt x="4582" y="6185"/>
                    <a:pt x="6187" y="4580"/>
                    <a:pt x="6187" y="2619"/>
                  </a:cubicBezTo>
                  <a:lnTo>
                    <a:pt x="6187" y="1198"/>
                  </a:lnTo>
                  <a:cubicBezTo>
                    <a:pt x="6053" y="1207"/>
                    <a:pt x="5932" y="1251"/>
                    <a:pt x="5826" y="1319"/>
                  </a:cubicBezTo>
                  <a:cubicBezTo>
                    <a:pt x="5832" y="1291"/>
                    <a:pt x="5835" y="1263"/>
                    <a:pt x="5835" y="1235"/>
                  </a:cubicBezTo>
                  <a:cubicBezTo>
                    <a:pt x="5835" y="954"/>
                    <a:pt x="5608" y="727"/>
                    <a:pt x="5324" y="727"/>
                  </a:cubicBezTo>
                  <a:cubicBezTo>
                    <a:pt x="5218" y="727"/>
                    <a:pt x="5121" y="758"/>
                    <a:pt x="5037" y="814"/>
                  </a:cubicBezTo>
                  <a:cubicBezTo>
                    <a:pt x="5040" y="786"/>
                    <a:pt x="5043" y="758"/>
                    <a:pt x="5043" y="730"/>
                  </a:cubicBezTo>
                  <a:cubicBezTo>
                    <a:pt x="5043" y="325"/>
                    <a:pt x="4716" y="1"/>
                    <a:pt x="4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3"/>
            <p:cNvSpPr/>
            <p:nvPr/>
          </p:nvSpPr>
          <p:spPr>
            <a:xfrm>
              <a:off x="10080384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3654" y="1"/>
                  </a:moveTo>
                  <a:cubicBezTo>
                    <a:pt x="3407" y="1"/>
                    <a:pt x="3205" y="175"/>
                    <a:pt x="3155" y="406"/>
                  </a:cubicBezTo>
                  <a:cubicBezTo>
                    <a:pt x="3033" y="175"/>
                    <a:pt x="2790" y="20"/>
                    <a:pt x="2513" y="20"/>
                  </a:cubicBezTo>
                  <a:cubicBezTo>
                    <a:pt x="2111" y="20"/>
                    <a:pt x="1783" y="347"/>
                    <a:pt x="1783" y="749"/>
                  </a:cubicBezTo>
                  <a:cubicBezTo>
                    <a:pt x="1783" y="805"/>
                    <a:pt x="1790" y="858"/>
                    <a:pt x="1799" y="908"/>
                  </a:cubicBezTo>
                  <a:cubicBezTo>
                    <a:pt x="1721" y="858"/>
                    <a:pt x="1628" y="827"/>
                    <a:pt x="1525" y="827"/>
                  </a:cubicBezTo>
                  <a:cubicBezTo>
                    <a:pt x="1244" y="827"/>
                    <a:pt x="1017" y="1054"/>
                    <a:pt x="1017" y="1335"/>
                  </a:cubicBezTo>
                  <a:cubicBezTo>
                    <a:pt x="1017" y="1354"/>
                    <a:pt x="1017" y="1369"/>
                    <a:pt x="1020" y="1388"/>
                  </a:cubicBezTo>
                  <a:cubicBezTo>
                    <a:pt x="932" y="1319"/>
                    <a:pt x="823" y="1279"/>
                    <a:pt x="705" y="1279"/>
                  </a:cubicBezTo>
                  <a:cubicBezTo>
                    <a:pt x="652" y="1279"/>
                    <a:pt x="599" y="1288"/>
                    <a:pt x="552" y="1304"/>
                  </a:cubicBezTo>
                  <a:cubicBezTo>
                    <a:pt x="552" y="1288"/>
                    <a:pt x="552" y="1273"/>
                    <a:pt x="552" y="1254"/>
                  </a:cubicBezTo>
                  <a:cubicBezTo>
                    <a:pt x="552" y="914"/>
                    <a:pt x="318" y="627"/>
                    <a:pt x="0" y="549"/>
                  </a:cubicBezTo>
                  <a:lnTo>
                    <a:pt x="0" y="549"/>
                  </a:lnTo>
                  <a:cubicBezTo>
                    <a:pt x="381" y="2108"/>
                    <a:pt x="1793" y="3277"/>
                    <a:pt x="3467" y="3277"/>
                  </a:cubicBezTo>
                  <a:lnTo>
                    <a:pt x="5592" y="3277"/>
                  </a:lnTo>
                  <a:cubicBezTo>
                    <a:pt x="6565" y="3277"/>
                    <a:pt x="7450" y="2881"/>
                    <a:pt x="8095" y="2245"/>
                  </a:cubicBezTo>
                  <a:lnTo>
                    <a:pt x="8095" y="2245"/>
                  </a:lnTo>
                  <a:cubicBezTo>
                    <a:pt x="7949" y="2270"/>
                    <a:pt x="7824" y="2357"/>
                    <a:pt x="7749" y="2479"/>
                  </a:cubicBezTo>
                  <a:cubicBezTo>
                    <a:pt x="7653" y="2195"/>
                    <a:pt x="7382" y="1990"/>
                    <a:pt x="7064" y="1990"/>
                  </a:cubicBezTo>
                  <a:cubicBezTo>
                    <a:pt x="6774" y="1990"/>
                    <a:pt x="6528" y="2155"/>
                    <a:pt x="6409" y="2398"/>
                  </a:cubicBezTo>
                  <a:cubicBezTo>
                    <a:pt x="6328" y="2223"/>
                    <a:pt x="6150" y="2105"/>
                    <a:pt x="5948" y="2105"/>
                  </a:cubicBezTo>
                  <a:cubicBezTo>
                    <a:pt x="5876" y="2105"/>
                    <a:pt x="5811" y="2117"/>
                    <a:pt x="5748" y="2145"/>
                  </a:cubicBezTo>
                  <a:cubicBezTo>
                    <a:pt x="5829" y="2027"/>
                    <a:pt x="5876" y="1887"/>
                    <a:pt x="5876" y="1734"/>
                  </a:cubicBezTo>
                  <a:cubicBezTo>
                    <a:pt x="5876" y="1332"/>
                    <a:pt x="5549" y="1005"/>
                    <a:pt x="5147" y="1005"/>
                  </a:cubicBezTo>
                  <a:cubicBezTo>
                    <a:pt x="5056" y="1005"/>
                    <a:pt x="4969" y="1020"/>
                    <a:pt x="4888" y="1051"/>
                  </a:cubicBezTo>
                  <a:cubicBezTo>
                    <a:pt x="4904" y="1008"/>
                    <a:pt x="4910" y="958"/>
                    <a:pt x="4910" y="908"/>
                  </a:cubicBezTo>
                  <a:cubicBezTo>
                    <a:pt x="4910" y="627"/>
                    <a:pt x="4682" y="400"/>
                    <a:pt x="4402" y="400"/>
                  </a:cubicBezTo>
                  <a:cubicBezTo>
                    <a:pt x="4314" y="400"/>
                    <a:pt x="4230" y="422"/>
                    <a:pt x="4159" y="462"/>
                  </a:cubicBezTo>
                  <a:cubicBezTo>
                    <a:pt x="4134" y="203"/>
                    <a:pt x="3919" y="1"/>
                    <a:pt x="3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63"/>
          <p:cNvGrpSpPr/>
          <p:nvPr/>
        </p:nvGrpSpPr>
        <p:grpSpPr>
          <a:xfrm>
            <a:off x="5170519" y="603179"/>
            <a:ext cx="2028599" cy="4545426"/>
            <a:chOff x="8654522" y="860424"/>
            <a:chExt cx="1692615" cy="3792596"/>
          </a:xfrm>
        </p:grpSpPr>
        <p:sp>
          <p:nvSpPr>
            <p:cNvPr id="1058" name="Google Shape;1058;p63"/>
            <p:cNvSpPr/>
            <p:nvPr/>
          </p:nvSpPr>
          <p:spPr>
            <a:xfrm>
              <a:off x="8954508" y="3934087"/>
              <a:ext cx="1095582" cy="718849"/>
            </a:xfrm>
            <a:custGeom>
              <a:rect b="b" l="l" r="r" t="t"/>
              <a:pathLst>
                <a:path extrusionOk="0" h="8327" w="12691">
                  <a:moveTo>
                    <a:pt x="6344" y="0"/>
                  </a:moveTo>
                  <a:lnTo>
                    <a:pt x="1" y="555"/>
                  </a:lnTo>
                  <a:lnTo>
                    <a:pt x="381" y="8326"/>
                  </a:lnTo>
                  <a:lnTo>
                    <a:pt x="5758" y="8326"/>
                  </a:lnTo>
                  <a:lnTo>
                    <a:pt x="6344" y="5137"/>
                  </a:lnTo>
                  <a:lnTo>
                    <a:pt x="6933" y="8326"/>
                  </a:lnTo>
                  <a:lnTo>
                    <a:pt x="12310" y="8326"/>
                  </a:lnTo>
                  <a:lnTo>
                    <a:pt x="12690" y="555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3"/>
            <p:cNvSpPr/>
            <p:nvPr/>
          </p:nvSpPr>
          <p:spPr>
            <a:xfrm>
              <a:off x="10017107" y="2130377"/>
              <a:ext cx="330030" cy="2074795"/>
            </a:xfrm>
            <a:custGeom>
              <a:rect b="b" l="l" r="r" t="t"/>
              <a:pathLst>
                <a:path extrusionOk="0" h="24034" w="3823">
                  <a:moveTo>
                    <a:pt x="665" y="1"/>
                  </a:moveTo>
                  <a:lnTo>
                    <a:pt x="1" y="24033"/>
                  </a:lnTo>
                  <a:lnTo>
                    <a:pt x="2791" y="24033"/>
                  </a:lnTo>
                  <a:cubicBezTo>
                    <a:pt x="2791" y="24033"/>
                    <a:pt x="3539" y="15608"/>
                    <a:pt x="3679" y="14227"/>
                  </a:cubicBezTo>
                  <a:cubicBezTo>
                    <a:pt x="3822" y="12849"/>
                    <a:pt x="3411" y="9664"/>
                    <a:pt x="3078" y="5237"/>
                  </a:cubicBezTo>
                  <a:cubicBezTo>
                    <a:pt x="2744" y="811"/>
                    <a:pt x="665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3"/>
            <p:cNvSpPr/>
            <p:nvPr/>
          </p:nvSpPr>
          <p:spPr>
            <a:xfrm>
              <a:off x="8654522" y="2130377"/>
              <a:ext cx="330203" cy="2074795"/>
            </a:xfrm>
            <a:custGeom>
              <a:rect b="b" l="l" r="r" t="t"/>
              <a:pathLst>
                <a:path extrusionOk="0" h="24034" w="3825">
                  <a:moveTo>
                    <a:pt x="3158" y="1"/>
                  </a:moveTo>
                  <a:cubicBezTo>
                    <a:pt x="3158" y="1"/>
                    <a:pt x="1079" y="811"/>
                    <a:pt x="745" y="5237"/>
                  </a:cubicBezTo>
                  <a:cubicBezTo>
                    <a:pt x="412" y="9664"/>
                    <a:pt x="0" y="12849"/>
                    <a:pt x="144" y="14227"/>
                  </a:cubicBezTo>
                  <a:cubicBezTo>
                    <a:pt x="287" y="15608"/>
                    <a:pt x="1032" y="24033"/>
                    <a:pt x="1032" y="24033"/>
                  </a:cubicBezTo>
                  <a:lnTo>
                    <a:pt x="3825" y="24033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3"/>
            <p:cNvSpPr/>
            <p:nvPr/>
          </p:nvSpPr>
          <p:spPr>
            <a:xfrm>
              <a:off x="8660738" y="3060892"/>
              <a:ext cx="1680451" cy="1144271"/>
            </a:xfrm>
            <a:custGeom>
              <a:rect b="b" l="l" r="r" t="t"/>
              <a:pathLst>
                <a:path extrusionOk="0" h="13255" w="19466">
                  <a:moveTo>
                    <a:pt x="203" y="1"/>
                  </a:moveTo>
                  <a:cubicBezTo>
                    <a:pt x="72" y="1572"/>
                    <a:pt x="0" y="2747"/>
                    <a:pt x="72" y="3448"/>
                  </a:cubicBezTo>
                  <a:cubicBezTo>
                    <a:pt x="97" y="3688"/>
                    <a:pt x="140" y="4137"/>
                    <a:pt x="193" y="4714"/>
                  </a:cubicBezTo>
                  <a:cubicBezTo>
                    <a:pt x="1259" y="4461"/>
                    <a:pt x="2054" y="3501"/>
                    <a:pt x="2054" y="2357"/>
                  </a:cubicBezTo>
                  <a:cubicBezTo>
                    <a:pt x="2054" y="1216"/>
                    <a:pt x="1266" y="259"/>
                    <a:pt x="203" y="1"/>
                  </a:cubicBezTo>
                  <a:close/>
                  <a:moveTo>
                    <a:pt x="19260" y="1"/>
                  </a:moveTo>
                  <a:cubicBezTo>
                    <a:pt x="18200" y="259"/>
                    <a:pt x="17409" y="1216"/>
                    <a:pt x="17409" y="2357"/>
                  </a:cubicBezTo>
                  <a:cubicBezTo>
                    <a:pt x="17409" y="3501"/>
                    <a:pt x="18204" y="4461"/>
                    <a:pt x="19273" y="4714"/>
                  </a:cubicBezTo>
                  <a:cubicBezTo>
                    <a:pt x="19326" y="4137"/>
                    <a:pt x="19366" y="3688"/>
                    <a:pt x="19391" y="3448"/>
                  </a:cubicBezTo>
                  <a:cubicBezTo>
                    <a:pt x="19466" y="2747"/>
                    <a:pt x="19394" y="1572"/>
                    <a:pt x="19260" y="1"/>
                  </a:cubicBezTo>
                  <a:close/>
                  <a:moveTo>
                    <a:pt x="820" y="11683"/>
                  </a:moveTo>
                  <a:cubicBezTo>
                    <a:pt x="904" y="12625"/>
                    <a:pt x="960" y="13254"/>
                    <a:pt x="960" y="13254"/>
                  </a:cubicBezTo>
                  <a:lnTo>
                    <a:pt x="3753" y="13254"/>
                  </a:lnTo>
                  <a:lnTo>
                    <a:pt x="3709" y="11683"/>
                  </a:lnTo>
                  <a:close/>
                  <a:moveTo>
                    <a:pt x="15757" y="11683"/>
                  </a:moveTo>
                  <a:lnTo>
                    <a:pt x="15713" y="13254"/>
                  </a:lnTo>
                  <a:lnTo>
                    <a:pt x="18503" y="13254"/>
                  </a:lnTo>
                  <a:cubicBezTo>
                    <a:pt x="18503" y="13254"/>
                    <a:pt x="18559" y="12625"/>
                    <a:pt x="18643" y="116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3"/>
            <p:cNvSpPr/>
            <p:nvPr/>
          </p:nvSpPr>
          <p:spPr>
            <a:xfrm>
              <a:off x="9500785" y="1907308"/>
              <a:ext cx="573733" cy="2162245"/>
            </a:xfrm>
            <a:custGeom>
              <a:rect b="b" l="l" r="r" t="t"/>
              <a:pathLst>
                <a:path extrusionOk="0" h="25047" w="6646">
                  <a:moveTo>
                    <a:pt x="1428" y="1"/>
                  </a:moveTo>
                  <a:lnTo>
                    <a:pt x="0" y="1032"/>
                  </a:lnTo>
                  <a:lnTo>
                    <a:pt x="0" y="25046"/>
                  </a:lnTo>
                  <a:cubicBezTo>
                    <a:pt x="3666" y="25046"/>
                    <a:pt x="6362" y="24033"/>
                    <a:pt x="6362" y="24033"/>
                  </a:cubicBezTo>
                  <a:lnTo>
                    <a:pt x="6646" y="2585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3"/>
            <p:cNvSpPr/>
            <p:nvPr/>
          </p:nvSpPr>
          <p:spPr>
            <a:xfrm>
              <a:off x="8927056" y="1907308"/>
              <a:ext cx="573819" cy="2162245"/>
            </a:xfrm>
            <a:custGeom>
              <a:rect b="b" l="l" r="r" t="t"/>
              <a:pathLst>
                <a:path extrusionOk="0" h="25047" w="6647">
                  <a:moveTo>
                    <a:pt x="5219" y="1"/>
                  </a:moveTo>
                  <a:lnTo>
                    <a:pt x="1" y="2585"/>
                  </a:lnTo>
                  <a:lnTo>
                    <a:pt x="285" y="24033"/>
                  </a:lnTo>
                  <a:cubicBezTo>
                    <a:pt x="285" y="24033"/>
                    <a:pt x="2984" y="25046"/>
                    <a:pt x="6646" y="25046"/>
                  </a:cubicBezTo>
                  <a:lnTo>
                    <a:pt x="6646" y="1032"/>
                  </a:lnTo>
                  <a:lnTo>
                    <a:pt x="52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3"/>
            <p:cNvSpPr/>
            <p:nvPr/>
          </p:nvSpPr>
          <p:spPr>
            <a:xfrm>
              <a:off x="8769682" y="4205067"/>
              <a:ext cx="1462561" cy="447953"/>
            </a:xfrm>
            <a:custGeom>
              <a:rect b="b" l="l" r="r" t="t"/>
              <a:pathLst>
                <a:path extrusionOk="0" h="5189" w="16942">
                  <a:moveTo>
                    <a:pt x="0" y="0"/>
                  </a:moveTo>
                  <a:cubicBezTo>
                    <a:pt x="0" y="0"/>
                    <a:pt x="272" y="2329"/>
                    <a:pt x="421" y="3273"/>
                  </a:cubicBezTo>
                  <a:cubicBezTo>
                    <a:pt x="552" y="4098"/>
                    <a:pt x="1101" y="5189"/>
                    <a:pt x="1337" y="5189"/>
                  </a:cubicBezTo>
                  <a:cubicBezTo>
                    <a:pt x="1372" y="5189"/>
                    <a:pt x="1400" y="5166"/>
                    <a:pt x="1419" y="5115"/>
                  </a:cubicBezTo>
                  <a:cubicBezTo>
                    <a:pt x="1565" y="4716"/>
                    <a:pt x="1419" y="2924"/>
                    <a:pt x="1419" y="2924"/>
                  </a:cubicBezTo>
                  <a:lnTo>
                    <a:pt x="1581" y="2924"/>
                  </a:lnTo>
                  <a:cubicBezTo>
                    <a:pt x="1917" y="2924"/>
                    <a:pt x="2189" y="2653"/>
                    <a:pt x="2189" y="2316"/>
                  </a:cubicBezTo>
                  <a:lnTo>
                    <a:pt x="2189" y="0"/>
                  </a:lnTo>
                  <a:close/>
                  <a:moveTo>
                    <a:pt x="14750" y="0"/>
                  </a:moveTo>
                  <a:lnTo>
                    <a:pt x="14750" y="2316"/>
                  </a:lnTo>
                  <a:cubicBezTo>
                    <a:pt x="14750" y="2653"/>
                    <a:pt x="15025" y="2924"/>
                    <a:pt x="15358" y="2924"/>
                  </a:cubicBezTo>
                  <a:lnTo>
                    <a:pt x="15523" y="2924"/>
                  </a:lnTo>
                  <a:cubicBezTo>
                    <a:pt x="15523" y="2924"/>
                    <a:pt x="15374" y="4716"/>
                    <a:pt x="15523" y="5115"/>
                  </a:cubicBezTo>
                  <a:cubicBezTo>
                    <a:pt x="15542" y="5166"/>
                    <a:pt x="15570" y="5189"/>
                    <a:pt x="15604" y="5189"/>
                  </a:cubicBezTo>
                  <a:cubicBezTo>
                    <a:pt x="15840" y="5189"/>
                    <a:pt x="16387" y="4098"/>
                    <a:pt x="16518" y="3273"/>
                  </a:cubicBezTo>
                  <a:cubicBezTo>
                    <a:pt x="16667" y="2329"/>
                    <a:pt x="16942" y="0"/>
                    <a:pt x="16942" y="0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3"/>
            <p:cNvSpPr/>
            <p:nvPr/>
          </p:nvSpPr>
          <p:spPr>
            <a:xfrm>
              <a:off x="8953731" y="2068480"/>
              <a:ext cx="1094201" cy="1770836"/>
            </a:xfrm>
            <a:custGeom>
              <a:rect b="b" l="l" r="r" t="t"/>
              <a:pathLst>
                <a:path extrusionOk="0" h="20513" w="12675">
                  <a:moveTo>
                    <a:pt x="1138" y="1"/>
                  </a:moveTo>
                  <a:lnTo>
                    <a:pt x="736" y="200"/>
                  </a:lnTo>
                  <a:lnTo>
                    <a:pt x="1066" y="2158"/>
                  </a:lnTo>
                  <a:lnTo>
                    <a:pt x="1487" y="2086"/>
                  </a:lnTo>
                  <a:lnTo>
                    <a:pt x="1138" y="1"/>
                  </a:lnTo>
                  <a:close/>
                  <a:moveTo>
                    <a:pt x="11540" y="1"/>
                  </a:moveTo>
                  <a:lnTo>
                    <a:pt x="11188" y="2086"/>
                  </a:lnTo>
                  <a:lnTo>
                    <a:pt x="11611" y="2158"/>
                  </a:lnTo>
                  <a:lnTo>
                    <a:pt x="11939" y="200"/>
                  </a:lnTo>
                  <a:lnTo>
                    <a:pt x="11540" y="1"/>
                  </a:lnTo>
                  <a:close/>
                  <a:moveTo>
                    <a:pt x="403" y="366"/>
                  </a:moveTo>
                  <a:lnTo>
                    <a:pt x="0" y="565"/>
                  </a:lnTo>
                  <a:lnTo>
                    <a:pt x="290" y="2289"/>
                  </a:lnTo>
                  <a:lnTo>
                    <a:pt x="714" y="2217"/>
                  </a:lnTo>
                  <a:lnTo>
                    <a:pt x="403" y="366"/>
                  </a:lnTo>
                  <a:close/>
                  <a:moveTo>
                    <a:pt x="12275" y="366"/>
                  </a:moveTo>
                  <a:lnTo>
                    <a:pt x="11961" y="2217"/>
                  </a:lnTo>
                  <a:lnTo>
                    <a:pt x="12384" y="2289"/>
                  </a:lnTo>
                  <a:lnTo>
                    <a:pt x="12674" y="565"/>
                  </a:lnTo>
                  <a:lnTo>
                    <a:pt x="12275" y="366"/>
                  </a:lnTo>
                  <a:close/>
                  <a:moveTo>
                    <a:pt x="5339" y="9806"/>
                  </a:moveTo>
                  <a:cubicBezTo>
                    <a:pt x="5076" y="9806"/>
                    <a:pt x="4865" y="10044"/>
                    <a:pt x="4919" y="10318"/>
                  </a:cubicBezTo>
                  <a:cubicBezTo>
                    <a:pt x="4950" y="10487"/>
                    <a:pt x="5087" y="10624"/>
                    <a:pt x="5256" y="10655"/>
                  </a:cubicBezTo>
                  <a:cubicBezTo>
                    <a:pt x="5284" y="10660"/>
                    <a:pt x="5311" y="10663"/>
                    <a:pt x="5338" y="10663"/>
                  </a:cubicBezTo>
                  <a:cubicBezTo>
                    <a:pt x="5601" y="10663"/>
                    <a:pt x="5811" y="10424"/>
                    <a:pt x="5758" y="10150"/>
                  </a:cubicBezTo>
                  <a:cubicBezTo>
                    <a:pt x="5726" y="9982"/>
                    <a:pt x="5589" y="9845"/>
                    <a:pt x="5421" y="9813"/>
                  </a:cubicBezTo>
                  <a:cubicBezTo>
                    <a:pt x="5393" y="9808"/>
                    <a:pt x="5366" y="9806"/>
                    <a:pt x="5339" y="9806"/>
                  </a:cubicBezTo>
                  <a:close/>
                  <a:moveTo>
                    <a:pt x="5339" y="14731"/>
                  </a:moveTo>
                  <a:cubicBezTo>
                    <a:pt x="5076" y="14731"/>
                    <a:pt x="4865" y="14969"/>
                    <a:pt x="4919" y="15243"/>
                  </a:cubicBezTo>
                  <a:cubicBezTo>
                    <a:pt x="4950" y="15412"/>
                    <a:pt x="5087" y="15549"/>
                    <a:pt x="5256" y="15580"/>
                  </a:cubicBezTo>
                  <a:cubicBezTo>
                    <a:pt x="5284" y="15585"/>
                    <a:pt x="5311" y="15588"/>
                    <a:pt x="5338" y="15588"/>
                  </a:cubicBezTo>
                  <a:cubicBezTo>
                    <a:pt x="5601" y="15588"/>
                    <a:pt x="5811" y="15349"/>
                    <a:pt x="5758" y="15075"/>
                  </a:cubicBezTo>
                  <a:cubicBezTo>
                    <a:pt x="5726" y="14907"/>
                    <a:pt x="5589" y="14769"/>
                    <a:pt x="5421" y="14738"/>
                  </a:cubicBezTo>
                  <a:cubicBezTo>
                    <a:pt x="5393" y="14733"/>
                    <a:pt x="5366" y="14731"/>
                    <a:pt x="5339" y="14731"/>
                  </a:cubicBezTo>
                  <a:close/>
                  <a:moveTo>
                    <a:pt x="5339" y="19656"/>
                  </a:moveTo>
                  <a:cubicBezTo>
                    <a:pt x="5076" y="19656"/>
                    <a:pt x="4865" y="19894"/>
                    <a:pt x="4919" y="20168"/>
                  </a:cubicBezTo>
                  <a:cubicBezTo>
                    <a:pt x="4950" y="20336"/>
                    <a:pt x="5087" y="20474"/>
                    <a:pt x="5256" y="20505"/>
                  </a:cubicBezTo>
                  <a:cubicBezTo>
                    <a:pt x="5284" y="20510"/>
                    <a:pt x="5311" y="20513"/>
                    <a:pt x="5338" y="20513"/>
                  </a:cubicBezTo>
                  <a:cubicBezTo>
                    <a:pt x="5601" y="20513"/>
                    <a:pt x="5811" y="20274"/>
                    <a:pt x="5758" y="20000"/>
                  </a:cubicBezTo>
                  <a:cubicBezTo>
                    <a:pt x="5726" y="19835"/>
                    <a:pt x="5589" y="19698"/>
                    <a:pt x="5421" y="19663"/>
                  </a:cubicBezTo>
                  <a:cubicBezTo>
                    <a:pt x="5393" y="19658"/>
                    <a:pt x="5366" y="19656"/>
                    <a:pt x="5339" y="19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3"/>
            <p:cNvSpPr/>
            <p:nvPr/>
          </p:nvSpPr>
          <p:spPr>
            <a:xfrm>
              <a:off x="9494570" y="2630899"/>
              <a:ext cx="12517" cy="1438648"/>
            </a:xfrm>
            <a:custGeom>
              <a:rect b="b" l="l" r="r" t="t"/>
              <a:pathLst>
                <a:path extrusionOk="0" h="16665" w="145">
                  <a:moveTo>
                    <a:pt x="1" y="0"/>
                  </a:moveTo>
                  <a:lnTo>
                    <a:pt x="1" y="16664"/>
                  </a:lnTo>
                  <a:lnTo>
                    <a:pt x="144" y="1666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3"/>
            <p:cNvSpPr/>
            <p:nvPr/>
          </p:nvSpPr>
          <p:spPr>
            <a:xfrm>
              <a:off x="9341512" y="1708757"/>
              <a:ext cx="307067" cy="357655"/>
            </a:xfrm>
            <a:custGeom>
              <a:rect b="b" l="l" r="r" t="t"/>
              <a:pathLst>
                <a:path extrusionOk="0" h="4143" w="3557">
                  <a:moveTo>
                    <a:pt x="0" y="0"/>
                  </a:moveTo>
                  <a:lnTo>
                    <a:pt x="0" y="2366"/>
                  </a:lnTo>
                  <a:cubicBezTo>
                    <a:pt x="0" y="3348"/>
                    <a:pt x="798" y="4143"/>
                    <a:pt x="1780" y="4143"/>
                  </a:cubicBezTo>
                  <a:cubicBezTo>
                    <a:pt x="2759" y="4143"/>
                    <a:pt x="3557" y="3348"/>
                    <a:pt x="3557" y="2366"/>
                  </a:cubicBezTo>
                  <a:lnTo>
                    <a:pt x="3557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3"/>
            <p:cNvSpPr/>
            <p:nvPr/>
          </p:nvSpPr>
          <p:spPr>
            <a:xfrm>
              <a:off x="9399869" y="1722742"/>
              <a:ext cx="248710" cy="155303"/>
            </a:xfrm>
            <a:custGeom>
              <a:rect b="b" l="l" r="r" t="t"/>
              <a:pathLst>
                <a:path extrusionOk="0" h="1799" w="2881">
                  <a:moveTo>
                    <a:pt x="2865" y="0"/>
                  </a:moveTo>
                  <a:lnTo>
                    <a:pt x="2229" y="172"/>
                  </a:lnTo>
                  <a:lnTo>
                    <a:pt x="1" y="842"/>
                  </a:lnTo>
                  <a:cubicBezTo>
                    <a:pt x="1" y="842"/>
                    <a:pt x="590" y="1799"/>
                    <a:pt x="2878" y="1799"/>
                  </a:cubicBezTo>
                  <a:cubicBezTo>
                    <a:pt x="2878" y="1796"/>
                    <a:pt x="2881" y="1793"/>
                    <a:pt x="2881" y="1790"/>
                  </a:cubicBezTo>
                  <a:lnTo>
                    <a:pt x="2881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3"/>
            <p:cNvSpPr/>
            <p:nvPr/>
          </p:nvSpPr>
          <p:spPr>
            <a:xfrm>
              <a:off x="9142615" y="979037"/>
              <a:ext cx="709439" cy="504239"/>
            </a:xfrm>
            <a:custGeom>
              <a:rect b="b" l="l" r="r" t="t"/>
              <a:pathLst>
                <a:path extrusionOk="0" h="5841" w="8218">
                  <a:moveTo>
                    <a:pt x="4758" y="0"/>
                  </a:moveTo>
                  <a:cubicBezTo>
                    <a:pt x="3488" y="0"/>
                    <a:pt x="2238" y="308"/>
                    <a:pt x="1481" y="941"/>
                  </a:cubicBezTo>
                  <a:cubicBezTo>
                    <a:pt x="1365" y="536"/>
                    <a:pt x="1245" y="315"/>
                    <a:pt x="1140" y="315"/>
                  </a:cubicBezTo>
                  <a:cubicBezTo>
                    <a:pt x="1022" y="315"/>
                    <a:pt x="923" y="593"/>
                    <a:pt x="870" y="1203"/>
                  </a:cubicBezTo>
                  <a:cubicBezTo>
                    <a:pt x="653" y="1137"/>
                    <a:pt x="488" y="1108"/>
                    <a:pt x="374" y="1108"/>
                  </a:cubicBezTo>
                  <a:cubicBezTo>
                    <a:pt x="1" y="1108"/>
                    <a:pt x="161" y="1419"/>
                    <a:pt x="805" y="1798"/>
                  </a:cubicBezTo>
                  <a:cubicBezTo>
                    <a:pt x="228" y="3136"/>
                    <a:pt x="755" y="5495"/>
                    <a:pt x="755" y="5495"/>
                  </a:cubicBezTo>
                  <a:cubicBezTo>
                    <a:pt x="755" y="5495"/>
                    <a:pt x="4776" y="5840"/>
                    <a:pt x="6505" y="5840"/>
                  </a:cubicBezTo>
                  <a:cubicBezTo>
                    <a:pt x="6949" y="5840"/>
                    <a:pt x="7242" y="5818"/>
                    <a:pt x="7276" y="5760"/>
                  </a:cubicBezTo>
                  <a:cubicBezTo>
                    <a:pt x="7441" y="5480"/>
                    <a:pt x="7628" y="3382"/>
                    <a:pt x="7628" y="3382"/>
                  </a:cubicBezTo>
                  <a:cubicBezTo>
                    <a:pt x="7628" y="3382"/>
                    <a:pt x="7625" y="3129"/>
                    <a:pt x="7640" y="2319"/>
                  </a:cubicBezTo>
                  <a:cubicBezTo>
                    <a:pt x="7659" y="1512"/>
                    <a:pt x="7952" y="1269"/>
                    <a:pt x="5973" y="923"/>
                  </a:cubicBezTo>
                  <a:cubicBezTo>
                    <a:pt x="5973" y="923"/>
                    <a:pt x="8217" y="611"/>
                    <a:pt x="6484" y="196"/>
                  </a:cubicBezTo>
                  <a:cubicBezTo>
                    <a:pt x="5936" y="66"/>
                    <a:pt x="5345" y="0"/>
                    <a:pt x="47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3"/>
            <p:cNvSpPr/>
            <p:nvPr/>
          </p:nvSpPr>
          <p:spPr>
            <a:xfrm>
              <a:off x="9113868" y="1168956"/>
              <a:ext cx="760718" cy="657988"/>
            </a:xfrm>
            <a:custGeom>
              <a:rect b="b" l="l" r="r" t="t"/>
              <a:pathLst>
                <a:path extrusionOk="0" h="7622" w="8812">
                  <a:moveTo>
                    <a:pt x="2332" y="1"/>
                  </a:moveTo>
                  <a:cubicBezTo>
                    <a:pt x="1802" y="568"/>
                    <a:pt x="1562" y="1307"/>
                    <a:pt x="1534" y="2073"/>
                  </a:cubicBezTo>
                  <a:cubicBezTo>
                    <a:pt x="1524" y="2419"/>
                    <a:pt x="1521" y="2800"/>
                    <a:pt x="1540" y="3192"/>
                  </a:cubicBezTo>
                  <a:cubicBezTo>
                    <a:pt x="1377" y="3078"/>
                    <a:pt x="1185" y="3017"/>
                    <a:pt x="995" y="3017"/>
                  </a:cubicBezTo>
                  <a:cubicBezTo>
                    <a:pt x="836" y="3017"/>
                    <a:pt x="678" y="3060"/>
                    <a:pt x="536" y="3149"/>
                  </a:cubicBezTo>
                  <a:cubicBezTo>
                    <a:pt x="112" y="3417"/>
                    <a:pt x="0" y="4003"/>
                    <a:pt x="287" y="4458"/>
                  </a:cubicBezTo>
                  <a:cubicBezTo>
                    <a:pt x="480" y="4761"/>
                    <a:pt x="800" y="4930"/>
                    <a:pt x="1117" y="4930"/>
                  </a:cubicBezTo>
                  <a:cubicBezTo>
                    <a:pt x="1277" y="4930"/>
                    <a:pt x="1436" y="4887"/>
                    <a:pt x="1577" y="4798"/>
                  </a:cubicBezTo>
                  <a:cubicBezTo>
                    <a:pt x="1627" y="4763"/>
                    <a:pt x="1674" y="4726"/>
                    <a:pt x="1718" y="4685"/>
                  </a:cubicBezTo>
                  <a:cubicBezTo>
                    <a:pt x="1867" y="5424"/>
                    <a:pt x="2117" y="6107"/>
                    <a:pt x="2525" y="6581"/>
                  </a:cubicBezTo>
                  <a:cubicBezTo>
                    <a:pt x="3416" y="7622"/>
                    <a:pt x="4408" y="7622"/>
                    <a:pt x="4408" y="7622"/>
                  </a:cubicBezTo>
                  <a:cubicBezTo>
                    <a:pt x="4408" y="7622"/>
                    <a:pt x="5399" y="7622"/>
                    <a:pt x="6290" y="6581"/>
                  </a:cubicBezTo>
                  <a:cubicBezTo>
                    <a:pt x="6695" y="6107"/>
                    <a:pt x="6948" y="5424"/>
                    <a:pt x="7098" y="4685"/>
                  </a:cubicBezTo>
                  <a:cubicBezTo>
                    <a:pt x="7141" y="4726"/>
                    <a:pt x="7188" y="4763"/>
                    <a:pt x="7238" y="4798"/>
                  </a:cubicBezTo>
                  <a:cubicBezTo>
                    <a:pt x="7380" y="4887"/>
                    <a:pt x="7538" y="4930"/>
                    <a:pt x="7698" y="4930"/>
                  </a:cubicBezTo>
                  <a:cubicBezTo>
                    <a:pt x="8015" y="4930"/>
                    <a:pt x="8334" y="4761"/>
                    <a:pt x="8525" y="4458"/>
                  </a:cubicBezTo>
                  <a:cubicBezTo>
                    <a:pt x="8812" y="4003"/>
                    <a:pt x="8703" y="3417"/>
                    <a:pt x="8279" y="3149"/>
                  </a:cubicBezTo>
                  <a:cubicBezTo>
                    <a:pt x="8137" y="3060"/>
                    <a:pt x="7979" y="3017"/>
                    <a:pt x="7820" y="3017"/>
                  </a:cubicBezTo>
                  <a:cubicBezTo>
                    <a:pt x="7629" y="3017"/>
                    <a:pt x="7437" y="3078"/>
                    <a:pt x="7272" y="3192"/>
                  </a:cubicBezTo>
                  <a:cubicBezTo>
                    <a:pt x="7291" y="2800"/>
                    <a:pt x="7291" y="2419"/>
                    <a:pt x="7278" y="2073"/>
                  </a:cubicBezTo>
                  <a:cubicBezTo>
                    <a:pt x="7272" y="1899"/>
                    <a:pt x="7257" y="1727"/>
                    <a:pt x="7229" y="1556"/>
                  </a:cubicBezTo>
                  <a:cubicBezTo>
                    <a:pt x="6652" y="1503"/>
                    <a:pt x="5523" y="1332"/>
                    <a:pt x="4277" y="770"/>
                  </a:cubicBezTo>
                  <a:lnTo>
                    <a:pt x="4277" y="770"/>
                  </a:lnTo>
                  <a:cubicBezTo>
                    <a:pt x="4351" y="955"/>
                    <a:pt x="5552" y="1882"/>
                    <a:pt x="5193" y="1882"/>
                  </a:cubicBezTo>
                  <a:cubicBezTo>
                    <a:pt x="5163" y="1882"/>
                    <a:pt x="5122" y="1875"/>
                    <a:pt x="5068" y="1861"/>
                  </a:cubicBezTo>
                  <a:cubicBezTo>
                    <a:pt x="3688" y="1559"/>
                    <a:pt x="2740" y="530"/>
                    <a:pt x="2332" y="1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3"/>
            <p:cNvSpPr/>
            <p:nvPr/>
          </p:nvSpPr>
          <p:spPr>
            <a:xfrm>
              <a:off x="9289284" y="1312258"/>
              <a:ext cx="410228" cy="69925"/>
            </a:xfrm>
            <a:custGeom>
              <a:rect b="b" l="l" r="r" t="t"/>
              <a:pathLst>
                <a:path extrusionOk="0" h="810" w="4752">
                  <a:moveTo>
                    <a:pt x="953" y="0"/>
                  </a:moveTo>
                  <a:cubicBezTo>
                    <a:pt x="461" y="0"/>
                    <a:pt x="0" y="475"/>
                    <a:pt x="81" y="809"/>
                  </a:cubicBezTo>
                  <a:cubicBezTo>
                    <a:pt x="337" y="592"/>
                    <a:pt x="695" y="531"/>
                    <a:pt x="1015" y="531"/>
                  </a:cubicBezTo>
                  <a:cubicBezTo>
                    <a:pt x="1420" y="531"/>
                    <a:pt x="1765" y="628"/>
                    <a:pt x="1765" y="628"/>
                  </a:cubicBezTo>
                  <a:cubicBezTo>
                    <a:pt x="1765" y="628"/>
                    <a:pt x="1515" y="36"/>
                    <a:pt x="1004" y="2"/>
                  </a:cubicBezTo>
                  <a:cubicBezTo>
                    <a:pt x="987" y="1"/>
                    <a:pt x="970" y="0"/>
                    <a:pt x="953" y="0"/>
                  </a:cubicBezTo>
                  <a:close/>
                  <a:moveTo>
                    <a:pt x="3795" y="0"/>
                  </a:moveTo>
                  <a:cubicBezTo>
                    <a:pt x="3778" y="0"/>
                    <a:pt x="3761" y="1"/>
                    <a:pt x="3744" y="2"/>
                  </a:cubicBezTo>
                  <a:cubicBezTo>
                    <a:pt x="3233" y="36"/>
                    <a:pt x="2987" y="628"/>
                    <a:pt x="2987" y="628"/>
                  </a:cubicBezTo>
                  <a:cubicBezTo>
                    <a:pt x="2987" y="628"/>
                    <a:pt x="3331" y="531"/>
                    <a:pt x="3736" y="531"/>
                  </a:cubicBezTo>
                  <a:cubicBezTo>
                    <a:pt x="4056" y="531"/>
                    <a:pt x="4414" y="592"/>
                    <a:pt x="4670" y="809"/>
                  </a:cubicBezTo>
                  <a:cubicBezTo>
                    <a:pt x="4751" y="475"/>
                    <a:pt x="4290" y="0"/>
                    <a:pt x="3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3"/>
            <p:cNvSpPr/>
            <p:nvPr/>
          </p:nvSpPr>
          <p:spPr>
            <a:xfrm>
              <a:off x="9303269" y="1447187"/>
              <a:ext cx="382172" cy="225056"/>
            </a:xfrm>
            <a:custGeom>
              <a:rect b="b" l="l" r="r" t="t"/>
              <a:pathLst>
                <a:path extrusionOk="0" h="2607" w="4427">
                  <a:moveTo>
                    <a:pt x="652" y="1"/>
                  </a:moveTo>
                  <a:lnTo>
                    <a:pt x="596" y="4"/>
                  </a:lnTo>
                  <a:cubicBezTo>
                    <a:pt x="562" y="10"/>
                    <a:pt x="524" y="13"/>
                    <a:pt x="490" y="19"/>
                  </a:cubicBezTo>
                  <a:cubicBezTo>
                    <a:pt x="456" y="26"/>
                    <a:pt x="418" y="35"/>
                    <a:pt x="384" y="41"/>
                  </a:cubicBezTo>
                  <a:lnTo>
                    <a:pt x="334" y="57"/>
                  </a:lnTo>
                  <a:lnTo>
                    <a:pt x="284" y="75"/>
                  </a:lnTo>
                  <a:cubicBezTo>
                    <a:pt x="250" y="88"/>
                    <a:pt x="216" y="100"/>
                    <a:pt x="184" y="116"/>
                  </a:cubicBezTo>
                  <a:cubicBezTo>
                    <a:pt x="119" y="147"/>
                    <a:pt x="60" y="181"/>
                    <a:pt x="0" y="222"/>
                  </a:cubicBezTo>
                  <a:cubicBezTo>
                    <a:pt x="72" y="213"/>
                    <a:pt x="138" y="197"/>
                    <a:pt x="206" y="184"/>
                  </a:cubicBezTo>
                  <a:cubicBezTo>
                    <a:pt x="241" y="181"/>
                    <a:pt x="275" y="175"/>
                    <a:pt x="306" y="172"/>
                  </a:cubicBezTo>
                  <a:lnTo>
                    <a:pt x="356" y="163"/>
                  </a:lnTo>
                  <a:lnTo>
                    <a:pt x="406" y="160"/>
                  </a:lnTo>
                  <a:cubicBezTo>
                    <a:pt x="440" y="156"/>
                    <a:pt x="471" y="153"/>
                    <a:pt x="505" y="150"/>
                  </a:cubicBezTo>
                  <a:lnTo>
                    <a:pt x="605" y="147"/>
                  </a:lnTo>
                  <a:lnTo>
                    <a:pt x="652" y="147"/>
                  </a:lnTo>
                  <a:lnTo>
                    <a:pt x="702" y="150"/>
                  </a:lnTo>
                  <a:cubicBezTo>
                    <a:pt x="736" y="150"/>
                    <a:pt x="767" y="150"/>
                    <a:pt x="798" y="153"/>
                  </a:cubicBezTo>
                  <a:cubicBezTo>
                    <a:pt x="929" y="166"/>
                    <a:pt x="1057" y="194"/>
                    <a:pt x="1182" y="237"/>
                  </a:cubicBezTo>
                  <a:cubicBezTo>
                    <a:pt x="1310" y="278"/>
                    <a:pt x="1431" y="331"/>
                    <a:pt x="1553" y="403"/>
                  </a:cubicBezTo>
                  <a:cubicBezTo>
                    <a:pt x="1472" y="284"/>
                    <a:pt x="1356" y="194"/>
                    <a:pt x="1229" y="128"/>
                  </a:cubicBezTo>
                  <a:cubicBezTo>
                    <a:pt x="1101" y="63"/>
                    <a:pt x="961" y="19"/>
                    <a:pt x="814" y="7"/>
                  </a:cubicBezTo>
                  <a:cubicBezTo>
                    <a:pt x="780" y="1"/>
                    <a:pt x="742" y="4"/>
                    <a:pt x="705" y="1"/>
                  </a:cubicBezTo>
                  <a:close/>
                  <a:moveTo>
                    <a:pt x="3722" y="1"/>
                  </a:moveTo>
                  <a:cubicBezTo>
                    <a:pt x="3685" y="4"/>
                    <a:pt x="3647" y="1"/>
                    <a:pt x="3613" y="7"/>
                  </a:cubicBezTo>
                  <a:cubicBezTo>
                    <a:pt x="3467" y="19"/>
                    <a:pt x="3326" y="63"/>
                    <a:pt x="3199" y="128"/>
                  </a:cubicBezTo>
                  <a:cubicBezTo>
                    <a:pt x="3071" y="194"/>
                    <a:pt x="2952" y="284"/>
                    <a:pt x="2874" y="403"/>
                  </a:cubicBezTo>
                  <a:cubicBezTo>
                    <a:pt x="2996" y="331"/>
                    <a:pt x="3118" y="278"/>
                    <a:pt x="3242" y="237"/>
                  </a:cubicBezTo>
                  <a:cubicBezTo>
                    <a:pt x="3370" y="194"/>
                    <a:pt x="3498" y="166"/>
                    <a:pt x="3626" y="153"/>
                  </a:cubicBezTo>
                  <a:cubicBezTo>
                    <a:pt x="3660" y="150"/>
                    <a:pt x="3691" y="150"/>
                    <a:pt x="3725" y="150"/>
                  </a:cubicBezTo>
                  <a:lnTo>
                    <a:pt x="3772" y="147"/>
                  </a:lnTo>
                  <a:lnTo>
                    <a:pt x="3822" y="147"/>
                  </a:lnTo>
                  <a:lnTo>
                    <a:pt x="3922" y="150"/>
                  </a:lnTo>
                  <a:cubicBezTo>
                    <a:pt x="3953" y="153"/>
                    <a:pt x="3987" y="156"/>
                    <a:pt x="4021" y="160"/>
                  </a:cubicBezTo>
                  <a:lnTo>
                    <a:pt x="4071" y="163"/>
                  </a:lnTo>
                  <a:lnTo>
                    <a:pt x="4121" y="172"/>
                  </a:lnTo>
                  <a:cubicBezTo>
                    <a:pt x="4152" y="175"/>
                    <a:pt x="4187" y="181"/>
                    <a:pt x="4221" y="184"/>
                  </a:cubicBezTo>
                  <a:cubicBezTo>
                    <a:pt x="4286" y="197"/>
                    <a:pt x="4355" y="213"/>
                    <a:pt x="4427" y="222"/>
                  </a:cubicBezTo>
                  <a:cubicBezTo>
                    <a:pt x="4367" y="181"/>
                    <a:pt x="4305" y="147"/>
                    <a:pt x="4243" y="116"/>
                  </a:cubicBezTo>
                  <a:cubicBezTo>
                    <a:pt x="4208" y="100"/>
                    <a:pt x="4177" y="88"/>
                    <a:pt x="4143" y="75"/>
                  </a:cubicBezTo>
                  <a:lnTo>
                    <a:pt x="4093" y="57"/>
                  </a:lnTo>
                  <a:lnTo>
                    <a:pt x="4040" y="44"/>
                  </a:lnTo>
                  <a:cubicBezTo>
                    <a:pt x="4006" y="35"/>
                    <a:pt x="3972" y="26"/>
                    <a:pt x="3937" y="19"/>
                  </a:cubicBezTo>
                  <a:cubicBezTo>
                    <a:pt x="3900" y="13"/>
                    <a:pt x="3866" y="10"/>
                    <a:pt x="3828" y="4"/>
                  </a:cubicBezTo>
                  <a:lnTo>
                    <a:pt x="3775" y="1"/>
                  </a:lnTo>
                  <a:close/>
                  <a:moveTo>
                    <a:pt x="2357" y="1344"/>
                  </a:moveTo>
                  <a:lnTo>
                    <a:pt x="2357" y="2048"/>
                  </a:lnTo>
                  <a:lnTo>
                    <a:pt x="1911" y="1886"/>
                  </a:lnTo>
                  <a:lnTo>
                    <a:pt x="1886" y="1958"/>
                  </a:lnTo>
                  <a:lnTo>
                    <a:pt x="2432" y="2158"/>
                  </a:lnTo>
                  <a:lnTo>
                    <a:pt x="2432" y="1344"/>
                  </a:lnTo>
                  <a:close/>
                  <a:moveTo>
                    <a:pt x="1169" y="2382"/>
                  </a:moveTo>
                  <a:lnTo>
                    <a:pt x="1144" y="2454"/>
                  </a:lnTo>
                  <a:cubicBezTo>
                    <a:pt x="1472" y="2569"/>
                    <a:pt x="1805" y="2606"/>
                    <a:pt x="2104" y="2606"/>
                  </a:cubicBezTo>
                  <a:cubicBezTo>
                    <a:pt x="2700" y="2606"/>
                    <a:pt x="3158" y="2454"/>
                    <a:pt x="3167" y="2454"/>
                  </a:cubicBezTo>
                  <a:lnTo>
                    <a:pt x="3142" y="2382"/>
                  </a:lnTo>
                  <a:cubicBezTo>
                    <a:pt x="3136" y="2384"/>
                    <a:pt x="2686" y="2532"/>
                    <a:pt x="2105" y="2532"/>
                  </a:cubicBezTo>
                  <a:cubicBezTo>
                    <a:pt x="1813" y="2532"/>
                    <a:pt x="1488" y="2495"/>
                    <a:pt x="1169" y="2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3"/>
            <p:cNvSpPr/>
            <p:nvPr/>
          </p:nvSpPr>
          <p:spPr>
            <a:xfrm>
              <a:off x="9324506" y="979123"/>
              <a:ext cx="539892" cy="211243"/>
            </a:xfrm>
            <a:custGeom>
              <a:rect b="b" l="l" r="r" t="t"/>
              <a:pathLst>
                <a:path extrusionOk="0" h="2447" w="6254">
                  <a:moveTo>
                    <a:pt x="2655" y="0"/>
                  </a:moveTo>
                  <a:cubicBezTo>
                    <a:pt x="1690" y="0"/>
                    <a:pt x="736" y="178"/>
                    <a:pt x="1" y="541"/>
                  </a:cubicBezTo>
                  <a:cubicBezTo>
                    <a:pt x="340" y="1021"/>
                    <a:pt x="1195" y="2062"/>
                    <a:pt x="2413" y="2374"/>
                  </a:cubicBezTo>
                  <a:cubicBezTo>
                    <a:pt x="2608" y="2424"/>
                    <a:pt x="2751" y="2446"/>
                    <a:pt x="2853" y="2446"/>
                  </a:cubicBezTo>
                  <a:cubicBezTo>
                    <a:pt x="3590" y="2446"/>
                    <a:pt x="2149" y="1286"/>
                    <a:pt x="2148" y="1286"/>
                  </a:cubicBezTo>
                  <a:lnTo>
                    <a:pt x="2148" y="1286"/>
                  </a:lnTo>
                  <a:cubicBezTo>
                    <a:pt x="2149" y="1286"/>
                    <a:pt x="4286" y="2180"/>
                    <a:pt x="6094" y="2180"/>
                  </a:cubicBezTo>
                  <a:cubicBezTo>
                    <a:pt x="6147" y="2180"/>
                    <a:pt x="6201" y="2179"/>
                    <a:pt x="6254" y="2178"/>
                  </a:cubicBezTo>
                  <a:cubicBezTo>
                    <a:pt x="5724" y="1617"/>
                    <a:pt x="4913" y="1105"/>
                    <a:pt x="3866" y="922"/>
                  </a:cubicBezTo>
                  <a:cubicBezTo>
                    <a:pt x="3866" y="922"/>
                    <a:pt x="6110" y="610"/>
                    <a:pt x="4377" y="195"/>
                  </a:cubicBezTo>
                  <a:cubicBezTo>
                    <a:pt x="3830" y="66"/>
                    <a:pt x="3241" y="0"/>
                    <a:pt x="2655" y="0"/>
                  </a:cubicBezTo>
                  <a:close/>
                </a:path>
              </a:pathLst>
            </a:custGeom>
            <a:solidFill>
              <a:srgbClr val="F9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3"/>
            <p:cNvSpPr/>
            <p:nvPr/>
          </p:nvSpPr>
          <p:spPr>
            <a:xfrm>
              <a:off x="9291183" y="1512881"/>
              <a:ext cx="406344" cy="72429"/>
            </a:xfrm>
            <a:custGeom>
              <a:rect b="b" l="l" r="r" t="t"/>
              <a:pathLst>
                <a:path extrusionOk="0" h="839" w="4707">
                  <a:moveTo>
                    <a:pt x="767" y="0"/>
                  </a:moveTo>
                  <a:cubicBezTo>
                    <a:pt x="343" y="0"/>
                    <a:pt x="0" y="187"/>
                    <a:pt x="0" y="421"/>
                  </a:cubicBezTo>
                  <a:cubicBezTo>
                    <a:pt x="0" y="652"/>
                    <a:pt x="343" y="839"/>
                    <a:pt x="767" y="839"/>
                  </a:cubicBezTo>
                  <a:cubicBezTo>
                    <a:pt x="1191" y="839"/>
                    <a:pt x="1537" y="652"/>
                    <a:pt x="1537" y="421"/>
                  </a:cubicBezTo>
                  <a:cubicBezTo>
                    <a:pt x="1537" y="187"/>
                    <a:pt x="1191" y="0"/>
                    <a:pt x="767" y="0"/>
                  </a:cubicBezTo>
                  <a:close/>
                  <a:moveTo>
                    <a:pt x="3937" y="0"/>
                  </a:moveTo>
                  <a:cubicBezTo>
                    <a:pt x="3513" y="0"/>
                    <a:pt x="3170" y="187"/>
                    <a:pt x="3170" y="421"/>
                  </a:cubicBezTo>
                  <a:cubicBezTo>
                    <a:pt x="3170" y="652"/>
                    <a:pt x="3513" y="839"/>
                    <a:pt x="3937" y="839"/>
                  </a:cubicBezTo>
                  <a:cubicBezTo>
                    <a:pt x="4361" y="839"/>
                    <a:pt x="4707" y="652"/>
                    <a:pt x="4707" y="421"/>
                  </a:cubicBezTo>
                  <a:cubicBezTo>
                    <a:pt x="4707" y="187"/>
                    <a:pt x="4361" y="0"/>
                    <a:pt x="3937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3"/>
            <p:cNvSpPr/>
            <p:nvPr/>
          </p:nvSpPr>
          <p:spPr>
            <a:xfrm>
              <a:off x="8947257" y="1950903"/>
              <a:ext cx="1107150" cy="1818575"/>
            </a:xfrm>
            <a:custGeom>
              <a:rect b="b" l="l" r="r" t="t"/>
              <a:pathLst>
                <a:path extrusionOk="0" h="21066" w="12825">
                  <a:moveTo>
                    <a:pt x="3972" y="1"/>
                  </a:moveTo>
                  <a:lnTo>
                    <a:pt x="2507" y="739"/>
                  </a:lnTo>
                  <a:cubicBezTo>
                    <a:pt x="2148" y="1578"/>
                    <a:pt x="1724" y="2834"/>
                    <a:pt x="1768" y="4003"/>
                  </a:cubicBezTo>
                  <a:lnTo>
                    <a:pt x="2977" y="4324"/>
                  </a:lnTo>
                  <a:lnTo>
                    <a:pt x="1519" y="5639"/>
                  </a:lnTo>
                  <a:cubicBezTo>
                    <a:pt x="1519" y="5639"/>
                    <a:pt x="2373" y="8700"/>
                    <a:pt x="6356" y="9321"/>
                  </a:cubicBezTo>
                  <a:cubicBezTo>
                    <a:pt x="10340" y="8700"/>
                    <a:pt x="11191" y="5639"/>
                    <a:pt x="11191" y="5639"/>
                  </a:cubicBezTo>
                  <a:lnTo>
                    <a:pt x="9735" y="4324"/>
                  </a:lnTo>
                  <a:lnTo>
                    <a:pt x="10945" y="4003"/>
                  </a:lnTo>
                  <a:cubicBezTo>
                    <a:pt x="10985" y="2834"/>
                    <a:pt x="10561" y="1578"/>
                    <a:pt x="10203" y="739"/>
                  </a:cubicBezTo>
                  <a:lnTo>
                    <a:pt x="8738" y="1"/>
                  </a:lnTo>
                  <a:lnTo>
                    <a:pt x="6356" y="764"/>
                  </a:lnTo>
                  <a:lnTo>
                    <a:pt x="3972" y="1"/>
                  </a:lnTo>
                  <a:close/>
                  <a:moveTo>
                    <a:pt x="7547" y="11524"/>
                  </a:moveTo>
                  <a:lnTo>
                    <a:pt x="7547" y="12525"/>
                  </a:lnTo>
                  <a:lnTo>
                    <a:pt x="11805" y="12525"/>
                  </a:lnTo>
                  <a:lnTo>
                    <a:pt x="11805" y="11524"/>
                  </a:lnTo>
                  <a:close/>
                  <a:moveTo>
                    <a:pt x="3018" y="18023"/>
                  </a:moveTo>
                  <a:cubicBezTo>
                    <a:pt x="3018" y="18023"/>
                    <a:pt x="1562" y="19560"/>
                    <a:pt x="1" y="19782"/>
                  </a:cubicBezTo>
                  <a:lnTo>
                    <a:pt x="19" y="21066"/>
                  </a:lnTo>
                  <a:cubicBezTo>
                    <a:pt x="624" y="20919"/>
                    <a:pt x="1858" y="20514"/>
                    <a:pt x="3018" y="19473"/>
                  </a:cubicBezTo>
                  <a:lnTo>
                    <a:pt x="3018" y="18023"/>
                  </a:lnTo>
                  <a:close/>
                  <a:moveTo>
                    <a:pt x="9807" y="18023"/>
                  </a:moveTo>
                  <a:lnTo>
                    <a:pt x="9807" y="19473"/>
                  </a:lnTo>
                  <a:cubicBezTo>
                    <a:pt x="10970" y="20514"/>
                    <a:pt x="12201" y="20919"/>
                    <a:pt x="12805" y="21066"/>
                  </a:cubicBezTo>
                  <a:lnTo>
                    <a:pt x="12824" y="19782"/>
                  </a:lnTo>
                  <a:cubicBezTo>
                    <a:pt x="11263" y="19560"/>
                    <a:pt x="9807" y="18023"/>
                    <a:pt x="9807" y="18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3"/>
            <p:cNvSpPr/>
            <p:nvPr/>
          </p:nvSpPr>
          <p:spPr>
            <a:xfrm>
              <a:off x="9231963" y="1950903"/>
              <a:ext cx="527720" cy="804659"/>
            </a:xfrm>
            <a:custGeom>
              <a:rect b="b" l="l" r="r" t="t"/>
              <a:pathLst>
                <a:path extrusionOk="0" h="9321" w="6113">
                  <a:moveTo>
                    <a:pt x="674" y="1"/>
                  </a:moveTo>
                  <a:lnTo>
                    <a:pt x="674" y="1"/>
                  </a:lnTo>
                  <a:cubicBezTo>
                    <a:pt x="674" y="1"/>
                    <a:pt x="1" y="4517"/>
                    <a:pt x="3058" y="9321"/>
                  </a:cubicBezTo>
                  <a:cubicBezTo>
                    <a:pt x="6113" y="4517"/>
                    <a:pt x="5440" y="1"/>
                    <a:pt x="5440" y="1"/>
                  </a:cubicBezTo>
                  <a:lnTo>
                    <a:pt x="5440" y="1"/>
                  </a:lnTo>
                  <a:lnTo>
                    <a:pt x="3058" y="76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3"/>
            <p:cNvSpPr/>
            <p:nvPr/>
          </p:nvSpPr>
          <p:spPr>
            <a:xfrm>
              <a:off x="9290061" y="1877957"/>
              <a:ext cx="411523" cy="283500"/>
            </a:xfrm>
            <a:custGeom>
              <a:rect b="b" l="l" r="r" t="t"/>
              <a:pathLst>
                <a:path extrusionOk="0" h="3284" w="4767">
                  <a:moveTo>
                    <a:pt x="596" y="1"/>
                  </a:moveTo>
                  <a:lnTo>
                    <a:pt x="1" y="846"/>
                  </a:lnTo>
                  <a:lnTo>
                    <a:pt x="518" y="3283"/>
                  </a:lnTo>
                  <a:lnTo>
                    <a:pt x="2385" y="1609"/>
                  </a:lnTo>
                  <a:lnTo>
                    <a:pt x="596" y="1"/>
                  </a:lnTo>
                  <a:close/>
                  <a:moveTo>
                    <a:pt x="4153" y="1"/>
                  </a:moveTo>
                  <a:lnTo>
                    <a:pt x="2385" y="1609"/>
                  </a:lnTo>
                  <a:lnTo>
                    <a:pt x="4252" y="3283"/>
                  </a:lnTo>
                  <a:lnTo>
                    <a:pt x="4767" y="846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3"/>
            <p:cNvSpPr/>
            <p:nvPr/>
          </p:nvSpPr>
          <p:spPr>
            <a:xfrm>
              <a:off x="9392100" y="2016857"/>
              <a:ext cx="207531" cy="738704"/>
            </a:xfrm>
            <a:custGeom>
              <a:rect b="b" l="l" r="r" t="t"/>
              <a:pathLst>
                <a:path extrusionOk="0" h="8557" w="2404">
                  <a:moveTo>
                    <a:pt x="1210" y="2017"/>
                  </a:moveTo>
                  <a:lnTo>
                    <a:pt x="1203" y="2058"/>
                  </a:lnTo>
                  <a:lnTo>
                    <a:pt x="1194" y="2017"/>
                  </a:lnTo>
                  <a:close/>
                  <a:moveTo>
                    <a:pt x="1188" y="0"/>
                  </a:moveTo>
                  <a:lnTo>
                    <a:pt x="1188" y="16"/>
                  </a:lnTo>
                  <a:lnTo>
                    <a:pt x="265" y="839"/>
                  </a:lnTo>
                  <a:lnTo>
                    <a:pt x="505" y="2017"/>
                  </a:lnTo>
                  <a:cubicBezTo>
                    <a:pt x="505" y="2017"/>
                    <a:pt x="97" y="3498"/>
                    <a:pt x="0" y="6281"/>
                  </a:cubicBezTo>
                  <a:cubicBezTo>
                    <a:pt x="315" y="7020"/>
                    <a:pt x="711" y="7784"/>
                    <a:pt x="1203" y="8557"/>
                  </a:cubicBezTo>
                  <a:cubicBezTo>
                    <a:pt x="1693" y="7784"/>
                    <a:pt x="2089" y="7020"/>
                    <a:pt x="2403" y="6281"/>
                  </a:cubicBezTo>
                  <a:cubicBezTo>
                    <a:pt x="2307" y="3498"/>
                    <a:pt x="1898" y="2017"/>
                    <a:pt x="1898" y="2017"/>
                  </a:cubicBezTo>
                  <a:lnTo>
                    <a:pt x="1883" y="2017"/>
                  </a:lnTo>
                  <a:lnTo>
                    <a:pt x="2123" y="839"/>
                  </a:lnTo>
                  <a:lnTo>
                    <a:pt x="1203" y="16"/>
                  </a:lnTo>
                  <a:lnTo>
                    <a:pt x="1203" y="0"/>
                  </a:lnTo>
                  <a:lnTo>
                    <a:pt x="1194" y="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3"/>
            <p:cNvSpPr/>
            <p:nvPr/>
          </p:nvSpPr>
          <p:spPr>
            <a:xfrm>
              <a:off x="9061381" y="860424"/>
              <a:ext cx="879159" cy="408156"/>
            </a:xfrm>
            <a:custGeom>
              <a:rect b="b" l="l" r="r" t="t"/>
              <a:pathLst>
                <a:path extrusionOk="0" h="4728" w="10184">
                  <a:moveTo>
                    <a:pt x="4973" y="0"/>
                  </a:moveTo>
                  <a:cubicBezTo>
                    <a:pt x="4602" y="0"/>
                    <a:pt x="3431" y="56"/>
                    <a:pt x="2522" y="716"/>
                  </a:cubicBezTo>
                  <a:cubicBezTo>
                    <a:pt x="1428" y="1508"/>
                    <a:pt x="1141" y="1558"/>
                    <a:pt x="571" y="1907"/>
                  </a:cubicBezTo>
                  <a:cubicBezTo>
                    <a:pt x="0" y="2253"/>
                    <a:pt x="524" y="4173"/>
                    <a:pt x="1459" y="4728"/>
                  </a:cubicBezTo>
                  <a:lnTo>
                    <a:pt x="5090" y="4538"/>
                  </a:lnTo>
                  <a:lnTo>
                    <a:pt x="8725" y="4728"/>
                  </a:lnTo>
                  <a:cubicBezTo>
                    <a:pt x="9660" y="4173"/>
                    <a:pt x="10184" y="2253"/>
                    <a:pt x="9613" y="1907"/>
                  </a:cubicBezTo>
                  <a:cubicBezTo>
                    <a:pt x="9040" y="1558"/>
                    <a:pt x="8756" y="1508"/>
                    <a:pt x="7662" y="716"/>
                  </a:cubicBezTo>
                  <a:cubicBezTo>
                    <a:pt x="6751" y="56"/>
                    <a:pt x="5579" y="0"/>
                    <a:pt x="5208" y="0"/>
                  </a:cubicBezTo>
                  <a:cubicBezTo>
                    <a:pt x="5133" y="0"/>
                    <a:pt x="5090" y="2"/>
                    <a:pt x="5090" y="2"/>
                  </a:cubicBezTo>
                  <a:cubicBezTo>
                    <a:pt x="5090" y="2"/>
                    <a:pt x="5048" y="0"/>
                    <a:pt x="4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3"/>
            <p:cNvSpPr/>
            <p:nvPr/>
          </p:nvSpPr>
          <p:spPr>
            <a:xfrm>
              <a:off x="9530913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" y="1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2" y="365"/>
                    <a:pt x="2553" y="284"/>
                    <a:pt x="2553" y="181"/>
                  </a:cubicBezTo>
                  <a:cubicBezTo>
                    <a:pt x="2553" y="82"/>
                    <a:pt x="2472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3"/>
            <p:cNvSpPr/>
            <p:nvPr/>
          </p:nvSpPr>
          <p:spPr>
            <a:xfrm>
              <a:off x="9502080" y="1060529"/>
              <a:ext cx="220739" cy="31596"/>
            </a:xfrm>
            <a:custGeom>
              <a:rect b="b" l="l" r="r" t="t"/>
              <a:pathLst>
                <a:path extrusionOk="0" h="366" w="2557">
                  <a:moveTo>
                    <a:pt x="1" y="0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3" y="365"/>
                    <a:pt x="2557" y="284"/>
                    <a:pt x="2557" y="181"/>
                  </a:cubicBezTo>
                  <a:cubicBezTo>
                    <a:pt x="2557" y="81"/>
                    <a:pt x="2473" y="0"/>
                    <a:pt x="2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3"/>
            <p:cNvSpPr/>
            <p:nvPr/>
          </p:nvSpPr>
          <p:spPr>
            <a:xfrm>
              <a:off x="9502080" y="1092039"/>
              <a:ext cx="189316" cy="31510"/>
            </a:xfrm>
            <a:custGeom>
              <a:rect b="b" l="l" r="r" t="t"/>
              <a:pathLst>
                <a:path extrusionOk="0" h="365" w="2193">
                  <a:moveTo>
                    <a:pt x="1" y="0"/>
                  </a:moveTo>
                  <a:lnTo>
                    <a:pt x="1" y="365"/>
                  </a:lnTo>
                  <a:lnTo>
                    <a:pt x="2008" y="365"/>
                  </a:lnTo>
                  <a:cubicBezTo>
                    <a:pt x="2108" y="365"/>
                    <a:pt x="2192" y="284"/>
                    <a:pt x="2192" y="181"/>
                  </a:cubicBezTo>
                  <a:cubicBezTo>
                    <a:pt x="2192" y="81"/>
                    <a:pt x="2108" y="0"/>
                    <a:pt x="2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3"/>
            <p:cNvSpPr/>
            <p:nvPr/>
          </p:nvSpPr>
          <p:spPr>
            <a:xfrm>
              <a:off x="9250264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1" y="1"/>
                  </a:moveTo>
                  <a:cubicBezTo>
                    <a:pt x="81" y="1"/>
                    <a:pt x="0" y="82"/>
                    <a:pt x="0" y="181"/>
                  </a:cubicBezTo>
                  <a:cubicBezTo>
                    <a:pt x="0" y="284"/>
                    <a:pt x="81" y="365"/>
                    <a:pt x="181" y="365"/>
                  </a:cubicBezTo>
                  <a:lnTo>
                    <a:pt x="2553" y="3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3"/>
            <p:cNvSpPr/>
            <p:nvPr/>
          </p:nvSpPr>
          <p:spPr>
            <a:xfrm>
              <a:off x="9279011" y="1060529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2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2" y="365"/>
                  </a:cubicBezTo>
                  <a:lnTo>
                    <a:pt x="2554" y="365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3"/>
            <p:cNvSpPr/>
            <p:nvPr/>
          </p:nvSpPr>
          <p:spPr>
            <a:xfrm>
              <a:off x="9310521" y="1092039"/>
              <a:ext cx="188971" cy="31510"/>
            </a:xfrm>
            <a:custGeom>
              <a:rect b="b" l="l" r="r" t="t"/>
              <a:pathLst>
                <a:path extrusionOk="0" h="365" w="2189">
                  <a:moveTo>
                    <a:pt x="181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1" y="365"/>
                  </a:cubicBezTo>
                  <a:lnTo>
                    <a:pt x="2189" y="36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3"/>
            <p:cNvSpPr/>
            <p:nvPr/>
          </p:nvSpPr>
          <p:spPr>
            <a:xfrm>
              <a:off x="9433278" y="1008302"/>
              <a:ext cx="132944" cy="133031"/>
            </a:xfrm>
            <a:custGeom>
              <a:rect b="b" l="l" r="r" t="t"/>
              <a:pathLst>
                <a:path extrusionOk="0" h="1541" w="1540">
                  <a:moveTo>
                    <a:pt x="770" y="1"/>
                  </a:moveTo>
                  <a:cubicBezTo>
                    <a:pt x="343" y="1"/>
                    <a:pt x="0" y="347"/>
                    <a:pt x="0" y="771"/>
                  </a:cubicBezTo>
                  <a:cubicBezTo>
                    <a:pt x="0" y="1198"/>
                    <a:pt x="343" y="1540"/>
                    <a:pt x="770" y="1540"/>
                  </a:cubicBezTo>
                  <a:cubicBezTo>
                    <a:pt x="1194" y="1540"/>
                    <a:pt x="1540" y="1198"/>
                    <a:pt x="1540" y="771"/>
                  </a:cubicBezTo>
                  <a:cubicBezTo>
                    <a:pt x="1540" y="347"/>
                    <a:pt x="119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3"/>
            <p:cNvSpPr/>
            <p:nvPr/>
          </p:nvSpPr>
          <p:spPr>
            <a:xfrm>
              <a:off x="9187332" y="1202364"/>
              <a:ext cx="627256" cy="92457"/>
            </a:xfrm>
            <a:custGeom>
              <a:rect b="b" l="l" r="r" t="t"/>
              <a:pathLst>
                <a:path extrusionOk="0" h="1071" w="7266">
                  <a:moveTo>
                    <a:pt x="3572" y="1"/>
                  </a:moveTo>
                  <a:cubicBezTo>
                    <a:pt x="2382" y="1"/>
                    <a:pt x="1095" y="201"/>
                    <a:pt x="0" y="767"/>
                  </a:cubicBezTo>
                  <a:cubicBezTo>
                    <a:pt x="0" y="767"/>
                    <a:pt x="1579" y="1070"/>
                    <a:pt x="3732" y="1070"/>
                  </a:cubicBezTo>
                  <a:cubicBezTo>
                    <a:pt x="4809" y="1070"/>
                    <a:pt x="6028" y="994"/>
                    <a:pt x="7266" y="767"/>
                  </a:cubicBezTo>
                  <a:cubicBezTo>
                    <a:pt x="6842" y="428"/>
                    <a:pt x="5311" y="1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63"/>
          <p:cNvSpPr/>
          <p:nvPr/>
        </p:nvSpPr>
        <p:spPr>
          <a:xfrm flipH="1">
            <a:off x="2420162" y="477673"/>
            <a:ext cx="1496729" cy="512216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3"/>
          <p:cNvSpPr/>
          <p:nvPr/>
        </p:nvSpPr>
        <p:spPr>
          <a:xfrm flipH="1">
            <a:off x="8006349" y="7515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3"/>
          <p:cNvSpPr/>
          <p:nvPr/>
        </p:nvSpPr>
        <p:spPr>
          <a:xfrm flipH="1">
            <a:off x="899049" y="1995205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64"/>
          <p:cNvSpPr txBox="1"/>
          <p:nvPr>
            <p:ph idx="1" type="body"/>
          </p:nvPr>
        </p:nvSpPr>
        <p:spPr>
          <a:xfrm>
            <a:off x="3831850" y="2006850"/>
            <a:ext cx="4620000" cy="20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 data in 80-20%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Graphical representation model to make decision for classification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 parameter tuning with GridSearchCV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GridSearchCV to try all possible combinations for hyperparameters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64"/>
          <p:cNvSpPr txBox="1"/>
          <p:nvPr>
            <p:ph type="title"/>
          </p:nvPr>
        </p:nvSpPr>
        <p:spPr>
          <a:xfrm>
            <a:off x="3831850" y="519200"/>
            <a:ext cx="4620000" cy="12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Classification</a:t>
            </a:r>
            <a:endParaRPr/>
          </a:p>
        </p:txBody>
      </p:sp>
      <p:pic>
        <p:nvPicPr>
          <p:cNvPr id="1097" name="Google Shape;1097;p6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968" l="23739" r="48341" t="3657"/>
          <a:stretch/>
        </p:blipFill>
        <p:spPr>
          <a:xfrm>
            <a:off x="692175" y="362700"/>
            <a:ext cx="2786627" cy="441560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5"/>
          <p:cNvSpPr txBox="1"/>
          <p:nvPr>
            <p:ph idx="1" type="body"/>
          </p:nvPr>
        </p:nvSpPr>
        <p:spPr>
          <a:xfrm>
            <a:off x="3333050" y="1948675"/>
            <a:ext cx="4620000" cy="20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 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criterion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max_depth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min_samples_split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min_samples_leaf</a:t>
            </a:r>
            <a:endParaRPr baseline="-25000" sz="1900"/>
          </a:p>
        </p:txBody>
      </p:sp>
      <p:sp>
        <p:nvSpPr>
          <p:cNvPr id="1103" name="Google Shape;1103;p65"/>
          <p:cNvSpPr txBox="1"/>
          <p:nvPr>
            <p:ph type="title"/>
          </p:nvPr>
        </p:nvSpPr>
        <p:spPr>
          <a:xfrm>
            <a:off x="3831850" y="480325"/>
            <a:ext cx="4620000" cy="12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Classification</a:t>
            </a:r>
            <a:endParaRPr/>
          </a:p>
        </p:txBody>
      </p:sp>
      <p:pic>
        <p:nvPicPr>
          <p:cNvPr id="1104" name="Google Shape;1104;p6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968" l="23739" r="48341" t="3657"/>
          <a:stretch/>
        </p:blipFill>
        <p:spPr>
          <a:xfrm>
            <a:off x="692175" y="362700"/>
            <a:ext cx="2786627" cy="4415601"/>
          </a:xfrm>
          <a:prstGeom prst="rect">
            <a:avLst/>
          </a:prstGeom>
        </p:spPr>
      </p:pic>
      <p:pic>
        <p:nvPicPr>
          <p:cNvPr id="1105" name="Google Shape;1105;p65"/>
          <p:cNvPicPr preferRelativeResize="0"/>
          <p:nvPr/>
        </p:nvPicPr>
        <p:blipFill rotWithShape="1">
          <a:blip r:embed="rId4">
            <a:alphaModFix/>
          </a:blip>
          <a:srcRect b="0" l="0" r="0" t="74991"/>
          <a:stretch/>
        </p:blipFill>
        <p:spPr>
          <a:xfrm>
            <a:off x="3599475" y="4155625"/>
            <a:ext cx="5454650" cy="301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6" name="Google Shape;1106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975" y="2492751"/>
            <a:ext cx="2825792" cy="128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66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pic>
        <p:nvPicPr>
          <p:cNvPr id="1112" name="Google Shape;111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00" y="1186325"/>
            <a:ext cx="3294100" cy="3124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3" name="Google Shape;1113;p66"/>
          <p:cNvSpPr txBox="1"/>
          <p:nvPr/>
        </p:nvSpPr>
        <p:spPr>
          <a:xfrm>
            <a:off x="1606250" y="4291750"/>
            <a:ext cx="22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Before Hyper parameter tuning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4" name="Google Shape;1114;p66"/>
          <p:cNvSpPr txBox="1"/>
          <p:nvPr/>
        </p:nvSpPr>
        <p:spPr>
          <a:xfrm>
            <a:off x="5083950" y="4311200"/>
            <a:ext cx="22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After </a:t>
            </a: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Hyper parameter tuning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15" name="Google Shape;111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000" y="1186325"/>
            <a:ext cx="3361400" cy="31248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7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 - Confusion Matrix</a:t>
            </a:r>
            <a:endParaRPr sz="2000"/>
          </a:p>
        </p:txBody>
      </p:sp>
      <p:pic>
        <p:nvPicPr>
          <p:cNvPr id="1121" name="Google Shape;112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25" y="1115125"/>
            <a:ext cx="4176324" cy="3226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8"/>
          <p:cNvSpPr txBox="1"/>
          <p:nvPr>
            <p:ph idx="1" type="body"/>
          </p:nvPr>
        </p:nvSpPr>
        <p:spPr>
          <a:xfrm>
            <a:off x="3831850" y="2006850"/>
            <a:ext cx="4620000" cy="20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Divides dataset into random subsets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Apply Decision Tree on all subsets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Voting, generate class label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 parameter tuning with RandomizedSearchCV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RandomizedSearchCV to randomly chooses any hyper parameter value from the list and apply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8"/>
          <p:cNvSpPr txBox="1"/>
          <p:nvPr>
            <p:ph type="title"/>
          </p:nvPr>
        </p:nvSpPr>
        <p:spPr>
          <a:xfrm>
            <a:off x="3831850" y="519200"/>
            <a:ext cx="4620000" cy="12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 Classification</a:t>
            </a:r>
            <a:endParaRPr/>
          </a:p>
        </p:txBody>
      </p:sp>
      <p:pic>
        <p:nvPicPr>
          <p:cNvPr id="1128" name="Google Shape;1128;p6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968" l="23739" r="48341" t="3657"/>
          <a:stretch/>
        </p:blipFill>
        <p:spPr>
          <a:xfrm>
            <a:off x="692175" y="362700"/>
            <a:ext cx="2786627" cy="44156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3"/>
          <p:cNvSpPr txBox="1"/>
          <p:nvPr>
            <p:ph idx="2" type="title"/>
          </p:nvPr>
        </p:nvSpPr>
        <p:spPr>
          <a:xfrm>
            <a:off x="1707679" y="1489925"/>
            <a:ext cx="147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9" name="Google Shape;659;p33"/>
          <p:cNvSpPr txBox="1"/>
          <p:nvPr>
            <p:ph type="title"/>
          </p:nvPr>
        </p:nvSpPr>
        <p:spPr>
          <a:xfrm>
            <a:off x="1034474" y="2255525"/>
            <a:ext cx="3386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Introduction</a:t>
            </a:r>
            <a:endParaRPr sz="3500"/>
          </a:p>
        </p:txBody>
      </p:sp>
      <p:grpSp>
        <p:nvGrpSpPr>
          <p:cNvPr id="660" name="Google Shape;660;p33"/>
          <p:cNvGrpSpPr/>
          <p:nvPr/>
        </p:nvGrpSpPr>
        <p:grpSpPr>
          <a:xfrm>
            <a:off x="4329056" y="1269995"/>
            <a:ext cx="1316573" cy="1759294"/>
            <a:chOff x="7952425" y="1416800"/>
            <a:chExt cx="1098517" cy="1467913"/>
          </a:xfrm>
        </p:grpSpPr>
        <p:sp>
          <p:nvSpPr>
            <p:cNvPr id="661" name="Google Shape;661;p33"/>
            <p:cNvSpPr/>
            <p:nvPr/>
          </p:nvSpPr>
          <p:spPr>
            <a:xfrm>
              <a:off x="7952425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5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5" y="17004"/>
                    <a:pt x="4901" y="17004"/>
                  </a:cubicBezTo>
                  <a:lnTo>
                    <a:pt x="7825" y="17004"/>
                  </a:lnTo>
                  <a:cubicBezTo>
                    <a:pt x="10521" y="17004"/>
                    <a:pt x="12725" y="14800"/>
                    <a:pt x="12725" y="12104"/>
                  </a:cubicBezTo>
                  <a:lnTo>
                    <a:pt x="12725" y="4900"/>
                  </a:lnTo>
                  <a:cubicBezTo>
                    <a:pt x="12725" y="2207"/>
                    <a:pt x="10521" y="0"/>
                    <a:pt x="7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8052564" y="1550520"/>
              <a:ext cx="898324" cy="1200470"/>
            </a:xfrm>
            <a:custGeom>
              <a:rect b="b" l="l" r="r" t="t"/>
              <a:pathLst>
                <a:path extrusionOk="0" h="13906" w="10406">
                  <a:moveTo>
                    <a:pt x="4006" y="1"/>
                  </a:moveTo>
                  <a:cubicBezTo>
                    <a:pt x="1802" y="1"/>
                    <a:pt x="1" y="1805"/>
                    <a:pt x="1" y="4009"/>
                  </a:cubicBezTo>
                  <a:lnTo>
                    <a:pt x="1" y="9900"/>
                  </a:lnTo>
                  <a:cubicBezTo>
                    <a:pt x="1" y="12104"/>
                    <a:pt x="1802" y="13906"/>
                    <a:pt x="4006" y="13906"/>
                  </a:cubicBezTo>
                  <a:lnTo>
                    <a:pt x="6397" y="13906"/>
                  </a:lnTo>
                  <a:cubicBezTo>
                    <a:pt x="8604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4" y="1"/>
                    <a:pt x="6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8102116" y="1616733"/>
              <a:ext cx="799220" cy="1068044"/>
            </a:xfrm>
            <a:custGeom>
              <a:rect b="b" l="l" r="r" t="t"/>
              <a:pathLst>
                <a:path extrusionOk="0" h="12372" w="9258">
                  <a:moveTo>
                    <a:pt x="3566" y="0"/>
                  </a:moveTo>
                  <a:cubicBezTo>
                    <a:pt x="1605" y="0"/>
                    <a:pt x="0" y="1606"/>
                    <a:pt x="0" y="3566"/>
                  </a:cubicBezTo>
                  <a:lnTo>
                    <a:pt x="0" y="8806"/>
                  </a:lnTo>
                  <a:cubicBezTo>
                    <a:pt x="0" y="10767"/>
                    <a:pt x="1605" y="12372"/>
                    <a:pt x="3566" y="12372"/>
                  </a:cubicBezTo>
                  <a:lnTo>
                    <a:pt x="5692" y="12372"/>
                  </a:lnTo>
                  <a:cubicBezTo>
                    <a:pt x="7652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2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8101253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2" y="1"/>
                  </a:moveTo>
                  <a:cubicBezTo>
                    <a:pt x="1986" y="1"/>
                    <a:pt x="702" y="789"/>
                    <a:pt x="1" y="1961"/>
                  </a:cubicBezTo>
                  <a:lnTo>
                    <a:pt x="9277" y="1961"/>
                  </a:lnTo>
                  <a:cubicBezTo>
                    <a:pt x="8576" y="789"/>
                    <a:pt x="7291" y="1"/>
                    <a:pt x="58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8367140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8102116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1873" y="1"/>
                  </a:moveTo>
                  <a:cubicBezTo>
                    <a:pt x="1471" y="1"/>
                    <a:pt x="1144" y="325"/>
                    <a:pt x="1144" y="730"/>
                  </a:cubicBezTo>
                  <a:cubicBezTo>
                    <a:pt x="1144" y="758"/>
                    <a:pt x="1147" y="786"/>
                    <a:pt x="1150" y="814"/>
                  </a:cubicBezTo>
                  <a:cubicBezTo>
                    <a:pt x="1066" y="758"/>
                    <a:pt x="969" y="727"/>
                    <a:pt x="860" y="727"/>
                  </a:cubicBezTo>
                  <a:cubicBezTo>
                    <a:pt x="580" y="727"/>
                    <a:pt x="352" y="954"/>
                    <a:pt x="352" y="1235"/>
                  </a:cubicBezTo>
                  <a:cubicBezTo>
                    <a:pt x="352" y="1263"/>
                    <a:pt x="355" y="1291"/>
                    <a:pt x="362" y="1319"/>
                  </a:cubicBezTo>
                  <a:cubicBezTo>
                    <a:pt x="256" y="1251"/>
                    <a:pt x="134" y="1207"/>
                    <a:pt x="0" y="1198"/>
                  </a:cubicBezTo>
                  <a:lnTo>
                    <a:pt x="0" y="2619"/>
                  </a:lnTo>
                  <a:cubicBezTo>
                    <a:pt x="0" y="4580"/>
                    <a:pt x="1605" y="6185"/>
                    <a:pt x="3566" y="6185"/>
                  </a:cubicBezTo>
                  <a:lnTo>
                    <a:pt x="4408" y="6185"/>
                  </a:lnTo>
                  <a:cubicBezTo>
                    <a:pt x="5302" y="5923"/>
                    <a:pt x="6187" y="5664"/>
                    <a:pt x="6187" y="5664"/>
                  </a:cubicBezTo>
                  <a:lnTo>
                    <a:pt x="6187" y="4605"/>
                  </a:lnTo>
                  <a:lnTo>
                    <a:pt x="5567" y="3392"/>
                  </a:lnTo>
                  <a:cubicBezTo>
                    <a:pt x="5583" y="3392"/>
                    <a:pt x="5601" y="3395"/>
                    <a:pt x="5617" y="3395"/>
                  </a:cubicBezTo>
                  <a:cubicBezTo>
                    <a:pt x="5897" y="3395"/>
                    <a:pt x="6125" y="3168"/>
                    <a:pt x="6125" y="2887"/>
                  </a:cubicBezTo>
                  <a:cubicBezTo>
                    <a:pt x="6125" y="2603"/>
                    <a:pt x="5897" y="2376"/>
                    <a:pt x="5617" y="2376"/>
                  </a:cubicBezTo>
                  <a:cubicBezTo>
                    <a:pt x="5589" y="2376"/>
                    <a:pt x="5561" y="2379"/>
                    <a:pt x="5536" y="2385"/>
                  </a:cubicBezTo>
                  <a:cubicBezTo>
                    <a:pt x="5580" y="2292"/>
                    <a:pt x="5604" y="2186"/>
                    <a:pt x="5604" y="2074"/>
                  </a:cubicBezTo>
                  <a:cubicBezTo>
                    <a:pt x="5604" y="1671"/>
                    <a:pt x="5277" y="1344"/>
                    <a:pt x="4875" y="1344"/>
                  </a:cubicBezTo>
                  <a:cubicBezTo>
                    <a:pt x="4607" y="1344"/>
                    <a:pt x="4376" y="1488"/>
                    <a:pt x="4249" y="1703"/>
                  </a:cubicBezTo>
                  <a:cubicBezTo>
                    <a:pt x="4155" y="1578"/>
                    <a:pt x="4009" y="1497"/>
                    <a:pt x="3843" y="1497"/>
                  </a:cubicBezTo>
                  <a:cubicBezTo>
                    <a:pt x="3740" y="1497"/>
                    <a:pt x="3647" y="1528"/>
                    <a:pt x="3569" y="1578"/>
                  </a:cubicBezTo>
                  <a:cubicBezTo>
                    <a:pt x="3575" y="1531"/>
                    <a:pt x="3582" y="1484"/>
                    <a:pt x="3582" y="1438"/>
                  </a:cubicBezTo>
                  <a:cubicBezTo>
                    <a:pt x="3582" y="1032"/>
                    <a:pt x="3254" y="708"/>
                    <a:pt x="2852" y="708"/>
                  </a:cubicBezTo>
                  <a:cubicBezTo>
                    <a:pt x="2765" y="708"/>
                    <a:pt x="2681" y="724"/>
                    <a:pt x="2603" y="752"/>
                  </a:cubicBezTo>
                  <a:cubicBezTo>
                    <a:pt x="2603" y="743"/>
                    <a:pt x="2603" y="736"/>
                    <a:pt x="2603" y="730"/>
                  </a:cubicBezTo>
                  <a:cubicBezTo>
                    <a:pt x="2603" y="325"/>
                    <a:pt x="2275" y="1"/>
                    <a:pt x="1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8193795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4443" y="1"/>
                  </a:moveTo>
                  <a:cubicBezTo>
                    <a:pt x="4178" y="1"/>
                    <a:pt x="3960" y="203"/>
                    <a:pt x="3938" y="462"/>
                  </a:cubicBezTo>
                  <a:cubicBezTo>
                    <a:pt x="3866" y="422"/>
                    <a:pt x="3782" y="400"/>
                    <a:pt x="3695" y="400"/>
                  </a:cubicBezTo>
                  <a:cubicBezTo>
                    <a:pt x="3414" y="400"/>
                    <a:pt x="3187" y="627"/>
                    <a:pt x="3187" y="908"/>
                  </a:cubicBezTo>
                  <a:cubicBezTo>
                    <a:pt x="3187" y="958"/>
                    <a:pt x="3193" y="1008"/>
                    <a:pt x="3208" y="1051"/>
                  </a:cubicBezTo>
                  <a:cubicBezTo>
                    <a:pt x="3127" y="1020"/>
                    <a:pt x="3040" y="1005"/>
                    <a:pt x="2950" y="1005"/>
                  </a:cubicBezTo>
                  <a:cubicBezTo>
                    <a:pt x="2548" y="1005"/>
                    <a:pt x="2220" y="1332"/>
                    <a:pt x="2220" y="1734"/>
                  </a:cubicBezTo>
                  <a:cubicBezTo>
                    <a:pt x="2220" y="1887"/>
                    <a:pt x="2267" y="2027"/>
                    <a:pt x="2348" y="2145"/>
                  </a:cubicBezTo>
                  <a:cubicBezTo>
                    <a:pt x="2286" y="2117"/>
                    <a:pt x="2220" y="2105"/>
                    <a:pt x="2149" y="2105"/>
                  </a:cubicBezTo>
                  <a:cubicBezTo>
                    <a:pt x="1946" y="2105"/>
                    <a:pt x="1768" y="2223"/>
                    <a:pt x="1687" y="2398"/>
                  </a:cubicBezTo>
                  <a:cubicBezTo>
                    <a:pt x="1569" y="2155"/>
                    <a:pt x="1323" y="1990"/>
                    <a:pt x="1033" y="1990"/>
                  </a:cubicBezTo>
                  <a:cubicBezTo>
                    <a:pt x="715" y="1990"/>
                    <a:pt x="444" y="2195"/>
                    <a:pt x="347" y="2479"/>
                  </a:cubicBezTo>
                  <a:cubicBezTo>
                    <a:pt x="272" y="2357"/>
                    <a:pt x="147" y="2270"/>
                    <a:pt x="1" y="2245"/>
                  </a:cubicBezTo>
                  <a:lnTo>
                    <a:pt x="1" y="2245"/>
                  </a:lnTo>
                  <a:cubicBezTo>
                    <a:pt x="646" y="2881"/>
                    <a:pt x="1531" y="3277"/>
                    <a:pt x="2504" y="3277"/>
                  </a:cubicBezTo>
                  <a:lnTo>
                    <a:pt x="4630" y="3277"/>
                  </a:lnTo>
                  <a:cubicBezTo>
                    <a:pt x="6304" y="3277"/>
                    <a:pt x="7716" y="2108"/>
                    <a:pt x="8096" y="549"/>
                  </a:cubicBezTo>
                  <a:lnTo>
                    <a:pt x="8096" y="549"/>
                  </a:lnTo>
                  <a:cubicBezTo>
                    <a:pt x="7778" y="627"/>
                    <a:pt x="7541" y="914"/>
                    <a:pt x="7541" y="1254"/>
                  </a:cubicBezTo>
                  <a:cubicBezTo>
                    <a:pt x="7541" y="1273"/>
                    <a:pt x="7544" y="1288"/>
                    <a:pt x="7544" y="1304"/>
                  </a:cubicBezTo>
                  <a:cubicBezTo>
                    <a:pt x="7494" y="1288"/>
                    <a:pt x="7444" y="1279"/>
                    <a:pt x="7391" y="1279"/>
                  </a:cubicBezTo>
                  <a:cubicBezTo>
                    <a:pt x="7273" y="1279"/>
                    <a:pt x="7164" y="1319"/>
                    <a:pt x="7077" y="1388"/>
                  </a:cubicBezTo>
                  <a:cubicBezTo>
                    <a:pt x="7080" y="1369"/>
                    <a:pt x="7080" y="1354"/>
                    <a:pt x="7080" y="1335"/>
                  </a:cubicBezTo>
                  <a:cubicBezTo>
                    <a:pt x="7080" y="1054"/>
                    <a:pt x="6852" y="827"/>
                    <a:pt x="6572" y="827"/>
                  </a:cubicBezTo>
                  <a:cubicBezTo>
                    <a:pt x="6469" y="827"/>
                    <a:pt x="6375" y="858"/>
                    <a:pt x="6297" y="908"/>
                  </a:cubicBezTo>
                  <a:cubicBezTo>
                    <a:pt x="6307" y="858"/>
                    <a:pt x="6313" y="805"/>
                    <a:pt x="6313" y="749"/>
                  </a:cubicBezTo>
                  <a:cubicBezTo>
                    <a:pt x="6313" y="347"/>
                    <a:pt x="5986" y="20"/>
                    <a:pt x="5584" y="20"/>
                  </a:cubicBezTo>
                  <a:cubicBezTo>
                    <a:pt x="5306" y="20"/>
                    <a:pt x="5063" y="175"/>
                    <a:pt x="4941" y="406"/>
                  </a:cubicBezTo>
                  <a:cubicBezTo>
                    <a:pt x="4892" y="175"/>
                    <a:pt x="4689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3"/>
          <p:cNvGrpSpPr/>
          <p:nvPr/>
        </p:nvGrpSpPr>
        <p:grpSpPr>
          <a:xfrm>
            <a:off x="6689768" y="1269995"/>
            <a:ext cx="1316573" cy="1759294"/>
            <a:chOff x="9922147" y="1416800"/>
            <a:chExt cx="1098517" cy="1467913"/>
          </a:xfrm>
        </p:grpSpPr>
        <p:sp>
          <p:nvSpPr>
            <p:cNvPr id="669" name="Google Shape;669;p33"/>
            <p:cNvSpPr/>
            <p:nvPr/>
          </p:nvSpPr>
          <p:spPr>
            <a:xfrm>
              <a:off x="9922147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4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4" y="17004"/>
                    <a:pt x="4901" y="17004"/>
                  </a:cubicBezTo>
                  <a:lnTo>
                    <a:pt x="7824" y="17004"/>
                  </a:lnTo>
                  <a:cubicBezTo>
                    <a:pt x="10521" y="17004"/>
                    <a:pt x="12724" y="14800"/>
                    <a:pt x="12724" y="12104"/>
                  </a:cubicBezTo>
                  <a:lnTo>
                    <a:pt x="12724" y="4900"/>
                  </a:lnTo>
                  <a:cubicBezTo>
                    <a:pt x="12724" y="2207"/>
                    <a:pt x="10521" y="0"/>
                    <a:pt x="7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0022286" y="1550520"/>
              <a:ext cx="898238" cy="1200470"/>
            </a:xfrm>
            <a:custGeom>
              <a:rect b="b" l="l" r="r" t="t"/>
              <a:pathLst>
                <a:path extrusionOk="0" h="13906" w="10405">
                  <a:moveTo>
                    <a:pt x="4009" y="1"/>
                  </a:moveTo>
                  <a:cubicBezTo>
                    <a:pt x="1802" y="1"/>
                    <a:pt x="0" y="1805"/>
                    <a:pt x="0" y="4009"/>
                  </a:cubicBezTo>
                  <a:lnTo>
                    <a:pt x="0" y="9900"/>
                  </a:lnTo>
                  <a:cubicBezTo>
                    <a:pt x="0" y="12104"/>
                    <a:pt x="1802" y="13906"/>
                    <a:pt x="4009" y="13906"/>
                  </a:cubicBezTo>
                  <a:lnTo>
                    <a:pt x="6399" y="13906"/>
                  </a:lnTo>
                  <a:cubicBezTo>
                    <a:pt x="8603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3" y="1"/>
                    <a:pt x="6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0071752" y="1616733"/>
              <a:ext cx="799306" cy="1068044"/>
            </a:xfrm>
            <a:custGeom>
              <a:rect b="b" l="l" r="r" t="t"/>
              <a:pathLst>
                <a:path extrusionOk="0" h="12372" w="9259">
                  <a:moveTo>
                    <a:pt x="3567" y="0"/>
                  </a:moveTo>
                  <a:cubicBezTo>
                    <a:pt x="1606" y="0"/>
                    <a:pt x="1" y="1606"/>
                    <a:pt x="1" y="3566"/>
                  </a:cubicBezTo>
                  <a:lnTo>
                    <a:pt x="1" y="8806"/>
                  </a:lnTo>
                  <a:cubicBezTo>
                    <a:pt x="1" y="10767"/>
                    <a:pt x="1606" y="12372"/>
                    <a:pt x="3567" y="12372"/>
                  </a:cubicBezTo>
                  <a:lnTo>
                    <a:pt x="5692" y="12372"/>
                  </a:lnTo>
                  <a:cubicBezTo>
                    <a:pt x="7653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3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0070975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5" y="1"/>
                  </a:moveTo>
                  <a:cubicBezTo>
                    <a:pt x="1986" y="1"/>
                    <a:pt x="702" y="789"/>
                    <a:pt x="0" y="1961"/>
                  </a:cubicBezTo>
                  <a:lnTo>
                    <a:pt x="9277" y="1961"/>
                  </a:lnTo>
                  <a:cubicBezTo>
                    <a:pt x="8575" y="789"/>
                    <a:pt x="7291" y="1"/>
                    <a:pt x="5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10336862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10336862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4314" y="1"/>
                  </a:moveTo>
                  <a:cubicBezTo>
                    <a:pt x="3912" y="1"/>
                    <a:pt x="3585" y="325"/>
                    <a:pt x="3585" y="730"/>
                  </a:cubicBezTo>
                  <a:cubicBezTo>
                    <a:pt x="3585" y="736"/>
                    <a:pt x="3585" y="743"/>
                    <a:pt x="3585" y="752"/>
                  </a:cubicBezTo>
                  <a:cubicBezTo>
                    <a:pt x="3507" y="724"/>
                    <a:pt x="3423" y="708"/>
                    <a:pt x="3335" y="708"/>
                  </a:cubicBezTo>
                  <a:cubicBezTo>
                    <a:pt x="2933" y="708"/>
                    <a:pt x="2606" y="1032"/>
                    <a:pt x="2606" y="1438"/>
                  </a:cubicBezTo>
                  <a:cubicBezTo>
                    <a:pt x="2606" y="1484"/>
                    <a:pt x="2609" y="1531"/>
                    <a:pt x="2618" y="1578"/>
                  </a:cubicBezTo>
                  <a:cubicBezTo>
                    <a:pt x="2540" y="1528"/>
                    <a:pt x="2447" y="1497"/>
                    <a:pt x="2344" y="1497"/>
                  </a:cubicBezTo>
                  <a:cubicBezTo>
                    <a:pt x="2179" y="1497"/>
                    <a:pt x="2032" y="1578"/>
                    <a:pt x="1939" y="1703"/>
                  </a:cubicBezTo>
                  <a:cubicBezTo>
                    <a:pt x="1811" y="1488"/>
                    <a:pt x="1577" y="1344"/>
                    <a:pt x="1312" y="1344"/>
                  </a:cubicBezTo>
                  <a:cubicBezTo>
                    <a:pt x="910" y="1344"/>
                    <a:pt x="583" y="1671"/>
                    <a:pt x="583" y="2074"/>
                  </a:cubicBezTo>
                  <a:cubicBezTo>
                    <a:pt x="583" y="2186"/>
                    <a:pt x="608" y="2292"/>
                    <a:pt x="651" y="2385"/>
                  </a:cubicBezTo>
                  <a:cubicBezTo>
                    <a:pt x="627" y="2379"/>
                    <a:pt x="598" y="2376"/>
                    <a:pt x="570" y="2376"/>
                  </a:cubicBezTo>
                  <a:cubicBezTo>
                    <a:pt x="290" y="2376"/>
                    <a:pt x="62" y="2603"/>
                    <a:pt x="62" y="2887"/>
                  </a:cubicBezTo>
                  <a:cubicBezTo>
                    <a:pt x="62" y="3168"/>
                    <a:pt x="290" y="3395"/>
                    <a:pt x="570" y="3395"/>
                  </a:cubicBezTo>
                  <a:cubicBezTo>
                    <a:pt x="586" y="3395"/>
                    <a:pt x="605" y="3392"/>
                    <a:pt x="620" y="3392"/>
                  </a:cubicBezTo>
                  <a:lnTo>
                    <a:pt x="0" y="4605"/>
                  </a:lnTo>
                  <a:lnTo>
                    <a:pt x="0" y="5664"/>
                  </a:lnTo>
                  <a:cubicBezTo>
                    <a:pt x="0" y="5664"/>
                    <a:pt x="885" y="5923"/>
                    <a:pt x="1780" y="6185"/>
                  </a:cubicBezTo>
                  <a:lnTo>
                    <a:pt x="2621" y="6185"/>
                  </a:lnTo>
                  <a:cubicBezTo>
                    <a:pt x="4582" y="6185"/>
                    <a:pt x="6187" y="4580"/>
                    <a:pt x="6187" y="2619"/>
                  </a:cubicBezTo>
                  <a:lnTo>
                    <a:pt x="6187" y="1198"/>
                  </a:lnTo>
                  <a:cubicBezTo>
                    <a:pt x="6053" y="1207"/>
                    <a:pt x="5932" y="1251"/>
                    <a:pt x="5826" y="1319"/>
                  </a:cubicBezTo>
                  <a:cubicBezTo>
                    <a:pt x="5832" y="1291"/>
                    <a:pt x="5835" y="1263"/>
                    <a:pt x="5835" y="1235"/>
                  </a:cubicBezTo>
                  <a:cubicBezTo>
                    <a:pt x="5835" y="954"/>
                    <a:pt x="5608" y="727"/>
                    <a:pt x="5324" y="727"/>
                  </a:cubicBezTo>
                  <a:cubicBezTo>
                    <a:pt x="5218" y="727"/>
                    <a:pt x="5121" y="758"/>
                    <a:pt x="5037" y="814"/>
                  </a:cubicBezTo>
                  <a:cubicBezTo>
                    <a:pt x="5040" y="786"/>
                    <a:pt x="5043" y="758"/>
                    <a:pt x="5043" y="730"/>
                  </a:cubicBezTo>
                  <a:cubicBezTo>
                    <a:pt x="5043" y="325"/>
                    <a:pt x="4716" y="1"/>
                    <a:pt x="4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0080384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3654" y="1"/>
                  </a:moveTo>
                  <a:cubicBezTo>
                    <a:pt x="3407" y="1"/>
                    <a:pt x="3205" y="175"/>
                    <a:pt x="3155" y="406"/>
                  </a:cubicBezTo>
                  <a:cubicBezTo>
                    <a:pt x="3033" y="175"/>
                    <a:pt x="2790" y="20"/>
                    <a:pt x="2513" y="20"/>
                  </a:cubicBezTo>
                  <a:cubicBezTo>
                    <a:pt x="2111" y="20"/>
                    <a:pt x="1783" y="347"/>
                    <a:pt x="1783" y="749"/>
                  </a:cubicBezTo>
                  <a:cubicBezTo>
                    <a:pt x="1783" y="805"/>
                    <a:pt x="1790" y="858"/>
                    <a:pt x="1799" y="908"/>
                  </a:cubicBezTo>
                  <a:cubicBezTo>
                    <a:pt x="1721" y="858"/>
                    <a:pt x="1628" y="827"/>
                    <a:pt x="1525" y="827"/>
                  </a:cubicBezTo>
                  <a:cubicBezTo>
                    <a:pt x="1244" y="827"/>
                    <a:pt x="1017" y="1054"/>
                    <a:pt x="1017" y="1335"/>
                  </a:cubicBezTo>
                  <a:cubicBezTo>
                    <a:pt x="1017" y="1354"/>
                    <a:pt x="1017" y="1369"/>
                    <a:pt x="1020" y="1388"/>
                  </a:cubicBezTo>
                  <a:cubicBezTo>
                    <a:pt x="932" y="1319"/>
                    <a:pt x="823" y="1279"/>
                    <a:pt x="705" y="1279"/>
                  </a:cubicBezTo>
                  <a:cubicBezTo>
                    <a:pt x="652" y="1279"/>
                    <a:pt x="599" y="1288"/>
                    <a:pt x="552" y="1304"/>
                  </a:cubicBezTo>
                  <a:cubicBezTo>
                    <a:pt x="552" y="1288"/>
                    <a:pt x="552" y="1273"/>
                    <a:pt x="552" y="1254"/>
                  </a:cubicBezTo>
                  <a:cubicBezTo>
                    <a:pt x="552" y="914"/>
                    <a:pt x="318" y="627"/>
                    <a:pt x="0" y="549"/>
                  </a:cubicBezTo>
                  <a:lnTo>
                    <a:pt x="0" y="549"/>
                  </a:lnTo>
                  <a:cubicBezTo>
                    <a:pt x="381" y="2108"/>
                    <a:pt x="1793" y="3277"/>
                    <a:pt x="3467" y="3277"/>
                  </a:cubicBezTo>
                  <a:lnTo>
                    <a:pt x="5592" y="3277"/>
                  </a:lnTo>
                  <a:cubicBezTo>
                    <a:pt x="6565" y="3277"/>
                    <a:pt x="7450" y="2881"/>
                    <a:pt x="8095" y="2245"/>
                  </a:cubicBezTo>
                  <a:lnTo>
                    <a:pt x="8095" y="2245"/>
                  </a:lnTo>
                  <a:cubicBezTo>
                    <a:pt x="7949" y="2270"/>
                    <a:pt x="7824" y="2357"/>
                    <a:pt x="7749" y="2479"/>
                  </a:cubicBezTo>
                  <a:cubicBezTo>
                    <a:pt x="7653" y="2195"/>
                    <a:pt x="7382" y="1990"/>
                    <a:pt x="7064" y="1990"/>
                  </a:cubicBezTo>
                  <a:cubicBezTo>
                    <a:pt x="6774" y="1990"/>
                    <a:pt x="6528" y="2155"/>
                    <a:pt x="6409" y="2398"/>
                  </a:cubicBezTo>
                  <a:cubicBezTo>
                    <a:pt x="6328" y="2223"/>
                    <a:pt x="6150" y="2105"/>
                    <a:pt x="5948" y="2105"/>
                  </a:cubicBezTo>
                  <a:cubicBezTo>
                    <a:pt x="5876" y="2105"/>
                    <a:pt x="5811" y="2117"/>
                    <a:pt x="5748" y="2145"/>
                  </a:cubicBezTo>
                  <a:cubicBezTo>
                    <a:pt x="5829" y="2027"/>
                    <a:pt x="5876" y="1887"/>
                    <a:pt x="5876" y="1734"/>
                  </a:cubicBezTo>
                  <a:cubicBezTo>
                    <a:pt x="5876" y="1332"/>
                    <a:pt x="5549" y="1005"/>
                    <a:pt x="5147" y="1005"/>
                  </a:cubicBezTo>
                  <a:cubicBezTo>
                    <a:pt x="5056" y="1005"/>
                    <a:pt x="4969" y="1020"/>
                    <a:pt x="4888" y="1051"/>
                  </a:cubicBezTo>
                  <a:cubicBezTo>
                    <a:pt x="4904" y="1008"/>
                    <a:pt x="4910" y="958"/>
                    <a:pt x="4910" y="908"/>
                  </a:cubicBezTo>
                  <a:cubicBezTo>
                    <a:pt x="4910" y="627"/>
                    <a:pt x="4682" y="400"/>
                    <a:pt x="4402" y="400"/>
                  </a:cubicBezTo>
                  <a:cubicBezTo>
                    <a:pt x="4314" y="400"/>
                    <a:pt x="4230" y="422"/>
                    <a:pt x="4159" y="462"/>
                  </a:cubicBezTo>
                  <a:cubicBezTo>
                    <a:pt x="4134" y="203"/>
                    <a:pt x="3919" y="1"/>
                    <a:pt x="3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33"/>
          <p:cNvGrpSpPr/>
          <p:nvPr/>
        </p:nvGrpSpPr>
        <p:grpSpPr>
          <a:xfrm>
            <a:off x="5170519" y="603179"/>
            <a:ext cx="2028599" cy="4545426"/>
            <a:chOff x="8654522" y="860424"/>
            <a:chExt cx="1692615" cy="3792596"/>
          </a:xfrm>
        </p:grpSpPr>
        <p:sp>
          <p:nvSpPr>
            <p:cNvPr id="677" name="Google Shape;677;p33"/>
            <p:cNvSpPr/>
            <p:nvPr/>
          </p:nvSpPr>
          <p:spPr>
            <a:xfrm>
              <a:off x="8954508" y="3934087"/>
              <a:ext cx="1095582" cy="718849"/>
            </a:xfrm>
            <a:custGeom>
              <a:rect b="b" l="l" r="r" t="t"/>
              <a:pathLst>
                <a:path extrusionOk="0" h="8327" w="12691">
                  <a:moveTo>
                    <a:pt x="6344" y="0"/>
                  </a:moveTo>
                  <a:lnTo>
                    <a:pt x="1" y="555"/>
                  </a:lnTo>
                  <a:lnTo>
                    <a:pt x="381" y="8326"/>
                  </a:lnTo>
                  <a:lnTo>
                    <a:pt x="5758" y="8326"/>
                  </a:lnTo>
                  <a:lnTo>
                    <a:pt x="6344" y="5137"/>
                  </a:lnTo>
                  <a:lnTo>
                    <a:pt x="6933" y="8326"/>
                  </a:lnTo>
                  <a:lnTo>
                    <a:pt x="12310" y="8326"/>
                  </a:lnTo>
                  <a:lnTo>
                    <a:pt x="12690" y="555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0017107" y="2130377"/>
              <a:ext cx="330030" cy="2074795"/>
            </a:xfrm>
            <a:custGeom>
              <a:rect b="b" l="l" r="r" t="t"/>
              <a:pathLst>
                <a:path extrusionOk="0" h="24034" w="3823">
                  <a:moveTo>
                    <a:pt x="665" y="1"/>
                  </a:moveTo>
                  <a:lnTo>
                    <a:pt x="1" y="24033"/>
                  </a:lnTo>
                  <a:lnTo>
                    <a:pt x="2791" y="24033"/>
                  </a:lnTo>
                  <a:cubicBezTo>
                    <a:pt x="2791" y="24033"/>
                    <a:pt x="3539" y="15608"/>
                    <a:pt x="3679" y="14227"/>
                  </a:cubicBezTo>
                  <a:cubicBezTo>
                    <a:pt x="3822" y="12849"/>
                    <a:pt x="3411" y="9664"/>
                    <a:pt x="3078" y="5237"/>
                  </a:cubicBezTo>
                  <a:cubicBezTo>
                    <a:pt x="2744" y="811"/>
                    <a:pt x="665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8654522" y="2130377"/>
              <a:ext cx="330203" cy="2074795"/>
            </a:xfrm>
            <a:custGeom>
              <a:rect b="b" l="l" r="r" t="t"/>
              <a:pathLst>
                <a:path extrusionOk="0" h="24034" w="3825">
                  <a:moveTo>
                    <a:pt x="3158" y="1"/>
                  </a:moveTo>
                  <a:cubicBezTo>
                    <a:pt x="3158" y="1"/>
                    <a:pt x="1079" y="811"/>
                    <a:pt x="745" y="5237"/>
                  </a:cubicBezTo>
                  <a:cubicBezTo>
                    <a:pt x="412" y="9664"/>
                    <a:pt x="0" y="12849"/>
                    <a:pt x="144" y="14227"/>
                  </a:cubicBezTo>
                  <a:cubicBezTo>
                    <a:pt x="287" y="15608"/>
                    <a:pt x="1032" y="24033"/>
                    <a:pt x="1032" y="24033"/>
                  </a:cubicBezTo>
                  <a:lnTo>
                    <a:pt x="3825" y="24033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8660738" y="3060892"/>
              <a:ext cx="1680451" cy="1144271"/>
            </a:xfrm>
            <a:custGeom>
              <a:rect b="b" l="l" r="r" t="t"/>
              <a:pathLst>
                <a:path extrusionOk="0" h="13255" w="19466">
                  <a:moveTo>
                    <a:pt x="203" y="1"/>
                  </a:moveTo>
                  <a:cubicBezTo>
                    <a:pt x="72" y="1572"/>
                    <a:pt x="0" y="2747"/>
                    <a:pt x="72" y="3448"/>
                  </a:cubicBezTo>
                  <a:cubicBezTo>
                    <a:pt x="97" y="3688"/>
                    <a:pt x="140" y="4137"/>
                    <a:pt x="193" y="4714"/>
                  </a:cubicBezTo>
                  <a:cubicBezTo>
                    <a:pt x="1259" y="4461"/>
                    <a:pt x="2054" y="3501"/>
                    <a:pt x="2054" y="2357"/>
                  </a:cubicBezTo>
                  <a:cubicBezTo>
                    <a:pt x="2054" y="1216"/>
                    <a:pt x="1266" y="259"/>
                    <a:pt x="203" y="1"/>
                  </a:cubicBezTo>
                  <a:close/>
                  <a:moveTo>
                    <a:pt x="19260" y="1"/>
                  </a:moveTo>
                  <a:cubicBezTo>
                    <a:pt x="18200" y="259"/>
                    <a:pt x="17409" y="1216"/>
                    <a:pt x="17409" y="2357"/>
                  </a:cubicBezTo>
                  <a:cubicBezTo>
                    <a:pt x="17409" y="3501"/>
                    <a:pt x="18204" y="4461"/>
                    <a:pt x="19273" y="4714"/>
                  </a:cubicBezTo>
                  <a:cubicBezTo>
                    <a:pt x="19326" y="4137"/>
                    <a:pt x="19366" y="3688"/>
                    <a:pt x="19391" y="3448"/>
                  </a:cubicBezTo>
                  <a:cubicBezTo>
                    <a:pt x="19466" y="2747"/>
                    <a:pt x="19394" y="1572"/>
                    <a:pt x="19260" y="1"/>
                  </a:cubicBezTo>
                  <a:close/>
                  <a:moveTo>
                    <a:pt x="820" y="11683"/>
                  </a:moveTo>
                  <a:cubicBezTo>
                    <a:pt x="904" y="12625"/>
                    <a:pt x="960" y="13254"/>
                    <a:pt x="960" y="13254"/>
                  </a:cubicBezTo>
                  <a:lnTo>
                    <a:pt x="3753" y="13254"/>
                  </a:lnTo>
                  <a:lnTo>
                    <a:pt x="3709" y="11683"/>
                  </a:lnTo>
                  <a:close/>
                  <a:moveTo>
                    <a:pt x="15757" y="11683"/>
                  </a:moveTo>
                  <a:lnTo>
                    <a:pt x="15713" y="13254"/>
                  </a:lnTo>
                  <a:lnTo>
                    <a:pt x="18503" y="13254"/>
                  </a:lnTo>
                  <a:cubicBezTo>
                    <a:pt x="18503" y="13254"/>
                    <a:pt x="18559" y="12625"/>
                    <a:pt x="18643" y="116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9500785" y="1907308"/>
              <a:ext cx="573733" cy="2162245"/>
            </a:xfrm>
            <a:custGeom>
              <a:rect b="b" l="l" r="r" t="t"/>
              <a:pathLst>
                <a:path extrusionOk="0" h="25047" w="6646">
                  <a:moveTo>
                    <a:pt x="1428" y="1"/>
                  </a:moveTo>
                  <a:lnTo>
                    <a:pt x="0" y="1032"/>
                  </a:lnTo>
                  <a:lnTo>
                    <a:pt x="0" y="25046"/>
                  </a:lnTo>
                  <a:cubicBezTo>
                    <a:pt x="3666" y="25046"/>
                    <a:pt x="6362" y="24033"/>
                    <a:pt x="6362" y="24033"/>
                  </a:cubicBezTo>
                  <a:lnTo>
                    <a:pt x="6646" y="2585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8927056" y="1907308"/>
              <a:ext cx="573819" cy="2162245"/>
            </a:xfrm>
            <a:custGeom>
              <a:rect b="b" l="l" r="r" t="t"/>
              <a:pathLst>
                <a:path extrusionOk="0" h="25047" w="6647">
                  <a:moveTo>
                    <a:pt x="5219" y="1"/>
                  </a:moveTo>
                  <a:lnTo>
                    <a:pt x="1" y="2585"/>
                  </a:lnTo>
                  <a:lnTo>
                    <a:pt x="285" y="24033"/>
                  </a:lnTo>
                  <a:cubicBezTo>
                    <a:pt x="285" y="24033"/>
                    <a:pt x="2984" y="25046"/>
                    <a:pt x="6646" y="25046"/>
                  </a:cubicBezTo>
                  <a:lnTo>
                    <a:pt x="6646" y="1032"/>
                  </a:lnTo>
                  <a:lnTo>
                    <a:pt x="52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769682" y="4205067"/>
              <a:ext cx="1462561" cy="447953"/>
            </a:xfrm>
            <a:custGeom>
              <a:rect b="b" l="l" r="r" t="t"/>
              <a:pathLst>
                <a:path extrusionOk="0" h="5189" w="16942">
                  <a:moveTo>
                    <a:pt x="0" y="0"/>
                  </a:moveTo>
                  <a:cubicBezTo>
                    <a:pt x="0" y="0"/>
                    <a:pt x="272" y="2329"/>
                    <a:pt x="421" y="3273"/>
                  </a:cubicBezTo>
                  <a:cubicBezTo>
                    <a:pt x="552" y="4098"/>
                    <a:pt x="1101" y="5189"/>
                    <a:pt x="1337" y="5189"/>
                  </a:cubicBezTo>
                  <a:cubicBezTo>
                    <a:pt x="1372" y="5189"/>
                    <a:pt x="1400" y="5166"/>
                    <a:pt x="1419" y="5115"/>
                  </a:cubicBezTo>
                  <a:cubicBezTo>
                    <a:pt x="1565" y="4716"/>
                    <a:pt x="1419" y="2924"/>
                    <a:pt x="1419" y="2924"/>
                  </a:cubicBezTo>
                  <a:lnTo>
                    <a:pt x="1581" y="2924"/>
                  </a:lnTo>
                  <a:cubicBezTo>
                    <a:pt x="1917" y="2924"/>
                    <a:pt x="2189" y="2653"/>
                    <a:pt x="2189" y="2316"/>
                  </a:cubicBezTo>
                  <a:lnTo>
                    <a:pt x="2189" y="0"/>
                  </a:lnTo>
                  <a:close/>
                  <a:moveTo>
                    <a:pt x="14750" y="0"/>
                  </a:moveTo>
                  <a:lnTo>
                    <a:pt x="14750" y="2316"/>
                  </a:lnTo>
                  <a:cubicBezTo>
                    <a:pt x="14750" y="2653"/>
                    <a:pt x="15025" y="2924"/>
                    <a:pt x="15358" y="2924"/>
                  </a:cubicBezTo>
                  <a:lnTo>
                    <a:pt x="15523" y="2924"/>
                  </a:lnTo>
                  <a:cubicBezTo>
                    <a:pt x="15523" y="2924"/>
                    <a:pt x="15374" y="4716"/>
                    <a:pt x="15523" y="5115"/>
                  </a:cubicBezTo>
                  <a:cubicBezTo>
                    <a:pt x="15542" y="5166"/>
                    <a:pt x="15570" y="5189"/>
                    <a:pt x="15604" y="5189"/>
                  </a:cubicBezTo>
                  <a:cubicBezTo>
                    <a:pt x="15840" y="5189"/>
                    <a:pt x="16387" y="4098"/>
                    <a:pt x="16518" y="3273"/>
                  </a:cubicBezTo>
                  <a:cubicBezTo>
                    <a:pt x="16667" y="2329"/>
                    <a:pt x="16942" y="0"/>
                    <a:pt x="16942" y="0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953731" y="2068480"/>
              <a:ext cx="1094201" cy="1770836"/>
            </a:xfrm>
            <a:custGeom>
              <a:rect b="b" l="l" r="r" t="t"/>
              <a:pathLst>
                <a:path extrusionOk="0" h="20513" w="12675">
                  <a:moveTo>
                    <a:pt x="1138" y="1"/>
                  </a:moveTo>
                  <a:lnTo>
                    <a:pt x="736" y="200"/>
                  </a:lnTo>
                  <a:lnTo>
                    <a:pt x="1066" y="2158"/>
                  </a:lnTo>
                  <a:lnTo>
                    <a:pt x="1487" y="2086"/>
                  </a:lnTo>
                  <a:lnTo>
                    <a:pt x="1138" y="1"/>
                  </a:lnTo>
                  <a:close/>
                  <a:moveTo>
                    <a:pt x="11540" y="1"/>
                  </a:moveTo>
                  <a:lnTo>
                    <a:pt x="11188" y="2086"/>
                  </a:lnTo>
                  <a:lnTo>
                    <a:pt x="11611" y="2158"/>
                  </a:lnTo>
                  <a:lnTo>
                    <a:pt x="11939" y="200"/>
                  </a:lnTo>
                  <a:lnTo>
                    <a:pt x="11540" y="1"/>
                  </a:lnTo>
                  <a:close/>
                  <a:moveTo>
                    <a:pt x="403" y="366"/>
                  </a:moveTo>
                  <a:lnTo>
                    <a:pt x="0" y="565"/>
                  </a:lnTo>
                  <a:lnTo>
                    <a:pt x="290" y="2289"/>
                  </a:lnTo>
                  <a:lnTo>
                    <a:pt x="714" y="2217"/>
                  </a:lnTo>
                  <a:lnTo>
                    <a:pt x="403" y="366"/>
                  </a:lnTo>
                  <a:close/>
                  <a:moveTo>
                    <a:pt x="12275" y="366"/>
                  </a:moveTo>
                  <a:lnTo>
                    <a:pt x="11961" y="2217"/>
                  </a:lnTo>
                  <a:lnTo>
                    <a:pt x="12384" y="2289"/>
                  </a:lnTo>
                  <a:lnTo>
                    <a:pt x="12674" y="565"/>
                  </a:lnTo>
                  <a:lnTo>
                    <a:pt x="12275" y="366"/>
                  </a:lnTo>
                  <a:close/>
                  <a:moveTo>
                    <a:pt x="5339" y="9806"/>
                  </a:moveTo>
                  <a:cubicBezTo>
                    <a:pt x="5076" y="9806"/>
                    <a:pt x="4865" y="10044"/>
                    <a:pt x="4919" y="10318"/>
                  </a:cubicBezTo>
                  <a:cubicBezTo>
                    <a:pt x="4950" y="10487"/>
                    <a:pt x="5087" y="10624"/>
                    <a:pt x="5256" y="10655"/>
                  </a:cubicBezTo>
                  <a:cubicBezTo>
                    <a:pt x="5284" y="10660"/>
                    <a:pt x="5311" y="10663"/>
                    <a:pt x="5338" y="10663"/>
                  </a:cubicBezTo>
                  <a:cubicBezTo>
                    <a:pt x="5601" y="10663"/>
                    <a:pt x="5811" y="10424"/>
                    <a:pt x="5758" y="10150"/>
                  </a:cubicBezTo>
                  <a:cubicBezTo>
                    <a:pt x="5726" y="9982"/>
                    <a:pt x="5589" y="9845"/>
                    <a:pt x="5421" y="9813"/>
                  </a:cubicBezTo>
                  <a:cubicBezTo>
                    <a:pt x="5393" y="9808"/>
                    <a:pt x="5366" y="9806"/>
                    <a:pt x="5339" y="9806"/>
                  </a:cubicBezTo>
                  <a:close/>
                  <a:moveTo>
                    <a:pt x="5339" y="14731"/>
                  </a:moveTo>
                  <a:cubicBezTo>
                    <a:pt x="5076" y="14731"/>
                    <a:pt x="4865" y="14969"/>
                    <a:pt x="4919" y="15243"/>
                  </a:cubicBezTo>
                  <a:cubicBezTo>
                    <a:pt x="4950" y="15412"/>
                    <a:pt x="5087" y="15549"/>
                    <a:pt x="5256" y="15580"/>
                  </a:cubicBezTo>
                  <a:cubicBezTo>
                    <a:pt x="5284" y="15585"/>
                    <a:pt x="5311" y="15588"/>
                    <a:pt x="5338" y="15588"/>
                  </a:cubicBezTo>
                  <a:cubicBezTo>
                    <a:pt x="5601" y="15588"/>
                    <a:pt x="5811" y="15349"/>
                    <a:pt x="5758" y="15075"/>
                  </a:cubicBezTo>
                  <a:cubicBezTo>
                    <a:pt x="5726" y="14907"/>
                    <a:pt x="5589" y="14769"/>
                    <a:pt x="5421" y="14738"/>
                  </a:cubicBezTo>
                  <a:cubicBezTo>
                    <a:pt x="5393" y="14733"/>
                    <a:pt x="5366" y="14731"/>
                    <a:pt x="5339" y="14731"/>
                  </a:cubicBezTo>
                  <a:close/>
                  <a:moveTo>
                    <a:pt x="5339" y="19656"/>
                  </a:moveTo>
                  <a:cubicBezTo>
                    <a:pt x="5076" y="19656"/>
                    <a:pt x="4865" y="19894"/>
                    <a:pt x="4919" y="20168"/>
                  </a:cubicBezTo>
                  <a:cubicBezTo>
                    <a:pt x="4950" y="20336"/>
                    <a:pt x="5087" y="20474"/>
                    <a:pt x="5256" y="20505"/>
                  </a:cubicBezTo>
                  <a:cubicBezTo>
                    <a:pt x="5284" y="20510"/>
                    <a:pt x="5311" y="20513"/>
                    <a:pt x="5338" y="20513"/>
                  </a:cubicBezTo>
                  <a:cubicBezTo>
                    <a:pt x="5601" y="20513"/>
                    <a:pt x="5811" y="20274"/>
                    <a:pt x="5758" y="20000"/>
                  </a:cubicBezTo>
                  <a:cubicBezTo>
                    <a:pt x="5726" y="19835"/>
                    <a:pt x="5589" y="19698"/>
                    <a:pt x="5421" y="19663"/>
                  </a:cubicBezTo>
                  <a:cubicBezTo>
                    <a:pt x="5393" y="19658"/>
                    <a:pt x="5366" y="19656"/>
                    <a:pt x="5339" y="19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9494570" y="2630899"/>
              <a:ext cx="12517" cy="1438648"/>
            </a:xfrm>
            <a:custGeom>
              <a:rect b="b" l="l" r="r" t="t"/>
              <a:pathLst>
                <a:path extrusionOk="0" h="16665" w="145">
                  <a:moveTo>
                    <a:pt x="1" y="0"/>
                  </a:moveTo>
                  <a:lnTo>
                    <a:pt x="1" y="16664"/>
                  </a:lnTo>
                  <a:lnTo>
                    <a:pt x="144" y="1666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9341512" y="1708757"/>
              <a:ext cx="307067" cy="357655"/>
            </a:xfrm>
            <a:custGeom>
              <a:rect b="b" l="l" r="r" t="t"/>
              <a:pathLst>
                <a:path extrusionOk="0" h="4143" w="3557">
                  <a:moveTo>
                    <a:pt x="0" y="0"/>
                  </a:moveTo>
                  <a:lnTo>
                    <a:pt x="0" y="2366"/>
                  </a:lnTo>
                  <a:cubicBezTo>
                    <a:pt x="0" y="3348"/>
                    <a:pt x="798" y="4143"/>
                    <a:pt x="1780" y="4143"/>
                  </a:cubicBezTo>
                  <a:cubicBezTo>
                    <a:pt x="2759" y="4143"/>
                    <a:pt x="3557" y="3348"/>
                    <a:pt x="3557" y="2366"/>
                  </a:cubicBezTo>
                  <a:lnTo>
                    <a:pt x="3557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9399869" y="1722742"/>
              <a:ext cx="248710" cy="155303"/>
            </a:xfrm>
            <a:custGeom>
              <a:rect b="b" l="l" r="r" t="t"/>
              <a:pathLst>
                <a:path extrusionOk="0" h="1799" w="2881">
                  <a:moveTo>
                    <a:pt x="2865" y="0"/>
                  </a:moveTo>
                  <a:lnTo>
                    <a:pt x="2229" y="172"/>
                  </a:lnTo>
                  <a:lnTo>
                    <a:pt x="1" y="842"/>
                  </a:lnTo>
                  <a:cubicBezTo>
                    <a:pt x="1" y="842"/>
                    <a:pt x="590" y="1799"/>
                    <a:pt x="2878" y="1799"/>
                  </a:cubicBezTo>
                  <a:cubicBezTo>
                    <a:pt x="2878" y="1796"/>
                    <a:pt x="2881" y="1793"/>
                    <a:pt x="2881" y="1790"/>
                  </a:cubicBezTo>
                  <a:lnTo>
                    <a:pt x="2881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9142615" y="979037"/>
              <a:ext cx="709439" cy="504239"/>
            </a:xfrm>
            <a:custGeom>
              <a:rect b="b" l="l" r="r" t="t"/>
              <a:pathLst>
                <a:path extrusionOk="0" h="5841" w="8218">
                  <a:moveTo>
                    <a:pt x="4758" y="0"/>
                  </a:moveTo>
                  <a:cubicBezTo>
                    <a:pt x="3488" y="0"/>
                    <a:pt x="2238" y="308"/>
                    <a:pt x="1481" y="941"/>
                  </a:cubicBezTo>
                  <a:cubicBezTo>
                    <a:pt x="1365" y="536"/>
                    <a:pt x="1245" y="315"/>
                    <a:pt x="1140" y="315"/>
                  </a:cubicBezTo>
                  <a:cubicBezTo>
                    <a:pt x="1022" y="315"/>
                    <a:pt x="923" y="593"/>
                    <a:pt x="870" y="1203"/>
                  </a:cubicBezTo>
                  <a:cubicBezTo>
                    <a:pt x="653" y="1137"/>
                    <a:pt x="488" y="1108"/>
                    <a:pt x="374" y="1108"/>
                  </a:cubicBezTo>
                  <a:cubicBezTo>
                    <a:pt x="1" y="1108"/>
                    <a:pt x="161" y="1419"/>
                    <a:pt x="805" y="1798"/>
                  </a:cubicBezTo>
                  <a:cubicBezTo>
                    <a:pt x="228" y="3136"/>
                    <a:pt x="755" y="5495"/>
                    <a:pt x="755" y="5495"/>
                  </a:cubicBezTo>
                  <a:cubicBezTo>
                    <a:pt x="755" y="5495"/>
                    <a:pt x="4776" y="5840"/>
                    <a:pt x="6505" y="5840"/>
                  </a:cubicBezTo>
                  <a:cubicBezTo>
                    <a:pt x="6949" y="5840"/>
                    <a:pt x="7242" y="5818"/>
                    <a:pt x="7276" y="5760"/>
                  </a:cubicBezTo>
                  <a:cubicBezTo>
                    <a:pt x="7441" y="5480"/>
                    <a:pt x="7628" y="3382"/>
                    <a:pt x="7628" y="3382"/>
                  </a:cubicBezTo>
                  <a:cubicBezTo>
                    <a:pt x="7628" y="3382"/>
                    <a:pt x="7625" y="3129"/>
                    <a:pt x="7640" y="2319"/>
                  </a:cubicBezTo>
                  <a:cubicBezTo>
                    <a:pt x="7659" y="1512"/>
                    <a:pt x="7952" y="1269"/>
                    <a:pt x="5973" y="923"/>
                  </a:cubicBezTo>
                  <a:cubicBezTo>
                    <a:pt x="5973" y="923"/>
                    <a:pt x="8217" y="611"/>
                    <a:pt x="6484" y="196"/>
                  </a:cubicBezTo>
                  <a:cubicBezTo>
                    <a:pt x="5936" y="66"/>
                    <a:pt x="5345" y="0"/>
                    <a:pt x="47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9113868" y="1168956"/>
              <a:ext cx="760718" cy="657988"/>
            </a:xfrm>
            <a:custGeom>
              <a:rect b="b" l="l" r="r" t="t"/>
              <a:pathLst>
                <a:path extrusionOk="0" h="7622" w="8812">
                  <a:moveTo>
                    <a:pt x="2332" y="1"/>
                  </a:moveTo>
                  <a:cubicBezTo>
                    <a:pt x="1802" y="568"/>
                    <a:pt x="1562" y="1307"/>
                    <a:pt x="1534" y="2073"/>
                  </a:cubicBezTo>
                  <a:cubicBezTo>
                    <a:pt x="1524" y="2419"/>
                    <a:pt x="1521" y="2800"/>
                    <a:pt x="1540" y="3192"/>
                  </a:cubicBezTo>
                  <a:cubicBezTo>
                    <a:pt x="1377" y="3078"/>
                    <a:pt x="1185" y="3017"/>
                    <a:pt x="995" y="3017"/>
                  </a:cubicBezTo>
                  <a:cubicBezTo>
                    <a:pt x="836" y="3017"/>
                    <a:pt x="678" y="3060"/>
                    <a:pt x="536" y="3149"/>
                  </a:cubicBezTo>
                  <a:cubicBezTo>
                    <a:pt x="112" y="3417"/>
                    <a:pt x="0" y="4003"/>
                    <a:pt x="287" y="4458"/>
                  </a:cubicBezTo>
                  <a:cubicBezTo>
                    <a:pt x="480" y="4761"/>
                    <a:pt x="800" y="4930"/>
                    <a:pt x="1117" y="4930"/>
                  </a:cubicBezTo>
                  <a:cubicBezTo>
                    <a:pt x="1277" y="4930"/>
                    <a:pt x="1436" y="4887"/>
                    <a:pt x="1577" y="4798"/>
                  </a:cubicBezTo>
                  <a:cubicBezTo>
                    <a:pt x="1627" y="4763"/>
                    <a:pt x="1674" y="4726"/>
                    <a:pt x="1718" y="4685"/>
                  </a:cubicBezTo>
                  <a:cubicBezTo>
                    <a:pt x="1867" y="5424"/>
                    <a:pt x="2117" y="6107"/>
                    <a:pt x="2525" y="6581"/>
                  </a:cubicBezTo>
                  <a:cubicBezTo>
                    <a:pt x="3416" y="7622"/>
                    <a:pt x="4408" y="7622"/>
                    <a:pt x="4408" y="7622"/>
                  </a:cubicBezTo>
                  <a:cubicBezTo>
                    <a:pt x="4408" y="7622"/>
                    <a:pt x="5399" y="7622"/>
                    <a:pt x="6290" y="6581"/>
                  </a:cubicBezTo>
                  <a:cubicBezTo>
                    <a:pt x="6695" y="6107"/>
                    <a:pt x="6948" y="5424"/>
                    <a:pt x="7098" y="4685"/>
                  </a:cubicBezTo>
                  <a:cubicBezTo>
                    <a:pt x="7141" y="4726"/>
                    <a:pt x="7188" y="4763"/>
                    <a:pt x="7238" y="4798"/>
                  </a:cubicBezTo>
                  <a:cubicBezTo>
                    <a:pt x="7380" y="4887"/>
                    <a:pt x="7538" y="4930"/>
                    <a:pt x="7698" y="4930"/>
                  </a:cubicBezTo>
                  <a:cubicBezTo>
                    <a:pt x="8015" y="4930"/>
                    <a:pt x="8334" y="4761"/>
                    <a:pt x="8525" y="4458"/>
                  </a:cubicBezTo>
                  <a:cubicBezTo>
                    <a:pt x="8812" y="4003"/>
                    <a:pt x="8703" y="3417"/>
                    <a:pt x="8279" y="3149"/>
                  </a:cubicBezTo>
                  <a:cubicBezTo>
                    <a:pt x="8137" y="3060"/>
                    <a:pt x="7979" y="3017"/>
                    <a:pt x="7820" y="3017"/>
                  </a:cubicBezTo>
                  <a:cubicBezTo>
                    <a:pt x="7629" y="3017"/>
                    <a:pt x="7437" y="3078"/>
                    <a:pt x="7272" y="3192"/>
                  </a:cubicBezTo>
                  <a:cubicBezTo>
                    <a:pt x="7291" y="2800"/>
                    <a:pt x="7291" y="2419"/>
                    <a:pt x="7278" y="2073"/>
                  </a:cubicBezTo>
                  <a:cubicBezTo>
                    <a:pt x="7272" y="1899"/>
                    <a:pt x="7257" y="1727"/>
                    <a:pt x="7229" y="1556"/>
                  </a:cubicBezTo>
                  <a:cubicBezTo>
                    <a:pt x="6652" y="1503"/>
                    <a:pt x="5523" y="1332"/>
                    <a:pt x="4277" y="770"/>
                  </a:cubicBezTo>
                  <a:lnTo>
                    <a:pt x="4277" y="770"/>
                  </a:lnTo>
                  <a:cubicBezTo>
                    <a:pt x="4351" y="955"/>
                    <a:pt x="5552" y="1882"/>
                    <a:pt x="5193" y="1882"/>
                  </a:cubicBezTo>
                  <a:cubicBezTo>
                    <a:pt x="5163" y="1882"/>
                    <a:pt x="5122" y="1875"/>
                    <a:pt x="5068" y="1861"/>
                  </a:cubicBezTo>
                  <a:cubicBezTo>
                    <a:pt x="3688" y="1559"/>
                    <a:pt x="2740" y="530"/>
                    <a:pt x="2332" y="1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9289284" y="1312258"/>
              <a:ext cx="410228" cy="69925"/>
            </a:xfrm>
            <a:custGeom>
              <a:rect b="b" l="l" r="r" t="t"/>
              <a:pathLst>
                <a:path extrusionOk="0" h="810" w="4752">
                  <a:moveTo>
                    <a:pt x="953" y="0"/>
                  </a:moveTo>
                  <a:cubicBezTo>
                    <a:pt x="461" y="0"/>
                    <a:pt x="0" y="475"/>
                    <a:pt x="81" y="809"/>
                  </a:cubicBezTo>
                  <a:cubicBezTo>
                    <a:pt x="337" y="592"/>
                    <a:pt x="695" y="531"/>
                    <a:pt x="1015" y="531"/>
                  </a:cubicBezTo>
                  <a:cubicBezTo>
                    <a:pt x="1420" y="531"/>
                    <a:pt x="1765" y="628"/>
                    <a:pt x="1765" y="628"/>
                  </a:cubicBezTo>
                  <a:cubicBezTo>
                    <a:pt x="1765" y="628"/>
                    <a:pt x="1515" y="36"/>
                    <a:pt x="1004" y="2"/>
                  </a:cubicBezTo>
                  <a:cubicBezTo>
                    <a:pt x="987" y="1"/>
                    <a:pt x="970" y="0"/>
                    <a:pt x="953" y="0"/>
                  </a:cubicBezTo>
                  <a:close/>
                  <a:moveTo>
                    <a:pt x="3795" y="0"/>
                  </a:moveTo>
                  <a:cubicBezTo>
                    <a:pt x="3778" y="0"/>
                    <a:pt x="3761" y="1"/>
                    <a:pt x="3744" y="2"/>
                  </a:cubicBezTo>
                  <a:cubicBezTo>
                    <a:pt x="3233" y="36"/>
                    <a:pt x="2987" y="628"/>
                    <a:pt x="2987" y="628"/>
                  </a:cubicBezTo>
                  <a:cubicBezTo>
                    <a:pt x="2987" y="628"/>
                    <a:pt x="3331" y="531"/>
                    <a:pt x="3736" y="531"/>
                  </a:cubicBezTo>
                  <a:cubicBezTo>
                    <a:pt x="4056" y="531"/>
                    <a:pt x="4414" y="592"/>
                    <a:pt x="4670" y="809"/>
                  </a:cubicBezTo>
                  <a:cubicBezTo>
                    <a:pt x="4751" y="475"/>
                    <a:pt x="4290" y="0"/>
                    <a:pt x="3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9303269" y="1447187"/>
              <a:ext cx="382172" cy="225056"/>
            </a:xfrm>
            <a:custGeom>
              <a:rect b="b" l="l" r="r" t="t"/>
              <a:pathLst>
                <a:path extrusionOk="0" h="2607" w="4427">
                  <a:moveTo>
                    <a:pt x="652" y="1"/>
                  </a:moveTo>
                  <a:lnTo>
                    <a:pt x="596" y="4"/>
                  </a:lnTo>
                  <a:cubicBezTo>
                    <a:pt x="562" y="10"/>
                    <a:pt x="524" y="13"/>
                    <a:pt x="490" y="19"/>
                  </a:cubicBezTo>
                  <a:cubicBezTo>
                    <a:pt x="456" y="26"/>
                    <a:pt x="418" y="35"/>
                    <a:pt x="384" y="41"/>
                  </a:cubicBezTo>
                  <a:lnTo>
                    <a:pt x="334" y="57"/>
                  </a:lnTo>
                  <a:lnTo>
                    <a:pt x="284" y="75"/>
                  </a:lnTo>
                  <a:cubicBezTo>
                    <a:pt x="250" y="88"/>
                    <a:pt x="216" y="100"/>
                    <a:pt x="184" y="116"/>
                  </a:cubicBezTo>
                  <a:cubicBezTo>
                    <a:pt x="119" y="147"/>
                    <a:pt x="60" y="181"/>
                    <a:pt x="0" y="222"/>
                  </a:cubicBezTo>
                  <a:cubicBezTo>
                    <a:pt x="72" y="213"/>
                    <a:pt x="138" y="197"/>
                    <a:pt x="206" y="184"/>
                  </a:cubicBezTo>
                  <a:cubicBezTo>
                    <a:pt x="241" y="181"/>
                    <a:pt x="275" y="175"/>
                    <a:pt x="306" y="172"/>
                  </a:cubicBezTo>
                  <a:lnTo>
                    <a:pt x="356" y="163"/>
                  </a:lnTo>
                  <a:lnTo>
                    <a:pt x="406" y="160"/>
                  </a:lnTo>
                  <a:cubicBezTo>
                    <a:pt x="440" y="156"/>
                    <a:pt x="471" y="153"/>
                    <a:pt x="505" y="150"/>
                  </a:cubicBezTo>
                  <a:lnTo>
                    <a:pt x="605" y="147"/>
                  </a:lnTo>
                  <a:lnTo>
                    <a:pt x="652" y="147"/>
                  </a:lnTo>
                  <a:lnTo>
                    <a:pt x="702" y="150"/>
                  </a:lnTo>
                  <a:cubicBezTo>
                    <a:pt x="736" y="150"/>
                    <a:pt x="767" y="150"/>
                    <a:pt x="798" y="153"/>
                  </a:cubicBezTo>
                  <a:cubicBezTo>
                    <a:pt x="929" y="166"/>
                    <a:pt x="1057" y="194"/>
                    <a:pt x="1182" y="237"/>
                  </a:cubicBezTo>
                  <a:cubicBezTo>
                    <a:pt x="1310" y="278"/>
                    <a:pt x="1431" y="331"/>
                    <a:pt x="1553" y="403"/>
                  </a:cubicBezTo>
                  <a:cubicBezTo>
                    <a:pt x="1472" y="284"/>
                    <a:pt x="1356" y="194"/>
                    <a:pt x="1229" y="128"/>
                  </a:cubicBezTo>
                  <a:cubicBezTo>
                    <a:pt x="1101" y="63"/>
                    <a:pt x="961" y="19"/>
                    <a:pt x="814" y="7"/>
                  </a:cubicBezTo>
                  <a:cubicBezTo>
                    <a:pt x="780" y="1"/>
                    <a:pt x="742" y="4"/>
                    <a:pt x="705" y="1"/>
                  </a:cubicBezTo>
                  <a:close/>
                  <a:moveTo>
                    <a:pt x="3722" y="1"/>
                  </a:moveTo>
                  <a:cubicBezTo>
                    <a:pt x="3685" y="4"/>
                    <a:pt x="3647" y="1"/>
                    <a:pt x="3613" y="7"/>
                  </a:cubicBezTo>
                  <a:cubicBezTo>
                    <a:pt x="3467" y="19"/>
                    <a:pt x="3326" y="63"/>
                    <a:pt x="3199" y="128"/>
                  </a:cubicBezTo>
                  <a:cubicBezTo>
                    <a:pt x="3071" y="194"/>
                    <a:pt x="2952" y="284"/>
                    <a:pt x="2874" y="403"/>
                  </a:cubicBezTo>
                  <a:cubicBezTo>
                    <a:pt x="2996" y="331"/>
                    <a:pt x="3118" y="278"/>
                    <a:pt x="3242" y="237"/>
                  </a:cubicBezTo>
                  <a:cubicBezTo>
                    <a:pt x="3370" y="194"/>
                    <a:pt x="3498" y="166"/>
                    <a:pt x="3626" y="153"/>
                  </a:cubicBezTo>
                  <a:cubicBezTo>
                    <a:pt x="3660" y="150"/>
                    <a:pt x="3691" y="150"/>
                    <a:pt x="3725" y="150"/>
                  </a:cubicBezTo>
                  <a:lnTo>
                    <a:pt x="3772" y="147"/>
                  </a:lnTo>
                  <a:lnTo>
                    <a:pt x="3822" y="147"/>
                  </a:lnTo>
                  <a:lnTo>
                    <a:pt x="3922" y="150"/>
                  </a:lnTo>
                  <a:cubicBezTo>
                    <a:pt x="3953" y="153"/>
                    <a:pt x="3987" y="156"/>
                    <a:pt x="4021" y="160"/>
                  </a:cubicBezTo>
                  <a:lnTo>
                    <a:pt x="4071" y="163"/>
                  </a:lnTo>
                  <a:lnTo>
                    <a:pt x="4121" y="172"/>
                  </a:lnTo>
                  <a:cubicBezTo>
                    <a:pt x="4152" y="175"/>
                    <a:pt x="4187" y="181"/>
                    <a:pt x="4221" y="184"/>
                  </a:cubicBezTo>
                  <a:cubicBezTo>
                    <a:pt x="4286" y="197"/>
                    <a:pt x="4355" y="213"/>
                    <a:pt x="4427" y="222"/>
                  </a:cubicBezTo>
                  <a:cubicBezTo>
                    <a:pt x="4367" y="181"/>
                    <a:pt x="4305" y="147"/>
                    <a:pt x="4243" y="116"/>
                  </a:cubicBezTo>
                  <a:cubicBezTo>
                    <a:pt x="4208" y="100"/>
                    <a:pt x="4177" y="88"/>
                    <a:pt x="4143" y="75"/>
                  </a:cubicBezTo>
                  <a:lnTo>
                    <a:pt x="4093" y="57"/>
                  </a:lnTo>
                  <a:lnTo>
                    <a:pt x="4040" y="44"/>
                  </a:lnTo>
                  <a:cubicBezTo>
                    <a:pt x="4006" y="35"/>
                    <a:pt x="3972" y="26"/>
                    <a:pt x="3937" y="19"/>
                  </a:cubicBezTo>
                  <a:cubicBezTo>
                    <a:pt x="3900" y="13"/>
                    <a:pt x="3866" y="10"/>
                    <a:pt x="3828" y="4"/>
                  </a:cubicBezTo>
                  <a:lnTo>
                    <a:pt x="3775" y="1"/>
                  </a:lnTo>
                  <a:close/>
                  <a:moveTo>
                    <a:pt x="2357" y="1344"/>
                  </a:moveTo>
                  <a:lnTo>
                    <a:pt x="2357" y="2048"/>
                  </a:lnTo>
                  <a:lnTo>
                    <a:pt x="1911" y="1886"/>
                  </a:lnTo>
                  <a:lnTo>
                    <a:pt x="1886" y="1958"/>
                  </a:lnTo>
                  <a:lnTo>
                    <a:pt x="2432" y="2158"/>
                  </a:lnTo>
                  <a:lnTo>
                    <a:pt x="2432" y="1344"/>
                  </a:lnTo>
                  <a:close/>
                  <a:moveTo>
                    <a:pt x="1169" y="2382"/>
                  </a:moveTo>
                  <a:lnTo>
                    <a:pt x="1144" y="2454"/>
                  </a:lnTo>
                  <a:cubicBezTo>
                    <a:pt x="1472" y="2569"/>
                    <a:pt x="1805" y="2606"/>
                    <a:pt x="2104" y="2606"/>
                  </a:cubicBezTo>
                  <a:cubicBezTo>
                    <a:pt x="2700" y="2606"/>
                    <a:pt x="3158" y="2454"/>
                    <a:pt x="3167" y="2454"/>
                  </a:cubicBezTo>
                  <a:lnTo>
                    <a:pt x="3142" y="2382"/>
                  </a:lnTo>
                  <a:cubicBezTo>
                    <a:pt x="3136" y="2384"/>
                    <a:pt x="2686" y="2532"/>
                    <a:pt x="2105" y="2532"/>
                  </a:cubicBezTo>
                  <a:cubicBezTo>
                    <a:pt x="1813" y="2532"/>
                    <a:pt x="1488" y="2495"/>
                    <a:pt x="1169" y="2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9324506" y="979123"/>
              <a:ext cx="539892" cy="211243"/>
            </a:xfrm>
            <a:custGeom>
              <a:rect b="b" l="l" r="r" t="t"/>
              <a:pathLst>
                <a:path extrusionOk="0" h="2447" w="6254">
                  <a:moveTo>
                    <a:pt x="2655" y="0"/>
                  </a:moveTo>
                  <a:cubicBezTo>
                    <a:pt x="1690" y="0"/>
                    <a:pt x="736" y="178"/>
                    <a:pt x="1" y="541"/>
                  </a:cubicBezTo>
                  <a:cubicBezTo>
                    <a:pt x="340" y="1021"/>
                    <a:pt x="1195" y="2062"/>
                    <a:pt x="2413" y="2374"/>
                  </a:cubicBezTo>
                  <a:cubicBezTo>
                    <a:pt x="2608" y="2424"/>
                    <a:pt x="2751" y="2446"/>
                    <a:pt x="2853" y="2446"/>
                  </a:cubicBezTo>
                  <a:cubicBezTo>
                    <a:pt x="3590" y="2446"/>
                    <a:pt x="2149" y="1286"/>
                    <a:pt x="2148" y="1286"/>
                  </a:cubicBezTo>
                  <a:lnTo>
                    <a:pt x="2148" y="1286"/>
                  </a:lnTo>
                  <a:cubicBezTo>
                    <a:pt x="2149" y="1286"/>
                    <a:pt x="4286" y="2180"/>
                    <a:pt x="6094" y="2180"/>
                  </a:cubicBezTo>
                  <a:cubicBezTo>
                    <a:pt x="6147" y="2180"/>
                    <a:pt x="6201" y="2179"/>
                    <a:pt x="6254" y="2178"/>
                  </a:cubicBezTo>
                  <a:cubicBezTo>
                    <a:pt x="5724" y="1617"/>
                    <a:pt x="4913" y="1105"/>
                    <a:pt x="3866" y="922"/>
                  </a:cubicBezTo>
                  <a:cubicBezTo>
                    <a:pt x="3866" y="922"/>
                    <a:pt x="6110" y="610"/>
                    <a:pt x="4377" y="195"/>
                  </a:cubicBezTo>
                  <a:cubicBezTo>
                    <a:pt x="3830" y="66"/>
                    <a:pt x="3241" y="0"/>
                    <a:pt x="2655" y="0"/>
                  </a:cubicBezTo>
                  <a:close/>
                </a:path>
              </a:pathLst>
            </a:custGeom>
            <a:solidFill>
              <a:srgbClr val="F9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9291183" y="1512881"/>
              <a:ext cx="406344" cy="72429"/>
            </a:xfrm>
            <a:custGeom>
              <a:rect b="b" l="l" r="r" t="t"/>
              <a:pathLst>
                <a:path extrusionOk="0" h="839" w="4707">
                  <a:moveTo>
                    <a:pt x="767" y="0"/>
                  </a:moveTo>
                  <a:cubicBezTo>
                    <a:pt x="343" y="0"/>
                    <a:pt x="0" y="187"/>
                    <a:pt x="0" y="421"/>
                  </a:cubicBezTo>
                  <a:cubicBezTo>
                    <a:pt x="0" y="652"/>
                    <a:pt x="343" y="839"/>
                    <a:pt x="767" y="839"/>
                  </a:cubicBezTo>
                  <a:cubicBezTo>
                    <a:pt x="1191" y="839"/>
                    <a:pt x="1537" y="652"/>
                    <a:pt x="1537" y="421"/>
                  </a:cubicBezTo>
                  <a:cubicBezTo>
                    <a:pt x="1537" y="187"/>
                    <a:pt x="1191" y="0"/>
                    <a:pt x="767" y="0"/>
                  </a:cubicBezTo>
                  <a:close/>
                  <a:moveTo>
                    <a:pt x="3937" y="0"/>
                  </a:moveTo>
                  <a:cubicBezTo>
                    <a:pt x="3513" y="0"/>
                    <a:pt x="3170" y="187"/>
                    <a:pt x="3170" y="421"/>
                  </a:cubicBezTo>
                  <a:cubicBezTo>
                    <a:pt x="3170" y="652"/>
                    <a:pt x="3513" y="839"/>
                    <a:pt x="3937" y="839"/>
                  </a:cubicBezTo>
                  <a:cubicBezTo>
                    <a:pt x="4361" y="839"/>
                    <a:pt x="4707" y="652"/>
                    <a:pt x="4707" y="421"/>
                  </a:cubicBezTo>
                  <a:cubicBezTo>
                    <a:pt x="4707" y="187"/>
                    <a:pt x="4361" y="0"/>
                    <a:pt x="3937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8947257" y="1950903"/>
              <a:ext cx="1107150" cy="1818575"/>
            </a:xfrm>
            <a:custGeom>
              <a:rect b="b" l="l" r="r" t="t"/>
              <a:pathLst>
                <a:path extrusionOk="0" h="21066" w="12825">
                  <a:moveTo>
                    <a:pt x="3972" y="1"/>
                  </a:moveTo>
                  <a:lnTo>
                    <a:pt x="2507" y="739"/>
                  </a:lnTo>
                  <a:cubicBezTo>
                    <a:pt x="2148" y="1578"/>
                    <a:pt x="1724" y="2834"/>
                    <a:pt x="1768" y="4003"/>
                  </a:cubicBezTo>
                  <a:lnTo>
                    <a:pt x="2977" y="4324"/>
                  </a:lnTo>
                  <a:lnTo>
                    <a:pt x="1519" y="5639"/>
                  </a:lnTo>
                  <a:cubicBezTo>
                    <a:pt x="1519" y="5639"/>
                    <a:pt x="2373" y="8700"/>
                    <a:pt x="6356" y="9321"/>
                  </a:cubicBezTo>
                  <a:cubicBezTo>
                    <a:pt x="10340" y="8700"/>
                    <a:pt x="11191" y="5639"/>
                    <a:pt x="11191" y="5639"/>
                  </a:cubicBezTo>
                  <a:lnTo>
                    <a:pt x="9735" y="4324"/>
                  </a:lnTo>
                  <a:lnTo>
                    <a:pt x="10945" y="4003"/>
                  </a:lnTo>
                  <a:cubicBezTo>
                    <a:pt x="10985" y="2834"/>
                    <a:pt x="10561" y="1578"/>
                    <a:pt x="10203" y="739"/>
                  </a:cubicBezTo>
                  <a:lnTo>
                    <a:pt x="8738" y="1"/>
                  </a:lnTo>
                  <a:lnTo>
                    <a:pt x="6356" y="764"/>
                  </a:lnTo>
                  <a:lnTo>
                    <a:pt x="3972" y="1"/>
                  </a:lnTo>
                  <a:close/>
                  <a:moveTo>
                    <a:pt x="7547" y="11524"/>
                  </a:moveTo>
                  <a:lnTo>
                    <a:pt x="7547" y="12525"/>
                  </a:lnTo>
                  <a:lnTo>
                    <a:pt x="11805" y="12525"/>
                  </a:lnTo>
                  <a:lnTo>
                    <a:pt x="11805" y="11524"/>
                  </a:lnTo>
                  <a:close/>
                  <a:moveTo>
                    <a:pt x="3018" y="18023"/>
                  </a:moveTo>
                  <a:cubicBezTo>
                    <a:pt x="3018" y="18023"/>
                    <a:pt x="1562" y="19560"/>
                    <a:pt x="1" y="19782"/>
                  </a:cubicBezTo>
                  <a:lnTo>
                    <a:pt x="19" y="21066"/>
                  </a:lnTo>
                  <a:cubicBezTo>
                    <a:pt x="624" y="20919"/>
                    <a:pt x="1858" y="20514"/>
                    <a:pt x="3018" y="19473"/>
                  </a:cubicBezTo>
                  <a:lnTo>
                    <a:pt x="3018" y="18023"/>
                  </a:lnTo>
                  <a:close/>
                  <a:moveTo>
                    <a:pt x="9807" y="18023"/>
                  </a:moveTo>
                  <a:lnTo>
                    <a:pt x="9807" y="19473"/>
                  </a:lnTo>
                  <a:cubicBezTo>
                    <a:pt x="10970" y="20514"/>
                    <a:pt x="12201" y="20919"/>
                    <a:pt x="12805" y="21066"/>
                  </a:cubicBezTo>
                  <a:lnTo>
                    <a:pt x="12824" y="19782"/>
                  </a:lnTo>
                  <a:cubicBezTo>
                    <a:pt x="11263" y="19560"/>
                    <a:pt x="9807" y="18023"/>
                    <a:pt x="9807" y="18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9231963" y="1950903"/>
              <a:ext cx="527720" cy="804659"/>
            </a:xfrm>
            <a:custGeom>
              <a:rect b="b" l="l" r="r" t="t"/>
              <a:pathLst>
                <a:path extrusionOk="0" h="9321" w="6113">
                  <a:moveTo>
                    <a:pt x="674" y="1"/>
                  </a:moveTo>
                  <a:lnTo>
                    <a:pt x="674" y="1"/>
                  </a:lnTo>
                  <a:cubicBezTo>
                    <a:pt x="674" y="1"/>
                    <a:pt x="1" y="4517"/>
                    <a:pt x="3058" y="9321"/>
                  </a:cubicBezTo>
                  <a:cubicBezTo>
                    <a:pt x="6113" y="4517"/>
                    <a:pt x="5440" y="1"/>
                    <a:pt x="5440" y="1"/>
                  </a:cubicBezTo>
                  <a:lnTo>
                    <a:pt x="5440" y="1"/>
                  </a:lnTo>
                  <a:lnTo>
                    <a:pt x="3058" y="76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9290061" y="1877957"/>
              <a:ext cx="411523" cy="283500"/>
            </a:xfrm>
            <a:custGeom>
              <a:rect b="b" l="l" r="r" t="t"/>
              <a:pathLst>
                <a:path extrusionOk="0" h="3284" w="4767">
                  <a:moveTo>
                    <a:pt x="596" y="1"/>
                  </a:moveTo>
                  <a:lnTo>
                    <a:pt x="1" y="846"/>
                  </a:lnTo>
                  <a:lnTo>
                    <a:pt x="518" y="3283"/>
                  </a:lnTo>
                  <a:lnTo>
                    <a:pt x="2385" y="1609"/>
                  </a:lnTo>
                  <a:lnTo>
                    <a:pt x="596" y="1"/>
                  </a:lnTo>
                  <a:close/>
                  <a:moveTo>
                    <a:pt x="4153" y="1"/>
                  </a:moveTo>
                  <a:lnTo>
                    <a:pt x="2385" y="1609"/>
                  </a:lnTo>
                  <a:lnTo>
                    <a:pt x="4252" y="3283"/>
                  </a:lnTo>
                  <a:lnTo>
                    <a:pt x="4767" y="846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9392100" y="2016857"/>
              <a:ext cx="207531" cy="738704"/>
            </a:xfrm>
            <a:custGeom>
              <a:rect b="b" l="l" r="r" t="t"/>
              <a:pathLst>
                <a:path extrusionOk="0" h="8557" w="2404">
                  <a:moveTo>
                    <a:pt x="1210" y="2017"/>
                  </a:moveTo>
                  <a:lnTo>
                    <a:pt x="1203" y="2058"/>
                  </a:lnTo>
                  <a:lnTo>
                    <a:pt x="1194" y="2017"/>
                  </a:lnTo>
                  <a:close/>
                  <a:moveTo>
                    <a:pt x="1188" y="0"/>
                  </a:moveTo>
                  <a:lnTo>
                    <a:pt x="1188" y="16"/>
                  </a:lnTo>
                  <a:lnTo>
                    <a:pt x="265" y="839"/>
                  </a:lnTo>
                  <a:lnTo>
                    <a:pt x="505" y="2017"/>
                  </a:lnTo>
                  <a:cubicBezTo>
                    <a:pt x="505" y="2017"/>
                    <a:pt x="97" y="3498"/>
                    <a:pt x="0" y="6281"/>
                  </a:cubicBezTo>
                  <a:cubicBezTo>
                    <a:pt x="315" y="7020"/>
                    <a:pt x="711" y="7784"/>
                    <a:pt x="1203" y="8557"/>
                  </a:cubicBezTo>
                  <a:cubicBezTo>
                    <a:pt x="1693" y="7784"/>
                    <a:pt x="2089" y="7020"/>
                    <a:pt x="2403" y="6281"/>
                  </a:cubicBezTo>
                  <a:cubicBezTo>
                    <a:pt x="2307" y="3498"/>
                    <a:pt x="1898" y="2017"/>
                    <a:pt x="1898" y="2017"/>
                  </a:cubicBezTo>
                  <a:lnTo>
                    <a:pt x="1883" y="2017"/>
                  </a:lnTo>
                  <a:lnTo>
                    <a:pt x="2123" y="839"/>
                  </a:lnTo>
                  <a:lnTo>
                    <a:pt x="1203" y="16"/>
                  </a:lnTo>
                  <a:lnTo>
                    <a:pt x="1203" y="0"/>
                  </a:lnTo>
                  <a:lnTo>
                    <a:pt x="1194" y="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9061381" y="860424"/>
              <a:ext cx="879159" cy="408156"/>
            </a:xfrm>
            <a:custGeom>
              <a:rect b="b" l="l" r="r" t="t"/>
              <a:pathLst>
                <a:path extrusionOk="0" h="4728" w="10184">
                  <a:moveTo>
                    <a:pt x="4973" y="0"/>
                  </a:moveTo>
                  <a:cubicBezTo>
                    <a:pt x="4602" y="0"/>
                    <a:pt x="3431" y="56"/>
                    <a:pt x="2522" y="716"/>
                  </a:cubicBezTo>
                  <a:cubicBezTo>
                    <a:pt x="1428" y="1508"/>
                    <a:pt x="1141" y="1558"/>
                    <a:pt x="571" y="1907"/>
                  </a:cubicBezTo>
                  <a:cubicBezTo>
                    <a:pt x="0" y="2253"/>
                    <a:pt x="524" y="4173"/>
                    <a:pt x="1459" y="4728"/>
                  </a:cubicBezTo>
                  <a:lnTo>
                    <a:pt x="5090" y="4538"/>
                  </a:lnTo>
                  <a:lnTo>
                    <a:pt x="8725" y="4728"/>
                  </a:lnTo>
                  <a:cubicBezTo>
                    <a:pt x="9660" y="4173"/>
                    <a:pt x="10184" y="2253"/>
                    <a:pt x="9613" y="1907"/>
                  </a:cubicBezTo>
                  <a:cubicBezTo>
                    <a:pt x="9040" y="1558"/>
                    <a:pt x="8756" y="1508"/>
                    <a:pt x="7662" y="716"/>
                  </a:cubicBezTo>
                  <a:cubicBezTo>
                    <a:pt x="6751" y="56"/>
                    <a:pt x="5579" y="0"/>
                    <a:pt x="5208" y="0"/>
                  </a:cubicBezTo>
                  <a:cubicBezTo>
                    <a:pt x="5133" y="0"/>
                    <a:pt x="5090" y="2"/>
                    <a:pt x="5090" y="2"/>
                  </a:cubicBezTo>
                  <a:cubicBezTo>
                    <a:pt x="5090" y="2"/>
                    <a:pt x="5048" y="0"/>
                    <a:pt x="4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9530913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" y="1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2" y="365"/>
                    <a:pt x="2553" y="284"/>
                    <a:pt x="2553" y="181"/>
                  </a:cubicBezTo>
                  <a:cubicBezTo>
                    <a:pt x="2553" y="82"/>
                    <a:pt x="2472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9502080" y="1060529"/>
              <a:ext cx="220739" cy="31596"/>
            </a:xfrm>
            <a:custGeom>
              <a:rect b="b" l="l" r="r" t="t"/>
              <a:pathLst>
                <a:path extrusionOk="0" h="366" w="2557">
                  <a:moveTo>
                    <a:pt x="1" y="0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3" y="365"/>
                    <a:pt x="2557" y="284"/>
                    <a:pt x="2557" y="181"/>
                  </a:cubicBezTo>
                  <a:cubicBezTo>
                    <a:pt x="2557" y="81"/>
                    <a:pt x="2473" y="0"/>
                    <a:pt x="2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9502080" y="1092039"/>
              <a:ext cx="189316" cy="31510"/>
            </a:xfrm>
            <a:custGeom>
              <a:rect b="b" l="l" r="r" t="t"/>
              <a:pathLst>
                <a:path extrusionOk="0" h="365" w="2193">
                  <a:moveTo>
                    <a:pt x="1" y="0"/>
                  </a:moveTo>
                  <a:lnTo>
                    <a:pt x="1" y="365"/>
                  </a:lnTo>
                  <a:lnTo>
                    <a:pt x="2008" y="365"/>
                  </a:lnTo>
                  <a:cubicBezTo>
                    <a:pt x="2108" y="365"/>
                    <a:pt x="2192" y="284"/>
                    <a:pt x="2192" y="181"/>
                  </a:cubicBezTo>
                  <a:cubicBezTo>
                    <a:pt x="2192" y="81"/>
                    <a:pt x="2108" y="0"/>
                    <a:pt x="2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9250264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1" y="1"/>
                  </a:moveTo>
                  <a:cubicBezTo>
                    <a:pt x="81" y="1"/>
                    <a:pt x="0" y="82"/>
                    <a:pt x="0" y="181"/>
                  </a:cubicBezTo>
                  <a:cubicBezTo>
                    <a:pt x="0" y="284"/>
                    <a:pt x="81" y="365"/>
                    <a:pt x="181" y="365"/>
                  </a:cubicBezTo>
                  <a:lnTo>
                    <a:pt x="2553" y="3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9279011" y="1060529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2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2" y="365"/>
                  </a:cubicBezTo>
                  <a:lnTo>
                    <a:pt x="2554" y="365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9310521" y="1092039"/>
              <a:ext cx="188971" cy="31510"/>
            </a:xfrm>
            <a:custGeom>
              <a:rect b="b" l="l" r="r" t="t"/>
              <a:pathLst>
                <a:path extrusionOk="0" h="365" w="2189">
                  <a:moveTo>
                    <a:pt x="181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1" y="365"/>
                  </a:cubicBezTo>
                  <a:lnTo>
                    <a:pt x="2189" y="36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9433278" y="1008302"/>
              <a:ext cx="132944" cy="133031"/>
            </a:xfrm>
            <a:custGeom>
              <a:rect b="b" l="l" r="r" t="t"/>
              <a:pathLst>
                <a:path extrusionOk="0" h="1541" w="1540">
                  <a:moveTo>
                    <a:pt x="770" y="1"/>
                  </a:moveTo>
                  <a:cubicBezTo>
                    <a:pt x="343" y="1"/>
                    <a:pt x="0" y="347"/>
                    <a:pt x="0" y="771"/>
                  </a:cubicBezTo>
                  <a:cubicBezTo>
                    <a:pt x="0" y="1198"/>
                    <a:pt x="343" y="1540"/>
                    <a:pt x="770" y="1540"/>
                  </a:cubicBezTo>
                  <a:cubicBezTo>
                    <a:pt x="1194" y="1540"/>
                    <a:pt x="1540" y="1198"/>
                    <a:pt x="1540" y="771"/>
                  </a:cubicBezTo>
                  <a:cubicBezTo>
                    <a:pt x="1540" y="347"/>
                    <a:pt x="119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9187332" y="1202364"/>
              <a:ext cx="627256" cy="92457"/>
            </a:xfrm>
            <a:custGeom>
              <a:rect b="b" l="l" r="r" t="t"/>
              <a:pathLst>
                <a:path extrusionOk="0" h="1071" w="7266">
                  <a:moveTo>
                    <a:pt x="3572" y="1"/>
                  </a:moveTo>
                  <a:cubicBezTo>
                    <a:pt x="2382" y="1"/>
                    <a:pt x="1095" y="201"/>
                    <a:pt x="0" y="767"/>
                  </a:cubicBezTo>
                  <a:cubicBezTo>
                    <a:pt x="0" y="767"/>
                    <a:pt x="1579" y="1070"/>
                    <a:pt x="3732" y="1070"/>
                  </a:cubicBezTo>
                  <a:cubicBezTo>
                    <a:pt x="4809" y="1070"/>
                    <a:pt x="6028" y="994"/>
                    <a:pt x="7266" y="767"/>
                  </a:cubicBezTo>
                  <a:cubicBezTo>
                    <a:pt x="6842" y="428"/>
                    <a:pt x="5311" y="1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3"/>
          <p:cNvSpPr/>
          <p:nvPr/>
        </p:nvSpPr>
        <p:spPr>
          <a:xfrm flipH="1">
            <a:off x="2420162" y="477673"/>
            <a:ext cx="1496729" cy="512216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3"/>
          <p:cNvSpPr/>
          <p:nvPr/>
        </p:nvSpPr>
        <p:spPr>
          <a:xfrm flipH="1">
            <a:off x="8006349" y="7515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3"/>
          <p:cNvSpPr/>
          <p:nvPr/>
        </p:nvSpPr>
        <p:spPr>
          <a:xfrm flipH="1">
            <a:off x="899049" y="1995205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9"/>
          <p:cNvSpPr txBox="1"/>
          <p:nvPr>
            <p:ph idx="1" type="body"/>
          </p:nvPr>
        </p:nvSpPr>
        <p:spPr>
          <a:xfrm>
            <a:off x="3392100" y="1700625"/>
            <a:ext cx="4620000" cy="20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 parameters: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n_estimators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max_depth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criterion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min_samples_leaf</a:t>
            </a:r>
            <a:endParaRPr baseline="-25000" sz="1800"/>
          </a:p>
        </p:txBody>
      </p:sp>
      <p:sp>
        <p:nvSpPr>
          <p:cNvPr id="1134" name="Google Shape;1134;p69"/>
          <p:cNvSpPr txBox="1"/>
          <p:nvPr>
            <p:ph type="title"/>
          </p:nvPr>
        </p:nvSpPr>
        <p:spPr>
          <a:xfrm>
            <a:off x="3831850" y="480325"/>
            <a:ext cx="4620000" cy="12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 Classification</a:t>
            </a:r>
            <a:endParaRPr/>
          </a:p>
        </p:txBody>
      </p:sp>
      <p:pic>
        <p:nvPicPr>
          <p:cNvPr id="1135" name="Google Shape;1135;p6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968" l="23739" r="48341" t="3657"/>
          <a:stretch/>
        </p:blipFill>
        <p:spPr>
          <a:xfrm>
            <a:off x="692175" y="362700"/>
            <a:ext cx="2786627" cy="4415601"/>
          </a:xfrm>
          <a:prstGeom prst="rect">
            <a:avLst/>
          </a:prstGeom>
        </p:spPr>
      </p:pic>
      <p:pic>
        <p:nvPicPr>
          <p:cNvPr id="1136" name="Google Shape;1136;p69"/>
          <p:cNvPicPr preferRelativeResize="0"/>
          <p:nvPr/>
        </p:nvPicPr>
        <p:blipFill rotWithShape="1">
          <a:blip r:embed="rId4">
            <a:alphaModFix/>
          </a:blip>
          <a:srcRect b="0" l="0" r="0" t="40280"/>
          <a:stretch/>
        </p:blipFill>
        <p:spPr>
          <a:xfrm>
            <a:off x="3541150" y="3970900"/>
            <a:ext cx="5522700" cy="505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7" name="Google Shape;1137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4662" y="2442475"/>
            <a:ext cx="2825496" cy="12801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0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pic>
        <p:nvPicPr>
          <p:cNvPr id="1143" name="Google Shape;114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300" y="1186325"/>
            <a:ext cx="3291840" cy="31089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4" name="Google Shape;1144;p70"/>
          <p:cNvSpPr txBox="1"/>
          <p:nvPr/>
        </p:nvSpPr>
        <p:spPr>
          <a:xfrm>
            <a:off x="1606250" y="4291750"/>
            <a:ext cx="22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Before Hyper </a:t>
            </a: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parameter</a:t>
            </a: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 tuning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5" name="Google Shape;1145;p70"/>
          <p:cNvSpPr txBox="1"/>
          <p:nvPr/>
        </p:nvSpPr>
        <p:spPr>
          <a:xfrm>
            <a:off x="5181175" y="4291750"/>
            <a:ext cx="22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After </a:t>
            </a: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Hyper parameter tuning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46" name="Google Shape;114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50" y="1186325"/>
            <a:ext cx="3400299" cy="310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71"/>
          <p:cNvSpPr txBox="1"/>
          <p:nvPr>
            <p:ph type="title"/>
          </p:nvPr>
        </p:nvSpPr>
        <p:spPr>
          <a:xfrm>
            <a:off x="720000" y="4450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 - Confusion Matrix</a:t>
            </a:r>
            <a:endParaRPr sz="2000"/>
          </a:p>
        </p:txBody>
      </p:sp>
      <p:pic>
        <p:nvPicPr>
          <p:cNvPr id="1152" name="Google Shape;115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600" y="1270675"/>
            <a:ext cx="4178808" cy="322783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2"/>
          <p:cNvSpPr txBox="1"/>
          <p:nvPr>
            <p:ph idx="2" type="title"/>
          </p:nvPr>
        </p:nvSpPr>
        <p:spPr>
          <a:xfrm>
            <a:off x="1707679" y="1489925"/>
            <a:ext cx="147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58" name="Google Shape;1158;p72"/>
          <p:cNvSpPr txBox="1"/>
          <p:nvPr>
            <p:ph type="title"/>
          </p:nvPr>
        </p:nvSpPr>
        <p:spPr>
          <a:xfrm>
            <a:off x="1034475" y="2255525"/>
            <a:ext cx="3386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Results</a:t>
            </a:r>
            <a:endParaRPr sz="3500"/>
          </a:p>
        </p:txBody>
      </p:sp>
      <p:grpSp>
        <p:nvGrpSpPr>
          <p:cNvPr id="1159" name="Google Shape;1159;p72"/>
          <p:cNvGrpSpPr/>
          <p:nvPr/>
        </p:nvGrpSpPr>
        <p:grpSpPr>
          <a:xfrm>
            <a:off x="4329056" y="1269995"/>
            <a:ext cx="1316573" cy="1759294"/>
            <a:chOff x="7952425" y="1416800"/>
            <a:chExt cx="1098517" cy="1467913"/>
          </a:xfrm>
        </p:grpSpPr>
        <p:sp>
          <p:nvSpPr>
            <p:cNvPr id="1160" name="Google Shape;1160;p72"/>
            <p:cNvSpPr/>
            <p:nvPr/>
          </p:nvSpPr>
          <p:spPr>
            <a:xfrm>
              <a:off x="7952425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5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5" y="17004"/>
                    <a:pt x="4901" y="17004"/>
                  </a:cubicBezTo>
                  <a:lnTo>
                    <a:pt x="7825" y="17004"/>
                  </a:lnTo>
                  <a:cubicBezTo>
                    <a:pt x="10521" y="17004"/>
                    <a:pt x="12725" y="14800"/>
                    <a:pt x="12725" y="12104"/>
                  </a:cubicBezTo>
                  <a:lnTo>
                    <a:pt x="12725" y="4900"/>
                  </a:lnTo>
                  <a:cubicBezTo>
                    <a:pt x="12725" y="2207"/>
                    <a:pt x="10521" y="0"/>
                    <a:pt x="7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2"/>
            <p:cNvSpPr/>
            <p:nvPr/>
          </p:nvSpPr>
          <p:spPr>
            <a:xfrm>
              <a:off x="8052564" y="1550520"/>
              <a:ext cx="898324" cy="1200470"/>
            </a:xfrm>
            <a:custGeom>
              <a:rect b="b" l="l" r="r" t="t"/>
              <a:pathLst>
                <a:path extrusionOk="0" h="13906" w="10406">
                  <a:moveTo>
                    <a:pt x="4006" y="1"/>
                  </a:moveTo>
                  <a:cubicBezTo>
                    <a:pt x="1802" y="1"/>
                    <a:pt x="1" y="1805"/>
                    <a:pt x="1" y="4009"/>
                  </a:cubicBezTo>
                  <a:lnTo>
                    <a:pt x="1" y="9900"/>
                  </a:lnTo>
                  <a:cubicBezTo>
                    <a:pt x="1" y="12104"/>
                    <a:pt x="1802" y="13906"/>
                    <a:pt x="4006" y="13906"/>
                  </a:cubicBezTo>
                  <a:lnTo>
                    <a:pt x="6397" y="13906"/>
                  </a:lnTo>
                  <a:cubicBezTo>
                    <a:pt x="8604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4" y="1"/>
                    <a:pt x="6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2"/>
            <p:cNvSpPr/>
            <p:nvPr/>
          </p:nvSpPr>
          <p:spPr>
            <a:xfrm>
              <a:off x="8102116" y="1616733"/>
              <a:ext cx="799220" cy="1068044"/>
            </a:xfrm>
            <a:custGeom>
              <a:rect b="b" l="l" r="r" t="t"/>
              <a:pathLst>
                <a:path extrusionOk="0" h="12372" w="9258">
                  <a:moveTo>
                    <a:pt x="3566" y="0"/>
                  </a:moveTo>
                  <a:cubicBezTo>
                    <a:pt x="1605" y="0"/>
                    <a:pt x="0" y="1606"/>
                    <a:pt x="0" y="3566"/>
                  </a:cubicBezTo>
                  <a:lnTo>
                    <a:pt x="0" y="8806"/>
                  </a:lnTo>
                  <a:cubicBezTo>
                    <a:pt x="0" y="10767"/>
                    <a:pt x="1605" y="12372"/>
                    <a:pt x="3566" y="12372"/>
                  </a:cubicBezTo>
                  <a:lnTo>
                    <a:pt x="5692" y="12372"/>
                  </a:lnTo>
                  <a:cubicBezTo>
                    <a:pt x="7652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2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2"/>
            <p:cNvSpPr/>
            <p:nvPr/>
          </p:nvSpPr>
          <p:spPr>
            <a:xfrm>
              <a:off x="8101253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2" y="1"/>
                  </a:moveTo>
                  <a:cubicBezTo>
                    <a:pt x="1986" y="1"/>
                    <a:pt x="702" y="789"/>
                    <a:pt x="1" y="1961"/>
                  </a:cubicBezTo>
                  <a:lnTo>
                    <a:pt x="9277" y="1961"/>
                  </a:lnTo>
                  <a:cubicBezTo>
                    <a:pt x="8576" y="789"/>
                    <a:pt x="7291" y="1"/>
                    <a:pt x="58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2"/>
            <p:cNvSpPr/>
            <p:nvPr/>
          </p:nvSpPr>
          <p:spPr>
            <a:xfrm>
              <a:off x="8367140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2"/>
            <p:cNvSpPr/>
            <p:nvPr/>
          </p:nvSpPr>
          <p:spPr>
            <a:xfrm>
              <a:off x="8102116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1873" y="1"/>
                  </a:moveTo>
                  <a:cubicBezTo>
                    <a:pt x="1471" y="1"/>
                    <a:pt x="1144" y="325"/>
                    <a:pt x="1144" y="730"/>
                  </a:cubicBezTo>
                  <a:cubicBezTo>
                    <a:pt x="1144" y="758"/>
                    <a:pt x="1147" y="786"/>
                    <a:pt x="1150" y="814"/>
                  </a:cubicBezTo>
                  <a:cubicBezTo>
                    <a:pt x="1066" y="758"/>
                    <a:pt x="969" y="727"/>
                    <a:pt x="860" y="727"/>
                  </a:cubicBezTo>
                  <a:cubicBezTo>
                    <a:pt x="580" y="727"/>
                    <a:pt x="352" y="954"/>
                    <a:pt x="352" y="1235"/>
                  </a:cubicBezTo>
                  <a:cubicBezTo>
                    <a:pt x="352" y="1263"/>
                    <a:pt x="355" y="1291"/>
                    <a:pt x="362" y="1319"/>
                  </a:cubicBezTo>
                  <a:cubicBezTo>
                    <a:pt x="256" y="1251"/>
                    <a:pt x="134" y="1207"/>
                    <a:pt x="0" y="1198"/>
                  </a:cubicBezTo>
                  <a:lnTo>
                    <a:pt x="0" y="2619"/>
                  </a:lnTo>
                  <a:cubicBezTo>
                    <a:pt x="0" y="4580"/>
                    <a:pt x="1605" y="6185"/>
                    <a:pt x="3566" y="6185"/>
                  </a:cubicBezTo>
                  <a:lnTo>
                    <a:pt x="4408" y="6185"/>
                  </a:lnTo>
                  <a:cubicBezTo>
                    <a:pt x="5302" y="5923"/>
                    <a:pt x="6187" y="5664"/>
                    <a:pt x="6187" y="5664"/>
                  </a:cubicBezTo>
                  <a:lnTo>
                    <a:pt x="6187" y="4605"/>
                  </a:lnTo>
                  <a:lnTo>
                    <a:pt x="5567" y="3392"/>
                  </a:lnTo>
                  <a:cubicBezTo>
                    <a:pt x="5583" y="3392"/>
                    <a:pt x="5601" y="3395"/>
                    <a:pt x="5617" y="3395"/>
                  </a:cubicBezTo>
                  <a:cubicBezTo>
                    <a:pt x="5897" y="3395"/>
                    <a:pt x="6125" y="3168"/>
                    <a:pt x="6125" y="2887"/>
                  </a:cubicBezTo>
                  <a:cubicBezTo>
                    <a:pt x="6125" y="2603"/>
                    <a:pt x="5897" y="2376"/>
                    <a:pt x="5617" y="2376"/>
                  </a:cubicBezTo>
                  <a:cubicBezTo>
                    <a:pt x="5589" y="2376"/>
                    <a:pt x="5561" y="2379"/>
                    <a:pt x="5536" y="2385"/>
                  </a:cubicBezTo>
                  <a:cubicBezTo>
                    <a:pt x="5580" y="2292"/>
                    <a:pt x="5604" y="2186"/>
                    <a:pt x="5604" y="2074"/>
                  </a:cubicBezTo>
                  <a:cubicBezTo>
                    <a:pt x="5604" y="1671"/>
                    <a:pt x="5277" y="1344"/>
                    <a:pt x="4875" y="1344"/>
                  </a:cubicBezTo>
                  <a:cubicBezTo>
                    <a:pt x="4607" y="1344"/>
                    <a:pt x="4376" y="1488"/>
                    <a:pt x="4249" y="1703"/>
                  </a:cubicBezTo>
                  <a:cubicBezTo>
                    <a:pt x="4155" y="1578"/>
                    <a:pt x="4009" y="1497"/>
                    <a:pt x="3843" y="1497"/>
                  </a:cubicBezTo>
                  <a:cubicBezTo>
                    <a:pt x="3740" y="1497"/>
                    <a:pt x="3647" y="1528"/>
                    <a:pt x="3569" y="1578"/>
                  </a:cubicBezTo>
                  <a:cubicBezTo>
                    <a:pt x="3575" y="1531"/>
                    <a:pt x="3582" y="1484"/>
                    <a:pt x="3582" y="1438"/>
                  </a:cubicBezTo>
                  <a:cubicBezTo>
                    <a:pt x="3582" y="1032"/>
                    <a:pt x="3254" y="708"/>
                    <a:pt x="2852" y="708"/>
                  </a:cubicBezTo>
                  <a:cubicBezTo>
                    <a:pt x="2765" y="708"/>
                    <a:pt x="2681" y="724"/>
                    <a:pt x="2603" y="752"/>
                  </a:cubicBezTo>
                  <a:cubicBezTo>
                    <a:pt x="2603" y="743"/>
                    <a:pt x="2603" y="736"/>
                    <a:pt x="2603" y="730"/>
                  </a:cubicBezTo>
                  <a:cubicBezTo>
                    <a:pt x="2603" y="325"/>
                    <a:pt x="2275" y="1"/>
                    <a:pt x="1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2"/>
            <p:cNvSpPr/>
            <p:nvPr/>
          </p:nvSpPr>
          <p:spPr>
            <a:xfrm>
              <a:off x="8193795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4443" y="1"/>
                  </a:moveTo>
                  <a:cubicBezTo>
                    <a:pt x="4178" y="1"/>
                    <a:pt x="3960" y="203"/>
                    <a:pt x="3938" y="462"/>
                  </a:cubicBezTo>
                  <a:cubicBezTo>
                    <a:pt x="3866" y="422"/>
                    <a:pt x="3782" y="400"/>
                    <a:pt x="3695" y="400"/>
                  </a:cubicBezTo>
                  <a:cubicBezTo>
                    <a:pt x="3414" y="400"/>
                    <a:pt x="3187" y="627"/>
                    <a:pt x="3187" y="908"/>
                  </a:cubicBezTo>
                  <a:cubicBezTo>
                    <a:pt x="3187" y="958"/>
                    <a:pt x="3193" y="1008"/>
                    <a:pt x="3208" y="1051"/>
                  </a:cubicBezTo>
                  <a:cubicBezTo>
                    <a:pt x="3127" y="1020"/>
                    <a:pt x="3040" y="1005"/>
                    <a:pt x="2950" y="1005"/>
                  </a:cubicBezTo>
                  <a:cubicBezTo>
                    <a:pt x="2548" y="1005"/>
                    <a:pt x="2220" y="1332"/>
                    <a:pt x="2220" y="1734"/>
                  </a:cubicBezTo>
                  <a:cubicBezTo>
                    <a:pt x="2220" y="1887"/>
                    <a:pt x="2267" y="2027"/>
                    <a:pt x="2348" y="2145"/>
                  </a:cubicBezTo>
                  <a:cubicBezTo>
                    <a:pt x="2286" y="2117"/>
                    <a:pt x="2220" y="2105"/>
                    <a:pt x="2149" y="2105"/>
                  </a:cubicBezTo>
                  <a:cubicBezTo>
                    <a:pt x="1946" y="2105"/>
                    <a:pt x="1768" y="2223"/>
                    <a:pt x="1687" y="2398"/>
                  </a:cubicBezTo>
                  <a:cubicBezTo>
                    <a:pt x="1569" y="2155"/>
                    <a:pt x="1323" y="1990"/>
                    <a:pt x="1033" y="1990"/>
                  </a:cubicBezTo>
                  <a:cubicBezTo>
                    <a:pt x="715" y="1990"/>
                    <a:pt x="444" y="2195"/>
                    <a:pt x="347" y="2479"/>
                  </a:cubicBezTo>
                  <a:cubicBezTo>
                    <a:pt x="272" y="2357"/>
                    <a:pt x="147" y="2270"/>
                    <a:pt x="1" y="2245"/>
                  </a:cubicBezTo>
                  <a:lnTo>
                    <a:pt x="1" y="2245"/>
                  </a:lnTo>
                  <a:cubicBezTo>
                    <a:pt x="646" y="2881"/>
                    <a:pt x="1531" y="3277"/>
                    <a:pt x="2504" y="3277"/>
                  </a:cubicBezTo>
                  <a:lnTo>
                    <a:pt x="4630" y="3277"/>
                  </a:lnTo>
                  <a:cubicBezTo>
                    <a:pt x="6304" y="3277"/>
                    <a:pt x="7716" y="2108"/>
                    <a:pt x="8096" y="549"/>
                  </a:cubicBezTo>
                  <a:lnTo>
                    <a:pt x="8096" y="549"/>
                  </a:lnTo>
                  <a:cubicBezTo>
                    <a:pt x="7778" y="627"/>
                    <a:pt x="7541" y="914"/>
                    <a:pt x="7541" y="1254"/>
                  </a:cubicBezTo>
                  <a:cubicBezTo>
                    <a:pt x="7541" y="1273"/>
                    <a:pt x="7544" y="1288"/>
                    <a:pt x="7544" y="1304"/>
                  </a:cubicBezTo>
                  <a:cubicBezTo>
                    <a:pt x="7494" y="1288"/>
                    <a:pt x="7444" y="1279"/>
                    <a:pt x="7391" y="1279"/>
                  </a:cubicBezTo>
                  <a:cubicBezTo>
                    <a:pt x="7273" y="1279"/>
                    <a:pt x="7164" y="1319"/>
                    <a:pt x="7077" y="1388"/>
                  </a:cubicBezTo>
                  <a:cubicBezTo>
                    <a:pt x="7080" y="1369"/>
                    <a:pt x="7080" y="1354"/>
                    <a:pt x="7080" y="1335"/>
                  </a:cubicBezTo>
                  <a:cubicBezTo>
                    <a:pt x="7080" y="1054"/>
                    <a:pt x="6852" y="827"/>
                    <a:pt x="6572" y="827"/>
                  </a:cubicBezTo>
                  <a:cubicBezTo>
                    <a:pt x="6469" y="827"/>
                    <a:pt x="6375" y="858"/>
                    <a:pt x="6297" y="908"/>
                  </a:cubicBezTo>
                  <a:cubicBezTo>
                    <a:pt x="6307" y="858"/>
                    <a:pt x="6313" y="805"/>
                    <a:pt x="6313" y="749"/>
                  </a:cubicBezTo>
                  <a:cubicBezTo>
                    <a:pt x="6313" y="347"/>
                    <a:pt x="5986" y="20"/>
                    <a:pt x="5584" y="20"/>
                  </a:cubicBezTo>
                  <a:cubicBezTo>
                    <a:pt x="5306" y="20"/>
                    <a:pt x="5063" y="175"/>
                    <a:pt x="4941" y="406"/>
                  </a:cubicBezTo>
                  <a:cubicBezTo>
                    <a:pt x="4892" y="175"/>
                    <a:pt x="4689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72"/>
          <p:cNvGrpSpPr/>
          <p:nvPr/>
        </p:nvGrpSpPr>
        <p:grpSpPr>
          <a:xfrm>
            <a:off x="6689768" y="1269995"/>
            <a:ext cx="1316573" cy="1759294"/>
            <a:chOff x="9922147" y="1416800"/>
            <a:chExt cx="1098517" cy="1467913"/>
          </a:xfrm>
        </p:grpSpPr>
        <p:sp>
          <p:nvSpPr>
            <p:cNvPr id="1168" name="Google Shape;1168;p72"/>
            <p:cNvSpPr/>
            <p:nvPr/>
          </p:nvSpPr>
          <p:spPr>
            <a:xfrm>
              <a:off x="9922147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4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4" y="17004"/>
                    <a:pt x="4901" y="17004"/>
                  </a:cubicBezTo>
                  <a:lnTo>
                    <a:pt x="7824" y="17004"/>
                  </a:lnTo>
                  <a:cubicBezTo>
                    <a:pt x="10521" y="17004"/>
                    <a:pt x="12724" y="14800"/>
                    <a:pt x="12724" y="12104"/>
                  </a:cubicBezTo>
                  <a:lnTo>
                    <a:pt x="12724" y="4900"/>
                  </a:lnTo>
                  <a:cubicBezTo>
                    <a:pt x="12724" y="2207"/>
                    <a:pt x="10521" y="0"/>
                    <a:pt x="7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2"/>
            <p:cNvSpPr/>
            <p:nvPr/>
          </p:nvSpPr>
          <p:spPr>
            <a:xfrm>
              <a:off x="10022286" y="1550520"/>
              <a:ext cx="898238" cy="1200470"/>
            </a:xfrm>
            <a:custGeom>
              <a:rect b="b" l="l" r="r" t="t"/>
              <a:pathLst>
                <a:path extrusionOk="0" h="13906" w="10405">
                  <a:moveTo>
                    <a:pt x="4009" y="1"/>
                  </a:moveTo>
                  <a:cubicBezTo>
                    <a:pt x="1802" y="1"/>
                    <a:pt x="0" y="1805"/>
                    <a:pt x="0" y="4009"/>
                  </a:cubicBezTo>
                  <a:lnTo>
                    <a:pt x="0" y="9900"/>
                  </a:lnTo>
                  <a:cubicBezTo>
                    <a:pt x="0" y="12104"/>
                    <a:pt x="1802" y="13906"/>
                    <a:pt x="4009" y="13906"/>
                  </a:cubicBezTo>
                  <a:lnTo>
                    <a:pt x="6399" y="13906"/>
                  </a:lnTo>
                  <a:cubicBezTo>
                    <a:pt x="8603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3" y="1"/>
                    <a:pt x="6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2"/>
            <p:cNvSpPr/>
            <p:nvPr/>
          </p:nvSpPr>
          <p:spPr>
            <a:xfrm>
              <a:off x="10071752" y="1616733"/>
              <a:ext cx="799306" cy="1068044"/>
            </a:xfrm>
            <a:custGeom>
              <a:rect b="b" l="l" r="r" t="t"/>
              <a:pathLst>
                <a:path extrusionOk="0" h="12372" w="9259">
                  <a:moveTo>
                    <a:pt x="3567" y="0"/>
                  </a:moveTo>
                  <a:cubicBezTo>
                    <a:pt x="1606" y="0"/>
                    <a:pt x="1" y="1606"/>
                    <a:pt x="1" y="3566"/>
                  </a:cubicBezTo>
                  <a:lnTo>
                    <a:pt x="1" y="8806"/>
                  </a:lnTo>
                  <a:cubicBezTo>
                    <a:pt x="1" y="10767"/>
                    <a:pt x="1606" y="12372"/>
                    <a:pt x="3567" y="12372"/>
                  </a:cubicBezTo>
                  <a:lnTo>
                    <a:pt x="5692" y="12372"/>
                  </a:lnTo>
                  <a:cubicBezTo>
                    <a:pt x="7653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3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2"/>
            <p:cNvSpPr/>
            <p:nvPr/>
          </p:nvSpPr>
          <p:spPr>
            <a:xfrm>
              <a:off x="10070975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5" y="1"/>
                  </a:moveTo>
                  <a:cubicBezTo>
                    <a:pt x="1986" y="1"/>
                    <a:pt x="702" y="789"/>
                    <a:pt x="0" y="1961"/>
                  </a:cubicBezTo>
                  <a:lnTo>
                    <a:pt x="9277" y="1961"/>
                  </a:lnTo>
                  <a:cubicBezTo>
                    <a:pt x="8575" y="789"/>
                    <a:pt x="7291" y="1"/>
                    <a:pt x="5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2"/>
            <p:cNvSpPr/>
            <p:nvPr/>
          </p:nvSpPr>
          <p:spPr>
            <a:xfrm>
              <a:off x="10336862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2"/>
            <p:cNvSpPr/>
            <p:nvPr/>
          </p:nvSpPr>
          <p:spPr>
            <a:xfrm>
              <a:off x="10336862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4314" y="1"/>
                  </a:moveTo>
                  <a:cubicBezTo>
                    <a:pt x="3912" y="1"/>
                    <a:pt x="3585" y="325"/>
                    <a:pt x="3585" y="730"/>
                  </a:cubicBezTo>
                  <a:cubicBezTo>
                    <a:pt x="3585" y="736"/>
                    <a:pt x="3585" y="743"/>
                    <a:pt x="3585" y="752"/>
                  </a:cubicBezTo>
                  <a:cubicBezTo>
                    <a:pt x="3507" y="724"/>
                    <a:pt x="3423" y="708"/>
                    <a:pt x="3335" y="708"/>
                  </a:cubicBezTo>
                  <a:cubicBezTo>
                    <a:pt x="2933" y="708"/>
                    <a:pt x="2606" y="1032"/>
                    <a:pt x="2606" y="1438"/>
                  </a:cubicBezTo>
                  <a:cubicBezTo>
                    <a:pt x="2606" y="1484"/>
                    <a:pt x="2609" y="1531"/>
                    <a:pt x="2618" y="1578"/>
                  </a:cubicBezTo>
                  <a:cubicBezTo>
                    <a:pt x="2540" y="1528"/>
                    <a:pt x="2447" y="1497"/>
                    <a:pt x="2344" y="1497"/>
                  </a:cubicBezTo>
                  <a:cubicBezTo>
                    <a:pt x="2179" y="1497"/>
                    <a:pt x="2032" y="1578"/>
                    <a:pt x="1939" y="1703"/>
                  </a:cubicBezTo>
                  <a:cubicBezTo>
                    <a:pt x="1811" y="1488"/>
                    <a:pt x="1577" y="1344"/>
                    <a:pt x="1312" y="1344"/>
                  </a:cubicBezTo>
                  <a:cubicBezTo>
                    <a:pt x="910" y="1344"/>
                    <a:pt x="583" y="1671"/>
                    <a:pt x="583" y="2074"/>
                  </a:cubicBezTo>
                  <a:cubicBezTo>
                    <a:pt x="583" y="2186"/>
                    <a:pt x="608" y="2292"/>
                    <a:pt x="651" y="2385"/>
                  </a:cubicBezTo>
                  <a:cubicBezTo>
                    <a:pt x="627" y="2379"/>
                    <a:pt x="598" y="2376"/>
                    <a:pt x="570" y="2376"/>
                  </a:cubicBezTo>
                  <a:cubicBezTo>
                    <a:pt x="290" y="2376"/>
                    <a:pt x="62" y="2603"/>
                    <a:pt x="62" y="2887"/>
                  </a:cubicBezTo>
                  <a:cubicBezTo>
                    <a:pt x="62" y="3168"/>
                    <a:pt x="290" y="3395"/>
                    <a:pt x="570" y="3395"/>
                  </a:cubicBezTo>
                  <a:cubicBezTo>
                    <a:pt x="586" y="3395"/>
                    <a:pt x="605" y="3392"/>
                    <a:pt x="620" y="3392"/>
                  </a:cubicBezTo>
                  <a:lnTo>
                    <a:pt x="0" y="4605"/>
                  </a:lnTo>
                  <a:lnTo>
                    <a:pt x="0" y="5664"/>
                  </a:lnTo>
                  <a:cubicBezTo>
                    <a:pt x="0" y="5664"/>
                    <a:pt x="885" y="5923"/>
                    <a:pt x="1780" y="6185"/>
                  </a:cubicBezTo>
                  <a:lnTo>
                    <a:pt x="2621" y="6185"/>
                  </a:lnTo>
                  <a:cubicBezTo>
                    <a:pt x="4582" y="6185"/>
                    <a:pt x="6187" y="4580"/>
                    <a:pt x="6187" y="2619"/>
                  </a:cubicBezTo>
                  <a:lnTo>
                    <a:pt x="6187" y="1198"/>
                  </a:lnTo>
                  <a:cubicBezTo>
                    <a:pt x="6053" y="1207"/>
                    <a:pt x="5932" y="1251"/>
                    <a:pt x="5826" y="1319"/>
                  </a:cubicBezTo>
                  <a:cubicBezTo>
                    <a:pt x="5832" y="1291"/>
                    <a:pt x="5835" y="1263"/>
                    <a:pt x="5835" y="1235"/>
                  </a:cubicBezTo>
                  <a:cubicBezTo>
                    <a:pt x="5835" y="954"/>
                    <a:pt x="5608" y="727"/>
                    <a:pt x="5324" y="727"/>
                  </a:cubicBezTo>
                  <a:cubicBezTo>
                    <a:pt x="5218" y="727"/>
                    <a:pt x="5121" y="758"/>
                    <a:pt x="5037" y="814"/>
                  </a:cubicBezTo>
                  <a:cubicBezTo>
                    <a:pt x="5040" y="786"/>
                    <a:pt x="5043" y="758"/>
                    <a:pt x="5043" y="730"/>
                  </a:cubicBezTo>
                  <a:cubicBezTo>
                    <a:pt x="5043" y="325"/>
                    <a:pt x="4716" y="1"/>
                    <a:pt x="4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2"/>
            <p:cNvSpPr/>
            <p:nvPr/>
          </p:nvSpPr>
          <p:spPr>
            <a:xfrm>
              <a:off x="10080384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3654" y="1"/>
                  </a:moveTo>
                  <a:cubicBezTo>
                    <a:pt x="3407" y="1"/>
                    <a:pt x="3205" y="175"/>
                    <a:pt x="3155" y="406"/>
                  </a:cubicBezTo>
                  <a:cubicBezTo>
                    <a:pt x="3033" y="175"/>
                    <a:pt x="2790" y="20"/>
                    <a:pt x="2513" y="20"/>
                  </a:cubicBezTo>
                  <a:cubicBezTo>
                    <a:pt x="2111" y="20"/>
                    <a:pt x="1783" y="347"/>
                    <a:pt x="1783" y="749"/>
                  </a:cubicBezTo>
                  <a:cubicBezTo>
                    <a:pt x="1783" y="805"/>
                    <a:pt x="1790" y="858"/>
                    <a:pt x="1799" y="908"/>
                  </a:cubicBezTo>
                  <a:cubicBezTo>
                    <a:pt x="1721" y="858"/>
                    <a:pt x="1628" y="827"/>
                    <a:pt x="1525" y="827"/>
                  </a:cubicBezTo>
                  <a:cubicBezTo>
                    <a:pt x="1244" y="827"/>
                    <a:pt x="1017" y="1054"/>
                    <a:pt x="1017" y="1335"/>
                  </a:cubicBezTo>
                  <a:cubicBezTo>
                    <a:pt x="1017" y="1354"/>
                    <a:pt x="1017" y="1369"/>
                    <a:pt x="1020" y="1388"/>
                  </a:cubicBezTo>
                  <a:cubicBezTo>
                    <a:pt x="932" y="1319"/>
                    <a:pt x="823" y="1279"/>
                    <a:pt x="705" y="1279"/>
                  </a:cubicBezTo>
                  <a:cubicBezTo>
                    <a:pt x="652" y="1279"/>
                    <a:pt x="599" y="1288"/>
                    <a:pt x="552" y="1304"/>
                  </a:cubicBezTo>
                  <a:cubicBezTo>
                    <a:pt x="552" y="1288"/>
                    <a:pt x="552" y="1273"/>
                    <a:pt x="552" y="1254"/>
                  </a:cubicBezTo>
                  <a:cubicBezTo>
                    <a:pt x="552" y="914"/>
                    <a:pt x="318" y="627"/>
                    <a:pt x="0" y="549"/>
                  </a:cubicBezTo>
                  <a:lnTo>
                    <a:pt x="0" y="549"/>
                  </a:lnTo>
                  <a:cubicBezTo>
                    <a:pt x="381" y="2108"/>
                    <a:pt x="1793" y="3277"/>
                    <a:pt x="3467" y="3277"/>
                  </a:cubicBezTo>
                  <a:lnTo>
                    <a:pt x="5592" y="3277"/>
                  </a:lnTo>
                  <a:cubicBezTo>
                    <a:pt x="6565" y="3277"/>
                    <a:pt x="7450" y="2881"/>
                    <a:pt x="8095" y="2245"/>
                  </a:cubicBezTo>
                  <a:lnTo>
                    <a:pt x="8095" y="2245"/>
                  </a:lnTo>
                  <a:cubicBezTo>
                    <a:pt x="7949" y="2270"/>
                    <a:pt x="7824" y="2357"/>
                    <a:pt x="7749" y="2479"/>
                  </a:cubicBezTo>
                  <a:cubicBezTo>
                    <a:pt x="7653" y="2195"/>
                    <a:pt x="7382" y="1990"/>
                    <a:pt x="7064" y="1990"/>
                  </a:cubicBezTo>
                  <a:cubicBezTo>
                    <a:pt x="6774" y="1990"/>
                    <a:pt x="6528" y="2155"/>
                    <a:pt x="6409" y="2398"/>
                  </a:cubicBezTo>
                  <a:cubicBezTo>
                    <a:pt x="6328" y="2223"/>
                    <a:pt x="6150" y="2105"/>
                    <a:pt x="5948" y="2105"/>
                  </a:cubicBezTo>
                  <a:cubicBezTo>
                    <a:pt x="5876" y="2105"/>
                    <a:pt x="5811" y="2117"/>
                    <a:pt x="5748" y="2145"/>
                  </a:cubicBezTo>
                  <a:cubicBezTo>
                    <a:pt x="5829" y="2027"/>
                    <a:pt x="5876" y="1887"/>
                    <a:pt x="5876" y="1734"/>
                  </a:cubicBezTo>
                  <a:cubicBezTo>
                    <a:pt x="5876" y="1332"/>
                    <a:pt x="5549" y="1005"/>
                    <a:pt x="5147" y="1005"/>
                  </a:cubicBezTo>
                  <a:cubicBezTo>
                    <a:pt x="5056" y="1005"/>
                    <a:pt x="4969" y="1020"/>
                    <a:pt x="4888" y="1051"/>
                  </a:cubicBezTo>
                  <a:cubicBezTo>
                    <a:pt x="4904" y="1008"/>
                    <a:pt x="4910" y="958"/>
                    <a:pt x="4910" y="908"/>
                  </a:cubicBezTo>
                  <a:cubicBezTo>
                    <a:pt x="4910" y="627"/>
                    <a:pt x="4682" y="400"/>
                    <a:pt x="4402" y="400"/>
                  </a:cubicBezTo>
                  <a:cubicBezTo>
                    <a:pt x="4314" y="400"/>
                    <a:pt x="4230" y="422"/>
                    <a:pt x="4159" y="462"/>
                  </a:cubicBezTo>
                  <a:cubicBezTo>
                    <a:pt x="4134" y="203"/>
                    <a:pt x="3919" y="1"/>
                    <a:pt x="3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72"/>
          <p:cNvGrpSpPr/>
          <p:nvPr/>
        </p:nvGrpSpPr>
        <p:grpSpPr>
          <a:xfrm>
            <a:off x="5170519" y="603179"/>
            <a:ext cx="2028599" cy="4545426"/>
            <a:chOff x="8654522" y="860424"/>
            <a:chExt cx="1692615" cy="3792596"/>
          </a:xfrm>
        </p:grpSpPr>
        <p:sp>
          <p:nvSpPr>
            <p:cNvPr id="1176" name="Google Shape;1176;p72"/>
            <p:cNvSpPr/>
            <p:nvPr/>
          </p:nvSpPr>
          <p:spPr>
            <a:xfrm>
              <a:off x="8954508" y="3934087"/>
              <a:ext cx="1095582" cy="718849"/>
            </a:xfrm>
            <a:custGeom>
              <a:rect b="b" l="l" r="r" t="t"/>
              <a:pathLst>
                <a:path extrusionOk="0" h="8327" w="12691">
                  <a:moveTo>
                    <a:pt x="6344" y="0"/>
                  </a:moveTo>
                  <a:lnTo>
                    <a:pt x="1" y="555"/>
                  </a:lnTo>
                  <a:lnTo>
                    <a:pt x="381" y="8326"/>
                  </a:lnTo>
                  <a:lnTo>
                    <a:pt x="5758" y="8326"/>
                  </a:lnTo>
                  <a:lnTo>
                    <a:pt x="6344" y="5137"/>
                  </a:lnTo>
                  <a:lnTo>
                    <a:pt x="6933" y="8326"/>
                  </a:lnTo>
                  <a:lnTo>
                    <a:pt x="12310" y="8326"/>
                  </a:lnTo>
                  <a:lnTo>
                    <a:pt x="12690" y="555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2"/>
            <p:cNvSpPr/>
            <p:nvPr/>
          </p:nvSpPr>
          <p:spPr>
            <a:xfrm>
              <a:off x="10017107" y="2130377"/>
              <a:ext cx="330030" cy="2074795"/>
            </a:xfrm>
            <a:custGeom>
              <a:rect b="b" l="l" r="r" t="t"/>
              <a:pathLst>
                <a:path extrusionOk="0" h="24034" w="3823">
                  <a:moveTo>
                    <a:pt x="665" y="1"/>
                  </a:moveTo>
                  <a:lnTo>
                    <a:pt x="1" y="24033"/>
                  </a:lnTo>
                  <a:lnTo>
                    <a:pt x="2791" y="24033"/>
                  </a:lnTo>
                  <a:cubicBezTo>
                    <a:pt x="2791" y="24033"/>
                    <a:pt x="3539" y="15608"/>
                    <a:pt x="3679" y="14227"/>
                  </a:cubicBezTo>
                  <a:cubicBezTo>
                    <a:pt x="3822" y="12849"/>
                    <a:pt x="3411" y="9664"/>
                    <a:pt x="3078" y="5237"/>
                  </a:cubicBezTo>
                  <a:cubicBezTo>
                    <a:pt x="2744" y="811"/>
                    <a:pt x="665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2"/>
            <p:cNvSpPr/>
            <p:nvPr/>
          </p:nvSpPr>
          <p:spPr>
            <a:xfrm>
              <a:off x="8654522" y="2130377"/>
              <a:ext cx="330203" cy="2074795"/>
            </a:xfrm>
            <a:custGeom>
              <a:rect b="b" l="l" r="r" t="t"/>
              <a:pathLst>
                <a:path extrusionOk="0" h="24034" w="3825">
                  <a:moveTo>
                    <a:pt x="3158" y="1"/>
                  </a:moveTo>
                  <a:cubicBezTo>
                    <a:pt x="3158" y="1"/>
                    <a:pt x="1079" y="811"/>
                    <a:pt x="745" y="5237"/>
                  </a:cubicBezTo>
                  <a:cubicBezTo>
                    <a:pt x="412" y="9664"/>
                    <a:pt x="0" y="12849"/>
                    <a:pt x="144" y="14227"/>
                  </a:cubicBezTo>
                  <a:cubicBezTo>
                    <a:pt x="287" y="15608"/>
                    <a:pt x="1032" y="24033"/>
                    <a:pt x="1032" y="24033"/>
                  </a:cubicBezTo>
                  <a:lnTo>
                    <a:pt x="3825" y="24033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2"/>
            <p:cNvSpPr/>
            <p:nvPr/>
          </p:nvSpPr>
          <p:spPr>
            <a:xfrm>
              <a:off x="8660738" y="3060892"/>
              <a:ext cx="1680451" cy="1144271"/>
            </a:xfrm>
            <a:custGeom>
              <a:rect b="b" l="l" r="r" t="t"/>
              <a:pathLst>
                <a:path extrusionOk="0" h="13255" w="19466">
                  <a:moveTo>
                    <a:pt x="203" y="1"/>
                  </a:moveTo>
                  <a:cubicBezTo>
                    <a:pt x="72" y="1572"/>
                    <a:pt x="0" y="2747"/>
                    <a:pt x="72" y="3448"/>
                  </a:cubicBezTo>
                  <a:cubicBezTo>
                    <a:pt x="97" y="3688"/>
                    <a:pt x="140" y="4137"/>
                    <a:pt x="193" y="4714"/>
                  </a:cubicBezTo>
                  <a:cubicBezTo>
                    <a:pt x="1259" y="4461"/>
                    <a:pt x="2054" y="3501"/>
                    <a:pt x="2054" y="2357"/>
                  </a:cubicBezTo>
                  <a:cubicBezTo>
                    <a:pt x="2054" y="1216"/>
                    <a:pt x="1266" y="259"/>
                    <a:pt x="203" y="1"/>
                  </a:cubicBezTo>
                  <a:close/>
                  <a:moveTo>
                    <a:pt x="19260" y="1"/>
                  </a:moveTo>
                  <a:cubicBezTo>
                    <a:pt x="18200" y="259"/>
                    <a:pt x="17409" y="1216"/>
                    <a:pt x="17409" y="2357"/>
                  </a:cubicBezTo>
                  <a:cubicBezTo>
                    <a:pt x="17409" y="3501"/>
                    <a:pt x="18204" y="4461"/>
                    <a:pt x="19273" y="4714"/>
                  </a:cubicBezTo>
                  <a:cubicBezTo>
                    <a:pt x="19326" y="4137"/>
                    <a:pt x="19366" y="3688"/>
                    <a:pt x="19391" y="3448"/>
                  </a:cubicBezTo>
                  <a:cubicBezTo>
                    <a:pt x="19466" y="2747"/>
                    <a:pt x="19394" y="1572"/>
                    <a:pt x="19260" y="1"/>
                  </a:cubicBezTo>
                  <a:close/>
                  <a:moveTo>
                    <a:pt x="820" y="11683"/>
                  </a:moveTo>
                  <a:cubicBezTo>
                    <a:pt x="904" y="12625"/>
                    <a:pt x="960" y="13254"/>
                    <a:pt x="960" y="13254"/>
                  </a:cubicBezTo>
                  <a:lnTo>
                    <a:pt x="3753" y="13254"/>
                  </a:lnTo>
                  <a:lnTo>
                    <a:pt x="3709" y="11683"/>
                  </a:lnTo>
                  <a:close/>
                  <a:moveTo>
                    <a:pt x="15757" y="11683"/>
                  </a:moveTo>
                  <a:lnTo>
                    <a:pt x="15713" y="13254"/>
                  </a:lnTo>
                  <a:lnTo>
                    <a:pt x="18503" y="13254"/>
                  </a:lnTo>
                  <a:cubicBezTo>
                    <a:pt x="18503" y="13254"/>
                    <a:pt x="18559" y="12625"/>
                    <a:pt x="18643" y="116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2"/>
            <p:cNvSpPr/>
            <p:nvPr/>
          </p:nvSpPr>
          <p:spPr>
            <a:xfrm>
              <a:off x="9500785" y="1907308"/>
              <a:ext cx="573733" cy="2162245"/>
            </a:xfrm>
            <a:custGeom>
              <a:rect b="b" l="l" r="r" t="t"/>
              <a:pathLst>
                <a:path extrusionOk="0" h="25047" w="6646">
                  <a:moveTo>
                    <a:pt x="1428" y="1"/>
                  </a:moveTo>
                  <a:lnTo>
                    <a:pt x="0" y="1032"/>
                  </a:lnTo>
                  <a:lnTo>
                    <a:pt x="0" y="25046"/>
                  </a:lnTo>
                  <a:cubicBezTo>
                    <a:pt x="3666" y="25046"/>
                    <a:pt x="6362" y="24033"/>
                    <a:pt x="6362" y="24033"/>
                  </a:cubicBezTo>
                  <a:lnTo>
                    <a:pt x="6646" y="2585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2"/>
            <p:cNvSpPr/>
            <p:nvPr/>
          </p:nvSpPr>
          <p:spPr>
            <a:xfrm>
              <a:off x="8927056" y="1907308"/>
              <a:ext cx="573819" cy="2162245"/>
            </a:xfrm>
            <a:custGeom>
              <a:rect b="b" l="l" r="r" t="t"/>
              <a:pathLst>
                <a:path extrusionOk="0" h="25047" w="6647">
                  <a:moveTo>
                    <a:pt x="5219" y="1"/>
                  </a:moveTo>
                  <a:lnTo>
                    <a:pt x="1" y="2585"/>
                  </a:lnTo>
                  <a:lnTo>
                    <a:pt x="285" y="24033"/>
                  </a:lnTo>
                  <a:cubicBezTo>
                    <a:pt x="285" y="24033"/>
                    <a:pt x="2984" y="25046"/>
                    <a:pt x="6646" y="25046"/>
                  </a:cubicBezTo>
                  <a:lnTo>
                    <a:pt x="6646" y="1032"/>
                  </a:lnTo>
                  <a:lnTo>
                    <a:pt x="52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2"/>
            <p:cNvSpPr/>
            <p:nvPr/>
          </p:nvSpPr>
          <p:spPr>
            <a:xfrm>
              <a:off x="8769682" y="4205067"/>
              <a:ext cx="1462561" cy="447953"/>
            </a:xfrm>
            <a:custGeom>
              <a:rect b="b" l="l" r="r" t="t"/>
              <a:pathLst>
                <a:path extrusionOk="0" h="5189" w="16942">
                  <a:moveTo>
                    <a:pt x="0" y="0"/>
                  </a:moveTo>
                  <a:cubicBezTo>
                    <a:pt x="0" y="0"/>
                    <a:pt x="272" y="2329"/>
                    <a:pt x="421" y="3273"/>
                  </a:cubicBezTo>
                  <a:cubicBezTo>
                    <a:pt x="552" y="4098"/>
                    <a:pt x="1101" y="5189"/>
                    <a:pt x="1337" y="5189"/>
                  </a:cubicBezTo>
                  <a:cubicBezTo>
                    <a:pt x="1372" y="5189"/>
                    <a:pt x="1400" y="5166"/>
                    <a:pt x="1419" y="5115"/>
                  </a:cubicBezTo>
                  <a:cubicBezTo>
                    <a:pt x="1565" y="4716"/>
                    <a:pt x="1419" y="2924"/>
                    <a:pt x="1419" y="2924"/>
                  </a:cubicBezTo>
                  <a:lnTo>
                    <a:pt x="1581" y="2924"/>
                  </a:lnTo>
                  <a:cubicBezTo>
                    <a:pt x="1917" y="2924"/>
                    <a:pt x="2189" y="2653"/>
                    <a:pt x="2189" y="2316"/>
                  </a:cubicBezTo>
                  <a:lnTo>
                    <a:pt x="2189" y="0"/>
                  </a:lnTo>
                  <a:close/>
                  <a:moveTo>
                    <a:pt x="14750" y="0"/>
                  </a:moveTo>
                  <a:lnTo>
                    <a:pt x="14750" y="2316"/>
                  </a:lnTo>
                  <a:cubicBezTo>
                    <a:pt x="14750" y="2653"/>
                    <a:pt x="15025" y="2924"/>
                    <a:pt x="15358" y="2924"/>
                  </a:cubicBezTo>
                  <a:lnTo>
                    <a:pt x="15523" y="2924"/>
                  </a:lnTo>
                  <a:cubicBezTo>
                    <a:pt x="15523" y="2924"/>
                    <a:pt x="15374" y="4716"/>
                    <a:pt x="15523" y="5115"/>
                  </a:cubicBezTo>
                  <a:cubicBezTo>
                    <a:pt x="15542" y="5166"/>
                    <a:pt x="15570" y="5189"/>
                    <a:pt x="15604" y="5189"/>
                  </a:cubicBezTo>
                  <a:cubicBezTo>
                    <a:pt x="15840" y="5189"/>
                    <a:pt x="16387" y="4098"/>
                    <a:pt x="16518" y="3273"/>
                  </a:cubicBezTo>
                  <a:cubicBezTo>
                    <a:pt x="16667" y="2329"/>
                    <a:pt x="16942" y="0"/>
                    <a:pt x="16942" y="0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2"/>
            <p:cNvSpPr/>
            <p:nvPr/>
          </p:nvSpPr>
          <p:spPr>
            <a:xfrm>
              <a:off x="8953731" y="2068480"/>
              <a:ext cx="1094201" cy="1770836"/>
            </a:xfrm>
            <a:custGeom>
              <a:rect b="b" l="l" r="r" t="t"/>
              <a:pathLst>
                <a:path extrusionOk="0" h="20513" w="12675">
                  <a:moveTo>
                    <a:pt x="1138" y="1"/>
                  </a:moveTo>
                  <a:lnTo>
                    <a:pt x="736" y="200"/>
                  </a:lnTo>
                  <a:lnTo>
                    <a:pt x="1066" y="2158"/>
                  </a:lnTo>
                  <a:lnTo>
                    <a:pt x="1487" y="2086"/>
                  </a:lnTo>
                  <a:lnTo>
                    <a:pt x="1138" y="1"/>
                  </a:lnTo>
                  <a:close/>
                  <a:moveTo>
                    <a:pt x="11540" y="1"/>
                  </a:moveTo>
                  <a:lnTo>
                    <a:pt x="11188" y="2086"/>
                  </a:lnTo>
                  <a:lnTo>
                    <a:pt x="11611" y="2158"/>
                  </a:lnTo>
                  <a:lnTo>
                    <a:pt x="11939" y="200"/>
                  </a:lnTo>
                  <a:lnTo>
                    <a:pt x="11540" y="1"/>
                  </a:lnTo>
                  <a:close/>
                  <a:moveTo>
                    <a:pt x="403" y="366"/>
                  </a:moveTo>
                  <a:lnTo>
                    <a:pt x="0" y="565"/>
                  </a:lnTo>
                  <a:lnTo>
                    <a:pt x="290" y="2289"/>
                  </a:lnTo>
                  <a:lnTo>
                    <a:pt x="714" y="2217"/>
                  </a:lnTo>
                  <a:lnTo>
                    <a:pt x="403" y="366"/>
                  </a:lnTo>
                  <a:close/>
                  <a:moveTo>
                    <a:pt x="12275" y="366"/>
                  </a:moveTo>
                  <a:lnTo>
                    <a:pt x="11961" y="2217"/>
                  </a:lnTo>
                  <a:lnTo>
                    <a:pt x="12384" y="2289"/>
                  </a:lnTo>
                  <a:lnTo>
                    <a:pt x="12674" y="565"/>
                  </a:lnTo>
                  <a:lnTo>
                    <a:pt x="12275" y="366"/>
                  </a:lnTo>
                  <a:close/>
                  <a:moveTo>
                    <a:pt x="5339" y="9806"/>
                  </a:moveTo>
                  <a:cubicBezTo>
                    <a:pt x="5076" y="9806"/>
                    <a:pt x="4865" y="10044"/>
                    <a:pt x="4919" y="10318"/>
                  </a:cubicBezTo>
                  <a:cubicBezTo>
                    <a:pt x="4950" y="10487"/>
                    <a:pt x="5087" y="10624"/>
                    <a:pt x="5256" y="10655"/>
                  </a:cubicBezTo>
                  <a:cubicBezTo>
                    <a:pt x="5284" y="10660"/>
                    <a:pt x="5311" y="10663"/>
                    <a:pt x="5338" y="10663"/>
                  </a:cubicBezTo>
                  <a:cubicBezTo>
                    <a:pt x="5601" y="10663"/>
                    <a:pt x="5811" y="10424"/>
                    <a:pt x="5758" y="10150"/>
                  </a:cubicBezTo>
                  <a:cubicBezTo>
                    <a:pt x="5726" y="9982"/>
                    <a:pt x="5589" y="9845"/>
                    <a:pt x="5421" y="9813"/>
                  </a:cubicBezTo>
                  <a:cubicBezTo>
                    <a:pt x="5393" y="9808"/>
                    <a:pt x="5366" y="9806"/>
                    <a:pt x="5339" y="9806"/>
                  </a:cubicBezTo>
                  <a:close/>
                  <a:moveTo>
                    <a:pt x="5339" y="14731"/>
                  </a:moveTo>
                  <a:cubicBezTo>
                    <a:pt x="5076" y="14731"/>
                    <a:pt x="4865" y="14969"/>
                    <a:pt x="4919" y="15243"/>
                  </a:cubicBezTo>
                  <a:cubicBezTo>
                    <a:pt x="4950" y="15412"/>
                    <a:pt x="5087" y="15549"/>
                    <a:pt x="5256" y="15580"/>
                  </a:cubicBezTo>
                  <a:cubicBezTo>
                    <a:pt x="5284" y="15585"/>
                    <a:pt x="5311" y="15588"/>
                    <a:pt x="5338" y="15588"/>
                  </a:cubicBezTo>
                  <a:cubicBezTo>
                    <a:pt x="5601" y="15588"/>
                    <a:pt x="5811" y="15349"/>
                    <a:pt x="5758" y="15075"/>
                  </a:cubicBezTo>
                  <a:cubicBezTo>
                    <a:pt x="5726" y="14907"/>
                    <a:pt x="5589" y="14769"/>
                    <a:pt x="5421" y="14738"/>
                  </a:cubicBezTo>
                  <a:cubicBezTo>
                    <a:pt x="5393" y="14733"/>
                    <a:pt x="5366" y="14731"/>
                    <a:pt x="5339" y="14731"/>
                  </a:cubicBezTo>
                  <a:close/>
                  <a:moveTo>
                    <a:pt x="5339" y="19656"/>
                  </a:moveTo>
                  <a:cubicBezTo>
                    <a:pt x="5076" y="19656"/>
                    <a:pt x="4865" y="19894"/>
                    <a:pt x="4919" y="20168"/>
                  </a:cubicBezTo>
                  <a:cubicBezTo>
                    <a:pt x="4950" y="20336"/>
                    <a:pt x="5087" y="20474"/>
                    <a:pt x="5256" y="20505"/>
                  </a:cubicBezTo>
                  <a:cubicBezTo>
                    <a:pt x="5284" y="20510"/>
                    <a:pt x="5311" y="20513"/>
                    <a:pt x="5338" y="20513"/>
                  </a:cubicBezTo>
                  <a:cubicBezTo>
                    <a:pt x="5601" y="20513"/>
                    <a:pt x="5811" y="20274"/>
                    <a:pt x="5758" y="20000"/>
                  </a:cubicBezTo>
                  <a:cubicBezTo>
                    <a:pt x="5726" y="19835"/>
                    <a:pt x="5589" y="19698"/>
                    <a:pt x="5421" y="19663"/>
                  </a:cubicBezTo>
                  <a:cubicBezTo>
                    <a:pt x="5393" y="19658"/>
                    <a:pt x="5366" y="19656"/>
                    <a:pt x="5339" y="19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2"/>
            <p:cNvSpPr/>
            <p:nvPr/>
          </p:nvSpPr>
          <p:spPr>
            <a:xfrm>
              <a:off x="9494570" y="2630899"/>
              <a:ext cx="12517" cy="1438648"/>
            </a:xfrm>
            <a:custGeom>
              <a:rect b="b" l="l" r="r" t="t"/>
              <a:pathLst>
                <a:path extrusionOk="0" h="16665" w="145">
                  <a:moveTo>
                    <a:pt x="1" y="0"/>
                  </a:moveTo>
                  <a:lnTo>
                    <a:pt x="1" y="16664"/>
                  </a:lnTo>
                  <a:lnTo>
                    <a:pt x="144" y="1666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2"/>
            <p:cNvSpPr/>
            <p:nvPr/>
          </p:nvSpPr>
          <p:spPr>
            <a:xfrm>
              <a:off x="9341512" y="1708757"/>
              <a:ext cx="307067" cy="357655"/>
            </a:xfrm>
            <a:custGeom>
              <a:rect b="b" l="l" r="r" t="t"/>
              <a:pathLst>
                <a:path extrusionOk="0" h="4143" w="3557">
                  <a:moveTo>
                    <a:pt x="0" y="0"/>
                  </a:moveTo>
                  <a:lnTo>
                    <a:pt x="0" y="2366"/>
                  </a:lnTo>
                  <a:cubicBezTo>
                    <a:pt x="0" y="3348"/>
                    <a:pt x="798" y="4143"/>
                    <a:pt x="1780" y="4143"/>
                  </a:cubicBezTo>
                  <a:cubicBezTo>
                    <a:pt x="2759" y="4143"/>
                    <a:pt x="3557" y="3348"/>
                    <a:pt x="3557" y="2366"/>
                  </a:cubicBezTo>
                  <a:lnTo>
                    <a:pt x="3557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2"/>
            <p:cNvSpPr/>
            <p:nvPr/>
          </p:nvSpPr>
          <p:spPr>
            <a:xfrm>
              <a:off x="9399869" y="1722742"/>
              <a:ext cx="248710" cy="155303"/>
            </a:xfrm>
            <a:custGeom>
              <a:rect b="b" l="l" r="r" t="t"/>
              <a:pathLst>
                <a:path extrusionOk="0" h="1799" w="2881">
                  <a:moveTo>
                    <a:pt x="2865" y="0"/>
                  </a:moveTo>
                  <a:lnTo>
                    <a:pt x="2229" y="172"/>
                  </a:lnTo>
                  <a:lnTo>
                    <a:pt x="1" y="842"/>
                  </a:lnTo>
                  <a:cubicBezTo>
                    <a:pt x="1" y="842"/>
                    <a:pt x="590" y="1799"/>
                    <a:pt x="2878" y="1799"/>
                  </a:cubicBezTo>
                  <a:cubicBezTo>
                    <a:pt x="2878" y="1796"/>
                    <a:pt x="2881" y="1793"/>
                    <a:pt x="2881" y="1790"/>
                  </a:cubicBezTo>
                  <a:lnTo>
                    <a:pt x="2881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2"/>
            <p:cNvSpPr/>
            <p:nvPr/>
          </p:nvSpPr>
          <p:spPr>
            <a:xfrm>
              <a:off x="9142615" y="979037"/>
              <a:ext cx="709439" cy="504239"/>
            </a:xfrm>
            <a:custGeom>
              <a:rect b="b" l="l" r="r" t="t"/>
              <a:pathLst>
                <a:path extrusionOk="0" h="5841" w="8218">
                  <a:moveTo>
                    <a:pt x="4758" y="0"/>
                  </a:moveTo>
                  <a:cubicBezTo>
                    <a:pt x="3488" y="0"/>
                    <a:pt x="2238" y="308"/>
                    <a:pt x="1481" y="941"/>
                  </a:cubicBezTo>
                  <a:cubicBezTo>
                    <a:pt x="1365" y="536"/>
                    <a:pt x="1245" y="315"/>
                    <a:pt x="1140" y="315"/>
                  </a:cubicBezTo>
                  <a:cubicBezTo>
                    <a:pt x="1022" y="315"/>
                    <a:pt x="923" y="593"/>
                    <a:pt x="870" y="1203"/>
                  </a:cubicBezTo>
                  <a:cubicBezTo>
                    <a:pt x="653" y="1137"/>
                    <a:pt x="488" y="1108"/>
                    <a:pt x="374" y="1108"/>
                  </a:cubicBezTo>
                  <a:cubicBezTo>
                    <a:pt x="1" y="1108"/>
                    <a:pt x="161" y="1419"/>
                    <a:pt x="805" y="1798"/>
                  </a:cubicBezTo>
                  <a:cubicBezTo>
                    <a:pt x="228" y="3136"/>
                    <a:pt x="755" y="5495"/>
                    <a:pt x="755" y="5495"/>
                  </a:cubicBezTo>
                  <a:cubicBezTo>
                    <a:pt x="755" y="5495"/>
                    <a:pt x="4776" y="5840"/>
                    <a:pt x="6505" y="5840"/>
                  </a:cubicBezTo>
                  <a:cubicBezTo>
                    <a:pt x="6949" y="5840"/>
                    <a:pt x="7242" y="5818"/>
                    <a:pt x="7276" y="5760"/>
                  </a:cubicBezTo>
                  <a:cubicBezTo>
                    <a:pt x="7441" y="5480"/>
                    <a:pt x="7628" y="3382"/>
                    <a:pt x="7628" y="3382"/>
                  </a:cubicBezTo>
                  <a:cubicBezTo>
                    <a:pt x="7628" y="3382"/>
                    <a:pt x="7625" y="3129"/>
                    <a:pt x="7640" y="2319"/>
                  </a:cubicBezTo>
                  <a:cubicBezTo>
                    <a:pt x="7659" y="1512"/>
                    <a:pt x="7952" y="1269"/>
                    <a:pt x="5973" y="923"/>
                  </a:cubicBezTo>
                  <a:cubicBezTo>
                    <a:pt x="5973" y="923"/>
                    <a:pt x="8217" y="611"/>
                    <a:pt x="6484" y="196"/>
                  </a:cubicBezTo>
                  <a:cubicBezTo>
                    <a:pt x="5936" y="66"/>
                    <a:pt x="5345" y="0"/>
                    <a:pt x="47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2"/>
            <p:cNvSpPr/>
            <p:nvPr/>
          </p:nvSpPr>
          <p:spPr>
            <a:xfrm>
              <a:off x="9113868" y="1168956"/>
              <a:ext cx="760718" cy="657988"/>
            </a:xfrm>
            <a:custGeom>
              <a:rect b="b" l="l" r="r" t="t"/>
              <a:pathLst>
                <a:path extrusionOk="0" h="7622" w="8812">
                  <a:moveTo>
                    <a:pt x="2332" y="1"/>
                  </a:moveTo>
                  <a:cubicBezTo>
                    <a:pt x="1802" y="568"/>
                    <a:pt x="1562" y="1307"/>
                    <a:pt x="1534" y="2073"/>
                  </a:cubicBezTo>
                  <a:cubicBezTo>
                    <a:pt x="1524" y="2419"/>
                    <a:pt x="1521" y="2800"/>
                    <a:pt x="1540" y="3192"/>
                  </a:cubicBezTo>
                  <a:cubicBezTo>
                    <a:pt x="1377" y="3078"/>
                    <a:pt x="1185" y="3017"/>
                    <a:pt x="995" y="3017"/>
                  </a:cubicBezTo>
                  <a:cubicBezTo>
                    <a:pt x="836" y="3017"/>
                    <a:pt x="678" y="3060"/>
                    <a:pt x="536" y="3149"/>
                  </a:cubicBezTo>
                  <a:cubicBezTo>
                    <a:pt x="112" y="3417"/>
                    <a:pt x="0" y="4003"/>
                    <a:pt x="287" y="4458"/>
                  </a:cubicBezTo>
                  <a:cubicBezTo>
                    <a:pt x="480" y="4761"/>
                    <a:pt x="800" y="4930"/>
                    <a:pt x="1117" y="4930"/>
                  </a:cubicBezTo>
                  <a:cubicBezTo>
                    <a:pt x="1277" y="4930"/>
                    <a:pt x="1436" y="4887"/>
                    <a:pt x="1577" y="4798"/>
                  </a:cubicBezTo>
                  <a:cubicBezTo>
                    <a:pt x="1627" y="4763"/>
                    <a:pt x="1674" y="4726"/>
                    <a:pt x="1718" y="4685"/>
                  </a:cubicBezTo>
                  <a:cubicBezTo>
                    <a:pt x="1867" y="5424"/>
                    <a:pt x="2117" y="6107"/>
                    <a:pt x="2525" y="6581"/>
                  </a:cubicBezTo>
                  <a:cubicBezTo>
                    <a:pt x="3416" y="7622"/>
                    <a:pt x="4408" y="7622"/>
                    <a:pt x="4408" y="7622"/>
                  </a:cubicBezTo>
                  <a:cubicBezTo>
                    <a:pt x="4408" y="7622"/>
                    <a:pt x="5399" y="7622"/>
                    <a:pt x="6290" y="6581"/>
                  </a:cubicBezTo>
                  <a:cubicBezTo>
                    <a:pt x="6695" y="6107"/>
                    <a:pt x="6948" y="5424"/>
                    <a:pt x="7098" y="4685"/>
                  </a:cubicBezTo>
                  <a:cubicBezTo>
                    <a:pt x="7141" y="4726"/>
                    <a:pt x="7188" y="4763"/>
                    <a:pt x="7238" y="4798"/>
                  </a:cubicBezTo>
                  <a:cubicBezTo>
                    <a:pt x="7380" y="4887"/>
                    <a:pt x="7538" y="4930"/>
                    <a:pt x="7698" y="4930"/>
                  </a:cubicBezTo>
                  <a:cubicBezTo>
                    <a:pt x="8015" y="4930"/>
                    <a:pt x="8334" y="4761"/>
                    <a:pt x="8525" y="4458"/>
                  </a:cubicBezTo>
                  <a:cubicBezTo>
                    <a:pt x="8812" y="4003"/>
                    <a:pt x="8703" y="3417"/>
                    <a:pt x="8279" y="3149"/>
                  </a:cubicBezTo>
                  <a:cubicBezTo>
                    <a:pt x="8137" y="3060"/>
                    <a:pt x="7979" y="3017"/>
                    <a:pt x="7820" y="3017"/>
                  </a:cubicBezTo>
                  <a:cubicBezTo>
                    <a:pt x="7629" y="3017"/>
                    <a:pt x="7437" y="3078"/>
                    <a:pt x="7272" y="3192"/>
                  </a:cubicBezTo>
                  <a:cubicBezTo>
                    <a:pt x="7291" y="2800"/>
                    <a:pt x="7291" y="2419"/>
                    <a:pt x="7278" y="2073"/>
                  </a:cubicBezTo>
                  <a:cubicBezTo>
                    <a:pt x="7272" y="1899"/>
                    <a:pt x="7257" y="1727"/>
                    <a:pt x="7229" y="1556"/>
                  </a:cubicBezTo>
                  <a:cubicBezTo>
                    <a:pt x="6652" y="1503"/>
                    <a:pt x="5523" y="1332"/>
                    <a:pt x="4277" y="770"/>
                  </a:cubicBezTo>
                  <a:lnTo>
                    <a:pt x="4277" y="770"/>
                  </a:lnTo>
                  <a:cubicBezTo>
                    <a:pt x="4351" y="955"/>
                    <a:pt x="5552" y="1882"/>
                    <a:pt x="5193" y="1882"/>
                  </a:cubicBezTo>
                  <a:cubicBezTo>
                    <a:pt x="5163" y="1882"/>
                    <a:pt x="5122" y="1875"/>
                    <a:pt x="5068" y="1861"/>
                  </a:cubicBezTo>
                  <a:cubicBezTo>
                    <a:pt x="3688" y="1559"/>
                    <a:pt x="2740" y="530"/>
                    <a:pt x="2332" y="1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2"/>
            <p:cNvSpPr/>
            <p:nvPr/>
          </p:nvSpPr>
          <p:spPr>
            <a:xfrm>
              <a:off x="9289284" y="1312258"/>
              <a:ext cx="410228" cy="69925"/>
            </a:xfrm>
            <a:custGeom>
              <a:rect b="b" l="l" r="r" t="t"/>
              <a:pathLst>
                <a:path extrusionOk="0" h="810" w="4752">
                  <a:moveTo>
                    <a:pt x="953" y="0"/>
                  </a:moveTo>
                  <a:cubicBezTo>
                    <a:pt x="461" y="0"/>
                    <a:pt x="0" y="475"/>
                    <a:pt x="81" y="809"/>
                  </a:cubicBezTo>
                  <a:cubicBezTo>
                    <a:pt x="337" y="592"/>
                    <a:pt x="695" y="531"/>
                    <a:pt x="1015" y="531"/>
                  </a:cubicBezTo>
                  <a:cubicBezTo>
                    <a:pt x="1420" y="531"/>
                    <a:pt x="1765" y="628"/>
                    <a:pt x="1765" y="628"/>
                  </a:cubicBezTo>
                  <a:cubicBezTo>
                    <a:pt x="1765" y="628"/>
                    <a:pt x="1515" y="36"/>
                    <a:pt x="1004" y="2"/>
                  </a:cubicBezTo>
                  <a:cubicBezTo>
                    <a:pt x="987" y="1"/>
                    <a:pt x="970" y="0"/>
                    <a:pt x="953" y="0"/>
                  </a:cubicBezTo>
                  <a:close/>
                  <a:moveTo>
                    <a:pt x="3795" y="0"/>
                  </a:moveTo>
                  <a:cubicBezTo>
                    <a:pt x="3778" y="0"/>
                    <a:pt x="3761" y="1"/>
                    <a:pt x="3744" y="2"/>
                  </a:cubicBezTo>
                  <a:cubicBezTo>
                    <a:pt x="3233" y="36"/>
                    <a:pt x="2987" y="628"/>
                    <a:pt x="2987" y="628"/>
                  </a:cubicBezTo>
                  <a:cubicBezTo>
                    <a:pt x="2987" y="628"/>
                    <a:pt x="3331" y="531"/>
                    <a:pt x="3736" y="531"/>
                  </a:cubicBezTo>
                  <a:cubicBezTo>
                    <a:pt x="4056" y="531"/>
                    <a:pt x="4414" y="592"/>
                    <a:pt x="4670" y="809"/>
                  </a:cubicBezTo>
                  <a:cubicBezTo>
                    <a:pt x="4751" y="475"/>
                    <a:pt x="4290" y="0"/>
                    <a:pt x="3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2"/>
            <p:cNvSpPr/>
            <p:nvPr/>
          </p:nvSpPr>
          <p:spPr>
            <a:xfrm>
              <a:off x="9303269" y="1447187"/>
              <a:ext cx="382172" cy="225056"/>
            </a:xfrm>
            <a:custGeom>
              <a:rect b="b" l="l" r="r" t="t"/>
              <a:pathLst>
                <a:path extrusionOk="0" h="2607" w="4427">
                  <a:moveTo>
                    <a:pt x="652" y="1"/>
                  </a:moveTo>
                  <a:lnTo>
                    <a:pt x="596" y="4"/>
                  </a:lnTo>
                  <a:cubicBezTo>
                    <a:pt x="562" y="10"/>
                    <a:pt x="524" y="13"/>
                    <a:pt x="490" y="19"/>
                  </a:cubicBezTo>
                  <a:cubicBezTo>
                    <a:pt x="456" y="26"/>
                    <a:pt x="418" y="35"/>
                    <a:pt x="384" y="41"/>
                  </a:cubicBezTo>
                  <a:lnTo>
                    <a:pt x="334" y="57"/>
                  </a:lnTo>
                  <a:lnTo>
                    <a:pt x="284" y="75"/>
                  </a:lnTo>
                  <a:cubicBezTo>
                    <a:pt x="250" y="88"/>
                    <a:pt x="216" y="100"/>
                    <a:pt x="184" y="116"/>
                  </a:cubicBezTo>
                  <a:cubicBezTo>
                    <a:pt x="119" y="147"/>
                    <a:pt x="60" y="181"/>
                    <a:pt x="0" y="222"/>
                  </a:cubicBezTo>
                  <a:cubicBezTo>
                    <a:pt x="72" y="213"/>
                    <a:pt x="138" y="197"/>
                    <a:pt x="206" y="184"/>
                  </a:cubicBezTo>
                  <a:cubicBezTo>
                    <a:pt x="241" y="181"/>
                    <a:pt x="275" y="175"/>
                    <a:pt x="306" y="172"/>
                  </a:cubicBezTo>
                  <a:lnTo>
                    <a:pt x="356" y="163"/>
                  </a:lnTo>
                  <a:lnTo>
                    <a:pt x="406" y="160"/>
                  </a:lnTo>
                  <a:cubicBezTo>
                    <a:pt x="440" y="156"/>
                    <a:pt x="471" y="153"/>
                    <a:pt x="505" y="150"/>
                  </a:cubicBezTo>
                  <a:lnTo>
                    <a:pt x="605" y="147"/>
                  </a:lnTo>
                  <a:lnTo>
                    <a:pt x="652" y="147"/>
                  </a:lnTo>
                  <a:lnTo>
                    <a:pt x="702" y="150"/>
                  </a:lnTo>
                  <a:cubicBezTo>
                    <a:pt x="736" y="150"/>
                    <a:pt x="767" y="150"/>
                    <a:pt x="798" y="153"/>
                  </a:cubicBezTo>
                  <a:cubicBezTo>
                    <a:pt x="929" y="166"/>
                    <a:pt x="1057" y="194"/>
                    <a:pt x="1182" y="237"/>
                  </a:cubicBezTo>
                  <a:cubicBezTo>
                    <a:pt x="1310" y="278"/>
                    <a:pt x="1431" y="331"/>
                    <a:pt x="1553" y="403"/>
                  </a:cubicBezTo>
                  <a:cubicBezTo>
                    <a:pt x="1472" y="284"/>
                    <a:pt x="1356" y="194"/>
                    <a:pt x="1229" y="128"/>
                  </a:cubicBezTo>
                  <a:cubicBezTo>
                    <a:pt x="1101" y="63"/>
                    <a:pt x="961" y="19"/>
                    <a:pt x="814" y="7"/>
                  </a:cubicBezTo>
                  <a:cubicBezTo>
                    <a:pt x="780" y="1"/>
                    <a:pt x="742" y="4"/>
                    <a:pt x="705" y="1"/>
                  </a:cubicBezTo>
                  <a:close/>
                  <a:moveTo>
                    <a:pt x="3722" y="1"/>
                  </a:moveTo>
                  <a:cubicBezTo>
                    <a:pt x="3685" y="4"/>
                    <a:pt x="3647" y="1"/>
                    <a:pt x="3613" y="7"/>
                  </a:cubicBezTo>
                  <a:cubicBezTo>
                    <a:pt x="3467" y="19"/>
                    <a:pt x="3326" y="63"/>
                    <a:pt x="3199" y="128"/>
                  </a:cubicBezTo>
                  <a:cubicBezTo>
                    <a:pt x="3071" y="194"/>
                    <a:pt x="2952" y="284"/>
                    <a:pt x="2874" y="403"/>
                  </a:cubicBezTo>
                  <a:cubicBezTo>
                    <a:pt x="2996" y="331"/>
                    <a:pt x="3118" y="278"/>
                    <a:pt x="3242" y="237"/>
                  </a:cubicBezTo>
                  <a:cubicBezTo>
                    <a:pt x="3370" y="194"/>
                    <a:pt x="3498" y="166"/>
                    <a:pt x="3626" y="153"/>
                  </a:cubicBezTo>
                  <a:cubicBezTo>
                    <a:pt x="3660" y="150"/>
                    <a:pt x="3691" y="150"/>
                    <a:pt x="3725" y="150"/>
                  </a:cubicBezTo>
                  <a:lnTo>
                    <a:pt x="3772" y="147"/>
                  </a:lnTo>
                  <a:lnTo>
                    <a:pt x="3822" y="147"/>
                  </a:lnTo>
                  <a:lnTo>
                    <a:pt x="3922" y="150"/>
                  </a:lnTo>
                  <a:cubicBezTo>
                    <a:pt x="3953" y="153"/>
                    <a:pt x="3987" y="156"/>
                    <a:pt x="4021" y="160"/>
                  </a:cubicBezTo>
                  <a:lnTo>
                    <a:pt x="4071" y="163"/>
                  </a:lnTo>
                  <a:lnTo>
                    <a:pt x="4121" y="172"/>
                  </a:lnTo>
                  <a:cubicBezTo>
                    <a:pt x="4152" y="175"/>
                    <a:pt x="4187" y="181"/>
                    <a:pt x="4221" y="184"/>
                  </a:cubicBezTo>
                  <a:cubicBezTo>
                    <a:pt x="4286" y="197"/>
                    <a:pt x="4355" y="213"/>
                    <a:pt x="4427" y="222"/>
                  </a:cubicBezTo>
                  <a:cubicBezTo>
                    <a:pt x="4367" y="181"/>
                    <a:pt x="4305" y="147"/>
                    <a:pt x="4243" y="116"/>
                  </a:cubicBezTo>
                  <a:cubicBezTo>
                    <a:pt x="4208" y="100"/>
                    <a:pt x="4177" y="88"/>
                    <a:pt x="4143" y="75"/>
                  </a:cubicBezTo>
                  <a:lnTo>
                    <a:pt x="4093" y="57"/>
                  </a:lnTo>
                  <a:lnTo>
                    <a:pt x="4040" y="44"/>
                  </a:lnTo>
                  <a:cubicBezTo>
                    <a:pt x="4006" y="35"/>
                    <a:pt x="3972" y="26"/>
                    <a:pt x="3937" y="19"/>
                  </a:cubicBezTo>
                  <a:cubicBezTo>
                    <a:pt x="3900" y="13"/>
                    <a:pt x="3866" y="10"/>
                    <a:pt x="3828" y="4"/>
                  </a:cubicBezTo>
                  <a:lnTo>
                    <a:pt x="3775" y="1"/>
                  </a:lnTo>
                  <a:close/>
                  <a:moveTo>
                    <a:pt x="2357" y="1344"/>
                  </a:moveTo>
                  <a:lnTo>
                    <a:pt x="2357" y="2048"/>
                  </a:lnTo>
                  <a:lnTo>
                    <a:pt x="1911" y="1886"/>
                  </a:lnTo>
                  <a:lnTo>
                    <a:pt x="1886" y="1958"/>
                  </a:lnTo>
                  <a:lnTo>
                    <a:pt x="2432" y="2158"/>
                  </a:lnTo>
                  <a:lnTo>
                    <a:pt x="2432" y="1344"/>
                  </a:lnTo>
                  <a:close/>
                  <a:moveTo>
                    <a:pt x="1169" y="2382"/>
                  </a:moveTo>
                  <a:lnTo>
                    <a:pt x="1144" y="2454"/>
                  </a:lnTo>
                  <a:cubicBezTo>
                    <a:pt x="1472" y="2569"/>
                    <a:pt x="1805" y="2606"/>
                    <a:pt x="2104" y="2606"/>
                  </a:cubicBezTo>
                  <a:cubicBezTo>
                    <a:pt x="2700" y="2606"/>
                    <a:pt x="3158" y="2454"/>
                    <a:pt x="3167" y="2454"/>
                  </a:cubicBezTo>
                  <a:lnTo>
                    <a:pt x="3142" y="2382"/>
                  </a:lnTo>
                  <a:cubicBezTo>
                    <a:pt x="3136" y="2384"/>
                    <a:pt x="2686" y="2532"/>
                    <a:pt x="2105" y="2532"/>
                  </a:cubicBezTo>
                  <a:cubicBezTo>
                    <a:pt x="1813" y="2532"/>
                    <a:pt x="1488" y="2495"/>
                    <a:pt x="1169" y="2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2"/>
            <p:cNvSpPr/>
            <p:nvPr/>
          </p:nvSpPr>
          <p:spPr>
            <a:xfrm>
              <a:off x="9324506" y="979123"/>
              <a:ext cx="539892" cy="211243"/>
            </a:xfrm>
            <a:custGeom>
              <a:rect b="b" l="l" r="r" t="t"/>
              <a:pathLst>
                <a:path extrusionOk="0" h="2447" w="6254">
                  <a:moveTo>
                    <a:pt x="2655" y="0"/>
                  </a:moveTo>
                  <a:cubicBezTo>
                    <a:pt x="1690" y="0"/>
                    <a:pt x="736" y="178"/>
                    <a:pt x="1" y="541"/>
                  </a:cubicBezTo>
                  <a:cubicBezTo>
                    <a:pt x="340" y="1021"/>
                    <a:pt x="1195" y="2062"/>
                    <a:pt x="2413" y="2374"/>
                  </a:cubicBezTo>
                  <a:cubicBezTo>
                    <a:pt x="2608" y="2424"/>
                    <a:pt x="2751" y="2446"/>
                    <a:pt x="2853" y="2446"/>
                  </a:cubicBezTo>
                  <a:cubicBezTo>
                    <a:pt x="3590" y="2446"/>
                    <a:pt x="2149" y="1286"/>
                    <a:pt x="2148" y="1286"/>
                  </a:cubicBezTo>
                  <a:lnTo>
                    <a:pt x="2148" y="1286"/>
                  </a:lnTo>
                  <a:cubicBezTo>
                    <a:pt x="2149" y="1286"/>
                    <a:pt x="4286" y="2180"/>
                    <a:pt x="6094" y="2180"/>
                  </a:cubicBezTo>
                  <a:cubicBezTo>
                    <a:pt x="6147" y="2180"/>
                    <a:pt x="6201" y="2179"/>
                    <a:pt x="6254" y="2178"/>
                  </a:cubicBezTo>
                  <a:cubicBezTo>
                    <a:pt x="5724" y="1617"/>
                    <a:pt x="4913" y="1105"/>
                    <a:pt x="3866" y="922"/>
                  </a:cubicBezTo>
                  <a:cubicBezTo>
                    <a:pt x="3866" y="922"/>
                    <a:pt x="6110" y="610"/>
                    <a:pt x="4377" y="195"/>
                  </a:cubicBezTo>
                  <a:cubicBezTo>
                    <a:pt x="3830" y="66"/>
                    <a:pt x="3241" y="0"/>
                    <a:pt x="2655" y="0"/>
                  </a:cubicBezTo>
                  <a:close/>
                </a:path>
              </a:pathLst>
            </a:custGeom>
            <a:solidFill>
              <a:srgbClr val="F9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2"/>
            <p:cNvSpPr/>
            <p:nvPr/>
          </p:nvSpPr>
          <p:spPr>
            <a:xfrm>
              <a:off x="9291183" y="1512881"/>
              <a:ext cx="406344" cy="72429"/>
            </a:xfrm>
            <a:custGeom>
              <a:rect b="b" l="l" r="r" t="t"/>
              <a:pathLst>
                <a:path extrusionOk="0" h="839" w="4707">
                  <a:moveTo>
                    <a:pt x="767" y="0"/>
                  </a:moveTo>
                  <a:cubicBezTo>
                    <a:pt x="343" y="0"/>
                    <a:pt x="0" y="187"/>
                    <a:pt x="0" y="421"/>
                  </a:cubicBezTo>
                  <a:cubicBezTo>
                    <a:pt x="0" y="652"/>
                    <a:pt x="343" y="839"/>
                    <a:pt x="767" y="839"/>
                  </a:cubicBezTo>
                  <a:cubicBezTo>
                    <a:pt x="1191" y="839"/>
                    <a:pt x="1537" y="652"/>
                    <a:pt x="1537" y="421"/>
                  </a:cubicBezTo>
                  <a:cubicBezTo>
                    <a:pt x="1537" y="187"/>
                    <a:pt x="1191" y="0"/>
                    <a:pt x="767" y="0"/>
                  </a:cubicBezTo>
                  <a:close/>
                  <a:moveTo>
                    <a:pt x="3937" y="0"/>
                  </a:moveTo>
                  <a:cubicBezTo>
                    <a:pt x="3513" y="0"/>
                    <a:pt x="3170" y="187"/>
                    <a:pt x="3170" y="421"/>
                  </a:cubicBezTo>
                  <a:cubicBezTo>
                    <a:pt x="3170" y="652"/>
                    <a:pt x="3513" y="839"/>
                    <a:pt x="3937" y="839"/>
                  </a:cubicBezTo>
                  <a:cubicBezTo>
                    <a:pt x="4361" y="839"/>
                    <a:pt x="4707" y="652"/>
                    <a:pt x="4707" y="421"/>
                  </a:cubicBezTo>
                  <a:cubicBezTo>
                    <a:pt x="4707" y="187"/>
                    <a:pt x="4361" y="0"/>
                    <a:pt x="3937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2"/>
            <p:cNvSpPr/>
            <p:nvPr/>
          </p:nvSpPr>
          <p:spPr>
            <a:xfrm>
              <a:off x="8947257" y="1950903"/>
              <a:ext cx="1107150" cy="1818575"/>
            </a:xfrm>
            <a:custGeom>
              <a:rect b="b" l="l" r="r" t="t"/>
              <a:pathLst>
                <a:path extrusionOk="0" h="21066" w="12825">
                  <a:moveTo>
                    <a:pt x="3972" y="1"/>
                  </a:moveTo>
                  <a:lnTo>
                    <a:pt x="2507" y="739"/>
                  </a:lnTo>
                  <a:cubicBezTo>
                    <a:pt x="2148" y="1578"/>
                    <a:pt x="1724" y="2834"/>
                    <a:pt x="1768" y="4003"/>
                  </a:cubicBezTo>
                  <a:lnTo>
                    <a:pt x="2977" y="4324"/>
                  </a:lnTo>
                  <a:lnTo>
                    <a:pt x="1519" y="5639"/>
                  </a:lnTo>
                  <a:cubicBezTo>
                    <a:pt x="1519" y="5639"/>
                    <a:pt x="2373" y="8700"/>
                    <a:pt x="6356" y="9321"/>
                  </a:cubicBezTo>
                  <a:cubicBezTo>
                    <a:pt x="10340" y="8700"/>
                    <a:pt x="11191" y="5639"/>
                    <a:pt x="11191" y="5639"/>
                  </a:cubicBezTo>
                  <a:lnTo>
                    <a:pt x="9735" y="4324"/>
                  </a:lnTo>
                  <a:lnTo>
                    <a:pt x="10945" y="4003"/>
                  </a:lnTo>
                  <a:cubicBezTo>
                    <a:pt x="10985" y="2834"/>
                    <a:pt x="10561" y="1578"/>
                    <a:pt x="10203" y="739"/>
                  </a:cubicBezTo>
                  <a:lnTo>
                    <a:pt x="8738" y="1"/>
                  </a:lnTo>
                  <a:lnTo>
                    <a:pt x="6356" y="764"/>
                  </a:lnTo>
                  <a:lnTo>
                    <a:pt x="3972" y="1"/>
                  </a:lnTo>
                  <a:close/>
                  <a:moveTo>
                    <a:pt x="7547" y="11524"/>
                  </a:moveTo>
                  <a:lnTo>
                    <a:pt x="7547" y="12525"/>
                  </a:lnTo>
                  <a:lnTo>
                    <a:pt x="11805" y="12525"/>
                  </a:lnTo>
                  <a:lnTo>
                    <a:pt x="11805" y="11524"/>
                  </a:lnTo>
                  <a:close/>
                  <a:moveTo>
                    <a:pt x="3018" y="18023"/>
                  </a:moveTo>
                  <a:cubicBezTo>
                    <a:pt x="3018" y="18023"/>
                    <a:pt x="1562" y="19560"/>
                    <a:pt x="1" y="19782"/>
                  </a:cubicBezTo>
                  <a:lnTo>
                    <a:pt x="19" y="21066"/>
                  </a:lnTo>
                  <a:cubicBezTo>
                    <a:pt x="624" y="20919"/>
                    <a:pt x="1858" y="20514"/>
                    <a:pt x="3018" y="19473"/>
                  </a:cubicBezTo>
                  <a:lnTo>
                    <a:pt x="3018" y="18023"/>
                  </a:lnTo>
                  <a:close/>
                  <a:moveTo>
                    <a:pt x="9807" y="18023"/>
                  </a:moveTo>
                  <a:lnTo>
                    <a:pt x="9807" y="19473"/>
                  </a:lnTo>
                  <a:cubicBezTo>
                    <a:pt x="10970" y="20514"/>
                    <a:pt x="12201" y="20919"/>
                    <a:pt x="12805" y="21066"/>
                  </a:cubicBezTo>
                  <a:lnTo>
                    <a:pt x="12824" y="19782"/>
                  </a:lnTo>
                  <a:cubicBezTo>
                    <a:pt x="11263" y="19560"/>
                    <a:pt x="9807" y="18023"/>
                    <a:pt x="9807" y="18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2"/>
            <p:cNvSpPr/>
            <p:nvPr/>
          </p:nvSpPr>
          <p:spPr>
            <a:xfrm>
              <a:off x="9231963" y="1950903"/>
              <a:ext cx="527720" cy="804659"/>
            </a:xfrm>
            <a:custGeom>
              <a:rect b="b" l="l" r="r" t="t"/>
              <a:pathLst>
                <a:path extrusionOk="0" h="9321" w="6113">
                  <a:moveTo>
                    <a:pt x="674" y="1"/>
                  </a:moveTo>
                  <a:lnTo>
                    <a:pt x="674" y="1"/>
                  </a:lnTo>
                  <a:cubicBezTo>
                    <a:pt x="674" y="1"/>
                    <a:pt x="1" y="4517"/>
                    <a:pt x="3058" y="9321"/>
                  </a:cubicBezTo>
                  <a:cubicBezTo>
                    <a:pt x="6113" y="4517"/>
                    <a:pt x="5440" y="1"/>
                    <a:pt x="5440" y="1"/>
                  </a:cubicBezTo>
                  <a:lnTo>
                    <a:pt x="5440" y="1"/>
                  </a:lnTo>
                  <a:lnTo>
                    <a:pt x="3058" y="76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2"/>
            <p:cNvSpPr/>
            <p:nvPr/>
          </p:nvSpPr>
          <p:spPr>
            <a:xfrm>
              <a:off x="9290061" y="1877957"/>
              <a:ext cx="411523" cy="283500"/>
            </a:xfrm>
            <a:custGeom>
              <a:rect b="b" l="l" r="r" t="t"/>
              <a:pathLst>
                <a:path extrusionOk="0" h="3284" w="4767">
                  <a:moveTo>
                    <a:pt x="596" y="1"/>
                  </a:moveTo>
                  <a:lnTo>
                    <a:pt x="1" y="846"/>
                  </a:lnTo>
                  <a:lnTo>
                    <a:pt x="518" y="3283"/>
                  </a:lnTo>
                  <a:lnTo>
                    <a:pt x="2385" y="1609"/>
                  </a:lnTo>
                  <a:lnTo>
                    <a:pt x="596" y="1"/>
                  </a:lnTo>
                  <a:close/>
                  <a:moveTo>
                    <a:pt x="4153" y="1"/>
                  </a:moveTo>
                  <a:lnTo>
                    <a:pt x="2385" y="1609"/>
                  </a:lnTo>
                  <a:lnTo>
                    <a:pt x="4252" y="3283"/>
                  </a:lnTo>
                  <a:lnTo>
                    <a:pt x="4767" y="846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2"/>
            <p:cNvSpPr/>
            <p:nvPr/>
          </p:nvSpPr>
          <p:spPr>
            <a:xfrm>
              <a:off x="9392100" y="2016857"/>
              <a:ext cx="207531" cy="738704"/>
            </a:xfrm>
            <a:custGeom>
              <a:rect b="b" l="l" r="r" t="t"/>
              <a:pathLst>
                <a:path extrusionOk="0" h="8557" w="2404">
                  <a:moveTo>
                    <a:pt x="1210" y="2017"/>
                  </a:moveTo>
                  <a:lnTo>
                    <a:pt x="1203" y="2058"/>
                  </a:lnTo>
                  <a:lnTo>
                    <a:pt x="1194" y="2017"/>
                  </a:lnTo>
                  <a:close/>
                  <a:moveTo>
                    <a:pt x="1188" y="0"/>
                  </a:moveTo>
                  <a:lnTo>
                    <a:pt x="1188" y="16"/>
                  </a:lnTo>
                  <a:lnTo>
                    <a:pt x="265" y="839"/>
                  </a:lnTo>
                  <a:lnTo>
                    <a:pt x="505" y="2017"/>
                  </a:lnTo>
                  <a:cubicBezTo>
                    <a:pt x="505" y="2017"/>
                    <a:pt x="97" y="3498"/>
                    <a:pt x="0" y="6281"/>
                  </a:cubicBezTo>
                  <a:cubicBezTo>
                    <a:pt x="315" y="7020"/>
                    <a:pt x="711" y="7784"/>
                    <a:pt x="1203" y="8557"/>
                  </a:cubicBezTo>
                  <a:cubicBezTo>
                    <a:pt x="1693" y="7784"/>
                    <a:pt x="2089" y="7020"/>
                    <a:pt x="2403" y="6281"/>
                  </a:cubicBezTo>
                  <a:cubicBezTo>
                    <a:pt x="2307" y="3498"/>
                    <a:pt x="1898" y="2017"/>
                    <a:pt x="1898" y="2017"/>
                  </a:cubicBezTo>
                  <a:lnTo>
                    <a:pt x="1883" y="2017"/>
                  </a:lnTo>
                  <a:lnTo>
                    <a:pt x="2123" y="839"/>
                  </a:lnTo>
                  <a:lnTo>
                    <a:pt x="1203" y="16"/>
                  </a:lnTo>
                  <a:lnTo>
                    <a:pt x="1203" y="0"/>
                  </a:lnTo>
                  <a:lnTo>
                    <a:pt x="1194" y="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2"/>
            <p:cNvSpPr/>
            <p:nvPr/>
          </p:nvSpPr>
          <p:spPr>
            <a:xfrm>
              <a:off x="9061381" y="860424"/>
              <a:ext cx="879159" cy="408156"/>
            </a:xfrm>
            <a:custGeom>
              <a:rect b="b" l="l" r="r" t="t"/>
              <a:pathLst>
                <a:path extrusionOk="0" h="4728" w="10184">
                  <a:moveTo>
                    <a:pt x="4973" y="0"/>
                  </a:moveTo>
                  <a:cubicBezTo>
                    <a:pt x="4602" y="0"/>
                    <a:pt x="3431" y="56"/>
                    <a:pt x="2522" y="716"/>
                  </a:cubicBezTo>
                  <a:cubicBezTo>
                    <a:pt x="1428" y="1508"/>
                    <a:pt x="1141" y="1558"/>
                    <a:pt x="571" y="1907"/>
                  </a:cubicBezTo>
                  <a:cubicBezTo>
                    <a:pt x="0" y="2253"/>
                    <a:pt x="524" y="4173"/>
                    <a:pt x="1459" y="4728"/>
                  </a:cubicBezTo>
                  <a:lnTo>
                    <a:pt x="5090" y="4538"/>
                  </a:lnTo>
                  <a:lnTo>
                    <a:pt x="8725" y="4728"/>
                  </a:lnTo>
                  <a:cubicBezTo>
                    <a:pt x="9660" y="4173"/>
                    <a:pt x="10184" y="2253"/>
                    <a:pt x="9613" y="1907"/>
                  </a:cubicBezTo>
                  <a:cubicBezTo>
                    <a:pt x="9040" y="1558"/>
                    <a:pt x="8756" y="1508"/>
                    <a:pt x="7662" y="716"/>
                  </a:cubicBezTo>
                  <a:cubicBezTo>
                    <a:pt x="6751" y="56"/>
                    <a:pt x="5579" y="0"/>
                    <a:pt x="5208" y="0"/>
                  </a:cubicBezTo>
                  <a:cubicBezTo>
                    <a:pt x="5133" y="0"/>
                    <a:pt x="5090" y="2"/>
                    <a:pt x="5090" y="2"/>
                  </a:cubicBezTo>
                  <a:cubicBezTo>
                    <a:pt x="5090" y="2"/>
                    <a:pt x="5048" y="0"/>
                    <a:pt x="4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2"/>
            <p:cNvSpPr/>
            <p:nvPr/>
          </p:nvSpPr>
          <p:spPr>
            <a:xfrm>
              <a:off x="9530913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" y="1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2" y="365"/>
                    <a:pt x="2553" y="284"/>
                    <a:pt x="2553" y="181"/>
                  </a:cubicBezTo>
                  <a:cubicBezTo>
                    <a:pt x="2553" y="82"/>
                    <a:pt x="2472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2"/>
            <p:cNvSpPr/>
            <p:nvPr/>
          </p:nvSpPr>
          <p:spPr>
            <a:xfrm>
              <a:off x="9502080" y="1060529"/>
              <a:ext cx="220739" cy="31596"/>
            </a:xfrm>
            <a:custGeom>
              <a:rect b="b" l="l" r="r" t="t"/>
              <a:pathLst>
                <a:path extrusionOk="0" h="366" w="2557">
                  <a:moveTo>
                    <a:pt x="1" y="0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3" y="365"/>
                    <a:pt x="2557" y="284"/>
                    <a:pt x="2557" y="181"/>
                  </a:cubicBezTo>
                  <a:cubicBezTo>
                    <a:pt x="2557" y="81"/>
                    <a:pt x="2473" y="0"/>
                    <a:pt x="2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2"/>
            <p:cNvSpPr/>
            <p:nvPr/>
          </p:nvSpPr>
          <p:spPr>
            <a:xfrm>
              <a:off x="9502080" y="1092039"/>
              <a:ext cx="189316" cy="31510"/>
            </a:xfrm>
            <a:custGeom>
              <a:rect b="b" l="l" r="r" t="t"/>
              <a:pathLst>
                <a:path extrusionOk="0" h="365" w="2193">
                  <a:moveTo>
                    <a:pt x="1" y="0"/>
                  </a:moveTo>
                  <a:lnTo>
                    <a:pt x="1" y="365"/>
                  </a:lnTo>
                  <a:lnTo>
                    <a:pt x="2008" y="365"/>
                  </a:lnTo>
                  <a:cubicBezTo>
                    <a:pt x="2108" y="365"/>
                    <a:pt x="2192" y="284"/>
                    <a:pt x="2192" y="181"/>
                  </a:cubicBezTo>
                  <a:cubicBezTo>
                    <a:pt x="2192" y="81"/>
                    <a:pt x="2108" y="0"/>
                    <a:pt x="2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2"/>
            <p:cNvSpPr/>
            <p:nvPr/>
          </p:nvSpPr>
          <p:spPr>
            <a:xfrm>
              <a:off x="9250264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1" y="1"/>
                  </a:moveTo>
                  <a:cubicBezTo>
                    <a:pt x="81" y="1"/>
                    <a:pt x="0" y="82"/>
                    <a:pt x="0" y="181"/>
                  </a:cubicBezTo>
                  <a:cubicBezTo>
                    <a:pt x="0" y="284"/>
                    <a:pt x="81" y="365"/>
                    <a:pt x="181" y="365"/>
                  </a:cubicBezTo>
                  <a:lnTo>
                    <a:pt x="2553" y="3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2"/>
            <p:cNvSpPr/>
            <p:nvPr/>
          </p:nvSpPr>
          <p:spPr>
            <a:xfrm>
              <a:off x="9279011" y="1060529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2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2" y="365"/>
                  </a:cubicBezTo>
                  <a:lnTo>
                    <a:pt x="2554" y="365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2"/>
            <p:cNvSpPr/>
            <p:nvPr/>
          </p:nvSpPr>
          <p:spPr>
            <a:xfrm>
              <a:off x="9310521" y="1092039"/>
              <a:ext cx="188971" cy="31510"/>
            </a:xfrm>
            <a:custGeom>
              <a:rect b="b" l="l" r="r" t="t"/>
              <a:pathLst>
                <a:path extrusionOk="0" h="365" w="2189">
                  <a:moveTo>
                    <a:pt x="181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1" y="365"/>
                  </a:cubicBezTo>
                  <a:lnTo>
                    <a:pt x="2189" y="36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2"/>
            <p:cNvSpPr/>
            <p:nvPr/>
          </p:nvSpPr>
          <p:spPr>
            <a:xfrm>
              <a:off x="9433278" y="1008302"/>
              <a:ext cx="132944" cy="133031"/>
            </a:xfrm>
            <a:custGeom>
              <a:rect b="b" l="l" r="r" t="t"/>
              <a:pathLst>
                <a:path extrusionOk="0" h="1541" w="1540">
                  <a:moveTo>
                    <a:pt x="770" y="1"/>
                  </a:moveTo>
                  <a:cubicBezTo>
                    <a:pt x="343" y="1"/>
                    <a:pt x="0" y="347"/>
                    <a:pt x="0" y="771"/>
                  </a:cubicBezTo>
                  <a:cubicBezTo>
                    <a:pt x="0" y="1198"/>
                    <a:pt x="343" y="1540"/>
                    <a:pt x="770" y="1540"/>
                  </a:cubicBezTo>
                  <a:cubicBezTo>
                    <a:pt x="1194" y="1540"/>
                    <a:pt x="1540" y="1198"/>
                    <a:pt x="1540" y="771"/>
                  </a:cubicBezTo>
                  <a:cubicBezTo>
                    <a:pt x="1540" y="347"/>
                    <a:pt x="119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2"/>
            <p:cNvSpPr/>
            <p:nvPr/>
          </p:nvSpPr>
          <p:spPr>
            <a:xfrm>
              <a:off x="9187332" y="1202364"/>
              <a:ext cx="627256" cy="92457"/>
            </a:xfrm>
            <a:custGeom>
              <a:rect b="b" l="l" r="r" t="t"/>
              <a:pathLst>
                <a:path extrusionOk="0" h="1071" w="7266">
                  <a:moveTo>
                    <a:pt x="3572" y="1"/>
                  </a:moveTo>
                  <a:cubicBezTo>
                    <a:pt x="2382" y="1"/>
                    <a:pt x="1095" y="201"/>
                    <a:pt x="0" y="767"/>
                  </a:cubicBezTo>
                  <a:cubicBezTo>
                    <a:pt x="0" y="767"/>
                    <a:pt x="1579" y="1070"/>
                    <a:pt x="3732" y="1070"/>
                  </a:cubicBezTo>
                  <a:cubicBezTo>
                    <a:pt x="4809" y="1070"/>
                    <a:pt x="6028" y="994"/>
                    <a:pt x="7266" y="767"/>
                  </a:cubicBezTo>
                  <a:cubicBezTo>
                    <a:pt x="6842" y="428"/>
                    <a:pt x="5311" y="1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6" name="Google Shape;1206;p72"/>
          <p:cNvSpPr/>
          <p:nvPr/>
        </p:nvSpPr>
        <p:spPr>
          <a:xfrm flipH="1">
            <a:off x="2420162" y="477673"/>
            <a:ext cx="1496729" cy="512216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72"/>
          <p:cNvSpPr/>
          <p:nvPr/>
        </p:nvSpPr>
        <p:spPr>
          <a:xfrm flipH="1">
            <a:off x="8006349" y="7515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72"/>
          <p:cNvSpPr/>
          <p:nvPr/>
        </p:nvSpPr>
        <p:spPr>
          <a:xfrm flipH="1">
            <a:off x="899049" y="1995205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73"/>
          <p:cNvSpPr txBox="1"/>
          <p:nvPr>
            <p:ph type="title"/>
          </p:nvPr>
        </p:nvSpPr>
        <p:spPr>
          <a:xfrm>
            <a:off x="720000" y="610325"/>
            <a:ext cx="7704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Comparison Table</a:t>
            </a:r>
            <a:endParaRPr sz="2000"/>
          </a:p>
        </p:txBody>
      </p:sp>
      <p:graphicFrame>
        <p:nvGraphicFramePr>
          <p:cNvPr id="1214" name="Google Shape;1214;p73"/>
          <p:cNvGraphicFramePr/>
          <p:nvPr/>
        </p:nvGraphicFramePr>
        <p:xfrm>
          <a:off x="671525" y="155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{6746A372-0B65-42E0-9255-130A192B2CEB}</a:tableStyleId>
              </a:tblPr>
              <a:tblGrid>
                <a:gridCol w="2412000"/>
                <a:gridCol w="2811650"/>
                <a:gridCol w="266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Without Hyper-parameter Tuning</a:t>
                      </a:r>
                      <a:endParaRPr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With Hyper-parameter Tuning</a:t>
                      </a:r>
                      <a:endParaRPr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DecisionTreeClassifier - GridSearchCV</a:t>
                      </a:r>
                      <a:endParaRPr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0.935</a:t>
                      </a:r>
                      <a:endParaRPr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0.945</a:t>
                      </a:r>
                      <a:endParaRPr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RandomForestClassifier - RandomizedSearchCV</a:t>
                      </a:r>
                      <a:endParaRPr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0.949</a:t>
                      </a:r>
                      <a:endParaRPr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0.953</a:t>
                      </a:r>
                      <a:endParaRPr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74"/>
          <p:cNvSpPr txBox="1"/>
          <p:nvPr>
            <p:ph idx="2" type="title"/>
          </p:nvPr>
        </p:nvSpPr>
        <p:spPr>
          <a:xfrm>
            <a:off x="1707679" y="1489925"/>
            <a:ext cx="147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220" name="Google Shape;1220;p74"/>
          <p:cNvSpPr txBox="1"/>
          <p:nvPr>
            <p:ph type="title"/>
          </p:nvPr>
        </p:nvSpPr>
        <p:spPr>
          <a:xfrm>
            <a:off x="1034475" y="2255525"/>
            <a:ext cx="3386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</a:t>
            </a:r>
            <a:endParaRPr sz="3500"/>
          </a:p>
        </p:txBody>
      </p:sp>
      <p:grpSp>
        <p:nvGrpSpPr>
          <p:cNvPr id="1221" name="Google Shape;1221;p74"/>
          <p:cNvGrpSpPr/>
          <p:nvPr/>
        </p:nvGrpSpPr>
        <p:grpSpPr>
          <a:xfrm>
            <a:off x="4329056" y="1269995"/>
            <a:ext cx="1316573" cy="1759294"/>
            <a:chOff x="7952425" y="1416800"/>
            <a:chExt cx="1098517" cy="1467913"/>
          </a:xfrm>
        </p:grpSpPr>
        <p:sp>
          <p:nvSpPr>
            <p:cNvPr id="1222" name="Google Shape;1222;p74"/>
            <p:cNvSpPr/>
            <p:nvPr/>
          </p:nvSpPr>
          <p:spPr>
            <a:xfrm>
              <a:off x="7952425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5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5" y="17004"/>
                    <a:pt x="4901" y="17004"/>
                  </a:cubicBezTo>
                  <a:lnTo>
                    <a:pt x="7825" y="17004"/>
                  </a:lnTo>
                  <a:cubicBezTo>
                    <a:pt x="10521" y="17004"/>
                    <a:pt x="12725" y="14800"/>
                    <a:pt x="12725" y="12104"/>
                  </a:cubicBezTo>
                  <a:lnTo>
                    <a:pt x="12725" y="4900"/>
                  </a:lnTo>
                  <a:cubicBezTo>
                    <a:pt x="12725" y="2207"/>
                    <a:pt x="10521" y="0"/>
                    <a:pt x="7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4"/>
            <p:cNvSpPr/>
            <p:nvPr/>
          </p:nvSpPr>
          <p:spPr>
            <a:xfrm>
              <a:off x="8052564" y="1550520"/>
              <a:ext cx="898324" cy="1200470"/>
            </a:xfrm>
            <a:custGeom>
              <a:rect b="b" l="l" r="r" t="t"/>
              <a:pathLst>
                <a:path extrusionOk="0" h="13906" w="10406">
                  <a:moveTo>
                    <a:pt x="4006" y="1"/>
                  </a:moveTo>
                  <a:cubicBezTo>
                    <a:pt x="1802" y="1"/>
                    <a:pt x="1" y="1805"/>
                    <a:pt x="1" y="4009"/>
                  </a:cubicBezTo>
                  <a:lnTo>
                    <a:pt x="1" y="9900"/>
                  </a:lnTo>
                  <a:cubicBezTo>
                    <a:pt x="1" y="12104"/>
                    <a:pt x="1802" y="13906"/>
                    <a:pt x="4006" y="13906"/>
                  </a:cubicBezTo>
                  <a:lnTo>
                    <a:pt x="6397" y="13906"/>
                  </a:lnTo>
                  <a:cubicBezTo>
                    <a:pt x="8604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4" y="1"/>
                    <a:pt x="6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4"/>
            <p:cNvSpPr/>
            <p:nvPr/>
          </p:nvSpPr>
          <p:spPr>
            <a:xfrm>
              <a:off x="8102116" y="1616733"/>
              <a:ext cx="799220" cy="1068044"/>
            </a:xfrm>
            <a:custGeom>
              <a:rect b="b" l="l" r="r" t="t"/>
              <a:pathLst>
                <a:path extrusionOk="0" h="12372" w="9258">
                  <a:moveTo>
                    <a:pt x="3566" y="0"/>
                  </a:moveTo>
                  <a:cubicBezTo>
                    <a:pt x="1605" y="0"/>
                    <a:pt x="0" y="1606"/>
                    <a:pt x="0" y="3566"/>
                  </a:cubicBezTo>
                  <a:lnTo>
                    <a:pt x="0" y="8806"/>
                  </a:lnTo>
                  <a:cubicBezTo>
                    <a:pt x="0" y="10767"/>
                    <a:pt x="1605" y="12372"/>
                    <a:pt x="3566" y="12372"/>
                  </a:cubicBezTo>
                  <a:lnTo>
                    <a:pt x="5692" y="12372"/>
                  </a:lnTo>
                  <a:cubicBezTo>
                    <a:pt x="7652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2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>
              <a:off x="8101253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2" y="1"/>
                  </a:moveTo>
                  <a:cubicBezTo>
                    <a:pt x="1986" y="1"/>
                    <a:pt x="702" y="789"/>
                    <a:pt x="1" y="1961"/>
                  </a:cubicBezTo>
                  <a:lnTo>
                    <a:pt x="9277" y="1961"/>
                  </a:lnTo>
                  <a:cubicBezTo>
                    <a:pt x="8576" y="789"/>
                    <a:pt x="7291" y="1"/>
                    <a:pt x="58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4"/>
            <p:cNvSpPr/>
            <p:nvPr/>
          </p:nvSpPr>
          <p:spPr>
            <a:xfrm>
              <a:off x="8367140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4"/>
            <p:cNvSpPr/>
            <p:nvPr/>
          </p:nvSpPr>
          <p:spPr>
            <a:xfrm>
              <a:off x="8102116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1873" y="1"/>
                  </a:moveTo>
                  <a:cubicBezTo>
                    <a:pt x="1471" y="1"/>
                    <a:pt x="1144" y="325"/>
                    <a:pt x="1144" y="730"/>
                  </a:cubicBezTo>
                  <a:cubicBezTo>
                    <a:pt x="1144" y="758"/>
                    <a:pt x="1147" y="786"/>
                    <a:pt x="1150" y="814"/>
                  </a:cubicBezTo>
                  <a:cubicBezTo>
                    <a:pt x="1066" y="758"/>
                    <a:pt x="969" y="727"/>
                    <a:pt x="860" y="727"/>
                  </a:cubicBezTo>
                  <a:cubicBezTo>
                    <a:pt x="580" y="727"/>
                    <a:pt x="352" y="954"/>
                    <a:pt x="352" y="1235"/>
                  </a:cubicBezTo>
                  <a:cubicBezTo>
                    <a:pt x="352" y="1263"/>
                    <a:pt x="355" y="1291"/>
                    <a:pt x="362" y="1319"/>
                  </a:cubicBezTo>
                  <a:cubicBezTo>
                    <a:pt x="256" y="1251"/>
                    <a:pt x="134" y="1207"/>
                    <a:pt x="0" y="1198"/>
                  </a:cubicBezTo>
                  <a:lnTo>
                    <a:pt x="0" y="2619"/>
                  </a:lnTo>
                  <a:cubicBezTo>
                    <a:pt x="0" y="4580"/>
                    <a:pt x="1605" y="6185"/>
                    <a:pt x="3566" y="6185"/>
                  </a:cubicBezTo>
                  <a:lnTo>
                    <a:pt x="4408" y="6185"/>
                  </a:lnTo>
                  <a:cubicBezTo>
                    <a:pt x="5302" y="5923"/>
                    <a:pt x="6187" y="5664"/>
                    <a:pt x="6187" y="5664"/>
                  </a:cubicBezTo>
                  <a:lnTo>
                    <a:pt x="6187" y="4605"/>
                  </a:lnTo>
                  <a:lnTo>
                    <a:pt x="5567" y="3392"/>
                  </a:lnTo>
                  <a:cubicBezTo>
                    <a:pt x="5583" y="3392"/>
                    <a:pt x="5601" y="3395"/>
                    <a:pt x="5617" y="3395"/>
                  </a:cubicBezTo>
                  <a:cubicBezTo>
                    <a:pt x="5897" y="3395"/>
                    <a:pt x="6125" y="3168"/>
                    <a:pt x="6125" y="2887"/>
                  </a:cubicBezTo>
                  <a:cubicBezTo>
                    <a:pt x="6125" y="2603"/>
                    <a:pt x="5897" y="2376"/>
                    <a:pt x="5617" y="2376"/>
                  </a:cubicBezTo>
                  <a:cubicBezTo>
                    <a:pt x="5589" y="2376"/>
                    <a:pt x="5561" y="2379"/>
                    <a:pt x="5536" y="2385"/>
                  </a:cubicBezTo>
                  <a:cubicBezTo>
                    <a:pt x="5580" y="2292"/>
                    <a:pt x="5604" y="2186"/>
                    <a:pt x="5604" y="2074"/>
                  </a:cubicBezTo>
                  <a:cubicBezTo>
                    <a:pt x="5604" y="1671"/>
                    <a:pt x="5277" y="1344"/>
                    <a:pt x="4875" y="1344"/>
                  </a:cubicBezTo>
                  <a:cubicBezTo>
                    <a:pt x="4607" y="1344"/>
                    <a:pt x="4376" y="1488"/>
                    <a:pt x="4249" y="1703"/>
                  </a:cubicBezTo>
                  <a:cubicBezTo>
                    <a:pt x="4155" y="1578"/>
                    <a:pt x="4009" y="1497"/>
                    <a:pt x="3843" y="1497"/>
                  </a:cubicBezTo>
                  <a:cubicBezTo>
                    <a:pt x="3740" y="1497"/>
                    <a:pt x="3647" y="1528"/>
                    <a:pt x="3569" y="1578"/>
                  </a:cubicBezTo>
                  <a:cubicBezTo>
                    <a:pt x="3575" y="1531"/>
                    <a:pt x="3582" y="1484"/>
                    <a:pt x="3582" y="1438"/>
                  </a:cubicBezTo>
                  <a:cubicBezTo>
                    <a:pt x="3582" y="1032"/>
                    <a:pt x="3254" y="708"/>
                    <a:pt x="2852" y="708"/>
                  </a:cubicBezTo>
                  <a:cubicBezTo>
                    <a:pt x="2765" y="708"/>
                    <a:pt x="2681" y="724"/>
                    <a:pt x="2603" y="752"/>
                  </a:cubicBezTo>
                  <a:cubicBezTo>
                    <a:pt x="2603" y="743"/>
                    <a:pt x="2603" y="736"/>
                    <a:pt x="2603" y="730"/>
                  </a:cubicBezTo>
                  <a:cubicBezTo>
                    <a:pt x="2603" y="325"/>
                    <a:pt x="2275" y="1"/>
                    <a:pt x="1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>
              <a:off x="8193795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4443" y="1"/>
                  </a:moveTo>
                  <a:cubicBezTo>
                    <a:pt x="4178" y="1"/>
                    <a:pt x="3960" y="203"/>
                    <a:pt x="3938" y="462"/>
                  </a:cubicBezTo>
                  <a:cubicBezTo>
                    <a:pt x="3866" y="422"/>
                    <a:pt x="3782" y="400"/>
                    <a:pt x="3695" y="400"/>
                  </a:cubicBezTo>
                  <a:cubicBezTo>
                    <a:pt x="3414" y="400"/>
                    <a:pt x="3187" y="627"/>
                    <a:pt x="3187" y="908"/>
                  </a:cubicBezTo>
                  <a:cubicBezTo>
                    <a:pt x="3187" y="958"/>
                    <a:pt x="3193" y="1008"/>
                    <a:pt x="3208" y="1051"/>
                  </a:cubicBezTo>
                  <a:cubicBezTo>
                    <a:pt x="3127" y="1020"/>
                    <a:pt x="3040" y="1005"/>
                    <a:pt x="2950" y="1005"/>
                  </a:cubicBezTo>
                  <a:cubicBezTo>
                    <a:pt x="2548" y="1005"/>
                    <a:pt x="2220" y="1332"/>
                    <a:pt x="2220" y="1734"/>
                  </a:cubicBezTo>
                  <a:cubicBezTo>
                    <a:pt x="2220" y="1887"/>
                    <a:pt x="2267" y="2027"/>
                    <a:pt x="2348" y="2145"/>
                  </a:cubicBezTo>
                  <a:cubicBezTo>
                    <a:pt x="2286" y="2117"/>
                    <a:pt x="2220" y="2105"/>
                    <a:pt x="2149" y="2105"/>
                  </a:cubicBezTo>
                  <a:cubicBezTo>
                    <a:pt x="1946" y="2105"/>
                    <a:pt x="1768" y="2223"/>
                    <a:pt x="1687" y="2398"/>
                  </a:cubicBezTo>
                  <a:cubicBezTo>
                    <a:pt x="1569" y="2155"/>
                    <a:pt x="1323" y="1990"/>
                    <a:pt x="1033" y="1990"/>
                  </a:cubicBezTo>
                  <a:cubicBezTo>
                    <a:pt x="715" y="1990"/>
                    <a:pt x="444" y="2195"/>
                    <a:pt x="347" y="2479"/>
                  </a:cubicBezTo>
                  <a:cubicBezTo>
                    <a:pt x="272" y="2357"/>
                    <a:pt x="147" y="2270"/>
                    <a:pt x="1" y="2245"/>
                  </a:cubicBezTo>
                  <a:lnTo>
                    <a:pt x="1" y="2245"/>
                  </a:lnTo>
                  <a:cubicBezTo>
                    <a:pt x="646" y="2881"/>
                    <a:pt x="1531" y="3277"/>
                    <a:pt x="2504" y="3277"/>
                  </a:cubicBezTo>
                  <a:lnTo>
                    <a:pt x="4630" y="3277"/>
                  </a:lnTo>
                  <a:cubicBezTo>
                    <a:pt x="6304" y="3277"/>
                    <a:pt x="7716" y="2108"/>
                    <a:pt x="8096" y="549"/>
                  </a:cubicBezTo>
                  <a:lnTo>
                    <a:pt x="8096" y="549"/>
                  </a:lnTo>
                  <a:cubicBezTo>
                    <a:pt x="7778" y="627"/>
                    <a:pt x="7541" y="914"/>
                    <a:pt x="7541" y="1254"/>
                  </a:cubicBezTo>
                  <a:cubicBezTo>
                    <a:pt x="7541" y="1273"/>
                    <a:pt x="7544" y="1288"/>
                    <a:pt x="7544" y="1304"/>
                  </a:cubicBezTo>
                  <a:cubicBezTo>
                    <a:pt x="7494" y="1288"/>
                    <a:pt x="7444" y="1279"/>
                    <a:pt x="7391" y="1279"/>
                  </a:cubicBezTo>
                  <a:cubicBezTo>
                    <a:pt x="7273" y="1279"/>
                    <a:pt x="7164" y="1319"/>
                    <a:pt x="7077" y="1388"/>
                  </a:cubicBezTo>
                  <a:cubicBezTo>
                    <a:pt x="7080" y="1369"/>
                    <a:pt x="7080" y="1354"/>
                    <a:pt x="7080" y="1335"/>
                  </a:cubicBezTo>
                  <a:cubicBezTo>
                    <a:pt x="7080" y="1054"/>
                    <a:pt x="6852" y="827"/>
                    <a:pt x="6572" y="827"/>
                  </a:cubicBezTo>
                  <a:cubicBezTo>
                    <a:pt x="6469" y="827"/>
                    <a:pt x="6375" y="858"/>
                    <a:pt x="6297" y="908"/>
                  </a:cubicBezTo>
                  <a:cubicBezTo>
                    <a:pt x="6307" y="858"/>
                    <a:pt x="6313" y="805"/>
                    <a:pt x="6313" y="749"/>
                  </a:cubicBezTo>
                  <a:cubicBezTo>
                    <a:pt x="6313" y="347"/>
                    <a:pt x="5986" y="20"/>
                    <a:pt x="5584" y="20"/>
                  </a:cubicBezTo>
                  <a:cubicBezTo>
                    <a:pt x="5306" y="20"/>
                    <a:pt x="5063" y="175"/>
                    <a:pt x="4941" y="406"/>
                  </a:cubicBezTo>
                  <a:cubicBezTo>
                    <a:pt x="4892" y="175"/>
                    <a:pt x="4689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74"/>
          <p:cNvGrpSpPr/>
          <p:nvPr/>
        </p:nvGrpSpPr>
        <p:grpSpPr>
          <a:xfrm>
            <a:off x="6689768" y="1269995"/>
            <a:ext cx="1316573" cy="1759294"/>
            <a:chOff x="9922147" y="1416800"/>
            <a:chExt cx="1098517" cy="1467913"/>
          </a:xfrm>
        </p:grpSpPr>
        <p:sp>
          <p:nvSpPr>
            <p:cNvPr id="1230" name="Google Shape;1230;p74"/>
            <p:cNvSpPr/>
            <p:nvPr/>
          </p:nvSpPr>
          <p:spPr>
            <a:xfrm>
              <a:off x="9922147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4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4" y="17004"/>
                    <a:pt x="4901" y="17004"/>
                  </a:cubicBezTo>
                  <a:lnTo>
                    <a:pt x="7824" y="17004"/>
                  </a:lnTo>
                  <a:cubicBezTo>
                    <a:pt x="10521" y="17004"/>
                    <a:pt x="12724" y="14800"/>
                    <a:pt x="12724" y="12104"/>
                  </a:cubicBezTo>
                  <a:lnTo>
                    <a:pt x="12724" y="4900"/>
                  </a:lnTo>
                  <a:cubicBezTo>
                    <a:pt x="12724" y="2207"/>
                    <a:pt x="10521" y="0"/>
                    <a:pt x="7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4"/>
            <p:cNvSpPr/>
            <p:nvPr/>
          </p:nvSpPr>
          <p:spPr>
            <a:xfrm>
              <a:off x="10022286" y="1550520"/>
              <a:ext cx="898238" cy="1200470"/>
            </a:xfrm>
            <a:custGeom>
              <a:rect b="b" l="l" r="r" t="t"/>
              <a:pathLst>
                <a:path extrusionOk="0" h="13906" w="10405">
                  <a:moveTo>
                    <a:pt x="4009" y="1"/>
                  </a:moveTo>
                  <a:cubicBezTo>
                    <a:pt x="1802" y="1"/>
                    <a:pt x="0" y="1805"/>
                    <a:pt x="0" y="4009"/>
                  </a:cubicBezTo>
                  <a:lnTo>
                    <a:pt x="0" y="9900"/>
                  </a:lnTo>
                  <a:cubicBezTo>
                    <a:pt x="0" y="12104"/>
                    <a:pt x="1802" y="13906"/>
                    <a:pt x="4009" y="13906"/>
                  </a:cubicBezTo>
                  <a:lnTo>
                    <a:pt x="6399" y="13906"/>
                  </a:lnTo>
                  <a:cubicBezTo>
                    <a:pt x="8603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3" y="1"/>
                    <a:pt x="6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4"/>
            <p:cNvSpPr/>
            <p:nvPr/>
          </p:nvSpPr>
          <p:spPr>
            <a:xfrm>
              <a:off x="10071752" y="1616733"/>
              <a:ext cx="799306" cy="1068044"/>
            </a:xfrm>
            <a:custGeom>
              <a:rect b="b" l="l" r="r" t="t"/>
              <a:pathLst>
                <a:path extrusionOk="0" h="12372" w="9259">
                  <a:moveTo>
                    <a:pt x="3567" y="0"/>
                  </a:moveTo>
                  <a:cubicBezTo>
                    <a:pt x="1606" y="0"/>
                    <a:pt x="1" y="1606"/>
                    <a:pt x="1" y="3566"/>
                  </a:cubicBezTo>
                  <a:lnTo>
                    <a:pt x="1" y="8806"/>
                  </a:lnTo>
                  <a:cubicBezTo>
                    <a:pt x="1" y="10767"/>
                    <a:pt x="1606" y="12372"/>
                    <a:pt x="3567" y="12372"/>
                  </a:cubicBezTo>
                  <a:lnTo>
                    <a:pt x="5692" y="12372"/>
                  </a:lnTo>
                  <a:cubicBezTo>
                    <a:pt x="7653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3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4"/>
            <p:cNvSpPr/>
            <p:nvPr/>
          </p:nvSpPr>
          <p:spPr>
            <a:xfrm>
              <a:off x="10070975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5" y="1"/>
                  </a:moveTo>
                  <a:cubicBezTo>
                    <a:pt x="1986" y="1"/>
                    <a:pt x="702" y="789"/>
                    <a:pt x="0" y="1961"/>
                  </a:cubicBezTo>
                  <a:lnTo>
                    <a:pt x="9277" y="1961"/>
                  </a:lnTo>
                  <a:cubicBezTo>
                    <a:pt x="8575" y="789"/>
                    <a:pt x="7291" y="1"/>
                    <a:pt x="5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4"/>
            <p:cNvSpPr/>
            <p:nvPr/>
          </p:nvSpPr>
          <p:spPr>
            <a:xfrm>
              <a:off x="10336862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4"/>
            <p:cNvSpPr/>
            <p:nvPr/>
          </p:nvSpPr>
          <p:spPr>
            <a:xfrm>
              <a:off x="10336862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4314" y="1"/>
                  </a:moveTo>
                  <a:cubicBezTo>
                    <a:pt x="3912" y="1"/>
                    <a:pt x="3585" y="325"/>
                    <a:pt x="3585" y="730"/>
                  </a:cubicBezTo>
                  <a:cubicBezTo>
                    <a:pt x="3585" y="736"/>
                    <a:pt x="3585" y="743"/>
                    <a:pt x="3585" y="752"/>
                  </a:cubicBezTo>
                  <a:cubicBezTo>
                    <a:pt x="3507" y="724"/>
                    <a:pt x="3423" y="708"/>
                    <a:pt x="3335" y="708"/>
                  </a:cubicBezTo>
                  <a:cubicBezTo>
                    <a:pt x="2933" y="708"/>
                    <a:pt x="2606" y="1032"/>
                    <a:pt x="2606" y="1438"/>
                  </a:cubicBezTo>
                  <a:cubicBezTo>
                    <a:pt x="2606" y="1484"/>
                    <a:pt x="2609" y="1531"/>
                    <a:pt x="2618" y="1578"/>
                  </a:cubicBezTo>
                  <a:cubicBezTo>
                    <a:pt x="2540" y="1528"/>
                    <a:pt x="2447" y="1497"/>
                    <a:pt x="2344" y="1497"/>
                  </a:cubicBezTo>
                  <a:cubicBezTo>
                    <a:pt x="2179" y="1497"/>
                    <a:pt x="2032" y="1578"/>
                    <a:pt x="1939" y="1703"/>
                  </a:cubicBezTo>
                  <a:cubicBezTo>
                    <a:pt x="1811" y="1488"/>
                    <a:pt x="1577" y="1344"/>
                    <a:pt x="1312" y="1344"/>
                  </a:cubicBezTo>
                  <a:cubicBezTo>
                    <a:pt x="910" y="1344"/>
                    <a:pt x="583" y="1671"/>
                    <a:pt x="583" y="2074"/>
                  </a:cubicBezTo>
                  <a:cubicBezTo>
                    <a:pt x="583" y="2186"/>
                    <a:pt x="608" y="2292"/>
                    <a:pt x="651" y="2385"/>
                  </a:cubicBezTo>
                  <a:cubicBezTo>
                    <a:pt x="627" y="2379"/>
                    <a:pt x="598" y="2376"/>
                    <a:pt x="570" y="2376"/>
                  </a:cubicBezTo>
                  <a:cubicBezTo>
                    <a:pt x="290" y="2376"/>
                    <a:pt x="62" y="2603"/>
                    <a:pt x="62" y="2887"/>
                  </a:cubicBezTo>
                  <a:cubicBezTo>
                    <a:pt x="62" y="3168"/>
                    <a:pt x="290" y="3395"/>
                    <a:pt x="570" y="3395"/>
                  </a:cubicBezTo>
                  <a:cubicBezTo>
                    <a:pt x="586" y="3395"/>
                    <a:pt x="605" y="3392"/>
                    <a:pt x="620" y="3392"/>
                  </a:cubicBezTo>
                  <a:lnTo>
                    <a:pt x="0" y="4605"/>
                  </a:lnTo>
                  <a:lnTo>
                    <a:pt x="0" y="5664"/>
                  </a:lnTo>
                  <a:cubicBezTo>
                    <a:pt x="0" y="5664"/>
                    <a:pt x="885" y="5923"/>
                    <a:pt x="1780" y="6185"/>
                  </a:cubicBezTo>
                  <a:lnTo>
                    <a:pt x="2621" y="6185"/>
                  </a:lnTo>
                  <a:cubicBezTo>
                    <a:pt x="4582" y="6185"/>
                    <a:pt x="6187" y="4580"/>
                    <a:pt x="6187" y="2619"/>
                  </a:cubicBezTo>
                  <a:lnTo>
                    <a:pt x="6187" y="1198"/>
                  </a:lnTo>
                  <a:cubicBezTo>
                    <a:pt x="6053" y="1207"/>
                    <a:pt x="5932" y="1251"/>
                    <a:pt x="5826" y="1319"/>
                  </a:cubicBezTo>
                  <a:cubicBezTo>
                    <a:pt x="5832" y="1291"/>
                    <a:pt x="5835" y="1263"/>
                    <a:pt x="5835" y="1235"/>
                  </a:cubicBezTo>
                  <a:cubicBezTo>
                    <a:pt x="5835" y="954"/>
                    <a:pt x="5608" y="727"/>
                    <a:pt x="5324" y="727"/>
                  </a:cubicBezTo>
                  <a:cubicBezTo>
                    <a:pt x="5218" y="727"/>
                    <a:pt x="5121" y="758"/>
                    <a:pt x="5037" y="814"/>
                  </a:cubicBezTo>
                  <a:cubicBezTo>
                    <a:pt x="5040" y="786"/>
                    <a:pt x="5043" y="758"/>
                    <a:pt x="5043" y="730"/>
                  </a:cubicBezTo>
                  <a:cubicBezTo>
                    <a:pt x="5043" y="325"/>
                    <a:pt x="4716" y="1"/>
                    <a:pt x="4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4"/>
            <p:cNvSpPr/>
            <p:nvPr/>
          </p:nvSpPr>
          <p:spPr>
            <a:xfrm>
              <a:off x="10080384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3654" y="1"/>
                  </a:moveTo>
                  <a:cubicBezTo>
                    <a:pt x="3407" y="1"/>
                    <a:pt x="3205" y="175"/>
                    <a:pt x="3155" y="406"/>
                  </a:cubicBezTo>
                  <a:cubicBezTo>
                    <a:pt x="3033" y="175"/>
                    <a:pt x="2790" y="20"/>
                    <a:pt x="2513" y="20"/>
                  </a:cubicBezTo>
                  <a:cubicBezTo>
                    <a:pt x="2111" y="20"/>
                    <a:pt x="1783" y="347"/>
                    <a:pt x="1783" y="749"/>
                  </a:cubicBezTo>
                  <a:cubicBezTo>
                    <a:pt x="1783" y="805"/>
                    <a:pt x="1790" y="858"/>
                    <a:pt x="1799" y="908"/>
                  </a:cubicBezTo>
                  <a:cubicBezTo>
                    <a:pt x="1721" y="858"/>
                    <a:pt x="1628" y="827"/>
                    <a:pt x="1525" y="827"/>
                  </a:cubicBezTo>
                  <a:cubicBezTo>
                    <a:pt x="1244" y="827"/>
                    <a:pt x="1017" y="1054"/>
                    <a:pt x="1017" y="1335"/>
                  </a:cubicBezTo>
                  <a:cubicBezTo>
                    <a:pt x="1017" y="1354"/>
                    <a:pt x="1017" y="1369"/>
                    <a:pt x="1020" y="1388"/>
                  </a:cubicBezTo>
                  <a:cubicBezTo>
                    <a:pt x="932" y="1319"/>
                    <a:pt x="823" y="1279"/>
                    <a:pt x="705" y="1279"/>
                  </a:cubicBezTo>
                  <a:cubicBezTo>
                    <a:pt x="652" y="1279"/>
                    <a:pt x="599" y="1288"/>
                    <a:pt x="552" y="1304"/>
                  </a:cubicBezTo>
                  <a:cubicBezTo>
                    <a:pt x="552" y="1288"/>
                    <a:pt x="552" y="1273"/>
                    <a:pt x="552" y="1254"/>
                  </a:cubicBezTo>
                  <a:cubicBezTo>
                    <a:pt x="552" y="914"/>
                    <a:pt x="318" y="627"/>
                    <a:pt x="0" y="549"/>
                  </a:cubicBezTo>
                  <a:lnTo>
                    <a:pt x="0" y="549"/>
                  </a:lnTo>
                  <a:cubicBezTo>
                    <a:pt x="381" y="2108"/>
                    <a:pt x="1793" y="3277"/>
                    <a:pt x="3467" y="3277"/>
                  </a:cubicBezTo>
                  <a:lnTo>
                    <a:pt x="5592" y="3277"/>
                  </a:lnTo>
                  <a:cubicBezTo>
                    <a:pt x="6565" y="3277"/>
                    <a:pt x="7450" y="2881"/>
                    <a:pt x="8095" y="2245"/>
                  </a:cubicBezTo>
                  <a:lnTo>
                    <a:pt x="8095" y="2245"/>
                  </a:lnTo>
                  <a:cubicBezTo>
                    <a:pt x="7949" y="2270"/>
                    <a:pt x="7824" y="2357"/>
                    <a:pt x="7749" y="2479"/>
                  </a:cubicBezTo>
                  <a:cubicBezTo>
                    <a:pt x="7653" y="2195"/>
                    <a:pt x="7382" y="1990"/>
                    <a:pt x="7064" y="1990"/>
                  </a:cubicBezTo>
                  <a:cubicBezTo>
                    <a:pt x="6774" y="1990"/>
                    <a:pt x="6528" y="2155"/>
                    <a:pt x="6409" y="2398"/>
                  </a:cubicBezTo>
                  <a:cubicBezTo>
                    <a:pt x="6328" y="2223"/>
                    <a:pt x="6150" y="2105"/>
                    <a:pt x="5948" y="2105"/>
                  </a:cubicBezTo>
                  <a:cubicBezTo>
                    <a:pt x="5876" y="2105"/>
                    <a:pt x="5811" y="2117"/>
                    <a:pt x="5748" y="2145"/>
                  </a:cubicBezTo>
                  <a:cubicBezTo>
                    <a:pt x="5829" y="2027"/>
                    <a:pt x="5876" y="1887"/>
                    <a:pt x="5876" y="1734"/>
                  </a:cubicBezTo>
                  <a:cubicBezTo>
                    <a:pt x="5876" y="1332"/>
                    <a:pt x="5549" y="1005"/>
                    <a:pt x="5147" y="1005"/>
                  </a:cubicBezTo>
                  <a:cubicBezTo>
                    <a:pt x="5056" y="1005"/>
                    <a:pt x="4969" y="1020"/>
                    <a:pt x="4888" y="1051"/>
                  </a:cubicBezTo>
                  <a:cubicBezTo>
                    <a:pt x="4904" y="1008"/>
                    <a:pt x="4910" y="958"/>
                    <a:pt x="4910" y="908"/>
                  </a:cubicBezTo>
                  <a:cubicBezTo>
                    <a:pt x="4910" y="627"/>
                    <a:pt x="4682" y="400"/>
                    <a:pt x="4402" y="400"/>
                  </a:cubicBezTo>
                  <a:cubicBezTo>
                    <a:pt x="4314" y="400"/>
                    <a:pt x="4230" y="422"/>
                    <a:pt x="4159" y="462"/>
                  </a:cubicBezTo>
                  <a:cubicBezTo>
                    <a:pt x="4134" y="203"/>
                    <a:pt x="3919" y="1"/>
                    <a:pt x="3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74"/>
          <p:cNvGrpSpPr/>
          <p:nvPr/>
        </p:nvGrpSpPr>
        <p:grpSpPr>
          <a:xfrm>
            <a:off x="5170519" y="603179"/>
            <a:ext cx="2028599" cy="4545426"/>
            <a:chOff x="8654522" y="860424"/>
            <a:chExt cx="1692615" cy="3792596"/>
          </a:xfrm>
        </p:grpSpPr>
        <p:sp>
          <p:nvSpPr>
            <p:cNvPr id="1238" name="Google Shape;1238;p74"/>
            <p:cNvSpPr/>
            <p:nvPr/>
          </p:nvSpPr>
          <p:spPr>
            <a:xfrm>
              <a:off x="8954508" y="3934087"/>
              <a:ext cx="1095582" cy="718849"/>
            </a:xfrm>
            <a:custGeom>
              <a:rect b="b" l="l" r="r" t="t"/>
              <a:pathLst>
                <a:path extrusionOk="0" h="8327" w="12691">
                  <a:moveTo>
                    <a:pt x="6344" y="0"/>
                  </a:moveTo>
                  <a:lnTo>
                    <a:pt x="1" y="555"/>
                  </a:lnTo>
                  <a:lnTo>
                    <a:pt x="381" y="8326"/>
                  </a:lnTo>
                  <a:lnTo>
                    <a:pt x="5758" y="8326"/>
                  </a:lnTo>
                  <a:lnTo>
                    <a:pt x="6344" y="5137"/>
                  </a:lnTo>
                  <a:lnTo>
                    <a:pt x="6933" y="8326"/>
                  </a:lnTo>
                  <a:lnTo>
                    <a:pt x="12310" y="8326"/>
                  </a:lnTo>
                  <a:lnTo>
                    <a:pt x="12690" y="555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4"/>
            <p:cNvSpPr/>
            <p:nvPr/>
          </p:nvSpPr>
          <p:spPr>
            <a:xfrm>
              <a:off x="10017107" y="2130377"/>
              <a:ext cx="330030" cy="2074795"/>
            </a:xfrm>
            <a:custGeom>
              <a:rect b="b" l="l" r="r" t="t"/>
              <a:pathLst>
                <a:path extrusionOk="0" h="24034" w="3823">
                  <a:moveTo>
                    <a:pt x="665" y="1"/>
                  </a:moveTo>
                  <a:lnTo>
                    <a:pt x="1" y="24033"/>
                  </a:lnTo>
                  <a:lnTo>
                    <a:pt x="2791" y="24033"/>
                  </a:lnTo>
                  <a:cubicBezTo>
                    <a:pt x="2791" y="24033"/>
                    <a:pt x="3539" y="15608"/>
                    <a:pt x="3679" y="14227"/>
                  </a:cubicBezTo>
                  <a:cubicBezTo>
                    <a:pt x="3822" y="12849"/>
                    <a:pt x="3411" y="9664"/>
                    <a:pt x="3078" y="5237"/>
                  </a:cubicBezTo>
                  <a:cubicBezTo>
                    <a:pt x="2744" y="811"/>
                    <a:pt x="665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4"/>
            <p:cNvSpPr/>
            <p:nvPr/>
          </p:nvSpPr>
          <p:spPr>
            <a:xfrm>
              <a:off x="8654522" y="2130377"/>
              <a:ext cx="330203" cy="2074795"/>
            </a:xfrm>
            <a:custGeom>
              <a:rect b="b" l="l" r="r" t="t"/>
              <a:pathLst>
                <a:path extrusionOk="0" h="24034" w="3825">
                  <a:moveTo>
                    <a:pt x="3158" y="1"/>
                  </a:moveTo>
                  <a:cubicBezTo>
                    <a:pt x="3158" y="1"/>
                    <a:pt x="1079" y="811"/>
                    <a:pt x="745" y="5237"/>
                  </a:cubicBezTo>
                  <a:cubicBezTo>
                    <a:pt x="412" y="9664"/>
                    <a:pt x="0" y="12849"/>
                    <a:pt x="144" y="14227"/>
                  </a:cubicBezTo>
                  <a:cubicBezTo>
                    <a:pt x="287" y="15608"/>
                    <a:pt x="1032" y="24033"/>
                    <a:pt x="1032" y="24033"/>
                  </a:cubicBezTo>
                  <a:lnTo>
                    <a:pt x="3825" y="24033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4"/>
            <p:cNvSpPr/>
            <p:nvPr/>
          </p:nvSpPr>
          <p:spPr>
            <a:xfrm>
              <a:off x="8660738" y="3060892"/>
              <a:ext cx="1680451" cy="1144271"/>
            </a:xfrm>
            <a:custGeom>
              <a:rect b="b" l="l" r="r" t="t"/>
              <a:pathLst>
                <a:path extrusionOk="0" h="13255" w="19466">
                  <a:moveTo>
                    <a:pt x="203" y="1"/>
                  </a:moveTo>
                  <a:cubicBezTo>
                    <a:pt x="72" y="1572"/>
                    <a:pt x="0" y="2747"/>
                    <a:pt x="72" y="3448"/>
                  </a:cubicBezTo>
                  <a:cubicBezTo>
                    <a:pt x="97" y="3688"/>
                    <a:pt x="140" y="4137"/>
                    <a:pt x="193" y="4714"/>
                  </a:cubicBezTo>
                  <a:cubicBezTo>
                    <a:pt x="1259" y="4461"/>
                    <a:pt x="2054" y="3501"/>
                    <a:pt x="2054" y="2357"/>
                  </a:cubicBezTo>
                  <a:cubicBezTo>
                    <a:pt x="2054" y="1216"/>
                    <a:pt x="1266" y="259"/>
                    <a:pt x="203" y="1"/>
                  </a:cubicBezTo>
                  <a:close/>
                  <a:moveTo>
                    <a:pt x="19260" y="1"/>
                  </a:moveTo>
                  <a:cubicBezTo>
                    <a:pt x="18200" y="259"/>
                    <a:pt x="17409" y="1216"/>
                    <a:pt x="17409" y="2357"/>
                  </a:cubicBezTo>
                  <a:cubicBezTo>
                    <a:pt x="17409" y="3501"/>
                    <a:pt x="18204" y="4461"/>
                    <a:pt x="19273" y="4714"/>
                  </a:cubicBezTo>
                  <a:cubicBezTo>
                    <a:pt x="19326" y="4137"/>
                    <a:pt x="19366" y="3688"/>
                    <a:pt x="19391" y="3448"/>
                  </a:cubicBezTo>
                  <a:cubicBezTo>
                    <a:pt x="19466" y="2747"/>
                    <a:pt x="19394" y="1572"/>
                    <a:pt x="19260" y="1"/>
                  </a:cubicBezTo>
                  <a:close/>
                  <a:moveTo>
                    <a:pt x="820" y="11683"/>
                  </a:moveTo>
                  <a:cubicBezTo>
                    <a:pt x="904" y="12625"/>
                    <a:pt x="960" y="13254"/>
                    <a:pt x="960" y="13254"/>
                  </a:cubicBezTo>
                  <a:lnTo>
                    <a:pt x="3753" y="13254"/>
                  </a:lnTo>
                  <a:lnTo>
                    <a:pt x="3709" y="11683"/>
                  </a:lnTo>
                  <a:close/>
                  <a:moveTo>
                    <a:pt x="15757" y="11683"/>
                  </a:moveTo>
                  <a:lnTo>
                    <a:pt x="15713" y="13254"/>
                  </a:lnTo>
                  <a:lnTo>
                    <a:pt x="18503" y="13254"/>
                  </a:lnTo>
                  <a:cubicBezTo>
                    <a:pt x="18503" y="13254"/>
                    <a:pt x="18559" y="12625"/>
                    <a:pt x="18643" y="116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4"/>
            <p:cNvSpPr/>
            <p:nvPr/>
          </p:nvSpPr>
          <p:spPr>
            <a:xfrm>
              <a:off x="9500785" y="1907308"/>
              <a:ext cx="573733" cy="2162245"/>
            </a:xfrm>
            <a:custGeom>
              <a:rect b="b" l="l" r="r" t="t"/>
              <a:pathLst>
                <a:path extrusionOk="0" h="25047" w="6646">
                  <a:moveTo>
                    <a:pt x="1428" y="1"/>
                  </a:moveTo>
                  <a:lnTo>
                    <a:pt x="0" y="1032"/>
                  </a:lnTo>
                  <a:lnTo>
                    <a:pt x="0" y="25046"/>
                  </a:lnTo>
                  <a:cubicBezTo>
                    <a:pt x="3666" y="25046"/>
                    <a:pt x="6362" y="24033"/>
                    <a:pt x="6362" y="24033"/>
                  </a:cubicBezTo>
                  <a:lnTo>
                    <a:pt x="6646" y="2585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4"/>
            <p:cNvSpPr/>
            <p:nvPr/>
          </p:nvSpPr>
          <p:spPr>
            <a:xfrm>
              <a:off x="8927056" y="1907308"/>
              <a:ext cx="573819" cy="2162245"/>
            </a:xfrm>
            <a:custGeom>
              <a:rect b="b" l="l" r="r" t="t"/>
              <a:pathLst>
                <a:path extrusionOk="0" h="25047" w="6647">
                  <a:moveTo>
                    <a:pt x="5219" y="1"/>
                  </a:moveTo>
                  <a:lnTo>
                    <a:pt x="1" y="2585"/>
                  </a:lnTo>
                  <a:lnTo>
                    <a:pt x="285" y="24033"/>
                  </a:lnTo>
                  <a:cubicBezTo>
                    <a:pt x="285" y="24033"/>
                    <a:pt x="2984" y="25046"/>
                    <a:pt x="6646" y="25046"/>
                  </a:cubicBezTo>
                  <a:lnTo>
                    <a:pt x="6646" y="1032"/>
                  </a:lnTo>
                  <a:lnTo>
                    <a:pt x="52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4"/>
            <p:cNvSpPr/>
            <p:nvPr/>
          </p:nvSpPr>
          <p:spPr>
            <a:xfrm>
              <a:off x="8769682" y="4205067"/>
              <a:ext cx="1462561" cy="447953"/>
            </a:xfrm>
            <a:custGeom>
              <a:rect b="b" l="l" r="r" t="t"/>
              <a:pathLst>
                <a:path extrusionOk="0" h="5189" w="16942">
                  <a:moveTo>
                    <a:pt x="0" y="0"/>
                  </a:moveTo>
                  <a:cubicBezTo>
                    <a:pt x="0" y="0"/>
                    <a:pt x="272" y="2329"/>
                    <a:pt x="421" y="3273"/>
                  </a:cubicBezTo>
                  <a:cubicBezTo>
                    <a:pt x="552" y="4098"/>
                    <a:pt x="1101" y="5189"/>
                    <a:pt x="1337" y="5189"/>
                  </a:cubicBezTo>
                  <a:cubicBezTo>
                    <a:pt x="1372" y="5189"/>
                    <a:pt x="1400" y="5166"/>
                    <a:pt x="1419" y="5115"/>
                  </a:cubicBezTo>
                  <a:cubicBezTo>
                    <a:pt x="1565" y="4716"/>
                    <a:pt x="1419" y="2924"/>
                    <a:pt x="1419" y="2924"/>
                  </a:cubicBezTo>
                  <a:lnTo>
                    <a:pt x="1581" y="2924"/>
                  </a:lnTo>
                  <a:cubicBezTo>
                    <a:pt x="1917" y="2924"/>
                    <a:pt x="2189" y="2653"/>
                    <a:pt x="2189" y="2316"/>
                  </a:cubicBezTo>
                  <a:lnTo>
                    <a:pt x="2189" y="0"/>
                  </a:lnTo>
                  <a:close/>
                  <a:moveTo>
                    <a:pt x="14750" y="0"/>
                  </a:moveTo>
                  <a:lnTo>
                    <a:pt x="14750" y="2316"/>
                  </a:lnTo>
                  <a:cubicBezTo>
                    <a:pt x="14750" y="2653"/>
                    <a:pt x="15025" y="2924"/>
                    <a:pt x="15358" y="2924"/>
                  </a:cubicBezTo>
                  <a:lnTo>
                    <a:pt x="15523" y="2924"/>
                  </a:lnTo>
                  <a:cubicBezTo>
                    <a:pt x="15523" y="2924"/>
                    <a:pt x="15374" y="4716"/>
                    <a:pt x="15523" y="5115"/>
                  </a:cubicBezTo>
                  <a:cubicBezTo>
                    <a:pt x="15542" y="5166"/>
                    <a:pt x="15570" y="5189"/>
                    <a:pt x="15604" y="5189"/>
                  </a:cubicBezTo>
                  <a:cubicBezTo>
                    <a:pt x="15840" y="5189"/>
                    <a:pt x="16387" y="4098"/>
                    <a:pt x="16518" y="3273"/>
                  </a:cubicBezTo>
                  <a:cubicBezTo>
                    <a:pt x="16667" y="2329"/>
                    <a:pt x="16942" y="0"/>
                    <a:pt x="16942" y="0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4"/>
            <p:cNvSpPr/>
            <p:nvPr/>
          </p:nvSpPr>
          <p:spPr>
            <a:xfrm>
              <a:off x="8953731" y="2068480"/>
              <a:ext cx="1094201" cy="1770836"/>
            </a:xfrm>
            <a:custGeom>
              <a:rect b="b" l="l" r="r" t="t"/>
              <a:pathLst>
                <a:path extrusionOk="0" h="20513" w="12675">
                  <a:moveTo>
                    <a:pt x="1138" y="1"/>
                  </a:moveTo>
                  <a:lnTo>
                    <a:pt x="736" y="200"/>
                  </a:lnTo>
                  <a:lnTo>
                    <a:pt x="1066" y="2158"/>
                  </a:lnTo>
                  <a:lnTo>
                    <a:pt x="1487" y="2086"/>
                  </a:lnTo>
                  <a:lnTo>
                    <a:pt x="1138" y="1"/>
                  </a:lnTo>
                  <a:close/>
                  <a:moveTo>
                    <a:pt x="11540" y="1"/>
                  </a:moveTo>
                  <a:lnTo>
                    <a:pt x="11188" y="2086"/>
                  </a:lnTo>
                  <a:lnTo>
                    <a:pt x="11611" y="2158"/>
                  </a:lnTo>
                  <a:lnTo>
                    <a:pt x="11939" y="200"/>
                  </a:lnTo>
                  <a:lnTo>
                    <a:pt x="11540" y="1"/>
                  </a:lnTo>
                  <a:close/>
                  <a:moveTo>
                    <a:pt x="403" y="366"/>
                  </a:moveTo>
                  <a:lnTo>
                    <a:pt x="0" y="565"/>
                  </a:lnTo>
                  <a:lnTo>
                    <a:pt x="290" y="2289"/>
                  </a:lnTo>
                  <a:lnTo>
                    <a:pt x="714" y="2217"/>
                  </a:lnTo>
                  <a:lnTo>
                    <a:pt x="403" y="366"/>
                  </a:lnTo>
                  <a:close/>
                  <a:moveTo>
                    <a:pt x="12275" y="366"/>
                  </a:moveTo>
                  <a:lnTo>
                    <a:pt x="11961" y="2217"/>
                  </a:lnTo>
                  <a:lnTo>
                    <a:pt x="12384" y="2289"/>
                  </a:lnTo>
                  <a:lnTo>
                    <a:pt x="12674" y="565"/>
                  </a:lnTo>
                  <a:lnTo>
                    <a:pt x="12275" y="366"/>
                  </a:lnTo>
                  <a:close/>
                  <a:moveTo>
                    <a:pt x="5339" y="9806"/>
                  </a:moveTo>
                  <a:cubicBezTo>
                    <a:pt x="5076" y="9806"/>
                    <a:pt x="4865" y="10044"/>
                    <a:pt x="4919" y="10318"/>
                  </a:cubicBezTo>
                  <a:cubicBezTo>
                    <a:pt x="4950" y="10487"/>
                    <a:pt x="5087" y="10624"/>
                    <a:pt x="5256" y="10655"/>
                  </a:cubicBezTo>
                  <a:cubicBezTo>
                    <a:pt x="5284" y="10660"/>
                    <a:pt x="5311" y="10663"/>
                    <a:pt x="5338" y="10663"/>
                  </a:cubicBezTo>
                  <a:cubicBezTo>
                    <a:pt x="5601" y="10663"/>
                    <a:pt x="5811" y="10424"/>
                    <a:pt x="5758" y="10150"/>
                  </a:cubicBezTo>
                  <a:cubicBezTo>
                    <a:pt x="5726" y="9982"/>
                    <a:pt x="5589" y="9845"/>
                    <a:pt x="5421" y="9813"/>
                  </a:cubicBezTo>
                  <a:cubicBezTo>
                    <a:pt x="5393" y="9808"/>
                    <a:pt x="5366" y="9806"/>
                    <a:pt x="5339" y="9806"/>
                  </a:cubicBezTo>
                  <a:close/>
                  <a:moveTo>
                    <a:pt x="5339" y="14731"/>
                  </a:moveTo>
                  <a:cubicBezTo>
                    <a:pt x="5076" y="14731"/>
                    <a:pt x="4865" y="14969"/>
                    <a:pt x="4919" y="15243"/>
                  </a:cubicBezTo>
                  <a:cubicBezTo>
                    <a:pt x="4950" y="15412"/>
                    <a:pt x="5087" y="15549"/>
                    <a:pt x="5256" y="15580"/>
                  </a:cubicBezTo>
                  <a:cubicBezTo>
                    <a:pt x="5284" y="15585"/>
                    <a:pt x="5311" y="15588"/>
                    <a:pt x="5338" y="15588"/>
                  </a:cubicBezTo>
                  <a:cubicBezTo>
                    <a:pt x="5601" y="15588"/>
                    <a:pt x="5811" y="15349"/>
                    <a:pt x="5758" y="15075"/>
                  </a:cubicBezTo>
                  <a:cubicBezTo>
                    <a:pt x="5726" y="14907"/>
                    <a:pt x="5589" y="14769"/>
                    <a:pt x="5421" y="14738"/>
                  </a:cubicBezTo>
                  <a:cubicBezTo>
                    <a:pt x="5393" y="14733"/>
                    <a:pt x="5366" y="14731"/>
                    <a:pt x="5339" y="14731"/>
                  </a:cubicBezTo>
                  <a:close/>
                  <a:moveTo>
                    <a:pt x="5339" y="19656"/>
                  </a:moveTo>
                  <a:cubicBezTo>
                    <a:pt x="5076" y="19656"/>
                    <a:pt x="4865" y="19894"/>
                    <a:pt x="4919" y="20168"/>
                  </a:cubicBezTo>
                  <a:cubicBezTo>
                    <a:pt x="4950" y="20336"/>
                    <a:pt x="5087" y="20474"/>
                    <a:pt x="5256" y="20505"/>
                  </a:cubicBezTo>
                  <a:cubicBezTo>
                    <a:pt x="5284" y="20510"/>
                    <a:pt x="5311" y="20513"/>
                    <a:pt x="5338" y="20513"/>
                  </a:cubicBezTo>
                  <a:cubicBezTo>
                    <a:pt x="5601" y="20513"/>
                    <a:pt x="5811" y="20274"/>
                    <a:pt x="5758" y="20000"/>
                  </a:cubicBezTo>
                  <a:cubicBezTo>
                    <a:pt x="5726" y="19835"/>
                    <a:pt x="5589" y="19698"/>
                    <a:pt x="5421" y="19663"/>
                  </a:cubicBezTo>
                  <a:cubicBezTo>
                    <a:pt x="5393" y="19658"/>
                    <a:pt x="5366" y="19656"/>
                    <a:pt x="5339" y="19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4"/>
            <p:cNvSpPr/>
            <p:nvPr/>
          </p:nvSpPr>
          <p:spPr>
            <a:xfrm>
              <a:off x="9494570" y="2630899"/>
              <a:ext cx="12517" cy="1438648"/>
            </a:xfrm>
            <a:custGeom>
              <a:rect b="b" l="l" r="r" t="t"/>
              <a:pathLst>
                <a:path extrusionOk="0" h="16665" w="145">
                  <a:moveTo>
                    <a:pt x="1" y="0"/>
                  </a:moveTo>
                  <a:lnTo>
                    <a:pt x="1" y="16664"/>
                  </a:lnTo>
                  <a:lnTo>
                    <a:pt x="144" y="1666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4"/>
            <p:cNvSpPr/>
            <p:nvPr/>
          </p:nvSpPr>
          <p:spPr>
            <a:xfrm>
              <a:off x="9341512" y="1708757"/>
              <a:ext cx="307067" cy="357655"/>
            </a:xfrm>
            <a:custGeom>
              <a:rect b="b" l="l" r="r" t="t"/>
              <a:pathLst>
                <a:path extrusionOk="0" h="4143" w="3557">
                  <a:moveTo>
                    <a:pt x="0" y="0"/>
                  </a:moveTo>
                  <a:lnTo>
                    <a:pt x="0" y="2366"/>
                  </a:lnTo>
                  <a:cubicBezTo>
                    <a:pt x="0" y="3348"/>
                    <a:pt x="798" y="4143"/>
                    <a:pt x="1780" y="4143"/>
                  </a:cubicBezTo>
                  <a:cubicBezTo>
                    <a:pt x="2759" y="4143"/>
                    <a:pt x="3557" y="3348"/>
                    <a:pt x="3557" y="2366"/>
                  </a:cubicBezTo>
                  <a:lnTo>
                    <a:pt x="3557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4"/>
            <p:cNvSpPr/>
            <p:nvPr/>
          </p:nvSpPr>
          <p:spPr>
            <a:xfrm>
              <a:off x="9399869" y="1722742"/>
              <a:ext cx="248710" cy="155303"/>
            </a:xfrm>
            <a:custGeom>
              <a:rect b="b" l="l" r="r" t="t"/>
              <a:pathLst>
                <a:path extrusionOk="0" h="1799" w="2881">
                  <a:moveTo>
                    <a:pt x="2865" y="0"/>
                  </a:moveTo>
                  <a:lnTo>
                    <a:pt x="2229" y="172"/>
                  </a:lnTo>
                  <a:lnTo>
                    <a:pt x="1" y="842"/>
                  </a:lnTo>
                  <a:cubicBezTo>
                    <a:pt x="1" y="842"/>
                    <a:pt x="590" y="1799"/>
                    <a:pt x="2878" y="1799"/>
                  </a:cubicBezTo>
                  <a:cubicBezTo>
                    <a:pt x="2878" y="1796"/>
                    <a:pt x="2881" y="1793"/>
                    <a:pt x="2881" y="1790"/>
                  </a:cubicBezTo>
                  <a:lnTo>
                    <a:pt x="2881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4"/>
            <p:cNvSpPr/>
            <p:nvPr/>
          </p:nvSpPr>
          <p:spPr>
            <a:xfrm>
              <a:off x="9142615" y="979037"/>
              <a:ext cx="709439" cy="504239"/>
            </a:xfrm>
            <a:custGeom>
              <a:rect b="b" l="l" r="r" t="t"/>
              <a:pathLst>
                <a:path extrusionOk="0" h="5841" w="8218">
                  <a:moveTo>
                    <a:pt x="4758" y="0"/>
                  </a:moveTo>
                  <a:cubicBezTo>
                    <a:pt x="3488" y="0"/>
                    <a:pt x="2238" y="308"/>
                    <a:pt x="1481" y="941"/>
                  </a:cubicBezTo>
                  <a:cubicBezTo>
                    <a:pt x="1365" y="536"/>
                    <a:pt x="1245" y="315"/>
                    <a:pt x="1140" y="315"/>
                  </a:cubicBezTo>
                  <a:cubicBezTo>
                    <a:pt x="1022" y="315"/>
                    <a:pt x="923" y="593"/>
                    <a:pt x="870" y="1203"/>
                  </a:cubicBezTo>
                  <a:cubicBezTo>
                    <a:pt x="653" y="1137"/>
                    <a:pt x="488" y="1108"/>
                    <a:pt x="374" y="1108"/>
                  </a:cubicBezTo>
                  <a:cubicBezTo>
                    <a:pt x="1" y="1108"/>
                    <a:pt x="161" y="1419"/>
                    <a:pt x="805" y="1798"/>
                  </a:cubicBezTo>
                  <a:cubicBezTo>
                    <a:pt x="228" y="3136"/>
                    <a:pt x="755" y="5495"/>
                    <a:pt x="755" y="5495"/>
                  </a:cubicBezTo>
                  <a:cubicBezTo>
                    <a:pt x="755" y="5495"/>
                    <a:pt x="4776" y="5840"/>
                    <a:pt x="6505" y="5840"/>
                  </a:cubicBezTo>
                  <a:cubicBezTo>
                    <a:pt x="6949" y="5840"/>
                    <a:pt x="7242" y="5818"/>
                    <a:pt x="7276" y="5760"/>
                  </a:cubicBezTo>
                  <a:cubicBezTo>
                    <a:pt x="7441" y="5480"/>
                    <a:pt x="7628" y="3382"/>
                    <a:pt x="7628" y="3382"/>
                  </a:cubicBezTo>
                  <a:cubicBezTo>
                    <a:pt x="7628" y="3382"/>
                    <a:pt x="7625" y="3129"/>
                    <a:pt x="7640" y="2319"/>
                  </a:cubicBezTo>
                  <a:cubicBezTo>
                    <a:pt x="7659" y="1512"/>
                    <a:pt x="7952" y="1269"/>
                    <a:pt x="5973" y="923"/>
                  </a:cubicBezTo>
                  <a:cubicBezTo>
                    <a:pt x="5973" y="923"/>
                    <a:pt x="8217" y="611"/>
                    <a:pt x="6484" y="196"/>
                  </a:cubicBezTo>
                  <a:cubicBezTo>
                    <a:pt x="5936" y="66"/>
                    <a:pt x="5345" y="0"/>
                    <a:pt x="47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4"/>
            <p:cNvSpPr/>
            <p:nvPr/>
          </p:nvSpPr>
          <p:spPr>
            <a:xfrm>
              <a:off x="9113868" y="1168956"/>
              <a:ext cx="760718" cy="657988"/>
            </a:xfrm>
            <a:custGeom>
              <a:rect b="b" l="l" r="r" t="t"/>
              <a:pathLst>
                <a:path extrusionOk="0" h="7622" w="8812">
                  <a:moveTo>
                    <a:pt x="2332" y="1"/>
                  </a:moveTo>
                  <a:cubicBezTo>
                    <a:pt x="1802" y="568"/>
                    <a:pt x="1562" y="1307"/>
                    <a:pt x="1534" y="2073"/>
                  </a:cubicBezTo>
                  <a:cubicBezTo>
                    <a:pt x="1524" y="2419"/>
                    <a:pt x="1521" y="2800"/>
                    <a:pt x="1540" y="3192"/>
                  </a:cubicBezTo>
                  <a:cubicBezTo>
                    <a:pt x="1377" y="3078"/>
                    <a:pt x="1185" y="3017"/>
                    <a:pt x="995" y="3017"/>
                  </a:cubicBezTo>
                  <a:cubicBezTo>
                    <a:pt x="836" y="3017"/>
                    <a:pt x="678" y="3060"/>
                    <a:pt x="536" y="3149"/>
                  </a:cubicBezTo>
                  <a:cubicBezTo>
                    <a:pt x="112" y="3417"/>
                    <a:pt x="0" y="4003"/>
                    <a:pt x="287" y="4458"/>
                  </a:cubicBezTo>
                  <a:cubicBezTo>
                    <a:pt x="480" y="4761"/>
                    <a:pt x="800" y="4930"/>
                    <a:pt x="1117" y="4930"/>
                  </a:cubicBezTo>
                  <a:cubicBezTo>
                    <a:pt x="1277" y="4930"/>
                    <a:pt x="1436" y="4887"/>
                    <a:pt x="1577" y="4798"/>
                  </a:cubicBezTo>
                  <a:cubicBezTo>
                    <a:pt x="1627" y="4763"/>
                    <a:pt x="1674" y="4726"/>
                    <a:pt x="1718" y="4685"/>
                  </a:cubicBezTo>
                  <a:cubicBezTo>
                    <a:pt x="1867" y="5424"/>
                    <a:pt x="2117" y="6107"/>
                    <a:pt x="2525" y="6581"/>
                  </a:cubicBezTo>
                  <a:cubicBezTo>
                    <a:pt x="3416" y="7622"/>
                    <a:pt x="4408" y="7622"/>
                    <a:pt x="4408" y="7622"/>
                  </a:cubicBezTo>
                  <a:cubicBezTo>
                    <a:pt x="4408" y="7622"/>
                    <a:pt x="5399" y="7622"/>
                    <a:pt x="6290" y="6581"/>
                  </a:cubicBezTo>
                  <a:cubicBezTo>
                    <a:pt x="6695" y="6107"/>
                    <a:pt x="6948" y="5424"/>
                    <a:pt x="7098" y="4685"/>
                  </a:cubicBezTo>
                  <a:cubicBezTo>
                    <a:pt x="7141" y="4726"/>
                    <a:pt x="7188" y="4763"/>
                    <a:pt x="7238" y="4798"/>
                  </a:cubicBezTo>
                  <a:cubicBezTo>
                    <a:pt x="7380" y="4887"/>
                    <a:pt x="7538" y="4930"/>
                    <a:pt x="7698" y="4930"/>
                  </a:cubicBezTo>
                  <a:cubicBezTo>
                    <a:pt x="8015" y="4930"/>
                    <a:pt x="8334" y="4761"/>
                    <a:pt x="8525" y="4458"/>
                  </a:cubicBezTo>
                  <a:cubicBezTo>
                    <a:pt x="8812" y="4003"/>
                    <a:pt x="8703" y="3417"/>
                    <a:pt x="8279" y="3149"/>
                  </a:cubicBezTo>
                  <a:cubicBezTo>
                    <a:pt x="8137" y="3060"/>
                    <a:pt x="7979" y="3017"/>
                    <a:pt x="7820" y="3017"/>
                  </a:cubicBezTo>
                  <a:cubicBezTo>
                    <a:pt x="7629" y="3017"/>
                    <a:pt x="7437" y="3078"/>
                    <a:pt x="7272" y="3192"/>
                  </a:cubicBezTo>
                  <a:cubicBezTo>
                    <a:pt x="7291" y="2800"/>
                    <a:pt x="7291" y="2419"/>
                    <a:pt x="7278" y="2073"/>
                  </a:cubicBezTo>
                  <a:cubicBezTo>
                    <a:pt x="7272" y="1899"/>
                    <a:pt x="7257" y="1727"/>
                    <a:pt x="7229" y="1556"/>
                  </a:cubicBezTo>
                  <a:cubicBezTo>
                    <a:pt x="6652" y="1503"/>
                    <a:pt x="5523" y="1332"/>
                    <a:pt x="4277" y="770"/>
                  </a:cubicBezTo>
                  <a:lnTo>
                    <a:pt x="4277" y="770"/>
                  </a:lnTo>
                  <a:cubicBezTo>
                    <a:pt x="4351" y="955"/>
                    <a:pt x="5552" y="1882"/>
                    <a:pt x="5193" y="1882"/>
                  </a:cubicBezTo>
                  <a:cubicBezTo>
                    <a:pt x="5163" y="1882"/>
                    <a:pt x="5122" y="1875"/>
                    <a:pt x="5068" y="1861"/>
                  </a:cubicBezTo>
                  <a:cubicBezTo>
                    <a:pt x="3688" y="1559"/>
                    <a:pt x="2740" y="530"/>
                    <a:pt x="2332" y="1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4"/>
            <p:cNvSpPr/>
            <p:nvPr/>
          </p:nvSpPr>
          <p:spPr>
            <a:xfrm>
              <a:off x="9289284" y="1312258"/>
              <a:ext cx="410228" cy="69925"/>
            </a:xfrm>
            <a:custGeom>
              <a:rect b="b" l="l" r="r" t="t"/>
              <a:pathLst>
                <a:path extrusionOk="0" h="810" w="4752">
                  <a:moveTo>
                    <a:pt x="953" y="0"/>
                  </a:moveTo>
                  <a:cubicBezTo>
                    <a:pt x="461" y="0"/>
                    <a:pt x="0" y="475"/>
                    <a:pt x="81" y="809"/>
                  </a:cubicBezTo>
                  <a:cubicBezTo>
                    <a:pt x="337" y="592"/>
                    <a:pt x="695" y="531"/>
                    <a:pt x="1015" y="531"/>
                  </a:cubicBezTo>
                  <a:cubicBezTo>
                    <a:pt x="1420" y="531"/>
                    <a:pt x="1765" y="628"/>
                    <a:pt x="1765" y="628"/>
                  </a:cubicBezTo>
                  <a:cubicBezTo>
                    <a:pt x="1765" y="628"/>
                    <a:pt x="1515" y="36"/>
                    <a:pt x="1004" y="2"/>
                  </a:cubicBezTo>
                  <a:cubicBezTo>
                    <a:pt x="987" y="1"/>
                    <a:pt x="970" y="0"/>
                    <a:pt x="953" y="0"/>
                  </a:cubicBezTo>
                  <a:close/>
                  <a:moveTo>
                    <a:pt x="3795" y="0"/>
                  </a:moveTo>
                  <a:cubicBezTo>
                    <a:pt x="3778" y="0"/>
                    <a:pt x="3761" y="1"/>
                    <a:pt x="3744" y="2"/>
                  </a:cubicBezTo>
                  <a:cubicBezTo>
                    <a:pt x="3233" y="36"/>
                    <a:pt x="2987" y="628"/>
                    <a:pt x="2987" y="628"/>
                  </a:cubicBezTo>
                  <a:cubicBezTo>
                    <a:pt x="2987" y="628"/>
                    <a:pt x="3331" y="531"/>
                    <a:pt x="3736" y="531"/>
                  </a:cubicBezTo>
                  <a:cubicBezTo>
                    <a:pt x="4056" y="531"/>
                    <a:pt x="4414" y="592"/>
                    <a:pt x="4670" y="809"/>
                  </a:cubicBezTo>
                  <a:cubicBezTo>
                    <a:pt x="4751" y="475"/>
                    <a:pt x="4290" y="0"/>
                    <a:pt x="3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4"/>
            <p:cNvSpPr/>
            <p:nvPr/>
          </p:nvSpPr>
          <p:spPr>
            <a:xfrm>
              <a:off x="9303269" y="1447187"/>
              <a:ext cx="382172" cy="225056"/>
            </a:xfrm>
            <a:custGeom>
              <a:rect b="b" l="l" r="r" t="t"/>
              <a:pathLst>
                <a:path extrusionOk="0" h="2607" w="4427">
                  <a:moveTo>
                    <a:pt x="652" y="1"/>
                  </a:moveTo>
                  <a:lnTo>
                    <a:pt x="596" y="4"/>
                  </a:lnTo>
                  <a:cubicBezTo>
                    <a:pt x="562" y="10"/>
                    <a:pt x="524" y="13"/>
                    <a:pt x="490" y="19"/>
                  </a:cubicBezTo>
                  <a:cubicBezTo>
                    <a:pt x="456" y="26"/>
                    <a:pt x="418" y="35"/>
                    <a:pt x="384" y="41"/>
                  </a:cubicBezTo>
                  <a:lnTo>
                    <a:pt x="334" y="57"/>
                  </a:lnTo>
                  <a:lnTo>
                    <a:pt x="284" y="75"/>
                  </a:lnTo>
                  <a:cubicBezTo>
                    <a:pt x="250" y="88"/>
                    <a:pt x="216" y="100"/>
                    <a:pt x="184" y="116"/>
                  </a:cubicBezTo>
                  <a:cubicBezTo>
                    <a:pt x="119" y="147"/>
                    <a:pt x="60" y="181"/>
                    <a:pt x="0" y="222"/>
                  </a:cubicBezTo>
                  <a:cubicBezTo>
                    <a:pt x="72" y="213"/>
                    <a:pt x="138" y="197"/>
                    <a:pt x="206" y="184"/>
                  </a:cubicBezTo>
                  <a:cubicBezTo>
                    <a:pt x="241" y="181"/>
                    <a:pt x="275" y="175"/>
                    <a:pt x="306" y="172"/>
                  </a:cubicBezTo>
                  <a:lnTo>
                    <a:pt x="356" y="163"/>
                  </a:lnTo>
                  <a:lnTo>
                    <a:pt x="406" y="160"/>
                  </a:lnTo>
                  <a:cubicBezTo>
                    <a:pt x="440" y="156"/>
                    <a:pt x="471" y="153"/>
                    <a:pt x="505" y="150"/>
                  </a:cubicBezTo>
                  <a:lnTo>
                    <a:pt x="605" y="147"/>
                  </a:lnTo>
                  <a:lnTo>
                    <a:pt x="652" y="147"/>
                  </a:lnTo>
                  <a:lnTo>
                    <a:pt x="702" y="150"/>
                  </a:lnTo>
                  <a:cubicBezTo>
                    <a:pt x="736" y="150"/>
                    <a:pt x="767" y="150"/>
                    <a:pt x="798" y="153"/>
                  </a:cubicBezTo>
                  <a:cubicBezTo>
                    <a:pt x="929" y="166"/>
                    <a:pt x="1057" y="194"/>
                    <a:pt x="1182" y="237"/>
                  </a:cubicBezTo>
                  <a:cubicBezTo>
                    <a:pt x="1310" y="278"/>
                    <a:pt x="1431" y="331"/>
                    <a:pt x="1553" y="403"/>
                  </a:cubicBezTo>
                  <a:cubicBezTo>
                    <a:pt x="1472" y="284"/>
                    <a:pt x="1356" y="194"/>
                    <a:pt x="1229" y="128"/>
                  </a:cubicBezTo>
                  <a:cubicBezTo>
                    <a:pt x="1101" y="63"/>
                    <a:pt x="961" y="19"/>
                    <a:pt x="814" y="7"/>
                  </a:cubicBezTo>
                  <a:cubicBezTo>
                    <a:pt x="780" y="1"/>
                    <a:pt x="742" y="4"/>
                    <a:pt x="705" y="1"/>
                  </a:cubicBezTo>
                  <a:close/>
                  <a:moveTo>
                    <a:pt x="3722" y="1"/>
                  </a:moveTo>
                  <a:cubicBezTo>
                    <a:pt x="3685" y="4"/>
                    <a:pt x="3647" y="1"/>
                    <a:pt x="3613" y="7"/>
                  </a:cubicBezTo>
                  <a:cubicBezTo>
                    <a:pt x="3467" y="19"/>
                    <a:pt x="3326" y="63"/>
                    <a:pt x="3199" y="128"/>
                  </a:cubicBezTo>
                  <a:cubicBezTo>
                    <a:pt x="3071" y="194"/>
                    <a:pt x="2952" y="284"/>
                    <a:pt x="2874" y="403"/>
                  </a:cubicBezTo>
                  <a:cubicBezTo>
                    <a:pt x="2996" y="331"/>
                    <a:pt x="3118" y="278"/>
                    <a:pt x="3242" y="237"/>
                  </a:cubicBezTo>
                  <a:cubicBezTo>
                    <a:pt x="3370" y="194"/>
                    <a:pt x="3498" y="166"/>
                    <a:pt x="3626" y="153"/>
                  </a:cubicBezTo>
                  <a:cubicBezTo>
                    <a:pt x="3660" y="150"/>
                    <a:pt x="3691" y="150"/>
                    <a:pt x="3725" y="150"/>
                  </a:cubicBezTo>
                  <a:lnTo>
                    <a:pt x="3772" y="147"/>
                  </a:lnTo>
                  <a:lnTo>
                    <a:pt x="3822" y="147"/>
                  </a:lnTo>
                  <a:lnTo>
                    <a:pt x="3922" y="150"/>
                  </a:lnTo>
                  <a:cubicBezTo>
                    <a:pt x="3953" y="153"/>
                    <a:pt x="3987" y="156"/>
                    <a:pt x="4021" y="160"/>
                  </a:cubicBezTo>
                  <a:lnTo>
                    <a:pt x="4071" y="163"/>
                  </a:lnTo>
                  <a:lnTo>
                    <a:pt x="4121" y="172"/>
                  </a:lnTo>
                  <a:cubicBezTo>
                    <a:pt x="4152" y="175"/>
                    <a:pt x="4187" y="181"/>
                    <a:pt x="4221" y="184"/>
                  </a:cubicBezTo>
                  <a:cubicBezTo>
                    <a:pt x="4286" y="197"/>
                    <a:pt x="4355" y="213"/>
                    <a:pt x="4427" y="222"/>
                  </a:cubicBezTo>
                  <a:cubicBezTo>
                    <a:pt x="4367" y="181"/>
                    <a:pt x="4305" y="147"/>
                    <a:pt x="4243" y="116"/>
                  </a:cubicBezTo>
                  <a:cubicBezTo>
                    <a:pt x="4208" y="100"/>
                    <a:pt x="4177" y="88"/>
                    <a:pt x="4143" y="75"/>
                  </a:cubicBezTo>
                  <a:lnTo>
                    <a:pt x="4093" y="57"/>
                  </a:lnTo>
                  <a:lnTo>
                    <a:pt x="4040" y="44"/>
                  </a:lnTo>
                  <a:cubicBezTo>
                    <a:pt x="4006" y="35"/>
                    <a:pt x="3972" y="26"/>
                    <a:pt x="3937" y="19"/>
                  </a:cubicBezTo>
                  <a:cubicBezTo>
                    <a:pt x="3900" y="13"/>
                    <a:pt x="3866" y="10"/>
                    <a:pt x="3828" y="4"/>
                  </a:cubicBezTo>
                  <a:lnTo>
                    <a:pt x="3775" y="1"/>
                  </a:lnTo>
                  <a:close/>
                  <a:moveTo>
                    <a:pt x="2357" y="1344"/>
                  </a:moveTo>
                  <a:lnTo>
                    <a:pt x="2357" y="2048"/>
                  </a:lnTo>
                  <a:lnTo>
                    <a:pt x="1911" y="1886"/>
                  </a:lnTo>
                  <a:lnTo>
                    <a:pt x="1886" y="1958"/>
                  </a:lnTo>
                  <a:lnTo>
                    <a:pt x="2432" y="2158"/>
                  </a:lnTo>
                  <a:lnTo>
                    <a:pt x="2432" y="1344"/>
                  </a:lnTo>
                  <a:close/>
                  <a:moveTo>
                    <a:pt x="1169" y="2382"/>
                  </a:moveTo>
                  <a:lnTo>
                    <a:pt x="1144" y="2454"/>
                  </a:lnTo>
                  <a:cubicBezTo>
                    <a:pt x="1472" y="2569"/>
                    <a:pt x="1805" y="2606"/>
                    <a:pt x="2104" y="2606"/>
                  </a:cubicBezTo>
                  <a:cubicBezTo>
                    <a:pt x="2700" y="2606"/>
                    <a:pt x="3158" y="2454"/>
                    <a:pt x="3167" y="2454"/>
                  </a:cubicBezTo>
                  <a:lnTo>
                    <a:pt x="3142" y="2382"/>
                  </a:lnTo>
                  <a:cubicBezTo>
                    <a:pt x="3136" y="2384"/>
                    <a:pt x="2686" y="2532"/>
                    <a:pt x="2105" y="2532"/>
                  </a:cubicBezTo>
                  <a:cubicBezTo>
                    <a:pt x="1813" y="2532"/>
                    <a:pt x="1488" y="2495"/>
                    <a:pt x="1169" y="2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4"/>
            <p:cNvSpPr/>
            <p:nvPr/>
          </p:nvSpPr>
          <p:spPr>
            <a:xfrm>
              <a:off x="9324506" y="979123"/>
              <a:ext cx="539892" cy="211243"/>
            </a:xfrm>
            <a:custGeom>
              <a:rect b="b" l="l" r="r" t="t"/>
              <a:pathLst>
                <a:path extrusionOk="0" h="2447" w="6254">
                  <a:moveTo>
                    <a:pt x="2655" y="0"/>
                  </a:moveTo>
                  <a:cubicBezTo>
                    <a:pt x="1690" y="0"/>
                    <a:pt x="736" y="178"/>
                    <a:pt x="1" y="541"/>
                  </a:cubicBezTo>
                  <a:cubicBezTo>
                    <a:pt x="340" y="1021"/>
                    <a:pt x="1195" y="2062"/>
                    <a:pt x="2413" y="2374"/>
                  </a:cubicBezTo>
                  <a:cubicBezTo>
                    <a:pt x="2608" y="2424"/>
                    <a:pt x="2751" y="2446"/>
                    <a:pt x="2853" y="2446"/>
                  </a:cubicBezTo>
                  <a:cubicBezTo>
                    <a:pt x="3590" y="2446"/>
                    <a:pt x="2149" y="1286"/>
                    <a:pt x="2148" y="1286"/>
                  </a:cubicBezTo>
                  <a:lnTo>
                    <a:pt x="2148" y="1286"/>
                  </a:lnTo>
                  <a:cubicBezTo>
                    <a:pt x="2149" y="1286"/>
                    <a:pt x="4286" y="2180"/>
                    <a:pt x="6094" y="2180"/>
                  </a:cubicBezTo>
                  <a:cubicBezTo>
                    <a:pt x="6147" y="2180"/>
                    <a:pt x="6201" y="2179"/>
                    <a:pt x="6254" y="2178"/>
                  </a:cubicBezTo>
                  <a:cubicBezTo>
                    <a:pt x="5724" y="1617"/>
                    <a:pt x="4913" y="1105"/>
                    <a:pt x="3866" y="922"/>
                  </a:cubicBezTo>
                  <a:cubicBezTo>
                    <a:pt x="3866" y="922"/>
                    <a:pt x="6110" y="610"/>
                    <a:pt x="4377" y="195"/>
                  </a:cubicBezTo>
                  <a:cubicBezTo>
                    <a:pt x="3830" y="66"/>
                    <a:pt x="3241" y="0"/>
                    <a:pt x="2655" y="0"/>
                  </a:cubicBezTo>
                  <a:close/>
                </a:path>
              </a:pathLst>
            </a:custGeom>
            <a:solidFill>
              <a:srgbClr val="F9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4"/>
            <p:cNvSpPr/>
            <p:nvPr/>
          </p:nvSpPr>
          <p:spPr>
            <a:xfrm>
              <a:off x="9291183" y="1512881"/>
              <a:ext cx="406344" cy="72429"/>
            </a:xfrm>
            <a:custGeom>
              <a:rect b="b" l="l" r="r" t="t"/>
              <a:pathLst>
                <a:path extrusionOk="0" h="839" w="4707">
                  <a:moveTo>
                    <a:pt x="767" y="0"/>
                  </a:moveTo>
                  <a:cubicBezTo>
                    <a:pt x="343" y="0"/>
                    <a:pt x="0" y="187"/>
                    <a:pt x="0" y="421"/>
                  </a:cubicBezTo>
                  <a:cubicBezTo>
                    <a:pt x="0" y="652"/>
                    <a:pt x="343" y="839"/>
                    <a:pt x="767" y="839"/>
                  </a:cubicBezTo>
                  <a:cubicBezTo>
                    <a:pt x="1191" y="839"/>
                    <a:pt x="1537" y="652"/>
                    <a:pt x="1537" y="421"/>
                  </a:cubicBezTo>
                  <a:cubicBezTo>
                    <a:pt x="1537" y="187"/>
                    <a:pt x="1191" y="0"/>
                    <a:pt x="767" y="0"/>
                  </a:cubicBezTo>
                  <a:close/>
                  <a:moveTo>
                    <a:pt x="3937" y="0"/>
                  </a:moveTo>
                  <a:cubicBezTo>
                    <a:pt x="3513" y="0"/>
                    <a:pt x="3170" y="187"/>
                    <a:pt x="3170" y="421"/>
                  </a:cubicBezTo>
                  <a:cubicBezTo>
                    <a:pt x="3170" y="652"/>
                    <a:pt x="3513" y="839"/>
                    <a:pt x="3937" y="839"/>
                  </a:cubicBezTo>
                  <a:cubicBezTo>
                    <a:pt x="4361" y="839"/>
                    <a:pt x="4707" y="652"/>
                    <a:pt x="4707" y="421"/>
                  </a:cubicBezTo>
                  <a:cubicBezTo>
                    <a:pt x="4707" y="187"/>
                    <a:pt x="4361" y="0"/>
                    <a:pt x="3937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4"/>
            <p:cNvSpPr/>
            <p:nvPr/>
          </p:nvSpPr>
          <p:spPr>
            <a:xfrm>
              <a:off x="8947257" y="1950903"/>
              <a:ext cx="1107150" cy="1818575"/>
            </a:xfrm>
            <a:custGeom>
              <a:rect b="b" l="l" r="r" t="t"/>
              <a:pathLst>
                <a:path extrusionOk="0" h="21066" w="12825">
                  <a:moveTo>
                    <a:pt x="3972" y="1"/>
                  </a:moveTo>
                  <a:lnTo>
                    <a:pt x="2507" y="739"/>
                  </a:lnTo>
                  <a:cubicBezTo>
                    <a:pt x="2148" y="1578"/>
                    <a:pt x="1724" y="2834"/>
                    <a:pt x="1768" y="4003"/>
                  </a:cubicBezTo>
                  <a:lnTo>
                    <a:pt x="2977" y="4324"/>
                  </a:lnTo>
                  <a:lnTo>
                    <a:pt x="1519" y="5639"/>
                  </a:lnTo>
                  <a:cubicBezTo>
                    <a:pt x="1519" y="5639"/>
                    <a:pt x="2373" y="8700"/>
                    <a:pt x="6356" y="9321"/>
                  </a:cubicBezTo>
                  <a:cubicBezTo>
                    <a:pt x="10340" y="8700"/>
                    <a:pt x="11191" y="5639"/>
                    <a:pt x="11191" y="5639"/>
                  </a:cubicBezTo>
                  <a:lnTo>
                    <a:pt x="9735" y="4324"/>
                  </a:lnTo>
                  <a:lnTo>
                    <a:pt x="10945" y="4003"/>
                  </a:lnTo>
                  <a:cubicBezTo>
                    <a:pt x="10985" y="2834"/>
                    <a:pt x="10561" y="1578"/>
                    <a:pt x="10203" y="739"/>
                  </a:cubicBezTo>
                  <a:lnTo>
                    <a:pt x="8738" y="1"/>
                  </a:lnTo>
                  <a:lnTo>
                    <a:pt x="6356" y="764"/>
                  </a:lnTo>
                  <a:lnTo>
                    <a:pt x="3972" y="1"/>
                  </a:lnTo>
                  <a:close/>
                  <a:moveTo>
                    <a:pt x="7547" y="11524"/>
                  </a:moveTo>
                  <a:lnTo>
                    <a:pt x="7547" y="12525"/>
                  </a:lnTo>
                  <a:lnTo>
                    <a:pt x="11805" y="12525"/>
                  </a:lnTo>
                  <a:lnTo>
                    <a:pt x="11805" y="11524"/>
                  </a:lnTo>
                  <a:close/>
                  <a:moveTo>
                    <a:pt x="3018" y="18023"/>
                  </a:moveTo>
                  <a:cubicBezTo>
                    <a:pt x="3018" y="18023"/>
                    <a:pt x="1562" y="19560"/>
                    <a:pt x="1" y="19782"/>
                  </a:cubicBezTo>
                  <a:lnTo>
                    <a:pt x="19" y="21066"/>
                  </a:lnTo>
                  <a:cubicBezTo>
                    <a:pt x="624" y="20919"/>
                    <a:pt x="1858" y="20514"/>
                    <a:pt x="3018" y="19473"/>
                  </a:cubicBezTo>
                  <a:lnTo>
                    <a:pt x="3018" y="18023"/>
                  </a:lnTo>
                  <a:close/>
                  <a:moveTo>
                    <a:pt x="9807" y="18023"/>
                  </a:moveTo>
                  <a:lnTo>
                    <a:pt x="9807" y="19473"/>
                  </a:lnTo>
                  <a:cubicBezTo>
                    <a:pt x="10970" y="20514"/>
                    <a:pt x="12201" y="20919"/>
                    <a:pt x="12805" y="21066"/>
                  </a:cubicBezTo>
                  <a:lnTo>
                    <a:pt x="12824" y="19782"/>
                  </a:lnTo>
                  <a:cubicBezTo>
                    <a:pt x="11263" y="19560"/>
                    <a:pt x="9807" y="18023"/>
                    <a:pt x="9807" y="18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4"/>
            <p:cNvSpPr/>
            <p:nvPr/>
          </p:nvSpPr>
          <p:spPr>
            <a:xfrm>
              <a:off x="9231963" y="1950903"/>
              <a:ext cx="527720" cy="804659"/>
            </a:xfrm>
            <a:custGeom>
              <a:rect b="b" l="l" r="r" t="t"/>
              <a:pathLst>
                <a:path extrusionOk="0" h="9321" w="6113">
                  <a:moveTo>
                    <a:pt x="674" y="1"/>
                  </a:moveTo>
                  <a:lnTo>
                    <a:pt x="674" y="1"/>
                  </a:lnTo>
                  <a:cubicBezTo>
                    <a:pt x="674" y="1"/>
                    <a:pt x="1" y="4517"/>
                    <a:pt x="3058" y="9321"/>
                  </a:cubicBezTo>
                  <a:cubicBezTo>
                    <a:pt x="6113" y="4517"/>
                    <a:pt x="5440" y="1"/>
                    <a:pt x="5440" y="1"/>
                  </a:cubicBezTo>
                  <a:lnTo>
                    <a:pt x="5440" y="1"/>
                  </a:lnTo>
                  <a:lnTo>
                    <a:pt x="3058" y="76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4"/>
            <p:cNvSpPr/>
            <p:nvPr/>
          </p:nvSpPr>
          <p:spPr>
            <a:xfrm>
              <a:off x="9290061" y="1877957"/>
              <a:ext cx="411523" cy="283500"/>
            </a:xfrm>
            <a:custGeom>
              <a:rect b="b" l="l" r="r" t="t"/>
              <a:pathLst>
                <a:path extrusionOk="0" h="3284" w="4767">
                  <a:moveTo>
                    <a:pt x="596" y="1"/>
                  </a:moveTo>
                  <a:lnTo>
                    <a:pt x="1" y="846"/>
                  </a:lnTo>
                  <a:lnTo>
                    <a:pt x="518" y="3283"/>
                  </a:lnTo>
                  <a:lnTo>
                    <a:pt x="2385" y="1609"/>
                  </a:lnTo>
                  <a:lnTo>
                    <a:pt x="596" y="1"/>
                  </a:lnTo>
                  <a:close/>
                  <a:moveTo>
                    <a:pt x="4153" y="1"/>
                  </a:moveTo>
                  <a:lnTo>
                    <a:pt x="2385" y="1609"/>
                  </a:lnTo>
                  <a:lnTo>
                    <a:pt x="4252" y="3283"/>
                  </a:lnTo>
                  <a:lnTo>
                    <a:pt x="4767" y="846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4"/>
            <p:cNvSpPr/>
            <p:nvPr/>
          </p:nvSpPr>
          <p:spPr>
            <a:xfrm>
              <a:off x="9392100" y="2016857"/>
              <a:ext cx="207531" cy="738704"/>
            </a:xfrm>
            <a:custGeom>
              <a:rect b="b" l="l" r="r" t="t"/>
              <a:pathLst>
                <a:path extrusionOk="0" h="8557" w="2404">
                  <a:moveTo>
                    <a:pt x="1210" y="2017"/>
                  </a:moveTo>
                  <a:lnTo>
                    <a:pt x="1203" y="2058"/>
                  </a:lnTo>
                  <a:lnTo>
                    <a:pt x="1194" y="2017"/>
                  </a:lnTo>
                  <a:close/>
                  <a:moveTo>
                    <a:pt x="1188" y="0"/>
                  </a:moveTo>
                  <a:lnTo>
                    <a:pt x="1188" y="16"/>
                  </a:lnTo>
                  <a:lnTo>
                    <a:pt x="265" y="839"/>
                  </a:lnTo>
                  <a:lnTo>
                    <a:pt x="505" y="2017"/>
                  </a:lnTo>
                  <a:cubicBezTo>
                    <a:pt x="505" y="2017"/>
                    <a:pt x="97" y="3498"/>
                    <a:pt x="0" y="6281"/>
                  </a:cubicBezTo>
                  <a:cubicBezTo>
                    <a:pt x="315" y="7020"/>
                    <a:pt x="711" y="7784"/>
                    <a:pt x="1203" y="8557"/>
                  </a:cubicBezTo>
                  <a:cubicBezTo>
                    <a:pt x="1693" y="7784"/>
                    <a:pt x="2089" y="7020"/>
                    <a:pt x="2403" y="6281"/>
                  </a:cubicBezTo>
                  <a:cubicBezTo>
                    <a:pt x="2307" y="3498"/>
                    <a:pt x="1898" y="2017"/>
                    <a:pt x="1898" y="2017"/>
                  </a:cubicBezTo>
                  <a:lnTo>
                    <a:pt x="1883" y="2017"/>
                  </a:lnTo>
                  <a:lnTo>
                    <a:pt x="2123" y="839"/>
                  </a:lnTo>
                  <a:lnTo>
                    <a:pt x="1203" y="16"/>
                  </a:lnTo>
                  <a:lnTo>
                    <a:pt x="1203" y="0"/>
                  </a:lnTo>
                  <a:lnTo>
                    <a:pt x="1194" y="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4"/>
            <p:cNvSpPr/>
            <p:nvPr/>
          </p:nvSpPr>
          <p:spPr>
            <a:xfrm>
              <a:off x="9061381" y="860424"/>
              <a:ext cx="879159" cy="408156"/>
            </a:xfrm>
            <a:custGeom>
              <a:rect b="b" l="l" r="r" t="t"/>
              <a:pathLst>
                <a:path extrusionOk="0" h="4728" w="10184">
                  <a:moveTo>
                    <a:pt x="4973" y="0"/>
                  </a:moveTo>
                  <a:cubicBezTo>
                    <a:pt x="4602" y="0"/>
                    <a:pt x="3431" y="56"/>
                    <a:pt x="2522" y="716"/>
                  </a:cubicBezTo>
                  <a:cubicBezTo>
                    <a:pt x="1428" y="1508"/>
                    <a:pt x="1141" y="1558"/>
                    <a:pt x="571" y="1907"/>
                  </a:cubicBezTo>
                  <a:cubicBezTo>
                    <a:pt x="0" y="2253"/>
                    <a:pt x="524" y="4173"/>
                    <a:pt x="1459" y="4728"/>
                  </a:cubicBezTo>
                  <a:lnTo>
                    <a:pt x="5090" y="4538"/>
                  </a:lnTo>
                  <a:lnTo>
                    <a:pt x="8725" y="4728"/>
                  </a:lnTo>
                  <a:cubicBezTo>
                    <a:pt x="9660" y="4173"/>
                    <a:pt x="10184" y="2253"/>
                    <a:pt x="9613" y="1907"/>
                  </a:cubicBezTo>
                  <a:cubicBezTo>
                    <a:pt x="9040" y="1558"/>
                    <a:pt x="8756" y="1508"/>
                    <a:pt x="7662" y="716"/>
                  </a:cubicBezTo>
                  <a:cubicBezTo>
                    <a:pt x="6751" y="56"/>
                    <a:pt x="5579" y="0"/>
                    <a:pt x="5208" y="0"/>
                  </a:cubicBezTo>
                  <a:cubicBezTo>
                    <a:pt x="5133" y="0"/>
                    <a:pt x="5090" y="2"/>
                    <a:pt x="5090" y="2"/>
                  </a:cubicBezTo>
                  <a:cubicBezTo>
                    <a:pt x="5090" y="2"/>
                    <a:pt x="5048" y="0"/>
                    <a:pt x="4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4"/>
            <p:cNvSpPr/>
            <p:nvPr/>
          </p:nvSpPr>
          <p:spPr>
            <a:xfrm>
              <a:off x="9530913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" y="1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2" y="365"/>
                    <a:pt x="2553" y="284"/>
                    <a:pt x="2553" y="181"/>
                  </a:cubicBezTo>
                  <a:cubicBezTo>
                    <a:pt x="2553" y="82"/>
                    <a:pt x="2472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4"/>
            <p:cNvSpPr/>
            <p:nvPr/>
          </p:nvSpPr>
          <p:spPr>
            <a:xfrm>
              <a:off x="9502080" y="1060529"/>
              <a:ext cx="220739" cy="31596"/>
            </a:xfrm>
            <a:custGeom>
              <a:rect b="b" l="l" r="r" t="t"/>
              <a:pathLst>
                <a:path extrusionOk="0" h="366" w="2557">
                  <a:moveTo>
                    <a:pt x="1" y="0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3" y="365"/>
                    <a:pt x="2557" y="284"/>
                    <a:pt x="2557" y="181"/>
                  </a:cubicBezTo>
                  <a:cubicBezTo>
                    <a:pt x="2557" y="81"/>
                    <a:pt x="2473" y="0"/>
                    <a:pt x="2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4"/>
            <p:cNvSpPr/>
            <p:nvPr/>
          </p:nvSpPr>
          <p:spPr>
            <a:xfrm>
              <a:off x="9502080" y="1092039"/>
              <a:ext cx="189316" cy="31510"/>
            </a:xfrm>
            <a:custGeom>
              <a:rect b="b" l="l" r="r" t="t"/>
              <a:pathLst>
                <a:path extrusionOk="0" h="365" w="2193">
                  <a:moveTo>
                    <a:pt x="1" y="0"/>
                  </a:moveTo>
                  <a:lnTo>
                    <a:pt x="1" y="365"/>
                  </a:lnTo>
                  <a:lnTo>
                    <a:pt x="2008" y="365"/>
                  </a:lnTo>
                  <a:cubicBezTo>
                    <a:pt x="2108" y="365"/>
                    <a:pt x="2192" y="284"/>
                    <a:pt x="2192" y="181"/>
                  </a:cubicBezTo>
                  <a:cubicBezTo>
                    <a:pt x="2192" y="81"/>
                    <a:pt x="2108" y="0"/>
                    <a:pt x="2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4"/>
            <p:cNvSpPr/>
            <p:nvPr/>
          </p:nvSpPr>
          <p:spPr>
            <a:xfrm>
              <a:off x="9250264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1" y="1"/>
                  </a:moveTo>
                  <a:cubicBezTo>
                    <a:pt x="81" y="1"/>
                    <a:pt x="0" y="82"/>
                    <a:pt x="0" y="181"/>
                  </a:cubicBezTo>
                  <a:cubicBezTo>
                    <a:pt x="0" y="284"/>
                    <a:pt x="81" y="365"/>
                    <a:pt x="181" y="365"/>
                  </a:cubicBezTo>
                  <a:lnTo>
                    <a:pt x="2553" y="3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4"/>
            <p:cNvSpPr/>
            <p:nvPr/>
          </p:nvSpPr>
          <p:spPr>
            <a:xfrm>
              <a:off x="9279011" y="1060529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2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2" y="365"/>
                  </a:cubicBezTo>
                  <a:lnTo>
                    <a:pt x="2554" y="365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4"/>
            <p:cNvSpPr/>
            <p:nvPr/>
          </p:nvSpPr>
          <p:spPr>
            <a:xfrm>
              <a:off x="9310521" y="1092039"/>
              <a:ext cx="188971" cy="31510"/>
            </a:xfrm>
            <a:custGeom>
              <a:rect b="b" l="l" r="r" t="t"/>
              <a:pathLst>
                <a:path extrusionOk="0" h="365" w="2189">
                  <a:moveTo>
                    <a:pt x="181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1" y="365"/>
                  </a:cubicBezTo>
                  <a:lnTo>
                    <a:pt x="2189" y="36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4"/>
            <p:cNvSpPr/>
            <p:nvPr/>
          </p:nvSpPr>
          <p:spPr>
            <a:xfrm>
              <a:off x="9433278" y="1008302"/>
              <a:ext cx="132944" cy="133031"/>
            </a:xfrm>
            <a:custGeom>
              <a:rect b="b" l="l" r="r" t="t"/>
              <a:pathLst>
                <a:path extrusionOk="0" h="1541" w="1540">
                  <a:moveTo>
                    <a:pt x="770" y="1"/>
                  </a:moveTo>
                  <a:cubicBezTo>
                    <a:pt x="343" y="1"/>
                    <a:pt x="0" y="347"/>
                    <a:pt x="0" y="771"/>
                  </a:cubicBezTo>
                  <a:cubicBezTo>
                    <a:pt x="0" y="1198"/>
                    <a:pt x="343" y="1540"/>
                    <a:pt x="770" y="1540"/>
                  </a:cubicBezTo>
                  <a:cubicBezTo>
                    <a:pt x="1194" y="1540"/>
                    <a:pt x="1540" y="1198"/>
                    <a:pt x="1540" y="771"/>
                  </a:cubicBezTo>
                  <a:cubicBezTo>
                    <a:pt x="1540" y="347"/>
                    <a:pt x="119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4"/>
            <p:cNvSpPr/>
            <p:nvPr/>
          </p:nvSpPr>
          <p:spPr>
            <a:xfrm>
              <a:off x="9187332" y="1202364"/>
              <a:ext cx="627256" cy="92457"/>
            </a:xfrm>
            <a:custGeom>
              <a:rect b="b" l="l" r="r" t="t"/>
              <a:pathLst>
                <a:path extrusionOk="0" h="1071" w="7266">
                  <a:moveTo>
                    <a:pt x="3572" y="1"/>
                  </a:moveTo>
                  <a:cubicBezTo>
                    <a:pt x="2382" y="1"/>
                    <a:pt x="1095" y="201"/>
                    <a:pt x="0" y="767"/>
                  </a:cubicBezTo>
                  <a:cubicBezTo>
                    <a:pt x="0" y="767"/>
                    <a:pt x="1579" y="1070"/>
                    <a:pt x="3732" y="1070"/>
                  </a:cubicBezTo>
                  <a:cubicBezTo>
                    <a:pt x="4809" y="1070"/>
                    <a:pt x="6028" y="994"/>
                    <a:pt x="7266" y="767"/>
                  </a:cubicBezTo>
                  <a:cubicBezTo>
                    <a:pt x="6842" y="428"/>
                    <a:pt x="5311" y="1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8" name="Google Shape;1268;p74"/>
          <p:cNvSpPr/>
          <p:nvPr/>
        </p:nvSpPr>
        <p:spPr>
          <a:xfrm flipH="1">
            <a:off x="2420162" y="477673"/>
            <a:ext cx="1496729" cy="512216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74"/>
          <p:cNvSpPr/>
          <p:nvPr/>
        </p:nvSpPr>
        <p:spPr>
          <a:xfrm flipH="1">
            <a:off x="8006349" y="7515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74"/>
          <p:cNvSpPr/>
          <p:nvPr/>
        </p:nvSpPr>
        <p:spPr>
          <a:xfrm flipH="1">
            <a:off x="899049" y="1995205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6" name="Google Shape;1276;p75"/>
          <p:cNvSpPr txBox="1"/>
          <p:nvPr>
            <p:ph idx="1" type="subTitle"/>
          </p:nvPr>
        </p:nvSpPr>
        <p:spPr>
          <a:xfrm>
            <a:off x="1281300" y="1334250"/>
            <a:ext cx="65814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insights gained from the project can be utilized by the airline industry to improve their services and meet customer expectations.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identifying the areas where customers are dissatisfied, the airline companies can make improvements to provide better services to their customers, ultimately leading to higher customer satisfaction and loyalty.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Overall, the project demonstrated the potential of machine learning techniques to analyze customer feedback data and predict customer satisfaction levels.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6"/>
          <p:cNvSpPr txBox="1"/>
          <p:nvPr>
            <p:ph idx="2" type="title"/>
          </p:nvPr>
        </p:nvSpPr>
        <p:spPr>
          <a:xfrm>
            <a:off x="1707679" y="1489925"/>
            <a:ext cx="147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282" name="Google Shape;1282;p76"/>
          <p:cNvSpPr txBox="1"/>
          <p:nvPr>
            <p:ph type="title"/>
          </p:nvPr>
        </p:nvSpPr>
        <p:spPr>
          <a:xfrm>
            <a:off x="1034475" y="2255525"/>
            <a:ext cx="3386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References</a:t>
            </a:r>
            <a:endParaRPr sz="3500"/>
          </a:p>
        </p:txBody>
      </p:sp>
      <p:grpSp>
        <p:nvGrpSpPr>
          <p:cNvPr id="1283" name="Google Shape;1283;p76"/>
          <p:cNvGrpSpPr/>
          <p:nvPr/>
        </p:nvGrpSpPr>
        <p:grpSpPr>
          <a:xfrm>
            <a:off x="4329056" y="1269995"/>
            <a:ext cx="1316573" cy="1759294"/>
            <a:chOff x="7952425" y="1416800"/>
            <a:chExt cx="1098517" cy="1467913"/>
          </a:xfrm>
        </p:grpSpPr>
        <p:sp>
          <p:nvSpPr>
            <p:cNvPr id="1284" name="Google Shape;1284;p76"/>
            <p:cNvSpPr/>
            <p:nvPr/>
          </p:nvSpPr>
          <p:spPr>
            <a:xfrm>
              <a:off x="7952425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5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5" y="17004"/>
                    <a:pt x="4901" y="17004"/>
                  </a:cubicBezTo>
                  <a:lnTo>
                    <a:pt x="7825" y="17004"/>
                  </a:lnTo>
                  <a:cubicBezTo>
                    <a:pt x="10521" y="17004"/>
                    <a:pt x="12725" y="14800"/>
                    <a:pt x="12725" y="12104"/>
                  </a:cubicBezTo>
                  <a:lnTo>
                    <a:pt x="12725" y="4900"/>
                  </a:lnTo>
                  <a:cubicBezTo>
                    <a:pt x="12725" y="2207"/>
                    <a:pt x="10521" y="0"/>
                    <a:pt x="7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6"/>
            <p:cNvSpPr/>
            <p:nvPr/>
          </p:nvSpPr>
          <p:spPr>
            <a:xfrm>
              <a:off x="8052564" y="1550520"/>
              <a:ext cx="898324" cy="1200470"/>
            </a:xfrm>
            <a:custGeom>
              <a:rect b="b" l="l" r="r" t="t"/>
              <a:pathLst>
                <a:path extrusionOk="0" h="13906" w="10406">
                  <a:moveTo>
                    <a:pt x="4006" y="1"/>
                  </a:moveTo>
                  <a:cubicBezTo>
                    <a:pt x="1802" y="1"/>
                    <a:pt x="1" y="1805"/>
                    <a:pt x="1" y="4009"/>
                  </a:cubicBezTo>
                  <a:lnTo>
                    <a:pt x="1" y="9900"/>
                  </a:lnTo>
                  <a:cubicBezTo>
                    <a:pt x="1" y="12104"/>
                    <a:pt x="1802" y="13906"/>
                    <a:pt x="4006" y="13906"/>
                  </a:cubicBezTo>
                  <a:lnTo>
                    <a:pt x="6397" y="13906"/>
                  </a:lnTo>
                  <a:cubicBezTo>
                    <a:pt x="8604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4" y="1"/>
                    <a:pt x="6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6"/>
            <p:cNvSpPr/>
            <p:nvPr/>
          </p:nvSpPr>
          <p:spPr>
            <a:xfrm>
              <a:off x="8102116" y="1616733"/>
              <a:ext cx="799220" cy="1068044"/>
            </a:xfrm>
            <a:custGeom>
              <a:rect b="b" l="l" r="r" t="t"/>
              <a:pathLst>
                <a:path extrusionOk="0" h="12372" w="9258">
                  <a:moveTo>
                    <a:pt x="3566" y="0"/>
                  </a:moveTo>
                  <a:cubicBezTo>
                    <a:pt x="1605" y="0"/>
                    <a:pt x="0" y="1606"/>
                    <a:pt x="0" y="3566"/>
                  </a:cubicBezTo>
                  <a:lnTo>
                    <a:pt x="0" y="8806"/>
                  </a:lnTo>
                  <a:cubicBezTo>
                    <a:pt x="0" y="10767"/>
                    <a:pt x="1605" y="12372"/>
                    <a:pt x="3566" y="12372"/>
                  </a:cubicBezTo>
                  <a:lnTo>
                    <a:pt x="5692" y="12372"/>
                  </a:lnTo>
                  <a:cubicBezTo>
                    <a:pt x="7652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2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6"/>
            <p:cNvSpPr/>
            <p:nvPr/>
          </p:nvSpPr>
          <p:spPr>
            <a:xfrm>
              <a:off x="8101253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2" y="1"/>
                  </a:moveTo>
                  <a:cubicBezTo>
                    <a:pt x="1986" y="1"/>
                    <a:pt x="702" y="789"/>
                    <a:pt x="1" y="1961"/>
                  </a:cubicBezTo>
                  <a:lnTo>
                    <a:pt x="9277" y="1961"/>
                  </a:lnTo>
                  <a:cubicBezTo>
                    <a:pt x="8576" y="789"/>
                    <a:pt x="7291" y="1"/>
                    <a:pt x="58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6"/>
            <p:cNvSpPr/>
            <p:nvPr/>
          </p:nvSpPr>
          <p:spPr>
            <a:xfrm>
              <a:off x="8367140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6"/>
            <p:cNvSpPr/>
            <p:nvPr/>
          </p:nvSpPr>
          <p:spPr>
            <a:xfrm>
              <a:off x="8102116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1873" y="1"/>
                  </a:moveTo>
                  <a:cubicBezTo>
                    <a:pt x="1471" y="1"/>
                    <a:pt x="1144" y="325"/>
                    <a:pt x="1144" y="730"/>
                  </a:cubicBezTo>
                  <a:cubicBezTo>
                    <a:pt x="1144" y="758"/>
                    <a:pt x="1147" y="786"/>
                    <a:pt x="1150" y="814"/>
                  </a:cubicBezTo>
                  <a:cubicBezTo>
                    <a:pt x="1066" y="758"/>
                    <a:pt x="969" y="727"/>
                    <a:pt x="860" y="727"/>
                  </a:cubicBezTo>
                  <a:cubicBezTo>
                    <a:pt x="580" y="727"/>
                    <a:pt x="352" y="954"/>
                    <a:pt x="352" y="1235"/>
                  </a:cubicBezTo>
                  <a:cubicBezTo>
                    <a:pt x="352" y="1263"/>
                    <a:pt x="355" y="1291"/>
                    <a:pt x="362" y="1319"/>
                  </a:cubicBezTo>
                  <a:cubicBezTo>
                    <a:pt x="256" y="1251"/>
                    <a:pt x="134" y="1207"/>
                    <a:pt x="0" y="1198"/>
                  </a:cubicBezTo>
                  <a:lnTo>
                    <a:pt x="0" y="2619"/>
                  </a:lnTo>
                  <a:cubicBezTo>
                    <a:pt x="0" y="4580"/>
                    <a:pt x="1605" y="6185"/>
                    <a:pt x="3566" y="6185"/>
                  </a:cubicBezTo>
                  <a:lnTo>
                    <a:pt x="4408" y="6185"/>
                  </a:lnTo>
                  <a:cubicBezTo>
                    <a:pt x="5302" y="5923"/>
                    <a:pt x="6187" y="5664"/>
                    <a:pt x="6187" y="5664"/>
                  </a:cubicBezTo>
                  <a:lnTo>
                    <a:pt x="6187" y="4605"/>
                  </a:lnTo>
                  <a:lnTo>
                    <a:pt x="5567" y="3392"/>
                  </a:lnTo>
                  <a:cubicBezTo>
                    <a:pt x="5583" y="3392"/>
                    <a:pt x="5601" y="3395"/>
                    <a:pt x="5617" y="3395"/>
                  </a:cubicBezTo>
                  <a:cubicBezTo>
                    <a:pt x="5897" y="3395"/>
                    <a:pt x="6125" y="3168"/>
                    <a:pt x="6125" y="2887"/>
                  </a:cubicBezTo>
                  <a:cubicBezTo>
                    <a:pt x="6125" y="2603"/>
                    <a:pt x="5897" y="2376"/>
                    <a:pt x="5617" y="2376"/>
                  </a:cubicBezTo>
                  <a:cubicBezTo>
                    <a:pt x="5589" y="2376"/>
                    <a:pt x="5561" y="2379"/>
                    <a:pt x="5536" y="2385"/>
                  </a:cubicBezTo>
                  <a:cubicBezTo>
                    <a:pt x="5580" y="2292"/>
                    <a:pt x="5604" y="2186"/>
                    <a:pt x="5604" y="2074"/>
                  </a:cubicBezTo>
                  <a:cubicBezTo>
                    <a:pt x="5604" y="1671"/>
                    <a:pt x="5277" y="1344"/>
                    <a:pt x="4875" y="1344"/>
                  </a:cubicBezTo>
                  <a:cubicBezTo>
                    <a:pt x="4607" y="1344"/>
                    <a:pt x="4376" y="1488"/>
                    <a:pt x="4249" y="1703"/>
                  </a:cubicBezTo>
                  <a:cubicBezTo>
                    <a:pt x="4155" y="1578"/>
                    <a:pt x="4009" y="1497"/>
                    <a:pt x="3843" y="1497"/>
                  </a:cubicBezTo>
                  <a:cubicBezTo>
                    <a:pt x="3740" y="1497"/>
                    <a:pt x="3647" y="1528"/>
                    <a:pt x="3569" y="1578"/>
                  </a:cubicBezTo>
                  <a:cubicBezTo>
                    <a:pt x="3575" y="1531"/>
                    <a:pt x="3582" y="1484"/>
                    <a:pt x="3582" y="1438"/>
                  </a:cubicBezTo>
                  <a:cubicBezTo>
                    <a:pt x="3582" y="1032"/>
                    <a:pt x="3254" y="708"/>
                    <a:pt x="2852" y="708"/>
                  </a:cubicBezTo>
                  <a:cubicBezTo>
                    <a:pt x="2765" y="708"/>
                    <a:pt x="2681" y="724"/>
                    <a:pt x="2603" y="752"/>
                  </a:cubicBezTo>
                  <a:cubicBezTo>
                    <a:pt x="2603" y="743"/>
                    <a:pt x="2603" y="736"/>
                    <a:pt x="2603" y="730"/>
                  </a:cubicBezTo>
                  <a:cubicBezTo>
                    <a:pt x="2603" y="325"/>
                    <a:pt x="2275" y="1"/>
                    <a:pt x="1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6"/>
            <p:cNvSpPr/>
            <p:nvPr/>
          </p:nvSpPr>
          <p:spPr>
            <a:xfrm>
              <a:off x="8193795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4443" y="1"/>
                  </a:moveTo>
                  <a:cubicBezTo>
                    <a:pt x="4178" y="1"/>
                    <a:pt x="3960" y="203"/>
                    <a:pt x="3938" y="462"/>
                  </a:cubicBezTo>
                  <a:cubicBezTo>
                    <a:pt x="3866" y="422"/>
                    <a:pt x="3782" y="400"/>
                    <a:pt x="3695" y="400"/>
                  </a:cubicBezTo>
                  <a:cubicBezTo>
                    <a:pt x="3414" y="400"/>
                    <a:pt x="3187" y="627"/>
                    <a:pt x="3187" y="908"/>
                  </a:cubicBezTo>
                  <a:cubicBezTo>
                    <a:pt x="3187" y="958"/>
                    <a:pt x="3193" y="1008"/>
                    <a:pt x="3208" y="1051"/>
                  </a:cubicBezTo>
                  <a:cubicBezTo>
                    <a:pt x="3127" y="1020"/>
                    <a:pt x="3040" y="1005"/>
                    <a:pt x="2950" y="1005"/>
                  </a:cubicBezTo>
                  <a:cubicBezTo>
                    <a:pt x="2548" y="1005"/>
                    <a:pt x="2220" y="1332"/>
                    <a:pt x="2220" y="1734"/>
                  </a:cubicBezTo>
                  <a:cubicBezTo>
                    <a:pt x="2220" y="1887"/>
                    <a:pt x="2267" y="2027"/>
                    <a:pt x="2348" y="2145"/>
                  </a:cubicBezTo>
                  <a:cubicBezTo>
                    <a:pt x="2286" y="2117"/>
                    <a:pt x="2220" y="2105"/>
                    <a:pt x="2149" y="2105"/>
                  </a:cubicBezTo>
                  <a:cubicBezTo>
                    <a:pt x="1946" y="2105"/>
                    <a:pt x="1768" y="2223"/>
                    <a:pt x="1687" y="2398"/>
                  </a:cubicBezTo>
                  <a:cubicBezTo>
                    <a:pt x="1569" y="2155"/>
                    <a:pt x="1323" y="1990"/>
                    <a:pt x="1033" y="1990"/>
                  </a:cubicBezTo>
                  <a:cubicBezTo>
                    <a:pt x="715" y="1990"/>
                    <a:pt x="444" y="2195"/>
                    <a:pt x="347" y="2479"/>
                  </a:cubicBezTo>
                  <a:cubicBezTo>
                    <a:pt x="272" y="2357"/>
                    <a:pt x="147" y="2270"/>
                    <a:pt x="1" y="2245"/>
                  </a:cubicBezTo>
                  <a:lnTo>
                    <a:pt x="1" y="2245"/>
                  </a:lnTo>
                  <a:cubicBezTo>
                    <a:pt x="646" y="2881"/>
                    <a:pt x="1531" y="3277"/>
                    <a:pt x="2504" y="3277"/>
                  </a:cubicBezTo>
                  <a:lnTo>
                    <a:pt x="4630" y="3277"/>
                  </a:lnTo>
                  <a:cubicBezTo>
                    <a:pt x="6304" y="3277"/>
                    <a:pt x="7716" y="2108"/>
                    <a:pt x="8096" y="549"/>
                  </a:cubicBezTo>
                  <a:lnTo>
                    <a:pt x="8096" y="549"/>
                  </a:lnTo>
                  <a:cubicBezTo>
                    <a:pt x="7778" y="627"/>
                    <a:pt x="7541" y="914"/>
                    <a:pt x="7541" y="1254"/>
                  </a:cubicBezTo>
                  <a:cubicBezTo>
                    <a:pt x="7541" y="1273"/>
                    <a:pt x="7544" y="1288"/>
                    <a:pt x="7544" y="1304"/>
                  </a:cubicBezTo>
                  <a:cubicBezTo>
                    <a:pt x="7494" y="1288"/>
                    <a:pt x="7444" y="1279"/>
                    <a:pt x="7391" y="1279"/>
                  </a:cubicBezTo>
                  <a:cubicBezTo>
                    <a:pt x="7273" y="1279"/>
                    <a:pt x="7164" y="1319"/>
                    <a:pt x="7077" y="1388"/>
                  </a:cubicBezTo>
                  <a:cubicBezTo>
                    <a:pt x="7080" y="1369"/>
                    <a:pt x="7080" y="1354"/>
                    <a:pt x="7080" y="1335"/>
                  </a:cubicBezTo>
                  <a:cubicBezTo>
                    <a:pt x="7080" y="1054"/>
                    <a:pt x="6852" y="827"/>
                    <a:pt x="6572" y="827"/>
                  </a:cubicBezTo>
                  <a:cubicBezTo>
                    <a:pt x="6469" y="827"/>
                    <a:pt x="6375" y="858"/>
                    <a:pt x="6297" y="908"/>
                  </a:cubicBezTo>
                  <a:cubicBezTo>
                    <a:pt x="6307" y="858"/>
                    <a:pt x="6313" y="805"/>
                    <a:pt x="6313" y="749"/>
                  </a:cubicBezTo>
                  <a:cubicBezTo>
                    <a:pt x="6313" y="347"/>
                    <a:pt x="5986" y="20"/>
                    <a:pt x="5584" y="20"/>
                  </a:cubicBezTo>
                  <a:cubicBezTo>
                    <a:pt x="5306" y="20"/>
                    <a:pt x="5063" y="175"/>
                    <a:pt x="4941" y="406"/>
                  </a:cubicBezTo>
                  <a:cubicBezTo>
                    <a:pt x="4892" y="175"/>
                    <a:pt x="4689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76"/>
          <p:cNvGrpSpPr/>
          <p:nvPr/>
        </p:nvGrpSpPr>
        <p:grpSpPr>
          <a:xfrm>
            <a:off x="6689768" y="1269995"/>
            <a:ext cx="1316573" cy="1759294"/>
            <a:chOff x="9922147" y="1416800"/>
            <a:chExt cx="1098517" cy="1467913"/>
          </a:xfrm>
        </p:grpSpPr>
        <p:sp>
          <p:nvSpPr>
            <p:cNvPr id="1292" name="Google Shape;1292;p76"/>
            <p:cNvSpPr/>
            <p:nvPr/>
          </p:nvSpPr>
          <p:spPr>
            <a:xfrm>
              <a:off x="9922147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4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4" y="17004"/>
                    <a:pt x="4901" y="17004"/>
                  </a:cubicBezTo>
                  <a:lnTo>
                    <a:pt x="7824" y="17004"/>
                  </a:lnTo>
                  <a:cubicBezTo>
                    <a:pt x="10521" y="17004"/>
                    <a:pt x="12724" y="14800"/>
                    <a:pt x="12724" y="12104"/>
                  </a:cubicBezTo>
                  <a:lnTo>
                    <a:pt x="12724" y="4900"/>
                  </a:lnTo>
                  <a:cubicBezTo>
                    <a:pt x="12724" y="2207"/>
                    <a:pt x="10521" y="0"/>
                    <a:pt x="7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6"/>
            <p:cNvSpPr/>
            <p:nvPr/>
          </p:nvSpPr>
          <p:spPr>
            <a:xfrm>
              <a:off x="10022286" y="1550520"/>
              <a:ext cx="898238" cy="1200470"/>
            </a:xfrm>
            <a:custGeom>
              <a:rect b="b" l="l" r="r" t="t"/>
              <a:pathLst>
                <a:path extrusionOk="0" h="13906" w="10405">
                  <a:moveTo>
                    <a:pt x="4009" y="1"/>
                  </a:moveTo>
                  <a:cubicBezTo>
                    <a:pt x="1802" y="1"/>
                    <a:pt x="0" y="1805"/>
                    <a:pt x="0" y="4009"/>
                  </a:cubicBezTo>
                  <a:lnTo>
                    <a:pt x="0" y="9900"/>
                  </a:lnTo>
                  <a:cubicBezTo>
                    <a:pt x="0" y="12104"/>
                    <a:pt x="1802" y="13906"/>
                    <a:pt x="4009" y="13906"/>
                  </a:cubicBezTo>
                  <a:lnTo>
                    <a:pt x="6399" y="13906"/>
                  </a:lnTo>
                  <a:cubicBezTo>
                    <a:pt x="8603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3" y="1"/>
                    <a:pt x="6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6"/>
            <p:cNvSpPr/>
            <p:nvPr/>
          </p:nvSpPr>
          <p:spPr>
            <a:xfrm>
              <a:off x="10071752" y="1616733"/>
              <a:ext cx="799306" cy="1068044"/>
            </a:xfrm>
            <a:custGeom>
              <a:rect b="b" l="l" r="r" t="t"/>
              <a:pathLst>
                <a:path extrusionOk="0" h="12372" w="9259">
                  <a:moveTo>
                    <a:pt x="3567" y="0"/>
                  </a:moveTo>
                  <a:cubicBezTo>
                    <a:pt x="1606" y="0"/>
                    <a:pt x="1" y="1606"/>
                    <a:pt x="1" y="3566"/>
                  </a:cubicBezTo>
                  <a:lnTo>
                    <a:pt x="1" y="8806"/>
                  </a:lnTo>
                  <a:cubicBezTo>
                    <a:pt x="1" y="10767"/>
                    <a:pt x="1606" y="12372"/>
                    <a:pt x="3567" y="12372"/>
                  </a:cubicBezTo>
                  <a:lnTo>
                    <a:pt x="5692" y="12372"/>
                  </a:lnTo>
                  <a:cubicBezTo>
                    <a:pt x="7653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3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6"/>
            <p:cNvSpPr/>
            <p:nvPr/>
          </p:nvSpPr>
          <p:spPr>
            <a:xfrm>
              <a:off x="10070975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5" y="1"/>
                  </a:moveTo>
                  <a:cubicBezTo>
                    <a:pt x="1986" y="1"/>
                    <a:pt x="702" y="789"/>
                    <a:pt x="0" y="1961"/>
                  </a:cubicBezTo>
                  <a:lnTo>
                    <a:pt x="9277" y="1961"/>
                  </a:lnTo>
                  <a:cubicBezTo>
                    <a:pt x="8575" y="789"/>
                    <a:pt x="7291" y="1"/>
                    <a:pt x="5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6"/>
            <p:cNvSpPr/>
            <p:nvPr/>
          </p:nvSpPr>
          <p:spPr>
            <a:xfrm>
              <a:off x="10336862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6"/>
            <p:cNvSpPr/>
            <p:nvPr/>
          </p:nvSpPr>
          <p:spPr>
            <a:xfrm>
              <a:off x="10336862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4314" y="1"/>
                  </a:moveTo>
                  <a:cubicBezTo>
                    <a:pt x="3912" y="1"/>
                    <a:pt x="3585" y="325"/>
                    <a:pt x="3585" y="730"/>
                  </a:cubicBezTo>
                  <a:cubicBezTo>
                    <a:pt x="3585" y="736"/>
                    <a:pt x="3585" y="743"/>
                    <a:pt x="3585" y="752"/>
                  </a:cubicBezTo>
                  <a:cubicBezTo>
                    <a:pt x="3507" y="724"/>
                    <a:pt x="3423" y="708"/>
                    <a:pt x="3335" y="708"/>
                  </a:cubicBezTo>
                  <a:cubicBezTo>
                    <a:pt x="2933" y="708"/>
                    <a:pt x="2606" y="1032"/>
                    <a:pt x="2606" y="1438"/>
                  </a:cubicBezTo>
                  <a:cubicBezTo>
                    <a:pt x="2606" y="1484"/>
                    <a:pt x="2609" y="1531"/>
                    <a:pt x="2618" y="1578"/>
                  </a:cubicBezTo>
                  <a:cubicBezTo>
                    <a:pt x="2540" y="1528"/>
                    <a:pt x="2447" y="1497"/>
                    <a:pt x="2344" y="1497"/>
                  </a:cubicBezTo>
                  <a:cubicBezTo>
                    <a:pt x="2179" y="1497"/>
                    <a:pt x="2032" y="1578"/>
                    <a:pt x="1939" y="1703"/>
                  </a:cubicBezTo>
                  <a:cubicBezTo>
                    <a:pt x="1811" y="1488"/>
                    <a:pt x="1577" y="1344"/>
                    <a:pt x="1312" y="1344"/>
                  </a:cubicBezTo>
                  <a:cubicBezTo>
                    <a:pt x="910" y="1344"/>
                    <a:pt x="583" y="1671"/>
                    <a:pt x="583" y="2074"/>
                  </a:cubicBezTo>
                  <a:cubicBezTo>
                    <a:pt x="583" y="2186"/>
                    <a:pt x="608" y="2292"/>
                    <a:pt x="651" y="2385"/>
                  </a:cubicBezTo>
                  <a:cubicBezTo>
                    <a:pt x="627" y="2379"/>
                    <a:pt x="598" y="2376"/>
                    <a:pt x="570" y="2376"/>
                  </a:cubicBezTo>
                  <a:cubicBezTo>
                    <a:pt x="290" y="2376"/>
                    <a:pt x="62" y="2603"/>
                    <a:pt x="62" y="2887"/>
                  </a:cubicBezTo>
                  <a:cubicBezTo>
                    <a:pt x="62" y="3168"/>
                    <a:pt x="290" y="3395"/>
                    <a:pt x="570" y="3395"/>
                  </a:cubicBezTo>
                  <a:cubicBezTo>
                    <a:pt x="586" y="3395"/>
                    <a:pt x="605" y="3392"/>
                    <a:pt x="620" y="3392"/>
                  </a:cubicBezTo>
                  <a:lnTo>
                    <a:pt x="0" y="4605"/>
                  </a:lnTo>
                  <a:lnTo>
                    <a:pt x="0" y="5664"/>
                  </a:lnTo>
                  <a:cubicBezTo>
                    <a:pt x="0" y="5664"/>
                    <a:pt x="885" y="5923"/>
                    <a:pt x="1780" y="6185"/>
                  </a:cubicBezTo>
                  <a:lnTo>
                    <a:pt x="2621" y="6185"/>
                  </a:lnTo>
                  <a:cubicBezTo>
                    <a:pt x="4582" y="6185"/>
                    <a:pt x="6187" y="4580"/>
                    <a:pt x="6187" y="2619"/>
                  </a:cubicBezTo>
                  <a:lnTo>
                    <a:pt x="6187" y="1198"/>
                  </a:lnTo>
                  <a:cubicBezTo>
                    <a:pt x="6053" y="1207"/>
                    <a:pt x="5932" y="1251"/>
                    <a:pt x="5826" y="1319"/>
                  </a:cubicBezTo>
                  <a:cubicBezTo>
                    <a:pt x="5832" y="1291"/>
                    <a:pt x="5835" y="1263"/>
                    <a:pt x="5835" y="1235"/>
                  </a:cubicBezTo>
                  <a:cubicBezTo>
                    <a:pt x="5835" y="954"/>
                    <a:pt x="5608" y="727"/>
                    <a:pt x="5324" y="727"/>
                  </a:cubicBezTo>
                  <a:cubicBezTo>
                    <a:pt x="5218" y="727"/>
                    <a:pt x="5121" y="758"/>
                    <a:pt x="5037" y="814"/>
                  </a:cubicBezTo>
                  <a:cubicBezTo>
                    <a:pt x="5040" y="786"/>
                    <a:pt x="5043" y="758"/>
                    <a:pt x="5043" y="730"/>
                  </a:cubicBezTo>
                  <a:cubicBezTo>
                    <a:pt x="5043" y="325"/>
                    <a:pt x="4716" y="1"/>
                    <a:pt x="4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6"/>
            <p:cNvSpPr/>
            <p:nvPr/>
          </p:nvSpPr>
          <p:spPr>
            <a:xfrm>
              <a:off x="10080384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3654" y="1"/>
                  </a:moveTo>
                  <a:cubicBezTo>
                    <a:pt x="3407" y="1"/>
                    <a:pt x="3205" y="175"/>
                    <a:pt x="3155" y="406"/>
                  </a:cubicBezTo>
                  <a:cubicBezTo>
                    <a:pt x="3033" y="175"/>
                    <a:pt x="2790" y="20"/>
                    <a:pt x="2513" y="20"/>
                  </a:cubicBezTo>
                  <a:cubicBezTo>
                    <a:pt x="2111" y="20"/>
                    <a:pt x="1783" y="347"/>
                    <a:pt x="1783" y="749"/>
                  </a:cubicBezTo>
                  <a:cubicBezTo>
                    <a:pt x="1783" y="805"/>
                    <a:pt x="1790" y="858"/>
                    <a:pt x="1799" y="908"/>
                  </a:cubicBezTo>
                  <a:cubicBezTo>
                    <a:pt x="1721" y="858"/>
                    <a:pt x="1628" y="827"/>
                    <a:pt x="1525" y="827"/>
                  </a:cubicBezTo>
                  <a:cubicBezTo>
                    <a:pt x="1244" y="827"/>
                    <a:pt x="1017" y="1054"/>
                    <a:pt x="1017" y="1335"/>
                  </a:cubicBezTo>
                  <a:cubicBezTo>
                    <a:pt x="1017" y="1354"/>
                    <a:pt x="1017" y="1369"/>
                    <a:pt x="1020" y="1388"/>
                  </a:cubicBezTo>
                  <a:cubicBezTo>
                    <a:pt x="932" y="1319"/>
                    <a:pt x="823" y="1279"/>
                    <a:pt x="705" y="1279"/>
                  </a:cubicBezTo>
                  <a:cubicBezTo>
                    <a:pt x="652" y="1279"/>
                    <a:pt x="599" y="1288"/>
                    <a:pt x="552" y="1304"/>
                  </a:cubicBezTo>
                  <a:cubicBezTo>
                    <a:pt x="552" y="1288"/>
                    <a:pt x="552" y="1273"/>
                    <a:pt x="552" y="1254"/>
                  </a:cubicBezTo>
                  <a:cubicBezTo>
                    <a:pt x="552" y="914"/>
                    <a:pt x="318" y="627"/>
                    <a:pt x="0" y="549"/>
                  </a:cubicBezTo>
                  <a:lnTo>
                    <a:pt x="0" y="549"/>
                  </a:lnTo>
                  <a:cubicBezTo>
                    <a:pt x="381" y="2108"/>
                    <a:pt x="1793" y="3277"/>
                    <a:pt x="3467" y="3277"/>
                  </a:cubicBezTo>
                  <a:lnTo>
                    <a:pt x="5592" y="3277"/>
                  </a:lnTo>
                  <a:cubicBezTo>
                    <a:pt x="6565" y="3277"/>
                    <a:pt x="7450" y="2881"/>
                    <a:pt x="8095" y="2245"/>
                  </a:cubicBezTo>
                  <a:lnTo>
                    <a:pt x="8095" y="2245"/>
                  </a:lnTo>
                  <a:cubicBezTo>
                    <a:pt x="7949" y="2270"/>
                    <a:pt x="7824" y="2357"/>
                    <a:pt x="7749" y="2479"/>
                  </a:cubicBezTo>
                  <a:cubicBezTo>
                    <a:pt x="7653" y="2195"/>
                    <a:pt x="7382" y="1990"/>
                    <a:pt x="7064" y="1990"/>
                  </a:cubicBezTo>
                  <a:cubicBezTo>
                    <a:pt x="6774" y="1990"/>
                    <a:pt x="6528" y="2155"/>
                    <a:pt x="6409" y="2398"/>
                  </a:cubicBezTo>
                  <a:cubicBezTo>
                    <a:pt x="6328" y="2223"/>
                    <a:pt x="6150" y="2105"/>
                    <a:pt x="5948" y="2105"/>
                  </a:cubicBezTo>
                  <a:cubicBezTo>
                    <a:pt x="5876" y="2105"/>
                    <a:pt x="5811" y="2117"/>
                    <a:pt x="5748" y="2145"/>
                  </a:cubicBezTo>
                  <a:cubicBezTo>
                    <a:pt x="5829" y="2027"/>
                    <a:pt x="5876" y="1887"/>
                    <a:pt x="5876" y="1734"/>
                  </a:cubicBezTo>
                  <a:cubicBezTo>
                    <a:pt x="5876" y="1332"/>
                    <a:pt x="5549" y="1005"/>
                    <a:pt x="5147" y="1005"/>
                  </a:cubicBezTo>
                  <a:cubicBezTo>
                    <a:pt x="5056" y="1005"/>
                    <a:pt x="4969" y="1020"/>
                    <a:pt x="4888" y="1051"/>
                  </a:cubicBezTo>
                  <a:cubicBezTo>
                    <a:pt x="4904" y="1008"/>
                    <a:pt x="4910" y="958"/>
                    <a:pt x="4910" y="908"/>
                  </a:cubicBezTo>
                  <a:cubicBezTo>
                    <a:pt x="4910" y="627"/>
                    <a:pt x="4682" y="400"/>
                    <a:pt x="4402" y="400"/>
                  </a:cubicBezTo>
                  <a:cubicBezTo>
                    <a:pt x="4314" y="400"/>
                    <a:pt x="4230" y="422"/>
                    <a:pt x="4159" y="462"/>
                  </a:cubicBezTo>
                  <a:cubicBezTo>
                    <a:pt x="4134" y="203"/>
                    <a:pt x="3919" y="1"/>
                    <a:pt x="3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76"/>
          <p:cNvGrpSpPr/>
          <p:nvPr/>
        </p:nvGrpSpPr>
        <p:grpSpPr>
          <a:xfrm>
            <a:off x="5170519" y="603179"/>
            <a:ext cx="2028599" cy="4545426"/>
            <a:chOff x="8654522" y="860424"/>
            <a:chExt cx="1692615" cy="3792596"/>
          </a:xfrm>
        </p:grpSpPr>
        <p:sp>
          <p:nvSpPr>
            <p:cNvPr id="1300" name="Google Shape;1300;p76"/>
            <p:cNvSpPr/>
            <p:nvPr/>
          </p:nvSpPr>
          <p:spPr>
            <a:xfrm>
              <a:off x="8954508" y="3934087"/>
              <a:ext cx="1095582" cy="718849"/>
            </a:xfrm>
            <a:custGeom>
              <a:rect b="b" l="l" r="r" t="t"/>
              <a:pathLst>
                <a:path extrusionOk="0" h="8327" w="12691">
                  <a:moveTo>
                    <a:pt x="6344" y="0"/>
                  </a:moveTo>
                  <a:lnTo>
                    <a:pt x="1" y="555"/>
                  </a:lnTo>
                  <a:lnTo>
                    <a:pt x="381" y="8326"/>
                  </a:lnTo>
                  <a:lnTo>
                    <a:pt x="5758" y="8326"/>
                  </a:lnTo>
                  <a:lnTo>
                    <a:pt x="6344" y="5137"/>
                  </a:lnTo>
                  <a:lnTo>
                    <a:pt x="6933" y="8326"/>
                  </a:lnTo>
                  <a:lnTo>
                    <a:pt x="12310" y="8326"/>
                  </a:lnTo>
                  <a:lnTo>
                    <a:pt x="12690" y="555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6"/>
            <p:cNvSpPr/>
            <p:nvPr/>
          </p:nvSpPr>
          <p:spPr>
            <a:xfrm>
              <a:off x="10017107" y="2130377"/>
              <a:ext cx="330030" cy="2074795"/>
            </a:xfrm>
            <a:custGeom>
              <a:rect b="b" l="l" r="r" t="t"/>
              <a:pathLst>
                <a:path extrusionOk="0" h="24034" w="3823">
                  <a:moveTo>
                    <a:pt x="665" y="1"/>
                  </a:moveTo>
                  <a:lnTo>
                    <a:pt x="1" y="24033"/>
                  </a:lnTo>
                  <a:lnTo>
                    <a:pt x="2791" y="24033"/>
                  </a:lnTo>
                  <a:cubicBezTo>
                    <a:pt x="2791" y="24033"/>
                    <a:pt x="3539" y="15608"/>
                    <a:pt x="3679" y="14227"/>
                  </a:cubicBezTo>
                  <a:cubicBezTo>
                    <a:pt x="3822" y="12849"/>
                    <a:pt x="3411" y="9664"/>
                    <a:pt x="3078" y="5237"/>
                  </a:cubicBezTo>
                  <a:cubicBezTo>
                    <a:pt x="2744" y="811"/>
                    <a:pt x="665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6"/>
            <p:cNvSpPr/>
            <p:nvPr/>
          </p:nvSpPr>
          <p:spPr>
            <a:xfrm>
              <a:off x="8654522" y="2130377"/>
              <a:ext cx="330203" cy="2074795"/>
            </a:xfrm>
            <a:custGeom>
              <a:rect b="b" l="l" r="r" t="t"/>
              <a:pathLst>
                <a:path extrusionOk="0" h="24034" w="3825">
                  <a:moveTo>
                    <a:pt x="3158" y="1"/>
                  </a:moveTo>
                  <a:cubicBezTo>
                    <a:pt x="3158" y="1"/>
                    <a:pt x="1079" y="811"/>
                    <a:pt x="745" y="5237"/>
                  </a:cubicBezTo>
                  <a:cubicBezTo>
                    <a:pt x="412" y="9664"/>
                    <a:pt x="0" y="12849"/>
                    <a:pt x="144" y="14227"/>
                  </a:cubicBezTo>
                  <a:cubicBezTo>
                    <a:pt x="287" y="15608"/>
                    <a:pt x="1032" y="24033"/>
                    <a:pt x="1032" y="24033"/>
                  </a:cubicBezTo>
                  <a:lnTo>
                    <a:pt x="3825" y="24033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6"/>
            <p:cNvSpPr/>
            <p:nvPr/>
          </p:nvSpPr>
          <p:spPr>
            <a:xfrm>
              <a:off x="8660738" y="3060892"/>
              <a:ext cx="1680451" cy="1144271"/>
            </a:xfrm>
            <a:custGeom>
              <a:rect b="b" l="l" r="r" t="t"/>
              <a:pathLst>
                <a:path extrusionOk="0" h="13255" w="19466">
                  <a:moveTo>
                    <a:pt x="203" y="1"/>
                  </a:moveTo>
                  <a:cubicBezTo>
                    <a:pt x="72" y="1572"/>
                    <a:pt x="0" y="2747"/>
                    <a:pt x="72" y="3448"/>
                  </a:cubicBezTo>
                  <a:cubicBezTo>
                    <a:pt x="97" y="3688"/>
                    <a:pt x="140" y="4137"/>
                    <a:pt x="193" y="4714"/>
                  </a:cubicBezTo>
                  <a:cubicBezTo>
                    <a:pt x="1259" y="4461"/>
                    <a:pt x="2054" y="3501"/>
                    <a:pt x="2054" y="2357"/>
                  </a:cubicBezTo>
                  <a:cubicBezTo>
                    <a:pt x="2054" y="1216"/>
                    <a:pt x="1266" y="259"/>
                    <a:pt x="203" y="1"/>
                  </a:cubicBezTo>
                  <a:close/>
                  <a:moveTo>
                    <a:pt x="19260" y="1"/>
                  </a:moveTo>
                  <a:cubicBezTo>
                    <a:pt x="18200" y="259"/>
                    <a:pt x="17409" y="1216"/>
                    <a:pt x="17409" y="2357"/>
                  </a:cubicBezTo>
                  <a:cubicBezTo>
                    <a:pt x="17409" y="3501"/>
                    <a:pt x="18204" y="4461"/>
                    <a:pt x="19273" y="4714"/>
                  </a:cubicBezTo>
                  <a:cubicBezTo>
                    <a:pt x="19326" y="4137"/>
                    <a:pt x="19366" y="3688"/>
                    <a:pt x="19391" y="3448"/>
                  </a:cubicBezTo>
                  <a:cubicBezTo>
                    <a:pt x="19466" y="2747"/>
                    <a:pt x="19394" y="1572"/>
                    <a:pt x="19260" y="1"/>
                  </a:cubicBezTo>
                  <a:close/>
                  <a:moveTo>
                    <a:pt x="820" y="11683"/>
                  </a:moveTo>
                  <a:cubicBezTo>
                    <a:pt x="904" y="12625"/>
                    <a:pt x="960" y="13254"/>
                    <a:pt x="960" y="13254"/>
                  </a:cubicBezTo>
                  <a:lnTo>
                    <a:pt x="3753" y="13254"/>
                  </a:lnTo>
                  <a:lnTo>
                    <a:pt x="3709" y="11683"/>
                  </a:lnTo>
                  <a:close/>
                  <a:moveTo>
                    <a:pt x="15757" y="11683"/>
                  </a:moveTo>
                  <a:lnTo>
                    <a:pt x="15713" y="13254"/>
                  </a:lnTo>
                  <a:lnTo>
                    <a:pt x="18503" y="13254"/>
                  </a:lnTo>
                  <a:cubicBezTo>
                    <a:pt x="18503" y="13254"/>
                    <a:pt x="18559" y="12625"/>
                    <a:pt x="18643" y="116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6"/>
            <p:cNvSpPr/>
            <p:nvPr/>
          </p:nvSpPr>
          <p:spPr>
            <a:xfrm>
              <a:off x="9500785" y="1907308"/>
              <a:ext cx="573733" cy="2162245"/>
            </a:xfrm>
            <a:custGeom>
              <a:rect b="b" l="l" r="r" t="t"/>
              <a:pathLst>
                <a:path extrusionOk="0" h="25047" w="6646">
                  <a:moveTo>
                    <a:pt x="1428" y="1"/>
                  </a:moveTo>
                  <a:lnTo>
                    <a:pt x="0" y="1032"/>
                  </a:lnTo>
                  <a:lnTo>
                    <a:pt x="0" y="25046"/>
                  </a:lnTo>
                  <a:cubicBezTo>
                    <a:pt x="3666" y="25046"/>
                    <a:pt x="6362" y="24033"/>
                    <a:pt x="6362" y="24033"/>
                  </a:cubicBezTo>
                  <a:lnTo>
                    <a:pt x="6646" y="2585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6"/>
            <p:cNvSpPr/>
            <p:nvPr/>
          </p:nvSpPr>
          <p:spPr>
            <a:xfrm>
              <a:off x="8927056" y="1907308"/>
              <a:ext cx="573819" cy="2162245"/>
            </a:xfrm>
            <a:custGeom>
              <a:rect b="b" l="l" r="r" t="t"/>
              <a:pathLst>
                <a:path extrusionOk="0" h="25047" w="6647">
                  <a:moveTo>
                    <a:pt x="5219" y="1"/>
                  </a:moveTo>
                  <a:lnTo>
                    <a:pt x="1" y="2585"/>
                  </a:lnTo>
                  <a:lnTo>
                    <a:pt x="285" y="24033"/>
                  </a:lnTo>
                  <a:cubicBezTo>
                    <a:pt x="285" y="24033"/>
                    <a:pt x="2984" y="25046"/>
                    <a:pt x="6646" y="25046"/>
                  </a:cubicBezTo>
                  <a:lnTo>
                    <a:pt x="6646" y="1032"/>
                  </a:lnTo>
                  <a:lnTo>
                    <a:pt x="52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6"/>
            <p:cNvSpPr/>
            <p:nvPr/>
          </p:nvSpPr>
          <p:spPr>
            <a:xfrm>
              <a:off x="8769682" y="4205067"/>
              <a:ext cx="1462561" cy="447953"/>
            </a:xfrm>
            <a:custGeom>
              <a:rect b="b" l="l" r="r" t="t"/>
              <a:pathLst>
                <a:path extrusionOk="0" h="5189" w="16942">
                  <a:moveTo>
                    <a:pt x="0" y="0"/>
                  </a:moveTo>
                  <a:cubicBezTo>
                    <a:pt x="0" y="0"/>
                    <a:pt x="272" y="2329"/>
                    <a:pt x="421" y="3273"/>
                  </a:cubicBezTo>
                  <a:cubicBezTo>
                    <a:pt x="552" y="4098"/>
                    <a:pt x="1101" y="5189"/>
                    <a:pt x="1337" y="5189"/>
                  </a:cubicBezTo>
                  <a:cubicBezTo>
                    <a:pt x="1372" y="5189"/>
                    <a:pt x="1400" y="5166"/>
                    <a:pt x="1419" y="5115"/>
                  </a:cubicBezTo>
                  <a:cubicBezTo>
                    <a:pt x="1565" y="4716"/>
                    <a:pt x="1419" y="2924"/>
                    <a:pt x="1419" y="2924"/>
                  </a:cubicBezTo>
                  <a:lnTo>
                    <a:pt x="1581" y="2924"/>
                  </a:lnTo>
                  <a:cubicBezTo>
                    <a:pt x="1917" y="2924"/>
                    <a:pt x="2189" y="2653"/>
                    <a:pt x="2189" y="2316"/>
                  </a:cubicBezTo>
                  <a:lnTo>
                    <a:pt x="2189" y="0"/>
                  </a:lnTo>
                  <a:close/>
                  <a:moveTo>
                    <a:pt x="14750" y="0"/>
                  </a:moveTo>
                  <a:lnTo>
                    <a:pt x="14750" y="2316"/>
                  </a:lnTo>
                  <a:cubicBezTo>
                    <a:pt x="14750" y="2653"/>
                    <a:pt x="15025" y="2924"/>
                    <a:pt x="15358" y="2924"/>
                  </a:cubicBezTo>
                  <a:lnTo>
                    <a:pt x="15523" y="2924"/>
                  </a:lnTo>
                  <a:cubicBezTo>
                    <a:pt x="15523" y="2924"/>
                    <a:pt x="15374" y="4716"/>
                    <a:pt x="15523" y="5115"/>
                  </a:cubicBezTo>
                  <a:cubicBezTo>
                    <a:pt x="15542" y="5166"/>
                    <a:pt x="15570" y="5189"/>
                    <a:pt x="15604" y="5189"/>
                  </a:cubicBezTo>
                  <a:cubicBezTo>
                    <a:pt x="15840" y="5189"/>
                    <a:pt x="16387" y="4098"/>
                    <a:pt x="16518" y="3273"/>
                  </a:cubicBezTo>
                  <a:cubicBezTo>
                    <a:pt x="16667" y="2329"/>
                    <a:pt x="16942" y="0"/>
                    <a:pt x="16942" y="0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6"/>
            <p:cNvSpPr/>
            <p:nvPr/>
          </p:nvSpPr>
          <p:spPr>
            <a:xfrm>
              <a:off x="8953731" y="2068480"/>
              <a:ext cx="1094201" cy="1770836"/>
            </a:xfrm>
            <a:custGeom>
              <a:rect b="b" l="l" r="r" t="t"/>
              <a:pathLst>
                <a:path extrusionOk="0" h="20513" w="12675">
                  <a:moveTo>
                    <a:pt x="1138" y="1"/>
                  </a:moveTo>
                  <a:lnTo>
                    <a:pt x="736" y="200"/>
                  </a:lnTo>
                  <a:lnTo>
                    <a:pt x="1066" y="2158"/>
                  </a:lnTo>
                  <a:lnTo>
                    <a:pt x="1487" y="2086"/>
                  </a:lnTo>
                  <a:lnTo>
                    <a:pt x="1138" y="1"/>
                  </a:lnTo>
                  <a:close/>
                  <a:moveTo>
                    <a:pt x="11540" y="1"/>
                  </a:moveTo>
                  <a:lnTo>
                    <a:pt x="11188" y="2086"/>
                  </a:lnTo>
                  <a:lnTo>
                    <a:pt x="11611" y="2158"/>
                  </a:lnTo>
                  <a:lnTo>
                    <a:pt x="11939" y="200"/>
                  </a:lnTo>
                  <a:lnTo>
                    <a:pt x="11540" y="1"/>
                  </a:lnTo>
                  <a:close/>
                  <a:moveTo>
                    <a:pt x="403" y="366"/>
                  </a:moveTo>
                  <a:lnTo>
                    <a:pt x="0" y="565"/>
                  </a:lnTo>
                  <a:lnTo>
                    <a:pt x="290" y="2289"/>
                  </a:lnTo>
                  <a:lnTo>
                    <a:pt x="714" y="2217"/>
                  </a:lnTo>
                  <a:lnTo>
                    <a:pt x="403" y="366"/>
                  </a:lnTo>
                  <a:close/>
                  <a:moveTo>
                    <a:pt x="12275" y="366"/>
                  </a:moveTo>
                  <a:lnTo>
                    <a:pt x="11961" y="2217"/>
                  </a:lnTo>
                  <a:lnTo>
                    <a:pt x="12384" y="2289"/>
                  </a:lnTo>
                  <a:lnTo>
                    <a:pt x="12674" y="565"/>
                  </a:lnTo>
                  <a:lnTo>
                    <a:pt x="12275" y="366"/>
                  </a:lnTo>
                  <a:close/>
                  <a:moveTo>
                    <a:pt x="5339" y="9806"/>
                  </a:moveTo>
                  <a:cubicBezTo>
                    <a:pt x="5076" y="9806"/>
                    <a:pt x="4865" y="10044"/>
                    <a:pt x="4919" y="10318"/>
                  </a:cubicBezTo>
                  <a:cubicBezTo>
                    <a:pt x="4950" y="10487"/>
                    <a:pt x="5087" y="10624"/>
                    <a:pt x="5256" y="10655"/>
                  </a:cubicBezTo>
                  <a:cubicBezTo>
                    <a:pt x="5284" y="10660"/>
                    <a:pt x="5311" y="10663"/>
                    <a:pt x="5338" y="10663"/>
                  </a:cubicBezTo>
                  <a:cubicBezTo>
                    <a:pt x="5601" y="10663"/>
                    <a:pt x="5811" y="10424"/>
                    <a:pt x="5758" y="10150"/>
                  </a:cubicBezTo>
                  <a:cubicBezTo>
                    <a:pt x="5726" y="9982"/>
                    <a:pt x="5589" y="9845"/>
                    <a:pt x="5421" y="9813"/>
                  </a:cubicBezTo>
                  <a:cubicBezTo>
                    <a:pt x="5393" y="9808"/>
                    <a:pt x="5366" y="9806"/>
                    <a:pt x="5339" y="9806"/>
                  </a:cubicBezTo>
                  <a:close/>
                  <a:moveTo>
                    <a:pt x="5339" y="14731"/>
                  </a:moveTo>
                  <a:cubicBezTo>
                    <a:pt x="5076" y="14731"/>
                    <a:pt x="4865" y="14969"/>
                    <a:pt x="4919" y="15243"/>
                  </a:cubicBezTo>
                  <a:cubicBezTo>
                    <a:pt x="4950" y="15412"/>
                    <a:pt x="5087" y="15549"/>
                    <a:pt x="5256" y="15580"/>
                  </a:cubicBezTo>
                  <a:cubicBezTo>
                    <a:pt x="5284" y="15585"/>
                    <a:pt x="5311" y="15588"/>
                    <a:pt x="5338" y="15588"/>
                  </a:cubicBezTo>
                  <a:cubicBezTo>
                    <a:pt x="5601" y="15588"/>
                    <a:pt x="5811" y="15349"/>
                    <a:pt x="5758" y="15075"/>
                  </a:cubicBezTo>
                  <a:cubicBezTo>
                    <a:pt x="5726" y="14907"/>
                    <a:pt x="5589" y="14769"/>
                    <a:pt x="5421" y="14738"/>
                  </a:cubicBezTo>
                  <a:cubicBezTo>
                    <a:pt x="5393" y="14733"/>
                    <a:pt x="5366" y="14731"/>
                    <a:pt x="5339" y="14731"/>
                  </a:cubicBezTo>
                  <a:close/>
                  <a:moveTo>
                    <a:pt x="5339" y="19656"/>
                  </a:moveTo>
                  <a:cubicBezTo>
                    <a:pt x="5076" y="19656"/>
                    <a:pt x="4865" y="19894"/>
                    <a:pt x="4919" y="20168"/>
                  </a:cubicBezTo>
                  <a:cubicBezTo>
                    <a:pt x="4950" y="20336"/>
                    <a:pt x="5087" y="20474"/>
                    <a:pt x="5256" y="20505"/>
                  </a:cubicBezTo>
                  <a:cubicBezTo>
                    <a:pt x="5284" y="20510"/>
                    <a:pt x="5311" y="20513"/>
                    <a:pt x="5338" y="20513"/>
                  </a:cubicBezTo>
                  <a:cubicBezTo>
                    <a:pt x="5601" y="20513"/>
                    <a:pt x="5811" y="20274"/>
                    <a:pt x="5758" y="20000"/>
                  </a:cubicBezTo>
                  <a:cubicBezTo>
                    <a:pt x="5726" y="19835"/>
                    <a:pt x="5589" y="19698"/>
                    <a:pt x="5421" y="19663"/>
                  </a:cubicBezTo>
                  <a:cubicBezTo>
                    <a:pt x="5393" y="19658"/>
                    <a:pt x="5366" y="19656"/>
                    <a:pt x="5339" y="19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6"/>
            <p:cNvSpPr/>
            <p:nvPr/>
          </p:nvSpPr>
          <p:spPr>
            <a:xfrm>
              <a:off x="9494570" y="2630899"/>
              <a:ext cx="12517" cy="1438648"/>
            </a:xfrm>
            <a:custGeom>
              <a:rect b="b" l="l" r="r" t="t"/>
              <a:pathLst>
                <a:path extrusionOk="0" h="16665" w="145">
                  <a:moveTo>
                    <a:pt x="1" y="0"/>
                  </a:moveTo>
                  <a:lnTo>
                    <a:pt x="1" y="16664"/>
                  </a:lnTo>
                  <a:lnTo>
                    <a:pt x="144" y="1666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6"/>
            <p:cNvSpPr/>
            <p:nvPr/>
          </p:nvSpPr>
          <p:spPr>
            <a:xfrm>
              <a:off x="9341512" y="1708757"/>
              <a:ext cx="307067" cy="357655"/>
            </a:xfrm>
            <a:custGeom>
              <a:rect b="b" l="l" r="r" t="t"/>
              <a:pathLst>
                <a:path extrusionOk="0" h="4143" w="3557">
                  <a:moveTo>
                    <a:pt x="0" y="0"/>
                  </a:moveTo>
                  <a:lnTo>
                    <a:pt x="0" y="2366"/>
                  </a:lnTo>
                  <a:cubicBezTo>
                    <a:pt x="0" y="3348"/>
                    <a:pt x="798" y="4143"/>
                    <a:pt x="1780" y="4143"/>
                  </a:cubicBezTo>
                  <a:cubicBezTo>
                    <a:pt x="2759" y="4143"/>
                    <a:pt x="3557" y="3348"/>
                    <a:pt x="3557" y="2366"/>
                  </a:cubicBezTo>
                  <a:lnTo>
                    <a:pt x="3557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6"/>
            <p:cNvSpPr/>
            <p:nvPr/>
          </p:nvSpPr>
          <p:spPr>
            <a:xfrm>
              <a:off x="9399869" y="1722742"/>
              <a:ext cx="248710" cy="155303"/>
            </a:xfrm>
            <a:custGeom>
              <a:rect b="b" l="l" r="r" t="t"/>
              <a:pathLst>
                <a:path extrusionOk="0" h="1799" w="2881">
                  <a:moveTo>
                    <a:pt x="2865" y="0"/>
                  </a:moveTo>
                  <a:lnTo>
                    <a:pt x="2229" y="172"/>
                  </a:lnTo>
                  <a:lnTo>
                    <a:pt x="1" y="842"/>
                  </a:lnTo>
                  <a:cubicBezTo>
                    <a:pt x="1" y="842"/>
                    <a:pt x="590" y="1799"/>
                    <a:pt x="2878" y="1799"/>
                  </a:cubicBezTo>
                  <a:cubicBezTo>
                    <a:pt x="2878" y="1796"/>
                    <a:pt x="2881" y="1793"/>
                    <a:pt x="2881" y="1790"/>
                  </a:cubicBezTo>
                  <a:lnTo>
                    <a:pt x="2881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6"/>
            <p:cNvSpPr/>
            <p:nvPr/>
          </p:nvSpPr>
          <p:spPr>
            <a:xfrm>
              <a:off x="9142615" y="979037"/>
              <a:ext cx="709439" cy="504239"/>
            </a:xfrm>
            <a:custGeom>
              <a:rect b="b" l="l" r="r" t="t"/>
              <a:pathLst>
                <a:path extrusionOk="0" h="5841" w="8218">
                  <a:moveTo>
                    <a:pt x="4758" y="0"/>
                  </a:moveTo>
                  <a:cubicBezTo>
                    <a:pt x="3488" y="0"/>
                    <a:pt x="2238" y="308"/>
                    <a:pt x="1481" y="941"/>
                  </a:cubicBezTo>
                  <a:cubicBezTo>
                    <a:pt x="1365" y="536"/>
                    <a:pt x="1245" y="315"/>
                    <a:pt x="1140" y="315"/>
                  </a:cubicBezTo>
                  <a:cubicBezTo>
                    <a:pt x="1022" y="315"/>
                    <a:pt x="923" y="593"/>
                    <a:pt x="870" y="1203"/>
                  </a:cubicBezTo>
                  <a:cubicBezTo>
                    <a:pt x="653" y="1137"/>
                    <a:pt x="488" y="1108"/>
                    <a:pt x="374" y="1108"/>
                  </a:cubicBezTo>
                  <a:cubicBezTo>
                    <a:pt x="1" y="1108"/>
                    <a:pt x="161" y="1419"/>
                    <a:pt x="805" y="1798"/>
                  </a:cubicBezTo>
                  <a:cubicBezTo>
                    <a:pt x="228" y="3136"/>
                    <a:pt x="755" y="5495"/>
                    <a:pt x="755" y="5495"/>
                  </a:cubicBezTo>
                  <a:cubicBezTo>
                    <a:pt x="755" y="5495"/>
                    <a:pt x="4776" y="5840"/>
                    <a:pt x="6505" y="5840"/>
                  </a:cubicBezTo>
                  <a:cubicBezTo>
                    <a:pt x="6949" y="5840"/>
                    <a:pt x="7242" y="5818"/>
                    <a:pt x="7276" y="5760"/>
                  </a:cubicBezTo>
                  <a:cubicBezTo>
                    <a:pt x="7441" y="5480"/>
                    <a:pt x="7628" y="3382"/>
                    <a:pt x="7628" y="3382"/>
                  </a:cubicBezTo>
                  <a:cubicBezTo>
                    <a:pt x="7628" y="3382"/>
                    <a:pt x="7625" y="3129"/>
                    <a:pt x="7640" y="2319"/>
                  </a:cubicBezTo>
                  <a:cubicBezTo>
                    <a:pt x="7659" y="1512"/>
                    <a:pt x="7952" y="1269"/>
                    <a:pt x="5973" y="923"/>
                  </a:cubicBezTo>
                  <a:cubicBezTo>
                    <a:pt x="5973" y="923"/>
                    <a:pt x="8217" y="611"/>
                    <a:pt x="6484" y="196"/>
                  </a:cubicBezTo>
                  <a:cubicBezTo>
                    <a:pt x="5936" y="66"/>
                    <a:pt x="5345" y="0"/>
                    <a:pt x="47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6"/>
            <p:cNvSpPr/>
            <p:nvPr/>
          </p:nvSpPr>
          <p:spPr>
            <a:xfrm>
              <a:off x="9113868" y="1168956"/>
              <a:ext cx="760718" cy="657988"/>
            </a:xfrm>
            <a:custGeom>
              <a:rect b="b" l="l" r="r" t="t"/>
              <a:pathLst>
                <a:path extrusionOk="0" h="7622" w="8812">
                  <a:moveTo>
                    <a:pt x="2332" y="1"/>
                  </a:moveTo>
                  <a:cubicBezTo>
                    <a:pt x="1802" y="568"/>
                    <a:pt x="1562" y="1307"/>
                    <a:pt x="1534" y="2073"/>
                  </a:cubicBezTo>
                  <a:cubicBezTo>
                    <a:pt x="1524" y="2419"/>
                    <a:pt x="1521" y="2800"/>
                    <a:pt x="1540" y="3192"/>
                  </a:cubicBezTo>
                  <a:cubicBezTo>
                    <a:pt x="1377" y="3078"/>
                    <a:pt x="1185" y="3017"/>
                    <a:pt x="995" y="3017"/>
                  </a:cubicBezTo>
                  <a:cubicBezTo>
                    <a:pt x="836" y="3017"/>
                    <a:pt x="678" y="3060"/>
                    <a:pt x="536" y="3149"/>
                  </a:cubicBezTo>
                  <a:cubicBezTo>
                    <a:pt x="112" y="3417"/>
                    <a:pt x="0" y="4003"/>
                    <a:pt x="287" y="4458"/>
                  </a:cubicBezTo>
                  <a:cubicBezTo>
                    <a:pt x="480" y="4761"/>
                    <a:pt x="800" y="4930"/>
                    <a:pt x="1117" y="4930"/>
                  </a:cubicBezTo>
                  <a:cubicBezTo>
                    <a:pt x="1277" y="4930"/>
                    <a:pt x="1436" y="4887"/>
                    <a:pt x="1577" y="4798"/>
                  </a:cubicBezTo>
                  <a:cubicBezTo>
                    <a:pt x="1627" y="4763"/>
                    <a:pt x="1674" y="4726"/>
                    <a:pt x="1718" y="4685"/>
                  </a:cubicBezTo>
                  <a:cubicBezTo>
                    <a:pt x="1867" y="5424"/>
                    <a:pt x="2117" y="6107"/>
                    <a:pt x="2525" y="6581"/>
                  </a:cubicBezTo>
                  <a:cubicBezTo>
                    <a:pt x="3416" y="7622"/>
                    <a:pt x="4408" y="7622"/>
                    <a:pt x="4408" y="7622"/>
                  </a:cubicBezTo>
                  <a:cubicBezTo>
                    <a:pt x="4408" y="7622"/>
                    <a:pt x="5399" y="7622"/>
                    <a:pt x="6290" y="6581"/>
                  </a:cubicBezTo>
                  <a:cubicBezTo>
                    <a:pt x="6695" y="6107"/>
                    <a:pt x="6948" y="5424"/>
                    <a:pt x="7098" y="4685"/>
                  </a:cubicBezTo>
                  <a:cubicBezTo>
                    <a:pt x="7141" y="4726"/>
                    <a:pt x="7188" y="4763"/>
                    <a:pt x="7238" y="4798"/>
                  </a:cubicBezTo>
                  <a:cubicBezTo>
                    <a:pt x="7380" y="4887"/>
                    <a:pt x="7538" y="4930"/>
                    <a:pt x="7698" y="4930"/>
                  </a:cubicBezTo>
                  <a:cubicBezTo>
                    <a:pt x="8015" y="4930"/>
                    <a:pt x="8334" y="4761"/>
                    <a:pt x="8525" y="4458"/>
                  </a:cubicBezTo>
                  <a:cubicBezTo>
                    <a:pt x="8812" y="4003"/>
                    <a:pt x="8703" y="3417"/>
                    <a:pt x="8279" y="3149"/>
                  </a:cubicBezTo>
                  <a:cubicBezTo>
                    <a:pt x="8137" y="3060"/>
                    <a:pt x="7979" y="3017"/>
                    <a:pt x="7820" y="3017"/>
                  </a:cubicBezTo>
                  <a:cubicBezTo>
                    <a:pt x="7629" y="3017"/>
                    <a:pt x="7437" y="3078"/>
                    <a:pt x="7272" y="3192"/>
                  </a:cubicBezTo>
                  <a:cubicBezTo>
                    <a:pt x="7291" y="2800"/>
                    <a:pt x="7291" y="2419"/>
                    <a:pt x="7278" y="2073"/>
                  </a:cubicBezTo>
                  <a:cubicBezTo>
                    <a:pt x="7272" y="1899"/>
                    <a:pt x="7257" y="1727"/>
                    <a:pt x="7229" y="1556"/>
                  </a:cubicBezTo>
                  <a:cubicBezTo>
                    <a:pt x="6652" y="1503"/>
                    <a:pt x="5523" y="1332"/>
                    <a:pt x="4277" y="770"/>
                  </a:cubicBezTo>
                  <a:lnTo>
                    <a:pt x="4277" y="770"/>
                  </a:lnTo>
                  <a:cubicBezTo>
                    <a:pt x="4351" y="955"/>
                    <a:pt x="5552" y="1882"/>
                    <a:pt x="5193" y="1882"/>
                  </a:cubicBezTo>
                  <a:cubicBezTo>
                    <a:pt x="5163" y="1882"/>
                    <a:pt x="5122" y="1875"/>
                    <a:pt x="5068" y="1861"/>
                  </a:cubicBezTo>
                  <a:cubicBezTo>
                    <a:pt x="3688" y="1559"/>
                    <a:pt x="2740" y="530"/>
                    <a:pt x="2332" y="1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6"/>
            <p:cNvSpPr/>
            <p:nvPr/>
          </p:nvSpPr>
          <p:spPr>
            <a:xfrm>
              <a:off x="9289284" y="1312258"/>
              <a:ext cx="410228" cy="69925"/>
            </a:xfrm>
            <a:custGeom>
              <a:rect b="b" l="l" r="r" t="t"/>
              <a:pathLst>
                <a:path extrusionOk="0" h="810" w="4752">
                  <a:moveTo>
                    <a:pt x="953" y="0"/>
                  </a:moveTo>
                  <a:cubicBezTo>
                    <a:pt x="461" y="0"/>
                    <a:pt x="0" y="475"/>
                    <a:pt x="81" y="809"/>
                  </a:cubicBezTo>
                  <a:cubicBezTo>
                    <a:pt x="337" y="592"/>
                    <a:pt x="695" y="531"/>
                    <a:pt x="1015" y="531"/>
                  </a:cubicBezTo>
                  <a:cubicBezTo>
                    <a:pt x="1420" y="531"/>
                    <a:pt x="1765" y="628"/>
                    <a:pt x="1765" y="628"/>
                  </a:cubicBezTo>
                  <a:cubicBezTo>
                    <a:pt x="1765" y="628"/>
                    <a:pt x="1515" y="36"/>
                    <a:pt x="1004" y="2"/>
                  </a:cubicBezTo>
                  <a:cubicBezTo>
                    <a:pt x="987" y="1"/>
                    <a:pt x="970" y="0"/>
                    <a:pt x="953" y="0"/>
                  </a:cubicBezTo>
                  <a:close/>
                  <a:moveTo>
                    <a:pt x="3795" y="0"/>
                  </a:moveTo>
                  <a:cubicBezTo>
                    <a:pt x="3778" y="0"/>
                    <a:pt x="3761" y="1"/>
                    <a:pt x="3744" y="2"/>
                  </a:cubicBezTo>
                  <a:cubicBezTo>
                    <a:pt x="3233" y="36"/>
                    <a:pt x="2987" y="628"/>
                    <a:pt x="2987" y="628"/>
                  </a:cubicBezTo>
                  <a:cubicBezTo>
                    <a:pt x="2987" y="628"/>
                    <a:pt x="3331" y="531"/>
                    <a:pt x="3736" y="531"/>
                  </a:cubicBezTo>
                  <a:cubicBezTo>
                    <a:pt x="4056" y="531"/>
                    <a:pt x="4414" y="592"/>
                    <a:pt x="4670" y="809"/>
                  </a:cubicBezTo>
                  <a:cubicBezTo>
                    <a:pt x="4751" y="475"/>
                    <a:pt x="4290" y="0"/>
                    <a:pt x="3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6"/>
            <p:cNvSpPr/>
            <p:nvPr/>
          </p:nvSpPr>
          <p:spPr>
            <a:xfrm>
              <a:off x="9303269" y="1447187"/>
              <a:ext cx="382172" cy="225056"/>
            </a:xfrm>
            <a:custGeom>
              <a:rect b="b" l="l" r="r" t="t"/>
              <a:pathLst>
                <a:path extrusionOk="0" h="2607" w="4427">
                  <a:moveTo>
                    <a:pt x="652" y="1"/>
                  </a:moveTo>
                  <a:lnTo>
                    <a:pt x="596" y="4"/>
                  </a:lnTo>
                  <a:cubicBezTo>
                    <a:pt x="562" y="10"/>
                    <a:pt x="524" y="13"/>
                    <a:pt x="490" y="19"/>
                  </a:cubicBezTo>
                  <a:cubicBezTo>
                    <a:pt x="456" y="26"/>
                    <a:pt x="418" y="35"/>
                    <a:pt x="384" y="41"/>
                  </a:cubicBezTo>
                  <a:lnTo>
                    <a:pt x="334" y="57"/>
                  </a:lnTo>
                  <a:lnTo>
                    <a:pt x="284" y="75"/>
                  </a:lnTo>
                  <a:cubicBezTo>
                    <a:pt x="250" y="88"/>
                    <a:pt x="216" y="100"/>
                    <a:pt x="184" y="116"/>
                  </a:cubicBezTo>
                  <a:cubicBezTo>
                    <a:pt x="119" y="147"/>
                    <a:pt x="60" y="181"/>
                    <a:pt x="0" y="222"/>
                  </a:cubicBezTo>
                  <a:cubicBezTo>
                    <a:pt x="72" y="213"/>
                    <a:pt x="138" y="197"/>
                    <a:pt x="206" y="184"/>
                  </a:cubicBezTo>
                  <a:cubicBezTo>
                    <a:pt x="241" y="181"/>
                    <a:pt x="275" y="175"/>
                    <a:pt x="306" y="172"/>
                  </a:cubicBezTo>
                  <a:lnTo>
                    <a:pt x="356" y="163"/>
                  </a:lnTo>
                  <a:lnTo>
                    <a:pt x="406" y="160"/>
                  </a:lnTo>
                  <a:cubicBezTo>
                    <a:pt x="440" y="156"/>
                    <a:pt x="471" y="153"/>
                    <a:pt x="505" y="150"/>
                  </a:cubicBezTo>
                  <a:lnTo>
                    <a:pt x="605" y="147"/>
                  </a:lnTo>
                  <a:lnTo>
                    <a:pt x="652" y="147"/>
                  </a:lnTo>
                  <a:lnTo>
                    <a:pt x="702" y="150"/>
                  </a:lnTo>
                  <a:cubicBezTo>
                    <a:pt x="736" y="150"/>
                    <a:pt x="767" y="150"/>
                    <a:pt x="798" y="153"/>
                  </a:cubicBezTo>
                  <a:cubicBezTo>
                    <a:pt x="929" y="166"/>
                    <a:pt x="1057" y="194"/>
                    <a:pt x="1182" y="237"/>
                  </a:cubicBezTo>
                  <a:cubicBezTo>
                    <a:pt x="1310" y="278"/>
                    <a:pt x="1431" y="331"/>
                    <a:pt x="1553" y="403"/>
                  </a:cubicBezTo>
                  <a:cubicBezTo>
                    <a:pt x="1472" y="284"/>
                    <a:pt x="1356" y="194"/>
                    <a:pt x="1229" y="128"/>
                  </a:cubicBezTo>
                  <a:cubicBezTo>
                    <a:pt x="1101" y="63"/>
                    <a:pt x="961" y="19"/>
                    <a:pt x="814" y="7"/>
                  </a:cubicBezTo>
                  <a:cubicBezTo>
                    <a:pt x="780" y="1"/>
                    <a:pt x="742" y="4"/>
                    <a:pt x="705" y="1"/>
                  </a:cubicBezTo>
                  <a:close/>
                  <a:moveTo>
                    <a:pt x="3722" y="1"/>
                  </a:moveTo>
                  <a:cubicBezTo>
                    <a:pt x="3685" y="4"/>
                    <a:pt x="3647" y="1"/>
                    <a:pt x="3613" y="7"/>
                  </a:cubicBezTo>
                  <a:cubicBezTo>
                    <a:pt x="3467" y="19"/>
                    <a:pt x="3326" y="63"/>
                    <a:pt x="3199" y="128"/>
                  </a:cubicBezTo>
                  <a:cubicBezTo>
                    <a:pt x="3071" y="194"/>
                    <a:pt x="2952" y="284"/>
                    <a:pt x="2874" y="403"/>
                  </a:cubicBezTo>
                  <a:cubicBezTo>
                    <a:pt x="2996" y="331"/>
                    <a:pt x="3118" y="278"/>
                    <a:pt x="3242" y="237"/>
                  </a:cubicBezTo>
                  <a:cubicBezTo>
                    <a:pt x="3370" y="194"/>
                    <a:pt x="3498" y="166"/>
                    <a:pt x="3626" y="153"/>
                  </a:cubicBezTo>
                  <a:cubicBezTo>
                    <a:pt x="3660" y="150"/>
                    <a:pt x="3691" y="150"/>
                    <a:pt x="3725" y="150"/>
                  </a:cubicBezTo>
                  <a:lnTo>
                    <a:pt x="3772" y="147"/>
                  </a:lnTo>
                  <a:lnTo>
                    <a:pt x="3822" y="147"/>
                  </a:lnTo>
                  <a:lnTo>
                    <a:pt x="3922" y="150"/>
                  </a:lnTo>
                  <a:cubicBezTo>
                    <a:pt x="3953" y="153"/>
                    <a:pt x="3987" y="156"/>
                    <a:pt x="4021" y="160"/>
                  </a:cubicBezTo>
                  <a:lnTo>
                    <a:pt x="4071" y="163"/>
                  </a:lnTo>
                  <a:lnTo>
                    <a:pt x="4121" y="172"/>
                  </a:lnTo>
                  <a:cubicBezTo>
                    <a:pt x="4152" y="175"/>
                    <a:pt x="4187" y="181"/>
                    <a:pt x="4221" y="184"/>
                  </a:cubicBezTo>
                  <a:cubicBezTo>
                    <a:pt x="4286" y="197"/>
                    <a:pt x="4355" y="213"/>
                    <a:pt x="4427" y="222"/>
                  </a:cubicBezTo>
                  <a:cubicBezTo>
                    <a:pt x="4367" y="181"/>
                    <a:pt x="4305" y="147"/>
                    <a:pt x="4243" y="116"/>
                  </a:cubicBezTo>
                  <a:cubicBezTo>
                    <a:pt x="4208" y="100"/>
                    <a:pt x="4177" y="88"/>
                    <a:pt x="4143" y="75"/>
                  </a:cubicBezTo>
                  <a:lnTo>
                    <a:pt x="4093" y="57"/>
                  </a:lnTo>
                  <a:lnTo>
                    <a:pt x="4040" y="44"/>
                  </a:lnTo>
                  <a:cubicBezTo>
                    <a:pt x="4006" y="35"/>
                    <a:pt x="3972" y="26"/>
                    <a:pt x="3937" y="19"/>
                  </a:cubicBezTo>
                  <a:cubicBezTo>
                    <a:pt x="3900" y="13"/>
                    <a:pt x="3866" y="10"/>
                    <a:pt x="3828" y="4"/>
                  </a:cubicBezTo>
                  <a:lnTo>
                    <a:pt x="3775" y="1"/>
                  </a:lnTo>
                  <a:close/>
                  <a:moveTo>
                    <a:pt x="2357" y="1344"/>
                  </a:moveTo>
                  <a:lnTo>
                    <a:pt x="2357" y="2048"/>
                  </a:lnTo>
                  <a:lnTo>
                    <a:pt x="1911" y="1886"/>
                  </a:lnTo>
                  <a:lnTo>
                    <a:pt x="1886" y="1958"/>
                  </a:lnTo>
                  <a:lnTo>
                    <a:pt x="2432" y="2158"/>
                  </a:lnTo>
                  <a:lnTo>
                    <a:pt x="2432" y="1344"/>
                  </a:lnTo>
                  <a:close/>
                  <a:moveTo>
                    <a:pt x="1169" y="2382"/>
                  </a:moveTo>
                  <a:lnTo>
                    <a:pt x="1144" y="2454"/>
                  </a:lnTo>
                  <a:cubicBezTo>
                    <a:pt x="1472" y="2569"/>
                    <a:pt x="1805" y="2606"/>
                    <a:pt x="2104" y="2606"/>
                  </a:cubicBezTo>
                  <a:cubicBezTo>
                    <a:pt x="2700" y="2606"/>
                    <a:pt x="3158" y="2454"/>
                    <a:pt x="3167" y="2454"/>
                  </a:cubicBezTo>
                  <a:lnTo>
                    <a:pt x="3142" y="2382"/>
                  </a:lnTo>
                  <a:cubicBezTo>
                    <a:pt x="3136" y="2384"/>
                    <a:pt x="2686" y="2532"/>
                    <a:pt x="2105" y="2532"/>
                  </a:cubicBezTo>
                  <a:cubicBezTo>
                    <a:pt x="1813" y="2532"/>
                    <a:pt x="1488" y="2495"/>
                    <a:pt x="1169" y="2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6"/>
            <p:cNvSpPr/>
            <p:nvPr/>
          </p:nvSpPr>
          <p:spPr>
            <a:xfrm>
              <a:off x="9324506" y="979123"/>
              <a:ext cx="539892" cy="211243"/>
            </a:xfrm>
            <a:custGeom>
              <a:rect b="b" l="l" r="r" t="t"/>
              <a:pathLst>
                <a:path extrusionOk="0" h="2447" w="6254">
                  <a:moveTo>
                    <a:pt x="2655" y="0"/>
                  </a:moveTo>
                  <a:cubicBezTo>
                    <a:pt x="1690" y="0"/>
                    <a:pt x="736" y="178"/>
                    <a:pt x="1" y="541"/>
                  </a:cubicBezTo>
                  <a:cubicBezTo>
                    <a:pt x="340" y="1021"/>
                    <a:pt x="1195" y="2062"/>
                    <a:pt x="2413" y="2374"/>
                  </a:cubicBezTo>
                  <a:cubicBezTo>
                    <a:pt x="2608" y="2424"/>
                    <a:pt x="2751" y="2446"/>
                    <a:pt x="2853" y="2446"/>
                  </a:cubicBezTo>
                  <a:cubicBezTo>
                    <a:pt x="3590" y="2446"/>
                    <a:pt x="2149" y="1286"/>
                    <a:pt x="2148" y="1286"/>
                  </a:cubicBezTo>
                  <a:lnTo>
                    <a:pt x="2148" y="1286"/>
                  </a:lnTo>
                  <a:cubicBezTo>
                    <a:pt x="2149" y="1286"/>
                    <a:pt x="4286" y="2180"/>
                    <a:pt x="6094" y="2180"/>
                  </a:cubicBezTo>
                  <a:cubicBezTo>
                    <a:pt x="6147" y="2180"/>
                    <a:pt x="6201" y="2179"/>
                    <a:pt x="6254" y="2178"/>
                  </a:cubicBezTo>
                  <a:cubicBezTo>
                    <a:pt x="5724" y="1617"/>
                    <a:pt x="4913" y="1105"/>
                    <a:pt x="3866" y="922"/>
                  </a:cubicBezTo>
                  <a:cubicBezTo>
                    <a:pt x="3866" y="922"/>
                    <a:pt x="6110" y="610"/>
                    <a:pt x="4377" y="195"/>
                  </a:cubicBezTo>
                  <a:cubicBezTo>
                    <a:pt x="3830" y="66"/>
                    <a:pt x="3241" y="0"/>
                    <a:pt x="2655" y="0"/>
                  </a:cubicBezTo>
                  <a:close/>
                </a:path>
              </a:pathLst>
            </a:custGeom>
            <a:solidFill>
              <a:srgbClr val="F9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6"/>
            <p:cNvSpPr/>
            <p:nvPr/>
          </p:nvSpPr>
          <p:spPr>
            <a:xfrm>
              <a:off x="9291183" y="1512881"/>
              <a:ext cx="406344" cy="72429"/>
            </a:xfrm>
            <a:custGeom>
              <a:rect b="b" l="l" r="r" t="t"/>
              <a:pathLst>
                <a:path extrusionOk="0" h="839" w="4707">
                  <a:moveTo>
                    <a:pt x="767" y="0"/>
                  </a:moveTo>
                  <a:cubicBezTo>
                    <a:pt x="343" y="0"/>
                    <a:pt x="0" y="187"/>
                    <a:pt x="0" y="421"/>
                  </a:cubicBezTo>
                  <a:cubicBezTo>
                    <a:pt x="0" y="652"/>
                    <a:pt x="343" y="839"/>
                    <a:pt x="767" y="839"/>
                  </a:cubicBezTo>
                  <a:cubicBezTo>
                    <a:pt x="1191" y="839"/>
                    <a:pt x="1537" y="652"/>
                    <a:pt x="1537" y="421"/>
                  </a:cubicBezTo>
                  <a:cubicBezTo>
                    <a:pt x="1537" y="187"/>
                    <a:pt x="1191" y="0"/>
                    <a:pt x="767" y="0"/>
                  </a:cubicBezTo>
                  <a:close/>
                  <a:moveTo>
                    <a:pt x="3937" y="0"/>
                  </a:moveTo>
                  <a:cubicBezTo>
                    <a:pt x="3513" y="0"/>
                    <a:pt x="3170" y="187"/>
                    <a:pt x="3170" y="421"/>
                  </a:cubicBezTo>
                  <a:cubicBezTo>
                    <a:pt x="3170" y="652"/>
                    <a:pt x="3513" y="839"/>
                    <a:pt x="3937" y="839"/>
                  </a:cubicBezTo>
                  <a:cubicBezTo>
                    <a:pt x="4361" y="839"/>
                    <a:pt x="4707" y="652"/>
                    <a:pt x="4707" y="421"/>
                  </a:cubicBezTo>
                  <a:cubicBezTo>
                    <a:pt x="4707" y="187"/>
                    <a:pt x="4361" y="0"/>
                    <a:pt x="3937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6"/>
            <p:cNvSpPr/>
            <p:nvPr/>
          </p:nvSpPr>
          <p:spPr>
            <a:xfrm>
              <a:off x="8947257" y="1950903"/>
              <a:ext cx="1107150" cy="1818575"/>
            </a:xfrm>
            <a:custGeom>
              <a:rect b="b" l="l" r="r" t="t"/>
              <a:pathLst>
                <a:path extrusionOk="0" h="21066" w="12825">
                  <a:moveTo>
                    <a:pt x="3972" y="1"/>
                  </a:moveTo>
                  <a:lnTo>
                    <a:pt x="2507" y="739"/>
                  </a:lnTo>
                  <a:cubicBezTo>
                    <a:pt x="2148" y="1578"/>
                    <a:pt x="1724" y="2834"/>
                    <a:pt x="1768" y="4003"/>
                  </a:cubicBezTo>
                  <a:lnTo>
                    <a:pt x="2977" y="4324"/>
                  </a:lnTo>
                  <a:lnTo>
                    <a:pt x="1519" y="5639"/>
                  </a:lnTo>
                  <a:cubicBezTo>
                    <a:pt x="1519" y="5639"/>
                    <a:pt x="2373" y="8700"/>
                    <a:pt x="6356" y="9321"/>
                  </a:cubicBezTo>
                  <a:cubicBezTo>
                    <a:pt x="10340" y="8700"/>
                    <a:pt x="11191" y="5639"/>
                    <a:pt x="11191" y="5639"/>
                  </a:cubicBezTo>
                  <a:lnTo>
                    <a:pt x="9735" y="4324"/>
                  </a:lnTo>
                  <a:lnTo>
                    <a:pt x="10945" y="4003"/>
                  </a:lnTo>
                  <a:cubicBezTo>
                    <a:pt x="10985" y="2834"/>
                    <a:pt x="10561" y="1578"/>
                    <a:pt x="10203" y="739"/>
                  </a:cubicBezTo>
                  <a:lnTo>
                    <a:pt x="8738" y="1"/>
                  </a:lnTo>
                  <a:lnTo>
                    <a:pt x="6356" y="764"/>
                  </a:lnTo>
                  <a:lnTo>
                    <a:pt x="3972" y="1"/>
                  </a:lnTo>
                  <a:close/>
                  <a:moveTo>
                    <a:pt x="7547" y="11524"/>
                  </a:moveTo>
                  <a:lnTo>
                    <a:pt x="7547" y="12525"/>
                  </a:lnTo>
                  <a:lnTo>
                    <a:pt x="11805" y="12525"/>
                  </a:lnTo>
                  <a:lnTo>
                    <a:pt x="11805" y="11524"/>
                  </a:lnTo>
                  <a:close/>
                  <a:moveTo>
                    <a:pt x="3018" y="18023"/>
                  </a:moveTo>
                  <a:cubicBezTo>
                    <a:pt x="3018" y="18023"/>
                    <a:pt x="1562" y="19560"/>
                    <a:pt x="1" y="19782"/>
                  </a:cubicBezTo>
                  <a:lnTo>
                    <a:pt x="19" y="21066"/>
                  </a:lnTo>
                  <a:cubicBezTo>
                    <a:pt x="624" y="20919"/>
                    <a:pt x="1858" y="20514"/>
                    <a:pt x="3018" y="19473"/>
                  </a:cubicBezTo>
                  <a:lnTo>
                    <a:pt x="3018" y="18023"/>
                  </a:lnTo>
                  <a:close/>
                  <a:moveTo>
                    <a:pt x="9807" y="18023"/>
                  </a:moveTo>
                  <a:lnTo>
                    <a:pt x="9807" y="19473"/>
                  </a:lnTo>
                  <a:cubicBezTo>
                    <a:pt x="10970" y="20514"/>
                    <a:pt x="12201" y="20919"/>
                    <a:pt x="12805" y="21066"/>
                  </a:cubicBezTo>
                  <a:lnTo>
                    <a:pt x="12824" y="19782"/>
                  </a:lnTo>
                  <a:cubicBezTo>
                    <a:pt x="11263" y="19560"/>
                    <a:pt x="9807" y="18023"/>
                    <a:pt x="9807" y="18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6"/>
            <p:cNvSpPr/>
            <p:nvPr/>
          </p:nvSpPr>
          <p:spPr>
            <a:xfrm>
              <a:off x="9231963" y="1950903"/>
              <a:ext cx="527720" cy="804659"/>
            </a:xfrm>
            <a:custGeom>
              <a:rect b="b" l="l" r="r" t="t"/>
              <a:pathLst>
                <a:path extrusionOk="0" h="9321" w="6113">
                  <a:moveTo>
                    <a:pt x="674" y="1"/>
                  </a:moveTo>
                  <a:lnTo>
                    <a:pt x="674" y="1"/>
                  </a:lnTo>
                  <a:cubicBezTo>
                    <a:pt x="674" y="1"/>
                    <a:pt x="1" y="4517"/>
                    <a:pt x="3058" y="9321"/>
                  </a:cubicBezTo>
                  <a:cubicBezTo>
                    <a:pt x="6113" y="4517"/>
                    <a:pt x="5440" y="1"/>
                    <a:pt x="5440" y="1"/>
                  </a:cubicBezTo>
                  <a:lnTo>
                    <a:pt x="5440" y="1"/>
                  </a:lnTo>
                  <a:lnTo>
                    <a:pt x="3058" y="76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6"/>
            <p:cNvSpPr/>
            <p:nvPr/>
          </p:nvSpPr>
          <p:spPr>
            <a:xfrm>
              <a:off x="9290061" y="1877957"/>
              <a:ext cx="411523" cy="283500"/>
            </a:xfrm>
            <a:custGeom>
              <a:rect b="b" l="l" r="r" t="t"/>
              <a:pathLst>
                <a:path extrusionOk="0" h="3284" w="4767">
                  <a:moveTo>
                    <a:pt x="596" y="1"/>
                  </a:moveTo>
                  <a:lnTo>
                    <a:pt x="1" y="846"/>
                  </a:lnTo>
                  <a:lnTo>
                    <a:pt x="518" y="3283"/>
                  </a:lnTo>
                  <a:lnTo>
                    <a:pt x="2385" y="1609"/>
                  </a:lnTo>
                  <a:lnTo>
                    <a:pt x="596" y="1"/>
                  </a:lnTo>
                  <a:close/>
                  <a:moveTo>
                    <a:pt x="4153" y="1"/>
                  </a:moveTo>
                  <a:lnTo>
                    <a:pt x="2385" y="1609"/>
                  </a:lnTo>
                  <a:lnTo>
                    <a:pt x="4252" y="3283"/>
                  </a:lnTo>
                  <a:lnTo>
                    <a:pt x="4767" y="846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6"/>
            <p:cNvSpPr/>
            <p:nvPr/>
          </p:nvSpPr>
          <p:spPr>
            <a:xfrm>
              <a:off x="9392100" y="2016857"/>
              <a:ext cx="207531" cy="738704"/>
            </a:xfrm>
            <a:custGeom>
              <a:rect b="b" l="l" r="r" t="t"/>
              <a:pathLst>
                <a:path extrusionOk="0" h="8557" w="2404">
                  <a:moveTo>
                    <a:pt x="1210" y="2017"/>
                  </a:moveTo>
                  <a:lnTo>
                    <a:pt x="1203" y="2058"/>
                  </a:lnTo>
                  <a:lnTo>
                    <a:pt x="1194" y="2017"/>
                  </a:lnTo>
                  <a:close/>
                  <a:moveTo>
                    <a:pt x="1188" y="0"/>
                  </a:moveTo>
                  <a:lnTo>
                    <a:pt x="1188" y="16"/>
                  </a:lnTo>
                  <a:lnTo>
                    <a:pt x="265" y="839"/>
                  </a:lnTo>
                  <a:lnTo>
                    <a:pt x="505" y="2017"/>
                  </a:lnTo>
                  <a:cubicBezTo>
                    <a:pt x="505" y="2017"/>
                    <a:pt x="97" y="3498"/>
                    <a:pt x="0" y="6281"/>
                  </a:cubicBezTo>
                  <a:cubicBezTo>
                    <a:pt x="315" y="7020"/>
                    <a:pt x="711" y="7784"/>
                    <a:pt x="1203" y="8557"/>
                  </a:cubicBezTo>
                  <a:cubicBezTo>
                    <a:pt x="1693" y="7784"/>
                    <a:pt x="2089" y="7020"/>
                    <a:pt x="2403" y="6281"/>
                  </a:cubicBezTo>
                  <a:cubicBezTo>
                    <a:pt x="2307" y="3498"/>
                    <a:pt x="1898" y="2017"/>
                    <a:pt x="1898" y="2017"/>
                  </a:cubicBezTo>
                  <a:lnTo>
                    <a:pt x="1883" y="2017"/>
                  </a:lnTo>
                  <a:lnTo>
                    <a:pt x="2123" y="839"/>
                  </a:lnTo>
                  <a:lnTo>
                    <a:pt x="1203" y="16"/>
                  </a:lnTo>
                  <a:lnTo>
                    <a:pt x="1203" y="0"/>
                  </a:lnTo>
                  <a:lnTo>
                    <a:pt x="1194" y="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6"/>
            <p:cNvSpPr/>
            <p:nvPr/>
          </p:nvSpPr>
          <p:spPr>
            <a:xfrm>
              <a:off x="9061381" y="860424"/>
              <a:ext cx="879159" cy="408156"/>
            </a:xfrm>
            <a:custGeom>
              <a:rect b="b" l="l" r="r" t="t"/>
              <a:pathLst>
                <a:path extrusionOk="0" h="4728" w="10184">
                  <a:moveTo>
                    <a:pt x="4973" y="0"/>
                  </a:moveTo>
                  <a:cubicBezTo>
                    <a:pt x="4602" y="0"/>
                    <a:pt x="3431" y="56"/>
                    <a:pt x="2522" y="716"/>
                  </a:cubicBezTo>
                  <a:cubicBezTo>
                    <a:pt x="1428" y="1508"/>
                    <a:pt x="1141" y="1558"/>
                    <a:pt x="571" y="1907"/>
                  </a:cubicBezTo>
                  <a:cubicBezTo>
                    <a:pt x="0" y="2253"/>
                    <a:pt x="524" y="4173"/>
                    <a:pt x="1459" y="4728"/>
                  </a:cubicBezTo>
                  <a:lnTo>
                    <a:pt x="5090" y="4538"/>
                  </a:lnTo>
                  <a:lnTo>
                    <a:pt x="8725" y="4728"/>
                  </a:lnTo>
                  <a:cubicBezTo>
                    <a:pt x="9660" y="4173"/>
                    <a:pt x="10184" y="2253"/>
                    <a:pt x="9613" y="1907"/>
                  </a:cubicBezTo>
                  <a:cubicBezTo>
                    <a:pt x="9040" y="1558"/>
                    <a:pt x="8756" y="1508"/>
                    <a:pt x="7662" y="716"/>
                  </a:cubicBezTo>
                  <a:cubicBezTo>
                    <a:pt x="6751" y="56"/>
                    <a:pt x="5579" y="0"/>
                    <a:pt x="5208" y="0"/>
                  </a:cubicBezTo>
                  <a:cubicBezTo>
                    <a:pt x="5133" y="0"/>
                    <a:pt x="5090" y="2"/>
                    <a:pt x="5090" y="2"/>
                  </a:cubicBezTo>
                  <a:cubicBezTo>
                    <a:pt x="5090" y="2"/>
                    <a:pt x="5048" y="0"/>
                    <a:pt x="4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6"/>
            <p:cNvSpPr/>
            <p:nvPr/>
          </p:nvSpPr>
          <p:spPr>
            <a:xfrm>
              <a:off x="9530913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" y="1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2" y="365"/>
                    <a:pt x="2553" y="284"/>
                    <a:pt x="2553" y="181"/>
                  </a:cubicBezTo>
                  <a:cubicBezTo>
                    <a:pt x="2553" y="82"/>
                    <a:pt x="2472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6"/>
            <p:cNvSpPr/>
            <p:nvPr/>
          </p:nvSpPr>
          <p:spPr>
            <a:xfrm>
              <a:off x="9502080" y="1060529"/>
              <a:ext cx="220739" cy="31596"/>
            </a:xfrm>
            <a:custGeom>
              <a:rect b="b" l="l" r="r" t="t"/>
              <a:pathLst>
                <a:path extrusionOk="0" h="366" w="2557">
                  <a:moveTo>
                    <a:pt x="1" y="0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3" y="365"/>
                    <a:pt x="2557" y="284"/>
                    <a:pt x="2557" y="181"/>
                  </a:cubicBezTo>
                  <a:cubicBezTo>
                    <a:pt x="2557" y="81"/>
                    <a:pt x="2473" y="0"/>
                    <a:pt x="2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6"/>
            <p:cNvSpPr/>
            <p:nvPr/>
          </p:nvSpPr>
          <p:spPr>
            <a:xfrm>
              <a:off x="9502080" y="1092039"/>
              <a:ext cx="189316" cy="31510"/>
            </a:xfrm>
            <a:custGeom>
              <a:rect b="b" l="l" r="r" t="t"/>
              <a:pathLst>
                <a:path extrusionOk="0" h="365" w="2193">
                  <a:moveTo>
                    <a:pt x="1" y="0"/>
                  </a:moveTo>
                  <a:lnTo>
                    <a:pt x="1" y="365"/>
                  </a:lnTo>
                  <a:lnTo>
                    <a:pt x="2008" y="365"/>
                  </a:lnTo>
                  <a:cubicBezTo>
                    <a:pt x="2108" y="365"/>
                    <a:pt x="2192" y="284"/>
                    <a:pt x="2192" y="181"/>
                  </a:cubicBezTo>
                  <a:cubicBezTo>
                    <a:pt x="2192" y="81"/>
                    <a:pt x="2108" y="0"/>
                    <a:pt x="2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6"/>
            <p:cNvSpPr/>
            <p:nvPr/>
          </p:nvSpPr>
          <p:spPr>
            <a:xfrm>
              <a:off x="9250264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1" y="1"/>
                  </a:moveTo>
                  <a:cubicBezTo>
                    <a:pt x="81" y="1"/>
                    <a:pt x="0" y="82"/>
                    <a:pt x="0" y="181"/>
                  </a:cubicBezTo>
                  <a:cubicBezTo>
                    <a:pt x="0" y="284"/>
                    <a:pt x="81" y="365"/>
                    <a:pt x="181" y="365"/>
                  </a:cubicBezTo>
                  <a:lnTo>
                    <a:pt x="2553" y="3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6"/>
            <p:cNvSpPr/>
            <p:nvPr/>
          </p:nvSpPr>
          <p:spPr>
            <a:xfrm>
              <a:off x="9279011" y="1060529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2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2" y="365"/>
                  </a:cubicBezTo>
                  <a:lnTo>
                    <a:pt x="2554" y="365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6"/>
            <p:cNvSpPr/>
            <p:nvPr/>
          </p:nvSpPr>
          <p:spPr>
            <a:xfrm>
              <a:off x="9310521" y="1092039"/>
              <a:ext cx="188971" cy="31510"/>
            </a:xfrm>
            <a:custGeom>
              <a:rect b="b" l="l" r="r" t="t"/>
              <a:pathLst>
                <a:path extrusionOk="0" h="365" w="2189">
                  <a:moveTo>
                    <a:pt x="181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1" y="365"/>
                  </a:cubicBezTo>
                  <a:lnTo>
                    <a:pt x="2189" y="36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6"/>
            <p:cNvSpPr/>
            <p:nvPr/>
          </p:nvSpPr>
          <p:spPr>
            <a:xfrm>
              <a:off x="9433278" y="1008302"/>
              <a:ext cx="132944" cy="133031"/>
            </a:xfrm>
            <a:custGeom>
              <a:rect b="b" l="l" r="r" t="t"/>
              <a:pathLst>
                <a:path extrusionOk="0" h="1541" w="1540">
                  <a:moveTo>
                    <a:pt x="770" y="1"/>
                  </a:moveTo>
                  <a:cubicBezTo>
                    <a:pt x="343" y="1"/>
                    <a:pt x="0" y="347"/>
                    <a:pt x="0" y="771"/>
                  </a:cubicBezTo>
                  <a:cubicBezTo>
                    <a:pt x="0" y="1198"/>
                    <a:pt x="343" y="1540"/>
                    <a:pt x="770" y="1540"/>
                  </a:cubicBezTo>
                  <a:cubicBezTo>
                    <a:pt x="1194" y="1540"/>
                    <a:pt x="1540" y="1198"/>
                    <a:pt x="1540" y="771"/>
                  </a:cubicBezTo>
                  <a:cubicBezTo>
                    <a:pt x="1540" y="347"/>
                    <a:pt x="119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6"/>
            <p:cNvSpPr/>
            <p:nvPr/>
          </p:nvSpPr>
          <p:spPr>
            <a:xfrm>
              <a:off x="9187332" y="1202364"/>
              <a:ext cx="627256" cy="92457"/>
            </a:xfrm>
            <a:custGeom>
              <a:rect b="b" l="l" r="r" t="t"/>
              <a:pathLst>
                <a:path extrusionOk="0" h="1071" w="7266">
                  <a:moveTo>
                    <a:pt x="3572" y="1"/>
                  </a:moveTo>
                  <a:cubicBezTo>
                    <a:pt x="2382" y="1"/>
                    <a:pt x="1095" y="201"/>
                    <a:pt x="0" y="767"/>
                  </a:cubicBezTo>
                  <a:cubicBezTo>
                    <a:pt x="0" y="767"/>
                    <a:pt x="1579" y="1070"/>
                    <a:pt x="3732" y="1070"/>
                  </a:cubicBezTo>
                  <a:cubicBezTo>
                    <a:pt x="4809" y="1070"/>
                    <a:pt x="6028" y="994"/>
                    <a:pt x="7266" y="767"/>
                  </a:cubicBezTo>
                  <a:cubicBezTo>
                    <a:pt x="6842" y="428"/>
                    <a:pt x="5311" y="1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0" name="Google Shape;1330;p76"/>
          <p:cNvSpPr/>
          <p:nvPr/>
        </p:nvSpPr>
        <p:spPr>
          <a:xfrm flipH="1">
            <a:off x="2420162" y="477673"/>
            <a:ext cx="1496729" cy="512216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76"/>
          <p:cNvSpPr/>
          <p:nvPr/>
        </p:nvSpPr>
        <p:spPr>
          <a:xfrm flipH="1">
            <a:off x="8006349" y="7515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76"/>
          <p:cNvSpPr/>
          <p:nvPr/>
        </p:nvSpPr>
        <p:spPr>
          <a:xfrm flipH="1">
            <a:off x="899049" y="1995205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77"/>
          <p:cNvSpPr txBox="1"/>
          <p:nvPr>
            <p:ph idx="1" type="subTitle"/>
          </p:nvPr>
        </p:nvSpPr>
        <p:spPr>
          <a:xfrm>
            <a:off x="1158750" y="1212525"/>
            <a:ext cx="68265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Airline Passenger Satisfaction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(n.d.). Retrieved April 22, 2023, from https://www.kaggle.com/datasets/teejmahal20/airline-passenger-satisfaction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R, S. E. (2021, June 17). Understand Random Forest Algorithms With Examples (Updated 2023).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 Vidhya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https://www.analyticsvidhya.com/blog/2021/06/understanding-random-forest/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Raj, A. (2021, December 11).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Exhaustive Guide to Decision Tree Classification in Python 3.x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Medium. https://towardsdatascience.com/an-exhaustive-guide-to-classification-using-decision-trees-8d472e77223f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 falcon airline passenger satisfaction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(n.d.). Retrieved April 22, 2023, from https://www.slideshare.net/Mithileshyadav11/us-falcon-airline-passenger-satisfaction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77"/>
          <p:cNvSpPr txBox="1"/>
          <p:nvPr>
            <p:ph type="title"/>
          </p:nvPr>
        </p:nvSpPr>
        <p:spPr>
          <a:xfrm>
            <a:off x="720000" y="564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grpSp>
        <p:nvGrpSpPr>
          <p:cNvPr id="1339" name="Google Shape;1339;p77"/>
          <p:cNvGrpSpPr/>
          <p:nvPr/>
        </p:nvGrpSpPr>
        <p:grpSpPr>
          <a:xfrm>
            <a:off x="1478404" y="4136034"/>
            <a:ext cx="4440549" cy="572710"/>
            <a:chOff x="3777712" y="3796225"/>
            <a:chExt cx="1914938" cy="246975"/>
          </a:xfrm>
        </p:grpSpPr>
        <p:sp>
          <p:nvSpPr>
            <p:cNvPr id="1340" name="Google Shape;1340;p77"/>
            <p:cNvSpPr/>
            <p:nvPr/>
          </p:nvSpPr>
          <p:spPr>
            <a:xfrm>
              <a:off x="3777712" y="3936800"/>
              <a:ext cx="1776325" cy="9925"/>
            </a:xfrm>
            <a:custGeom>
              <a:rect b="b" l="l" r="r" t="t"/>
              <a:pathLst>
                <a:path extrusionOk="0" h="397" w="71053">
                  <a:moveTo>
                    <a:pt x="0" y="396"/>
                  </a:moveTo>
                  <a:lnTo>
                    <a:pt x="0" y="187"/>
                  </a:lnTo>
                  <a:lnTo>
                    <a:pt x="71053" y="0"/>
                  </a:lnTo>
                  <a:lnTo>
                    <a:pt x="71053" y="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7"/>
            <p:cNvSpPr/>
            <p:nvPr/>
          </p:nvSpPr>
          <p:spPr>
            <a:xfrm>
              <a:off x="4928475" y="3796225"/>
              <a:ext cx="151750" cy="130000"/>
            </a:xfrm>
            <a:custGeom>
              <a:rect b="b" l="l" r="r" t="t"/>
              <a:pathLst>
                <a:path extrusionOk="0" h="5200" w="6070">
                  <a:moveTo>
                    <a:pt x="1461" y="0"/>
                  </a:moveTo>
                  <a:cubicBezTo>
                    <a:pt x="1458" y="0"/>
                    <a:pt x="1454" y="0"/>
                    <a:pt x="1450" y="0"/>
                  </a:cubicBezTo>
                  <a:lnTo>
                    <a:pt x="1" y="3"/>
                  </a:lnTo>
                  <a:lnTo>
                    <a:pt x="1777" y="5199"/>
                  </a:lnTo>
                  <a:lnTo>
                    <a:pt x="6070" y="4327"/>
                  </a:lnTo>
                  <a:lnTo>
                    <a:pt x="2345" y="384"/>
                  </a:lnTo>
                  <a:cubicBezTo>
                    <a:pt x="2114" y="140"/>
                    <a:pt x="1794" y="0"/>
                    <a:pt x="1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7"/>
            <p:cNvSpPr/>
            <p:nvPr/>
          </p:nvSpPr>
          <p:spPr>
            <a:xfrm>
              <a:off x="4950300" y="3901575"/>
              <a:ext cx="742350" cy="79125"/>
            </a:xfrm>
            <a:custGeom>
              <a:rect b="b" l="l" r="r" t="t"/>
              <a:pathLst>
                <a:path extrusionOk="0" h="3165" w="29694">
                  <a:moveTo>
                    <a:pt x="25641" y="0"/>
                  </a:moveTo>
                  <a:cubicBezTo>
                    <a:pt x="25641" y="0"/>
                    <a:pt x="25641" y="0"/>
                    <a:pt x="25641" y="0"/>
                  </a:cubicBezTo>
                  <a:lnTo>
                    <a:pt x="6213" y="53"/>
                  </a:lnTo>
                  <a:lnTo>
                    <a:pt x="961" y="374"/>
                  </a:lnTo>
                  <a:cubicBezTo>
                    <a:pt x="103" y="427"/>
                    <a:pt x="1" y="1652"/>
                    <a:pt x="839" y="1846"/>
                  </a:cubicBezTo>
                  <a:lnTo>
                    <a:pt x="6540" y="3164"/>
                  </a:lnTo>
                  <a:cubicBezTo>
                    <a:pt x="6540" y="3164"/>
                    <a:pt x="9476" y="3158"/>
                    <a:pt x="18637" y="3133"/>
                  </a:cubicBezTo>
                  <a:cubicBezTo>
                    <a:pt x="29335" y="3105"/>
                    <a:pt x="29693" y="3102"/>
                    <a:pt x="29513" y="2603"/>
                  </a:cubicBezTo>
                  <a:cubicBezTo>
                    <a:pt x="28331" y="7"/>
                    <a:pt x="25667" y="0"/>
                    <a:pt x="25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7"/>
            <p:cNvSpPr/>
            <p:nvPr/>
          </p:nvSpPr>
          <p:spPr>
            <a:xfrm>
              <a:off x="4952950" y="3915900"/>
              <a:ext cx="739700" cy="64800"/>
            </a:xfrm>
            <a:custGeom>
              <a:rect b="b" l="l" r="r" t="t"/>
              <a:pathLst>
                <a:path extrusionOk="0" h="2592" w="29588">
                  <a:moveTo>
                    <a:pt x="381" y="1"/>
                  </a:moveTo>
                  <a:lnTo>
                    <a:pt x="381" y="1"/>
                  </a:lnTo>
                  <a:cubicBezTo>
                    <a:pt x="1" y="369"/>
                    <a:pt x="91" y="1123"/>
                    <a:pt x="733" y="1273"/>
                  </a:cubicBezTo>
                  <a:lnTo>
                    <a:pt x="6434" y="2591"/>
                  </a:lnTo>
                  <a:cubicBezTo>
                    <a:pt x="6434" y="2591"/>
                    <a:pt x="9370" y="2585"/>
                    <a:pt x="18531" y="2560"/>
                  </a:cubicBezTo>
                  <a:cubicBezTo>
                    <a:pt x="29229" y="2532"/>
                    <a:pt x="29587" y="2529"/>
                    <a:pt x="29407" y="2030"/>
                  </a:cubicBezTo>
                  <a:cubicBezTo>
                    <a:pt x="29273" y="1737"/>
                    <a:pt x="29120" y="1475"/>
                    <a:pt x="28955" y="1245"/>
                  </a:cubicBezTo>
                  <a:lnTo>
                    <a:pt x="7173" y="130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7"/>
            <p:cNvSpPr/>
            <p:nvPr/>
          </p:nvSpPr>
          <p:spPr>
            <a:xfrm>
              <a:off x="5260525" y="3962600"/>
              <a:ext cx="155175" cy="41550"/>
            </a:xfrm>
            <a:custGeom>
              <a:rect b="b" l="l" r="r" t="t"/>
              <a:pathLst>
                <a:path extrusionOk="0" h="1662" w="6207">
                  <a:moveTo>
                    <a:pt x="5820" y="0"/>
                  </a:moveTo>
                  <a:lnTo>
                    <a:pt x="381" y="16"/>
                  </a:lnTo>
                  <a:cubicBezTo>
                    <a:pt x="169" y="16"/>
                    <a:pt x="0" y="187"/>
                    <a:pt x="0" y="399"/>
                  </a:cubicBezTo>
                  <a:lnTo>
                    <a:pt x="4" y="1281"/>
                  </a:lnTo>
                  <a:cubicBezTo>
                    <a:pt x="4" y="1490"/>
                    <a:pt x="175" y="1661"/>
                    <a:pt x="387" y="1661"/>
                  </a:cubicBezTo>
                  <a:lnTo>
                    <a:pt x="5823" y="1646"/>
                  </a:lnTo>
                  <a:cubicBezTo>
                    <a:pt x="6035" y="1646"/>
                    <a:pt x="6206" y="1474"/>
                    <a:pt x="6203" y="1262"/>
                  </a:cubicBezTo>
                  <a:lnTo>
                    <a:pt x="6203" y="380"/>
                  </a:lnTo>
                  <a:cubicBezTo>
                    <a:pt x="6203" y="171"/>
                    <a:pt x="6032" y="0"/>
                    <a:pt x="5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7"/>
            <p:cNvSpPr/>
            <p:nvPr/>
          </p:nvSpPr>
          <p:spPr>
            <a:xfrm>
              <a:off x="5391125" y="3962600"/>
              <a:ext cx="24575" cy="41225"/>
            </a:xfrm>
            <a:custGeom>
              <a:rect b="b" l="l" r="r" t="t"/>
              <a:pathLst>
                <a:path extrusionOk="0" h="1649" w="983">
                  <a:moveTo>
                    <a:pt x="596" y="0"/>
                  </a:moveTo>
                  <a:lnTo>
                    <a:pt x="1" y="3"/>
                  </a:lnTo>
                  <a:lnTo>
                    <a:pt x="4" y="1649"/>
                  </a:lnTo>
                  <a:lnTo>
                    <a:pt x="599" y="1646"/>
                  </a:lnTo>
                  <a:cubicBezTo>
                    <a:pt x="811" y="1646"/>
                    <a:pt x="982" y="1474"/>
                    <a:pt x="979" y="1262"/>
                  </a:cubicBezTo>
                  <a:lnTo>
                    <a:pt x="979" y="380"/>
                  </a:lnTo>
                  <a:cubicBezTo>
                    <a:pt x="979" y="171"/>
                    <a:pt x="808" y="0"/>
                    <a:pt x="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7"/>
            <p:cNvSpPr/>
            <p:nvPr/>
          </p:nvSpPr>
          <p:spPr>
            <a:xfrm>
              <a:off x="5208925" y="3849050"/>
              <a:ext cx="163525" cy="53400"/>
            </a:xfrm>
            <a:custGeom>
              <a:rect b="b" l="l" r="r" t="t"/>
              <a:pathLst>
                <a:path extrusionOk="0" h="2136" w="6541">
                  <a:moveTo>
                    <a:pt x="2170" y="0"/>
                  </a:moveTo>
                  <a:lnTo>
                    <a:pt x="1" y="7"/>
                  </a:lnTo>
                  <a:lnTo>
                    <a:pt x="2915" y="2136"/>
                  </a:lnTo>
                  <a:lnTo>
                    <a:pt x="6541" y="2126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7"/>
            <p:cNvSpPr/>
            <p:nvPr/>
          </p:nvSpPr>
          <p:spPr>
            <a:xfrm>
              <a:off x="4919375" y="3920125"/>
              <a:ext cx="124450" cy="39450"/>
            </a:xfrm>
            <a:custGeom>
              <a:rect b="b" l="l" r="r" t="t"/>
              <a:pathLst>
                <a:path extrusionOk="0" h="1578" w="4978">
                  <a:moveTo>
                    <a:pt x="2600" y="0"/>
                  </a:moveTo>
                  <a:lnTo>
                    <a:pt x="0" y="1369"/>
                  </a:lnTo>
                  <a:lnTo>
                    <a:pt x="1933" y="1577"/>
                  </a:lnTo>
                  <a:lnTo>
                    <a:pt x="4978" y="45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7"/>
            <p:cNvSpPr/>
            <p:nvPr/>
          </p:nvSpPr>
          <p:spPr>
            <a:xfrm>
              <a:off x="4988875" y="3931500"/>
              <a:ext cx="54950" cy="26975"/>
            </a:xfrm>
            <a:custGeom>
              <a:rect b="b" l="l" r="r" t="t"/>
              <a:pathLst>
                <a:path extrusionOk="0" h="1079" w="2198">
                  <a:moveTo>
                    <a:pt x="2198" y="0"/>
                  </a:moveTo>
                  <a:lnTo>
                    <a:pt x="0" y="811"/>
                  </a:lnTo>
                  <a:lnTo>
                    <a:pt x="1160" y="107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7"/>
            <p:cNvSpPr/>
            <p:nvPr/>
          </p:nvSpPr>
          <p:spPr>
            <a:xfrm>
              <a:off x="5128275" y="3947700"/>
              <a:ext cx="280725" cy="94400"/>
            </a:xfrm>
            <a:custGeom>
              <a:rect b="b" l="l" r="r" t="t"/>
              <a:pathLst>
                <a:path extrusionOk="0" h="3776" w="11229">
                  <a:moveTo>
                    <a:pt x="5527" y="1"/>
                  </a:moveTo>
                  <a:lnTo>
                    <a:pt x="1" y="3775"/>
                  </a:lnTo>
                  <a:lnTo>
                    <a:pt x="3414" y="3766"/>
                  </a:lnTo>
                  <a:lnTo>
                    <a:pt x="112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7"/>
            <p:cNvSpPr/>
            <p:nvPr/>
          </p:nvSpPr>
          <p:spPr>
            <a:xfrm>
              <a:off x="5141675" y="3914125"/>
              <a:ext cx="519800" cy="89950"/>
            </a:xfrm>
            <a:custGeom>
              <a:rect b="b" l="l" r="r" t="t"/>
              <a:pathLst>
                <a:path extrusionOk="0" h="3598" w="20792">
                  <a:moveTo>
                    <a:pt x="19875" y="0"/>
                  </a:moveTo>
                  <a:lnTo>
                    <a:pt x="18638" y="3"/>
                  </a:lnTo>
                  <a:cubicBezTo>
                    <a:pt x="18463" y="3"/>
                    <a:pt x="18323" y="147"/>
                    <a:pt x="18323" y="321"/>
                  </a:cubicBezTo>
                  <a:cubicBezTo>
                    <a:pt x="18323" y="496"/>
                    <a:pt x="18466" y="636"/>
                    <a:pt x="18638" y="636"/>
                  </a:cubicBezTo>
                  <a:lnTo>
                    <a:pt x="20792" y="630"/>
                  </a:lnTo>
                  <a:cubicBezTo>
                    <a:pt x="20492" y="362"/>
                    <a:pt x="20181" y="156"/>
                    <a:pt x="19875" y="0"/>
                  </a:cubicBezTo>
                  <a:close/>
                  <a:moveTo>
                    <a:pt x="14289" y="187"/>
                  </a:moveTo>
                  <a:cubicBezTo>
                    <a:pt x="14287" y="187"/>
                    <a:pt x="14285" y="187"/>
                    <a:pt x="14283" y="187"/>
                  </a:cubicBezTo>
                  <a:cubicBezTo>
                    <a:pt x="14118" y="187"/>
                    <a:pt x="13981" y="324"/>
                    <a:pt x="13981" y="490"/>
                  </a:cubicBezTo>
                  <a:lnTo>
                    <a:pt x="13981" y="670"/>
                  </a:lnTo>
                  <a:cubicBezTo>
                    <a:pt x="13981" y="839"/>
                    <a:pt x="14118" y="976"/>
                    <a:pt x="14286" y="976"/>
                  </a:cubicBezTo>
                  <a:cubicBezTo>
                    <a:pt x="14455" y="973"/>
                    <a:pt x="14592" y="836"/>
                    <a:pt x="14589" y="670"/>
                  </a:cubicBezTo>
                  <a:lnTo>
                    <a:pt x="14589" y="490"/>
                  </a:lnTo>
                  <a:cubicBezTo>
                    <a:pt x="14589" y="323"/>
                    <a:pt x="14455" y="187"/>
                    <a:pt x="14289" y="187"/>
                  </a:cubicBezTo>
                  <a:close/>
                  <a:moveTo>
                    <a:pt x="12731" y="190"/>
                  </a:moveTo>
                  <a:cubicBezTo>
                    <a:pt x="12563" y="190"/>
                    <a:pt x="12429" y="328"/>
                    <a:pt x="12429" y="496"/>
                  </a:cubicBezTo>
                  <a:lnTo>
                    <a:pt x="12429" y="677"/>
                  </a:lnTo>
                  <a:cubicBezTo>
                    <a:pt x="12429" y="842"/>
                    <a:pt x="12566" y="979"/>
                    <a:pt x="12734" y="979"/>
                  </a:cubicBezTo>
                  <a:cubicBezTo>
                    <a:pt x="12899" y="979"/>
                    <a:pt x="13036" y="842"/>
                    <a:pt x="13036" y="674"/>
                  </a:cubicBezTo>
                  <a:lnTo>
                    <a:pt x="13036" y="493"/>
                  </a:lnTo>
                  <a:cubicBezTo>
                    <a:pt x="13036" y="324"/>
                    <a:pt x="12899" y="190"/>
                    <a:pt x="12731" y="190"/>
                  </a:cubicBezTo>
                  <a:close/>
                  <a:moveTo>
                    <a:pt x="11179" y="193"/>
                  </a:moveTo>
                  <a:cubicBezTo>
                    <a:pt x="11010" y="193"/>
                    <a:pt x="10873" y="331"/>
                    <a:pt x="10873" y="499"/>
                  </a:cubicBezTo>
                  <a:lnTo>
                    <a:pt x="10876" y="680"/>
                  </a:lnTo>
                  <a:cubicBezTo>
                    <a:pt x="10876" y="845"/>
                    <a:pt x="11013" y="982"/>
                    <a:pt x="11179" y="982"/>
                  </a:cubicBezTo>
                  <a:cubicBezTo>
                    <a:pt x="11347" y="982"/>
                    <a:pt x="11484" y="845"/>
                    <a:pt x="11484" y="677"/>
                  </a:cubicBezTo>
                  <a:lnTo>
                    <a:pt x="11484" y="496"/>
                  </a:lnTo>
                  <a:cubicBezTo>
                    <a:pt x="11481" y="331"/>
                    <a:pt x="11344" y="193"/>
                    <a:pt x="11179" y="193"/>
                  </a:cubicBezTo>
                  <a:close/>
                  <a:moveTo>
                    <a:pt x="9623" y="197"/>
                  </a:moveTo>
                  <a:cubicBezTo>
                    <a:pt x="9458" y="200"/>
                    <a:pt x="9321" y="337"/>
                    <a:pt x="9321" y="502"/>
                  </a:cubicBezTo>
                  <a:lnTo>
                    <a:pt x="9321" y="683"/>
                  </a:lnTo>
                  <a:cubicBezTo>
                    <a:pt x="9321" y="849"/>
                    <a:pt x="9455" y="985"/>
                    <a:pt x="9621" y="985"/>
                  </a:cubicBezTo>
                  <a:cubicBezTo>
                    <a:pt x="9623" y="985"/>
                    <a:pt x="9625" y="985"/>
                    <a:pt x="9626" y="985"/>
                  </a:cubicBezTo>
                  <a:cubicBezTo>
                    <a:pt x="9795" y="985"/>
                    <a:pt x="9932" y="848"/>
                    <a:pt x="9929" y="683"/>
                  </a:cubicBezTo>
                  <a:lnTo>
                    <a:pt x="9929" y="502"/>
                  </a:lnTo>
                  <a:cubicBezTo>
                    <a:pt x="9929" y="334"/>
                    <a:pt x="9792" y="197"/>
                    <a:pt x="9623" y="197"/>
                  </a:cubicBezTo>
                  <a:close/>
                  <a:moveTo>
                    <a:pt x="8071" y="203"/>
                  </a:moveTo>
                  <a:cubicBezTo>
                    <a:pt x="7903" y="203"/>
                    <a:pt x="7769" y="340"/>
                    <a:pt x="7769" y="508"/>
                  </a:cubicBezTo>
                  <a:lnTo>
                    <a:pt x="7769" y="686"/>
                  </a:lnTo>
                  <a:cubicBezTo>
                    <a:pt x="7769" y="854"/>
                    <a:pt x="7906" y="991"/>
                    <a:pt x="8074" y="991"/>
                  </a:cubicBezTo>
                  <a:cubicBezTo>
                    <a:pt x="8239" y="991"/>
                    <a:pt x="8376" y="854"/>
                    <a:pt x="8376" y="686"/>
                  </a:cubicBezTo>
                  <a:lnTo>
                    <a:pt x="8376" y="505"/>
                  </a:lnTo>
                  <a:cubicBezTo>
                    <a:pt x="8376" y="337"/>
                    <a:pt x="8239" y="203"/>
                    <a:pt x="8071" y="203"/>
                  </a:cubicBezTo>
                  <a:close/>
                  <a:moveTo>
                    <a:pt x="6519" y="206"/>
                  </a:moveTo>
                  <a:cubicBezTo>
                    <a:pt x="6350" y="206"/>
                    <a:pt x="6213" y="343"/>
                    <a:pt x="6213" y="511"/>
                  </a:cubicBezTo>
                  <a:lnTo>
                    <a:pt x="6216" y="692"/>
                  </a:lnTo>
                  <a:cubicBezTo>
                    <a:pt x="6216" y="857"/>
                    <a:pt x="6353" y="995"/>
                    <a:pt x="6519" y="995"/>
                  </a:cubicBezTo>
                  <a:cubicBezTo>
                    <a:pt x="6687" y="995"/>
                    <a:pt x="6824" y="857"/>
                    <a:pt x="6824" y="689"/>
                  </a:cubicBezTo>
                  <a:lnTo>
                    <a:pt x="6824" y="508"/>
                  </a:lnTo>
                  <a:cubicBezTo>
                    <a:pt x="6821" y="343"/>
                    <a:pt x="6684" y="206"/>
                    <a:pt x="6519" y="206"/>
                  </a:cubicBezTo>
                  <a:close/>
                  <a:moveTo>
                    <a:pt x="4963" y="209"/>
                  </a:moveTo>
                  <a:cubicBezTo>
                    <a:pt x="4798" y="212"/>
                    <a:pt x="4661" y="349"/>
                    <a:pt x="4661" y="515"/>
                  </a:cubicBezTo>
                  <a:lnTo>
                    <a:pt x="4661" y="695"/>
                  </a:lnTo>
                  <a:cubicBezTo>
                    <a:pt x="4661" y="862"/>
                    <a:pt x="4795" y="998"/>
                    <a:pt x="4961" y="998"/>
                  </a:cubicBezTo>
                  <a:cubicBezTo>
                    <a:pt x="4963" y="998"/>
                    <a:pt x="4965" y="998"/>
                    <a:pt x="4966" y="998"/>
                  </a:cubicBezTo>
                  <a:cubicBezTo>
                    <a:pt x="5135" y="998"/>
                    <a:pt x="5272" y="861"/>
                    <a:pt x="5269" y="695"/>
                  </a:cubicBezTo>
                  <a:lnTo>
                    <a:pt x="5269" y="515"/>
                  </a:lnTo>
                  <a:cubicBezTo>
                    <a:pt x="5269" y="346"/>
                    <a:pt x="5132" y="209"/>
                    <a:pt x="4963" y="209"/>
                  </a:cubicBezTo>
                  <a:close/>
                  <a:moveTo>
                    <a:pt x="3411" y="215"/>
                  </a:moveTo>
                  <a:cubicBezTo>
                    <a:pt x="3243" y="215"/>
                    <a:pt x="3109" y="352"/>
                    <a:pt x="3109" y="521"/>
                  </a:cubicBezTo>
                  <a:lnTo>
                    <a:pt x="3109" y="698"/>
                  </a:lnTo>
                  <a:cubicBezTo>
                    <a:pt x="3109" y="867"/>
                    <a:pt x="3246" y="1004"/>
                    <a:pt x="3414" y="1004"/>
                  </a:cubicBezTo>
                  <a:cubicBezTo>
                    <a:pt x="3579" y="1004"/>
                    <a:pt x="3716" y="867"/>
                    <a:pt x="3716" y="698"/>
                  </a:cubicBezTo>
                  <a:lnTo>
                    <a:pt x="3716" y="518"/>
                  </a:lnTo>
                  <a:cubicBezTo>
                    <a:pt x="3716" y="349"/>
                    <a:pt x="3579" y="215"/>
                    <a:pt x="3411" y="215"/>
                  </a:cubicBezTo>
                  <a:close/>
                  <a:moveTo>
                    <a:pt x="1859" y="218"/>
                  </a:moveTo>
                  <a:cubicBezTo>
                    <a:pt x="1690" y="218"/>
                    <a:pt x="1553" y="356"/>
                    <a:pt x="1553" y="524"/>
                  </a:cubicBezTo>
                  <a:lnTo>
                    <a:pt x="1556" y="705"/>
                  </a:lnTo>
                  <a:cubicBezTo>
                    <a:pt x="1556" y="870"/>
                    <a:pt x="1694" y="1007"/>
                    <a:pt x="1859" y="1007"/>
                  </a:cubicBezTo>
                  <a:cubicBezTo>
                    <a:pt x="2027" y="1007"/>
                    <a:pt x="2164" y="870"/>
                    <a:pt x="2164" y="702"/>
                  </a:cubicBezTo>
                  <a:lnTo>
                    <a:pt x="2164" y="521"/>
                  </a:lnTo>
                  <a:cubicBezTo>
                    <a:pt x="2161" y="356"/>
                    <a:pt x="2024" y="218"/>
                    <a:pt x="1859" y="218"/>
                  </a:cubicBezTo>
                  <a:close/>
                  <a:moveTo>
                    <a:pt x="303" y="222"/>
                  </a:moveTo>
                  <a:cubicBezTo>
                    <a:pt x="138" y="222"/>
                    <a:pt x="1" y="359"/>
                    <a:pt x="1" y="527"/>
                  </a:cubicBezTo>
                  <a:lnTo>
                    <a:pt x="1" y="708"/>
                  </a:lnTo>
                  <a:cubicBezTo>
                    <a:pt x="1" y="876"/>
                    <a:pt x="138" y="1010"/>
                    <a:pt x="306" y="1010"/>
                  </a:cubicBezTo>
                  <a:cubicBezTo>
                    <a:pt x="475" y="1010"/>
                    <a:pt x="612" y="873"/>
                    <a:pt x="609" y="705"/>
                  </a:cubicBezTo>
                  <a:lnTo>
                    <a:pt x="609" y="527"/>
                  </a:lnTo>
                  <a:cubicBezTo>
                    <a:pt x="609" y="359"/>
                    <a:pt x="472" y="222"/>
                    <a:pt x="303" y="222"/>
                  </a:cubicBezTo>
                  <a:close/>
                  <a:moveTo>
                    <a:pt x="10692" y="1344"/>
                  </a:moveTo>
                  <a:lnTo>
                    <a:pt x="5973" y="3597"/>
                  </a:lnTo>
                  <a:lnTo>
                    <a:pt x="8383" y="3591"/>
                  </a:lnTo>
                  <a:lnTo>
                    <a:pt x="10692" y="1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7"/>
            <p:cNvSpPr/>
            <p:nvPr/>
          </p:nvSpPr>
          <p:spPr>
            <a:xfrm>
              <a:off x="5191625" y="3946775"/>
              <a:ext cx="178475" cy="96425"/>
            </a:xfrm>
            <a:custGeom>
              <a:rect b="b" l="l" r="r" t="t"/>
              <a:pathLst>
                <a:path extrusionOk="0" h="3857" w="7139">
                  <a:moveTo>
                    <a:pt x="7089" y="0"/>
                  </a:moveTo>
                  <a:lnTo>
                    <a:pt x="1" y="3763"/>
                  </a:lnTo>
                  <a:lnTo>
                    <a:pt x="51" y="3856"/>
                  </a:lnTo>
                  <a:lnTo>
                    <a:pt x="7139" y="94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7"/>
            <p:cNvSpPr/>
            <p:nvPr/>
          </p:nvSpPr>
          <p:spPr>
            <a:xfrm>
              <a:off x="5253350" y="3847800"/>
              <a:ext cx="89950" cy="55425"/>
            </a:xfrm>
            <a:custGeom>
              <a:rect b="b" l="l" r="r" t="t"/>
              <a:pathLst>
                <a:path extrusionOk="0" h="2217" w="3598">
                  <a:moveTo>
                    <a:pt x="54" y="1"/>
                  </a:moveTo>
                  <a:lnTo>
                    <a:pt x="1" y="91"/>
                  </a:lnTo>
                  <a:lnTo>
                    <a:pt x="3545" y="2217"/>
                  </a:lnTo>
                  <a:lnTo>
                    <a:pt x="3598" y="212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77"/>
          <p:cNvGrpSpPr/>
          <p:nvPr/>
        </p:nvGrpSpPr>
        <p:grpSpPr>
          <a:xfrm>
            <a:off x="6926326" y="2851123"/>
            <a:ext cx="2082000" cy="1983719"/>
            <a:chOff x="4463700" y="1031825"/>
            <a:chExt cx="2231750" cy="2126400"/>
          </a:xfrm>
        </p:grpSpPr>
        <p:sp>
          <p:nvSpPr>
            <p:cNvPr id="1354" name="Google Shape;1354;p77"/>
            <p:cNvSpPr/>
            <p:nvPr/>
          </p:nvSpPr>
          <p:spPr>
            <a:xfrm>
              <a:off x="5131450" y="1792150"/>
              <a:ext cx="896275" cy="224300"/>
            </a:xfrm>
            <a:custGeom>
              <a:rect b="b" l="l" r="r" t="t"/>
              <a:pathLst>
                <a:path extrusionOk="0" h="8972" w="35851">
                  <a:moveTo>
                    <a:pt x="0" y="1"/>
                  </a:moveTo>
                  <a:lnTo>
                    <a:pt x="0" y="1666"/>
                  </a:lnTo>
                  <a:cubicBezTo>
                    <a:pt x="102" y="5744"/>
                    <a:pt x="1597" y="8972"/>
                    <a:pt x="3398" y="8972"/>
                  </a:cubicBezTo>
                  <a:cubicBezTo>
                    <a:pt x="5233" y="8972"/>
                    <a:pt x="6728" y="5744"/>
                    <a:pt x="6830" y="1666"/>
                  </a:cubicBezTo>
                  <a:lnTo>
                    <a:pt x="6830" y="1"/>
                  </a:lnTo>
                  <a:close/>
                  <a:moveTo>
                    <a:pt x="28986" y="1"/>
                  </a:moveTo>
                  <a:lnTo>
                    <a:pt x="28986" y="1666"/>
                  </a:lnTo>
                  <a:cubicBezTo>
                    <a:pt x="29122" y="5744"/>
                    <a:pt x="30617" y="8972"/>
                    <a:pt x="32418" y="8972"/>
                  </a:cubicBezTo>
                  <a:cubicBezTo>
                    <a:pt x="34253" y="8972"/>
                    <a:pt x="35749" y="5744"/>
                    <a:pt x="35851" y="1666"/>
                  </a:cubicBezTo>
                  <a:lnTo>
                    <a:pt x="35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7"/>
            <p:cNvSpPr/>
            <p:nvPr/>
          </p:nvSpPr>
          <p:spPr>
            <a:xfrm>
              <a:off x="5146725" y="1845675"/>
              <a:ext cx="865700" cy="170775"/>
            </a:xfrm>
            <a:custGeom>
              <a:rect b="b" l="l" r="r" t="t"/>
              <a:pathLst>
                <a:path extrusionOk="0" h="6831" w="34628">
                  <a:moveTo>
                    <a:pt x="6185" y="1"/>
                  </a:moveTo>
                  <a:lnTo>
                    <a:pt x="1" y="3501"/>
                  </a:lnTo>
                  <a:cubicBezTo>
                    <a:pt x="612" y="5506"/>
                    <a:pt x="1632" y="6831"/>
                    <a:pt x="2787" y="6831"/>
                  </a:cubicBezTo>
                  <a:cubicBezTo>
                    <a:pt x="4554" y="6831"/>
                    <a:pt x="5982" y="3841"/>
                    <a:pt x="6185" y="1"/>
                  </a:cubicBezTo>
                  <a:close/>
                  <a:moveTo>
                    <a:pt x="28409" y="1"/>
                  </a:moveTo>
                  <a:cubicBezTo>
                    <a:pt x="28613" y="3841"/>
                    <a:pt x="30074" y="6831"/>
                    <a:pt x="31807" y="6831"/>
                  </a:cubicBezTo>
                  <a:cubicBezTo>
                    <a:pt x="32963" y="6831"/>
                    <a:pt x="34016" y="5506"/>
                    <a:pt x="34628" y="3501"/>
                  </a:cubicBezTo>
                  <a:lnTo>
                    <a:pt x="28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7"/>
            <p:cNvSpPr/>
            <p:nvPr/>
          </p:nvSpPr>
          <p:spPr>
            <a:xfrm>
              <a:off x="5856100" y="1765825"/>
              <a:ext cx="171625" cy="68000"/>
            </a:xfrm>
            <a:custGeom>
              <a:rect b="b" l="l" r="r" t="t"/>
              <a:pathLst>
                <a:path extrusionOk="0" h="2720" w="6865">
                  <a:moveTo>
                    <a:pt x="0" y="1"/>
                  </a:moveTo>
                  <a:lnTo>
                    <a:pt x="0" y="2107"/>
                  </a:lnTo>
                  <a:cubicBezTo>
                    <a:pt x="0" y="2447"/>
                    <a:pt x="1529" y="2719"/>
                    <a:pt x="3432" y="2719"/>
                  </a:cubicBezTo>
                  <a:cubicBezTo>
                    <a:pt x="5335" y="2719"/>
                    <a:pt x="6865" y="2447"/>
                    <a:pt x="6865" y="2107"/>
                  </a:cubicBezTo>
                  <a:lnTo>
                    <a:pt x="68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7"/>
            <p:cNvSpPr/>
            <p:nvPr/>
          </p:nvSpPr>
          <p:spPr>
            <a:xfrm>
              <a:off x="4896125" y="2169350"/>
              <a:ext cx="1366925" cy="169925"/>
            </a:xfrm>
            <a:custGeom>
              <a:rect b="b" l="l" r="r" t="t"/>
              <a:pathLst>
                <a:path extrusionOk="0" h="6797" w="54677">
                  <a:moveTo>
                    <a:pt x="14272" y="1"/>
                  </a:moveTo>
                  <a:cubicBezTo>
                    <a:pt x="13865" y="1"/>
                    <a:pt x="13525" y="340"/>
                    <a:pt x="13525" y="782"/>
                  </a:cubicBezTo>
                  <a:lnTo>
                    <a:pt x="13525" y="1972"/>
                  </a:lnTo>
                  <a:cubicBezTo>
                    <a:pt x="13525" y="2379"/>
                    <a:pt x="13865" y="2719"/>
                    <a:pt x="14272" y="2719"/>
                  </a:cubicBezTo>
                  <a:cubicBezTo>
                    <a:pt x="14714" y="2719"/>
                    <a:pt x="15054" y="2379"/>
                    <a:pt x="15054" y="1972"/>
                  </a:cubicBezTo>
                  <a:lnTo>
                    <a:pt x="15054" y="782"/>
                  </a:lnTo>
                  <a:cubicBezTo>
                    <a:pt x="15054" y="340"/>
                    <a:pt x="14714" y="1"/>
                    <a:pt x="14272" y="1"/>
                  </a:cubicBezTo>
                  <a:close/>
                  <a:moveTo>
                    <a:pt x="40370" y="1"/>
                  </a:moveTo>
                  <a:cubicBezTo>
                    <a:pt x="39962" y="1"/>
                    <a:pt x="39623" y="340"/>
                    <a:pt x="39623" y="782"/>
                  </a:cubicBezTo>
                  <a:lnTo>
                    <a:pt x="39623" y="1972"/>
                  </a:lnTo>
                  <a:cubicBezTo>
                    <a:pt x="39623" y="2379"/>
                    <a:pt x="39962" y="2719"/>
                    <a:pt x="40370" y="2719"/>
                  </a:cubicBezTo>
                  <a:cubicBezTo>
                    <a:pt x="40812" y="2719"/>
                    <a:pt x="41152" y="2379"/>
                    <a:pt x="41152" y="1972"/>
                  </a:cubicBezTo>
                  <a:lnTo>
                    <a:pt x="41152" y="782"/>
                  </a:lnTo>
                  <a:cubicBezTo>
                    <a:pt x="41152" y="340"/>
                    <a:pt x="40812" y="1"/>
                    <a:pt x="40370" y="1"/>
                  </a:cubicBezTo>
                  <a:close/>
                  <a:moveTo>
                    <a:pt x="7646" y="2107"/>
                  </a:moveTo>
                  <a:cubicBezTo>
                    <a:pt x="7204" y="2107"/>
                    <a:pt x="6865" y="2447"/>
                    <a:pt x="6865" y="2889"/>
                  </a:cubicBezTo>
                  <a:lnTo>
                    <a:pt x="6865" y="4078"/>
                  </a:lnTo>
                  <a:cubicBezTo>
                    <a:pt x="6865" y="4486"/>
                    <a:pt x="7204" y="4826"/>
                    <a:pt x="7646" y="4826"/>
                  </a:cubicBezTo>
                  <a:cubicBezTo>
                    <a:pt x="8054" y="4826"/>
                    <a:pt x="8394" y="4486"/>
                    <a:pt x="8394" y="4078"/>
                  </a:cubicBezTo>
                  <a:lnTo>
                    <a:pt x="8394" y="2889"/>
                  </a:lnTo>
                  <a:cubicBezTo>
                    <a:pt x="8394" y="2447"/>
                    <a:pt x="8054" y="2107"/>
                    <a:pt x="7646" y="2107"/>
                  </a:cubicBezTo>
                  <a:close/>
                  <a:moveTo>
                    <a:pt x="47031" y="2107"/>
                  </a:moveTo>
                  <a:cubicBezTo>
                    <a:pt x="46589" y="2107"/>
                    <a:pt x="46249" y="2447"/>
                    <a:pt x="46249" y="2889"/>
                  </a:cubicBezTo>
                  <a:lnTo>
                    <a:pt x="46249" y="4078"/>
                  </a:lnTo>
                  <a:cubicBezTo>
                    <a:pt x="46249" y="4486"/>
                    <a:pt x="46589" y="4826"/>
                    <a:pt x="47031" y="4826"/>
                  </a:cubicBezTo>
                  <a:cubicBezTo>
                    <a:pt x="47438" y="4826"/>
                    <a:pt x="47778" y="4486"/>
                    <a:pt x="47778" y="4078"/>
                  </a:cubicBezTo>
                  <a:lnTo>
                    <a:pt x="47778" y="2889"/>
                  </a:lnTo>
                  <a:cubicBezTo>
                    <a:pt x="47778" y="2447"/>
                    <a:pt x="47438" y="2107"/>
                    <a:pt x="47031" y="2107"/>
                  </a:cubicBezTo>
                  <a:close/>
                  <a:moveTo>
                    <a:pt x="782" y="4078"/>
                  </a:moveTo>
                  <a:cubicBezTo>
                    <a:pt x="340" y="4078"/>
                    <a:pt x="0" y="4418"/>
                    <a:pt x="0" y="4860"/>
                  </a:cubicBezTo>
                  <a:lnTo>
                    <a:pt x="0" y="6049"/>
                  </a:lnTo>
                  <a:cubicBezTo>
                    <a:pt x="0" y="6457"/>
                    <a:pt x="340" y="6797"/>
                    <a:pt x="782" y="6797"/>
                  </a:cubicBezTo>
                  <a:cubicBezTo>
                    <a:pt x="1190" y="6797"/>
                    <a:pt x="1529" y="6457"/>
                    <a:pt x="1529" y="6049"/>
                  </a:cubicBezTo>
                  <a:lnTo>
                    <a:pt x="1529" y="4860"/>
                  </a:lnTo>
                  <a:cubicBezTo>
                    <a:pt x="1529" y="4418"/>
                    <a:pt x="1190" y="4078"/>
                    <a:pt x="782" y="4078"/>
                  </a:cubicBezTo>
                  <a:close/>
                  <a:moveTo>
                    <a:pt x="53895" y="4078"/>
                  </a:moveTo>
                  <a:cubicBezTo>
                    <a:pt x="53487" y="4078"/>
                    <a:pt x="53147" y="4418"/>
                    <a:pt x="53147" y="4860"/>
                  </a:cubicBezTo>
                  <a:lnTo>
                    <a:pt x="53147" y="6049"/>
                  </a:lnTo>
                  <a:cubicBezTo>
                    <a:pt x="53147" y="6457"/>
                    <a:pt x="53487" y="6797"/>
                    <a:pt x="53895" y="6797"/>
                  </a:cubicBezTo>
                  <a:cubicBezTo>
                    <a:pt x="54303" y="6797"/>
                    <a:pt x="54676" y="6457"/>
                    <a:pt x="54676" y="6049"/>
                  </a:cubicBezTo>
                  <a:lnTo>
                    <a:pt x="54676" y="4860"/>
                  </a:lnTo>
                  <a:cubicBezTo>
                    <a:pt x="54676" y="4418"/>
                    <a:pt x="54303" y="4078"/>
                    <a:pt x="53895" y="40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7"/>
            <p:cNvSpPr/>
            <p:nvPr/>
          </p:nvSpPr>
          <p:spPr>
            <a:xfrm>
              <a:off x="5130600" y="1765825"/>
              <a:ext cx="171625" cy="68000"/>
            </a:xfrm>
            <a:custGeom>
              <a:rect b="b" l="l" r="r" t="t"/>
              <a:pathLst>
                <a:path extrusionOk="0" h="2720" w="6865">
                  <a:moveTo>
                    <a:pt x="0" y="1"/>
                  </a:moveTo>
                  <a:lnTo>
                    <a:pt x="0" y="2107"/>
                  </a:lnTo>
                  <a:cubicBezTo>
                    <a:pt x="0" y="2447"/>
                    <a:pt x="1563" y="2719"/>
                    <a:pt x="3432" y="2719"/>
                  </a:cubicBezTo>
                  <a:cubicBezTo>
                    <a:pt x="5335" y="2719"/>
                    <a:pt x="6864" y="2447"/>
                    <a:pt x="6864" y="2107"/>
                  </a:cubicBezTo>
                  <a:lnTo>
                    <a:pt x="68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7"/>
            <p:cNvSpPr/>
            <p:nvPr/>
          </p:nvSpPr>
          <p:spPr>
            <a:xfrm>
              <a:off x="5455975" y="1031825"/>
              <a:ext cx="244675" cy="1868150"/>
            </a:xfrm>
            <a:custGeom>
              <a:rect b="b" l="l" r="r" t="t"/>
              <a:pathLst>
                <a:path extrusionOk="0" h="74726" w="9787">
                  <a:moveTo>
                    <a:pt x="4893" y="1"/>
                  </a:moveTo>
                  <a:cubicBezTo>
                    <a:pt x="4588" y="1"/>
                    <a:pt x="4282" y="171"/>
                    <a:pt x="4146" y="510"/>
                  </a:cubicBezTo>
                  <a:lnTo>
                    <a:pt x="1393" y="6763"/>
                  </a:lnTo>
                  <a:cubicBezTo>
                    <a:pt x="476" y="8904"/>
                    <a:pt x="0" y="11181"/>
                    <a:pt x="0" y="13457"/>
                  </a:cubicBezTo>
                  <a:lnTo>
                    <a:pt x="0" y="61473"/>
                  </a:lnTo>
                  <a:cubicBezTo>
                    <a:pt x="0" y="64191"/>
                    <a:pt x="204" y="66910"/>
                    <a:pt x="612" y="69594"/>
                  </a:cubicBezTo>
                  <a:lnTo>
                    <a:pt x="1325" y="74420"/>
                  </a:lnTo>
                  <a:lnTo>
                    <a:pt x="4893" y="74726"/>
                  </a:lnTo>
                  <a:lnTo>
                    <a:pt x="8461" y="74420"/>
                  </a:lnTo>
                  <a:lnTo>
                    <a:pt x="9175" y="69594"/>
                  </a:lnTo>
                  <a:cubicBezTo>
                    <a:pt x="9583" y="66910"/>
                    <a:pt x="9787" y="64191"/>
                    <a:pt x="9787" y="61473"/>
                  </a:cubicBezTo>
                  <a:lnTo>
                    <a:pt x="9787" y="13457"/>
                  </a:lnTo>
                  <a:cubicBezTo>
                    <a:pt x="9787" y="11181"/>
                    <a:pt x="9311" y="8904"/>
                    <a:pt x="8393" y="6763"/>
                  </a:cubicBezTo>
                  <a:lnTo>
                    <a:pt x="5641" y="510"/>
                  </a:lnTo>
                  <a:cubicBezTo>
                    <a:pt x="5505" y="171"/>
                    <a:pt x="5199" y="1"/>
                    <a:pt x="4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7"/>
            <p:cNvSpPr/>
            <p:nvPr/>
          </p:nvSpPr>
          <p:spPr>
            <a:xfrm>
              <a:off x="4463700" y="1789600"/>
              <a:ext cx="2231750" cy="651625"/>
            </a:xfrm>
            <a:custGeom>
              <a:rect b="b" l="l" r="r" t="t"/>
              <a:pathLst>
                <a:path extrusionOk="0" h="26065" w="89270">
                  <a:moveTo>
                    <a:pt x="39691" y="35"/>
                  </a:moveTo>
                  <a:lnTo>
                    <a:pt x="1" y="22531"/>
                  </a:lnTo>
                  <a:lnTo>
                    <a:pt x="1" y="26065"/>
                  </a:lnTo>
                  <a:lnTo>
                    <a:pt x="39691" y="14205"/>
                  </a:lnTo>
                  <a:lnTo>
                    <a:pt x="39691" y="35"/>
                  </a:lnTo>
                  <a:close/>
                  <a:moveTo>
                    <a:pt x="49478" y="1"/>
                  </a:moveTo>
                  <a:lnTo>
                    <a:pt x="49478" y="14205"/>
                  </a:lnTo>
                  <a:lnTo>
                    <a:pt x="89270" y="26065"/>
                  </a:lnTo>
                  <a:lnTo>
                    <a:pt x="89270" y="22531"/>
                  </a:lnTo>
                  <a:lnTo>
                    <a:pt x="49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7"/>
            <p:cNvSpPr/>
            <p:nvPr/>
          </p:nvSpPr>
          <p:spPr>
            <a:xfrm>
              <a:off x="5487400" y="1135475"/>
              <a:ext cx="184375" cy="128525"/>
            </a:xfrm>
            <a:custGeom>
              <a:rect b="b" l="l" r="r" t="t"/>
              <a:pathLst>
                <a:path extrusionOk="0" h="5141" w="7375">
                  <a:moveTo>
                    <a:pt x="3772" y="0"/>
                  </a:moveTo>
                  <a:cubicBezTo>
                    <a:pt x="1665" y="0"/>
                    <a:pt x="340" y="3568"/>
                    <a:pt x="102" y="4282"/>
                  </a:cubicBezTo>
                  <a:cubicBezTo>
                    <a:pt x="0" y="4622"/>
                    <a:pt x="170" y="4996"/>
                    <a:pt x="510" y="5098"/>
                  </a:cubicBezTo>
                  <a:cubicBezTo>
                    <a:pt x="583" y="5127"/>
                    <a:pt x="657" y="5140"/>
                    <a:pt x="730" y="5140"/>
                  </a:cubicBezTo>
                  <a:cubicBezTo>
                    <a:pt x="999" y="5140"/>
                    <a:pt x="1253" y="4957"/>
                    <a:pt x="1360" y="4690"/>
                  </a:cubicBezTo>
                  <a:cubicBezTo>
                    <a:pt x="1801" y="3331"/>
                    <a:pt x="2923" y="1292"/>
                    <a:pt x="3772" y="1292"/>
                  </a:cubicBezTo>
                  <a:cubicBezTo>
                    <a:pt x="4044" y="1292"/>
                    <a:pt x="4928" y="1564"/>
                    <a:pt x="6015" y="4690"/>
                  </a:cubicBezTo>
                  <a:cubicBezTo>
                    <a:pt x="6117" y="4962"/>
                    <a:pt x="6355" y="5132"/>
                    <a:pt x="6627" y="5132"/>
                  </a:cubicBezTo>
                  <a:cubicBezTo>
                    <a:pt x="6695" y="5132"/>
                    <a:pt x="6763" y="5132"/>
                    <a:pt x="6831" y="5098"/>
                  </a:cubicBezTo>
                  <a:cubicBezTo>
                    <a:pt x="7204" y="4996"/>
                    <a:pt x="7374" y="4622"/>
                    <a:pt x="7238" y="4282"/>
                  </a:cubicBezTo>
                  <a:cubicBezTo>
                    <a:pt x="6253" y="1394"/>
                    <a:pt x="5132" y="0"/>
                    <a:pt x="3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7"/>
            <p:cNvSpPr/>
            <p:nvPr/>
          </p:nvSpPr>
          <p:spPr>
            <a:xfrm>
              <a:off x="5455975" y="2441200"/>
              <a:ext cx="104500" cy="457075"/>
            </a:xfrm>
            <a:custGeom>
              <a:rect b="b" l="l" r="r" t="t"/>
              <a:pathLst>
                <a:path extrusionOk="0" h="18283" w="4180">
                  <a:moveTo>
                    <a:pt x="0" y="1"/>
                  </a:moveTo>
                  <a:lnTo>
                    <a:pt x="0" y="5098"/>
                  </a:lnTo>
                  <a:cubicBezTo>
                    <a:pt x="0" y="7816"/>
                    <a:pt x="204" y="10535"/>
                    <a:pt x="612" y="13219"/>
                  </a:cubicBezTo>
                  <a:lnTo>
                    <a:pt x="1325" y="18045"/>
                  </a:lnTo>
                  <a:lnTo>
                    <a:pt x="4180" y="182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7"/>
            <p:cNvSpPr/>
            <p:nvPr/>
          </p:nvSpPr>
          <p:spPr>
            <a:xfrm>
              <a:off x="5598675" y="2441200"/>
              <a:ext cx="103675" cy="457075"/>
            </a:xfrm>
            <a:custGeom>
              <a:rect b="b" l="l" r="r" t="t"/>
              <a:pathLst>
                <a:path extrusionOk="0" h="18283" w="4147">
                  <a:moveTo>
                    <a:pt x="4147" y="1"/>
                  </a:moveTo>
                  <a:lnTo>
                    <a:pt x="1" y="18283"/>
                  </a:lnTo>
                  <a:lnTo>
                    <a:pt x="2855" y="18045"/>
                  </a:lnTo>
                  <a:lnTo>
                    <a:pt x="3569" y="13219"/>
                  </a:lnTo>
                  <a:cubicBezTo>
                    <a:pt x="3943" y="10535"/>
                    <a:pt x="4147" y="7816"/>
                    <a:pt x="4147" y="5098"/>
                  </a:cubicBezTo>
                  <a:lnTo>
                    <a:pt x="41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7"/>
            <p:cNvSpPr/>
            <p:nvPr/>
          </p:nvSpPr>
          <p:spPr>
            <a:xfrm>
              <a:off x="5119550" y="2786125"/>
              <a:ext cx="458775" cy="372100"/>
            </a:xfrm>
            <a:custGeom>
              <a:rect b="b" l="l" r="r" t="t"/>
              <a:pathLst>
                <a:path extrusionOk="0" h="14884" w="18351">
                  <a:moveTo>
                    <a:pt x="18350" y="0"/>
                  </a:moveTo>
                  <a:lnTo>
                    <a:pt x="15768" y="2005"/>
                  </a:lnTo>
                  <a:lnTo>
                    <a:pt x="748" y="12097"/>
                  </a:lnTo>
                  <a:cubicBezTo>
                    <a:pt x="272" y="12437"/>
                    <a:pt x="0" y="12947"/>
                    <a:pt x="0" y="13525"/>
                  </a:cubicBezTo>
                  <a:lnTo>
                    <a:pt x="0" y="14884"/>
                  </a:lnTo>
                  <a:lnTo>
                    <a:pt x="18350" y="9413"/>
                  </a:lnTo>
                  <a:lnTo>
                    <a:pt x="183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7"/>
            <p:cNvSpPr/>
            <p:nvPr/>
          </p:nvSpPr>
          <p:spPr>
            <a:xfrm>
              <a:off x="5580850" y="2786125"/>
              <a:ext cx="457925" cy="372100"/>
            </a:xfrm>
            <a:custGeom>
              <a:rect b="b" l="l" r="r" t="t"/>
              <a:pathLst>
                <a:path extrusionOk="0" h="14884" w="18317">
                  <a:moveTo>
                    <a:pt x="0" y="0"/>
                  </a:moveTo>
                  <a:lnTo>
                    <a:pt x="0" y="9413"/>
                  </a:lnTo>
                  <a:lnTo>
                    <a:pt x="18316" y="14884"/>
                  </a:lnTo>
                  <a:lnTo>
                    <a:pt x="18316" y="13525"/>
                  </a:lnTo>
                  <a:cubicBezTo>
                    <a:pt x="18316" y="12947"/>
                    <a:pt x="18044" y="12437"/>
                    <a:pt x="17569" y="12097"/>
                  </a:cubicBezTo>
                  <a:lnTo>
                    <a:pt x="2583" y="2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7"/>
            <p:cNvSpPr/>
            <p:nvPr/>
          </p:nvSpPr>
          <p:spPr>
            <a:xfrm>
              <a:off x="5130600" y="1479525"/>
              <a:ext cx="897125" cy="927725"/>
            </a:xfrm>
            <a:custGeom>
              <a:rect b="b" l="l" r="r" t="t"/>
              <a:pathLst>
                <a:path extrusionOk="0" h="37109" w="35885">
                  <a:moveTo>
                    <a:pt x="14035" y="1"/>
                  </a:moveTo>
                  <a:cubicBezTo>
                    <a:pt x="13797" y="1"/>
                    <a:pt x="13593" y="205"/>
                    <a:pt x="13593" y="443"/>
                  </a:cubicBezTo>
                  <a:lnTo>
                    <a:pt x="13593" y="918"/>
                  </a:lnTo>
                  <a:cubicBezTo>
                    <a:pt x="13593" y="1156"/>
                    <a:pt x="13797" y="1360"/>
                    <a:pt x="14035" y="1360"/>
                  </a:cubicBezTo>
                  <a:cubicBezTo>
                    <a:pt x="14272" y="1360"/>
                    <a:pt x="14510" y="1156"/>
                    <a:pt x="14510" y="918"/>
                  </a:cubicBezTo>
                  <a:lnTo>
                    <a:pt x="14510" y="443"/>
                  </a:lnTo>
                  <a:cubicBezTo>
                    <a:pt x="14510" y="205"/>
                    <a:pt x="14272" y="1"/>
                    <a:pt x="14035" y="1"/>
                  </a:cubicBezTo>
                  <a:close/>
                  <a:moveTo>
                    <a:pt x="21816" y="1"/>
                  </a:moveTo>
                  <a:cubicBezTo>
                    <a:pt x="21578" y="1"/>
                    <a:pt x="21375" y="205"/>
                    <a:pt x="21375" y="443"/>
                  </a:cubicBezTo>
                  <a:lnTo>
                    <a:pt x="21375" y="918"/>
                  </a:lnTo>
                  <a:cubicBezTo>
                    <a:pt x="21375" y="1156"/>
                    <a:pt x="21578" y="1360"/>
                    <a:pt x="21816" y="1360"/>
                  </a:cubicBezTo>
                  <a:cubicBezTo>
                    <a:pt x="22054" y="1360"/>
                    <a:pt x="22258" y="1156"/>
                    <a:pt x="22258" y="918"/>
                  </a:cubicBezTo>
                  <a:lnTo>
                    <a:pt x="22258" y="443"/>
                  </a:lnTo>
                  <a:cubicBezTo>
                    <a:pt x="22258" y="205"/>
                    <a:pt x="22054" y="1"/>
                    <a:pt x="21816" y="1"/>
                  </a:cubicBezTo>
                  <a:close/>
                  <a:moveTo>
                    <a:pt x="14035" y="1972"/>
                  </a:moveTo>
                  <a:cubicBezTo>
                    <a:pt x="13797" y="1972"/>
                    <a:pt x="13593" y="2176"/>
                    <a:pt x="13593" y="2447"/>
                  </a:cubicBezTo>
                  <a:lnTo>
                    <a:pt x="13593" y="2889"/>
                  </a:lnTo>
                  <a:cubicBezTo>
                    <a:pt x="13593" y="3127"/>
                    <a:pt x="13797" y="3331"/>
                    <a:pt x="14035" y="3331"/>
                  </a:cubicBezTo>
                  <a:cubicBezTo>
                    <a:pt x="14272" y="3331"/>
                    <a:pt x="14510" y="3127"/>
                    <a:pt x="14510" y="2889"/>
                  </a:cubicBezTo>
                  <a:lnTo>
                    <a:pt x="14510" y="2447"/>
                  </a:lnTo>
                  <a:cubicBezTo>
                    <a:pt x="14510" y="2176"/>
                    <a:pt x="14272" y="1972"/>
                    <a:pt x="14035" y="1972"/>
                  </a:cubicBezTo>
                  <a:close/>
                  <a:moveTo>
                    <a:pt x="21816" y="1972"/>
                  </a:moveTo>
                  <a:cubicBezTo>
                    <a:pt x="21578" y="1972"/>
                    <a:pt x="21375" y="2176"/>
                    <a:pt x="21375" y="2447"/>
                  </a:cubicBezTo>
                  <a:lnTo>
                    <a:pt x="21375" y="2889"/>
                  </a:lnTo>
                  <a:cubicBezTo>
                    <a:pt x="21375" y="3127"/>
                    <a:pt x="21578" y="3331"/>
                    <a:pt x="21816" y="3331"/>
                  </a:cubicBezTo>
                  <a:cubicBezTo>
                    <a:pt x="22054" y="3331"/>
                    <a:pt x="22258" y="3127"/>
                    <a:pt x="22258" y="2889"/>
                  </a:cubicBezTo>
                  <a:lnTo>
                    <a:pt x="22258" y="2447"/>
                  </a:lnTo>
                  <a:cubicBezTo>
                    <a:pt x="22258" y="2176"/>
                    <a:pt x="22054" y="1972"/>
                    <a:pt x="21816" y="1972"/>
                  </a:cubicBezTo>
                  <a:close/>
                  <a:moveTo>
                    <a:pt x="14035" y="4011"/>
                  </a:moveTo>
                  <a:cubicBezTo>
                    <a:pt x="13797" y="4011"/>
                    <a:pt x="13593" y="4214"/>
                    <a:pt x="13593" y="4452"/>
                  </a:cubicBezTo>
                  <a:lnTo>
                    <a:pt x="13593" y="4928"/>
                  </a:lnTo>
                  <a:cubicBezTo>
                    <a:pt x="13593" y="5166"/>
                    <a:pt x="13797" y="5370"/>
                    <a:pt x="14035" y="5370"/>
                  </a:cubicBezTo>
                  <a:cubicBezTo>
                    <a:pt x="14272" y="5370"/>
                    <a:pt x="14510" y="5166"/>
                    <a:pt x="14510" y="4928"/>
                  </a:cubicBezTo>
                  <a:lnTo>
                    <a:pt x="14510" y="4452"/>
                  </a:lnTo>
                  <a:cubicBezTo>
                    <a:pt x="14510" y="4214"/>
                    <a:pt x="14272" y="4011"/>
                    <a:pt x="14035" y="4011"/>
                  </a:cubicBezTo>
                  <a:close/>
                  <a:moveTo>
                    <a:pt x="21816" y="4011"/>
                  </a:moveTo>
                  <a:cubicBezTo>
                    <a:pt x="21578" y="4011"/>
                    <a:pt x="21375" y="4214"/>
                    <a:pt x="21375" y="4452"/>
                  </a:cubicBezTo>
                  <a:lnTo>
                    <a:pt x="21375" y="4928"/>
                  </a:lnTo>
                  <a:cubicBezTo>
                    <a:pt x="21375" y="5166"/>
                    <a:pt x="21578" y="5370"/>
                    <a:pt x="21816" y="5370"/>
                  </a:cubicBezTo>
                  <a:cubicBezTo>
                    <a:pt x="22054" y="5370"/>
                    <a:pt x="22258" y="5166"/>
                    <a:pt x="22258" y="4928"/>
                  </a:cubicBezTo>
                  <a:lnTo>
                    <a:pt x="22258" y="4452"/>
                  </a:lnTo>
                  <a:cubicBezTo>
                    <a:pt x="22258" y="4214"/>
                    <a:pt x="22054" y="4011"/>
                    <a:pt x="21816" y="4011"/>
                  </a:cubicBezTo>
                  <a:close/>
                  <a:moveTo>
                    <a:pt x="14035" y="5982"/>
                  </a:moveTo>
                  <a:cubicBezTo>
                    <a:pt x="13797" y="5982"/>
                    <a:pt x="13593" y="6185"/>
                    <a:pt x="13593" y="6423"/>
                  </a:cubicBezTo>
                  <a:lnTo>
                    <a:pt x="13593" y="6899"/>
                  </a:lnTo>
                  <a:cubicBezTo>
                    <a:pt x="13593" y="7137"/>
                    <a:pt x="13797" y="7341"/>
                    <a:pt x="14035" y="7341"/>
                  </a:cubicBezTo>
                  <a:cubicBezTo>
                    <a:pt x="14272" y="7341"/>
                    <a:pt x="14510" y="7137"/>
                    <a:pt x="14510" y="6899"/>
                  </a:cubicBezTo>
                  <a:lnTo>
                    <a:pt x="14510" y="6423"/>
                  </a:lnTo>
                  <a:cubicBezTo>
                    <a:pt x="14510" y="6185"/>
                    <a:pt x="14272" y="5982"/>
                    <a:pt x="14035" y="5982"/>
                  </a:cubicBezTo>
                  <a:close/>
                  <a:moveTo>
                    <a:pt x="21816" y="5982"/>
                  </a:moveTo>
                  <a:cubicBezTo>
                    <a:pt x="21578" y="5982"/>
                    <a:pt x="21375" y="6185"/>
                    <a:pt x="21375" y="6423"/>
                  </a:cubicBezTo>
                  <a:lnTo>
                    <a:pt x="21375" y="6899"/>
                  </a:lnTo>
                  <a:cubicBezTo>
                    <a:pt x="21375" y="7137"/>
                    <a:pt x="21578" y="7341"/>
                    <a:pt x="21816" y="7341"/>
                  </a:cubicBezTo>
                  <a:cubicBezTo>
                    <a:pt x="22054" y="7341"/>
                    <a:pt x="22258" y="7137"/>
                    <a:pt x="22258" y="6899"/>
                  </a:cubicBezTo>
                  <a:lnTo>
                    <a:pt x="22258" y="6423"/>
                  </a:lnTo>
                  <a:cubicBezTo>
                    <a:pt x="22258" y="6185"/>
                    <a:pt x="22054" y="5982"/>
                    <a:pt x="21816" y="5982"/>
                  </a:cubicBezTo>
                  <a:close/>
                  <a:moveTo>
                    <a:pt x="14035" y="8088"/>
                  </a:moveTo>
                  <a:cubicBezTo>
                    <a:pt x="13797" y="8088"/>
                    <a:pt x="13593" y="8292"/>
                    <a:pt x="13593" y="8564"/>
                  </a:cubicBezTo>
                  <a:lnTo>
                    <a:pt x="13593" y="9006"/>
                  </a:lnTo>
                  <a:cubicBezTo>
                    <a:pt x="13593" y="9278"/>
                    <a:pt x="13797" y="9482"/>
                    <a:pt x="14035" y="9482"/>
                  </a:cubicBezTo>
                  <a:cubicBezTo>
                    <a:pt x="14272" y="9482"/>
                    <a:pt x="14510" y="9278"/>
                    <a:pt x="14510" y="9006"/>
                  </a:cubicBezTo>
                  <a:lnTo>
                    <a:pt x="14510" y="8564"/>
                  </a:lnTo>
                  <a:cubicBezTo>
                    <a:pt x="14510" y="8292"/>
                    <a:pt x="14272" y="8088"/>
                    <a:pt x="14035" y="8088"/>
                  </a:cubicBezTo>
                  <a:close/>
                  <a:moveTo>
                    <a:pt x="21816" y="8088"/>
                  </a:moveTo>
                  <a:cubicBezTo>
                    <a:pt x="21578" y="8088"/>
                    <a:pt x="21375" y="8292"/>
                    <a:pt x="21375" y="8564"/>
                  </a:cubicBezTo>
                  <a:lnTo>
                    <a:pt x="21375" y="9006"/>
                  </a:lnTo>
                  <a:cubicBezTo>
                    <a:pt x="21375" y="9278"/>
                    <a:pt x="21578" y="9482"/>
                    <a:pt x="21816" y="9482"/>
                  </a:cubicBezTo>
                  <a:cubicBezTo>
                    <a:pt x="22054" y="9482"/>
                    <a:pt x="22258" y="9278"/>
                    <a:pt x="22258" y="9006"/>
                  </a:cubicBezTo>
                  <a:lnTo>
                    <a:pt x="22258" y="8564"/>
                  </a:lnTo>
                  <a:cubicBezTo>
                    <a:pt x="22258" y="8292"/>
                    <a:pt x="22054" y="8088"/>
                    <a:pt x="21816" y="8088"/>
                  </a:cubicBezTo>
                  <a:close/>
                  <a:moveTo>
                    <a:pt x="3432" y="10841"/>
                  </a:moveTo>
                  <a:cubicBezTo>
                    <a:pt x="1563" y="10841"/>
                    <a:pt x="0" y="11113"/>
                    <a:pt x="0" y="11453"/>
                  </a:cubicBezTo>
                  <a:cubicBezTo>
                    <a:pt x="0" y="11792"/>
                    <a:pt x="1563" y="12064"/>
                    <a:pt x="3432" y="12064"/>
                  </a:cubicBezTo>
                  <a:cubicBezTo>
                    <a:pt x="5335" y="12064"/>
                    <a:pt x="6864" y="11792"/>
                    <a:pt x="6864" y="11453"/>
                  </a:cubicBezTo>
                  <a:cubicBezTo>
                    <a:pt x="6864" y="11113"/>
                    <a:pt x="5335" y="10841"/>
                    <a:pt x="3432" y="10841"/>
                  </a:cubicBezTo>
                  <a:close/>
                  <a:moveTo>
                    <a:pt x="32452" y="10841"/>
                  </a:moveTo>
                  <a:cubicBezTo>
                    <a:pt x="30549" y="10841"/>
                    <a:pt x="29020" y="11113"/>
                    <a:pt x="29020" y="11453"/>
                  </a:cubicBezTo>
                  <a:cubicBezTo>
                    <a:pt x="29020" y="11792"/>
                    <a:pt x="30549" y="12064"/>
                    <a:pt x="32452" y="12064"/>
                  </a:cubicBezTo>
                  <a:cubicBezTo>
                    <a:pt x="34355" y="12064"/>
                    <a:pt x="35885" y="11792"/>
                    <a:pt x="35885" y="11453"/>
                  </a:cubicBezTo>
                  <a:cubicBezTo>
                    <a:pt x="35885" y="11113"/>
                    <a:pt x="34355" y="10841"/>
                    <a:pt x="32452" y="10841"/>
                  </a:cubicBezTo>
                  <a:close/>
                  <a:moveTo>
                    <a:pt x="14035" y="13355"/>
                  </a:moveTo>
                  <a:cubicBezTo>
                    <a:pt x="13797" y="13355"/>
                    <a:pt x="13593" y="13559"/>
                    <a:pt x="13593" y="13797"/>
                  </a:cubicBezTo>
                  <a:lnTo>
                    <a:pt x="13593" y="14239"/>
                  </a:lnTo>
                  <a:cubicBezTo>
                    <a:pt x="13593" y="14511"/>
                    <a:pt x="13797" y="14715"/>
                    <a:pt x="14035" y="14715"/>
                  </a:cubicBezTo>
                  <a:cubicBezTo>
                    <a:pt x="14272" y="14715"/>
                    <a:pt x="14510" y="14511"/>
                    <a:pt x="14510" y="14239"/>
                  </a:cubicBezTo>
                  <a:lnTo>
                    <a:pt x="14510" y="13797"/>
                  </a:lnTo>
                  <a:cubicBezTo>
                    <a:pt x="14510" y="13559"/>
                    <a:pt x="14272" y="13355"/>
                    <a:pt x="14035" y="13355"/>
                  </a:cubicBezTo>
                  <a:close/>
                  <a:moveTo>
                    <a:pt x="21816" y="13355"/>
                  </a:moveTo>
                  <a:cubicBezTo>
                    <a:pt x="21578" y="13355"/>
                    <a:pt x="21375" y="13559"/>
                    <a:pt x="21375" y="13797"/>
                  </a:cubicBezTo>
                  <a:lnTo>
                    <a:pt x="21375" y="14239"/>
                  </a:lnTo>
                  <a:cubicBezTo>
                    <a:pt x="21375" y="14511"/>
                    <a:pt x="21578" y="14715"/>
                    <a:pt x="21816" y="14715"/>
                  </a:cubicBezTo>
                  <a:cubicBezTo>
                    <a:pt x="22054" y="14715"/>
                    <a:pt x="22258" y="14511"/>
                    <a:pt x="22258" y="14239"/>
                  </a:cubicBezTo>
                  <a:lnTo>
                    <a:pt x="22258" y="13797"/>
                  </a:lnTo>
                  <a:cubicBezTo>
                    <a:pt x="22258" y="13559"/>
                    <a:pt x="22054" y="13355"/>
                    <a:pt x="21816" y="13355"/>
                  </a:cubicBezTo>
                  <a:close/>
                  <a:moveTo>
                    <a:pt x="14035" y="15394"/>
                  </a:moveTo>
                  <a:cubicBezTo>
                    <a:pt x="13797" y="15394"/>
                    <a:pt x="13593" y="15598"/>
                    <a:pt x="13593" y="15836"/>
                  </a:cubicBezTo>
                  <a:lnTo>
                    <a:pt x="13593" y="16278"/>
                  </a:lnTo>
                  <a:cubicBezTo>
                    <a:pt x="13593" y="16550"/>
                    <a:pt x="13797" y="16754"/>
                    <a:pt x="14035" y="16754"/>
                  </a:cubicBezTo>
                  <a:cubicBezTo>
                    <a:pt x="14272" y="16754"/>
                    <a:pt x="14510" y="16550"/>
                    <a:pt x="14510" y="16278"/>
                  </a:cubicBezTo>
                  <a:lnTo>
                    <a:pt x="14510" y="15836"/>
                  </a:lnTo>
                  <a:cubicBezTo>
                    <a:pt x="14510" y="15598"/>
                    <a:pt x="14272" y="15394"/>
                    <a:pt x="14035" y="15394"/>
                  </a:cubicBezTo>
                  <a:close/>
                  <a:moveTo>
                    <a:pt x="21816" y="15394"/>
                  </a:moveTo>
                  <a:cubicBezTo>
                    <a:pt x="21578" y="15394"/>
                    <a:pt x="21375" y="15598"/>
                    <a:pt x="21375" y="15836"/>
                  </a:cubicBezTo>
                  <a:lnTo>
                    <a:pt x="21375" y="16278"/>
                  </a:lnTo>
                  <a:cubicBezTo>
                    <a:pt x="21375" y="16550"/>
                    <a:pt x="21578" y="16754"/>
                    <a:pt x="21816" y="16754"/>
                  </a:cubicBezTo>
                  <a:cubicBezTo>
                    <a:pt x="22054" y="16754"/>
                    <a:pt x="22258" y="16550"/>
                    <a:pt x="22258" y="16278"/>
                  </a:cubicBezTo>
                  <a:lnTo>
                    <a:pt x="22258" y="15836"/>
                  </a:lnTo>
                  <a:cubicBezTo>
                    <a:pt x="22258" y="15598"/>
                    <a:pt x="22054" y="15394"/>
                    <a:pt x="21816" y="15394"/>
                  </a:cubicBezTo>
                  <a:close/>
                  <a:moveTo>
                    <a:pt x="14035" y="17399"/>
                  </a:moveTo>
                  <a:cubicBezTo>
                    <a:pt x="13797" y="17399"/>
                    <a:pt x="13593" y="17603"/>
                    <a:pt x="13593" y="17875"/>
                  </a:cubicBezTo>
                  <a:lnTo>
                    <a:pt x="13593" y="18317"/>
                  </a:lnTo>
                  <a:cubicBezTo>
                    <a:pt x="13593" y="18589"/>
                    <a:pt x="13797" y="18792"/>
                    <a:pt x="14035" y="18792"/>
                  </a:cubicBezTo>
                  <a:cubicBezTo>
                    <a:pt x="14272" y="18792"/>
                    <a:pt x="14510" y="18589"/>
                    <a:pt x="14510" y="18317"/>
                  </a:cubicBezTo>
                  <a:lnTo>
                    <a:pt x="14510" y="17875"/>
                  </a:lnTo>
                  <a:cubicBezTo>
                    <a:pt x="14510" y="17603"/>
                    <a:pt x="14272" y="17399"/>
                    <a:pt x="14035" y="17399"/>
                  </a:cubicBezTo>
                  <a:close/>
                  <a:moveTo>
                    <a:pt x="21816" y="17399"/>
                  </a:moveTo>
                  <a:cubicBezTo>
                    <a:pt x="21578" y="17399"/>
                    <a:pt x="21375" y="17603"/>
                    <a:pt x="21375" y="17875"/>
                  </a:cubicBezTo>
                  <a:lnTo>
                    <a:pt x="21375" y="18317"/>
                  </a:lnTo>
                  <a:cubicBezTo>
                    <a:pt x="21375" y="18589"/>
                    <a:pt x="21578" y="18792"/>
                    <a:pt x="21816" y="18792"/>
                  </a:cubicBezTo>
                  <a:cubicBezTo>
                    <a:pt x="22054" y="18792"/>
                    <a:pt x="22258" y="18589"/>
                    <a:pt x="22258" y="18317"/>
                  </a:cubicBezTo>
                  <a:lnTo>
                    <a:pt x="22258" y="17875"/>
                  </a:lnTo>
                  <a:cubicBezTo>
                    <a:pt x="22258" y="17603"/>
                    <a:pt x="22054" y="17399"/>
                    <a:pt x="21816" y="17399"/>
                  </a:cubicBezTo>
                  <a:close/>
                  <a:moveTo>
                    <a:pt x="14035" y="19438"/>
                  </a:moveTo>
                  <a:cubicBezTo>
                    <a:pt x="13797" y="19438"/>
                    <a:pt x="13593" y="19642"/>
                    <a:pt x="13593" y="19914"/>
                  </a:cubicBezTo>
                  <a:lnTo>
                    <a:pt x="13593" y="20356"/>
                  </a:lnTo>
                  <a:cubicBezTo>
                    <a:pt x="13593" y="20627"/>
                    <a:pt x="13797" y="20831"/>
                    <a:pt x="14035" y="20831"/>
                  </a:cubicBezTo>
                  <a:cubicBezTo>
                    <a:pt x="14272" y="20831"/>
                    <a:pt x="14510" y="20627"/>
                    <a:pt x="14510" y="20356"/>
                  </a:cubicBezTo>
                  <a:lnTo>
                    <a:pt x="14510" y="19914"/>
                  </a:lnTo>
                  <a:cubicBezTo>
                    <a:pt x="14510" y="19642"/>
                    <a:pt x="14272" y="19438"/>
                    <a:pt x="14035" y="19438"/>
                  </a:cubicBezTo>
                  <a:close/>
                  <a:moveTo>
                    <a:pt x="21816" y="19438"/>
                  </a:moveTo>
                  <a:cubicBezTo>
                    <a:pt x="21578" y="19438"/>
                    <a:pt x="21375" y="19642"/>
                    <a:pt x="21375" y="19914"/>
                  </a:cubicBezTo>
                  <a:lnTo>
                    <a:pt x="21375" y="20356"/>
                  </a:lnTo>
                  <a:cubicBezTo>
                    <a:pt x="21375" y="20627"/>
                    <a:pt x="21578" y="20831"/>
                    <a:pt x="21816" y="20831"/>
                  </a:cubicBezTo>
                  <a:cubicBezTo>
                    <a:pt x="22054" y="20831"/>
                    <a:pt x="22258" y="20627"/>
                    <a:pt x="22258" y="20356"/>
                  </a:cubicBezTo>
                  <a:lnTo>
                    <a:pt x="22258" y="19914"/>
                  </a:lnTo>
                  <a:cubicBezTo>
                    <a:pt x="22258" y="19642"/>
                    <a:pt x="22054" y="19438"/>
                    <a:pt x="21816" y="19438"/>
                  </a:cubicBezTo>
                  <a:close/>
                  <a:moveTo>
                    <a:pt x="14035" y="21477"/>
                  </a:moveTo>
                  <a:cubicBezTo>
                    <a:pt x="13797" y="21477"/>
                    <a:pt x="13593" y="21681"/>
                    <a:pt x="13593" y="21953"/>
                  </a:cubicBezTo>
                  <a:lnTo>
                    <a:pt x="13593" y="22395"/>
                  </a:lnTo>
                  <a:cubicBezTo>
                    <a:pt x="13593" y="22666"/>
                    <a:pt x="13797" y="22870"/>
                    <a:pt x="14035" y="22870"/>
                  </a:cubicBezTo>
                  <a:cubicBezTo>
                    <a:pt x="14272" y="22870"/>
                    <a:pt x="14510" y="22666"/>
                    <a:pt x="14510" y="22395"/>
                  </a:cubicBezTo>
                  <a:lnTo>
                    <a:pt x="14510" y="21953"/>
                  </a:lnTo>
                  <a:cubicBezTo>
                    <a:pt x="14510" y="21681"/>
                    <a:pt x="14272" y="21477"/>
                    <a:pt x="14035" y="21477"/>
                  </a:cubicBezTo>
                  <a:close/>
                  <a:moveTo>
                    <a:pt x="21816" y="21477"/>
                  </a:moveTo>
                  <a:cubicBezTo>
                    <a:pt x="21578" y="21477"/>
                    <a:pt x="21375" y="21681"/>
                    <a:pt x="21375" y="21953"/>
                  </a:cubicBezTo>
                  <a:lnTo>
                    <a:pt x="21375" y="22395"/>
                  </a:lnTo>
                  <a:cubicBezTo>
                    <a:pt x="21375" y="22666"/>
                    <a:pt x="21578" y="22870"/>
                    <a:pt x="21816" y="22870"/>
                  </a:cubicBezTo>
                  <a:cubicBezTo>
                    <a:pt x="22054" y="22870"/>
                    <a:pt x="22258" y="22666"/>
                    <a:pt x="22258" y="22395"/>
                  </a:cubicBezTo>
                  <a:lnTo>
                    <a:pt x="22258" y="21953"/>
                  </a:lnTo>
                  <a:cubicBezTo>
                    <a:pt x="22258" y="21681"/>
                    <a:pt x="22054" y="21477"/>
                    <a:pt x="21816" y="21477"/>
                  </a:cubicBezTo>
                  <a:close/>
                  <a:moveTo>
                    <a:pt x="14035" y="23516"/>
                  </a:moveTo>
                  <a:cubicBezTo>
                    <a:pt x="13797" y="23516"/>
                    <a:pt x="13593" y="23720"/>
                    <a:pt x="13593" y="23992"/>
                  </a:cubicBezTo>
                  <a:lnTo>
                    <a:pt x="13593" y="24433"/>
                  </a:lnTo>
                  <a:cubicBezTo>
                    <a:pt x="13593" y="24705"/>
                    <a:pt x="13797" y="24909"/>
                    <a:pt x="14035" y="24909"/>
                  </a:cubicBezTo>
                  <a:cubicBezTo>
                    <a:pt x="14272" y="24909"/>
                    <a:pt x="14510" y="24705"/>
                    <a:pt x="14510" y="24433"/>
                  </a:cubicBezTo>
                  <a:lnTo>
                    <a:pt x="14510" y="23992"/>
                  </a:lnTo>
                  <a:cubicBezTo>
                    <a:pt x="14510" y="23720"/>
                    <a:pt x="14272" y="23516"/>
                    <a:pt x="14035" y="23516"/>
                  </a:cubicBezTo>
                  <a:close/>
                  <a:moveTo>
                    <a:pt x="21816" y="23516"/>
                  </a:moveTo>
                  <a:cubicBezTo>
                    <a:pt x="21578" y="23516"/>
                    <a:pt x="21375" y="23720"/>
                    <a:pt x="21375" y="23992"/>
                  </a:cubicBezTo>
                  <a:lnTo>
                    <a:pt x="21375" y="24433"/>
                  </a:lnTo>
                  <a:cubicBezTo>
                    <a:pt x="21375" y="24705"/>
                    <a:pt x="21578" y="24909"/>
                    <a:pt x="21816" y="24909"/>
                  </a:cubicBezTo>
                  <a:cubicBezTo>
                    <a:pt x="22054" y="24909"/>
                    <a:pt x="22258" y="24705"/>
                    <a:pt x="22258" y="24433"/>
                  </a:cubicBezTo>
                  <a:lnTo>
                    <a:pt x="22258" y="23992"/>
                  </a:lnTo>
                  <a:cubicBezTo>
                    <a:pt x="22258" y="23720"/>
                    <a:pt x="22054" y="23516"/>
                    <a:pt x="21816" y="23516"/>
                  </a:cubicBezTo>
                  <a:close/>
                  <a:moveTo>
                    <a:pt x="14035" y="25555"/>
                  </a:moveTo>
                  <a:cubicBezTo>
                    <a:pt x="13797" y="25555"/>
                    <a:pt x="13593" y="25759"/>
                    <a:pt x="13593" y="26031"/>
                  </a:cubicBezTo>
                  <a:lnTo>
                    <a:pt x="13593" y="26472"/>
                  </a:lnTo>
                  <a:cubicBezTo>
                    <a:pt x="13593" y="26710"/>
                    <a:pt x="13797" y="26914"/>
                    <a:pt x="14035" y="26914"/>
                  </a:cubicBezTo>
                  <a:cubicBezTo>
                    <a:pt x="14272" y="26914"/>
                    <a:pt x="14510" y="26710"/>
                    <a:pt x="14510" y="26472"/>
                  </a:cubicBezTo>
                  <a:lnTo>
                    <a:pt x="14510" y="26031"/>
                  </a:lnTo>
                  <a:cubicBezTo>
                    <a:pt x="14510" y="25759"/>
                    <a:pt x="14272" y="25555"/>
                    <a:pt x="14035" y="25555"/>
                  </a:cubicBezTo>
                  <a:close/>
                  <a:moveTo>
                    <a:pt x="21816" y="25555"/>
                  </a:moveTo>
                  <a:cubicBezTo>
                    <a:pt x="21578" y="25555"/>
                    <a:pt x="21375" y="25759"/>
                    <a:pt x="21375" y="26031"/>
                  </a:cubicBezTo>
                  <a:lnTo>
                    <a:pt x="21375" y="26472"/>
                  </a:lnTo>
                  <a:cubicBezTo>
                    <a:pt x="21375" y="26710"/>
                    <a:pt x="21578" y="26914"/>
                    <a:pt x="21816" y="26914"/>
                  </a:cubicBezTo>
                  <a:cubicBezTo>
                    <a:pt x="22054" y="26914"/>
                    <a:pt x="22258" y="26710"/>
                    <a:pt x="22258" y="26472"/>
                  </a:cubicBezTo>
                  <a:lnTo>
                    <a:pt x="22258" y="26031"/>
                  </a:lnTo>
                  <a:cubicBezTo>
                    <a:pt x="22258" y="25759"/>
                    <a:pt x="22054" y="25555"/>
                    <a:pt x="21816" y="25555"/>
                  </a:cubicBezTo>
                  <a:close/>
                  <a:moveTo>
                    <a:pt x="14035" y="27594"/>
                  </a:moveTo>
                  <a:cubicBezTo>
                    <a:pt x="13797" y="27594"/>
                    <a:pt x="13593" y="27798"/>
                    <a:pt x="13593" y="28069"/>
                  </a:cubicBezTo>
                  <a:lnTo>
                    <a:pt x="13593" y="28511"/>
                  </a:lnTo>
                  <a:cubicBezTo>
                    <a:pt x="13593" y="28749"/>
                    <a:pt x="13797" y="28953"/>
                    <a:pt x="14035" y="28953"/>
                  </a:cubicBezTo>
                  <a:cubicBezTo>
                    <a:pt x="14272" y="28953"/>
                    <a:pt x="14510" y="28749"/>
                    <a:pt x="14510" y="28511"/>
                  </a:cubicBezTo>
                  <a:lnTo>
                    <a:pt x="14510" y="28069"/>
                  </a:lnTo>
                  <a:cubicBezTo>
                    <a:pt x="14510" y="27798"/>
                    <a:pt x="14272" y="27594"/>
                    <a:pt x="14035" y="27594"/>
                  </a:cubicBezTo>
                  <a:close/>
                  <a:moveTo>
                    <a:pt x="21816" y="27594"/>
                  </a:moveTo>
                  <a:cubicBezTo>
                    <a:pt x="21578" y="27594"/>
                    <a:pt x="21375" y="27798"/>
                    <a:pt x="21375" y="28069"/>
                  </a:cubicBezTo>
                  <a:lnTo>
                    <a:pt x="21375" y="28511"/>
                  </a:lnTo>
                  <a:cubicBezTo>
                    <a:pt x="21375" y="28749"/>
                    <a:pt x="21578" y="28953"/>
                    <a:pt x="21816" y="28953"/>
                  </a:cubicBezTo>
                  <a:cubicBezTo>
                    <a:pt x="22054" y="28953"/>
                    <a:pt x="22258" y="28749"/>
                    <a:pt x="22258" y="28511"/>
                  </a:cubicBezTo>
                  <a:lnTo>
                    <a:pt x="22258" y="28069"/>
                  </a:lnTo>
                  <a:cubicBezTo>
                    <a:pt x="22258" y="27798"/>
                    <a:pt x="22054" y="27594"/>
                    <a:pt x="21816" y="27594"/>
                  </a:cubicBezTo>
                  <a:close/>
                  <a:moveTo>
                    <a:pt x="14035" y="29633"/>
                  </a:moveTo>
                  <a:cubicBezTo>
                    <a:pt x="13797" y="29633"/>
                    <a:pt x="13593" y="29836"/>
                    <a:pt x="13593" y="30074"/>
                  </a:cubicBezTo>
                  <a:lnTo>
                    <a:pt x="13593" y="30550"/>
                  </a:lnTo>
                  <a:cubicBezTo>
                    <a:pt x="13593" y="30788"/>
                    <a:pt x="13797" y="30992"/>
                    <a:pt x="14035" y="30992"/>
                  </a:cubicBezTo>
                  <a:cubicBezTo>
                    <a:pt x="14272" y="30992"/>
                    <a:pt x="14510" y="30788"/>
                    <a:pt x="14510" y="30550"/>
                  </a:cubicBezTo>
                  <a:lnTo>
                    <a:pt x="14510" y="30074"/>
                  </a:lnTo>
                  <a:cubicBezTo>
                    <a:pt x="14510" y="29836"/>
                    <a:pt x="14272" y="29633"/>
                    <a:pt x="14035" y="29633"/>
                  </a:cubicBezTo>
                  <a:close/>
                  <a:moveTo>
                    <a:pt x="21816" y="29633"/>
                  </a:moveTo>
                  <a:cubicBezTo>
                    <a:pt x="21578" y="29633"/>
                    <a:pt x="21375" y="29836"/>
                    <a:pt x="21375" y="30074"/>
                  </a:cubicBezTo>
                  <a:lnTo>
                    <a:pt x="21375" y="30550"/>
                  </a:lnTo>
                  <a:cubicBezTo>
                    <a:pt x="21375" y="30788"/>
                    <a:pt x="21578" y="30992"/>
                    <a:pt x="21816" y="30992"/>
                  </a:cubicBezTo>
                  <a:cubicBezTo>
                    <a:pt x="22054" y="30992"/>
                    <a:pt x="22258" y="30788"/>
                    <a:pt x="22258" y="30550"/>
                  </a:cubicBezTo>
                  <a:lnTo>
                    <a:pt x="22258" y="30074"/>
                  </a:lnTo>
                  <a:cubicBezTo>
                    <a:pt x="22258" y="29836"/>
                    <a:pt x="22054" y="29633"/>
                    <a:pt x="21816" y="29633"/>
                  </a:cubicBezTo>
                  <a:close/>
                  <a:moveTo>
                    <a:pt x="14035" y="31671"/>
                  </a:moveTo>
                  <a:cubicBezTo>
                    <a:pt x="13797" y="31671"/>
                    <a:pt x="13593" y="31875"/>
                    <a:pt x="13593" y="32113"/>
                  </a:cubicBezTo>
                  <a:lnTo>
                    <a:pt x="13593" y="32589"/>
                  </a:lnTo>
                  <a:cubicBezTo>
                    <a:pt x="13593" y="32827"/>
                    <a:pt x="13797" y="33031"/>
                    <a:pt x="14035" y="33031"/>
                  </a:cubicBezTo>
                  <a:cubicBezTo>
                    <a:pt x="14272" y="33031"/>
                    <a:pt x="14510" y="32827"/>
                    <a:pt x="14510" y="32589"/>
                  </a:cubicBezTo>
                  <a:lnTo>
                    <a:pt x="14510" y="32113"/>
                  </a:lnTo>
                  <a:cubicBezTo>
                    <a:pt x="14510" y="31875"/>
                    <a:pt x="14272" y="31671"/>
                    <a:pt x="14035" y="31671"/>
                  </a:cubicBezTo>
                  <a:close/>
                  <a:moveTo>
                    <a:pt x="21816" y="31671"/>
                  </a:moveTo>
                  <a:cubicBezTo>
                    <a:pt x="21578" y="31671"/>
                    <a:pt x="21375" y="31875"/>
                    <a:pt x="21375" y="32113"/>
                  </a:cubicBezTo>
                  <a:lnTo>
                    <a:pt x="21375" y="32589"/>
                  </a:lnTo>
                  <a:cubicBezTo>
                    <a:pt x="21375" y="32827"/>
                    <a:pt x="21578" y="33031"/>
                    <a:pt x="21816" y="33031"/>
                  </a:cubicBezTo>
                  <a:cubicBezTo>
                    <a:pt x="22054" y="33031"/>
                    <a:pt x="22258" y="32827"/>
                    <a:pt x="22258" y="32589"/>
                  </a:cubicBezTo>
                  <a:lnTo>
                    <a:pt x="22258" y="32113"/>
                  </a:lnTo>
                  <a:cubicBezTo>
                    <a:pt x="22258" y="31875"/>
                    <a:pt x="22054" y="31671"/>
                    <a:pt x="21816" y="31671"/>
                  </a:cubicBezTo>
                  <a:close/>
                  <a:moveTo>
                    <a:pt x="14035" y="33710"/>
                  </a:moveTo>
                  <a:cubicBezTo>
                    <a:pt x="13797" y="33710"/>
                    <a:pt x="13593" y="33914"/>
                    <a:pt x="13593" y="34152"/>
                  </a:cubicBezTo>
                  <a:lnTo>
                    <a:pt x="13593" y="34628"/>
                  </a:lnTo>
                  <a:cubicBezTo>
                    <a:pt x="13593" y="34866"/>
                    <a:pt x="13797" y="35070"/>
                    <a:pt x="14035" y="35070"/>
                  </a:cubicBezTo>
                  <a:cubicBezTo>
                    <a:pt x="14272" y="35070"/>
                    <a:pt x="14510" y="34866"/>
                    <a:pt x="14510" y="34628"/>
                  </a:cubicBezTo>
                  <a:lnTo>
                    <a:pt x="14510" y="34152"/>
                  </a:lnTo>
                  <a:cubicBezTo>
                    <a:pt x="14510" y="33914"/>
                    <a:pt x="14272" y="33710"/>
                    <a:pt x="14035" y="33710"/>
                  </a:cubicBezTo>
                  <a:close/>
                  <a:moveTo>
                    <a:pt x="21816" y="33710"/>
                  </a:moveTo>
                  <a:cubicBezTo>
                    <a:pt x="21578" y="33710"/>
                    <a:pt x="21375" y="33914"/>
                    <a:pt x="21375" y="34152"/>
                  </a:cubicBezTo>
                  <a:lnTo>
                    <a:pt x="21375" y="34628"/>
                  </a:lnTo>
                  <a:cubicBezTo>
                    <a:pt x="21375" y="34866"/>
                    <a:pt x="21578" y="35070"/>
                    <a:pt x="21816" y="35070"/>
                  </a:cubicBezTo>
                  <a:cubicBezTo>
                    <a:pt x="22054" y="35070"/>
                    <a:pt x="22258" y="34866"/>
                    <a:pt x="22258" y="34628"/>
                  </a:cubicBezTo>
                  <a:lnTo>
                    <a:pt x="22258" y="34152"/>
                  </a:lnTo>
                  <a:cubicBezTo>
                    <a:pt x="22258" y="33914"/>
                    <a:pt x="22054" y="33710"/>
                    <a:pt x="21816" y="33710"/>
                  </a:cubicBezTo>
                  <a:close/>
                  <a:moveTo>
                    <a:pt x="14035" y="35749"/>
                  </a:moveTo>
                  <a:cubicBezTo>
                    <a:pt x="13797" y="35749"/>
                    <a:pt x="13593" y="35953"/>
                    <a:pt x="13593" y="36191"/>
                  </a:cubicBezTo>
                  <a:lnTo>
                    <a:pt x="13593" y="36667"/>
                  </a:lnTo>
                  <a:cubicBezTo>
                    <a:pt x="13593" y="36905"/>
                    <a:pt x="13797" y="37108"/>
                    <a:pt x="14035" y="37108"/>
                  </a:cubicBezTo>
                  <a:cubicBezTo>
                    <a:pt x="14272" y="37108"/>
                    <a:pt x="14510" y="36905"/>
                    <a:pt x="14510" y="36667"/>
                  </a:cubicBezTo>
                  <a:lnTo>
                    <a:pt x="14510" y="36191"/>
                  </a:lnTo>
                  <a:cubicBezTo>
                    <a:pt x="14510" y="35953"/>
                    <a:pt x="14272" y="35749"/>
                    <a:pt x="14035" y="35749"/>
                  </a:cubicBezTo>
                  <a:close/>
                  <a:moveTo>
                    <a:pt x="21816" y="35749"/>
                  </a:moveTo>
                  <a:cubicBezTo>
                    <a:pt x="21578" y="35749"/>
                    <a:pt x="21375" y="35953"/>
                    <a:pt x="21375" y="36191"/>
                  </a:cubicBezTo>
                  <a:lnTo>
                    <a:pt x="21375" y="36667"/>
                  </a:lnTo>
                  <a:cubicBezTo>
                    <a:pt x="21375" y="36905"/>
                    <a:pt x="21578" y="37108"/>
                    <a:pt x="21816" y="37108"/>
                  </a:cubicBezTo>
                  <a:cubicBezTo>
                    <a:pt x="22054" y="37108"/>
                    <a:pt x="22258" y="36905"/>
                    <a:pt x="22258" y="36667"/>
                  </a:cubicBezTo>
                  <a:lnTo>
                    <a:pt x="22258" y="36191"/>
                  </a:lnTo>
                  <a:cubicBezTo>
                    <a:pt x="22258" y="35953"/>
                    <a:pt x="22054" y="35749"/>
                    <a:pt x="21816" y="357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7"/>
            <p:cNvSpPr/>
            <p:nvPr/>
          </p:nvSpPr>
          <p:spPr>
            <a:xfrm>
              <a:off x="4489200" y="1876275"/>
              <a:ext cx="2179925" cy="487650"/>
            </a:xfrm>
            <a:custGeom>
              <a:rect b="b" l="l" r="r" t="t"/>
              <a:pathLst>
                <a:path extrusionOk="0" h="19506" w="87197">
                  <a:moveTo>
                    <a:pt x="38569" y="0"/>
                  </a:moveTo>
                  <a:lnTo>
                    <a:pt x="0" y="19098"/>
                  </a:lnTo>
                  <a:lnTo>
                    <a:pt x="204" y="19505"/>
                  </a:lnTo>
                  <a:lnTo>
                    <a:pt x="38773" y="408"/>
                  </a:lnTo>
                  <a:lnTo>
                    <a:pt x="38569" y="0"/>
                  </a:lnTo>
                  <a:close/>
                  <a:moveTo>
                    <a:pt x="48628" y="0"/>
                  </a:moveTo>
                  <a:lnTo>
                    <a:pt x="48424" y="408"/>
                  </a:lnTo>
                  <a:lnTo>
                    <a:pt x="86993" y="19505"/>
                  </a:lnTo>
                  <a:lnTo>
                    <a:pt x="87197" y="19098"/>
                  </a:lnTo>
                  <a:lnTo>
                    <a:pt x="486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7"/>
            <p:cNvSpPr/>
            <p:nvPr/>
          </p:nvSpPr>
          <p:spPr>
            <a:xfrm>
              <a:off x="4463700" y="2276400"/>
              <a:ext cx="2231750" cy="237900"/>
            </a:xfrm>
            <a:custGeom>
              <a:rect b="b" l="l" r="r" t="t"/>
              <a:pathLst>
                <a:path extrusionOk="0" h="9516" w="89270">
                  <a:moveTo>
                    <a:pt x="544" y="0"/>
                  </a:moveTo>
                  <a:cubicBezTo>
                    <a:pt x="239" y="0"/>
                    <a:pt x="1" y="272"/>
                    <a:pt x="1" y="578"/>
                  </a:cubicBezTo>
                  <a:lnTo>
                    <a:pt x="1" y="8937"/>
                  </a:lnTo>
                  <a:cubicBezTo>
                    <a:pt x="1" y="9243"/>
                    <a:pt x="239" y="9515"/>
                    <a:pt x="544" y="9515"/>
                  </a:cubicBezTo>
                  <a:cubicBezTo>
                    <a:pt x="884" y="9515"/>
                    <a:pt x="1122" y="9243"/>
                    <a:pt x="1122" y="8937"/>
                  </a:cubicBezTo>
                  <a:lnTo>
                    <a:pt x="1122" y="578"/>
                  </a:lnTo>
                  <a:cubicBezTo>
                    <a:pt x="1122" y="272"/>
                    <a:pt x="884" y="0"/>
                    <a:pt x="544" y="0"/>
                  </a:cubicBezTo>
                  <a:close/>
                  <a:moveTo>
                    <a:pt x="88692" y="0"/>
                  </a:moveTo>
                  <a:cubicBezTo>
                    <a:pt x="88386" y="0"/>
                    <a:pt x="88115" y="272"/>
                    <a:pt x="88115" y="578"/>
                  </a:cubicBezTo>
                  <a:lnTo>
                    <a:pt x="88115" y="8937"/>
                  </a:lnTo>
                  <a:cubicBezTo>
                    <a:pt x="88115" y="9243"/>
                    <a:pt x="88386" y="9515"/>
                    <a:pt x="88692" y="9515"/>
                  </a:cubicBezTo>
                  <a:cubicBezTo>
                    <a:pt x="88998" y="9515"/>
                    <a:pt x="89270" y="9243"/>
                    <a:pt x="89270" y="8937"/>
                  </a:cubicBezTo>
                  <a:lnTo>
                    <a:pt x="89270" y="578"/>
                  </a:lnTo>
                  <a:cubicBezTo>
                    <a:pt x="89270" y="272"/>
                    <a:pt x="88998" y="0"/>
                    <a:pt x="88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7"/>
            <p:cNvSpPr/>
            <p:nvPr/>
          </p:nvSpPr>
          <p:spPr>
            <a:xfrm>
              <a:off x="5579150" y="1135475"/>
              <a:ext cx="92625" cy="128300"/>
            </a:xfrm>
            <a:custGeom>
              <a:rect b="b" l="l" r="r" t="t"/>
              <a:pathLst>
                <a:path extrusionOk="0" h="5132" w="3705">
                  <a:moveTo>
                    <a:pt x="0" y="0"/>
                  </a:moveTo>
                  <a:lnTo>
                    <a:pt x="0" y="1326"/>
                  </a:lnTo>
                  <a:cubicBezTo>
                    <a:pt x="34" y="1326"/>
                    <a:pt x="68" y="1292"/>
                    <a:pt x="102" y="1292"/>
                  </a:cubicBezTo>
                  <a:cubicBezTo>
                    <a:pt x="374" y="1292"/>
                    <a:pt x="1258" y="1564"/>
                    <a:pt x="2345" y="4690"/>
                  </a:cubicBezTo>
                  <a:cubicBezTo>
                    <a:pt x="2447" y="4962"/>
                    <a:pt x="2685" y="5132"/>
                    <a:pt x="2957" y="5132"/>
                  </a:cubicBezTo>
                  <a:cubicBezTo>
                    <a:pt x="3025" y="5132"/>
                    <a:pt x="3093" y="5132"/>
                    <a:pt x="3161" y="5098"/>
                  </a:cubicBezTo>
                  <a:cubicBezTo>
                    <a:pt x="3534" y="4996"/>
                    <a:pt x="3704" y="4622"/>
                    <a:pt x="3568" y="4282"/>
                  </a:cubicBezTo>
                  <a:cubicBezTo>
                    <a:pt x="2583" y="1394"/>
                    <a:pt x="1462" y="0"/>
                    <a:pt x="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78"/>
          <p:cNvSpPr txBox="1"/>
          <p:nvPr>
            <p:ph type="ctrTitle"/>
          </p:nvPr>
        </p:nvSpPr>
        <p:spPr>
          <a:xfrm>
            <a:off x="787025" y="656550"/>
            <a:ext cx="48771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75" name="Google Shape;1375;p78"/>
          <p:cNvSpPr txBox="1"/>
          <p:nvPr>
            <p:ph idx="1" type="subTitle"/>
          </p:nvPr>
        </p:nvSpPr>
        <p:spPr>
          <a:xfrm>
            <a:off x="781475" y="1691275"/>
            <a:ext cx="48882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Do you have any questions?</a:t>
            </a:r>
            <a:endParaRPr sz="24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78"/>
          <p:cNvSpPr txBox="1"/>
          <p:nvPr/>
        </p:nvSpPr>
        <p:spPr>
          <a:xfrm>
            <a:off x="787025" y="3419225"/>
            <a:ext cx="2391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77" name="Google Shape;1377;p78"/>
          <p:cNvGrpSpPr/>
          <p:nvPr/>
        </p:nvGrpSpPr>
        <p:grpSpPr>
          <a:xfrm>
            <a:off x="6327818" y="656545"/>
            <a:ext cx="1316573" cy="1759294"/>
            <a:chOff x="9922147" y="1416800"/>
            <a:chExt cx="1098517" cy="1467913"/>
          </a:xfrm>
        </p:grpSpPr>
        <p:sp>
          <p:nvSpPr>
            <p:cNvPr id="1378" name="Google Shape;1378;p78"/>
            <p:cNvSpPr/>
            <p:nvPr/>
          </p:nvSpPr>
          <p:spPr>
            <a:xfrm>
              <a:off x="9922147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4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4" y="17004"/>
                    <a:pt x="4901" y="17004"/>
                  </a:cubicBezTo>
                  <a:lnTo>
                    <a:pt x="7824" y="17004"/>
                  </a:lnTo>
                  <a:cubicBezTo>
                    <a:pt x="10521" y="17004"/>
                    <a:pt x="12724" y="14800"/>
                    <a:pt x="12724" y="12104"/>
                  </a:cubicBezTo>
                  <a:lnTo>
                    <a:pt x="12724" y="4900"/>
                  </a:lnTo>
                  <a:cubicBezTo>
                    <a:pt x="12724" y="2207"/>
                    <a:pt x="10521" y="0"/>
                    <a:pt x="7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8"/>
            <p:cNvSpPr/>
            <p:nvPr/>
          </p:nvSpPr>
          <p:spPr>
            <a:xfrm>
              <a:off x="10022286" y="1550520"/>
              <a:ext cx="898238" cy="1200470"/>
            </a:xfrm>
            <a:custGeom>
              <a:rect b="b" l="l" r="r" t="t"/>
              <a:pathLst>
                <a:path extrusionOk="0" h="13906" w="10405">
                  <a:moveTo>
                    <a:pt x="4009" y="1"/>
                  </a:moveTo>
                  <a:cubicBezTo>
                    <a:pt x="1802" y="1"/>
                    <a:pt x="0" y="1805"/>
                    <a:pt x="0" y="4009"/>
                  </a:cubicBezTo>
                  <a:lnTo>
                    <a:pt x="0" y="9900"/>
                  </a:lnTo>
                  <a:cubicBezTo>
                    <a:pt x="0" y="12104"/>
                    <a:pt x="1802" y="13906"/>
                    <a:pt x="4009" y="13906"/>
                  </a:cubicBezTo>
                  <a:lnTo>
                    <a:pt x="6399" y="13906"/>
                  </a:lnTo>
                  <a:cubicBezTo>
                    <a:pt x="8603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3" y="1"/>
                    <a:pt x="6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8"/>
            <p:cNvSpPr/>
            <p:nvPr/>
          </p:nvSpPr>
          <p:spPr>
            <a:xfrm>
              <a:off x="10071752" y="1616733"/>
              <a:ext cx="799306" cy="1068044"/>
            </a:xfrm>
            <a:custGeom>
              <a:rect b="b" l="l" r="r" t="t"/>
              <a:pathLst>
                <a:path extrusionOk="0" h="12372" w="9259">
                  <a:moveTo>
                    <a:pt x="3567" y="0"/>
                  </a:moveTo>
                  <a:cubicBezTo>
                    <a:pt x="1606" y="0"/>
                    <a:pt x="1" y="1606"/>
                    <a:pt x="1" y="3566"/>
                  </a:cubicBezTo>
                  <a:lnTo>
                    <a:pt x="1" y="8806"/>
                  </a:lnTo>
                  <a:cubicBezTo>
                    <a:pt x="1" y="10767"/>
                    <a:pt x="1606" y="12372"/>
                    <a:pt x="3567" y="12372"/>
                  </a:cubicBezTo>
                  <a:lnTo>
                    <a:pt x="5692" y="12372"/>
                  </a:lnTo>
                  <a:cubicBezTo>
                    <a:pt x="7653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3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8"/>
            <p:cNvSpPr/>
            <p:nvPr/>
          </p:nvSpPr>
          <p:spPr>
            <a:xfrm>
              <a:off x="10070975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5" y="1"/>
                  </a:moveTo>
                  <a:cubicBezTo>
                    <a:pt x="1986" y="1"/>
                    <a:pt x="702" y="789"/>
                    <a:pt x="0" y="1961"/>
                  </a:cubicBezTo>
                  <a:lnTo>
                    <a:pt x="9277" y="1961"/>
                  </a:lnTo>
                  <a:cubicBezTo>
                    <a:pt x="8575" y="789"/>
                    <a:pt x="7291" y="1"/>
                    <a:pt x="5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8"/>
            <p:cNvSpPr/>
            <p:nvPr/>
          </p:nvSpPr>
          <p:spPr>
            <a:xfrm>
              <a:off x="10336862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8"/>
            <p:cNvSpPr/>
            <p:nvPr/>
          </p:nvSpPr>
          <p:spPr>
            <a:xfrm>
              <a:off x="10336862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4314" y="1"/>
                  </a:moveTo>
                  <a:cubicBezTo>
                    <a:pt x="3912" y="1"/>
                    <a:pt x="3585" y="325"/>
                    <a:pt x="3585" y="730"/>
                  </a:cubicBezTo>
                  <a:cubicBezTo>
                    <a:pt x="3585" y="736"/>
                    <a:pt x="3585" y="743"/>
                    <a:pt x="3585" y="752"/>
                  </a:cubicBezTo>
                  <a:cubicBezTo>
                    <a:pt x="3507" y="724"/>
                    <a:pt x="3423" y="708"/>
                    <a:pt x="3335" y="708"/>
                  </a:cubicBezTo>
                  <a:cubicBezTo>
                    <a:pt x="2933" y="708"/>
                    <a:pt x="2606" y="1032"/>
                    <a:pt x="2606" y="1438"/>
                  </a:cubicBezTo>
                  <a:cubicBezTo>
                    <a:pt x="2606" y="1484"/>
                    <a:pt x="2609" y="1531"/>
                    <a:pt x="2618" y="1578"/>
                  </a:cubicBezTo>
                  <a:cubicBezTo>
                    <a:pt x="2540" y="1528"/>
                    <a:pt x="2447" y="1497"/>
                    <a:pt x="2344" y="1497"/>
                  </a:cubicBezTo>
                  <a:cubicBezTo>
                    <a:pt x="2179" y="1497"/>
                    <a:pt x="2032" y="1578"/>
                    <a:pt x="1939" y="1703"/>
                  </a:cubicBezTo>
                  <a:cubicBezTo>
                    <a:pt x="1811" y="1488"/>
                    <a:pt x="1577" y="1344"/>
                    <a:pt x="1312" y="1344"/>
                  </a:cubicBezTo>
                  <a:cubicBezTo>
                    <a:pt x="910" y="1344"/>
                    <a:pt x="583" y="1671"/>
                    <a:pt x="583" y="2074"/>
                  </a:cubicBezTo>
                  <a:cubicBezTo>
                    <a:pt x="583" y="2186"/>
                    <a:pt x="608" y="2292"/>
                    <a:pt x="651" y="2385"/>
                  </a:cubicBezTo>
                  <a:cubicBezTo>
                    <a:pt x="627" y="2379"/>
                    <a:pt x="598" y="2376"/>
                    <a:pt x="570" y="2376"/>
                  </a:cubicBezTo>
                  <a:cubicBezTo>
                    <a:pt x="290" y="2376"/>
                    <a:pt x="62" y="2603"/>
                    <a:pt x="62" y="2887"/>
                  </a:cubicBezTo>
                  <a:cubicBezTo>
                    <a:pt x="62" y="3168"/>
                    <a:pt x="290" y="3395"/>
                    <a:pt x="570" y="3395"/>
                  </a:cubicBezTo>
                  <a:cubicBezTo>
                    <a:pt x="586" y="3395"/>
                    <a:pt x="605" y="3392"/>
                    <a:pt x="620" y="3392"/>
                  </a:cubicBezTo>
                  <a:lnTo>
                    <a:pt x="0" y="4605"/>
                  </a:lnTo>
                  <a:lnTo>
                    <a:pt x="0" y="5664"/>
                  </a:lnTo>
                  <a:cubicBezTo>
                    <a:pt x="0" y="5664"/>
                    <a:pt x="885" y="5923"/>
                    <a:pt x="1780" y="6185"/>
                  </a:cubicBezTo>
                  <a:lnTo>
                    <a:pt x="2621" y="6185"/>
                  </a:lnTo>
                  <a:cubicBezTo>
                    <a:pt x="4582" y="6185"/>
                    <a:pt x="6187" y="4580"/>
                    <a:pt x="6187" y="2619"/>
                  </a:cubicBezTo>
                  <a:lnTo>
                    <a:pt x="6187" y="1198"/>
                  </a:lnTo>
                  <a:cubicBezTo>
                    <a:pt x="6053" y="1207"/>
                    <a:pt x="5932" y="1251"/>
                    <a:pt x="5826" y="1319"/>
                  </a:cubicBezTo>
                  <a:cubicBezTo>
                    <a:pt x="5832" y="1291"/>
                    <a:pt x="5835" y="1263"/>
                    <a:pt x="5835" y="1235"/>
                  </a:cubicBezTo>
                  <a:cubicBezTo>
                    <a:pt x="5835" y="954"/>
                    <a:pt x="5608" y="727"/>
                    <a:pt x="5324" y="727"/>
                  </a:cubicBezTo>
                  <a:cubicBezTo>
                    <a:pt x="5218" y="727"/>
                    <a:pt x="5121" y="758"/>
                    <a:pt x="5037" y="814"/>
                  </a:cubicBezTo>
                  <a:cubicBezTo>
                    <a:pt x="5040" y="786"/>
                    <a:pt x="5043" y="758"/>
                    <a:pt x="5043" y="730"/>
                  </a:cubicBezTo>
                  <a:cubicBezTo>
                    <a:pt x="5043" y="325"/>
                    <a:pt x="4716" y="1"/>
                    <a:pt x="4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8"/>
            <p:cNvSpPr/>
            <p:nvPr/>
          </p:nvSpPr>
          <p:spPr>
            <a:xfrm>
              <a:off x="10080384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3654" y="1"/>
                  </a:moveTo>
                  <a:cubicBezTo>
                    <a:pt x="3407" y="1"/>
                    <a:pt x="3205" y="175"/>
                    <a:pt x="3155" y="406"/>
                  </a:cubicBezTo>
                  <a:cubicBezTo>
                    <a:pt x="3033" y="175"/>
                    <a:pt x="2790" y="20"/>
                    <a:pt x="2513" y="20"/>
                  </a:cubicBezTo>
                  <a:cubicBezTo>
                    <a:pt x="2111" y="20"/>
                    <a:pt x="1783" y="347"/>
                    <a:pt x="1783" y="749"/>
                  </a:cubicBezTo>
                  <a:cubicBezTo>
                    <a:pt x="1783" y="805"/>
                    <a:pt x="1790" y="858"/>
                    <a:pt x="1799" y="908"/>
                  </a:cubicBezTo>
                  <a:cubicBezTo>
                    <a:pt x="1721" y="858"/>
                    <a:pt x="1628" y="827"/>
                    <a:pt x="1525" y="827"/>
                  </a:cubicBezTo>
                  <a:cubicBezTo>
                    <a:pt x="1244" y="827"/>
                    <a:pt x="1017" y="1054"/>
                    <a:pt x="1017" y="1335"/>
                  </a:cubicBezTo>
                  <a:cubicBezTo>
                    <a:pt x="1017" y="1354"/>
                    <a:pt x="1017" y="1369"/>
                    <a:pt x="1020" y="1388"/>
                  </a:cubicBezTo>
                  <a:cubicBezTo>
                    <a:pt x="932" y="1319"/>
                    <a:pt x="823" y="1279"/>
                    <a:pt x="705" y="1279"/>
                  </a:cubicBezTo>
                  <a:cubicBezTo>
                    <a:pt x="652" y="1279"/>
                    <a:pt x="599" y="1288"/>
                    <a:pt x="552" y="1304"/>
                  </a:cubicBezTo>
                  <a:cubicBezTo>
                    <a:pt x="552" y="1288"/>
                    <a:pt x="552" y="1273"/>
                    <a:pt x="552" y="1254"/>
                  </a:cubicBezTo>
                  <a:cubicBezTo>
                    <a:pt x="552" y="914"/>
                    <a:pt x="318" y="627"/>
                    <a:pt x="0" y="549"/>
                  </a:cubicBezTo>
                  <a:lnTo>
                    <a:pt x="0" y="549"/>
                  </a:lnTo>
                  <a:cubicBezTo>
                    <a:pt x="381" y="2108"/>
                    <a:pt x="1793" y="3277"/>
                    <a:pt x="3467" y="3277"/>
                  </a:cubicBezTo>
                  <a:lnTo>
                    <a:pt x="5592" y="3277"/>
                  </a:lnTo>
                  <a:cubicBezTo>
                    <a:pt x="6565" y="3277"/>
                    <a:pt x="7450" y="2881"/>
                    <a:pt x="8095" y="2245"/>
                  </a:cubicBezTo>
                  <a:lnTo>
                    <a:pt x="8095" y="2245"/>
                  </a:lnTo>
                  <a:cubicBezTo>
                    <a:pt x="7949" y="2270"/>
                    <a:pt x="7824" y="2357"/>
                    <a:pt x="7749" y="2479"/>
                  </a:cubicBezTo>
                  <a:cubicBezTo>
                    <a:pt x="7653" y="2195"/>
                    <a:pt x="7382" y="1990"/>
                    <a:pt x="7064" y="1990"/>
                  </a:cubicBezTo>
                  <a:cubicBezTo>
                    <a:pt x="6774" y="1990"/>
                    <a:pt x="6528" y="2155"/>
                    <a:pt x="6409" y="2398"/>
                  </a:cubicBezTo>
                  <a:cubicBezTo>
                    <a:pt x="6328" y="2223"/>
                    <a:pt x="6150" y="2105"/>
                    <a:pt x="5948" y="2105"/>
                  </a:cubicBezTo>
                  <a:cubicBezTo>
                    <a:pt x="5876" y="2105"/>
                    <a:pt x="5811" y="2117"/>
                    <a:pt x="5748" y="2145"/>
                  </a:cubicBezTo>
                  <a:cubicBezTo>
                    <a:pt x="5829" y="2027"/>
                    <a:pt x="5876" y="1887"/>
                    <a:pt x="5876" y="1734"/>
                  </a:cubicBezTo>
                  <a:cubicBezTo>
                    <a:pt x="5876" y="1332"/>
                    <a:pt x="5549" y="1005"/>
                    <a:pt x="5147" y="1005"/>
                  </a:cubicBezTo>
                  <a:cubicBezTo>
                    <a:pt x="5056" y="1005"/>
                    <a:pt x="4969" y="1020"/>
                    <a:pt x="4888" y="1051"/>
                  </a:cubicBezTo>
                  <a:cubicBezTo>
                    <a:pt x="4904" y="1008"/>
                    <a:pt x="4910" y="958"/>
                    <a:pt x="4910" y="908"/>
                  </a:cubicBezTo>
                  <a:cubicBezTo>
                    <a:pt x="4910" y="627"/>
                    <a:pt x="4682" y="400"/>
                    <a:pt x="4402" y="400"/>
                  </a:cubicBezTo>
                  <a:cubicBezTo>
                    <a:pt x="4314" y="400"/>
                    <a:pt x="4230" y="422"/>
                    <a:pt x="4159" y="462"/>
                  </a:cubicBezTo>
                  <a:cubicBezTo>
                    <a:pt x="4134" y="203"/>
                    <a:pt x="3919" y="1"/>
                    <a:pt x="3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5" name="Google Shape;1385;p78"/>
          <p:cNvSpPr/>
          <p:nvPr/>
        </p:nvSpPr>
        <p:spPr>
          <a:xfrm flipH="1">
            <a:off x="2959790" y="4314520"/>
            <a:ext cx="2709883" cy="927397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6" name="Google Shape;1386;p78"/>
          <p:cNvGrpSpPr/>
          <p:nvPr/>
        </p:nvGrpSpPr>
        <p:grpSpPr>
          <a:xfrm flipH="1">
            <a:off x="5615645" y="535003"/>
            <a:ext cx="3172775" cy="5640333"/>
            <a:chOff x="471853" y="915436"/>
            <a:chExt cx="2343607" cy="4166297"/>
          </a:xfrm>
        </p:grpSpPr>
        <p:sp>
          <p:nvSpPr>
            <p:cNvPr id="1387" name="Google Shape;1387;p78"/>
            <p:cNvSpPr/>
            <p:nvPr/>
          </p:nvSpPr>
          <p:spPr>
            <a:xfrm>
              <a:off x="2631856" y="1923762"/>
              <a:ext cx="75757" cy="154161"/>
            </a:xfrm>
            <a:custGeom>
              <a:rect b="b" l="l" r="r" t="t"/>
              <a:pathLst>
                <a:path extrusionOk="0" h="1398" w="687">
                  <a:moveTo>
                    <a:pt x="378" y="1"/>
                  </a:moveTo>
                  <a:cubicBezTo>
                    <a:pt x="375" y="1"/>
                    <a:pt x="372" y="1"/>
                    <a:pt x="368" y="1"/>
                  </a:cubicBezTo>
                  <a:cubicBezTo>
                    <a:pt x="50" y="20"/>
                    <a:pt x="0" y="1398"/>
                    <a:pt x="0" y="1398"/>
                  </a:cubicBezTo>
                  <a:lnTo>
                    <a:pt x="543" y="1017"/>
                  </a:lnTo>
                  <a:cubicBezTo>
                    <a:pt x="543" y="1017"/>
                    <a:pt x="686" y="1"/>
                    <a:pt x="378" y="1"/>
                  </a:cubicBezTo>
                  <a:close/>
                </a:path>
              </a:pathLst>
            </a:custGeom>
            <a:solidFill>
              <a:srgbClr val="AD68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8"/>
            <p:cNvSpPr/>
            <p:nvPr/>
          </p:nvSpPr>
          <p:spPr>
            <a:xfrm>
              <a:off x="2616749" y="1961695"/>
              <a:ext cx="198711" cy="246128"/>
            </a:xfrm>
            <a:custGeom>
              <a:rect b="b" l="l" r="r" t="t"/>
              <a:pathLst>
                <a:path extrusionOk="0" h="2232" w="1802">
                  <a:moveTo>
                    <a:pt x="1574" y="1"/>
                  </a:moveTo>
                  <a:cubicBezTo>
                    <a:pt x="1346" y="1"/>
                    <a:pt x="783" y="580"/>
                    <a:pt x="783" y="580"/>
                  </a:cubicBezTo>
                  <a:lnTo>
                    <a:pt x="0" y="2232"/>
                  </a:lnTo>
                  <a:cubicBezTo>
                    <a:pt x="0" y="2232"/>
                    <a:pt x="907" y="1474"/>
                    <a:pt x="1278" y="982"/>
                  </a:cubicBezTo>
                  <a:cubicBezTo>
                    <a:pt x="1646" y="486"/>
                    <a:pt x="1802" y="137"/>
                    <a:pt x="1627" y="16"/>
                  </a:cubicBezTo>
                  <a:cubicBezTo>
                    <a:pt x="1613" y="5"/>
                    <a:pt x="1595" y="1"/>
                    <a:pt x="1574" y="1"/>
                  </a:cubicBezTo>
                  <a:close/>
                </a:path>
              </a:pathLst>
            </a:custGeom>
            <a:solidFill>
              <a:srgbClr val="C17B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8"/>
            <p:cNvSpPr/>
            <p:nvPr/>
          </p:nvSpPr>
          <p:spPr>
            <a:xfrm>
              <a:off x="2292991" y="1996210"/>
              <a:ext cx="302477" cy="170371"/>
            </a:xfrm>
            <a:custGeom>
              <a:rect b="b" l="l" r="r" t="t"/>
              <a:pathLst>
                <a:path extrusionOk="0" h="1545" w="2743">
                  <a:moveTo>
                    <a:pt x="2563" y="0"/>
                  </a:moveTo>
                  <a:cubicBezTo>
                    <a:pt x="2300" y="0"/>
                    <a:pt x="1599" y="495"/>
                    <a:pt x="1041" y="974"/>
                  </a:cubicBezTo>
                  <a:cubicBezTo>
                    <a:pt x="701" y="1090"/>
                    <a:pt x="0" y="1545"/>
                    <a:pt x="0" y="1545"/>
                  </a:cubicBezTo>
                  <a:cubicBezTo>
                    <a:pt x="0" y="1545"/>
                    <a:pt x="2" y="1545"/>
                    <a:pt x="5" y="1545"/>
                  </a:cubicBezTo>
                  <a:cubicBezTo>
                    <a:pt x="83" y="1545"/>
                    <a:pt x="1035" y="1539"/>
                    <a:pt x="2120" y="1264"/>
                  </a:cubicBezTo>
                  <a:cubicBezTo>
                    <a:pt x="1964" y="1077"/>
                    <a:pt x="2743" y="320"/>
                    <a:pt x="2662" y="61"/>
                  </a:cubicBezTo>
                  <a:cubicBezTo>
                    <a:pt x="2649" y="19"/>
                    <a:pt x="2614" y="0"/>
                    <a:pt x="2563" y="0"/>
                  </a:cubicBezTo>
                  <a:close/>
                </a:path>
              </a:pathLst>
            </a:custGeom>
            <a:solidFill>
              <a:srgbClr val="AD68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8"/>
            <p:cNvSpPr/>
            <p:nvPr/>
          </p:nvSpPr>
          <p:spPr>
            <a:xfrm>
              <a:off x="2061972" y="1978126"/>
              <a:ext cx="673103" cy="648733"/>
            </a:xfrm>
            <a:custGeom>
              <a:rect b="b" l="l" r="r" t="t"/>
              <a:pathLst>
                <a:path extrusionOk="0" h="5883" w="6104">
                  <a:moveTo>
                    <a:pt x="5938" y="1"/>
                  </a:moveTo>
                  <a:cubicBezTo>
                    <a:pt x="5773" y="1"/>
                    <a:pt x="4582" y="1397"/>
                    <a:pt x="4582" y="1397"/>
                  </a:cubicBezTo>
                  <a:cubicBezTo>
                    <a:pt x="4582" y="1397"/>
                    <a:pt x="3987" y="1456"/>
                    <a:pt x="2859" y="1500"/>
                  </a:cubicBezTo>
                  <a:cubicBezTo>
                    <a:pt x="1727" y="1541"/>
                    <a:pt x="1359" y="2547"/>
                    <a:pt x="1359" y="2547"/>
                  </a:cubicBezTo>
                  <a:lnTo>
                    <a:pt x="1029" y="3224"/>
                  </a:lnTo>
                  <a:cubicBezTo>
                    <a:pt x="929" y="3429"/>
                    <a:pt x="527" y="3947"/>
                    <a:pt x="0" y="4592"/>
                  </a:cubicBezTo>
                  <a:cubicBezTo>
                    <a:pt x="384" y="4938"/>
                    <a:pt x="1004" y="5474"/>
                    <a:pt x="1578" y="5883"/>
                  </a:cubicBezTo>
                  <a:cubicBezTo>
                    <a:pt x="2326" y="4536"/>
                    <a:pt x="3283" y="2762"/>
                    <a:pt x="3432" y="2628"/>
                  </a:cubicBezTo>
                  <a:cubicBezTo>
                    <a:pt x="3638" y="2444"/>
                    <a:pt x="4645" y="2360"/>
                    <a:pt x="4913" y="2198"/>
                  </a:cubicBezTo>
                  <a:cubicBezTo>
                    <a:pt x="5178" y="2033"/>
                    <a:pt x="5773" y="842"/>
                    <a:pt x="5938" y="556"/>
                  </a:cubicBezTo>
                  <a:cubicBezTo>
                    <a:pt x="6104" y="266"/>
                    <a:pt x="6104" y="1"/>
                    <a:pt x="5938" y="1"/>
                  </a:cubicBezTo>
                  <a:close/>
                </a:path>
              </a:pathLst>
            </a:custGeom>
            <a:solidFill>
              <a:srgbClr val="D5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8"/>
            <p:cNvSpPr/>
            <p:nvPr/>
          </p:nvSpPr>
          <p:spPr>
            <a:xfrm>
              <a:off x="921100" y="969359"/>
              <a:ext cx="652923" cy="786463"/>
            </a:xfrm>
            <a:custGeom>
              <a:rect b="b" l="l" r="r" t="t"/>
              <a:pathLst>
                <a:path extrusionOk="0" h="7132" w="5921">
                  <a:moveTo>
                    <a:pt x="2961" y="1"/>
                  </a:moveTo>
                  <a:cubicBezTo>
                    <a:pt x="1635" y="1"/>
                    <a:pt x="359" y="793"/>
                    <a:pt x="200" y="2098"/>
                  </a:cubicBezTo>
                  <a:cubicBezTo>
                    <a:pt x="1" y="3722"/>
                    <a:pt x="1516" y="6007"/>
                    <a:pt x="1949" y="6568"/>
                  </a:cubicBezTo>
                  <a:lnTo>
                    <a:pt x="2385" y="7132"/>
                  </a:lnTo>
                  <a:lnTo>
                    <a:pt x="3049" y="5757"/>
                  </a:lnTo>
                  <a:lnTo>
                    <a:pt x="5920" y="1761"/>
                  </a:lnTo>
                  <a:cubicBezTo>
                    <a:pt x="5920" y="1761"/>
                    <a:pt x="5515" y="642"/>
                    <a:pt x="3916" y="144"/>
                  </a:cubicBezTo>
                  <a:cubicBezTo>
                    <a:pt x="3605" y="47"/>
                    <a:pt x="3281" y="1"/>
                    <a:pt x="29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8"/>
            <p:cNvSpPr/>
            <p:nvPr/>
          </p:nvSpPr>
          <p:spPr>
            <a:xfrm>
              <a:off x="751392" y="3780187"/>
              <a:ext cx="1240235" cy="1301546"/>
            </a:xfrm>
            <a:custGeom>
              <a:rect b="b" l="l" r="r" t="t"/>
              <a:pathLst>
                <a:path extrusionOk="0" h="11803" w="11247">
                  <a:moveTo>
                    <a:pt x="7787" y="0"/>
                  </a:moveTo>
                  <a:cubicBezTo>
                    <a:pt x="5113" y="0"/>
                    <a:pt x="979" y="3050"/>
                    <a:pt x="979" y="3050"/>
                  </a:cubicBezTo>
                  <a:cubicBezTo>
                    <a:pt x="979" y="3050"/>
                    <a:pt x="0" y="9060"/>
                    <a:pt x="94" y="11803"/>
                  </a:cubicBezTo>
                  <a:lnTo>
                    <a:pt x="11246" y="11803"/>
                  </a:lnTo>
                  <a:cubicBezTo>
                    <a:pt x="11246" y="11803"/>
                    <a:pt x="11059" y="5575"/>
                    <a:pt x="9850" y="1485"/>
                  </a:cubicBezTo>
                  <a:cubicBezTo>
                    <a:pt x="9530" y="399"/>
                    <a:pt x="8754" y="0"/>
                    <a:pt x="7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8"/>
            <p:cNvSpPr/>
            <p:nvPr/>
          </p:nvSpPr>
          <p:spPr>
            <a:xfrm>
              <a:off x="1569718" y="1925195"/>
              <a:ext cx="880416" cy="1217519"/>
            </a:xfrm>
            <a:custGeom>
              <a:rect b="b" l="l" r="r" t="t"/>
              <a:pathLst>
                <a:path extrusionOk="0" h="11041" w="7984">
                  <a:moveTo>
                    <a:pt x="1" y="1"/>
                  </a:moveTo>
                  <a:lnTo>
                    <a:pt x="895" y="8432"/>
                  </a:lnTo>
                  <a:cubicBezTo>
                    <a:pt x="895" y="8432"/>
                    <a:pt x="3394" y="11040"/>
                    <a:pt x="3862" y="11040"/>
                  </a:cubicBezTo>
                  <a:cubicBezTo>
                    <a:pt x="3874" y="11040"/>
                    <a:pt x="3885" y="11039"/>
                    <a:pt x="3894" y="11035"/>
                  </a:cubicBezTo>
                  <a:cubicBezTo>
                    <a:pt x="4265" y="10898"/>
                    <a:pt x="6054" y="9246"/>
                    <a:pt x="7984" y="4461"/>
                  </a:cubicBezTo>
                  <a:cubicBezTo>
                    <a:pt x="7148" y="4043"/>
                    <a:pt x="5381" y="2728"/>
                    <a:pt x="5381" y="2728"/>
                  </a:cubicBezTo>
                  <a:lnTo>
                    <a:pt x="3941" y="5459"/>
                  </a:lnTo>
                  <a:cubicBezTo>
                    <a:pt x="3941" y="5459"/>
                    <a:pt x="2965" y="3741"/>
                    <a:pt x="2083" y="2136"/>
                  </a:cubicBezTo>
                  <a:cubicBezTo>
                    <a:pt x="1198" y="5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8"/>
            <p:cNvSpPr/>
            <p:nvPr/>
          </p:nvSpPr>
          <p:spPr>
            <a:xfrm>
              <a:off x="708386" y="1521049"/>
              <a:ext cx="495013" cy="434033"/>
            </a:xfrm>
            <a:custGeom>
              <a:rect b="b" l="l" r="r" t="t"/>
              <a:pathLst>
                <a:path extrusionOk="0" h="3936" w="4489">
                  <a:moveTo>
                    <a:pt x="2248" y="1"/>
                  </a:moveTo>
                  <a:cubicBezTo>
                    <a:pt x="1579" y="1"/>
                    <a:pt x="927" y="342"/>
                    <a:pt x="558" y="957"/>
                  </a:cubicBezTo>
                  <a:cubicBezTo>
                    <a:pt x="0" y="1886"/>
                    <a:pt x="300" y="3095"/>
                    <a:pt x="1232" y="3653"/>
                  </a:cubicBezTo>
                  <a:cubicBezTo>
                    <a:pt x="1549" y="3844"/>
                    <a:pt x="1899" y="3935"/>
                    <a:pt x="2244" y="3935"/>
                  </a:cubicBezTo>
                  <a:cubicBezTo>
                    <a:pt x="2912" y="3935"/>
                    <a:pt x="3563" y="3594"/>
                    <a:pt x="3931" y="2980"/>
                  </a:cubicBezTo>
                  <a:cubicBezTo>
                    <a:pt x="4489" y="2048"/>
                    <a:pt x="4190" y="842"/>
                    <a:pt x="3258" y="281"/>
                  </a:cubicBezTo>
                  <a:cubicBezTo>
                    <a:pt x="2941" y="91"/>
                    <a:pt x="2592" y="1"/>
                    <a:pt x="2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8"/>
            <p:cNvSpPr/>
            <p:nvPr/>
          </p:nvSpPr>
          <p:spPr>
            <a:xfrm>
              <a:off x="924960" y="1359942"/>
              <a:ext cx="265757" cy="238850"/>
            </a:xfrm>
            <a:custGeom>
              <a:rect b="b" l="l" r="r" t="t"/>
              <a:pathLst>
                <a:path extrusionOk="0" h="2166" w="2410">
                  <a:moveTo>
                    <a:pt x="1207" y="1"/>
                  </a:moveTo>
                  <a:cubicBezTo>
                    <a:pt x="949" y="1"/>
                    <a:pt x="691" y="93"/>
                    <a:pt x="483" y="280"/>
                  </a:cubicBezTo>
                  <a:cubicBezTo>
                    <a:pt x="38" y="679"/>
                    <a:pt x="0" y="1361"/>
                    <a:pt x="402" y="1807"/>
                  </a:cubicBezTo>
                  <a:cubicBezTo>
                    <a:pt x="615" y="2045"/>
                    <a:pt x="909" y="2166"/>
                    <a:pt x="1205" y="2166"/>
                  </a:cubicBezTo>
                  <a:cubicBezTo>
                    <a:pt x="1463" y="2166"/>
                    <a:pt x="1722" y="2074"/>
                    <a:pt x="1930" y="1888"/>
                  </a:cubicBezTo>
                  <a:cubicBezTo>
                    <a:pt x="2375" y="1489"/>
                    <a:pt x="2410" y="806"/>
                    <a:pt x="2011" y="361"/>
                  </a:cubicBezTo>
                  <a:cubicBezTo>
                    <a:pt x="1797" y="122"/>
                    <a:pt x="1503" y="1"/>
                    <a:pt x="1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8"/>
            <p:cNvSpPr/>
            <p:nvPr/>
          </p:nvSpPr>
          <p:spPr>
            <a:xfrm>
              <a:off x="471853" y="1982647"/>
              <a:ext cx="525338" cy="1607994"/>
            </a:xfrm>
            <a:custGeom>
              <a:rect b="b" l="l" r="r" t="t"/>
              <a:pathLst>
                <a:path extrusionOk="0" h="14582" w="4764">
                  <a:moveTo>
                    <a:pt x="2809" y="0"/>
                  </a:moveTo>
                  <a:cubicBezTo>
                    <a:pt x="2809" y="0"/>
                    <a:pt x="1768" y="988"/>
                    <a:pt x="1351" y="3522"/>
                  </a:cubicBezTo>
                  <a:cubicBezTo>
                    <a:pt x="930" y="6054"/>
                    <a:pt x="1" y="10723"/>
                    <a:pt x="257" y="11353"/>
                  </a:cubicBezTo>
                  <a:cubicBezTo>
                    <a:pt x="512" y="11979"/>
                    <a:pt x="2395" y="14301"/>
                    <a:pt x="3907" y="14582"/>
                  </a:cubicBezTo>
                  <a:cubicBezTo>
                    <a:pt x="4764" y="9563"/>
                    <a:pt x="3975" y="3195"/>
                    <a:pt x="3907" y="2893"/>
                  </a:cubicBezTo>
                  <a:cubicBezTo>
                    <a:pt x="3835" y="2590"/>
                    <a:pt x="2809" y="0"/>
                    <a:pt x="2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8"/>
            <p:cNvSpPr/>
            <p:nvPr/>
          </p:nvSpPr>
          <p:spPr>
            <a:xfrm>
              <a:off x="490158" y="1894319"/>
              <a:ext cx="1911905" cy="2290580"/>
            </a:xfrm>
            <a:custGeom>
              <a:rect b="b" l="l" r="r" t="t"/>
              <a:pathLst>
                <a:path extrusionOk="0" h="20772" w="17338">
                  <a:moveTo>
                    <a:pt x="14628" y="4093"/>
                  </a:moveTo>
                  <a:lnTo>
                    <a:pt x="14538" y="4149"/>
                  </a:lnTo>
                  <a:cubicBezTo>
                    <a:pt x="14547" y="4165"/>
                    <a:pt x="15408" y="5495"/>
                    <a:pt x="17318" y="5851"/>
                  </a:cubicBezTo>
                  <a:lnTo>
                    <a:pt x="17337" y="5748"/>
                  </a:lnTo>
                  <a:cubicBezTo>
                    <a:pt x="15473" y="5399"/>
                    <a:pt x="14638" y="4105"/>
                    <a:pt x="14628" y="4093"/>
                  </a:cubicBezTo>
                  <a:close/>
                  <a:moveTo>
                    <a:pt x="13700" y="5723"/>
                  </a:moveTo>
                  <a:lnTo>
                    <a:pt x="13001" y="7163"/>
                  </a:lnTo>
                  <a:lnTo>
                    <a:pt x="13064" y="7194"/>
                  </a:lnTo>
                  <a:lnTo>
                    <a:pt x="13762" y="5754"/>
                  </a:lnTo>
                  <a:lnTo>
                    <a:pt x="13700" y="5723"/>
                  </a:lnTo>
                  <a:close/>
                  <a:moveTo>
                    <a:pt x="13846" y="9601"/>
                  </a:moveTo>
                  <a:cubicBezTo>
                    <a:pt x="13238" y="9601"/>
                    <a:pt x="12705" y="9919"/>
                    <a:pt x="12400" y="10395"/>
                  </a:cubicBezTo>
                  <a:cubicBezTo>
                    <a:pt x="12947" y="10899"/>
                    <a:pt x="13462" y="11320"/>
                    <a:pt x="13651" y="11320"/>
                  </a:cubicBezTo>
                  <a:cubicBezTo>
                    <a:pt x="13664" y="11320"/>
                    <a:pt x="13675" y="11319"/>
                    <a:pt x="13684" y="11315"/>
                  </a:cubicBezTo>
                  <a:cubicBezTo>
                    <a:pt x="13855" y="11253"/>
                    <a:pt x="14323" y="10869"/>
                    <a:pt x="14965" y="10015"/>
                  </a:cubicBezTo>
                  <a:cubicBezTo>
                    <a:pt x="14663" y="9760"/>
                    <a:pt x="14273" y="9601"/>
                    <a:pt x="13846" y="9601"/>
                  </a:cubicBezTo>
                  <a:close/>
                  <a:moveTo>
                    <a:pt x="190" y="10249"/>
                  </a:moveTo>
                  <a:cubicBezTo>
                    <a:pt x="59" y="11206"/>
                    <a:pt x="0" y="11932"/>
                    <a:pt x="91" y="12154"/>
                  </a:cubicBezTo>
                  <a:cubicBezTo>
                    <a:pt x="200" y="12415"/>
                    <a:pt x="592" y="12976"/>
                    <a:pt x="1125" y="13562"/>
                  </a:cubicBezTo>
                  <a:cubicBezTo>
                    <a:pt x="1437" y="13201"/>
                    <a:pt x="1624" y="12730"/>
                    <a:pt x="1624" y="12216"/>
                  </a:cubicBezTo>
                  <a:cubicBezTo>
                    <a:pt x="1624" y="11296"/>
                    <a:pt x="1023" y="10517"/>
                    <a:pt x="190" y="10249"/>
                  </a:cubicBezTo>
                  <a:close/>
                  <a:moveTo>
                    <a:pt x="5483" y="0"/>
                  </a:moveTo>
                  <a:cubicBezTo>
                    <a:pt x="5483" y="0"/>
                    <a:pt x="3404" y="384"/>
                    <a:pt x="2643" y="801"/>
                  </a:cubicBezTo>
                  <a:cubicBezTo>
                    <a:pt x="3628" y="3413"/>
                    <a:pt x="3731" y="6926"/>
                    <a:pt x="3731" y="9214"/>
                  </a:cubicBezTo>
                  <a:lnTo>
                    <a:pt x="2721" y="7924"/>
                  </a:lnTo>
                  <a:lnTo>
                    <a:pt x="2665" y="7967"/>
                  </a:lnTo>
                  <a:lnTo>
                    <a:pt x="3619" y="9183"/>
                  </a:lnTo>
                  <a:lnTo>
                    <a:pt x="2709" y="8790"/>
                  </a:lnTo>
                  <a:lnTo>
                    <a:pt x="2681" y="8856"/>
                  </a:lnTo>
                  <a:lnTo>
                    <a:pt x="3719" y="9305"/>
                  </a:lnTo>
                  <a:lnTo>
                    <a:pt x="3731" y="9270"/>
                  </a:lnTo>
                  <a:lnTo>
                    <a:pt x="3731" y="9270"/>
                  </a:lnTo>
                  <a:cubicBezTo>
                    <a:pt x="3731" y="9800"/>
                    <a:pt x="3728" y="10265"/>
                    <a:pt x="3728" y="10629"/>
                  </a:cubicBezTo>
                  <a:cubicBezTo>
                    <a:pt x="3728" y="12584"/>
                    <a:pt x="2603" y="18297"/>
                    <a:pt x="2643" y="19971"/>
                  </a:cubicBezTo>
                  <a:cubicBezTo>
                    <a:pt x="4975" y="20615"/>
                    <a:pt x="7130" y="20772"/>
                    <a:pt x="8674" y="20772"/>
                  </a:cubicBezTo>
                  <a:cubicBezTo>
                    <a:pt x="10134" y="20772"/>
                    <a:pt x="11047" y="20632"/>
                    <a:pt x="11047" y="20632"/>
                  </a:cubicBezTo>
                  <a:lnTo>
                    <a:pt x="11047" y="19797"/>
                  </a:lnTo>
                  <a:cubicBezTo>
                    <a:pt x="11047" y="19797"/>
                    <a:pt x="11093" y="19798"/>
                    <a:pt x="11176" y="19798"/>
                  </a:cubicBezTo>
                  <a:cubicBezTo>
                    <a:pt x="11508" y="19798"/>
                    <a:pt x="12425" y="19776"/>
                    <a:pt x="13207" y="19553"/>
                  </a:cubicBezTo>
                  <a:cubicBezTo>
                    <a:pt x="12512" y="16277"/>
                    <a:pt x="11221" y="10701"/>
                    <a:pt x="11221" y="9133"/>
                  </a:cubicBezTo>
                  <a:cubicBezTo>
                    <a:pt x="11221" y="7562"/>
                    <a:pt x="12163" y="5645"/>
                    <a:pt x="11430" y="3800"/>
                  </a:cubicBezTo>
                  <a:cubicBezTo>
                    <a:pt x="10698" y="1951"/>
                    <a:pt x="9791" y="281"/>
                    <a:pt x="9791" y="281"/>
                  </a:cubicBezTo>
                  <a:lnTo>
                    <a:pt x="7933" y="106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8"/>
            <p:cNvSpPr/>
            <p:nvPr/>
          </p:nvSpPr>
          <p:spPr>
            <a:xfrm>
              <a:off x="780945" y="1894319"/>
              <a:ext cx="1165691" cy="2290580"/>
            </a:xfrm>
            <a:custGeom>
              <a:rect b="b" l="l" r="r" t="t"/>
              <a:pathLst>
                <a:path extrusionOk="0" h="20772" w="10571">
                  <a:moveTo>
                    <a:pt x="2846" y="0"/>
                  </a:moveTo>
                  <a:lnTo>
                    <a:pt x="2413" y="87"/>
                  </a:lnTo>
                  <a:lnTo>
                    <a:pt x="2288" y="2347"/>
                  </a:lnTo>
                  <a:lnTo>
                    <a:pt x="3672" y="3021"/>
                  </a:lnTo>
                  <a:lnTo>
                    <a:pt x="2544" y="3834"/>
                  </a:lnTo>
                  <a:lnTo>
                    <a:pt x="6699" y="6427"/>
                  </a:lnTo>
                  <a:cubicBezTo>
                    <a:pt x="6699" y="6437"/>
                    <a:pt x="6699" y="6446"/>
                    <a:pt x="6699" y="6459"/>
                  </a:cubicBezTo>
                  <a:cubicBezTo>
                    <a:pt x="6696" y="6577"/>
                    <a:pt x="6686" y="6724"/>
                    <a:pt x="6677" y="6892"/>
                  </a:cubicBezTo>
                  <a:cubicBezTo>
                    <a:pt x="6636" y="7637"/>
                    <a:pt x="6574" y="8762"/>
                    <a:pt x="6649" y="9903"/>
                  </a:cubicBezTo>
                  <a:cubicBezTo>
                    <a:pt x="6689" y="10511"/>
                    <a:pt x="6992" y="12038"/>
                    <a:pt x="7344" y="13806"/>
                  </a:cubicBezTo>
                  <a:cubicBezTo>
                    <a:pt x="7709" y="15645"/>
                    <a:pt x="8111" y="17683"/>
                    <a:pt x="8282" y="19011"/>
                  </a:cubicBezTo>
                  <a:lnTo>
                    <a:pt x="7724" y="19076"/>
                  </a:lnTo>
                  <a:lnTo>
                    <a:pt x="7793" y="20121"/>
                  </a:lnTo>
                  <a:cubicBezTo>
                    <a:pt x="7793" y="20121"/>
                    <a:pt x="7076" y="20165"/>
                    <a:pt x="6054" y="20165"/>
                  </a:cubicBezTo>
                  <a:cubicBezTo>
                    <a:pt x="4233" y="20165"/>
                    <a:pt x="1445" y="20023"/>
                    <a:pt x="34" y="19232"/>
                  </a:cubicBezTo>
                  <a:cubicBezTo>
                    <a:pt x="13" y="19525"/>
                    <a:pt x="0" y="19775"/>
                    <a:pt x="6" y="19971"/>
                  </a:cubicBezTo>
                  <a:cubicBezTo>
                    <a:pt x="2338" y="20615"/>
                    <a:pt x="4493" y="20772"/>
                    <a:pt x="6037" y="20772"/>
                  </a:cubicBezTo>
                  <a:cubicBezTo>
                    <a:pt x="7497" y="20772"/>
                    <a:pt x="8410" y="20632"/>
                    <a:pt x="8410" y="20632"/>
                  </a:cubicBezTo>
                  <a:lnTo>
                    <a:pt x="8410" y="19797"/>
                  </a:lnTo>
                  <a:cubicBezTo>
                    <a:pt x="8410" y="19797"/>
                    <a:pt x="8456" y="19798"/>
                    <a:pt x="8539" y="19798"/>
                  </a:cubicBezTo>
                  <a:cubicBezTo>
                    <a:pt x="8871" y="19798"/>
                    <a:pt x="9788" y="19776"/>
                    <a:pt x="10570" y="19553"/>
                  </a:cubicBezTo>
                  <a:cubicBezTo>
                    <a:pt x="10517" y="19304"/>
                    <a:pt x="10461" y="19042"/>
                    <a:pt x="10402" y="18771"/>
                  </a:cubicBezTo>
                  <a:lnTo>
                    <a:pt x="8385" y="19002"/>
                  </a:lnTo>
                  <a:cubicBezTo>
                    <a:pt x="8217" y="17664"/>
                    <a:pt x="7811" y="15626"/>
                    <a:pt x="7447" y="13787"/>
                  </a:cubicBezTo>
                  <a:cubicBezTo>
                    <a:pt x="7098" y="12023"/>
                    <a:pt x="6795" y="10498"/>
                    <a:pt x="6755" y="9894"/>
                  </a:cubicBezTo>
                  <a:cubicBezTo>
                    <a:pt x="6680" y="8762"/>
                    <a:pt x="6742" y="7640"/>
                    <a:pt x="6783" y="6898"/>
                  </a:cubicBezTo>
                  <a:cubicBezTo>
                    <a:pt x="6792" y="6730"/>
                    <a:pt x="6802" y="6583"/>
                    <a:pt x="6805" y="6462"/>
                  </a:cubicBezTo>
                  <a:cubicBezTo>
                    <a:pt x="6808" y="6384"/>
                    <a:pt x="6802" y="6297"/>
                    <a:pt x="6792" y="6203"/>
                  </a:cubicBezTo>
                  <a:lnTo>
                    <a:pt x="7307" y="2834"/>
                  </a:lnTo>
                  <a:lnTo>
                    <a:pt x="6449" y="2687"/>
                  </a:lnTo>
                  <a:lnTo>
                    <a:pt x="7098" y="1319"/>
                  </a:lnTo>
                  <a:lnTo>
                    <a:pt x="5820" y="153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8"/>
            <p:cNvSpPr/>
            <p:nvPr/>
          </p:nvSpPr>
          <p:spPr>
            <a:xfrm>
              <a:off x="1094778" y="1894319"/>
              <a:ext cx="368862" cy="491926"/>
            </a:xfrm>
            <a:custGeom>
              <a:rect b="b" l="l" r="r" t="t"/>
              <a:pathLst>
                <a:path extrusionOk="0" h="4461" w="3345">
                  <a:moveTo>
                    <a:pt x="0" y="0"/>
                  </a:moveTo>
                  <a:cubicBezTo>
                    <a:pt x="0" y="0"/>
                    <a:pt x="1964" y="2927"/>
                    <a:pt x="3345" y="4461"/>
                  </a:cubicBezTo>
                  <a:cubicBezTo>
                    <a:pt x="2740" y="1325"/>
                    <a:pt x="2450" y="106"/>
                    <a:pt x="2450" y="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8"/>
            <p:cNvSpPr/>
            <p:nvPr/>
          </p:nvSpPr>
          <p:spPr>
            <a:xfrm>
              <a:off x="1087169" y="1479366"/>
              <a:ext cx="277887" cy="445721"/>
            </a:xfrm>
            <a:custGeom>
              <a:rect b="b" l="l" r="r" t="t"/>
              <a:pathLst>
                <a:path extrusionOk="0" h="4042" w="2520">
                  <a:moveTo>
                    <a:pt x="683" y="1"/>
                  </a:moveTo>
                  <a:lnTo>
                    <a:pt x="0" y="341"/>
                  </a:lnTo>
                  <a:cubicBezTo>
                    <a:pt x="0" y="341"/>
                    <a:pt x="300" y="1940"/>
                    <a:pt x="69" y="3763"/>
                  </a:cubicBezTo>
                  <a:cubicBezTo>
                    <a:pt x="707" y="3968"/>
                    <a:pt x="1214" y="4042"/>
                    <a:pt x="1611" y="4042"/>
                  </a:cubicBezTo>
                  <a:cubicBezTo>
                    <a:pt x="2023" y="4042"/>
                    <a:pt x="2318" y="3963"/>
                    <a:pt x="2519" y="3869"/>
                  </a:cubicBezTo>
                  <a:cubicBezTo>
                    <a:pt x="2170" y="2881"/>
                    <a:pt x="2027" y="1787"/>
                    <a:pt x="2027" y="1787"/>
                  </a:cubicBezTo>
                  <a:lnTo>
                    <a:pt x="683" y="1"/>
                  </a:lnTo>
                  <a:close/>
                </a:path>
              </a:pathLst>
            </a:custGeom>
            <a:solidFill>
              <a:srgbClr val="D5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8"/>
            <p:cNvSpPr/>
            <p:nvPr/>
          </p:nvSpPr>
          <p:spPr>
            <a:xfrm>
              <a:off x="1162485" y="1600776"/>
              <a:ext cx="181509" cy="237196"/>
            </a:xfrm>
            <a:custGeom>
              <a:rect b="b" l="l" r="r" t="t"/>
              <a:pathLst>
                <a:path extrusionOk="0" h="2151" w="1646">
                  <a:moveTo>
                    <a:pt x="0" y="0"/>
                  </a:moveTo>
                  <a:cubicBezTo>
                    <a:pt x="0" y="0"/>
                    <a:pt x="221" y="1780"/>
                    <a:pt x="1646" y="2151"/>
                  </a:cubicBezTo>
                  <a:cubicBezTo>
                    <a:pt x="1518" y="1680"/>
                    <a:pt x="1434" y="1244"/>
                    <a:pt x="1387" y="9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8"/>
            <p:cNvSpPr/>
            <p:nvPr/>
          </p:nvSpPr>
          <p:spPr>
            <a:xfrm>
              <a:off x="1098527" y="1803565"/>
              <a:ext cx="338316" cy="82484"/>
            </a:xfrm>
            <a:custGeom>
              <a:rect b="b" l="l" r="r" t="t"/>
              <a:pathLst>
                <a:path extrusionOk="0" h="748" w="3068">
                  <a:moveTo>
                    <a:pt x="38" y="0"/>
                  </a:moveTo>
                  <a:cubicBezTo>
                    <a:pt x="28" y="165"/>
                    <a:pt x="16" y="334"/>
                    <a:pt x="0" y="505"/>
                  </a:cubicBezTo>
                  <a:cubicBezTo>
                    <a:pt x="482" y="629"/>
                    <a:pt x="960" y="669"/>
                    <a:pt x="1380" y="669"/>
                  </a:cubicBezTo>
                  <a:cubicBezTo>
                    <a:pt x="1746" y="669"/>
                    <a:pt x="2068" y="638"/>
                    <a:pt x="2310" y="605"/>
                  </a:cubicBezTo>
                  <a:cubicBezTo>
                    <a:pt x="2285" y="527"/>
                    <a:pt x="2263" y="449"/>
                    <a:pt x="2241" y="371"/>
                  </a:cubicBezTo>
                  <a:lnTo>
                    <a:pt x="2241" y="371"/>
                  </a:lnTo>
                  <a:cubicBezTo>
                    <a:pt x="2315" y="450"/>
                    <a:pt x="2610" y="747"/>
                    <a:pt x="2854" y="747"/>
                  </a:cubicBezTo>
                  <a:cubicBezTo>
                    <a:pt x="2900" y="747"/>
                    <a:pt x="2945" y="737"/>
                    <a:pt x="2986" y="711"/>
                  </a:cubicBezTo>
                  <a:cubicBezTo>
                    <a:pt x="2927" y="552"/>
                    <a:pt x="2846" y="455"/>
                    <a:pt x="2753" y="396"/>
                  </a:cubicBezTo>
                  <a:cubicBezTo>
                    <a:pt x="2893" y="377"/>
                    <a:pt x="3021" y="324"/>
                    <a:pt x="3067" y="209"/>
                  </a:cubicBezTo>
                  <a:cubicBezTo>
                    <a:pt x="2938" y="124"/>
                    <a:pt x="2821" y="92"/>
                    <a:pt x="2719" y="92"/>
                  </a:cubicBezTo>
                  <a:cubicBezTo>
                    <a:pt x="2477" y="92"/>
                    <a:pt x="2318" y="270"/>
                    <a:pt x="2263" y="340"/>
                  </a:cubicBezTo>
                  <a:cubicBezTo>
                    <a:pt x="2251" y="343"/>
                    <a:pt x="2241" y="346"/>
                    <a:pt x="2235" y="349"/>
                  </a:cubicBezTo>
                  <a:cubicBezTo>
                    <a:pt x="2223" y="303"/>
                    <a:pt x="2210" y="256"/>
                    <a:pt x="2198" y="209"/>
                  </a:cubicBezTo>
                  <a:cubicBezTo>
                    <a:pt x="2085" y="215"/>
                    <a:pt x="1974" y="218"/>
                    <a:pt x="1864" y="218"/>
                  </a:cubicBezTo>
                  <a:cubicBezTo>
                    <a:pt x="1047" y="218"/>
                    <a:pt x="329" y="69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8"/>
            <p:cNvSpPr/>
            <p:nvPr/>
          </p:nvSpPr>
          <p:spPr>
            <a:xfrm>
              <a:off x="1399569" y="2637441"/>
              <a:ext cx="174451" cy="1220606"/>
            </a:xfrm>
            <a:custGeom>
              <a:rect b="b" l="l" r="r" t="t"/>
              <a:pathLst>
                <a:path extrusionOk="0" h="11069" w="1582">
                  <a:moveTo>
                    <a:pt x="291" y="0"/>
                  </a:moveTo>
                  <a:cubicBezTo>
                    <a:pt x="129" y="0"/>
                    <a:pt x="1" y="128"/>
                    <a:pt x="1" y="290"/>
                  </a:cubicBezTo>
                  <a:cubicBezTo>
                    <a:pt x="1" y="449"/>
                    <a:pt x="129" y="580"/>
                    <a:pt x="291" y="580"/>
                  </a:cubicBezTo>
                  <a:cubicBezTo>
                    <a:pt x="450" y="580"/>
                    <a:pt x="581" y="449"/>
                    <a:pt x="581" y="290"/>
                  </a:cubicBezTo>
                  <a:cubicBezTo>
                    <a:pt x="581" y="128"/>
                    <a:pt x="450" y="0"/>
                    <a:pt x="291" y="0"/>
                  </a:cubicBezTo>
                  <a:close/>
                  <a:moveTo>
                    <a:pt x="291" y="3647"/>
                  </a:moveTo>
                  <a:cubicBezTo>
                    <a:pt x="129" y="3647"/>
                    <a:pt x="1" y="3778"/>
                    <a:pt x="1" y="3937"/>
                  </a:cubicBezTo>
                  <a:cubicBezTo>
                    <a:pt x="1" y="4099"/>
                    <a:pt x="129" y="4227"/>
                    <a:pt x="291" y="4227"/>
                  </a:cubicBezTo>
                  <a:cubicBezTo>
                    <a:pt x="450" y="4227"/>
                    <a:pt x="581" y="4099"/>
                    <a:pt x="581" y="3937"/>
                  </a:cubicBezTo>
                  <a:cubicBezTo>
                    <a:pt x="581" y="3778"/>
                    <a:pt x="450" y="3647"/>
                    <a:pt x="291" y="3647"/>
                  </a:cubicBezTo>
                  <a:close/>
                  <a:moveTo>
                    <a:pt x="930" y="7126"/>
                  </a:moveTo>
                  <a:cubicBezTo>
                    <a:pt x="768" y="7126"/>
                    <a:pt x="637" y="7257"/>
                    <a:pt x="637" y="7419"/>
                  </a:cubicBezTo>
                  <a:cubicBezTo>
                    <a:pt x="637" y="7578"/>
                    <a:pt x="768" y="7709"/>
                    <a:pt x="930" y="7709"/>
                  </a:cubicBezTo>
                  <a:cubicBezTo>
                    <a:pt x="1089" y="7709"/>
                    <a:pt x="1220" y="7578"/>
                    <a:pt x="1220" y="7419"/>
                  </a:cubicBezTo>
                  <a:cubicBezTo>
                    <a:pt x="1220" y="7257"/>
                    <a:pt x="1089" y="7126"/>
                    <a:pt x="930" y="7126"/>
                  </a:cubicBezTo>
                  <a:close/>
                  <a:moveTo>
                    <a:pt x="1288" y="10486"/>
                  </a:moveTo>
                  <a:cubicBezTo>
                    <a:pt x="1129" y="10486"/>
                    <a:pt x="998" y="10617"/>
                    <a:pt x="998" y="10776"/>
                  </a:cubicBezTo>
                  <a:cubicBezTo>
                    <a:pt x="998" y="10938"/>
                    <a:pt x="1129" y="11069"/>
                    <a:pt x="1288" y="11069"/>
                  </a:cubicBezTo>
                  <a:cubicBezTo>
                    <a:pt x="1450" y="11069"/>
                    <a:pt x="1581" y="10938"/>
                    <a:pt x="1581" y="10776"/>
                  </a:cubicBezTo>
                  <a:cubicBezTo>
                    <a:pt x="1581" y="10617"/>
                    <a:pt x="1450" y="10486"/>
                    <a:pt x="1288" y="10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8"/>
            <p:cNvSpPr/>
            <p:nvPr/>
          </p:nvSpPr>
          <p:spPr>
            <a:xfrm>
              <a:off x="1255554" y="1383871"/>
              <a:ext cx="326186" cy="79176"/>
            </a:xfrm>
            <a:custGeom>
              <a:rect b="b" l="l" r="r" t="t"/>
              <a:pathLst>
                <a:path extrusionOk="0" h="718" w="2958">
                  <a:moveTo>
                    <a:pt x="635" y="0"/>
                  </a:moveTo>
                  <a:cubicBezTo>
                    <a:pt x="419" y="0"/>
                    <a:pt x="180" y="23"/>
                    <a:pt x="1" y="103"/>
                  </a:cubicBezTo>
                  <a:cubicBezTo>
                    <a:pt x="512" y="518"/>
                    <a:pt x="1079" y="621"/>
                    <a:pt x="1079" y="621"/>
                  </a:cubicBezTo>
                  <a:cubicBezTo>
                    <a:pt x="1079" y="621"/>
                    <a:pt x="1117" y="555"/>
                    <a:pt x="1188" y="44"/>
                  </a:cubicBezTo>
                  <a:cubicBezTo>
                    <a:pt x="1188" y="44"/>
                    <a:pt x="933" y="0"/>
                    <a:pt x="635" y="0"/>
                  </a:cubicBezTo>
                  <a:close/>
                  <a:moveTo>
                    <a:pt x="2909" y="228"/>
                  </a:moveTo>
                  <a:lnTo>
                    <a:pt x="2317" y="271"/>
                  </a:lnTo>
                  <a:lnTo>
                    <a:pt x="2342" y="714"/>
                  </a:lnTo>
                  <a:cubicBezTo>
                    <a:pt x="2368" y="716"/>
                    <a:pt x="2393" y="717"/>
                    <a:pt x="2416" y="717"/>
                  </a:cubicBezTo>
                  <a:cubicBezTo>
                    <a:pt x="2958" y="717"/>
                    <a:pt x="2909" y="228"/>
                    <a:pt x="2909" y="228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8"/>
            <p:cNvSpPr/>
            <p:nvPr/>
          </p:nvSpPr>
          <p:spPr>
            <a:xfrm>
              <a:off x="964106" y="1163548"/>
              <a:ext cx="638698" cy="619290"/>
            </a:xfrm>
            <a:custGeom>
              <a:rect b="b" l="l" r="r" t="t"/>
              <a:pathLst>
                <a:path extrusionOk="0" h="5616" w="5792">
                  <a:moveTo>
                    <a:pt x="5530" y="0"/>
                  </a:moveTo>
                  <a:cubicBezTo>
                    <a:pt x="5530" y="0"/>
                    <a:pt x="4810" y="717"/>
                    <a:pt x="3831" y="917"/>
                  </a:cubicBezTo>
                  <a:cubicBezTo>
                    <a:pt x="3721" y="939"/>
                    <a:pt x="3632" y="949"/>
                    <a:pt x="3563" y="949"/>
                  </a:cubicBezTo>
                  <a:cubicBezTo>
                    <a:pt x="3020" y="949"/>
                    <a:pt x="3622" y="337"/>
                    <a:pt x="3623" y="337"/>
                  </a:cubicBezTo>
                  <a:lnTo>
                    <a:pt x="3623" y="337"/>
                  </a:lnTo>
                  <a:cubicBezTo>
                    <a:pt x="3622" y="337"/>
                    <a:pt x="2242" y="1082"/>
                    <a:pt x="1927" y="1116"/>
                  </a:cubicBezTo>
                  <a:cubicBezTo>
                    <a:pt x="1808" y="1425"/>
                    <a:pt x="1721" y="1721"/>
                    <a:pt x="1662" y="1955"/>
                  </a:cubicBezTo>
                  <a:cubicBezTo>
                    <a:pt x="1472" y="1594"/>
                    <a:pt x="1135" y="1376"/>
                    <a:pt x="813" y="1376"/>
                  </a:cubicBezTo>
                  <a:cubicBezTo>
                    <a:pt x="711" y="1376"/>
                    <a:pt x="611" y="1398"/>
                    <a:pt x="518" y="1443"/>
                  </a:cubicBezTo>
                  <a:cubicBezTo>
                    <a:pt x="122" y="1640"/>
                    <a:pt x="1" y="2198"/>
                    <a:pt x="244" y="2690"/>
                  </a:cubicBezTo>
                  <a:cubicBezTo>
                    <a:pt x="430" y="3065"/>
                    <a:pt x="776" y="3293"/>
                    <a:pt x="1106" y="3293"/>
                  </a:cubicBezTo>
                  <a:cubicBezTo>
                    <a:pt x="1208" y="3293"/>
                    <a:pt x="1307" y="3272"/>
                    <a:pt x="1400" y="3226"/>
                  </a:cubicBezTo>
                  <a:cubicBezTo>
                    <a:pt x="1472" y="3189"/>
                    <a:pt x="1534" y="3142"/>
                    <a:pt x="1587" y="3086"/>
                  </a:cubicBezTo>
                  <a:cubicBezTo>
                    <a:pt x="1587" y="3089"/>
                    <a:pt x="1587" y="3096"/>
                    <a:pt x="1587" y="3099"/>
                  </a:cubicBezTo>
                  <a:cubicBezTo>
                    <a:pt x="1637" y="3859"/>
                    <a:pt x="2077" y="4679"/>
                    <a:pt x="2681" y="5081"/>
                  </a:cubicBezTo>
                  <a:cubicBezTo>
                    <a:pt x="3117" y="5373"/>
                    <a:pt x="3899" y="5615"/>
                    <a:pt x="4368" y="5615"/>
                  </a:cubicBezTo>
                  <a:cubicBezTo>
                    <a:pt x="4550" y="5615"/>
                    <a:pt x="4685" y="5579"/>
                    <a:pt x="4735" y="5496"/>
                  </a:cubicBezTo>
                  <a:cubicBezTo>
                    <a:pt x="4913" y="5200"/>
                    <a:pt x="5552" y="3170"/>
                    <a:pt x="5670" y="2126"/>
                  </a:cubicBezTo>
                  <a:cubicBezTo>
                    <a:pt x="5792" y="1082"/>
                    <a:pt x="5530" y="0"/>
                    <a:pt x="5530" y="0"/>
                  </a:cubicBezTo>
                  <a:close/>
                </a:path>
              </a:pathLst>
            </a:custGeom>
            <a:solidFill>
              <a:srgbClr val="D5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8"/>
            <p:cNvSpPr/>
            <p:nvPr/>
          </p:nvSpPr>
          <p:spPr>
            <a:xfrm>
              <a:off x="1234933" y="1486313"/>
              <a:ext cx="338757" cy="66053"/>
            </a:xfrm>
            <a:custGeom>
              <a:rect b="b" l="l" r="r" t="t"/>
              <a:pathLst>
                <a:path extrusionOk="0" h="599" w="3072">
                  <a:moveTo>
                    <a:pt x="3071" y="16"/>
                  </a:moveTo>
                  <a:lnTo>
                    <a:pt x="3071" y="16"/>
                  </a:lnTo>
                  <a:cubicBezTo>
                    <a:pt x="2847" y="50"/>
                    <a:pt x="2685" y="162"/>
                    <a:pt x="2685" y="299"/>
                  </a:cubicBezTo>
                  <a:cubicBezTo>
                    <a:pt x="2685" y="405"/>
                    <a:pt x="2787" y="499"/>
                    <a:pt x="2940" y="552"/>
                  </a:cubicBezTo>
                  <a:cubicBezTo>
                    <a:pt x="2987" y="371"/>
                    <a:pt x="3031" y="190"/>
                    <a:pt x="3071" y="16"/>
                  </a:cubicBezTo>
                  <a:close/>
                  <a:moveTo>
                    <a:pt x="537" y="0"/>
                  </a:moveTo>
                  <a:cubicBezTo>
                    <a:pt x="241" y="0"/>
                    <a:pt x="1" y="134"/>
                    <a:pt x="1" y="299"/>
                  </a:cubicBezTo>
                  <a:cubicBezTo>
                    <a:pt x="1" y="465"/>
                    <a:pt x="241" y="599"/>
                    <a:pt x="537" y="599"/>
                  </a:cubicBezTo>
                  <a:cubicBezTo>
                    <a:pt x="830" y="599"/>
                    <a:pt x="1070" y="465"/>
                    <a:pt x="1070" y="299"/>
                  </a:cubicBezTo>
                  <a:cubicBezTo>
                    <a:pt x="1070" y="134"/>
                    <a:pt x="830" y="0"/>
                    <a:pt x="537" y="0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8"/>
            <p:cNvSpPr/>
            <p:nvPr/>
          </p:nvSpPr>
          <p:spPr>
            <a:xfrm>
              <a:off x="1039752" y="1499326"/>
              <a:ext cx="50946" cy="50946"/>
            </a:xfrm>
            <a:custGeom>
              <a:rect b="b" l="l" r="r" t="t"/>
              <a:pathLst>
                <a:path extrusionOk="0" h="462" w="462">
                  <a:moveTo>
                    <a:pt x="231" y="1"/>
                  </a:moveTo>
                  <a:cubicBezTo>
                    <a:pt x="103" y="1"/>
                    <a:pt x="0" y="104"/>
                    <a:pt x="0" y="231"/>
                  </a:cubicBezTo>
                  <a:cubicBezTo>
                    <a:pt x="0" y="359"/>
                    <a:pt x="103" y="462"/>
                    <a:pt x="231" y="462"/>
                  </a:cubicBezTo>
                  <a:cubicBezTo>
                    <a:pt x="359" y="462"/>
                    <a:pt x="462" y="359"/>
                    <a:pt x="462" y="231"/>
                  </a:cubicBezTo>
                  <a:cubicBezTo>
                    <a:pt x="462" y="104"/>
                    <a:pt x="359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8"/>
            <p:cNvSpPr/>
            <p:nvPr/>
          </p:nvSpPr>
          <p:spPr>
            <a:xfrm>
              <a:off x="1245299" y="1286501"/>
              <a:ext cx="352431" cy="343609"/>
            </a:xfrm>
            <a:custGeom>
              <a:rect b="b" l="l" r="r" t="t"/>
              <a:pathLst>
                <a:path extrusionOk="0" h="3116" w="3196">
                  <a:moveTo>
                    <a:pt x="887" y="1"/>
                  </a:moveTo>
                  <a:cubicBezTo>
                    <a:pt x="564" y="1"/>
                    <a:pt x="207" y="195"/>
                    <a:pt x="0" y="394"/>
                  </a:cubicBezTo>
                  <a:cubicBezTo>
                    <a:pt x="263" y="243"/>
                    <a:pt x="574" y="202"/>
                    <a:pt x="836" y="202"/>
                  </a:cubicBezTo>
                  <a:cubicBezTo>
                    <a:pt x="1154" y="202"/>
                    <a:pt x="1400" y="263"/>
                    <a:pt x="1400" y="263"/>
                  </a:cubicBezTo>
                  <a:cubicBezTo>
                    <a:pt x="1270" y="74"/>
                    <a:pt x="1084" y="1"/>
                    <a:pt x="887" y="1"/>
                  </a:cubicBezTo>
                  <a:close/>
                  <a:moveTo>
                    <a:pt x="3062" y="131"/>
                  </a:moveTo>
                  <a:cubicBezTo>
                    <a:pt x="2864" y="131"/>
                    <a:pt x="2678" y="203"/>
                    <a:pt x="2547" y="394"/>
                  </a:cubicBezTo>
                  <a:cubicBezTo>
                    <a:pt x="2547" y="394"/>
                    <a:pt x="2803" y="331"/>
                    <a:pt x="3128" y="331"/>
                  </a:cubicBezTo>
                  <a:cubicBezTo>
                    <a:pt x="3136" y="331"/>
                    <a:pt x="3144" y="332"/>
                    <a:pt x="3152" y="332"/>
                  </a:cubicBezTo>
                  <a:cubicBezTo>
                    <a:pt x="3152" y="266"/>
                    <a:pt x="3148" y="201"/>
                    <a:pt x="3145" y="135"/>
                  </a:cubicBezTo>
                  <a:cubicBezTo>
                    <a:pt x="3117" y="133"/>
                    <a:pt x="3089" y="131"/>
                    <a:pt x="3062" y="131"/>
                  </a:cubicBezTo>
                  <a:close/>
                  <a:moveTo>
                    <a:pt x="729" y="851"/>
                  </a:moveTo>
                  <a:cubicBezTo>
                    <a:pt x="242" y="851"/>
                    <a:pt x="87" y="961"/>
                    <a:pt x="78" y="967"/>
                  </a:cubicBezTo>
                  <a:lnTo>
                    <a:pt x="109" y="1008"/>
                  </a:lnTo>
                  <a:cubicBezTo>
                    <a:pt x="112" y="1008"/>
                    <a:pt x="260" y="902"/>
                    <a:pt x="733" y="902"/>
                  </a:cubicBezTo>
                  <a:cubicBezTo>
                    <a:pt x="746" y="902"/>
                    <a:pt x="760" y="902"/>
                    <a:pt x="773" y="902"/>
                  </a:cubicBezTo>
                  <a:cubicBezTo>
                    <a:pt x="646" y="983"/>
                    <a:pt x="552" y="1114"/>
                    <a:pt x="527" y="1267"/>
                  </a:cubicBezTo>
                  <a:cubicBezTo>
                    <a:pt x="882" y="1451"/>
                    <a:pt x="1172" y="1504"/>
                    <a:pt x="1172" y="1504"/>
                  </a:cubicBezTo>
                  <a:cubicBezTo>
                    <a:pt x="1172" y="1504"/>
                    <a:pt x="1210" y="1438"/>
                    <a:pt x="1281" y="943"/>
                  </a:cubicBezTo>
                  <a:cubicBezTo>
                    <a:pt x="1337" y="949"/>
                    <a:pt x="1394" y="955"/>
                    <a:pt x="1456" y="964"/>
                  </a:cubicBezTo>
                  <a:lnTo>
                    <a:pt x="1465" y="914"/>
                  </a:lnTo>
                  <a:cubicBezTo>
                    <a:pt x="1162" y="868"/>
                    <a:pt x="920" y="851"/>
                    <a:pt x="729" y="851"/>
                  </a:cubicBezTo>
                  <a:close/>
                  <a:moveTo>
                    <a:pt x="2569" y="1164"/>
                  </a:moveTo>
                  <a:lnTo>
                    <a:pt x="2569" y="1164"/>
                  </a:lnTo>
                  <a:cubicBezTo>
                    <a:pt x="2525" y="1239"/>
                    <a:pt x="2475" y="1354"/>
                    <a:pt x="2457" y="1507"/>
                  </a:cubicBezTo>
                  <a:cubicBezTo>
                    <a:pt x="2447" y="1351"/>
                    <a:pt x="2441" y="1226"/>
                    <a:pt x="2438" y="1176"/>
                  </a:cubicBezTo>
                  <a:lnTo>
                    <a:pt x="2569" y="1164"/>
                  </a:lnTo>
                  <a:close/>
                  <a:moveTo>
                    <a:pt x="3192" y="1064"/>
                  </a:moveTo>
                  <a:lnTo>
                    <a:pt x="2379" y="1126"/>
                  </a:lnTo>
                  <a:lnTo>
                    <a:pt x="2382" y="1179"/>
                  </a:lnTo>
                  <a:lnTo>
                    <a:pt x="2385" y="1179"/>
                  </a:lnTo>
                  <a:cubicBezTo>
                    <a:pt x="2394" y="1335"/>
                    <a:pt x="2444" y="2227"/>
                    <a:pt x="2425" y="2529"/>
                  </a:cubicBezTo>
                  <a:cubicBezTo>
                    <a:pt x="2324" y="2571"/>
                    <a:pt x="2178" y="2580"/>
                    <a:pt x="2074" y="2580"/>
                  </a:cubicBezTo>
                  <a:cubicBezTo>
                    <a:pt x="2001" y="2580"/>
                    <a:pt x="1950" y="2576"/>
                    <a:pt x="1948" y="2576"/>
                  </a:cubicBezTo>
                  <a:lnTo>
                    <a:pt x="1945" y="2629"/>
                  </a:lnTo>
                  <a:cubicBezTo>
                    <a:pt x="1948" y="2629"/>
                    <a:pt x="2008" y="2632"/>
                    <a:pt x="2082" y="2632"/>
                  </a:cubicBezTo>
                  <a:cubicBezTo>
                    <a:pt x="2198" y="2632"/>
                    <a:pt x="2354" y="2623"/>
                    <a:pt x="2463" y="2573"/>
                  </a:cubicBezTo>
                  <a:lnTo>
                    <a:pt x="2475" y="2567"/>
                  </a:lnTo>
                  <a:lnTo>
                    <a:pt x="2478" y="2551"/>
                  </a:lnTo>
                  <a:cubicBezTo>
                    <a:pt x="2491" y="2364"/>
                    <a:pt x="2475" y="1934"/>
                    <a:pt x="2460" y="1597"/>
                  </a:cubicBezTo>
                  <a:lnTo>
                    <a:pt x="2460" y="1597"/>
                  </a:lnTo>
                  <a:cubicBezTo>
                    <a:pt x="2477" y="1598"/>
                    <a:pt x="2494" y="1599"/>
                    <a:pt x="2511" y="1599"/>
                  </a:cubicBezTo>
                  <a:cubicBezTo>
                    <a:pt x="2979" y="1599"/>
                    <a:pt x="3002" y="1226"/>
                    <a:pt x="3002" y="1133"/>
                  </a:cubicBezTo>
                  <a:lnTo>
                    <a:pt x="3195" y="1117"/>
                  </a:lnTo>
                  <a:lnTo>
                    <a:pt x="3192" y="1064"/>
                  </a:lnTo>
                  <a:close/>
                  <a:moveTo>
                    <a:pt x="1099" y="2452"/>
                  </a:moveTo>
                  <a:cubicBezTo>
                    <a:pt x="1044" y="2452"/>
                    <a:pt x="987" y="2482"/>
                    <a:pt x="957" y="2532"/>
                  </a:cubicBezTo>
                  <a:cubicBezTo>
                    <a:pt x="939" y="2563"/>
                    <a:pt x="929" y="2601"/>
                    <a:pt x="929" y="2635"/>
                  </a:cubicBezTo>
                  <a:cubicBezTo>
                    <a:pt x="926" y="2651"/>
                    <a:pt x="929" y="2666"/>
                    <a:pt x="932" y="2685"/>
                  </a:cubicBezTo>
                  <a:cubicBezTo>
                    <a:pt x="935" y="2701"/>
                    <a:pt x="939" y="2716"/>
                    <a:pt x="945" y="2732"/>
                  </a:cubicBezTo>
                  <a:cubicBezTo>
                    <a:pt x="951" y="2716"/>
                    <a:pt x="954" y="2701"/>
                    <a:pt x="957" y="2685"/>
                  </a:cubicBezTo>
                  <a:lnTo>
                    <a:pt x="970" y="2641"/>
                  </a:lnTo>
                  <a:cubicBezTo>
                    <a:pt x="979" y="2610"/>
                    <a:pt x="988" y="2585"/>
                    <a:pt x="1001" y="2560"/>
                  </a:cubicBezTo>
                  <a:cubicBezTo>
                    <a:pt x="1032" y="2514"/>
                    <a:pt x="1076" y="2479"/>
                    <a:pt x="1138" y="2457"/>
                  </a:cubicBezTo>
                  <a:cubicBezTo>
                    <a:pt x="1125" y="2454"/>
                    <a:pt x="1112" y="2452"/>
                    <a:pt x="1099" y="2452"/>
                  </a:cubicBezTo>
                  <a:close/>
                  <a:moveTo>
                    <a:pt x="1182" y="2654"/>
                  </a:moveTo>
                  <a:lnTo>
                    <a:pt x="1150" y="2694"/>
                  </a:lnTo>
                  <a:cubicBezTo>
                    <a:pt x="1546" y="2978"/>
                    <a:pt x="2089" y="3112"/>
                    <a:pt x="2095" y="3115"/>
                  </a:cubicBezTo>
                  <a:lnTo>
                    <a:pt x="2107" y="3062"/>
                  </a:lnTo>
                  <a:cubicBezTo>
                    <a:pt x="2101" y="3062"/>
                    <a:pt x="1571" y="2928"/>
                    <a:pt x="1182" y="26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8"/>
            <p:cNvSpPr/>
            <p:nvPr/>
          </p:nvSpPr>
          <p:spPr>
            <a:xfrm>
              <a:off x="967524" y="915436"/>
              <a:ext cx="612012" cy="329274"/>
            </a:xfrm>
            <a:custGeom>
              <a:rect b="b" l="l" r="r" t="t"/>
              <a:pathLst>
                <a:path extrusionOk="0" h="2986" w="5550">
                  <a:moveTo>
                    <a:pt x="3853" y="1"/>
                  </a:moveTo>
                  <a:cubicBezTo>
                    <a:pt x="2656" y="1"/>
                    <a:pt x="540" y="362"/>
                    <a:pt x="425" y="642"/>
                  </a:cubicBezTo>
                  <a:cubicBezTo>
                    <a:pt x="275" y="1000"/>
                    <a:pt x="1" y="1836"/>
                    <a:pt x="1" y="1836"/>
                  </a:cubicBezTo>
                  <a:cubicBezTo>
                    <a:pt x="1" y="1836"/>
                    <a:pt x="180" y="1818"/>
                    <a:pt x="482" y="1818"/>
                  </a:cubicBezTo>
                  <a:cubicBezTo>
                    <a:pt x="1314" y="1818"/>
                    <a:pt x="3080" y="1955"/>
                    <a:pt x="4630" y="2986"/>
                  </a:cubicBezTo>
                  <a:cubicBezTo>
                    <a:pt x="5328" y="2521"/>
                    <a:pt x="5549" y="2465"/>
                    <a:pt x="5549" y="2465"/>
                  </a:cubicBezTo>
                  <a:cubicBezTo>
                    <a:pt x="5549" y="2465"/>
                    <a:pt x="5106" y="477"/>
                    <a:pt x="4595" y="106"/>
                  </a:cubicBezTo>
                  <a:cubicBezTo>
                    <a:pt x="4476" y="32"/>
                    <a:pt x="4204" y="1"/>
                    <a:pt x="3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8"/>
            <p:cNvSpPr/>
            <p:nvPr/>
          </p:nvSpPr>
          <p:spPr>
            <a:xfrm>
              <a:off x="1262832" y="1047211"/>
              <a:ext cx="292994" cy="84469"/>
            </a:xfrm>
            <a:custGeom>
              <a:rect b="b" l="l" r="r" t="t"/>
              <a:pathLst>
                <a:path extrusionOk="0" h="766" w="2657">
                  <a:moveTo>
                    <a:pt x="777" y="1"/>
                  </a:moveTo>
                  <a:cubicBezTo>
                    <a:pt x="696" y="1"/>
                    <a:pt x="614" y="10"/>
                    <a:pt x="533" y="33"/>
                  </a:cubicBezTo>
                  <a:cubicBezTo>
                    <a:pt x="0" y="179"/>
                    <a:pt x="748" y="267"/>
                    <a:pt x="748" y="267"/>
                  </a:cubicBezTo>
                  <a:cubicBezTo>
                    <a:pt x="748" y="267"/>
                    <a:pt x="446" y="345"/>
                    <a:pt x="515" y="460"/>
                  </a:cubicBezTo>
                  <a:cubicBezTo>
                    <a:pt x="568" y="547"/>
                    <a:pt x="1241" y="619"/>
                    <a:pt x="1549" y="647"/>
                  </a:cubicBezTo>
                  <a:cubicBezTo>
                    <a:pt x="1599" y="719"/>
                    <a:pt x="1671" y="765"/>
                    <a:pt x="1749" y="765"/>
                  </a:cubicBezTo>
                  <a:cubicBezTo>
                    <a:pt x="1864" y="765"/>
                    <a:pt x="1961" y="669"/>
                    <a:pt x="2001" y="535"/>
                  </a:cubicBezTo>
                  <a:cubicBezTo>
                    <a:pt x="2167" y="482"/>
                    <a:pt x="2432" y="388"/>
                    <a:pt x="2413" y="329"/>
                  </a:cubicBezTo>
                  <a:cubicBezTo>
                    <a:pt x="2396" y="274"/>
                    <a:pt x="2334" y="264"/>
                    <a:pt x="2293" y="264"/>
                  </a:cubicBezTo>
                  <a:cubicBezTo>
                    <a:pt x="2272" y="264"/>
                    <a:pt x="2257" y="267"/>
                    <a:pt x="2257" y="267"/>
                  </a:cubicBezTo>
                  <a:cubicBezTo>
                    <a:pt x="2257" y="267"/>
                    <a:pt x="2657" y="1"/>
                    <a:pt x="2470" y="1"/>
                  </a:cubicBezTo>
                  <a:cubicBezTo>
                    <a:pt x="2466" y="1"/>
                    <a:pt x="2461" y="1"/>
                    <a:pt x="2456" y="2"/>
                  </a:cubicBezTo>
                  <a:cubicBezTo>
                    <a:pt x="2304" y="8"/>
                    <a:pt x="2079" y="108"/>
                    <a:pt x="1958" y="164"/>
                  </a:cubicBezTo>
                  <a:cubicBezTo>
                    <a:pt x="1908" y="83"/>
                    <a:pt x="1833" y="33"/>
                    <a:pt x="1749" y="33"/>
                  </a:cubicBezTo>
                  <a:cubicBezTo>
                    <a:pt x="1649" y="33"/>
                    <a:pt x="1562" y="105"/>
                    <a:pt x="1515" y="211"/>
                  </a:cubicBezTo>
                  <a:cubicBezTo>
                    <a:pt x="1349" y="123"/>
                    <a:pt x="1068" y="1"/>
                    <a:pt x="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1" name="Google Shape;1411;p78"/>
          <p:cNvGrpSpPr/>
          <p:nvPr/>
        </p:nvGrpSpPr>
        <p:grpSpPr>
          <a:xfrm flipH="1">
            <a:off x="5250403" y="3755514"/>
            <a:ext cx="1385719" cy="436594"/>
            <a:chOff x="3094115" y="1702226"/>
            <a:chExt cx="1678236" cy="528757"/>
          </a:xfrm>
        </p:grpSpPr>
        <p:sp>
          <p:nvSpPr>
            <p:cNvPr id="1412" name="Google Shape;1412;p78"/>
            <p:cNvSpPr/>
            <p:nvPr/>
          </p:nvSpPr>
          <p:spPr>
            <a:xfrm>
              <a:off x="4180954" y="2019367"/>
              <a:ext cx="434253" cy="211503"/>
            </a:xfrm>
            <a:custGeom>
              <a:rect b="b" l="l" r="r" t="t"/>
              <a:pathLst>
                <a:path extrusionOk="0" h="1918" w="3938">
                  <a:moveTo>
                    <a:pt x="1880" y="1"/>
                  </a:moveTo>
                  <a:cubicBezTo>
                    <a:pt x="1273" y="141"/>
                    <a:pt x="1" y="973"/>
                    <a:pt x="1" y="973"/>
                  </a:cubicBezTo>
                  <a:lnTo>
                    <a:pt x="3635" y="1918"/>
                  </a:lnTo>
                  <a:lnTo>
                    <a:pt x="3938" y="1737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8"/>
            <p:cNvSpPr/>
            <p:nvPr/>
          </p:nvSpPr>
          <p:spPr>
            <a:xfrm>
              <a:off x="3907700" y="1997754"/>
              <a:ext cx="719197" cy="213157"/>
            </a:xfrm>
            <a:custGeom>
              <a:rect b="b" l="l" r="r" t="t"/>
              <a:pathLst>
                <a:path extrusionOk="0" h="1933" w="6522">
                  <a:moveTo>
                    <a:pt x="4549" y="0"/>
                  </a:moveTo>
                  <a:lnTo>
                    <a:pt x="2426" y="530"/>
                  </a:lnTo>
                  <a:lnTo>
                    <a:pt x="1" y="1609"/>
                  </a:lnTo>
                  <a:cubicBezTo>
                    <a:pt x="1" y="1609"/>
                    <a:pt x="75" y="1619"/>
                    <a:pt x="223" y="1619"/>
                  </a:cubicBezTo>
                  <a:cubicBezTo>
                    <a:pt x="572" y="1619"/>
                    <a:pt x="1328" y="1561"/>
                    <a:pt x="2479" y="1169"/>
                  </a:cubicBezTo>
                  <a:cubicBezTo>
                    <a:pt x="3345" y="873"/>
                    <a:pt x="3872" y="565"/>
                    <a:pt x="4178" y="340"/>
                  </a:cubicBezTo>
                  <a:lnTo>
                    <a:pt x="6416" y="1933"/>
                  </a:lnTo>
                  <a:lnTo>
                    <a:pt x="6522" y="1867"/>
                  </a:lnTo>
                  <a:lnTo>
                    <a:pt x="4358" y="197"/>
                  </a:lnTo>
                  <a:cubicBezTo>
                    <a:pt x="4496" y="75"/>
                    <a:pt x="4549" y="0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8"/>
            <p:cNvSpPr/>
            <p:nvPr/>
          </p:nvSpPr>
          <p:spPr>
            <a:xfrm>
              <a:off x="3347079" y="1779416"/>
              <a:ext cx="309204" cy="334236"/>
            </a:xfrm>
            <a:custGeom>
              <a:rect b="b" l="l" r="r" t="t"/>
              <a:pathLst>
                <a:path extrusionOk="0" h="3031" w="2804">
                  <a:moveTo>
                    <a:pt x="551" y="0"/>
                  </a:moveTo>
                  <a:cubicBezTo>
                    <a:pt x="496" y="0"/>
                    <a:pt x="440" y="12"/>
                    <a:pt x="387" y="35"/>
                  </a:cubicBezTo>
                  <a:lnTo>
                    <a:pt x="1" y="213"/>
                  </a:lnTo>
                  <a:lnTo>
                    <a:pt x="659" y="3031"/>
                  </a:lnTo>
                  <a:lnTo>
                    <a:pt x="2803" y="2211"/>
                  </a:lnTo>
                  <a:cubicBezTo>
                    <a:pt x="2803" y="2211"/>
                    <a:pt x="2361" y="2192"/>
                    <a:pt x="1828" y="1494"/>
                  </a:cubicBezTo>
                  <a:cubicBezTo>
                    <a:pt x="1478" y="1036"/>
                    <a:pt x="1098" y="490"/>
                    <a:pt x="877" y="169"/>
                  </a:cubicBezTo>
                  <a:cubicBezTo>
                    <a:pt x="801" y="61"/>
                    <a:pt x="678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8"/>
            <p:cNvSpPr/>
            <p:nvPr/>
          </p:nvSpPr>
          <p:spPr>
            <a:xfrm>
              <a:off x="3316864" y="1702226"/>
              <a:ext cx="1455487" cy="528757"/>
            </a:xfrm>
            <a:custGeom>
              <a:rect b="b" l="l" r="r" t="t"/>
              <a:pathLst>
                <a:path extrusionOk="0" h="4795" w="13199">
                  <a:moveTo>
                    <a:pt x="11468" y="1"/>
                  </a:moveTo>
                  <a:cubicBezTo>
                    <a:pt x="11149" y="1"/>
                    <a:pt x="10730" y="69"/>
                    <a:pt x="10184" y="265"/>
                  </a:cubicBezTo>
                  <a:cubicBezTo>
                    <a:pt x="7930" y="1044"/>
                    <a:pt x="933" y="3731"/>
                    <a:pt x="933" y="3731"/>
                  </a:cubicBezTo>
                  <a:lnTo>
                    <a:pt x="1" y="4547"/>
                  </a:lnTo>
                  <a:lnTo>
                    <a:pt x="1" y="4794"/>
                  </a:lnTo>
                  <a:cubicBezTo>
                    <a:pt x="1" y="4794"/>
                    <a:pt x="61" y="4794"/>
                    <a:pt x="168" y="4794"/>
                  </a:cubicBezTo>
                  <a:cubicBezTo>
                    <a:pt x="826" y="4794"/>
                    <a:pt x="3268" y="4778"/>
                    <a:pt x="4573" y="4547"/>
                  </a:cubicBezTo>
                  <a:cubicBezTo>
                    <a:pt x="12784" y="1876"/>
                    <a:pt x="13198" y="1137"/>
                    <a:pt x="13108" y="742"/>
                  </a:cubicBezTo>
                  <a:cubicBezTo>
                    <a:pt x="13039" y="427"/>
                    <a:pt x="12416" y="374"/>
                    <a:pt x="12416" y="374"/>
                  </a:cubicBezTo>
                  <a:cubicBezTo>
                    <a:pt x="12416" y="374"/>
                    <a:pt x="12214" y="1"/>
                    <a:pt x="1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8"/>
            <p:cNvSpPr/>
            <p:nvPr/>
          </p:nvSpPr>
          <p:spPr>
            <a:xfrm>
              <a:off x="3818380" y="1868515"/>
              <a:ext cx="110" cy="11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8"/>
            <p:cNvSpPr/>
            <p:nvPr/>
          </p:nvSpPr>
          <p:spPr>
            <a:xfrm>
              <a:off x="3139878" y="1759236"/>
              <a:ext cx="857369" cy="260243"/>
            </a:xfrm>
            <a:custGeom>
              <a:rect b="b" l="l" r="r" t="t"/>
              <a:pathLst>
                <a:path extrusionOk="0" h="2360" w="7775">
                  <a:moveTo>
                    <a:pt x="586" y="0"/>
                  </a:moveTo>
                  <a:lnTo>
                    <a:pt x="0" y="147"/>
                  </a:lnTo>
                  <a:lnTo>
                    <a:pt x="6450" y="2360"/>
                  </a:lnTo>
                  <a:lnTo>
                    <a:pt x="7774" y="147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8"/>
            <p:cNvSpPr/>
            <p:nvPr/>
          </p:nvSpPr>
          <p:spPr>
            <a:xfrm>
              <a:off x="3177701" y="1759236"/>
              <a:ext cx="845680" cy="173348"/>
            </a:xfrm>
            <a:custGeom>
              <a:rect b="b" l="l" r="r" t="t"/>
              <a:pathLst>
                <a:path extrusionOk="0" h="1572" w="7669">
                  <a:moveTo>
                    <a:pt x="243" y="0"/>
                  </a:moveTo>
                  <a:lnTo>
                    <a:pt x="0" y="81"/>
                  </a:lnTo>
                  <a:lnTo>
                    <a:pt x="7288" y="1571"/>
                  </a:lnTo>
                  <a:lnTo>
                    <a:pt x="7668" y="131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8"/>
            <p:cNvSpPr/>
            <p:nvPr/>
          </p:nvSpPr>
          <p:spPr>
            <a:xfrm>
              <a:off x="3848595" y="1883292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3" y="0"/>
                  </a:moveTo>
                  <a:cubicBezTo>
                    <a:pt x="2123" y="0"/>
                    <a:pt x="873" y="371"/>
                    <a:pt x="132" y="1020"/>
                  </a:cubicBezTo>
                  <a:cubicBezTo>
                    <a:pt x="38" y="1101"/>
                    <a:pt x="1" y="1232"/>
                    <a:pt x="35" y="1353"/>
                  </a:cubicBezTo>
                  <a:cubicBezTo>
                    <a:pt x="35" y="1356"/>
                    <a:pt x="35" y="1359"/>
                    <a:pt x="35" y="1363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6" y="1598"/>
                    <a:pt x="367" y="1597"/>
                    <a:pt x="378" y="1596"/>
                  </a:cubicBezTo>
                  <a:cubicBezTo>
                    <a:pt x="771" y="1559"/>
                    <a:pt x="1650" y="1437"/>
                    <a:pt x="2385" y="1098"/>
                  </a:cubicBezTo>
                  <a:cubicBezTo>
                    <a:pt x="2148" y="147"/>
                    <a:pt x="2123" y="0"/>
                    <a:pt x="2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8"/>
            <p:cNvSpPr/>
            <p:nvPr/>
          </p:nvSpPr>
          <p:spPr>
            <a:xfrm>
              <a:off x="3094115" y="1709393"/>
              <a:ext cx="1587814" cy="472077"/>
            </a:xfrm>
            <a:custGeom>
              <a:rect b="b" l="l" r="r" t="t"/>
              <a:pathLst>
                <a:path extrusionOk="0" h="4281" w="14399">
                  <a:moveTo>
                    <a:pt x="13968" y="0"/>
                  </a:moveTo>
                  <a:cubicBezTo>
                    <a:pt x="13816" y="31"/>
                    <a:pt x="13644" y="72"/>
                    <a:pt x="13557" y="103"/>
                  </a:cubicBezTo>
                  <a:cubicBezTo>
                    <a:pt x="13370" y="165"/>
                    <a:pt x="13345" y="175"/>
                    <a:pt x="13189" y="452"/>
                  </a:cubicBezTo>
                  <a:cubicBezTo>
                    <a:pt x="13660" y="271"/>
                    <a:pt x="14398" y="256"/>
                    <a:pt x="14398" y="256"/>
                  </a:cubicBezTo>
                  <a:cubicBezTo>
                    <a:pt x="14342" y="190"/>
                    <a:pt x="14211" y="72"/>
                    <a:pt x="13968" y="0"/>
                  </a:cubicBezTo>
                  <a:close/>
                  <a:moveTo>
                    <a:pt x="11724" y="599"/>
                  </a:moveTo>
                  <a:cubicBezTo>
                    <a:pt x="11680" y="599"/>
                    <a:pt x="11646" y="636"/>
                    <a:pt x="11646" y="680"/>
                  </a:cubicBezTo>
                  <a:lnTo>
                    <a:pt x="11646" y="792"/>
                  </a:lnTo>
                  <a:cubicBezTo>
                    <a:pt x="11646" y="836"/>
                    <a:pt x="11680" y="870"/>
                    <a:pt x="11724" y="870"/>
                  </a:cubicBezTo>
                  <a:cubicBezTo>
                    <a:pt x="11771" y="870"/>
                    <a:pt x="11805" y="836"/>
                    <a:pt x="11805" y="792"/>
                  </a:cubicBezTo>
                  <a:lnTo>
                    <a:pt x="11805" y="680"/>
                  </a:lnTo>
                  <a:cubicBezTo>
                    <a:pt x="11805" y="636"/>
                    <a:pt x="11771" y="599"/>
                    <a:pt x="11724" y="599"/>
                  </a:cubicBezTo>
                  <a:close/>
                  <a:moveTo>
                    <a:pt x="11369" y="736"/>
                  </a:moveTo>
                  <a:cubicBezTo>
                    <a:pt x="11325" y="736"/>
                    <a:pt x="11291" y="770"/>
                    <a:pt x="11291" y="814"/>
                  </a:cubicBezTo>
                  <a:lnTo>
                    <a:pt x="11291" y="926"/>
                  </a:lnTo>
                  <a:cubicBezTo>
                    <a:pt x="11291" y="973"/>
                    <a:pt x="11325" y="1007"/>
                    <a:pt x="11369" y="1007"/>
                  </a:cubicBezTo>
                  <a:cubicBezTo>
                    <a:pt x="11415" y="1007"/>
                    <a:pt x="11450" y="973"/>
                    <a:pt x="11450" y="926"/>
                  </a:cubicBezTo>
                  <a:lnTo>
                    <a:pt x="11450" y="814"/>
                  </a:lnTo>
                  <a:cubicBezTo>
                    <a:pt x="11450" y="770"/>
                    <a:pt x="11415" y="736"/>
                    <a:pt x="11369" y="736"/>
                  </a:cubicBezTo>
                  <a:close/>
                  <a:moveTo>
                    <a:pt x="11013" y="870"/>
                  </a:moveTo>
                  <a:cubicBezTo>
                    <a:pt x="10970" y="870"/>
                    <a:pt x="10935" y="907"/>
                    <a:pt x="10935" y="951"/>
                  </a:cubicBezTo>
                  <a:lnTo>
                    <a:pt x="10935" y="1063"/>
                  </a:lnTo>
                  <a:cubicBezTo>
                    <a:pt x="10935" y="1107"/>
                    <a:pt x="10970" y="1144"/>
                    <a:pt x="11013" y="1144"/>
                  </a:cubicBezTo>
                  <a:cubicBezTo>
                    <a:pt x="11057" y="1144"/>
                    <a:pt x="11094" y="1107"/>
                    <a:pt x="11094" y="1063"/>
                  </a:cubicBezTo>
                  <a:lnTo>
                    <a:pt x="11094" y="951"/>
                  </a:lnTo>
                  <a:cubicBezTo>
                    <a:pt x="11094" y="907"/>
                    <a:pt x="11057" y="870"/>
                    <a:pt x="11013" y="870"/>
                  </a:cubicBezTo>
                  <a:close/>
                  <a:moveTo>
                    <a:pt x="10658" y="966"/>
                  </a:moveTo>
                  <a:cubicBezTo>
                    <a:pt x="10614" y="966"/>
                    <a:pt x="10577" y="1001"/>
                    <a:pt x="10577" y="1044"/>
                  </a:cubicBezTo>
                  <a:lnTo>
                    <a:pt x="10577" y="1157"/>
                  </a:lnTo>
                  <a:cubicBezTo>
                    <a:pt x="10577" y="1200"/>
                    <a:pt x="10614" y="1238"/>
                    <a:pt x="10658" y="1238"/>
                  </a:cubicBezTo>
                  <a:cubicBezTo>
                    <a:pt x="10702" y="1238"/>
                    <a:pt x="10739" y="1200"/>
                    <a:pt x="10739" y="1157"/>
                  </a:cubicBezTo>
                  <a:lnTo>
                    <a:pt x="10739" y="1044"/>
                  </a:lnTo>
                  <a:cubicBezTo>
                    <a:pt x="10739" y="1001"/>
                    <a:pt x="10702" y="966"/>
                    <a:pt x="10658" y="966"/>
                  </a:cubicBezTo>
                  <a:close/>
                  <a:moveTo>
                    <a:pt x="10303" y="1100"/>
                  </a:moveTo>
                  <a:cubicBezTo>
                    <a:pt x="10259" y="1100"/>
                    <a:pt x="10222" y="1138"/>
                    <a:pt x="10222" y="1182"/>
                  </a:cubicBezTo>
                  <a:lnTo>
                    <a:pt x="10222" y="1294"/>
                  </a:lnTo>
                  <a:cubicBezTo>
                    <a:pt x="10222" y="1337"/>
                    <a:pt x="10259" y="1375"/>
                    <a:pt x="10303" y="1375"/>
                  </a:cubicBezTo>
                  <a:cubicBezTo>
                    <a:pt x="10346" y="1375"/>
                    <a:pt x="10384" y="1337"/>
                    <a:pt x="10384" y="1294"/>
                  </a:cubicBezTo>
                  <a:lnTo>
                    <a:pt x="10384" y="1182"/>
                  </a:lnTo>
                  <a:cubicBezTo>
                    <a:pt x="10384" y="1138"/>
                    <a:pt x="10346" y="1100"/>
                    <a:pt x="10303" y="1100"/>
                  </a:cubicBezTo>
                  <a:close/>
                  <a:moveTo>
                    <a:pt x="9947" y="1238"/>
                  </a:moveTo>
                  <a:cubicBezTo>
                    <a:pt x="9904" y="1238"/>
                    <a:pt x="9866" y="1272"/>
                    <a:pt x="9866" y="1319"/>
                  </a:cubicBezTo>
                  <a:lnTo>
                    <a:pt x="9866" y="1431"/>
                  </a:lnTo>
                  <a:cubicBezTo>
                    <a:pt x="9866" y="1475"/>
                    <a:pt x="9904" y="1509"/>
                    <a:pt x="9947" y="1509"/>
                  </a:cubicBezTo>
                  <a:cubicBezTo>
                    <a:pt x="9991" y="1509"/>
                    <a:pt x="10028" y="1475"/>
                    <a:pt x="10028" y="1431"/>
                  </a:cubicBezTo>
                  <a:lnTo>
                    <a:pt x="10028" y="1319"/>
                  </a:lnTo>
                  <a:cubicBezTo>
                    <a:pt x="10028" y="1272"/>
                    <a:pt x="9991" y="1238"/>
                    <a:pt x="9947" y="1238"/>
                  </a:cubicBezTo>
                  <a:close/>
                  <a:moveTo>
                    <a:pt x="9592" y="1369"/>
                  </a:moveTo>
                  <a:cubicBezTo>
                    <a:pt x="9548" y="1369"/>
                    <a:pt x="9511" y="1406"/>
                    <a:pt x="9511" y="1450"/>
                  </a:cubicBezTo>
                  <a:lnTo>
                    <a:pt x="9511" y="1562"/>
                  </a:lnTo>
                  <a:cubicBezTo>
                    <a:pt x="9511" y="1605"/>
                    <a:pt x="9548" y="1643"/>
                    <a:pt x="9592" y="1643"/>
                  </a:cubicBezTo>
                  <a:cubicBezTo>
                    <a:pt x="9636" y="1643"/>
                    <a:pt x="9673" y="1605"/>
                    <a:pt x="9673" y="1562"/>
                  </a:cubicBezTo>
                  <a:lnTo>
                    <a:pt x="9673" y="1450"/>
                  </a:lnTo>
                  <a:cubicBezTo>
                    <a:pt x="9673" y="1406"/>
                    <a:pt x="9636" y="1369"/>
                    <a:pt x="9592" y="1369"/>
                  </a:cubicBezTo>
                  <a:close/>
                  <a:moveTo>
                    <a:pt x="9055" y="1708"/>
                  </a:moveTo>
                  <a:cubicBezTo>
                    <a:pt x="9045" y="1708"/>
                    <a:pt x="9035" y="1709"/>
                    <a:pt x="9025" y="1711"/>
                  </a:cubicBezTo>
                  <a:cubicBezTo>
                    <a:pt x="8888" y="1739"/>
                    <a:pt x="8819" y="1948"/>
                    <a:pt x="8869" y="2179"/>
                  </a:cubicBezTo>
                  <a:cubicBezTo>
                    <a:pt x="8912" y="2392"/>
                    <a:pt x="9043" y="2550"/>
                    <a:pt x="9172" y="2550"/>
                  </a:cubicBezTo>
                  <a:cubicBezTo>
                    <a:pt x="9182" y="2550"/>
                    <a:pt x="9192" y="2549"/>
                    <a:pt x="9202" y="2547"/>
                  </a:cubicBezTo>
                  <a:cubicBezTo>
                    <a:pt x="9336" y="2519"/>
                    <a:pt x="9405" y="2307"/>
                    <a:pt x="9358" y="2076"/>
                  </a:cubicBezTo>
                  <a:cubicBezTo>
                    <a:pt x="9312" y="1863"/>
                    <a:pt x="9181" y="1708"/>
                    <a:pt x="9055" y="1708"/>
                  </a:cubicBezTo>
                  <a:close/>
                  <a:moveTo>
                    <a:pt x="6035" y="2675"/>
                  </a:moveTo>
                  <a:cubicBezTo>
                    <a:pt x="5992" y="2675"/>
                    <a:pt x="5957" y="2709"/>
                    <a:pt x="5957" y="2756"/>
                  </a:cubicBezTo>
                  <a:lnTo>
                    <a:pt x="5957" y="2868"/>
                  </a:lnTo>
                  <a:cubicBezTo>
                    <a:pt x="5957" y="2911"/>
                    <a:pt x="5992" y="2946"/>
                    <a:pt x="6035" y="2946"/>
                  </a:cubicBezTo>
                  <a:cubicBezTo>
                    <a:pt x="6082" y="2946"/>
                    <a:pt x="6116" y="2911"/>
                    <a:pt x="6116" y="2868"/>
                  </a:cubicBezTo>
                  <a:lnTo>
                    <a:pt x="6116" y="2756"/>
                  </a:lnTo>
                  <a:cubicBezTo>
                    <a:pt x="6116" y="2709"/>
                    <a:pt x="6082" y="2675"/>
                    <a:pt x="6035" y="2675"/>
                  </a:cubicBezTo>
                  <a:close/>
                  <a:moveTo>
                    <a:pt x="5680" y="2812"/>
                  </a:moveTo>
                  <a:cubicBezTo>
                    <a:pt x="5636" y="2812"/>
                    <a:pt x="5602" y="2846"/>
                    <a:pt x="5602" y="2890"/>
                  </a:cubicBezTo>
                  <a:lnTo>
                    <a:pt x="5602" y="3002"/>
                  </a:lnTo>
                  <a:cubicBezTo>
                    <a:pt x="5602" y="3046"/>
                    <a:pt x="5636" y="3083"/>
                    <a:pt x="5680" y="3083"/>
                  </a:cubicBezTo>
                  <a:cubicBezTo>
                    <a:pt x="5724" y="3083"/>
                    <a:pt x="5761" y="3046"/>
                    <a:pt x="5761" y="3002"/>
                  </a:cubicBezTo>
                  <a:lnTo>
                    <a:pt x="5761" y="2890"/>
                  </a:lnTo>
                  <a:cubicBezTo>
                    <a:pt x="5761" y="2846"/>
                    <a:pt x="5724" y="2812"/>
                    <a:pt x="5680" y="2812"/>
                  </a:cubicBezTo>
                  <a:close/>
                  <a:moveTo>
                    <a:pt x="5325" y="2946"/>
                  </a:moveTo>
                  <a:cubicBezTo>
                    <a:pt x="5281" y="2946"/>
                    <a:pt x="5244" y="2983"/>
                    <a:pt x="5244" y="3027"/>
                  </a:cubicBezTo>
                  <a:lnTo>
                    <a:pt x="5244" y="3139"/>
                  </a:lnTo>
                  <a:cubicBezTo>
                    <a:pt x="5244" y="3183"/>
                    <a:pt x="5281" y="3220"/>
                    <a:pt x="5325" y="3220"/>
                  </a:cubicBezTo>
                  <a:cubicBezTo>
                    <a:pt x="5368" y="3220"/>
                    <a:pt x="5406" y="3183"/>
                    <a:pt x="5406" y="3139"/>
                  </a:cubicBezTo>
                  <a:lnTo>
                    <a:pt x="5406" y="3027"/>
                  </a:lnTo>
                  <a:cubicBezTo>
                    <a:pt x="5406" y="2983"/>
                    <a:pt x="5368" y="2946"/>
                    <a:pt x="5325" y="2946"/>
                  </a:cubicBezTo>
                  <a:close/>
                  <a:moveTo>
                    <a:pt x="581" y="3304"/>
                  </a:moveTo>
                  <a:cubicBezTo>
                    <a:pt x="511" y="3304"/>
                    <a:pt x="441" y="3319"/>
                    <a:pt x="378" y="3348"/>
                  </a:cubicBezTo>
                  <a:lnTo>
                    <a:pt x="38" y="3491"/>
                  </a:lnTo>
                  <a:cubicBezTo>
                    <a:pt x="1" y="3507"/>
                    <a:pt x="4" y="3563"/>
                    <a:pt x="44" y="3572"/>
                  </a:cubicBezTo>
                  <a:lnTo>
                    <a:pt x="2398" y="4280"/>
                  </a:lnTo>
                  <a:cubicBezTo>
                    <a:pt x="2398" y="4280"/>
                    <a:pt x="2404" y="4280"/>
                    <a:pt x="2417" y="4280"/>
                  </a:cubicBezTo>
                  <a:cubicBezTo>
                    <a:pt x="2542" y="4280"/>
                    <a:pt x="3269" y="4259"/>
                    <a:pt x="3601" y="3790"/>
                  </a:cubicBezTo>
                  <a:lnTo>
                    <a:pt x="662" y="3310"/>
                  </a:lnTo>
                  <a:cubicBezTo>
                    <a:pt x="635" y="3306"/>
                    <a:pt x="608" y="3304"/>
                    <a:pt x="581" y="3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8"/>
            <p:cNvSpPr/>
            <p:nvPr/>
          </p:nvSpPr>
          <p:spPr>
            <a:xfrm>
              <a:off x="4336657" y="2038334"/>
              <a:ext cx="263110" cy="176215"/>
            </a:xfrm>
            <a:custGeom>
              <a:rect b="b" l="l" r="r" t="t"/>
              <a:pathLst>
                <a:path extrusionOk="0" h="1598" w="2386">
                  <a:moveTo>
                    <a:pt x="2121" y="0"/>
                  </a:moveTo>
                  <a:cubicBezTo>
                    <a:pt x="2121" y="0"/>
                    <a:pt x="874" y="371"/>
                    <a:pt x="132" y="1019"/>
                  </a:cubicBezTo>
                  <a:cubicBezTo>
                    <a:pt x="35" y="1104"/>
                    <a:pt x="1" y="1235"/>
                    <a:pt x="32" y="1356"/>
                  </a:cubicBezTo>
                  <a:cubicBezTo>
                    <a:pt x="35" y="1356"/>
                    <a:pt x="35" y="1359"/>
                    <a:pt x="35" y="1362"/>
                  </a:cubicBezTo>
                  <a:cubicBezTo>
                    <a:pt x="76" y="1502"/>
                    <a:pt x="203" y="1598"/>
                    <a:pt x="346" y="1598"/>
                  </a:cubicBezTo>
                  <a:cubicBezTo>
                    <a:pt x="357" y="1598"/>
                    <a:pt x="367" y="1597"/>
                    <a:pt x="378" y="1596"/>
                  </a:cubicBezTo>
                  <a:cubicBezTo>
                    <a:pt x="768" y="1559"/>
                    <a:pt x="1650" y="1437"/>
                    <a:pt x="2385" y="1097"/>
                  </a:cubicBezTo>
                  <a:cubicBezTo>
                    <a:pt x="2149" y="147"/>
                    <a:pt x="2121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8"/>
            <p:cNvSpPr/>
            <p:nvPr/>
          </p:nvSpPr>
          <p:spPr>
            <a:xfrm>
              <a:off x="3316864" y="1714466"/>
              <a:ext cx="1455487" cy="516516"/>
            </a:xfrm>
            <a:custGeom>
              <a:rect b="b" l="l" r="r" t="t"/>
              <a:pathLst>
                <a:path extrusionOk="0" h="4684" w="13199">
                  <a:moveTo>
                    <a:pt x="10677" y="1"/>
                  </a:moveTo>
                  <a:lnTo>
                    <a:pt x="10677" y="1"/>
                  </a:lnTo>
                  <a:cubicBezTo>
                    <a:pt x="10533" y="38"/>
                    <a:pt x="10380" y="85"/>
                    <a:pt x="10212" y="144"/>
                  </a:cubicBezTo>
                  <a:cubicBezTo>
                    <a:pt x="10000" y="257"/>
                    <a:pt x="10059" y="955"/>
                    <a:pt x="10106" y="1104"/>
                  </a:cubicBezTo>
                  <a:lnTo>
                    <a:pt x="10546" y="958"/>
                  </a:lnTo>
                  <a:cubicBezTo>
                    <a:pt x="10511" y="481"/>
                    <a:pt x="10677" y="4"/>
                    <a:pt x="10677" y="1"/>
                  </a:cubicBezTo>
                  <a:close/>
                  <a:moveTo>
                    <a:pt x="5141" y="2401"/>
                  </a:moveTo>
                  <a:lnTo>
                    <a:pt x="5141" y="2401"/>
                  </a:lnTo>
                  <a:cubicBezTo>
                    <a:pt x="5075" y="2448"/>
                    <a:pt x="5013" y="2498"/>
                    <a:pt x="4954" y="2551"/>
                  </a:cubicBezTo>
                  <a:cubicBezTo>
                    <a:pt x="4860" y="2632"/>
                    <a:pt x="4823" y="2763"/>
                    <a:pt x="4857" y="2884"/>
                  </a:cubicBezTo>
                  <a:cubicBezTo>
                    <a:pt x="4857" y="2887"/>
                    <a:pt x="4857" y="2890"/>
                    <a:pt x="4857" y="2894"/>
                  </a:cubicBezTo>
                  <a:cubicBezTo>
                    <a:pt x="4898" y="3033"/>
                    <a:pt x="5025" y="3129"/>
                    <a:pt x="5168" y="3129"/>
                  </a:cubicBezTo>
                  <a:cubicBezTo>
                    <a:pt x="5178" y="3129"/>
                    <a:pt x="5189" y="3128"/>
                    <a:pt x="5200" y="3127"/>
                  </a:cubicBezTo>
                  <a:cubicBezTo>
                    <a:pt x="5247" y="3121"/>
                    <a:pt x="5300" y="3118"/>
                    <a:pt x="5359" y="3109"/>
                  </a:cubicBezTo>
                  <a:cubicBezTo>
                    <a:pt x="5069" y="2825"/>
                    <a:pt x="5141" y="2404"/>
                    <a:pt x="5141" y="2401"/>
                  </a:cubicBezTo>
                  <a:close/>
                  <a:moveTo>
                    <a:pt x="2582" y="2990"/>
                  </a:moveTo>
                  <a:lnTo>
                    <a:pt x="2248" y="3118"/>
                  </a:lnTo>
                  <a:cubicBezTo>
                    <a:pt x="2151" y="3570"/>
                    <a:pt x="2248" y="4022"/>
                    <a:pt x="2248" y="4022"/>
                  </a:cubicBezTo>
                  <a:lnTo>
                    <a:pt x="2582" y="3900"/>
                  </a:lnTo>
                  <a:cubicBezTo>
                    <a:pt x="2507" y="3395"/>
                    <a:pt x="2582" y="2990"/>
                    <a:pt x="2582" y="2990"/>
                  </a:cubicBezTo>
                  <a:close/>
                  <a:moveTo>
                    <a:pt x="11450" y="2938"/>
                  </a:moveTo>
                  <a:cubicBezTo>
                    <a:pt x="11434" y="2938"/>
                    <a:pt x="11418" y="2940"/>
                    <a:pt x="11403" y="2943"/>
                  </a:cubicBezTo>
                  <a:cubicBezTo>
                    <a:pt x="11213" y="2984"/>
                    <a:pt x="11110" y="3261"/>
                    <a:pt x="11175" y="3561"/>
                  </a:cubicBezTo>
                  <a:cubicBezTo>
                    <a:pt x="11232" y="3838"/>
                    <a:pt x="11410" y="4039"/>
                    <a:pt x="11586" y="4039"/>
                  </a:cubicBezTo>
                  <a:cubicBezTo>
                    <a:pt x="11602" y="4039"/>
                    <a:pt x="11618" y="4038"/>
                    <a:pt x="11633" y="4034"/>
                  </a:cubicBezTo>
                  <a:cubicBezTo>
                    <a:pt x="11824" y="3994"/>
                    <a:pt x="11926" y="3720"/>
                    <a:pt x="11861" y="3417"/>
                  </a:cubicBezTo>
                  <a:cubicBezTo>
                    <a:pt x="11804" y="3140"/>
                    <a:pt x="11626" y="2938"/>
                    <a:pt x="11450" y="2938"/>
                  </a:cubicBezTo>
                  <a:close/>
                  <a:moveTo>
                    <a:pt x="9567" y="3807"/>
                  </a:moveTo>
                  <a:cubicBezTo>
                    <a:pt x="9501" y="3857"/>
                    <a:pt x="9439" y="3907"/>
                    <a:pt x="9380" y="3956"/>
                  </a:cubicBezTo>
                  <a:cubicBezTo>
                    <a:pt x="9283" y="4041"/>
                    <a:pt x="9249" y="4172"/>
                    <a:pt x="9280" y="4293"/>
                  </a:cubicBezTo>
                  <a:cubicBezTo>
                    <a:pt x="9283" y="4293"/>
                    <a:pt x="9283" y="4296"/>
                    <a:pt x="9283" y="4299"/>
                  </a:cubicBezTo>
                  <a:cubicBezTo>
                    <a:pt x="9324" y="4439"/>
                    <a:pt x="9451" y="4535"/>
                    <a:pt x="9594" y="4535"/>
                  </a:cubicBezTo>
                  <a:cubicBezTo>
                    <a:pt x="9605" y="4535"/>
                    <a:pt x="9615" y="4534"/>
                    <a:pt x="9626" y="4533"/>
                  </a:cubicBezTo>
                  <a:cubicBezTo>
                    <a:pt x="9673" y="4530"/>
                    <a:pt x="9726" y="4524"/>
                    <a:pt x="9785" y="4518"/>
                  </a:cubicBezTo>
                  <a:cubicBezTo>
                    <a:pt x="9492" y="4231"/>
                    <a:pt x="9567" y="3810"/>
                    <a:pt x="9567" y="3807"/>
                  </a:cubicBezTo>
                  <a:close/>
                  <a:moveTo>
                    <a:pt x="12718" y="322"/>
                  </a:moveTo>
                  <a:lnTo>
                    <a:pt x="12718" y="322"/>
                  </a:lnTo>
                  <a:cubicBezTo>
                    <a:pt x="12796" y="391"/>
                    <a:pt x="12874" y="487"/>
                    <a:pt x="12846" y="590"/>
                  </a:cubicBezTo>
                  <a:cubicBezTo>
                    <a:pt x="12572" y="1270"/>
                    <a:pt x="7865" y="2784"/>
                    <a:pt x="5206" y="3632"/>
                  </a:cubicBezTo>
                  <a:cubicBezTo>
                    <a:pt x="2547" y="4480"/>
                    <a:pt x="1" y="4536"/>
                    <a:pt x="1" y="4536"/>
                  </a:cubicBezTo>
                  <a:lnTo>
                    <a:pt x="1" y="4683"/>
                  </a:lnTo>
                  <a:cubicBezTo>
                    <a:pt x="1" y="4683"/>
                    <a:pt x="61" y="4683"/>
                    <a:pt x="168" y="4683"/>
                  </a:cubicBezTo>
                  <a:cubicBezTo>
                    <a:pt x="826" y="4683"/>
                    <a:pt x="3268" y="4667"/>
                    <a:pt x="4573" y="4436"/>
                  </a:cubicBezTo>
                  <a:cubicBezTo>
                    <a:pt x="12784" y="1765"/>
                    <a:pt x="13198" y="1026"/>
                    <a:pt x="13108" y="631"/>
                  </a:cubicBezTo>
                  <a:cubicBezTo>
                    <a:pt x="13074" y="468"/>
                    <a:pt x="12887" y="375"/>
                    <a:pt x="12718" y="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8"/>
            <p:cNvSpPr/>
            <p:nvPr/>
          </p:nvSpPr>
          <p:spPr>
            <a:xfrm>
              <a:off x="4554665" y="2052780"/>
              <a:ext cx="64730" cy="92849"/>
            </a:xfrm>
            <a:custGeom>
              <a:rect b="b" l="l" r="r" t="t"/>
              <a:pathLst>
                <a:path extrusionOk="0" h="842" w="587">
                  <a:moveTo>
                    <a:pt x="236" y="0"/>
                  </a:moveTo>
                  <a:cubicBezTo>
                    <a:pt x="226" y="0"/>
                    <a:pt x="216" y="1"/>
                    <a:pt x="206" y="3"/>
                  </a:cubicBezTo>
                  <a:cubicBezTo>
                    <a:pt x="69" y="31"/>
                    <a:pt x="0" y="243"/>
                    <a:pt x="47" y="474"/>
                  </a:cubicBezTo>
                  <a:cubicBezTo>
                    <a:pt x="93" y="687"/>
                    <a:pt x="224" y="842"/>
                    <a:pt x="350" y="842"/>
                  </a:cubicBezTo>
                  <a:cubicBezTo>
                    <a:pt x="360" y="842"/>
                    <a:pt x="370" y="841"/>
                    <a:pt x="380" y="839"/>
                  </a:cubicBezTo>
                  <a:cubicBezTo>
                    <a:pt x="518" y="811"/>
                    <a:pt x="586" y="602"/>
                    <a:pt x="536" y="371"/>
                  </a:cubicBezTo>
                  <a:cubicBezTo>
                    <a:pt x="493" y="158"/>
                    <a:pt x="362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5" name="Google Shape;715;p34"/>
          <p:cNvSpPr txBox="1"/>
          <p:nvPr>
            <p:ph idx="1" type="subTitle"/>
          </p:nvPr>
        </p:nvSpPr>
        <p:spPr>
          <a:xfrm>
            <a:off x="1281300" y="1230750"/>
            <a:ext cx="65814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Airline customer satisfaction is a crucial aspect of the aviation industry.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Customer loyalty</a:t>
            </a:r>
            <a:r>
              <a:rPr lang="en"/>
              <a:t> varies with small changes in the service.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Therefore, companies need to understand customer’s need to deliver excellent services to retain customers.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customer satisfaction can result in increased customer loyalty,</a:t>
            </a:r>
            <a:r>
              <a:rPr lang="en"/>
              <a:t> positive word-of-mouth advertising,</a:t>
            </a:r>
            <a:r>
              <a:rPr lang="en"/>
              <a:t> and repeat business.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5"/>
          <p:cNvSpPr txBox="1"/>
          <p:nvPr>
            <p:ph idx="1" type="subTitle"/>
          </p:nvPr>
        </p:nvSpPr>
        <p:spPr>
          <a:xfrm>
            <a:off x="1368899" y="1382400"/>
            <a:ext cx="66186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</a:t>
            </a:r>
            <a:r>
              <a:rPr lang="en"/>
              <a:t>identify either customers are  satisfied or not satisfied, based on the ratings on various aspects of airline experience.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Accordingly, the respective airlines can find out the factors related to high satisfaction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5"/>
          <p:cNvSpPr txBox="1"/>
          <p:nvPr>
            <p:ph type="title"/>
          </p:nvPr>
        </p:nvSpPr>
        <p:spPr>
          <a:xfrm>
            <a:off x="720000" y="646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/>
          <p:nvPr>
            <p:ph idx="2" type="title"/>
          </p:nvPr>
        </p:nvSpPr>
        <p:spPr>
          <a:xfrm>
            <a:off x="1707679" y="1489925"/>
            <a:ext cx="147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7" name="Google Shape;727;p36"/>
          <p:cNvSpPr txBox="1"/>
          <p:nvPr>
            <p:ph type="title"/>
          </p:nvPr>
        </p:nvSpPr>
        <p:spPr>
          <a:xfrm>
            <a:off x="1034475" y="2255525"/>
            <a:ext cx="3386700" cy="7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About Data</a:t>
            </a:r>
            <a:endParaRPr sz="3500"/>
          </a:p>
        </p:txBody>
      </p:sp>
      <p:grpSp>
        <p:nvGrpSpPr>
          <p:cNvPr id="728" name="Google Shape;728;p36"/>
          <p:cNvGrpSpPr/>
          <p:nvPr/>
        </p:nvGrpSpPr>
        <p:grpSpPr>
          <a:xfrm>
            <a:off x="4329056" y="1269995"/>
            <a:ext cx="1316573" cy="1759294"/>
            <a:chOff x="7952425" y="1416800"/>
            <a:chExt cx="1098517" cy="1467913"/>
          </a:xfrm>
        </p:grpSpPr>
        <p:sp>
          <p:nvSpPr>
            <p:cNvPr id="729" name="Google Shape;729;p36"/>
            <p:cNvSpPr/>
            <p:nvPr/>
          </p:nvSpPr>
          <p:spPr>
            <a:xfrm>
              <a:off x="7952425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5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5" y="17004"/>
                    <a:pt x="4901" y="17004"/>
                  </a:cubicBezTo>
                  <a:lnTo>
                    <a:pt x="7825" y="17004"/>
                  </a:lnTo>
                  <a:cubicBezTo>
                    <a:pt x="10521" y="17004"/>
                    <a:pt x="12725" y="14800"/>
                    <a:pt x="12725" y="12104"/>
                  </a:cubicBezTo>
                  <a:lnTo>
                    <a:pt x="12725" y="4900"/>
                  </a:lnTo>
                  <a:cubicBezTo>
                    <a:pt x="12725" y="2207"/>
                    <a:pt x="10521" y="0"/>
                    <a:pt x="7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8052564" y="1550520"/>
              <a:ext cx="898324" cy="1200470"/>
            </a:xfrm>
            <a:custGeom>
              <a:rect b="b" l="l" r="r" t="t"/>
              <a:pathLst>
                <a:path extrusionOk="0" h="13906" w="10406">
                  <a:moveTo>
                    <a:pt x="4006" y="1"/>
                  </a:moveTo>
                  <a:cubicBezTo>
                    <a:pt x="1802" y="1"/>
                    <a:pt x="1" y="1805"/>
                    <a:pt x="1" y="4009"/>
                  </a:cubicBezTo>
                  <a:lnTo>
                    <a:pt x="1" y="9900"/>
                  </a:lnTo>
                  <a:cubicBezTo>
                    <a:pt x="1" y="12104"/>
                    <a:pt x="1802" y="13906"/>
                    <a:pt x="4006" y="13906"/>
                  </a:cubicBezTo>
                  <a:lnTo>
                    <a:pt x="6397" y="13906"/>
                  </a:lnTo>
                  <a:cubicBezTo>
                    <a:pt x="8604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4" y="1"/>
                    <a:pt x="6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8102116" y="1616733"/>
              <a:ext cx="799220" cy="1068044"/>
            </a:xfrm>
            <a:custGeom>
              <a:rect b="b" l="l" r="r" t="t"/>
              <a:pathLst>
                <a:path extrusionOk="0" h="12372" w="9258">
                  <a:moveTo>
                    <a:pt x="3566" y="0"/>
                  </a:moveTo>
                  <a:cubicBezTo>
                    <a:pt x="1605" y="0"/>
                    <a:pt x="0" y="1606"/>
                    <a:pt x="0" y="3566"/>
                  </a:cubicBezTo>
                  <a:lnTo>
                    <a:pt x="0" y="8806"/>
                  </a:lnTo>
                  <a:cubicBezTo>
                    <a:pt x="0" y="10767"/>
                    <a:pt x="1605" y="12372"/>
                    <a:pt x="3566" y="12372"/>
                  </a:cubicBezTo>
                  <a:lnTo>
                    <a:pt x="5692" y="12372"/>
                  </a:lnTo>
                  <a:cubicBezTo>
                    <a:pt x="7652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2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8101253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2" y="1"/>
                  </a:moveTo>
                  <a:cubicBezTo>
                    <a:pt x="1986" y="1"/>
                    <a:pt x="702" y="789"/>
                    <a:pt x="1" y="1961"/>
                  </a:cubicBezTo>
                  <a:lnTo>
                    <a:pt x="9277" y="1961"/>
                  </a:lnTo>
                  <a:cubicBezTo>
                    <a:pt x="8576" y="789"/>
                    <a:pt x="7291" y="1"/>
                    <a:pt x="58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8367140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8102116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1873" y="1"/>
                  </a:moveTo>
                  <a:cubicBezTo>
                    <a:pt x="1471" y="1"/>
                    <a:pt x="1144" y="325"/>
                    <a:pt x="1144" y="730"/>
                  </a:cubicBezTo>
                  <a:cubicBezTo>
                    <a:pt x="1144" y="758"/>
                    <a:pt x="1147" y="786"/>
                    <a:pt x="1150" y="814"/>
                  </a:cubicBezTo>
                  <a:cubicBezTo>
                    <a:pt x="1066" y="758"/>
                    <a:pt x="969" y="727"/>
                    <a:pt x="860" y="727"/>
                  </a:cubicBezTo>
                  <a:cubicBezTo>
                    <a:pt x="580" y="727"/>
                    <a:pt x="352" y="954"/>
                    <a:pt x="352" y="1235"/>
                  </a:cubicBezTo>
                  <a:cubicBezTo>
                    <a:pt x="352" y="1263"/>
                    <a:pt x="355" y="1291"/>
                    <a:pt x="362" y="1319"/>
                  </a:cubicBezTo>
                  <a:cubicBezTo>
                    <a:pt x="256" y="1251"/>
                    <a:pt x="134" y="1207"/>
                    <a:pt x="0" y="1198"/>
                  </a:cubicBezTo>
                  <a:lnTo>
                    <a:pt x="0" y="2619"/>
                  </a:lnTo>
                  <a:cubicBezTo>
                    <a:pt x="0" y="4580"/>
                    <a:pt x="1605" y="6185"/>
                    <a:pt x="3566" y="6185"/>
                  </a:cubicBezTo>
                  <a:lnTo>
                    <a:pt x="4408" y="6185"/>
                  </a:lnTo>
                  <a:cubicBezTo>
                    <a:pt x="5302" y="5923"/>
                    <a:pt x="6187" y="5664"/>
                    <a:pt x="6187" y="5664"/>
                  </a:cubicBezTo>
                  <a:lnTo>
                    <a:pt x="6187" y="4605"/>
                  </a:lnTo>
                  <a:lnTo>
                    <a:pt x="5567" y="3392"/>
                  </a:lnTo>
                  <a:cubicBezTo>
                    <a:pt x="5583" y="3392"/>
                    <a:pt x="5601" y="3395"/>
                    <a:pt x="5617" y="3395"/>
                  </a:cubicBezTo>
                  <a:cubicBezTo>
                    <a:pt x="5897" y="3395"/>
                    <a:pt x="6125" y="3168"/>
                    <a:pt x="6125" y="2887"/>
                  </a:cubicBezTo>
                  <a:cubicBezTo>
                    <a:pt x="6125" y="2603"/>
                    <a:pt x="5897" y="2376"/>
                    <a:pt x="5617" y="2376"/>
                  </a:cubicBezTo>
                  <a:cubicBezTo>
                    <a:pt x="5589" y="2376"/>
                    <a:pt x="5561" y="2379"/>
                    <a:pt x="5536" y="2385"/>
                  </a:cubicBezTo>
                  <a:cubicBezTo>
                    <a:pt x="5580" y="2292"/>
                    <a:pt x="5604" y="2186"/>
                    <a:pt x="5604" y="2074"/>
                  </a:cubicBezTo>
                  <a:cubicBezTo>
                    <a:pt x="5604" y="1671"/>
                    <a:pt x="5277" y="1344"/>
                    <a:pt x="4875" y="1344"/>
                  </a:cubicBezTo>
                  <a:cubicBezTo>
                    <a:pt x="4607" y="1344"/>
                    <a:pt x="4376" y="1488"/>
                    <a:pt x="4249" y="1703"/>
                  </a:cubicBezTo>
                  <a:cubicBezTo>
                    <a:pt x="4155" y="1578"/>
                    <a:pt x="4009" y="1497"/>
                    <a:pt x="3843" y="1497"/>
                  </a:cubicBezTo>
                  <a:cubicBezTo>
                    <a:pt x="3740" y="1497"/>
                    <a:pt x="3647" y="1528"/>
                    <a:pt x="3569" y="1578"/>
                  </a:cubicBezTo>
                  <a:cubicBezTo>
                    <a:pt x="3575" y="1531"/>
                    <a:pt x="3582" y="1484"/>
                    <a:pt x="3582" y="1438"/>
                  </a:cubicBezTo>
                  <a:cubicBezTo>
                    <a:pt x="3582" y="1032"/>
                    <a:pt x="3254" y="708"/>
                    <a:pt x="2852" y="708"/>
                  </a:cubicBezTo>
                  <a:cubicBezTo>
                    <a:pt x="2765" y="708"/>
                    <a:pt x="2681" y="724"/>
                    <a:pt x="2603" y="752"/>
                  </a:cubicBezTo>
                  <a:cubicBezTo>
                    <a:pt x="2603" y="743"/>
                    <a:pt x="2603" y="736"/>
                    <a:pt x="2603" y="730"/>
                  </a:cubicBezTo>
                  <a:cubicBezTo>
                    <a:pt x="2603" y="325"/>
                    <a:pt x="2275" y="1"/>
                    <a:pt x="1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8193795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4443" y="1"/>
                  </a:moveTo>
                  <a:cubicBezTo>
                    <a:pt x="4178" y="1"/>
                    <a:pt x="3960" y="203"/>
                    <a:pt x="3938" y="462"/>
                  </a:cubicBezTo>
                  <a:cubicBezTo>
                    <a:pt x="3866" y="422"/>
                    <a:pt x="3782" y="400"/>
                    <a:pt x="3695" y="400"/>
                  </a:cubicBezTo>
                  <a:cubicBezTo>
                    <a:pt x="3414" y="400"/>
                    <a:pt x="3187" y="627"/>
                    <a:pt x="3187" y="908"/>
                  </a:cubicBezTo>
                  <a:cubicBezTo>
                    <a:pt x="3187" y="958"/>
                    <a:pt x="3193" y="1008"/>
                    <a:pt x="3208" y="1051"/>
                  </a:cubicBezTo>
                  <a:cubicBezTo>
                    <a:pt x="3127" y="1020"/>
                    <a:pt x="3040" y="1005"/>
                    <a:pt x="2950" y="1005"/>
                  </a:cubicBezTo>
                  <a:cubicBezTo>
                    <a:pt x="2548" y="1005"/>
                    <a:pt x="2220" y="1332"/>
                    <a:pt x="2220" y="1734"/>
                  </a:cubicBezTo>
                  <a:cubicBezTo>
                    <a:pt x="2220" y="1887"/>
                    <a:pt x="2267" y="2027"/>
                    <a:pt x="2348" y="2145"/>
                  </a:cubicBezTo>
                  <a:cubicBezTo>
                    <a:pt x="2286" y="2117"/>
                    <a:pt x="2220" y="2105"/>
                    <a:pt x="2149" y="2105"/>
                  </a:cubicBezTo>
                  <a:cubicBezTo>
                    <a:pt x="1946" y="2105"/>
                    <a:pt x="1768" y="2223"/>
                    <a:pt x="1687" y="2398"/>
                  </a:cubicBezTo>
                  <a:cubicBezTo>
                    <a:pt x="1569" y="2155"/>
                    <a:pt x="1323" y="1990"/>
                    <a:pt x="1033" y="1990"/>
                  </a:cubicBezTo>
                  <a:cubicBezTo>
                    <a:pt x="715" y="1990"/>
                    <a:pt x="444" y="2195"/>
                    <a:pt x="347" y="2479"/>
                  </a:cubicBezTo>
                  <a:cubicBezTo>
                    <a:pt x="272" y="2357"/>
                    <a:pt x="147" y="2270"/>
                    <a:pt x="1" y="2245"/>
                  </a:cubicBezTo>
                  <a:lnTo>
                    <a:pt x="1" y="2245"/>
                  </a:lnTo>
                  <a:cubicBezTo>
                    <a:pt x="646" y="2881"/>
                    <a:pt x="1531" y="3277"/>
                    <a:pt x="2504" y="3277"/>
                  </a:cubicBezTo>
                  <a:lnTo>
                    <a:pt x="4630" y="3277"/>
                  </a:lnTo>
                  <a:cubicBezTo>
                    <a:pt x="6304" y="3277"/>
                    <a:pt x="7716" y="2108"/>
                    <a:pt x="8096" y="549"/>
                  </a:cubicBezTo>
                  <a:lnTo>
                    <a:pt x="8096" y="549"/>
                  </a:lnTo>
                  <a:cubicBezTo>
                    <a:pt x="7778" y="627"/>
                    <a:pt x="7541" y="914"/>
                    <a:pt x="7541" y="1254"/>
                  </a:cubicBezTo>
                  <a:cubicBezTo>
                    <a:pt x="7541" y="1273"/>
                    <a:pt x="7544" y="1288"/>
                    <a:pt x="7544" y="1304"/>
                  </a:cubicBezTo>
                  <a:cubicBezTo>
                    <a:pt x="7494" y="1288"/>
                    <a:pt x="7444" y="1279"/>
                    <a:pt x="7391" y="1279"/>
                  </a:cubicBezTo>
                  <a:cubicBezTo>
                    <a:pt x="7273" y="1279"/>
                    <a:pt x="7164" y="1319"/>
                    <a:pt x="7077" y="1388"/>
                  </a:cubicBezTo>
                  <a:cubicBezTo>
                    <a:pt x="7080" y="1369"/>
                    <a:pt x="7080" y="1354"/>
                    <a:pt x="7080" y="1335"/>
                  </a:cubicBezTo>
                  <a:cubicBezTo>
                    <a:pt x="7080" y="1054"/>
                    <a:pt x="6852" y="827"/>
                    <a:pt x="6572" y="827"/>
                  </a:cubicBezTo>
                  <a:cubicBezTo>
                    <a:pt x="6469" y="827"/>
                    <a:pt x="6375" y="858"/>
                    <a:pt x="6297" y="908"/>
                  </a:cubicBezTo>
                  <a:cubicBezTo>
                    <a:pt x="6307" y="858"/>
                    <a:pt x="6313" y="805"/>
                    <a:pt x="6313" y="749"/>
                  </a:cubicBezTo>
                  <a:cubicBezTo>
                    <a:pt x="6313" y="347"/>
                    <a:pt x="5986" y="20"/>
                    <a:pt x="5584" y="20"/>
                  </a:cubicBezTo>
                  <a:cubicBezTo>
                    <a:pt x="5306" y="20"/>
                    <a:pt x="5063" y="175"/>
                    <a:pt x="4941" y="406"/>
                  </a:cubicBezTo>
                  <a:cubicBezTo>
                    <a:pt x="4892" y="175"/>
                    <a:pt x="4689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6"/>
          <p:cNvGrpSpPr/>
          <p:nvPr/>
        </p:nvGrpSpPr>
        <p:grpSpPr>
          <a:xfrm>
            <a:off x="6689768" y="1269995"/>
            <a:ext cx="1316573" cy="1759294"/>
            <a:chOff x="9922147" y="1416800"/>
            <a:chExt cx="1098517" cy="1467913"/>
          </a:xfrm>
        </p:grpSpPr>
        <p:sp>
          <p:nvSpPr>
            <p:cNvPr id="737" name="Google Shape;737;p36"/>
            <p:cNvSpPr/>
            <p:nvPr/>
          </p:nvSpPr>
          <p:spPr>
            <a:xfrm>
              <a:off x="9922147" y="1416800"/>
              <a:ext cx="1098517" cy="1467913"/>
            </a:xfrm>
            <a:custGeom>
              <a:rect b="b" l="l" r="r" t="t"/>
              <a:pathLst>
                <a:path extrusionOk="0" h="17004" w="12725">
                  <a:moveTo>
                    <a:pt x="4901" y="0"/>
                  </a:moveTo>
                  <a:cubicBezTo>
                    <a:pt x="2204" y="0"/>
                    <a:pt x="1" y="2207"/>
                    <a:pt x="1" y="4900"/>
                  </a:cubicBezTo>
                  <a:lnTo>
                    <a:pt x="1" y="12104"/>
                  </a:lnTo>
                  <a:cubicBezTo>
                    <a:pt x="1" y="14800"/>
                    <a:pt x="2204" y="17004"/>
                    <a:pt x="4901" y="17004"/>
                  </a:cubicBezTo>
                  <a:lnTo>
                    <a:pt x="7824" y="17004"/>
                  </a:lnTo>
                  <a:cubicBezTo>
                    <a:pt x="10521" y="17004"/>
                    <a:pt x="12724" y="14800"/>
                    <a:pt x="12724" y="12104"/>
                  </a:cubicBezTo>
                  <a:lnTo>
                    <a:pt x="12724" y="4900"/>
                  </a:lnTo>
                  <a:cubicBezTo>
                    <a:pt x="12724" y="2207"/>
                    <a:pt x="10521" y="0"/>
                    <a:pt x="7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0022286" y="1550520"/>
              <a:ext cx="898238" cy="1200470"/>
            </a:xfrm>
            <a:custGeom>
              <a:rect b="b" l="l" r="r" t="t"/>
              <a:pathLst>
                <a:path extrusionOk="0" h="13906" w="10405">
                  <a:moveTo>
                    <a:pt x="4009" y="1"/>
                  </a:moveTo>
                  <a:cubicBezTo>
                    <a:pt x="1802" y="1"/>
                    <a:pt x="0" y="1805"/>
                    <a:pt x="0" y="4009"/>
                  </a:cubicBezTo>
                  <a:lnTo>
                    <a:pt x="0" y="9900"/>
                  </a:lnTo>
                  <a:cubicBezTo>
                    <a:pt x="0" y="12104"/>
                    <a:pt x="1802" y="13906"/>
                    <a:pt x="4009" y="13906"/>
                  </a:cubicBezTo>
                  <a:lnTo>
                    <a:pt x="6399" y="13906"/>
                  </a:lnTo>
                  <a:cubicBezTo>
                    <a:pt x="8603" y="13906"/>
                    <a:pt x="10405" y="12104"/>
                    <a:pt x="10405" y="9900"/>
                  </a:cubicBezTo>
                  <a:lnTo>
                    <a:pt x="10405" y="4009"/>
                  </a:lnTo>
                  <a:cubicBezTo>
                    <a:pt x="10405" y="1805"/>
                    <a:pt x="8603" y="1"/>
                    <a:pt x="6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0071752" y="1616733"/>
              <a:ext cx="799306" cy="1068044"/>
            </a:xfrm>
            <a:custGeom>
              <a:rect b="b" l="l" r="r" t="t"/>
              <a:pathLst>
                <a:path extrusionOk="0" h="12372" w="9259">
                  <a:moveTo>
                    <a:pt x="3567" y="0"/>
                  </a:moveTo>
                  <a:cubicBezTo>
                    <a:pt x="1606" y="0"/>
                    <a:pt x="1" y="1606"/>
                    <a:pt x="1" y="3566"/>
                  </a:cubicBezTo>
                  <a:lnTo>
                    <a:pt x="1" y="8806"/>
                  </a:lnTo>
                  <a:cubicBezTo>
                    <a:pt x="1" y="10767"/>
                    <a:pt x="1606" y="12372"/>
                    <a:pt x="3567" y="12372"/>
                  </a:cubicBezTo>
                  <a:lnTo>
                    <a:pt x="5692" y="12372"/>
                  </a:lnTo>
                  <a:cubicBezTo>
                    <a:pt x="7653" y="12372"/>
                    <a:pt x="9258" y="10767"/>
                    <a:pt x="9258" y="8806"/>
                  </a:cubicBezTo>
                  <a:lnTo>
                    <a:pt x="9258" y="3566"/>
                  </a:lnTo>
                  <a:cubicBezTo>
                    <a:pt x="9258" y="1606"/>
                    <a:pt x="7653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0070975" y="1550520"/>
              <a:ext cx="800860" cy="169375"/>
            </a:xfrm>
            <a:custGeom>
              <a:rect b="b" l="l" r="r" t="t"/>
              <a:pathLst>
                <a:path extrusionOk="0" h="1962" w="9277">
                  <a:moveTo>
                    <a:pt x="3445" y="1"/>
                  </a:moveTo>
                  <a:cubicBezTo>
                    <a:pt x="1986" y="1"/>
                    <a:pt x="702" y="789"/>
                    <a:pt x="0" y="1961"/>
                  </a:cubicBezTo>
                  <a:lnTo>
                    <a:pt x="9277" y="1961"/>
                  </a:lnTo>
                  <a:cubicBezTo>
                    <a:pt x="8575" y="789"/>
                    <a:pt x="7291" y="1"/>
                    <a:pt x="5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0336862" y="1643925"/>
              <a:ext cx="269169" cy="39365"/>
            </a:xfrm>
            <a:custGeom>
              <a:rect b="b" l="l" r="r" t="t"/>
              <a:pathLst>
                <a:path extrusionOk="0" h="456" w="3118">
                  <a:moveTo>
                    <a:pt x="228" y="0"/>
                  </a:moveTo>
                  <a:cubicBezTo>
                    <a:pt x="103" y="0"/>
                    <a:pt x="0" y="100"/>
                    <a:pt x="0" y="228"/>
                  </a:cubicBezTo>
                  <a:cubicBezTo>
                    <a:pt x="0" y="352"/>
                    <a:pt x="103" y="455"/>
                    <a:pt x="228" y="455"/>
                  </a:cubicBezTo>
                  <a:lnTo>
                    <a:pt x="2890" y="455"/>
                  </a:lnTo>
                  <a:cubicBezTo>
                    <a:pt x="3014" y="455"/>
                    <a:pt x="3117" y="352"/>
                    <a:pt x="3117" y="228"/>
                  </a:cubicBezTo>
                  <a:cubicBezTo>
                    <a:pt x="3117" y="100"/>
                    <a:pt x="3014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0336862" y="2150836"/>
              <a:ext cx="534195" cy="533936"/>
            </a:xfrm>
            <a:custGeom>
              <a:rect b="b" l="l" r="r" t="t"/>
              <a:pathLst>
                <a:path extrusionOk="0" h="6185" w="6188">
                  <a:moveTo>
                    <a:pt x="4314" y="1"/>
                  </a:moveTo>
                  <a:cubicBezTo>
                    <a:pt x="3912" y="1"/>
                    <a:pt x="3585" y="325"/>
                    <a:pt x="3585" y="730"/>
                  </a:cubicBezTo>
                  <a:cubicBezTo>
                    <a:pt x="3585" y="736"/>
                    <a:pt x="3585" y="743"/>
                    <a:pt x="3585" y="752"/>
                  </a:cubicBezTo>
                  <a:cubicBezTo>
                    <a:pt x="3507" y="724"/>
                    <a:pt x="3423" y="708"/>
                    <a:pt x="3335" y="708"/>
                  </a:cubicBezTo>
                  <a:cubicBezTo>
                    <a:pt x="2933" y="708"/>
                    <a:pt x="2606" y="1032"/>
                    <a:pt x="2606" y="1438"/>
                  </a:cubicBezTo>
                  <a:cubicBezTo>
                    <a:pt x="2606" y="1484"/>
                    <a:pt x="2609" y="1531"/>
                    <a:pt x="2618" y="1578"/>
                  </a:cubicBezTo>
                  <a:cubicBezTo>
                    <a:pt x="2540" y="1528"/>
                    <a:pt x="2447" y="1497"/>
                    <a:pt x="2344" y="1497"/>
                  </a:cubicBezTo>
                  <a:cubicBezTo>
                    <a:pt x="2179" y="1497"/>
                    <a:pt x="2032" y="1578"/>
                    <a:pt x="1939" y="1703"/>
                  </a:cubicBezTo>
                  <a:cubicBezTo>
                    <a:pt x="1811" y="1488"/>
                    <a:pt x="1577" y="1344"/>
                    <a:pt x="1312" y="1344"/>
                  </a:cubicBezTo>
                  <a:cubicBezTo>
                    <a:pt x="910" y="1344"/>
                    <a:pt x="583" y="1671"/>
                    <a:pt x="583" y="2074"/>
                  </a:cubicBezTo>
                  <a:cubicBezTo>
                    <a:pt x="583" y="2186"/>
                    <a:pt x="608" y="2292"/>
                    <a:pt x="651" y="2385"/>
                  </a:cubicBezTo>
                  <a:cubicBezTo>
                    <a:pt x="627" y="2379"/>
                    <a:pt x="598" y="2376"/>
                    <a:pt x="570" y="2376"/>
                  </a:cubicBezTo>
                  <a:cubicBezTo>
                    <a:pt x="290" y="2376"/>
                    <a:pt x="62" y="2603"/>
                    <a:pt x="62" y="2887"/>
                  </a:cubicBezTo>
                  <a:cubicBezTo>
                    <a:pt x="62" y="3168"/>
                    <a:pt x="290" y="3395"/>
                    <a:pt x="570" y="3395"/>
                  </a:cubicBezTo>
                  <a:cubicBezTo>
                    <a:pt x="586" y="3395"/>
                    <a:pt x="605" y="3392"/>
                    <a:pt x="620" y="3392"/>
                  </a:cubicBezTo>
                  <a:lnTo>
                    <a:pt x="0" y="4605"/>
                  </a:lnTo>
                  <a:lnTo>
                    <a:pt x="0" y="5664"/>
                  </a:lnTo>
                  <a:cubicBezTo>
                    <a:pt x="0" y="5664"/>
                    <a:pt x="885" y="5923"/>
                    <a:pt x="1780" y="6185"/>
                  </a:cubicBezTo>
                  <a:lnTo>
                    <a:pt x="2621" y="6185"/>
                  </a:lnTo>
                  <a:cubicBezTo>
                    <a:pt x="4582" y="6185"/>
                    <a:pt x="6187" y="4580"/>
                    <a:pt x="6187" y="2619"/>
                  </a:cubicBezTo>
                  <a:lnTo>
                    <a:pt x="6187" y="1198"/>
                  </a:lnTo>
                  <a:cubicBezTo>
                    <a:pt x="6053" y="1207"/>
                    <a:pt x="5932" y="1251"/>
                    <a:pt x="5826" y="1319"/>
                  </a:cubicBezTo>
                  <a:cubicBezTo>
                    <a:pt x="5832" y="1291"/>
                    <a:pt x="5835" y="1263"/>
                    <a:pt x="5835" y="1235"/>
                  </a:cubicBezTo>
                  <a:cubicBezTo>
                    <a:pt x="5835" y="954"/>
                    <a:pt x="5608" y="727"/>
                    <a:pt x="5324" y="727"/>
                  </a:cubicBezTo>
                  <a:cubicBezTo>
                    <a:pt x="5218" y="727"/>
                    <a:pt x="5121" y="758"/>
                    <a:pt x="5037" y="814"/>
                  </a:cubicBezTo>
                  <a:cubicBezTo>
                    <a:pt x="5040" y="786"/>
                    <a:pt x="5043" y="758"/>
                    <a:pt x="5043" y="730"/>
                  </a:cubicBezTo>
                  <a:cubicBezTo>
                    <a:pt x="5043" y="325"/>
                    <a:pt x="4716" y="1"/>
                    <a:pt x="4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0080384" y="2401874"/>
              <a:ext cx="698907" cy="282895"/>
            </a:xfrm>
            <a:custGeom>
              <a:rect b="b" l="l" r="r" t="t"/>
              <a:pathLst>
                <a:path extrusionOk="0" h="3277" w="8096">
                  <a:moveTo>
                    <a:pt x="3654" y="1"/>
                  </a:moveTo>
                  <a:cubicBezTo>
                    <a:pt x="3407" y="1"/>
                    <a:pt x="3205" y="175"/>
                    <a:pt x="3155" y="406"/>
                  </a:cubicBezTo>
                  <a:cubicBezTo>
                    <a:pt x="3033" y="175"/>
                    <a:pt x="2790" y="20"/>
                    <a:pt x="2513" y="20"/>
                  </a:cubicBezTo>
                  <a:cubicBezTo>
                    <a:pt x="2111" y="20"/>
                    <a:pt x="1783" y="347"/>
                    <a:pt x="1783" y="749"/>
                  </a:cubicBezTo>
                  <a:cubicBezTo>
                    <a:pt x="1783" y="805"/>
                    <a:pt x="1790" y="858"/>
                    <a:pt x="1799" y="908"/>
                  </a:cubicBezTo>
                  <a:cubicBezTo>
                    <a:pt x="1721" y="858"/>
                    <a:pt x="1628" y="827"/>
                    <a:pt x="1525" y="827"/>
                  </a:cubicBezTo>
                  <a:cubicBezTo>
                    <a:pt x="1244" y="827"/>
                    <a:pt x="1017" y="1054"/>
                    <a:pt x="1017" y="1335"/>
                  </a:cubicBezTo>
                  <a:cubicBezTo>
                    <a:pt x="1017" y="1354"/>
                    <a:pt x="1017" y="1369"/>
                    <a:pt x="1020" y="1388"/>
                  </a:cubicBezTo>
                  <a:cubicBezTo>
                    <a:pt x="932" y="1319"/>
                    <a:pt x="823" y="1279"/>
                    <a:pt x="705" y="1279"/>
                  </a:cubicBezTo>
                  <a:cubicBezTo>
                    <a:pt x="652" y="1279"/>
                    <a:pt x="599" y="1288"/>
                    <a:pt x="552" y="1304"/>
                  </a:cubicBezTo>
                  <a:cubicBezTo>
                    <a:pt x="552" y="1288"/>
                    <a:pt x="552" y="1273"/>
                    <a:pt x="552" y="1254"/>
                  </a:cubicBezTo>
                  <a:cubicBezTo>
                    <a:pt x="552" y="914"/>
                    <a:pt x="318" y="627"/>
                    <a:pt x="0" y="549"/>
                  </a:cubicBezTo>
                  <a:lnTo>
                    <a:pt x="0" y="549"/>
                  </a:lnTo>
                  <a:cubicBezTo>
                    <a:pt x="381" y="2108"/>
                    <a:pt x="1793" y="3277"/>
                    <a:pt x="3467" y="3277"/>
                  </a:cubicBezTo>
                  <a:lnTo>
                    <a:pt x="5592" y="3277"/>
                  </a:lnTo>
                  <a:cubicBezTo>
                    <a:pt x="6565" y="3277"/>
                    <a:pt x="7450" y="2881"/>
                    <a:pt x="8095" y="2245"/>
                  </a:cubicBezTo>
                  <a:lnTo>
                    <a:pt x="8095" y="2245"/>
                  </a:lnTo>
                  <a:cubicBezTo>
                    <a:pt x="7949" y="2270"/>
                    <a:pt x="7824" y="2357"/>
                    <a:pt x="7749" y="2479"/>
                  </a:cubicBezTo>
                  <a:cubicBezTo>
                    <a:pt x="7653" y="2195"/>
                    <a:pt x="7382" y="1990"/>
                    <a:pt x="7064" y="1990"/>
                  </a:cubicBezTo>
                  <a:cubicBezTo>
                    <a:pt x="6774" y="1990"/>
                    <a:pt x="6528" y="2155"/>
                    <a:pt x="6409" y="2398"/>
                  </a:cubicBezTo>
                  <a:cubicBezTo>
                    <a:pt x="6328" y="2223"/>
                    <a:pt x="6150" y="2105"/>
                    <a:pt x="5948" y="2105"/>
                  </a:cubicBezTo>
                  <a:cubicBezTo>
                    <a:pt x="5876" y="2105"/>
                    <a:pt x="5811" y="2117"/>
                    <a:pt x="5748" y="2145"/>
                  </a:cubicBezTo>
                  <a:cubicBezTo>
                    <a:pt x="5829" y="2027"/>
                    <a:pt x="5876" y="1887"/>
                    <a:pt x="5876" y="1734"/>
                  </a:cubicBezTo>
                  <a:cubicBezTo>
                    <a:pt x="5876" y="1332"/>
                    <a:pt x="5549" y="1005"/>
                    <a:pt x="5147" y="1005"/>
                  </a:cubicBezTo>
                  <a:cubicBezTo>
                    <a:pt x="5056" y="1005"/>
                    <a:pt x="4969" y="1020"/>
                    <a:pt x="4888" y="1051"/>
                  </a:cubicBezTo>
                  <a:cubicBezTo>
                    <a:pt x="4904" y="1008"/>
                    <a:pt x="4910" y="958"/>
                    <a:pt x="4910" y="908"/>
                  </a:cubicBezTo>
                  <a:cubicBezTo>
                    <a:pt x="4910" y="627"/>
                    <a:pt x="4682" y="400"/>
                    <a:pt x="4402" y="400"/>
                  </a:cubicBezTo>
                  <a:cubicBezTo>
                    <a:pt x="4314" y="400"/>
                    <a:pt x="4230" y="422"/>
                    <a:pt x="4159" y="462"/>
                  </a:cubicBezTo>
                  <a:cubicBezTo>
                    <a:pt x="4134" y="203"/>
                    <a:pt x="3919" y="1"/>
                    <a:pt x="3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36"/>
          <p:cNvSpPr/>
          <p:nvPr/>
        </p:nvSpPr>
        <p:spPr>
          <a:xfrm flipH="1">
            <a:off x="2420162" y="477673"/>
            <a:ext cx="1496729" cy="512216"/>
          </a:xfrm>
          <a:custGeom>
            <a:rect b="b" l="l" r="r" t="t"/>
            <a:pathLst>
              <a:path extrusionOk="0" h="4645" w="13573">
                <a:moveTo>
                  <a:pt x="4756" y="0"/>
                </a:moveTo>
                <a:cubicBezTo>
                  <a:pt x="4700" y="0"/>
                  <a:pt x="4644" y="3"/>
                  <a:pt x="4586" y="9"/>
                </a:cubicBezTo>
                <a:cubicBezTo>
                  <a:pt x="3358" y="137"/>
                  <a:pt x="2922" y="1443"/>
                  <a:pt x="3639" y="3210"/>
                </a:cubicBezTo>
                <a:cubicBezTo>
                  <a:pt x="3325" y="2938"/>
                  <a:pt x="2958" y="2820"/>
                  <a:pt x="2604" y="2820"/>
                </a:cubicBezTo>
                <a:cubicBezTo>
                  <a:pt x="1857" y="2820"/>
                  <a:pt x="1163" y="3343"/>
                  <a:pt x="1129" y="4055"/>
                </a:cubicBezTo>
                <a:cubicBezTo>
                  <a:pt x="1089" y="4053"/>
                  <a:pt x="1050" y="4052"/>
                  <a:pt x="1012" y="4052"/>
                </a:cubicBezTo>
                <a:cubicBezTo>
                  <a:pt x="50" y="4052"/>
                  <a:pt x="1" y="4644"/>
                  <a:pt x="1" y="4644"/>
                </a:cubicBezTo>
                <a:lnTo>
                  <a:pt x="13548" y="4644"/>
                </a:lnTo>
                <a:cubicBezTo>
                  <a:pt x="13495" y="4348"/>
                  <a:pt x="13230" y="4300"/>
                  <a:pt x="13066" y="4300"/>
                </a:cubicBezTo>
                <a:cubicBezTo>
                  <a:pt x="12989" y="4300"/>
                  <a:pt x="12934" y="4311"/>
                  <a:pt x="12934" y="4311"/>
                </a:cubicBezTo>
                <a:cubicBezTo>
                  <a:pt x="12934" y="4311"/>
                  <a:pt x="13573" y="4055"/>
                  <a:pt x="13214" y="3313"/>
                </a:cubicBezTo>
                <a:cubicBezTo>
                  <a:pt x="13089" y="3054"/>
                  <a:pt x="12810" y="2969"/>
                  <a:pt x="12500" y="2969"/>
                </a:cubicBezTo>
                <a:cubicBezTo>
                  <a:pt x="11925" y="2969"/>
                  <a:pt x="11244" y="3260"/>
                  <a:pt x="11244" y="3260"/>
                </a:cubicBezTo>
                <a:cubicBezTo>
                  <a:pt x="11244" y="3260"/>
                  <a:pt x="11347" y="2110"/>
                  <a:pt x="10886" y="1624"/>
                </a:cubicBezTo>
                <a:cubicBezTo>
                  <a:pt x="10650" y="1374"/>
                  <a:pt x="10139" y="1145"/>
                  <a:pt x="9546" y="1145"/>
                </a:cubicBezTo>
                <a:cubicBezTo>
                  <a:pt x="8980" y="1145"/>
                  <a:pt x="8337" y="1354"/>
                  <a:pt x="7787" y="1954"/>
                </a:cubicBezTo>
                <a:cubicBezTo>
                  <a:pt x="7771" y="1873"/>
                  <a:pt x="7702" y="1572"/>
                  <a:pt x="7461" y="1572"/>
                </a:cubicBezTo>
                <a:cubicBezTo>
                  <a:pt x="7324" y="1572"/>
                  <a:pt x="7133" y="1668"/>
                  <a:pt x="6865" y="1954"/>
                </a:cubicBezTo>
                <a:cubicBezTo>
                  <a:pt x="6645" y="1200"/>
                  <a:pt x="5890" y="0"/>
                  <a:pt x="4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6"/>
          <p:cNvSpPr/>
          <p:nvPr/>
        </p:nvSpPr>
        <p:spPr>
          <a:xfrm flipH="1">
            <a:off x="8006349" y="751530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6"/>
          <p:cNvSpPr/>
          <p:nvPr/>
        </p:nvSpPr>
        <p:spPr>
          <a:xfrm flipH="1">
            <a:off x="899049" y="1995205"/>
            <a:ext cx="415066" cy="141921"/>
          </a:xfrm>
          <a:custGeom>
            <a:rect b="b" l="l" r="r" t="t"/>
            <a:pathLst>
              <a:path extrusionOk="0" h="1287" w="3764">
                <a:moveTo>
                  <a:pt x="1318" y="0"/>
                </a:moveTo>
                <a:cubicBezTo>
                  <a:pt x="1303" y="0"/>
                  <a:pt x="1288" y="1"/>
                  <a:pt x="1273" y="3"/>
                </a:cubicBezTo>
                <a:cubicBezTo>
                  <a:pt x="933" y="40"/>
                  <a:pt x="811" y="402"/>
                  <a:pt x="1011" y="891"/>
                </a:cubicBezTo>
                <a:cubicBezTo>
                  <a:pt x="924" y="816"/>
                  <a:pt x="822" y="783"/>
                  <a:pt x="724" y="783"/>
                </a:cubicBezTo>
                <a:cubicBezTo>
                  <a:pt x="516" y="783"/>
                  <a:pt x="324" y="928"/>
                  <a:pt x="316" y="1125"/>
                </a:cubicBezTo>
                <a:cubicBezTo>
                  <a:pt x="303" y="1124"/>
                  <a:pt x="291" y="1124"/>
                  <a:pt x="280" y="1124"/>
                </a:cubicBezTo>
                <a:cubicBezTo>
                  <a:pt x="15" y="1124"/>
                  <a:pt x="1" y="1287"/>
                  <a:pt x="1" y="1287"/>
                </a:cubicBezTo>
                <a:lnTo>
                  <a:pt x="3754" y="1287"/>
                </a:lnTo>
                <a:cubicBezTo>
                  <a:pt x="3742" y="1207"/>
                  <a:pt x="3672" y="1193"/>
                  <a:pt x="3626" y="1193"/>
                </a:cubicBezTo>
                <a:cubicBezTo>
                  <a:pt x="3603" y="1193"/>
                  <a:pt x="3586" y="1197"/>
                  <a:pt x="3586" y="1197"/>
                </a:cubicBezTo>
                <a:cubicBezTo>
                  <a:pt x="3586" y="1197"/>
                  <a:pt x="3763" y="1125"/>
                  <a:pt x="3663" y="919"/>
                </a:cubicBezTo>
                <a:cubicBezTo>
                  <a:pt x="3628" y="847"/>
                  <a:pt x="3551" y="823"/>
                  <a:pt x="3465" y="823"/>
                </a:cubicBezTo>
                <a:cubicBezTo>
                  <a:pt x="3306" y="823"/>
                  <a:pt x="3118" y="904"/>
                  <a:pt x="3118" y="904"/>
                </a:cubicBezTo>
                <a:cubicBezTo>
                  <a:pt x="3118" y="904"/>
                  <a:pt x="3146" y="586"/>
                  <a:pt x="3018" y="452"/>
                </a:cubicBezTo>
                <a:cubicBezTo>
                  <a:pt x="2953" y="381"/>
                  <a:pt x="2811" y="318"/>
                  <a:pt x="2646" y="318"/>
                </a:cubicBezTo>
                <a:cubicBezTo>
                  <a:pt x="2489" y="318"/>
                  <a:pt x="2310" y="376"/>
                  <a:pt x="2158" y="542"/>
                </a:cubicBezTo>
                <a:cubicBezTo>
                  <a:pt x="2154" y="520"/>
                  <a:pt x="2135" y="437"/>
                  <a:pt x="2067" y="437"/>
                </a:cubicBezTo>
                <a:cubicBezTo>
                  <a:pt x="2030" y="437"/>
                  <a:pt x="1977" y="463"/>
                  <a:pt x="1902" y="542"/>
                </a:cubicBezTo>
                <a:cubicBezTo>
                  <a:pt x="1843" y="334"/>
                  <a:pt x="1633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36"/>
          <p:cNvGrpSpPr/>
          <p:nvPr/>
        </p:nvGrpSpPr>
        <p:grpSpPr>
          <a:xfrm>
            <a:off x="5170519" y="603179"/>
            <a:ext cx="2028599" cy="4545426"/>
            <a:chOff x="8654522" y="860424"/>
            <a:chExt cx="1692615" cy="3792596"/>
          </a:xfrm>
        </p:grpSpPr>
        <p:sp>
          <p:nvSpPr>
            <p:cNvPr id="748" name="Google Shape;748;p36"/>
            <p:cNvSpPr/>
            <p:nvPr/>
          </p:nvSpPr>
          <p:spPr>
            <a:xfrm>
              <a:off x="8954508" y="3934087"/>
              <a:ext cx="1095582" cy="718849"/>
            </a:xfrm>
            <a:custGeom>
              <a:rect b="b" l="l" r="r" t="t"/>
              <a:pathLst>
                <a:path extrusionOk="0" h="8327" w="12691">
                  <a:moveTo>
                    <a:pt x="6344" y="0"/>
                  </a:moveTo>
                  <a:lnTo>
                    <a:pt x="1" y="555"/>
                  </a:lnTo>
                  <a:lnTo>
                    <a:pt x="381" y="8326"/>
                  </a:lnTo>
                  <a:lnTo>
                    <a:pt x="5758" y="8326"/>
                  </a:lnTo>
                  <a:lnTo>
                    <a:pt x="6344" y="5137"/>
                  </a:lnTo>
                  <a:lnTo>
                    <a:pt x="6933" y="8326"/>
                  </a:lnTo>
                  <a:lnTo>
                    <a:pt x="12310" y="8326"/>
                  </a:lnTo>
                  <a:lnTo>
                    <a:pt x="12690" y="555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10017107" y="2130377"/>
              <a:ext cx="330030" cy="2074795"/>
            </a:xfrm>
            <a:custGeom>
              <a:rect b="b" l="l" r="r" t="t"/>
              <a:pathLst>
                <a:path extrusionOk="0" h="24034" w="3823">
                  <a:moveTo>
                    <a:pt x="665" y="1"/>
                  </a:moveTo>
                  <a:lnTo>
                    <a:pt x="1" y="24033"/>
                  </a:lnTo>
                  <a:lnTo>
                    <a:pt x="2791" y="24033"/>
                  </a:lnTo>
                  <a:cubicBezTo>
                    <a:pt x="2791" y="24033"/>
                    <a:pt x="3539" y="15608"/>
                    <a:pt x="3679" y="14227"/>
                  </a:cubicBezTo>
                  <a:cubicBezTo>
                    <a:pt x="3822" y="12849"/>
                    <a:pt x="3411" y="9664"/>
                    <a:pt x="3078" y="5237"/>
                  </a:cubicBezTo>
                  <a:cubicBezTo>
                    <a:pt x="2744" y="811"/>
                    <a:pt x="665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8654522" y="2130377"/>
              <a:ext cx="330203" cy="2074795"/>
            </a:xfrm>
            <a:custGeom>
              <a:rect b="b" l="l" r="r" t="t"/>
              <a:pathLst>
                <a:path extrusionOk="0" h="24034" w="3825">
                  <a:moveTo>
                    <a:pt x="3158" y="1"/>
                  </a:moveTo>
                  <a:cubicBezTo>
                    <a:pt x="3158" y="1"/>
                    <a:pt x="1079" y="811"/>
                    <a:pt x="745" y="5237"/>
                  </a:cubicBezTo>
                  <a:cubicBezTo>
                    <a:pt x="412" y="9664"/>
                    <a:pt x="0" y="12849"/>
                    <a:pt x="144" y="14227"/>
                  </a:cubicBezTo>
                  <a:cubicBezTo>
                    <a:pt x="287" y="15608"/>
                    <a:pt x="1032" y="24033"/>
                    <a:pt x="1032" y="24033"/>
                  </a:cubicBezTo>
                  <a:lnTo>
                    <a:pt x="3825" y="24033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8660738" y="3060892"/>
              <a:ext cx="1680451" cy="1144271"/>
            </a:xfrm>
            <a:custGeom>
              <a:rect b="b" l="l" r="r" t="t"/>
              <a:pathLst>
                <a:path extrusionOk="0" h="13255" w="19466">
                  <a:moveTo>
                    <a:pt x="203" y="1"/>
                  </a:moveTo>
                  <a:cubicBezTo>
                    <a:pt x="72" y="1572"/>
                    <a:pt x="0" y="2747"/>
                    <a:pt x="72" y="3448"/>
                  </a:cubicBezTo>
                  <a:cubicBezTo>
                    <a:pt x="97" y="3688"/>
                    <a:pt x="140" y="4137"/>
                    <a:pt x="193" y="4714"/>
                  </a:cubicBezTo>
                  <a:cubicBezTo>
                    <a:pt x="1259" y="4461"/>
                    <a:pt x="2054" y="3501"/>
                    <a:pt x="2054" y="2357"/>
                  </a:cubicBezTo>
                  <a:cubicBezTo>
                    <a:pt x="2054" y="1216"/>
                    <a:pt x="1266" y="259"/>
                    <a:pt x="203" y="1"/>
                  </a:cubicBezTo>
                  <a:close/>
                  <a:moveTo>
                    <a:pt x="19260" y="1"/>
                  </a:moveTo>
                  <a:cubicBezTo>
                    <a:pt x="18200" y="259"/>
                    <a:pt x="17409" y="1216"/>
                    <a:pt x="17409" y="2357"/>
                  </a:cubicBezTo>
                  <a:cubicBezTo>
                    <a:pt x="17409" y="3501"/>
                    <a:pt x="18204" y="4461"/>
                    <a:pt x="19273" y="4714"/>
                  </a:cubicBezTo>
                  <a:cubicBezTo>
                    <a:pt x="19326" y="4137"/>
                    <a:pt x="19366" y="3688"/>
                    <a:pt x="19391" y="3448"/>
                  </a:cubicBezTo>
                  <a:cubicBezTo>
                    <a:pt x="19466" y="2747"/>
                    <a:pt x="19394" y="1572"/>
                    <a:pt x="19260" y="1"/>
                  </a:cubicBezTo>
                  <a:close/>
                  <a:moveTo>
                    <a:pt x="820" y="11683"/>
                  </a:moveTo>
                  <a:cubicBezTo>
                    <a:pt x="904" y="12625"/>
                    <a:pt x="960" y="13254"/>
                    <a:pt x="960" y="13254"/>
                  </a:cubicBezTo>
                  <a:lnTo>
                    <a:pt x="3753" y="13254"/>
                  </a:lnTo>
                  <a:lnTo>
                    <a:pt x="3709" y="11683"/>
                  </a:lnTo>
                  <a:close/>
                  <a:moveTo>
                    <a:pt x="15757" y="11683"/>
                  </a:moveTo>
                  <a:lnTo>
                    <a:pt x="15713" y="13254"/>
                  </a:lnTo>
                  <a:lnTo>
                    <a:pt x="18503" y="13254"/>
                  </a:lnTo>
                  <a:cubicBezTo>
                    <a:pt x="18503" y="13254"/>
                    <a:pt x="18559" y="12625"/>
                    <a:pt x="18643" y="116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9500785" y="1907308"/>
              <a:ext cx="573733" cy="2162245"/>
            </a:xfrm>
            <a:custGeom>
              <a:rect b="b" l="l" r="r" t="t"/>
              <a:pathLst>
                <a:path extrusionOk="0" h="25047" w="6646">
                  <a:moveTo>
                    <a:pt x="1428" y="1"/>
                  </a:moveTo>
                  <a:lnTo>
                    <a:pt x="0" y="1032"/>
                  </a:lnTo>
                  <a:lnTo>
                    <a:pt x="0" y="25046"/>
                  </a:lnTo>
                  <a:cubicBezTo>
                    <a:pt x="3666" y="25046"/>
                    <a:pt x="6362" y="24033"/>
                    <a:pt x="6362" y="24033"/>
                  </a:cubicBezTo>
                  <a:lnTo>
                    <a:pt x="6646" y="2585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8927056" y="1907308"/>
              <a:ext cx="573819" cy="2162245"/>
            </a:xfrm>
            <a:custGeom>
              <a:rect b="b" l="l" r="r" t="t"/>
              <a:pathLst>
                <a:path extrusionOk="0" h="25047" w="6647">
                  <a:moveTo>
                    <a:pt x="5219" y="1"/>
                  </a:moveTo>
                  <a:lnTo>
                    <a:pt x="1" y="2585"/>
                  </a:lnTo>
                  <a:lnTo>
                    <a:pt x="285" y="24033"/>
                  </a:lnTo>
                  <a:cubicBezTo>
                    <a:pt x="285" y="24033"/>
                    <a:pt x="2984" y="25046"/>
                    <a:pt x="6646" y="25046"/>
                  </a:cubicBezTo>
                  <a:lnTo>
                    <a:pt x="6646" y="1032"/>
                  </a:lnTo>
                  <a:lnTo>
                    <a:pt x="52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8769682" y="4205067"/>
              <a:ext cx="1462561" cy="447953"/>
            </a:xfrm>
            <a:custGeom>
              <a:rect b="b" l="l" r="r" t="t"/>
              <a:pathLst>
                <a:path extrusionOk="0" h="5189" w="16942">
                  <a:moveTo>
                    <a:pt x="0" y="0"/>
                  </a:moveTo>
                  <a:cubicBezTo>
                    <a:pt x="0" y="0"/>
                    <a:pt x="272" y="2329"/>
                    <a:pt x="421" y="3273"/>
                  </a:cubicBezTo>
                  <a:cubicBezTo>
                    <a:pt x="552" y="4098"/>
                    <a:pt x="1101" y="5189"/>
                    <a:pt x="1337" y="5189"/>
                  </a:cubicBezTo>
                  <a:cubicBezTo>
                    <a:pt x="1372" y="5189"/>
                    <a:pt x="1400" y="5166"/>
                    <a:pt x="1419" y="5115"/>
                  </a:cubicBezTo>
                  <a:cubicBezTo>
                    <a:pt x="1565" y="4716"/>
                    <a:pt x="1419" y="2924"/>
                    <a:pt x="1419" y="2924"/>
                  </a:cubicBezTo>
                  <a:lnTo>
                    <a:pt x="1581" y="2924"/>
                  </a:lnTo>
                  <a:cubicBezTo>
                    <a:pt x="1917" y="2924"/>
                    <a:pt x="2189" y="2653"/>
                    <a:pt x="2189" y="2316"/>
                  </a:cubicBezTo>
                  <a:lnTo>
                    <a:pt x="2189" y="0"/>
                  </a:lnTo>
                  <a:close/>
                  <a:moveTo>
                    <a:pt x="14750" y="0"/>
                  </a:moveTo>
                  <a:lnTo>
                    <a:pt x="14750" y="2316"/>
                  </a:lnTo>
                  <a:cubicBezTo>
                    <a:pt x="14750" y="2653"/>
                    <a:pt x="15025" y="2924"/>
                    <a:pt x="15358" y="2924"/>
                  </a:cubicBezTo>
                  <a:lnTo>
                    <a:pt x="15523" y="2924"/>
                  </a:lnTo>
                  <a:cubicBezTo>
                    <a:pt x="15523" y="2924"/>
                    <a:pt x="15374" y="4716"/>
                    <a:pt x="15523" y="5115"/>
                  </a:cubicBezTo>
                  <a:cubicBezTo>
                    <a:pt x="15542" y="5166"/>
                    <a:pt x="15570" y="5189"/>
                    <a:pt x="15604" y="5189"/>
                  </a:cubicBezTo>
                  <a:cubicBezTo>
                    <a:pt x="15840" y="5189"/>
                    <a:pt x="16387" y="4098"/>
                    <a:pt x="16518" y="3273"/>
                  </a:cubicBezTo>
                  <a:cubicBezTo>
                    <a:pt x="16667" y="2329"/>
                    <a:pt x="16942" y="0"/>
                    <a:pt x="16942" y="0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8953731" y="2068480"/>
              <a:ext cx="1094201" cy="1770836"/>
            </a:xfrm>
            <a:custGeom>
              <a:rect b="b" l="l" r="r" t="t"/>
              <a:pathLst>
                <a:path extrusionOk="0" h="20513" w="12675">
                  <a:moveTo>
                    <a:pt x="1138" y="1"/>
                  </a:moveTo>
                  <a:lnTo>
                    <a:pt x="736" y="200"/>
                  </a:lnTo>
                  <a:lnTo>
                    <a:pt x="1066" y="2158"/>
                  </a:lnTo>
                  <a:lnTo>
                    <a:pt x="1487" y="2086"/>
                  </a:lnTo>
                  <a:lnTo>
                    <a:pt x="1138" y="1"/>
                  </a:lnTo>
                  <a:close/>
                  <a:moveTo>
                    <a:pt x="11540" y="1"/>
                  </a:moveTo>
                  <a:lnTo>
                    <a:pt x="11188" y="2086"/>
                  </a:lnTo>
                  <a:lnTo>
                    <a:pt x="11611" y="2158"/>
                  </a:lnTo>
                  <a:lnTo>
                    <a:pt x="11939" y="200"/>
                  </a:lnTo>
                  <a:lnTo>
                    <a:pt x="11540" y="1"/>
                  </a:lnTo>
                  <a:close/>
                  <a:moveTo>
                    <a:pt x="403" y="366"/>
                  </a:moveTo>
                  <a:lnTo>
                    <a:pt x="0" y="565"/>
                  </a:lnTo>
                  <a:lnTo>
                    <a:pt x="290" y="2289"/>
                  </a:lnTo>
                  <a:lnTo>
                    <a:pt x="714" y="2217"/>
                  </a:lnTo>
                  <a:lnTo>
                    <a:pt x="403" y="366"/>
                  </a:lnTo>
                  <a:close/>
                  <a:moveTo>
                    <a:pt x="12275" y="366"/>
                  </a:moveTo>
                  <a:lnTo>
                    <a:pt x="11961" y="2217"/>
                  </a:lnTo>
                  <a:lnTo>
                    <a:pt x="12384" y="2289"/>
                  </a:lnTo>
                  <a:lnTo>
                    <a:pt x="12674" y="565"/>
                  </a:lnTo>
                  <a:lnTo>
                    <a:pt x="12275" y="366"/>
                  </a:lnTo>
                  <a:close/>
                  <a:moveTo>
                    <a:pt x="5339" y="9806"/>
                  </a:moveTo>
                  <a:cubicBezTo>
                    <a:pt x="5076" y="9806"/>
                    <a:pt x="4865" y="10044"/>
                    <a:pt x="4919" y="10318"/>
                  </a:cubicBezTo>
                  <a:cubicBezTo>
                    <a:pt x="4950" y="10487"/>
                    <a:pt x="5087" y="10624"/>
                    <a:pt x="5256" y="10655"/>
                  </a:cubicBezTo>
                  <a:cubicBezTo>
                    <a:pt x="5284" y="10660"/>
                    <a:pt x="5311" y="10663"/>
                    <a:pt x="5338" y="10663"/>
                  </a:cubicBezTo>
                  <a:cubicBezTo>
                    <a:pt x="5601" y="10663"/>
                    <a:pt x="5811" y="10424"/>
                    <a:pt x="5758" y="10150"/>
                  </a:cubicBezTo>
                  <a:cubicBezTo>
                    <a:pt x="5726" y="9982"/>
                    <a:pt x="5589" y="9845"/>
                    <a:pt x="5421" y="9813"/>
                  </a:cubicBezTo>
                  <a:cubicBezTo>
                    <a:pt x="5393" y="9808"/>
                    <a:pt x="5366" y="9806"/>
                    <a:pt x="5339" y="9806"/>
                  </a:cubicBezTo>
                  <a:close/>
                  <a:moveTo>
                    <a:pt x="5339" y="14731"/>
                  </a:moveTo>
                  <a:cubicBezTo>
                    <a:pt x="5076" y="14731"/>
                    <a:pt x="4865" y="14969"/>
                    <a:pt x="4919" y="15243"/>
                  </a:cubicBezTo>
                  <a:cubicBezTo>
                    <a:pt x="4950" y="15412"/>
                    <a:pt x="5087" y="15549"/>
                    <a:pt x="5256" y="15580"/>
                  </a:cubicBezTo>
                  <a:cubicBezTo>
                    <a:pt x="5284" y="15585"/>
                    <a:pt x="5311" y="15588"/>
                    <a:pt x="5338" y="15588"/>
                  </a:cubicBezTo>
                  <a:cubicBezTo>
                    <a:pt x="5601" y="15588"/>
                    <a:pt x="5811" y="15349"/>
                    <a:pt x="5758" y="15075"/>
                  </a:cubicBezTo>
                  <a:cubicBezTo>
                    <a:pt x="5726" y="14907"/>
                    <a:pt x="5589" y="14769"/>
                    <a:pt x="5421" y="14738"/>
                  </a:cubicBezTo>
                  <a:cubicBezTo>
                    <a:pt x="5393" y="14733"/>
                    <a:pt x="5366" y="14731"/>
                    <a:pt x="5339" y="14731"/>
                  </a:cubicBezTo>
                  <a:close/>
                  <a:moveTo>
                    <a:pt x="5339" y="19656"/>
                  </a:moveTo>
                  <a:cubicBezTo>
                    <a:pt x="5076" y="19656"/>
                    <a:pt x="4865" y="19894"/>
                    <a:pt x="4919" y="20168"/>
                  </a:cubicBezTo>
                  <a:cubicBezTo>
                    <a:pt x="4950" y="20336"/>
                    <a:pt x="5087" y="20474"/>
                    <a:pt x="5256" y="20505"/>
                  </a:cubicBezTo>
                  <a:cubicBezTo>
                    <a:pt x="5284" y="20510"/>
                    <a:pt x="5311" y="20513"/>
                    <a:pt x="5338" y="20513"/>
                  </a:cubicBezTo>
                  <a:cubicBezTo>
                    <a:pt x="5601" y="20513"/>
                    <a:pt x="5811" y="20274"/>
                    <a:pt x="5758" y="20000"/>
                  </a:cubicBezTo>
                  <a:cubicBezTo>
                    <a:pt x="5726" y="19835"/>
                    <a:pt x="5589" y="19698"/>
                    <a:pt x="5421" y="19663"/>
                  </a:cubicBezTo>
                  <a:cubicBezTo>
                    <a:pt x="5393" y="19658"/>
                    <a:pt x="5366" y="19656"/>
                    <a:pt x="5339" y="19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9494570" y="2630899"/>
              <a:ext cx="12517" cy="1438648"/>
            </a:xfrm>
            <a:custGeom>
              <a:rect b="b" l="l" r="r" t="t"/>
              <a:pathLst>
                <a:path extrusionOk="0" h="16665" w="145">
                  <a:moveTo>
                    <a:pt x="1" y="0"/>
                  </a:moveTo>
                  <a:lnTo>
                    <a:pt x="1" y="16664"/>
                  </a:lnTo>
                  <a:lnTo>
                    <a:pt x="144" y="1666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9341512" y="1708757"/>
              <a:ext cx="307067" cy="357655"/>
            </a:xfrm>
            <a:custGeom>
              <a:rect b="b" l="l" r="r" t="t"/>
              <a:pathLst>
                <a:path extrusionOk="0" h="4143" w="3557">
                  <a:moveTo>
                    <a:pt x="0" y="0"/>
                  </a:moveTo>
                  <a:lnTo>
                    <a:pt x="0" y="2366"/>
                  </a:lnTo>
                  <a:cubicBezTo>
                    <a:pt x="0" y="3348"/>
                    <a:pt x="798" y="4143"/>
                    <a:pt x="1780" y="4143"/>
                  </a:cubicBezTo>
                  <a:cubicBezTo>
                    <a:pt x="2759" y="4143"/>
                    <a:pt x="3557" y="3348"/>
                    <a:pt x="3557" y="2366"/>
                  </a:cubicBezTo>
                  <a:lnTo>
                    <a:pt x="3557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9399869" y="1722742"/>
              <a:ext cx="248710" cy="155303"/>
            </a:xfrm>
            <a:custGeom>
              <a:rect b="b" l="l" r="r" t="t"/>
              <a:pathLst>
                <a:path extrusionOk="0" h="1799" w="2881">
                  <a:moveTo>
                    <a:pt x="2865" y="0"/>
                  </a:moveTo>
                  <a:lnTo>
                    <a:pt x="2229" y="172"/>
                  </a:lnTo>
                  <a:lnTo>
                    <a:pt x="1" y="842"/>
                  </a:lnTo>
                  <a:cubicBezTo>
                    <a:pt x="1" y="842"/>
                    <a:pt x="590" y="1799"/>
                    <a:pt x="2878" y="1799"/>
                  </a:cubicBezTo>
                  <a:cubicBezTo>
                    <a:pt x="2878" y="1796"/>
                    <a:pt x="2881" y="1793"/>
                    <a:pt x="2881" y="1790"/>
                  </a:cubicBezTo>
                  <a:lnTo>
                    <a:pt x="2881" y="0"/>
                  </a:ln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9142615" y="979037"/>
              <a:ext cx="709439" cy="504239"/>
            </a:xfrm>
            <a:custGeom>
              <a:rect b="b" l="l" r="r" t="t"/>
              <a:pathLst>
                <a:path extrusionOk="0" h="5841" w="8218">
                  <a:moveTo>
                    <a:pt x="4758" y="0"/>
                  </a:moveTo>
                  <a:cubicBezTo>
                    <a:pt x="3488" y="0"/>
                    <a:pt x="2238" y="308"/>
                    <a:pt x="1481" y="941"/>
                  </a:cubicBezTo>
                  <a:cubicBezTo>
                    <a:pt x="1365" y="536"/>
                    <a:pt x="1245" y="315"/>
                    <a:pt x="1140" y="315"/>
                  </a:cubicBezTo>
                  <a:cubicBezTo>
                    <a:pt x="1022" y="315"/>
                    <a:pt x="923" y="593"/>
                    <a:pt x="870" y="1203"/>
                  </a:cubicBezTo>
                  <a:cubicBezTo>
                    <a:pt x="653" y="1137"/>
                    <a:pt x="488" y="1108"/>
                    <a:pt x="374" y="1108"/>
                  </a:cubicBezTo>
                  <a:cubicBezTo>
                    <a:pt x="1" y="1108"/>
                    <a:pt x="161" y="1419"/>
                    <a:pt x="805" y="1798"/>
                  </a:cubicBezTo>
                  <a:cubicBezTo>
                    <a:pt x="228" y="3136"/>
                    <a:pt x="755" y="5495"/>
                    <a:pt x="755" y="5495"/>
                  </a:cubicBezTo>
                  <a:cubicBezTo>
                    <a:pt x="755" y="5495"/>
                    <a:pt x="4776" y="5840"/>
                    <a:pt x="6505" y="5840"/>
                  </a:cubicBezTo>
                  <a:cubicBezTo>
                    <a:pt x="6949" y="5840"/>
                    <a:pt x="7242" y="5818"/>
                    <a:pt x="7276" y="5760"/>
                  </a:cubicBezTo>
                  <a:cubicBezTo>
                    <a:pt x="7441" y="5480"/>
                    <a:pt x="7628" y="3382"/>
                    <a:pt x="7628" y="3382"/>
                  </a:cubicBezTo>
                  <a:cubicBezTo>
                    <a:pt x="7628" y="3382"/>
                    <a:pt x="7625" y="3129"/>
                    <a:pt x="7640" y="2319"/>
                  </a:cubicBezTo>
                  <a:cubicBezTo>
                    <a:pt x="7659" y="1512"/>
                    <a:pt x="7952" y="1269"/>
                    <a:pt x="5973" y="923"/>
                  </a:cubicBezTo>
                  <a:cubicBezTo>
                    <a:pt x="5973" y="923"/>
                    <a:pt x="8217" y="611"/>
                    <a:pt x="6484" y="196"/>
                  </a:cubicBezTo>
                  <a:cubicBezTo>
                    <a:pt x="5936" y="66"/>
                    <a:pt x="5345" y="0"/>
                    <a:pt x="47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9113868" y="1168956"/>
              <a:ext cx="760718" cy="657988"/>
            </a:xfrm>
            <a:custGeom>
              <a:rect b="b" l="l" r="r" t="t"/>
              <a:pathLst>
                <a:path extrusionOk="0" h="7622" w="8812">
                  <a:moveTo>
                    <a:pt x="2332" y="1"/>
                  </a:moveTo>
                  <a:cubicBezTo>
                    <a:pt x="1802" y="568"/>
                    <a:pt x="1562" y="1307"/>
                    <a:pt x="1534" y="2073"/>
                  </a:cubicBezTo>
                  <a:cubicBezTo>
                    <a:pt x="1524" y="2419"/>
                    <a:pt x="1521" y="2800"/>
                    <a:pt x="1540" y="3192"/>
                  </a:cubicBezTo>
                  <a:cubicBezTo>
                    <a:pt x="1377" y="3078"/>
                    <a:pt x="1185" y="3017"/>
                    <a:pt x="995" y="3017"/>
                  </a:cubicBezTo>
                  <a:cubicBezTo>
                    <a:pt x="836" y="3017"/>
                    <a:pt x="678" y="3060"/>
                    <a:pt x="536" y="3149"/>
                  </a:cubicBezTo>
                  <a:cubicBezTo>
                    <a:pt x="112" y="3417"/>
                    <a:pt x="0" y="4003"/>
                    <a:pt x="287" y="4458"/>
                  </a:cubicBezTo>
                  <a:cubicBezTo>
                    <a:pt x="480" y="4761"/>
                    <a:pt x="800" y="4930"/>
                    <a:pt x="1117" y="4930"/>
                  </a:cubicBezTo>
                  <a:cubicBezTo>
                    <a:pt x="1277" y="4930"/>
                    <a:pt x="1436" y="4887"/>
                    <a:pt x="1577" y="4798"/>
                  </a:cubicBezTo>
                  <a:cubicBezTo>
                    <a:pt x="1627" y="4763"/>
                    <a:pt x="1674" y="4726"/>
                    <a:pt x="1718" y="4685"/>
                  </a:cubicBezTo>
                  <a:cubicBezTo>
                    <a:pt x="1867" y="5424"/>
                    <a:pt x="2117" y="6107"/>
                    <a:pt x="2525" y="6581"/>
                  </a:cubicBezTo>
                  <a:cubicBezTo>
                    <a:pt x="3416" y="7622"/>
                    <a:pt x="4408" y="7622"/>
                    <a:pt x="4408" y="7622"/>
                  </a:cubicBezTo>
                  <a:cubicBezTo>
                    <a:pt x="4408" y="7622"/>
                    <a:pt x="5399" y="7622"/>
                    <a:pt x="6290" y="6581"/>
                  </a:cubicBezTo>
                  <a:cubicBezTo>
                    <a:pt x="6695" y="6107"/>
                    <a:pt x="6948" y="5424"/>
                    <a:pt x="7098" y="4685"/>
                  </a:cubicBezTo>
                  <a:cubicBezTo>
                    <a:pt x="7141" y="4726"/>
                    <a:pt x="7188" y="4763"/>
                    <a:pt x="7238" y="4798"/>
                  </a:cubicBezTo>
                  <a:cubicBezTo>
                    <a:pt x="7380" y="4887"/>
                    <a:pt x="7538" y="4930"/>
                    <a:pt x="7698" y="4930"/>
                  </a:cubicBezTo>
                  <a:cubicBezTo>
                    <a:pt x="8015" y="4930"/>
                    <a:pt x="8334" y="4761"/>
                    <a:pt x="8525" y="4458"/>
                  </a:cubicBezTo>
                  <a:cubicBezTo>
                    <a:pt x="8812" y="4003"/>
                    <a:pt x="8703" y="3417"/>
                    <a:pt x="8279" y="3149"/>
                  </a:cubicBezTo>
                  <a:cubicBezTo>
                    <a:pt x="8137" y="3060"/>
                    <a:pt x="7979" y="3017"/>
                    <a:pt x="7820" y="3017"/>
                  </a:cubicBezTo>
                  <a:cubicBezTo>
                    <a:pt x="7629" y="3017"/>
                    <a:pt x="7437" y="3078"/>
                    <a:pt x="7272" y="3192"/>
                  </a:cubicBezTo>
                  <a:cubicBezTo>
                    <a:pt x="7291" y="2800"/>
                    <a:pt x="7291" y="2419"/>
                    <a:pt x="7278" y="2073"/>
                  </a:cubicBezTo>
                  <a:cubicBezTo>
                    <a:pt x="7272" y="1899"/>
                    <a:pt x="7257" y="1727"/>
                    <a:pt x="7229" y="1556"/>
                  </a:cubicBezTo>
                  <a:cubicBezTo>
                    <a:pt x="6652" y="1503"/>
                    <a:pt x="5523" y="1332"/>
                    <a:pt x="4277" y="770"/>
                  </a:cubicBezTo>
                  <a:lnTo>
                    <a:pt x="4277" y="770"/>
                  </a:lnTo>
                  <a:cubicBezTo>
                    <a:pt x="4351" y="955"/>
                    <a:pt x="5552" y="1882"/>
                    <a:pt x="5193" y="1882"/>
                  </a:cubicBezTo>
                  <a:cubicBezTo>
                    <a:pt x="5163" y="1882"/>
                    <a:pt x="5122" y="1875"/>
                    <a:pt x="5068" y="1861"/>
                  </a:cubicBezTo>
                  <a:cubicBezTo>
                    <a:pt x="3688" y="1559"/>
                    <a:pt x="2740" y="530"/>
                    <a:pt x="2332" y="1"/>
                  </a:cubicBezTo>
                  <a:close/>
                </a:path>
              </a:pathLst>
            </a:custGeom>
            <a:solidFill>
              <a:srgbClr val="632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9289284" y="1312258"/>
              <a:ext cx="410228" cy="69925"/>
            </a:xfrm>
            <a:custGeom>
              <a:rect b="b" l="l" r="r" t="t"/>
              <a:pathLst>
                <a:path extrusionOk="0" h="810" w="4752">
                  <a:moveTo>
                    <a:pt x="953" y="0"/>
                  </a:moveTo>
                  <a:cubicBezTo>
                    <a:pt x="461" y="0"/>
                    <a:pt x="0" y="475"/>
                    <a:pt x="81" y="809"/>
                  </a:cubicBezTo>
                  <a:cubicBezTo>
                    <a:pt x="337" y="592"/>
                    <a:pt x="695" y="531"/>
                    <a:pt x="1015" y="531"/>
                  </a:cubicBezTo>
                  <a:cubicBezTo>
                    <a:pt x="1420" y="531"/>
                    <a:pt x="1765" y="628"/>
                    <a:pt x="1765" y="628"/>
                  </a:cubicBezTo>
                  <a:cubicBezTo>
                    <a:pt x="1765" y="628"/>
                    <a:pt x="1515" y="36"/>
                    <a:pt x="1004" y="2"/>
                  </a:cubicBezTo>
                  <a:cubicBezTo>
                    <a:pt x="987" y="1"/>
                    <a:pt x="970" y="0"/>
                    <a:pt x="953" y="0"/>
                  </a:cubicBezTo>
                  <a:close/>
                  <a:moveTo>
                    <a:pt x="3795" y="0"/>
                  </a:moveTo>
                  <a:cubicBezTo>
                    <a:pt x="3778" y="0"/>
                    <a:pt x="3761" y="1"/>
                    <a:pt x="3744" y="2"/>
                  </a:cubicBezTo>
                  <a:cubicBezTo>
                    <a:pt x="3233" y="36"/>
                    <a:pt x="2987" y="628"/>
                    <a:pt x="2987" y="628"/>
                  </a:cubicBezTo>
                  <a:cubicBezTo>
                    <a:pt x="2987" y="628"/>
                    <a:pt x="3331" y="531"/>
                    <a:pt x="3736" y="531"/>
                  </a:cubicBezTo>
                  <a:cubicBezTo>
                    <a:pt x="4056" y="531"/>
                    <a:pt x="4414" y="592"/>
                    <a:pt x="4670" y="809"/>
                  </a:cubicBezTo>
                  <a:cubicBezTo>
                    <a:pt x="4751" y="475"/>
                    <a:pt x="4290" y="0"/>
                    <a:pt x="3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9303269" y="1447187"/>
              <a:ext cx="382172" cy="225056"/>
            </a:xfrm>
            <a:custGeom>
              <a:rect b="b" l="l" r="r" t="t"/>
              <a:pathLst>
                <a:path extrusionOk="0" h="2607" w="4427">
                  <a:moveTo>
                    <a:pt x="652" y="1"/>
                  </a:moveTo>
                  <a:lnTo>
                    <a:pt x="596" y="4"/>
                  </a:lnTo>
                  <a:cubicBezTo>
                    <a:pt x="562" y="10"/>
                    <a:pt x="524" y="13"/>
                    <a:pt x="490" y="19"/>
                  </a:cubicBezTo>
                  <a:cubicBezTo>
                    <a:pt x="456" y="26"/>
                    <a:pt x="418" y="35"/>
                    <a:pt x="384" y="41"/>
                  </a:cubicBezTo>
                  <a:lnTo>
                    <a:pt x="334" y="57"/>
                  </a:lnTo>
                  <a:lnTo>
                    <a:pt x="284" y="75"/>
                  </a:lnTo>
                  <a:cubicBezTo>
                    <a:pt x="250" y="88"/>
                    <a:pt x="216" y="100"/>
                    <a:pt x="184" y="116"/>
                  </a:cubicBezTo>
                  <a:cubicBezTo>
                    <a:pt x="119" y="147"/>
                    <a:pt x="60" y="181"/>
                    <a:pt x="0" y="222"/>
                  </a:cubicBezTo>
                  <a:cubicBezTo>
                    <a:pt x="72" y="213"/>
                    <a:pt x="138" y="197"/>
                    <a:pt x="206" y="184"/>
                  </a:cubicBezTo>
                  <a:cubicBezTo>
                    <a:pt x="241" y="181"/>
                    <a:pt x="275" y="175"/>
                    <a:pt x="306" y="172"/>
                  </a:cubicBezTo>
                  <a:lnTo>
                    <a:pt x="356" y="163"/>
                  </a:lnTo>
                  <a:lnTo>
                    <a:pt x="406" y="160"/>
                  </a:lnTo>
                  <a:cubicBezTo>
                    <a:pt x="440" y="156"/>
                    <a:pt x="471" y="153"/>
                    <a:pt x="505" y="150"/>
                  </a:cubicBezTo>
                  <a:lnTo>
                    <a:pt x="605" y="147"/>
                  </a:lnTo>
                  <a:lnTo>
                    <a:pt x="652" y="147"/>
                  </a:lnTo>
                  <a:lnTo>
                    <a:pt x="702" y="150"/>
                  </a:lnTo>
                  <a:cubicBezTo>
                    <a:pt x="736" y="150"/>
                    <a:pt x="767" y="150"/>
                    <a:pt x="798" y="153"/>
                  </a:cubicBezTo>
                  <a:cubicBezTo>
                    <a:pt x="929" y="166"/>
                    <a:pt x="1057" y="194"/>
                    <a:pt x="1182" y="237"/>
                  </a:cubicBezTo>
                  <a:cubicBezTo>
                    <a:pt x="1310" y="278"/>
                    <a:pt x="1431" y="331"/>
                    <a:pt x="1553" y="403"/>
                  </a:cubicBezTo>
                  <a:cubicBezTo>
                    <a:pt x="1472" y="284"/>
                    <a:pt x="1356" y="194"/>
                    <a:pt x="1229" y="128"/>
                  </a:cubicBezTo>
                  <a:cubicBezTo>
                    <a:pt x="1101" y="63"/>
                    <a:pt x="961" y="19"/>
                    <a:pt x="814" y="7"/>
                  </a:cubicBezTo>
                  <a:cubicBezTo>
                    <a:pt x="780" y="1"/>
                    <a:pt x="742" y="4"/>
                    <a:pt x="705" y="1"/>
                  </a:cubicBezTo>
                  <a:close/>
                  <a:moveTo>
                    <a:pt x="3722" y="1"/>
                  </a:moveTo>
                  <a:cubicBezTo>
                    <a:pt x="3685" y="4"/>
                    <a:pt x="3647" y="1"/>
                    <a:pt x="3613" y="7"/>
                  </a:cubicBezTo>
                  <a:cubicBezTo>
                    <a:pt x="3467" y="19"/>
                    <a:pt x="3326" y="63"/>
                    <a:pt x="3199" y="128"/>
                  </a:cubicBezTo>
                  <a:cubicBezTo>
                    <a:pt x="3071" y="194"/>
                    <a:pt x="2952" y="284"/>
                    <a:pt x="2874" y="403"/>
                  </a:cubicBezTo>
                  <a:cubicBezTo>
                    <a:pt x="2996" y="331"/>
                    <a:pt x="3118" y="278"/>
                    <a:pt x="3242" y="237"/>
                  </a:cubicBezTo>
                  <a:cubicBezTo>
                    <a:pt x="3370" y="194"/>
                    <a:pt x="3498" y="166"/>
                    <a:pt x="3626" y="153"/>
                  </a:cubicBezTo>
                  <a:cubicBezTo>
                    <a:pt x="3660" y="150"/>
                    <a:pt x="3691" y="150"/>
                    <a:pt x="3725" y="150"/>
                  </a:cubicBezTo>
                  <a:lnTo>
                    <a:pt x="3772" y="147"/>
                  </a:lnTo>
                  <a:lnTo>
                    <a:pt x="3822" y="147"/>
                  </a:lnTo>
                  <a:lnTo>
                    <a:pt x="3922" y="150"/>
                  </a:lnTo>
                  <a:cubicBezTo>
                    <a:pt x="3953" y="153"/>
                    <a:pt x="3987" y="156"/>
                    <a:pt x="4021" y="160"/>
                  </a:cubicBezTo>
                  <a:lnTo>
                    <a:pt x="4071" y="163"/>
                  </a:lnTo>
                  <a:lnTo>
                    <a:pt x="4121" y="172"/>
                  </a:lnTo>
                  <a:cubicBezTo>
                    <a:pt x="4152" y="175"/>
                    <a:pt x="4187" y="181"/>
                    <a:pt x="4221" y="184"/>
                  </a:cubicBezTo>
                  <a:cubicBezTo>
                    <a:pt x="4286" y="197"/>
                    <a:pt x="4355" y="213"/>
                    <a:pt x="4427" y="222"/>
                  </a:cubicBezTo>
                  <a:cubicBezTo>
                    <a:pt x="4367" y="181"/>
                    <a:pt x="4305" y="147"/>
                    <a:pt x="4243" y="116"/>
                  </a:cubicBezTo>
                  <a:cubicBezTo>
                    <a:pt x="4208" y="100"/>
                    <a:pt x="4177" y="88"/>
                    <a:pt x="4143" y="75"/>
                  </a:cubicBezTo>
                  <a:lnTo>
                    <a:pt x="4093" y="57"/>
                  </a:lnTo>
                  <a:lnTo>
                    <a:pt x="4040" y="44"/>
                  </a:lnTo>
                  <a:cubicBezTo>
                    <a:pt x="4006" y="35"/>
                    <a:pt x="3972" y="26"/>
                    <a:pt x="3937" y="19"/>
                  </a:cubicBezTo>
                  <a:cubicBezTo>
                    <a:pt x="3900" y="13"/>
                    <a:pt x="3866" y="10"/>
                    <a:pt x="3828" y="4"/>
                  </a:cubicBezTo>
                  <a:lnTo>
                    <a:pt x="3775" y="1"/>
                  </a:lnTo>
                  <a:close/>
                  <a:moveTo>
                    <a:pt x="2357" y="1344"/>
                  </a:moveTo>
                  <a:lnTo>
                    <a:pt x="2357" y="2048"/>
                  </a:lnTo>
                  <a:lnTo>
                    <a:pt x="1911" y="1886"/>
                  </a:lnTo>
                  <a:lnTo>
                    <a:pt x="1886" y="1958"/>
                  </a:lnTo>
                  <a:lnTo>
                    <a:pt x="2432" y="2158"/>
                  </a:lnTo>
                  <a:lnTo>
                    <a:pt x="2432" y="1344"/>
                  </a:lnTo>
                  <a:close/>
                  <a:moveTo>
                    <a:pt x="1169" y="2382"/>
                  </a:moveTo>
                  <a:lnTo>
                    <a:pt x="1144" y="2454"/>
                  </a:lnTo>
                  <a:cubicBezTo>
                    <a:pt x="1472" y="2569"/>
                    <a:pt x="1805" y="2606"/>
                    <a:pt x="2104" y="2606"/>
                  </a:cubicBezTo>
                  <a:cubicBezTo>
                    <a:pt x="2700" y="2606"/>
                    <a:pt x="3158" y="2454"/>
                    <a:pt x="3167" y="2454"/>
                  </a:cubicBezTo>
                  <a:lnTo>
                    <a:pt x="3142" y="2382"/>
                  </a:lnTo>
                  <a:cubicBezTo>
                    <a:pt x="3136" y="2384"/>
                    <a:pt x="2686" y="2532"/>
                    <a:pt x="2105" y="2532"/>
                  </a:cubicBezTo>
                  <a:cubicBezTo>
                    <a:pt x="1813" y="2532"/>
                    <a:pt x="1488" y="2495"/>
                    <a:pt x="1169" y="2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9324506" y="979123"/>
              <a:ext cx="539892" cy="211243"/>
            </a:xfrm>
            <a:custGeom>
              <a:rect b="b" l="l" r="r" t="t"/>
              <a:pathLst>
                <a:path extrusionOk="0" h="2447" w="6254">
                  <a:moveTo>
                    <a:pt x="2655" y="0"/>
                  </a:moveTo>
                  <a:cubicBezTo>
                    <a:pt x="1690" y="0"/>
                    <a:pt x="736" y="178"/>
                    <a:pt x="1" y="541"/>
                  </a:cubicBezTo>
                  <a:cubicBezTo>
                    <a:pt x="340" y="1021"/>
                    <a:pt x="1195" y="2062"/>
                    <a:pt x="2413" y="2374"/>
                  </a:cubicBezTo>
                  <a:cubicBezTo>
                    <a:pt x="2608" y="2424"/>
                    <a:pt x="2751" y="2446"/>
                    <a:pt x="2853" y="2446"/>
                  </a:cubicBezTo>
                  <a:cubicBezTo>
                    <a:pt x="3590" y="2446"/>
                    <a:pt x="2149" y="1286"/>
                    <a:pt x="2148" y="1286"/>
                  </a:cubicBezTo>
                  <a:lnTo>
                    <a:pt x="2148" y="1286"/>
                  </a:lnTo>
                  <a:cubicBezTo>
                    <a:pt x="2149" y="1286"/>
                    <a:pt x="4286" y="2180"/>
                    <a:pt x="6094" y="2180"/>
                  </a:cubicBezTo>
                  <a:cubicBezTo>
                    <a:pt x="6147" y="2180"/>
                    <a:pt x="6201" y="2179"/>
                    <a:pt x="6254" y="2178"/>
                  </a:cubicBezTo>
                  <a:cubicBezTo>
                    <a:pt x="5724" y="1617"/>
                    <a:pt x="4913" y="1105"/>
                    <a:pt x="3866" y="922"/>
                  </a:cubicBezTo>
                  <a:cubicBezTo>
                    <a:pt x="3866" y="922"/>
                    <a:pt x="6110" y="610"/>
                    <a:pt x="4377" y="195"/>
                  </a:cubicBezTo>
                  <a:cubicBezTo>
                    <a:pt x="3830" y="66"/>
                    <a:pt x="3241" y="0"/>
                    <a:pt x="2655" y="0"/>
                  </a:cubicBezTo>
                  <a:close/>
                </a:path>
              </a:pathLst>
            </a:custGeom>
            <a:solidFill>
              <a:srgbClr val="F9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8947257" y="1950903"/>
              <a:ext cx="1107150" cy="1818575"/>
            </a:xfrm>
            <a:custGeom>
              <a:rect b="b" l="l" r="r" t="t"/>
              <a:pathLst>
                <a:path extrusionOk="0" h="21066" w="12825">
                  <a:moveTo>
                    <a:pt x="3972" y="1"/>
                  </a:moveTo>
                  <a:lnTo>
                    <a:pt x="2507" y="739"/>
                  </a:lnTo>
                  <a:cubicBezTo>
                    <a:pt x="2148" y="1578"/>
                    <a:pt x="1724" y="2834"/>
                    <a:pt x="1768" y="4003"/>
                  </a:cubicBezTo>
                  <a:lnTo>
                    <a:pt x="2977" y="4324"/>
                  </a:lnTo>
                  <a:lnTo>
                    <a:pt x="1519" y="5639"/>
                  </a:lnTo>
                  <a:cubicBezTo>
                    <a:pt x="1519" y="5639"/>
                    <a:pt x="2373" y="8700"/>
                    <a:pt x="6356" y="9321"/>
                  </a:cubicBezTo>
                  <a:cubicBezTo>
                    <a:pt x="10340" y="8700"/>
                    <a:pt x="11191" y="5639"/>
                    <a:pt x="11191" y="5639"/>
                  </a:cubicBezTo>
                  <a:lnTo>
                    <a:pt x="9735" y="4324"/>
                  </a:lnTo>
                  <a:lnTo>
                    <a:pt x="10945" y="4003"/>
                  </a:lnTo>
                  <a:cubicBezTo>
                    <a:pt x="10985" y="2834"/>
                    <a:pt x="10561" y="1578"/>
                    <a:pt x="10203" y="739"/>
                  </a:cubicBezTo>
                  <a:lnTo>
                    <a:pt x="8738" y="1"/>
                  </a:lnTo>
                  <a:lnTo>
                    <a:pt x="6356" y="764"/>
                  </a:lnTo>
                  <a:lnTo>
                    <a:pt x="3972" y="1"/>
                  </a:lnTo>
                  <a:close/>
                  <a:moveTo>
                    <a:pt x="7547" y="11524"/>
                  </a:moveTo>
                  <a:lnTo>
                    <a:pt x="7547" y="12525"/>
                  </a:lnTo>
                  <a:lnTo>
                    <a:pt x="11805" y="12525"/>
                  </a:lnTo>
                  <a:lnTo>
                    <a:pt x="11805" y="11524"/>
                  </a:lnTo>
                  <a:close/>
                  <a:moveTo>
                    <a:pt x="3018" y="18023"/>
                  </a:moveTo>
                  <a:cubicBezTo>
                    <a:pt x="3018" y="18023"/>
                    <a:pt x="1562" y="19560"/>
                    <a:pt x="1" y="19782"/>
                  </a:cubicBezTo>
                  <a:lnTo>
                    <a:pt x="19" y="21066"/>
                  </a:lnTo>
                  <a:cubicBezTo>
                    <a:pt x="624" y="20919"/>
                    <a:pt x="1858" y="20514"/>
                    <a:pt x="3018" y="19473"/>
                  </a:cubicBezTo>
                  <a:lnTo>
                    <a:pt x="3018" y="18023"/>
                  </a:lnTo>
                  <a:close/>
                  <a:moveTo>
                    <a:pt x="9807" y="18023"/>
                  </a:moveTo>
                  <a:lnTo>
                    <a:pt x="9807" y="19473"/>
                  </a:lnTo>
                  <a:cubicBezTo>
                    <a:pt x="10970" y="20514"/>
                    <a:pt x="12201" y="20919"/>
                    <a:pt x="12805" y="21066"/>
                  </a:cubicBezTo>
                  <a:lnTo>
                    <a:pt x="12824" y="19782"/>
                  </a:lnTo>
                  <a:cubicBezTo>
                    <a:pt x="11263" y="19560"/>
                    <a:pt x="9807" y="18023"/>
                    <a:pt x="9807" y="18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9231963" y="1950903"/>
              <a:ext cx="527720" cy="804659"/>
            </a:xfrm>
            <a:custGeom>
              <a:rect b="b" l="l" r="r" t="t"/>
              <a:pathLst>
                <a:path extrusionOk="0" h="9321" w="6113">
                  <a:moveTo>
                    <a:pt x="674" y="1"/>
                  </a:moveTo>
                  <a:lnTo>
                    <a:pt x="674" y="1"/>
                  </a:lnTo>
                  <a:cubicBezTo>
                    <a:pt x="674" y="1"/>
                    <a:pt x="1" y="4517"/>
                    <a:pt x="3058" y="9321"/>
                  </a:cubicBezTo>
                  <a:cubicBezTo>
                    <a:pt x="6113" y="4517"/>
                    <a:pt x="5440" y="1"/>
                    <a:pt x="5440" y="1"/>
                  </a:cubicBezTo>
                  <a:lnTo>
                    <a:pt x="5440" y="1"/>
                  </a:lnTo>
                  <a:lnTo>
                    <a:pt x="3058" y="76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9290061" y="1877957"/>
              <a:ext cx="411523" cy="283500"/>
            </a:xfrm>
            <a:custGeom>
              <a:rect b="b" l="l" r="r" t="t"/>
              <a:pathLst>
                <a:path extrusionOk="0" h="3284" w="4767">
                  <a:moveTo>
                    <a:pt x="596" y="1"/>
                  </a:moveTo>
                  <a:lnTo>
                    <a:pt x="1" y="846"/>
                  </a:lnTo>
                  <a:lnTo>
                    <a:pt x="518" y="3283"/>
                  </a:lnTo>
                  <a:lnTo>
                    <a:pt x="2385" y="1609"/>
                  </a:lnTo>
                  <a:lnTo>
                    <a:pt x="596" y="1"/>
                  </a:lnTo>
                  <a:close/>
                  <a:moveTo>
                    <a:pt x="4153" y="1"/>
                  </a:moveTo>
                  <a:lnTo>
                    <a:pt x="2385" y="1609"/>
                  </a:lnTo>
                  <a:lnTo>
                    <a:pt x="4252" y="3283"/>
                  </a:lnTo>
                  <a:lnTo>
                    <a:pt x="4767" y="846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9392100" y="2016857"/>
              <a:ext cx="207531" cy="738704"/>
            </a:xfrm>
            <a:custGeom>
              <a:rect b="b" l="l" r="r" t="t"/>
              <a:pathLst>
                <a:path extrusionOk="0" h="8557" w="2404">
                  <a:moveTo>
                    <a:pt x="1210" y="2017"/>
                  </a:moveTo>
                  <a:lnTo>
                    <a:pt x="1203" y="2058"/>
                  </a:lnTo>
                  <a:lnTo>
                    <a:pt x="1194" y="2017"/>
                  </a:lnTo>
                  <a:close/>
                  <a:moveTo>
                    <a:pt x="1188" y="0"/>
                  </a:moveTo>
                  <a:lnTo>
                    <a:pt x="1188" y="16"/>
                  </a:lnTo>
                  <a:lnTo>
                    <a:pt x="265" y="839"/>
                  </a:lnTo>
                  <a:lnTo>
                    <a:pt x="505" y="2017"/>
                  </a:lnTo>
                  <a:cubicBezTo>
                    <a:pt x="505" y="2017"/>
                    <a:pt x="97" y="3498"/>
                    <a:pt x="0" y="6281"/>
                  </a:cubicBezTo>
                  <a:cubicBezTo>
                    <a:pt x="315" y="7020"/>
                    <a:pt x="711" y="7784"/>
                    <a:pt x="1203" y="8557"/>
                  </a:cubicBezTo>
                  <a:cubicBezTo>
                    <a:pt x="1693" y="7784"/>
                    <a:pt x="2089" y="7020"/>
                    <a:pt x="2403" y="6281"/>
                  </a:cubicBezTo>
                  <a:cubicBezTo>
                    <a:pt x="2307" y="3498"/>
                    <a:pt x="1898" y="2017"/>
                    <a:pt x="1898" y="2017"/>
                  </a:cubicBezTo>
                  <a:lnTo>
                    <a:pt x="1883" y="2017"/>
                  </a:lnTo>
                  <a:lnTo>
                    <a:pt x="2123" y="839"/>
                  </a:lnTo>
                  <a:lnTo>
                    <a:pt x="1203" y="16"/>
                  </a:lnTo>
                  <a:lnTo>
                    <a:pt x="1203" y="0"/>
                  </a:lnTo>
                  <a:lnTo>
                    <a:pt x="1194" y="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9061381" y="860424"/>
              <a:ext cx="879159" cy="408156"/>
            </a:xfrm>
            <a:custGeom>
              <a:rect b="b" l="l" r="r" t="t"/>
              <a:pathLst>
                <a:path extrusionOk="0" h="4728" w="10184">
                  <a:moveTo>
                    <a:pt x="4973" y="0"/>
                  </a:moveTo>
                  <a:cubicBezTo>
                    <a:pt x="4602" y="0"/>
                    <a:pt x="3431" y="56"/>
                    <a:pt x="2522" y="716"/>
                  </a:cubicBezTo>
                  <a:cubicBezTo>
                    <a:pt x="1428" y="1508"/>
                    <a:pt x="1141" y="1558"/>
                    <a:pt x="571" y="1907"/>
                  </a:cubicBezTo>
                  <a:cubicBezTo>
                    <a:pt x="0" y="2253"/>
                    <a:pt x="524" y="4173"/>
                    <a:pt x="1459" y="4728"/>
                  </a:cubicBezTo>
                  <a:lnTo>
                    <a:pt x="5090" y="4538"/>
                  </a:lnTo>
                  <a:lnTo>
                    <a:pt x="8725" y="4728"/>
                  </a:lnTo>
                  <a:cubicBezTo>
                    <a:pt x="9660" y="4173"/>
                    <a:pt x="10184" y="2253"/>
                    <a:pt x="9613" y="1907"/>
                  </a:cubicBezTo>
                  <a:cubicBezTo>
                    <a:pt x="9040" y="1558"/>
                    <a:pt x="8756" y="1508"/>
                    <a:pt x="7662" y="716"/>
                  </a:cubicBezTo>
                  <a:cubicBezTo>
                    <a:pt x="6751" y="56"/>
                    <a:pt x="5579" y="0"/>
                    <a:pt x="5208" y="0"/>
                  </a:cubicBezTo>
                  <a:cubicBezTo>
                    <a:pt x="5133" y="0"/>
                    <a:pt x="5090" y="2"/>
                    <a:pt x="5090" y="2"/>
                  </a:cubicBezTo>
                  <a:cubicBezTo>
                    <a:pt x="5090" y="2"/>
                    <a:pt x="5048" y="0"/>
                    <a:pt x="4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9530913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" y="1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2" y="365"/>
                    <a:pt x="2553" y="284"/>
                    <a:pt x="2553" y="181"/>
                  </a:cubicBezTo>
                  <a:cubicBezTo>
                    <a:pt x="2553" y="82"/>
                    <a:pt x="2472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9502080" y="1060529"/>
              <a:ext cx="220739" cy="31596"/>
            </a:xfrm>
            <a:custGeom>
              <a:rect b="b" l="l" r="r" t="t"/>
              <a:pathLst>
                <a:path extrusionOk="0" h="366" w="2557">
                  <a:moveTo>
                    <a:pt x="1" y="0"/>
                  </a:moveTo>
                  <a:lnTo>
                    <a:pt x="1" y="365"/>
                  </a:lnTo>
                  <a:lnTo>
                    <a:pt x="2373" y="365"/>
                  </a:lnTo>
                  <a:cubicBezTo>
                    <a:pt x="2473" y="365"/>
                    <a:pt x="2557" y="284"/>
                    <a:pt x="2557" y="181"/>
                  </a:cubicBezTo>
                  <a:cubicBezTo>
                    <a:pt x="2557" y="81"/>
                    <a:pt x="2473" y="0"/>
                    <a:pt x="2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9502080" y="1092039"/>
              <a:ext cx="189316" cy="31510"/>
            </a:xfrm>
            <a:custGeom>
              <a:rect b="b" l="l" r="r" t="t"/>
              <a:pathLst>
                <a:path extrusionOk="0" h="365" w="2193">
                  <a:moveTo>
                    <a:pt x="1" y="0"/>
                  </a:moveTo>
                  <a:lnTo>
                    <a:pt x="1" y="365"/>
                  </a:lnTo>
                  <a:lnTo>
                    <a:pt x="2008" y="365"/>
                  </a:lnTo>
                  <a:cubicBezTo>
                    <a:pt x="2108" y="365"/>
                    <a:pt x="2192" y="284"/>
                    <a:pt x="2192" y="181"/>
                  </a:cubicBezTo>
                  <a:cubicBezTo>
                    <a:pt x="2192" y="81"/>
                    <a:pt x="2108" y="0"/>
                    <a:pt x="2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9250264" y="1029020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1" y="1"/>
                  </a:moveTo>
                  <a:cubicBezTo>
                    <a:pt x="81" y="1"/>
                    <a:pt x="0" y="82"/>
                    <a:pt x="0" y="181"/>
                  </a:cubicBezTo>
                  <a:cubicBezTo>
                    <a:pt x="0" y="284"/>
                    <a:pt x="81" y="365"/>
                    <a:pt x="181" y="365"/>
                  </a:cubicBezTo>
                  <a:lnTo>
                    <a:pt x="2553" y="3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9279011" y="1060529"/>
              <a:ext cx="220480" cy="31596"/>
            </a:xfrm>
            <a:custGeom>
              <a:rect b="b" l="l" r="r" t="t"/>
              <a:pathLst>
                <a:path extrusionOk="0" h="366" w="2554">
                  <a:moveTo>
                    <a:pt x="182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2" y="365"/>
                  </a:cubicBezTo>
                  <a:lnTo>
                    <a:pt x="2554" y="365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9310521" y="1092039"/>
              <a:ext cx="188971" cy="31510"/>
            </a:xfrm>
            <a:custGeom>
              <a:rect b="b" l="l" r="r" t="t"/>
              <a:pathLst>
                <a:path extrusionOk="0" h="365" w="2189">
                  <a:moveTo>
                    <a:pt x="181" y="0"/>
                  </a:moveTo>
                  <a:cubicBezTo>
                    <a:pt x="82" y="0"/>
                    <a:pt x="1" y="81"/>
                    <a:pt x="1" y="181"/>
                  </a:cubicBezTo>
                  <a:cubicBezTo>
                    <a:pt x="1" y="284"/>
                    <a:pt x="82" y="365"/>
                    <a:pt x="181" y="365"/>
                  </a:cubicBezTo>
                  <a:lnTo>
                    <a:pt x="2189" y="36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9433278" y="1008302"/>
              <a:ext cx="132944" cy="133031"/>
            </a:xfrm>
            <a:custGeom>
              <a:rect b="b" l="l" r="r" t="t"/>
              <a:pathLst>
                <a:path extrusionOk="0" h="1541" w="1540">
                  <a:moveTo>
                    <a:pt x="770" y="1"/>
                  </a:moveTo>
                  <a:cubicBezTo>
                    <a:pt x="343" y="1"/>
                    <a:pt x="0" y="347"/>
                    <a:pt x="0" y="771"/>
                  </a:cubicBezTo>
                  <a:cubicBezTo>
                    <a:pt x="0" y="1198"/>
                    <a:pt x="343" y="1540"/>
                    <a:pt x="770" y="1540"/>
                  </a:cubicBezTo>
                  <a:cubicBezTo>
                    <a:pt x="1194" y="1540"/>
                    <a:pt x="1540" y="1198"/>
                    <a:pt x="1540" y="771"/>
                  </a:cubicBezTo>
                  <a:cubicBezTo>
                    <a:pt x="1540" y="347"/>
                    <a:pt x="119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9187332" y="1202364"/>
              <a:ext cx="627256" cy="92457"/>
            </a:xfrm>
            <a:custGeom>
              <a:rect b="b" l="l" r="r" t="t"/>
              <a:pathLst>
                <a:path extrusionOk="0" h="1071" w="7266">
                  <a:moveTo>
                    <a:pt x="3572" y="1"/>
                  </a:moveTo>
                  <a:cubicBezTo>
                    <a:pt x="2382" y="1"/>
                    <a:pt x="1095" y="201"/>
                    <a:pt x="0" y="767"/>
                  </a:cubicBezTo>
                  <a:cubicBezTo>
                    <a:pt x="0" y="767"/>
                    <a:pt x="1579" y="1070"/>
                    <a:pt x="3732" y="1070"/>
                  </a:cubicBezTo>
                  <a:cubicBezTo>
                    <a:pt x="4809" y="1070"/>
                    <a:pt x="6028" y="994"/>
                    <a:pt x="7266" y="767"/>
                  </a:cubicBezTo>
                  <a:cubicBezTo>
                    <a:pt x="6842" y="428"/>
                    <a:pt x="5311" y="1"/>
                    <a:pt x="3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9291183" y="1512881"/>
              <a:ext cx="406344" cy="72429"/>
            </a:xfrm>
            <a:custGeom>
              <a:rect b="b" l="l" r="r" t="t"/>
              <a:pathLst>
                <a:path extrusionOk="0" h="839" w="4707">
                  <a:moveTo>
                    <a:pt x="767" y="0"/>
                  </a:moveTo>
                  <a:cubicBezTo>
                    <a:pt x="343" y="0"/>
                    <a:pt x="0" y="187"/>
                    <a:pt x="0" y="421"/>
                  </a:cubicBezTo>
                  <a:cubicBezTo>
                    <a:pt x="0" y="652"/>
                    <a:pt x="343" y="839"/>
                    <a:pt x="767" y="839"/>
                  </a:cubicBezTo>
                  <a:cubicBezTo>
                    <a:pt x="1191" y="839"/>
                    <a:pt x="1537" y="652"/>
                    <a:pt x="1537" y="421"/>
                  </a:cubicBezTo>
                  <a:cubicBezTo>
                    <a:pt x="1537" y="187"/>
                    <a:pt x="1191" y="0"/>
                    <a:pt x="767" y="0"/>
                  </a:cubicBezTo>
                  <a:close/>
                  <a:moveTo>
                    <a:pt x="3937" y="0"/>
                  </a:moveTo>
                  <a:cubicBezTo>
                    <a:pt x="3513" y="0"/>
                    <a:pt x="3170" y="187"/>
                    <a:pt x="3170" y="421"/>
                  </a:cubicBezTo>
                  <a:cubicBezTo>
                    <a:pt x="3170" y="652"/>
                    <a:pt x="3513" y="839"/>
                    <a:pt x="3937" y="839"/>
                  </a:cubicBezTo>
                  <a:cubicBezTo>
                    <a:pt x="4361" y="839"/>
                    <a:pt x="4707" y="652"/>
                    <a:pt x="4707" y="421"/>
                  </a:cubicBezTo>
                  <a:cubicBezTo>
                    <a:pt x="4707" y="187"/>
                    <a:pt x="4361" y="0"/>
                    <a:pt x="3937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/>
          <p:nvPr>
            <p:ph type="title"/>
          </p:nvPr>
        </p:nvSpPr>
        <p:spPr>
          <a:xfrm>
            <a:off x="720000" y="66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</a:t>
            </a:r>
            <a:endParaRPr/>
          </a:p>
        </p:txBody>
      </p:sp>
      <p:sp>
        <p:nvSpPr>
          <p:cNvPr id="783" name="Google Shape;783;p37"/>
          <p:cNvSpPr txBox="1"/>
          <p:nvPr>
            <p:ph idx="1" type="subTitle"/>
          </p:nvPr>
        </p:nvSpPr>
        <p:spPr>
          <a:xfrm>
            <a:off x="902025" y="1544400"/>
            <a:ext cx="70728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Montserrat"/>
              <a:buChar char="●"/>
            </a:pPr>
            <a:r>
              <a:rPr lang="en" sz="1500"/>
              <a:t>Airline Passenger Satisfaction : Kaggle Dataset</a:t>
            </a:r>
            <a:endParaRPr sz="15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Montserrat"/>
              <a:buChar char="●"/>
            </a:pPr>
            <a:r>
              <a:rPr lang="en" sz="1500"/>
              <a:t>This dataset contains an airline passenger satisfaction survey.</a:t>
            </a:r>
            <a:endParaRPr sz="15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Montserrat"/>
              <a:buChar char="●"/>
            </a:pPr>
            <a:r>
              <a:rPr lang="en" sz="1500"/>
              <a:t>Published by : TJ Klein</a:t>
            </a:r>
            <a:endParaRPr sz="15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Montserrat"/>
              <a:buChar char="●"/>
            </a:pPr>
            <a:r>
              <a:rPr lang="en" sz="1500"/>
              <a:t>Source: https://www.kaggle.com/datasets/teejmahal20/airline-passenger-satisfaction?select=train.csv</a:t>
            </a:r>
            <a:endParaRPr sz="1500" u="sng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8"/>
          <p:cNvSpPr txBox="1"/>
          <p:nvPr>
            <p:ph type="title"/>
          </p:nvPr>
        </p:nvSpPr>
        <p:spPr>
          <a:xfrm>
            <a:off x="720000" y="418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</a:t>
            </a:r>
            <a:r>
              <a:rPr lang="en"/>
              <a:t>iption of </a:t>
            </a:r>
            <a:r>
              <a:rPr lang="en"/>
              <a:t>Data</a:t>
            </a:r>
            <a:endParaRPr/>
          </a:p>
        </p:txBody>
      </p:sp>
      <p:sp>
        <p:nvSpPr>
          <p:cNvPr id="789" name="Google Shape;789;p38"/>
          <p:cNvSpPr txBox="1"/>
          <p:nvPr>
            <p:ph idx="1" type="subTitle"/>
          </p:nvPr>
        </p:nvSpPr>
        <p:spPr>
          <a:xfrm>
            <a:off x="902025" y="1097125"/>
            <a:ext cx="78438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Gender: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Gender of the passengers (Female, Male)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Customer Type: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type (Loyal customer, disloyal customer)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Age: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The actual age of the passengers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Type of Travel: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Purpose of the flight of the passengers (Personal Travel, Business Travel)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Class: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Travel class in the plane of the passengers (Business, Eco, Eco Plus)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Flight distance: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The flight distance of this journey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Inflight wifi service: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the inflight wifi service (0:Not Applicable;1-5)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Departure/Arrival time convenient: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Departure/Arrival time convenient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Ease of Online booking: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online booking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Gate location: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Gate location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Food and drink: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Food and drink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Online boarding:</a:t>
            </a:r>
            <a:r>
              <a:rPr lang="en" sz="1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Satisfaction level of online boarding</a:t>
            </a:r>
            <a:endParaRPr sz="1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ivate Jet Pilot Training Workshop by Slidesgo">
  <a:themeElements>
    <a:clrScheme name="Simple Light">
      <a:dk1>
        <a:srgbClr val="1792AF"/>
      </a:dk1>
      <a:lt1>
        <a:srgbClr val="FFFFFF"/>
      </a:lt1>
      <a:dk2>
        <a:srgbClr val="063447"/>
      </a:dk2>
      <a:lt2>
        <a:srgbClr val="17577A"/>
      </a:lt2>
      <a:accent1>
        <a:srgbClr val="D6AE3E"/>
      </a:accent1>
      <a:accent2>
        <a:srgbClr val="5AB3E9"/>
      </a:accent2>
      <a:accent3>
        <a:srgbClr val="600E00"/>
      </a:accent3>
      <a:accent4>
        <a:srgbClr val="0A2A35"/>
      </a:accent4>
      <a:accent5>
        <a:srgbClr val="C3C4C5"/>
      </a:accent5>
      <a:accent6>
        <a:srgbClr val="999A9B"/>
      </a:accent6>
      <a:hlink>
        <a:srgbClr val="1043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