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Epilogue" panose="020B0604020202020204" charset="0"/>
      <p:regular r:id="rId13"/>
    </p:embeddedFont>
    <p:embeddedFont>
      <p:font typeface="Fraunce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768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68040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Treasure Hunt AI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                                                                      -guided by Manisha </a:t>
            </a:r>
            <a:r>
              <a:rPr lang="en-US" sz="1750" dirty="0" err="1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Divate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907" y="460296"/>
            <a:ext cx="4185047" cy="523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Test Cases</a:t>
            </a:r>
            <a:endParaRPr lang="en-US" sz="3250" dirty="0"/>
          </a:p>
        </p:txBody>
      </p:sp>
      <p:sp>
        <p:nvSpPr>
          <p:cNvPr id="3" name="Shape 1"/>
          <p:cNvSpPr/>
          <p:nvPr/>
        </p:nvSpPr>
        <p:spPr>
          <a:xfrm>
            <a:off x="585907" y="1569244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4" name="Shape 2"/>
          <p:cNvSpPr/>
          <p:nvPr/>
        </p:nvSpPr>
        <p:spPr>
          <a:xfrm>
            <a:off x="585907" y="1546384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5" name="Shape 3"/>
          <p:cNvSpPr/>
          <p:nvPr/>
        </p:nvSpPr>
        <p:spPr>
          <a:xfrm>
            <a:off x="3657600" y="1318141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6" name="Text 4"/>
          <p:cNvSpPr/>
          <p:nvPr/>
        </p:nvSpPr>
        <p:spPr>
          <a:xfrm>
            <a:off x="3808214" y="1443633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76168" y="1987748"/>
            <a:ext cx="2303621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TC1: Treasure Distance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76168" y="2349698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Not too close to agents.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398901" y="1569244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10" name="Shape 8"/>
          <p:cNvSpPr/>
          <p:nvPr/>
        </p:nvSpPr>
        <p:spPr>
          <a:xfrm>
            <a:off x="7398901" y="1546384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11" name="Shape 9"/>
          <p:cNvSpPr/>
          <p:nvPr/>
        </p:nvSpPr>
        <p:spPr>
          <a:xfrm>
            <a:off x="10470594" y="1318141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12" name="Text 10"/>
          <p:cNvSpPr/>
          <p:nvPr/>
        </p:nvSpPr>
        <p:spPr>
          <a:xfrm>
            <a:off x="10621208" y="1443633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89163" y="1987748"/>
            <a:ext cx="2207181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TC2: Agent Movement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7589163" y="2349698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Agent moves successfully.</a:t>
            </a:r>
            <a:endParaRPr lang="en-US" sz="1300" dirty="0"/>
          </a:p>
        </p:txBody>
      </p:sp>
      <p:sp>
        <p:nvSpPr>
          <p:cNvPr id="15" name="Shape 13"/>
          <p:cNvSpPr/>
          <p:nvPr/>
        </p:nvSpPr>
        <p:spPr>
          <a:xfrm>
            <a:off x="585907" y="3226237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16" name="Shape 14"/>
          <p:cNvSpPr/>
          <p:nvPr/>
        </p:nvSpPr>
        <p:spPr>
          <a:xfrm>
            <a:off x="585907" y="3203377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17" name="Shape 15"/>
          <p:cNvSpPr/>
          <p:nvPr/>
        </p:nvSpPr>
        <p:spPr>
          <a:xfrm>
            <a:off x="3657600" y="2975134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18" name="Text 16"/>
          <p:cNvSpPr/>
          <p:nvPr/>
        </p:nvSpPr>
        <p:spPr>
          <a:xfrm>
            <a:off x="3808214" y="3100626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76168" y="3644741"/>
            <a:ext cx="2413754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TC3: Blocked Movement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776168" y="4006691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Movement blocked by obstacle/agent.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7398901" y="3226237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22" name="Shape 20"/>
          <p:cNvSpPr/>
          <p:nvPr/>
        </p:nvSpPr>
        <p:spPr>
          <a:xfrm>
            <a:off x="7398901" y="3203377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23" name="Shape 21"/>
          <p:cNvSpPr/>
          <p:nvPr/>
        </p:nvSpPr>
        <p:spPr>
          <a:xfrm>
            <a:off x="10470594" y="2975134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24" name="Text 22"/>
          <p:cNvSpPr/>
          <p:nvPr/>
        </p:nvSpPr>
        <p:spPr>
          <a:xfrm>
            <a:off x="10621208" y="3100626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7589163" y="3644741"/>
            <a:ext cx="2493407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TC4: Obstacle Placement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7589163" y="4006691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Obstacle placed adjacent to agent.</a:t>
            </a:r>
            <a:endParaRPr lang="en-US" sz="1300" dirty="0"/>
          </a:p>
        </p:txBody>
      </p:sp>
      <p:sp>
        <p:nvSpPr>
          <p:cNvPr id="27" name="Shape 25"/>
          <p:cNvSpPr/>
          <p:nvPr/>
        </p:nvSpPr>
        <p:spPr>
          <a:xfrm>
            <a:off x="585907" y="4883229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28" name="Shape 26"/>
          <p:cNvSpPr/>
          <p:nvPr/>
        </p:nvSpPr>
        <p:spPr>
          <a:xfrm>
            <a:off x="585907" y="4860369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29" name="Shape 27"/>
          <p:cNvSpPr/>
          <p:nvPr/>
        </p:nvSpPr>
        <p:spPr>
          <a:xfrm>
            <a:off x="3657600" y="4632127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30" name="Text 28"/>
          <p:cNvSpPr/>
          <p:nvPr/>
        </p:nvSpPr>
        <p:spPr>
          <a:xfrm>
            <a:off x="3808214" y="4757618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5</a:t>
            </a:r>
            <a:endParaRPr lang="en-US" sz="1550" dirty="0"/>
          </a:p>
        </p:txBody>
      </p:sp>
      <p:sp>
        <p:nvSpPr>
          <p:cNvPr id="31" name="Text 29"/>
          <p:cNvSpPr/>
          <p:nvPr/>
        </p:nvSpPr>
        <p:spPr>
          <a:xfrm>
            <a:off x="776168" y="5301734"/>
            <a:ext cx="2708315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TC5: Auto-Move Clear Path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776168" y="5663684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Agent moves one step towards treasure.</a:t>
            </a:r>
            <a:endParaRPr lang="en-US" sz="1300" dirty="0"/>
          </a:p>
        </p:txBody>
      </p:sp>
      <p:sp>
        <p:nvSpPr>
          <p:cNvPr id="33" name="Shape 31"/>
          <p:cNvSpPr/>
          <p:nvPr/>
        </p:nvSpPr>
        <p:spPr>
          <a:xfrm>
            <a:off x="7398901" y="4883229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34" name="Shape 32"/>
          <p:cNvSpPr/>
          <p:nvPr/>
        </p:nvSpPr>
        <p:spPr>
          <a:xfrm>
            <a:off x="7398901" y="4860369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35" name="Shape 33"/>
          <p:cNvSpPr/>
          <p:nvPr/>
        </p:nvSpPr>
        <p:spPr>
          <a:xfrm>
            <a:off x="10470594" y="4632127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36" name="Text 34"/>
          <p:cNvSpPr/>
          <p:nvPr/>
        </p:nvSpPr>
        <p:spPr>
          <a:xfrm>
            <a:off x="10621208" y="4757618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6</a:t>
            </a:r>
            <a:endParaRPr lang="en-US" sz="1550" dirty="0"/>
          </a:p>
        </p:txBody>
      </p:sp>
      <p:sp>
        <p:nvSpPr>
          <p:cNvPr id="37" name="Text 35"/>
          <p:cNvSpPr/>
          <p:nvPr/>
        </p:nvSpPr>
        <p:spPr>
          <a:xfrm>
            <a:off x="7589163" y="5301734"/>
            <a:ext cx="2465665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TC6: Auto-Move No Path</a:t>
            </a:r>
            <a:endParaRPr lang="en-US" sz="1600" dirty="0"/>
          </a:p>
        </p:txBody>
      </p:sp>
      <p:sp>
        <p:nvSpPr>
          <p:cNvPr id="38" name="Text 36"/>
          <p:cNvSpPr/>
          <p:nvPr/>
        </p:nvSpPr>
        <p:spPr>
          <a:xfrm>
            <a:off x="7589163" y="5663684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Agent stays in place.</a:t>
            </a:r>
            <a:endParaRPr lang="en-US" sz="1300" dirty="0"/>
          </a:p>
        </p:txBody>
      </p:sp>
      <p:sp>
        <p:nvSpPr>
          <p:cNvPr id="39" name="Shape 37"/>
          <p:cNvSpPr/>
          <p:nvPr/>
        </p:nvSpPr>
        <p:spPr>
          <a:xfrm>
            <a:off x="585907" y="6540222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40" name="Shape 38"/>
          <p:cNvSpPr/>
          <p:nvPr/>
        </p:nvSpPr>
        <p:spPr>
          <a:xfrm>
            <a:off x="585907" y="6517362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41" name="Shape 39"/>
          <p:cNvSpPr/>
          <p:nvPr/>
        </p:nvSpPr>
        <p:spPr>
          <a:xfrm>
            <a:off x="3657600" y="6289119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42" name="Text 40"/>
          <p:cNvSpPr/>
          <p:nvPr/>
        </p:nvSpPr>
        <p:spPr>
          <a:xfrm>
            <a:off x="3808214" y="6414611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7</a:t>
            </a:r>
            <a:endParaRPr lang="en-US" sz="1550" dirty="0"/>
          </a:p>
        </p:txBody>
      </p:sp>
      <p:sp>
        <p:nvSpPr>
          <p:cNvPr id="43" name="Text 41"/>
          <p:cNvSpPr/>
          <p:nvPr/>
        </p:nvSpPr>
        <p:spPr>
          <a:xfrm>
            <a:off x="776168" y="6958727"/>
            <a:ext cx="2322790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TC7: Simultaneous Win</a:t>
            </a:r>
            <a:endParaRPr lang="en-US" sz="1600" dirty="0"/>
          </a:p>
        </p:txBody>
      </p:sp>
      <p:sp>
        <p:nvSpPr>
          <p:cNvPr id="44" name="Text 42"/>
          <p:cNvSpPr/>
          <p:nvPr/>
        </p:nvSpPr>
        <p:spPr>
          <a:xfrm>
            <a:off x="776168" y="7320677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Game ends, both reached.</a:t>
            </a:r>
            <a:endParaRPr lang="en-US" sz="1300" dirty="0"/>
          </a:p>
        </p:txBody>
      </p:sp>
      <p:sp>
        <p:nvSpPr>
          <p:cNvPr id="45" name="Shape 43"/>
          <p:cNvSpPr/>
          <p:nvPr/>
        </p:nvSpPr>
        <p:spPr>
          <a:xfrm>
            <a:off x="7398901" y="6540222"/>
            <a:ext cx="6645593" cy="1238488"/>
          </a:xfrm>
          <a:prstGeom prst="roundRect">
            <a:avLst>
              <a:gd name="adj" fmla="val 8860"/>
            </a:avLst>
          </a:prstGeom>
          <a:solidFill>
            <a:srgbClr val="080E26"/>
          </a:solidFill>
          <a:ln/>
        </p:spPr>
      </p:sp>
      <p:sp>
        <p:nvSpPr>
          <p:cNvPr id="46" name="Shape 44"/>
          <p:cNvSpPr/>
          <p:nvPr/>
        </p:nvSpPr>
        <p:spPr>
          <a:xfrm>
            <a:off x="7398901" y="6517362"/>
            <a:ext cx="6645593" cy="91440"/>
          </a:xfrm>
          <a:prstGeom prst="roundRect">
            <a:avLst>
              <a:gd name="adj" fmla="val 76891"/>
            </a:avLst>
          </a:prstGeom>
          <a:solidFill>
            <a:srgbClr val="8C98CA"/>
          </a:solidFill>
          <a:ln/>
        </p:spPr>
      </p:sp>
      <p:sp>
        <p:nvSpPr>
          <p:cNvPr id="47" name="Shape 45"/>
          <p:cNvSpPr/>
          <p:nvPr/>
        </p:nvSpPr>
        <p:spPr>
          <a:xfrm>
            <a:off x="10470594" y="6289119"/>
            <a:ext cx="502206" cy="502206"/>
          </a:xfrm>
          <a:prstGeom prst="roundRect">
            <a:avLst>
              <a:gd name="adj" fmla="val 182077"/>
            </a:avLst>
          </a:prstGeom>
          <a:solidFill>
            <a:srgbClr val="8C98CA"/>
          </a:solidFill>
          <a:ln/>
        </p:spPr>
      </p:sp>
      <p:sp>
        <p:nvSpPr>
          <p:cNvPr id="48" name="Text 46"/>
          <p:cNvSpPr/>
          <p:nvPr/>
        </p:nvSpPr>
        <p:spPr>
          <a:xfrm>
            <a:off x="10621208" y="6414611"/>
            <a:ext cx="200858" cy="251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8</a:t>
            </a:r>
            <a:endParaRPr lang="en-US" sz="1550" dirty="0"/>
          </a:p>
        </p:txBody>
      </p:sp>
      <p:sp>
        <p:nvSpPr>
          <p:cNvPr id="49" name="Text 47"/>
          <p:cNvSpPr/>
          <p:nvPr/>
        </p:nvSpPr>
        <p:spPr>
          <a:xfrm>
            <a:off x="7589163" y="6958727"/>
            <a:ext cx="2092523" cy="261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TC8: Out of Bounds</a:t>
            </a:r>
            <a:endParaRPr lang="en-US" sz="1600" dirty="0"/>
          </a:p>
        </p:txBody>
      </p:sp>
      <p:sp>
        <p:nvSpPr>
          <p:cNvPr id="50" name="Text 48"/>
          <p:cNvSpPr/>
          <p:nvPr/>
        </p:nvSpPr>
        <p:spPr>
          <a:xfrm>
            <a:off x="7589163" y="7320677"/>
            <a:ext cx="6265069" cy="267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Movement prevented.</a:t>
            </a:r>
            <a:endParaRPr lang="en-US" sz="13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98813AB-842C-6FF2-4803-314176A34D08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618065"/>
            <a:ext cx="93852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DEV-53003230073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793790" y="3347273"/>
            <a:ext cx="93852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KASAK-53003230071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4035385"/>
            <a:ext cx="93852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HETVI-53003230067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93790" y="4744045"/>
            <a:ext cx="93852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SRUSHTI-53003230097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793790" y="5452705"/>
            <a:ext cx="93852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073FD-F845-A8D5-2698-E1B0C9214429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91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215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Reach the treasure first, navigating obstacles and opponent moves.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3310" y="4139565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6" name="Text 4"/>
          <p:cNvSpPr/>
          <p:nvPr/>
        </p:nvSpPr>
        <p:spPr>
          <a:xfrm>
            <a:off x="1142524" y="4396859"/>
            <a:ext cx="29048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Interactive Gameplay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42524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Manual navigation and obstacle placement.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86482" y="4139565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0" name="Text 8"/>
          <p:cNvSpPr/>
          <p:nvPr/>
        </p:nvSpPr>
        <p:spPr>
          <a:xfrm>
            <a:off x="5565696" y="4396859"/>
            <a:ext cx="3052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AI-Assisted Movement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565696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BFS pathfinding for shortest path.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4139565"/>
            <a:ext cx="4196358" cy="1730812"/>
          </a:xfrm>
          <a:prstGeom prst="roundRect">
            <a:avLst>
              <a:gd name="adj" fmla="val 8453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9609653" y="4139565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4" name="Text 12"/>
          <p:cNvSpPr/>
          <p:nvPr/>
        </p:nvSpPr>
        <p:spPr>
          <a:xfrm>
            <a:off x="9988868" y="43968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Dynamic Obstacles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988868" y="488727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Strategically block opponent's path.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C5C66-F13D-B5D1-7E59-561A81B22064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20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Scope of the Game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7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Grid Environment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89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Fixed 10x10 grid.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Agents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Two agents, opposite corners.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9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Treasure Placement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930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Random, minimum Manhattan distance.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007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Manual Control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5889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Keyboard movement, obstacle placement.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78617"/>
            <a:ext cx="3052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AI-Assisted Movement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Single-step BFS pathfinding.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49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Win Conditions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5930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First to reach treasure wins.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FA1476-1645-F79F-55BB-105ECA05033A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62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Existing Approaches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0867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 Algorithms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049554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BFS for shortest path in unweighted grid.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70867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Multi-Agent Systems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4049554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Competitive AI on grids.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829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Obstacle Navigation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320314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Dynamic path recalculation.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979432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829895"/>
            <a:ext cx="28451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Interactive AI Games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320314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Pygame for rendering and input.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86EA00-6E47-E049-F9FD-3218F85F6D9B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0457"/>
            <a:ext cx="5751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Theoretical Concepts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26212"/>
            <a:ext cx="3634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Breadth-First Search (BFS)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073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Explores layer by layer for shortest path.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Queue of positions, predecessor map.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0262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Manhattan Distance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6073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Sum of absolute coordinate differences.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174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Ensures fair treasure placement.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Manual Controls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53451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One cell at a time, cardinal directions.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9121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Obstacles on empty adjacent cells.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4B8EBC-13EA-139B-FEAE-02DE1A8C64D7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566" y="3061699"/>
            <a:ext cx="3770616" cy="12739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Game Flow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674796" y="4457820"/>
            <a:ext cx="6161815" cy="708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Visual representation of game</a:t>
            </a:r>
          </a:p>
          <a:p>
            <a:pPr>
              <a:lnSpc>
                <a:spcPts val="2850"/>
              </a:lnSpc>
            </a:pPr>
            <a:r>
              <a:rPr lang="en-US" sz="175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logic and interactions.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34EC01-DB13-4028-1C26-72FFDD11D947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E33F5-5E31-71F0-6E2B-C3C4384CE79D}"/>
              </a:ext>
            </a:extLst>
          </p:cNvPr>
          <p:cNvSpPr txBox="1"/>
          <p:nvPr/>
        </p:nvSpPr>
        <p:spPr>
          <a:xfrm>
            <a:off x="3657600" y="3940408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8BDA3B-775D-9602-1191-B278236FA8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55" r="5455"/>
          <a:stretch>
            <a:fillRect/>
          </a:stretch>
        </p:blipFill>
        <p:spPr>
          <a:xfrm>
            <a:off x="0" y="0"/>
            <a:ext cx="7397393" cy="822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78168"/>
            <a:ext cx="5256848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Evaluation Metrics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5925" y="1655683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14685" y="169503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419225" y="1727954"/>
            <a:ext cx="3046809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Win Condition Accuracy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1419225" y="2182654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Correctly detects treasure reach.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35925" y="2939534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4685" y="2978884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9" name="Text 7"/>
          <p:cNvSpPr/>
          <p:nvPr/>
        </p:nvSpPr>
        <p:spPr>
          <a:xfrm>
            <a:off x="1419225" y="3011805"/>
            <a:ext cx="2804993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Pathfinding Efficiency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1419225" y="3466505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BFS guarantees shortest paths.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735925" y="4223385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14685" y="4262735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1419225" y="4295656"/>
            <a:ext cx="2772728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Game Responsiveness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1419225" y="4750356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Timely input and visual updates.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35925" y="5507236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14685" y="5546586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1419225" y="5579507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Strategic Complexity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1419225" y="6034207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Effective obstacle placement.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35925" y="6791087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14685" y="6830437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5</a:t>
            </a:r>
            <a:endParaRPr lang="en-US" sz="2450" dirty="0"/>
          </a:p>
        </p:txBody>
      </p:sp>
      <p:sp>
        <p:nvSpPr>
          <p:cNvPr id="21" name="Text 19"/>
          <p:cNvSpPr/>
          <p:nvPr/>
        </p:nvSpPr>
        <p:spPr>
          <a:xfrm>
            <a:off x="1419225" y="6863358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Engagement</a:t>
            </a:r>
            <a:endParaRPr lang="en-US" sz="2050" dirty="0"/>
          </a:p>
        </p:txBody>
      </p:sp>
      <p:sp>
        <p:nvSpPr>
          <p:cNvPr id="22" name="Text 20"/>
          <p:cNvSpPr/>
          <p:nvPr/>
        </p:nvSpPr>
        <p:spPr>
          <a:xfrm>
            <a:off x="1419225" y="7318058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Clear visuals, intuitive controls.</a:t>
            </a:r>
            <a:endParaRPr lang="en-US" sz="16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6BF722-D34F-1A95-1E2F-37C647132451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64487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Algorithm Complexities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BFS Pathfinding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Time: O(V + E)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Space: O(V)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Efficient for 10x10 grid.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611642"/>
            <a:ext cx="44421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Movement &amp; Obstacle Placement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Constant time checks.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Valid moves, obstacle placement.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5AF5C9-12B7-5D53-8C51-86D46ABD5E7B}"/>
              </a:ext>
            </a:extLst>
          </p:cNvPr>
          <p:cNvSpPr/>
          <p:nvPr/>
        </p:nvSpPr>
        <p:spPr>
          <a:xfrm>
            <a:off x="12824103" y="7777537"/>
            <a:ext cx="1662459" cy="362903"/>
          </a:xfrm>
          <a:prstGeom prst="rect">
            <a:avLst/>
          </a:prstGeom>
          <a:solidFill>
            <a:srgbClr val="080E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374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Epilogue</vt:lpstr>
      <vt:lpstr>Fraunces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Yashita</dc:creator>
  <cp:lastModifiedBy>Yashita Parmar</cp:lastModifiedBy>
  <cp:revision>4</cp:revision>
  <dcterms:created xsi:type="dcterms:W3CDTF">2025-08-05T07:22:07Z</dcterms:created>
  <dcterms:modified xsi:type="dcterms:W3CDTF">2025-08-06T17:02:24Z</dcterms:modified>
</cp:coreProperties>
</file>