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3955" y="9664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85343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18862" y="21472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218862" y="408566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526862" y="513527"/>
            <a:ext cx="1471093" cy="45291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15" idx="3"/>
            <a:endCxn id="56" idx="2"/>
          </p:cNvCxnSpPr>
          <p:nvPr/>
        </p:nvCxnSpPr>
        <p:spPr>
          <a:xfrm flipV="1">
            <a:off x="3749363" y="3451037"/>
            <a:ext cx="1527900" cy="9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" idx="3"/>
            <a:endCxn id="56" idx="0"/>
          </p:cNvCxnSpPr>
          <p:nvPr/>
        </p:nvCxnSpPr>
        <p:spPr>
          <a:xfrm>
            <a:off x="3651955" y="2221934"/>
            <a:ext cx="1625308" cy="631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931263" y="2410225"/>
            <a:ext cx="873912" cy="7420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A7EAD736-3ACD-AFD0-9BFA-D8DC0C4ABBF7}"/>
              </a:ext>
            </a:extLst>
          </p:cNvPr>
          <p:cNvSpPr/>
          <p:nvPr/>
        </p:nvSpPr>
        <p:spPr>
          <a:xfrm>
            <a:off x="2343955" y="1923134"/>
            <a:ext cx="1308000" cy="5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Scanning Application or OS Image</a:t>
            </a:r>
            <a:endParaRPr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A3B74B-F7EA-BCB4-0A72-8DC25EFCF52B}"/>
              </a:ext>
            </a:extLst>
          </p:cNvPr>
          <p:cNvCxnSpPr>
            <a:stCxn id="54" idx="2"/>
            <a:endCxn id="5" idx="0"/>
          </p:cNvCxnSpPr>
          <p:nvPr/>
        </p:nvCxnSpPr>
        <p:spPr>
          <a:xfrm>
            <a:off x="2997955" y="1564038"/>
            <a:ext cx="0" cy="35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A6935EB9-6442-3D1E-9A27-36AF662BBC40}"/>
              </a:ext>
            </a:extLst>
          </p:cNvPr>
          <p:cNvSpPr/>
          <p:nvPr/>
        </p:nvSpPr>
        <p:spPr>
          <a:xfrm>
            <a:off x="2441363" y="4079359"/>
            <a:ext cx="1308000" cy="5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Scanning Infrastructure code change</a:t>
            </a:r>
            <a:endParaRPr sz="1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C479DF-8478-D4C1-A690-633BB31244F4}"/>
              </a:ext>
            </a:extLst>
          </p:cNvPr>
          <p:cNvCxnSpPr>
            <a:stCxn id="58" idx="3"/>
            <a:endCxn id="15" idx="1"/>
          </p:cNvCxnSpPr>
          <p:nvPr/>
        </p:nvCxnSpPr>
        <p:spPr>
          <a:xfrm flipV="1">
            <a:off x="1526862" y="4378159"/>
            <a:ext cx="914501" cy="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54;p13">
            <a:extLst>
              <a:ext uri="{FF2B5EF4-FFF2-40B4-BE49-F238E27FC236}">
                <a16:creationId xmlns:a16="http://schemas.microsoft.com/office/drawing/2014/main" id="{CB6820BE-1752-E0D3-EBA2-7B3A13BD9FEF}"/>
              </a:ext>
            </a:extLst>
          </p:cNvPr>
          <p:cNvSpPr/>
          <p:nvPr/>
        </p:nvSpPr>
        <p:spPr>
          <a:xfrm>
            <a:off x="6984425" y="3316998"/>
            <a:ext cx="1308000" cy="59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BFC3BF-5EBC-942B-1871-3AD0C1CCC203}"/>
              </a:ext>
            </a:extLst>
          </p:cNvPr>
          <p:cNvCxnSpPr>
            <a:stCxn id="55" idx="2"/>
            <a:endCxn id="28" idx="0"/>
          </p:cNvCxnSpPr>
          <p:nvPr/>
        </p:nvCxnSpPr>
        <p:spPr>
          <a:xfrm>
            <a:off x="7638425" y="2709025"/>
            <a:ext cx="0" cy="60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Chau Phat</cp:lastModifiedBy>
  <cp:revision>1</cp:revision>
  <dcterms:modified xsi:type="dcterms:W3CDTF">2024-02-21T03:31:18Z</dcterms:modified>
</cp:coreProperties>
</file>