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5B750-572F-882D-55BF-41D51F863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D52C25-60A8-0B7E-5FD3-E171C8A07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5DB2A-4E0A-4312-C15F-64B309C2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D9FC-789D-4D2C-9148-4AD37F00EA7C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660545-E277-1E9D-7A28-06CCAF73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0EE2A-A42B-037F-61F4-C9798753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9B6-D075-47A6-8346-D4E4002D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12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22EDA-2087-D939-157E-929A9EC6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9C27F8-D16E-D277-F3DA-73DA288CF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18A10-FE9B-CC6F-3F3D-94422430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D9FC-789D-4D2C-9148-4AD37F00EA7C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0FDE3-2FA3-52DE-AA19-6AF0B40A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816DD-57EF-90F6-6708-0D813DAA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9B6-D075-47A6-8346-D4E4002D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63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6BD451-7729-6F3E-EB7E-F9CBEAE1F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4BEB62-7C20-306E-CE9F-20DB90787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EDEA9-450E-3417-53E1-ADE917DF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D9FC-789D-4D2C-9148-4AD37F00EA7C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C31E5-4516-B636-5B80-6BD13CF5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1AFF2-B665-64AC-23F6-8C46AA66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9B6-D075-47A6-8346-D4E4002D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96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4A268-2C67-34C8-6952-18276392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379E3-7EC4-9D92-0E83-CA167CEFA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B4DBF-5DAC-F985-A1A5-6E4C95DA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D9FC-789D-4D2C-9148-4AD37F00EA7C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91537-BDB8-ACF3-6F5A-D30399C3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FDA50-501D-B17E-223D-1018F64B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9B6-D075-47A6-8346-D4E4002D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5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F05A8-DCE4-74AA-9263-A166AF9B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A101E-5A38-58A9-4F9F-8E0393D0B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0C645-AA5C-0D30-5E2A-40CFF6C7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D9FC-789D-4D2C-9148-4AD37F00EA7C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CC1AC-805B-162F-7B28-2C87AA51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C9D429-7157-35DD-4527-D91AFD4A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9B6-D075-47A6-8346-D4E4002D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1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F41BD-D624-FAB3-D918-3539E2C0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5473DA-1522-F43A-A531-CAD82D2D4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37E3B9-AB7E-ED0E-27AA-36329DEFD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2DA5B7-10F0-E2D1-6C06-A4F6CC97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D9FC-789D-4D2C-9148-4AD37F00EA7C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188258-EA86-D971-D7D2-02BFF7C7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C8256-E361-FB9E-19F5-C9C47AC8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9B6-D075-47A6-8346-D4E4002D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90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96A58-BA0B-AB0A-839E-02296DA3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86DE1A-8040-260A-1E27-7089AA50C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94E35C-A77F-6BCE-F93B-B6EA4ACF7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0F2E8D-F379-9A5E-9623-FDBD483B5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033AE5-67E9-3563-05C6-D63824729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963F68-5CB4-9012-26B9-4C2FB901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D9FC-789D-4D2C-9148-4AD37F00EA7C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C86C5F-F0FB-A2FB-9577-F3F38258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E71A3C-B8AE-B2AC-E849-9A873C22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9B6-D075-47A6-8346-D4E4002D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99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3C053-834C-FC96-E715-279349E7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EE8479-ADAA-243A-0BB6-8087116A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D9FC-789D-4D2C-9148-4AD37F00EA7C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0796A7-419F-C4B7-037E-B7E63F86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48259E-29AA-8695-DD06-4B77063B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9B6-D075-47A6-8346-D4E4002D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7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F7A137-C3B7-D73A-7AAF-0B7C6002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D9FC-789D-4D2C-9148-4AD37F00EA7C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1DE164-62D1-16DD-409F-BB843A9E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936791-EE91-C11A-05AD-E8EFD88F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9B6-D075-47A6-8346-D4E4002D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47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88D08-A39B-E136-B91D-9AF1F08D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BA7D9-CACB-A074-9788-355BCC2FB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8CC54-DA6A-E68F-D73D-C606FF7AF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12E318-908E-FD4E-30DA-B47C472E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D9FC-789D-4D2C-9148-4AD37F00EA7C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211D51-3A27-F528-FA93-4BFA39DD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5ABF89-B05B-AC78-2A8A-175B4382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9B6-D075-47A6-8346-D4E4002D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74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9F93D-EBC1-54E7-2767-A94426DD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F56FC9-50B8-15F2-1A20-A15107948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0AA47D-2864-E7E9-CD86-96C2EC988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8A3F2-574C-4CDB-CB29-13806ABB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D9FC-789D-4D2C-9148-4AD37F00EA7C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FB53C-D80F-7C35-DD99-EA84881B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B5E823-E6C6-C1A3-9CEB-8C9C61A3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9B6-D075-47A6-8346-D4E4002D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36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C98C37-6324-2E49-1721-DB8210AD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4B1A2-8591-1E35-808F-B410E224B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A747B-C71C-8B8D-1F9B-D385A5B1B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3D9FC-789D-4D2C-9148-4AD37F00EA7C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AB112-8C6B-33B5-D2F9-3F4352AF6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07C9E-E5DA-C5F3-DB87-1E78E8C27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AA9B6-D075-47A6-8346-D4E4002D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57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6F0FFF-EB9D-A07E-D074-08FCACF4B166}"/>
              </a:ext>
            </a:extLst>
          </p:cNvPr>
          <p:cNvGrpSpPr/>
          <p:nvPr/>
        </p:nvGrpSpPr>
        <p:grpSpPr>
          <a:xfrm>
            <a:off x="292775" y="316906"/>
            <a:ext cx="5368878" cy="1939784"/>
            <a:chOff x="292775" y="316906"/>
            <a:chExt cx="5368878" cy="1939784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40BF12F-C060-9F60-8CFA-9A1F7C4DE87B}"/>
                </a:ext>
              </a:extLst>
            </p:cNvPr>
            <p:cNvSpPr/>
            <p:nvPr/>
          </p:nvSpPr>
          <p:spPr>
            <a:xfrm>
              <a:off x="292775" y="316906"/>
              <a:ext cx="1939786" cy="1939784"/>
            </a:xfrm>
            <a:prstGeom prst="ellipse">
              <a:avLst/>
            </a:prstGeom>
            <a:solidFill>
              <a:srgbClr val="F0EA00"/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4A01BE-3938-38E7-4AAE-63399E5C1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809" y="635941"/>
              <a:ext cx="1301718" cy="1301716"/>
            </a:xfrm>
            <a:prstGeom prst="rect">
              <a:avLst/>
            </a:prstGeom>
            <a:effectLst/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2942C7-1484-2364-0C73-9ECF05C66029}"/>
                </a:ext>
              </a:extLst>
            </p:cNvPr>
            <p:cNvSpPr txBox="1"/>
            <p:nvPr/>
          </p:nvSpPr>
          <p:spPr>
            <a:xfrm>
              <a:off x="433449" y="586606"/>
              <a:ext cx="5228204" cy="1400383"/>
            </a:xfrm>
            <a:prstGeom prst="rect">
              <a:avLst/>
            </a:prstGeom>
            <a:noFill/>
            <a:effectLst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altLang="ko-KR" sz="8500" b="1" i="1" dirty="0">
                  <a:ln w="0"/>
                  <a:solidFill>
                    <a:schemeClr val="bg1"/>
                  </a:solidFill>
                  <a:latin typeface="Bahnschrift Condensed" panose="020B0502040204020203" pitchFamily="34" charset="0"/>
                  <a:ea typeface="Adobe 고딕 Std B" panose="020B0800000000000000" pitchFamily="34" charset="-127"/>
                </a:rPr>
                <a:t>GAZ–AAA</a:t>
              </a:r>
              <a:endParaRPr lang="ko-KR" altLang="en-US" sz="8500" b="1" i="1" dirty="0">
                <a:ln w="0"/>
                <a:solidFill>
                  <a:schemeClr val="bg1"/>
                </a:solidFill>
                <a:latin typeface="Bahnschrift Condensed" panose="020B0502040204020203" pitchFamily="34" charset="0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1F5FD38-69E0-0A2B-5259-5EBB9B9EB94A}"/>
              </a:ext>
            </a:extLst>
          </p:cNvPr>
          <p:cNvGrpSpPr/>
          <p:nvPr/>
        </p:nvGrpSpPr>
        <p:grpSpPr>
          <a:xfrm>
            <a:off x="663786" y="2675139"/>
            <a:ext cx="1197762" cy="1197762"/>
            <a:chOff x="2541975" y="3055583"/>
            <a:chExt cx="1197762" cy="119776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40772E3-2A67-7381-7741-0B188D660C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1975" y="3055583"/>
              <a:ext cx="1197762" cy="119776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9300-DFC4-1342-B794-41221B4A70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41975" y="3055583"/>
              <a:ext cx="1197762" cy="119776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488BBD-A6B5-7A37-07D3-385D268A3650}"/>
              </a:ext>
            </a:extLst>
          </p:cNvPr>
          <p:cNvSpPr/>
          <p:nvPr/>
        </p:nvSpPr>
        <p:spPr>
          <a:xfrm>
            <a:off x="3054994" y="2646973"/>
            <a:ext cx="1380284" cy="1380284"/>
          </a:xfrm>
          <a:prstGeom prst="roundRect">
            <a:avLst>
              <a:gd name="adj" fmla="val 7793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1347567-9EBE-2536-70AD-8B9892AC7EC6}"/>
              </a:ext>
            </a:extLst>
          </p:cNvPr>
          <p:cNvGrpSpPr/>
          <p:nvPr/>
        </p:nvGrpSpPr>
        <p:grpSpPr>
          <a:xfrm>
            <a:off x="6917534" y="422185"/>
            <a:ext cx="1939786" cy="1939784"/>
            <a:chOff x="6881909" y="1383706"/>
            <a:chExt cx="1939786" cy="1939784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F059FEE-6F9B-C517-FE45-D02674A96656}"/>
                </a:ext>
              </a:extLst>
            </p:cNvPr>
            <p:cNvSpPr/>
            <p:nvPr/>
          </p:nvSpPr>
          <p:spPr>
            <a:xfrm>
              <a:off x="6881909" y="1383706"/>
              <a:ext cx="1939786" cy="1939784"/>
            </a:xfrm>
            <a:prstGeom prst="ellipse">
              <a:avLst/>
            </a:prstGeom>
            <a:solidFill>
              <a:srgbClr val="F0EA00"/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6FED527-976E-1333-7F79-9C5A0F6D9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943" y="1702741"/>
              <a:ext cx="1301718" cy="1301716"/>
            </a:xfrm>
            <a:prstGeom prst="rect">
              <a:avLst/>
            </a:prstGeom>
            <a:effectLst/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23919AA-458D-9738-7CA3-A3DE8CF850C0}"/>
              </a:ext>
            </a:extLst>
          </p:cNvPr>
          <p:cNvGrpSpPr/>
          <p:nvPr/>
        </p:nvGrpSpPr>
        <p:grpSpPr>
          <a:xfrm>
            <a:off x="5206073" y="2593231"/>
            <a:ext cx="1575170" cy="1671538"/>
            <a:chOff x="6394125" y="3122181"/>
            <a:chExt cx="1575170" cy="1671538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7DE7957-F1D0-BA29-580B-01249DBE72FC}"/>
                </a:ext>
              </a:extLst>
            </p:cNvPr>
            <p:cNvCxnSpPr>
              <a:cxnSpLocks/>
            </p:cNvCxnSpPr>
            <p:nvPr/>
          </p:nvCxnSpPr>
          <p:spPr>
            <a:xfrm>
              <a:off x="6407474" y="3957950"/>
              <a:ext cx="1561821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DD355DA-29A6-4A4D-D0B8-EECD5DB26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4125" y="3122181"/>
              <a:ext cx="849117" cy="849117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23079C7-D437-BABA-1A99-CBB501522589}"/>
                </a:ext>
              </a:extLst>
            </p:cNvPr>
            <p:cNvCxnSpPr>
              <a:cxnSpLocks/>
            </p:cNvCxnSpPr>
            <p:nvPr/>
          </p:nvCxnSpPr>
          <p:spPr>
            <a:xfrm>
              <a:off x="6394125" y="3944602"/>
              <a:ext cx="849117" cy="849117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612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0EB4A01A-E2F2-F6C0-70ED-87C0E6C68EFF}"/>
              </a:ext>
            </a:extLst>
          </p:cNvPr>
          <p:cNvGrpSpPr/>
          <p:nvPr/>
        </p:nvGrpSpPr>
        <p:grpSpPr>
          <a:xfrm>
            <a:off x="3272519" y="484662"/>
            <a:ext cx="2233904" cy="2094864"/>
            <a:chOff x="6169231" y="819397"/>
            <a:chExt cx="1430977" cy="1341912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ACF8950-6CD4-889A-EB7F-3AE423656D37}"/>
                </a:ext>
              </a:extLst>
            </p:cNvPr>
            <p:cNvCxnSpPr/>
            <p:nvPr/>
          </p:nvCxnSpPr>
          <p:spPr>
            <a:xfrm>
              <a:off x="6169231" y="1490353"/>
              <a:ext cx="1430977" cy="0"/>
            </a:xfrm>
            <a:prstGeom prst="line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491D17C-70EB-4E36-5CF9-F28179F146E2}"/>
                </a:ext>
              </a:extLst>
            </p:cNvPr>
            <p:cNvCxnSpPr/>
            <p:nvPr/>
          </p:nvCxnSpPr>
          <p:spPr>
            <a:xfrm>
              <a:off x="6884719" y="819397"/>
              <a:ext cx="0" cy="1341912"/>
            </a:xfrm>
            <a:prstGeom prst="line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F5968F3-A6A8-7F84-BEB4-2BD7F9A9DA4B}"/>
              </a:ext>
            </a:extLst>
          </p:cNvPr>
          <p:cNvGrpSpPr/>
          <p:nvPr/>
        </p:nvGrpSpPr>
        <p:grpSpPr>
          <a:xfrm rot="2700000">
            <a:off x="539039" y="483019"/>
            <a:ext cx="2233904" cy="2094864"/>
            <a:chOff x="6169231" y="819397"/>
            <a:chExt cx="1430977" cy="1341912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F662E91-B12C-46D9-0033-764B971E6C74}"/>
                </a:ext>
              </a:extLst>
            </p:cNvPr>
            <p:cNvCxnSpPr/>
            <p:nvPr/>
          </p:nvCxnSpPr>
          <p:spPr>
            <a:xfrm>
              <a:off x="6169231" y="1490353"/>
              <a:ext cx="1430977" cy="0"/>
            </a:xfrm>
            <a:prstGeom prst="line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D97D5CE-7AC8-A6AA-A620-30C2CDA26E21}"/>
                </a:ext>
              </a:extLst>
            </p:cNvPr>
            <p:cNvCxnSpPr/>
            <p:nvPr/>
          </p:nvCxnSpPr>
          <p:spPr>
            <a:xfrm>
              <a:off x="6884719" y="819397"/>
              <a:ext cx="0" cy="1341912"/>
            </a:xfrm>
            <a:prstGeom prst="line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818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Bahnschrift Condensed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장진욱</dc:creator>
  <cp:lastModifiedBy>장진욱</cp:lastModifiedBy>
  <cp:revision>23</cp:revision>
  <dcterms:created xsi:type="dcterms:W3CDTF">2022-11-27T12:23:14Z</dcterms:created>
  <dcterms:modified xsi:type="dcterms:W3CDTF">2023-02-14T13:57:06Z</dcterms:modified>
</cp:coreProperties>
</file>