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93" r:id="rId5"/>
    <p:sldId id="294" r:id="rId6"/>
    <p:sldId id="259" r:id="rId7"/>
    <p:sldId id="261" r:id="rId8"/>
    <p:sldId id="303" r:id="rId9"/>
    <p:sldId id="305" r:id="rId10"/>
    <p:sldId id="296" r:id="rId11"/>
    <p:sldId id="295" r:id="rId12"/>
    <p:sldId id="297" r:id="rId13"/>
    <p:sldId id="306" r:id="rId14"/>
    <p:sldId id="298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53DAD-FD3F-4DED-B3DE-627D7A04343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89496-DE31-480F-8976-9698EBF63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FCC7-811E-4917-B843-A92587115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0ADF7-5C9C-4542-B881-4EE043E4F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D5F1-8967-4EDE-8D4A-81A71372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E0E6-30F7-4014-8618-AF3F2DBEE96C}" type="datetime2">
              <a:rPr lang="vi-VN" smtClean="0"/>
              <a:t>Thứ Tư, 21 Tháng Mười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38680-2B0B-4AC4-AF64-21B128A9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C4614-1497-4095-8F8C-DA09EC55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5A0C-B833-464D-85F5-A8988DE32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7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0F27-5BA6-4323-8E5F-2F682B43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08078-BF24-4C6D-98E0-6156E7C3B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FBB2F-6C06-487A-AC50-207B8593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4CF-7BA9-42A9-AED3-F81A0AFB6091}" type="datetime2">
              <a:rPr lang="vi-VN" smtClean="0"/>
              <a:t>Thứ Tư, 21 Tháng Mười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4A28D-D07C-4E73-AA1B-DF5D9AC9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94BE1-E35B-451F-9FF8-A88F1CCF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5A0C-B833-464D-85F5-A8988DE32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2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F5AE5-2DAE-4FD5-8239-7070548CF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0C8B2-C6BC-4940-A92A-C75E2AADD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87522-AF8E-4C85-879E-92D4E35F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24D0-7877-4CEE-B1D0-37BD701A3860}" type="datetime2">
              <a:rPr lang="vi-VN" smtClean="0"/>
              <a:t>Thứ Tư, 21 Tháng Mười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A84B4-262A-47EB-AD26-73445097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830DC-411F-4945-90DC-73D4D266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5A0C-B833-464D-85F5-A8988DE32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8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6CEC-2389-4DF9-BB13-CC1DE61C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E94B1-1571-4EA7-8FEA-ED131111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64510-DFAC-46A0-8EBB-DD274DA1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D1D-DB8C-4B6E-98B5-86DA8B3F608E}" type="datetime2">
              <a:rPr lang="vi-VN" smtClean="0"/>
              <a:t>Thứ Tư, 21 Tháng Mười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22DD1-E6DF-492A-8D9F-E0397E50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87B2F-A144-4B79-88DE-C8B0B125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5A0C-B833-464D-85F5-A8988DE32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9E68-03EF-4DD2-8AC4-61565E706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67E6F-2D0A-4C5B-B7A5-34D2E4870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A962D-CFCF-4EFC-9A1F-83006518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D092-AD2B-489E-98B4-CD1A5C4DA808}" type="datetime2">
              <a:rPr lang="vi-VN" smtClean="0"/>
              <a:t>Thứ Tư, 21 Tháng Mười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A652C-A23B-4442-B0AD-88450699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27615-FC7E-4C35-9D49-A20EFB2B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5A0C-B833-464D-85F5-A8988DE32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2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A652-0B17-4FF0-B324-E7B3C38B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28F9-DAC5-4F60-BC42-E002628B8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E12ED-14D5-41EC-B360-63AB87A8D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B0435-39A5-479D-9DA9-5E7700D0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3AA7-5723-41AB-BF9D-9393B07A6D80}" type="datetime2">
              <a:rPr lang="vi-VN" smtClean="0"/>
              <a:t>Thứ Tư, 21 Tháng Mười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246BF-F0FE-434C-A60F-2A90103D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575EF-DA4B-4125-A396-408B6AF4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5A0C-B833-464D-85F5-A8988DE32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3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3D7C-84FD-47BB-938D-9635CCCF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B51AB-98EB-44C9-8C8C-304B133E6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7CCC0-2CF2-484D-ABA9-DB3244F0B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90748-DACF-4ED0-8BA2-FD25513BA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24EB1-717B-49E4-833B-2DCE42B70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DC336-C8EB-403F-A487-73AF799F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2D71-F8DA-4D4E-B001-EC2A168B74FF}" type="datetime2">
              <a:rPr lang="vi-VN" smtClean="0"/>
              <a:t>Thứ Tư, 21 Tháng Mười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A7A28-A281-4710-A0DE-29C3D242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27814-36B3-4E1A-A9D9-76742C23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5A0C-B833-464D-85F5-A8988DE32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FB7F-11C0-4E0A-B8F3-E17DAF3F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D3CE9-529E-4458-BCCD-9FD5F169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3DE5-3FE9-443B-B66E-3AA016980C88}" type="datetime2">
              <a:rPr lang="vi-VN" smtClean="0"/>
              <a:t>Thứ Tư, 21 Tháng Mười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6755E-5F16-4E95-9CAC-4125B850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8B8F7-4B9E-415C-93E0-A2C99D7D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5A0C-B833-464D-85F5-A8988DE32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689D2-F7E3-4D62-BE34-F06473F4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36EF-FDF8-4E45-B0F4-E19882260367}" type="datetime2">
              <a:rPr lang="vi-VN" smtClean="0"/>
              <a:t>Thứ Tư, 21 Tháng Mười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D4CE9-0035-435F-A157-64138422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52464-A890-4AE8-A693-01DC16D4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5A0C-B833-464D-85F5-A8988DE32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5A7B0-E63E-478B-9DC0-427770C1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72764-64D4-4479-9B4B-F4212FF09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A9904-BB5B-4BD4-B9EA-DB73AEB67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91ECE-5367-4586-865B-72D01745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CDA4-24D3-4F4B-A8CA-5FF351C5AB2C}" type="datetime2">
              <a:rPr lang="vi-VN" smtClean="0"/>
              <a:t>Thứ Tư, 21 Tháng Mười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5204D-CE75-4032-8E53-760EB998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0343C-2896-4B7C-B847-DAEB5F27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5A0C-B833-464D-85F5-A8988DE32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7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28F2-9E80-49F2-AF31-7282AFB9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F5288-730B-4697-B7F7-7CE042371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9FE7B-DC2C-473F-A0CC-2B865014F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309D5-A66F-415D-87C0-F7EEA016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4319-4473-4373-A2E0-DA9F1FC09DF2}" type="datetime2">
              <a:rPr lang="vi-VN" smtClean="0"/>
              <a:t>Thứ Tư, 21 Tháng Mười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413EB-0439-4F2D-8A3C-9D93A9EF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87857-87FA-4733-82C5-BD8BA058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5A0C-B833-464D-85F5-A8988DE32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6A20D-BE2E-4048-BA27-EA6231FD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6F7C9-EB58-4A71-9876-8BF0A20BE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BAEDB-2CCF-4318-834E-43461AE48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C2348-141C-4E78-8075-8D3AFB1C5CEB}" type="datetime2">
              <a:rPr lang="vi-VN" smtClean="0"/>
              <a:t>Thứ Tư, 21 Tháng Mười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5D3ED-F7A3-49A0-BE13-BBB5AC568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D25ED-F03C-4165-B2CE-B96D1B9A7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D5A0C-B833-464D-85F5-A8988DE32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3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17E288-06BD-4259-985F-1C8810432059}"/>
              </a:ext>
            </a:extLst>
          </p:cNvPr>
          <p:cNvSpPr/>
          <p:nvPr/>
        </p:nvSpPr>
        <p:spPr>
          <a:xfrm>
            <a:off x="427961" y="4014216"/>
            <a:ext cx="7343191" cy="2565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>
              <a:tabLst>
                <a:tab pos="2743200" algn="l"/>
              </a:tabLst>
            </a:pPr>
            <a:r>
              <a:rPr lang="en-US" sz="2000" b="1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PS10835	LÊ NGUYỄN NGỌC CHÂU</a:t>
            </a:r>
          </a:p>
          <a:p>
            <a:pPr marL="914400">
              <a:tabLst>
                <a:tab pos="2743200" algn="l"/>
              </a:tabLst>
            </a:pPr>
            <a:r>
              <a:rPr lang="en-US" sz="2000" b="1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PS10956	NGUYỄN THỊ PHƯƠNG TRANG</a:t>
            </a:r>
          </a:p>
          <a:p>
            <a:pPr marL="914400">
              <a:tabLst>
                <a:tab pos="2743200" algn="l"/>
              </a:tabLst>
            </a:pPr>
            <a:r>
              <a:rPr lang="en-US" sz="2000" b="1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PS10970	NGUYỄN VŨ ĐẠT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2666D-8DDA-426F-9D71-D10EDCB185A5}"/>
              </a:ext>
            </a:extLst>
          </p:cNvPr>
          <p:cNvSpPr/>
          <p:nvPr/>
        </p:nvSpPr>
        <p:spPr>
          <a:xfrm>
            <a:off x="6814088" y="2114420"/>
            <a:ext cx="5441920" cy="202996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4572000" algn="r"/>
              </a:tabLst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	GIÁO VIÊN H</a:t>
            </a:r>
            <a:r>
              <a:rPr lang="vi-VN" sz="28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ỚNG DẪN</a:t>
            </a:r>
          </a:p>
          <a:p>
            <a:pPr>
              <a:tabLst>
                <a:tab pos="4572000" algn="r"/>
              </a:tabLst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LÊ ANH TÚ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F76872-49C8-47BD-82E6-AB0E3F69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001" y="0"/>
            <a:ext cx="3865998" cy="1465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77725C-D500-460D-97F7-A7D5F08C7FFA}"/>
              </a:ext>
            </a:extLst>
          </p:cNvPr>
          <p:cNvSpPr/>
          <p:nvPr/>
        </p:nvSpPr>
        <p:spPr>
          <a:xfrm>
            <a:off x="0" y="1667199"/>
            <a:ext cx="7343191" cy="18532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53975" algn="ctr"/>
            <a:r>
              <a:rPr lang="en-US" sz="4800" b="1" dirty="0">
                <a:solidFill>
                  <a:srgbClr val="FFFF0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KIỂM THỬ NÂNG CAO</a:t>
            </a:r>
            <a:endParaRPr lang="en-US" sz="2800" b="1" dirty="0">
              <a:solidFill>
                <a:srgbClr val="FFFF00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885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F76872-49C8-47BD-82E6-AB0E3F69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28"/>
            <a:ext cx="2140789" cy="8117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1124E0-C15A-48C2-9CD9-07942D16E34B}"/>
              </a:ext>
            </a:extLst>
          </p:cNvPr>
          <p:cNvSpPr/>
          <p:nvPr/>
        </p:nvSpPr>
        <p:spPr>
          <a:xfrm>
            <a:off x="2140790" y="130628"/>
            <a:ext cx="10051210" cy="8117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53975" algn="ctr"/>
            <a:r>
              <a:rPr lang="en-US" sz="2800" b="1" dirty="0">
                <a:solidFill>
                  <a:srgbClr val="FFFF0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KIỂM THỬ TESTNG + SENIUM + WEBDRIVER</a:t>
            </a:r>
            <a:endParaRPr lang="en-US" sz="1400" b="1" dirty="0">
              <a:solidFill>
                <a:srgbClr val="FFFF00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44261-2484-4997-98DB-658C1ECBB5C2}"/>
              </a:ext>
            </a:extLst>
          </p:cNvPr>
          <p:cNvSpPr txBox="1"/>
          <p:nvPr/>
        </p:nvSpPr>
        <p:spPr>
          <a:xfrm>
            <a:off x="61708" y="2297472"/>
            <a:ext cx="4588396" cy="113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TEST CÁC HOẠT ĐỘNG TRÊN TRANG WEB.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710111-97E3-454E-A1F8-2424DCEC3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104" y="1671121"/>
            <a:ext cx="7418069" cy="289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05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F76872-49C8-47BD-82E6-AB0E3F69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28"/>
            <a:ext cx="2140789" cy="8117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1124E0-C15A-48C2-9CD9-07942D16E34B}"/>
              </a:ext>
            </a:extLst>
          </p:cNvPr>
          <p:cNvSpPr/>
          <p:nvPr/>
        </p:nvSpPr>
        <p:spPr>
          <a:xfrm>
            <a:off x="2140790" y="130628"/>
            <a:ext cx="3686269" cy="8117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53975" algn="ctr"/>
            <a:r>
              <a:rPr lang="en-US" sz="2800" b="1" dirty="0">
                <a:solidFill>
                  <a:srgbClr val="FFFF0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KIỂM THỬ</a:t>
            </a:r>
            <a:endParaRPr lang="en-US" sz="1400" b="1" dirty="0">
              <a:solidFill>
                <a:srgbClr val="FFFF00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C5D929-B832-45FC-90D4-93B65174426A}"/>
              </a:ext>
            </a:extLst>
          </p:cNvPr>
          <p:cNvSpPr/>
          <p:nvPr/>
        </p:nvSpPr>
        <p:spPr>
          <a:xfrm>
            <a:off x="5827058" y="130628"/>
            <a:ext cx="6364941" cy="8117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743200" algn="l"/>
              </a:tabLst>
            </a:pPr>
            <a:r>
              <a:rPr lang="en-US" sz="3200" b="1" spc="1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ĐÁNH GIÁ Ý T</a:t>
            </a:r>
            <a:r>
              <a:rPr lang="vi-VN" sz="3200" b="1" spc="1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3200" b="1" spc="1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ỞNG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90B07-2408-4E5D-9DC8-0D11029CF855}"/>
              </a:ext>
            </a:extLst>
          </p:cNvPr>
          <p:cNvSpPr txBox="1"/>
          <p:nvPr/>
        </p:nvSpPr>
        <p:spPr>
          <a:xfrm>
            <a:off x="138252" y="3124693"/>
            <a:ext cx="6100762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ĐỌC / XUẤT DỮ LIỆU KIỂM THỬ TỪ FILE EXCEL.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8D0A6-8C28-4DC1-994B-1A8186C19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37" y="1181100"/>
            <a:ext cx="5497469" cy="2657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D44799-62E2-4779-8379-52A0C32E8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601" y="3924300"/>
            <a:ext cx="546170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11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F76872-49C8-47BD-82E6-AB0E3F69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28"/>
            <a:ext cx="2140789" cy="8117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1124E0-C15A-48C2-9CD9-07942D16E34B}"/>
              </a:ext>
            </a:extLst>
          </p:cNvPr>
          <p:cNvSpPr/>
          <p:nvPr/>
        </p:nvSpPr>
        <p:spPr>
          <a:xfrm>
            <a:off x="2140790" y="130628"/>
            <a:ext cx="3587657" cy="8117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53975" algn="ctr"/>
            <a:r>
              <a:rPr lang="en-US" sz="2800" b="1" dirty="0">
                <a:solidFill>
                  <a:srgbClr val="FFFF0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KIỂM THỬ</a:t>
            </a:r>
            <a:endParaRPr lang="en-US" sz="1400" b="1" dirty="0">
              <a:solidFill>
                <a:srgbClr val="FFFF00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C5D929-B832-45FC-90D4-93B65174426A}"/>
              </a:ext>
            </a:extLst>
          </p:cNvPr>
          <p:cNvSpPr/>
          <p:nvPr/>
        </p:nvSpPr>
        <p:spPr>
          <a:xfrm>
            <a:off x="5728447" y="130627"/>
            <a:ext cx="6463553" cy="8117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743200" algn="l"/>
              </a:tabLst>
            </a:pPr>
            <a:r>
              <a:rPr lang="en-US" sz="2400" b="1" spc="1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LÊN KẾ HOẠCH TRIỂN KHAI DỰ ÁN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6DEFDE-5BB0-4705-8601-8B019B3F12E3}"/>
              </a:ext>
            </a:extLst>
          </p:cNvPr>
          <p:cNvSpPr/>
          <p:nvPr/>
        </p:nvSpPr>
        <p:spPr>
          <a:xfrm>
            <a:off x="615820" y="2430824"/>
            <a:ext cx="10960359" cy="19963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743200" algn="l"/>
              </a:tabLst>
            </a:pPr>
            <a:r>
              <a:rPr lang="en-US" sz="7200" b="1" spc="1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BÁO CÁO KẾT QUẢ</a:t>
            </a:r>
          </a:p>
        </p:txBody>
      </p:sp>
    </p:spTree>
    <p:extLst>
      <p:ext uri="{BB962C8B-B14F-4D97-AF65-F5344CB8AC3E}">
        <p14:creationId xmlns:p14="http://schemas.microsoft.com/office/powerpoint/2010/main" val="2065969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F76872-49C8-47BD-82E6-AB0E3F69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28"/>
            <a:ext cx="2140789" cy="8117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1124E0-C15A-48C2-9CD9-07942D16E34B}"/>
              </a:ext>
            </a:extLst>
          </p:cNvPr>
          <p:cNvSpPr/>
          <p:nvPr/>
        </p:nvSpPr>
        <p:spPr>
          <a:xfrm>
            <a:off x="2140790" y="130628"/>
            <a:ext cx="3587657" cy="8117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53975" algn="ctr"/>
            <a:r>
              <a:rPr lang="en-US" sz="2800" b="1" dirty="0">
                <a:solidFill>
                  <a:srgbClr val="FFFF0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KIỂM THỬ</a:t>
            </a:r>
            <a:endParaRPr lang="en-US" sz="1400" b="1" dirty="0">
              <a:solidFill>
                <a:srgbClr val="FFFF00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C5D929-B832-45FC-90D4-93B65174426A}"/>
              </a:ext>
            </a:extLst>
          </p:cNvPr>
          <p:cNvSpPr/>
          <p:nvPr/>
        </p:nvSpPr>
        <p:spPr>
          <a:xfrm>
            <a:off x="5728447" y="130627"/>
            <a:ext cx="6463553" cy="8117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743200" algn="l"/>
              </a:tabLst>
            </a:pPr>
            <a:r>
              <a:rPr lang="en-US" sz="2400" b="1" spc="1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LÊN KẾ HOẠCH TRIỂN KHAI DỰ ÁN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D942A83-CFD8-43AF-A824-C0D9CC70E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481953"/>
              </p:ext>
            </p:extLst>
          </p:nvPr>
        </p:nvGraphicFramePr>
        <p:xfrm>
          <a:off x="1317625" y="2129366"/>
          <a:ext cx="8128000" cy="234738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169107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39850793"/>
                    </a:ext>
                  </a:extLst>
                </a:gridCol>
              </a:tblGrid>
              <a:tr h="1173692">
                <a:tc>
                  <a:txBody>
                    <a:bodyPr/>
                    <a:lstStyle/>
                    <a:p>
                      <a:r>
                        <a:rPr lang="en-US" dirty="0"/>
                        <a:t>ƯU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Auto test </a:t>
                      </a:r>
                      <a:r>
                        <a:rPr lang="en-US" dirty="0" err="1"/>
                        <a:t>nhanh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chóng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Chạy</a:t>
                      </a:r>
                      <a:r>
                        <a:rPr lang="en-US" dirty="0"/>
                        <a:t> ra </a:t>
                      </a:r>
                      <a:r>
                        <a:rPr lang="en-US" dirty="0" err="1"/>
                        <a:t>tất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cả</a:t>
                      </a:r>
                      <a:r>
                        <a:rPr lang="en-US" dirty="0"/>
                        <a:t> test case </a:t>
                      </a:r>
                      <a:r>
                        <a:rPr lang="en-US" dirty="0" err="1"/>
                        <a:t>cho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án</a:t>
                      </a:r>
                      <a:endParaRPr lang="en-US" dirty="0"/>
                    </a:p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01368"/>
                  </a:ext>
                </a:extLst>
              </a:tr>
              <a:tr h="1173692">
                <a:tc>
                  <a:txBody>
                    <a:bodyPr/>
                    <a:lstStyle/>
                    <a:p>
                      <a:r>
                        <a:rPr lang="en-US" dirty="0"/>
                        <a:t>NHƯỢC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Cấu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nhiều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nhiều</a:t>
                      </a:r>
                      <a:r>
                        <a:rPr lang="en-US"/>
                        <a:t> file lib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79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258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F76872-49C8-47BD-82E6-AB0E3F69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28"/>
            <a:ext cx="2140789" cy="8117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1124E0-C15A-48C2-9CD9-07942D16E34B}"/>
              </a:ext>
            </a:extLst>
          </p:cNvPr>
          <p:cNvSpPr/>
          <p:nvPr/>
        </p:nvSpPr>
        <p:spPr>
          <a:xfrm>
            <a:off x="2140790" y="130628"/>
            <a:ext cx="3587657" cy="8117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53975" algn="ctr"/>
            <a:r>
              <a:rPr lang="en-US" sz="2800" b="1" dirty="0">
                <a:solidFill>
                  <a:srgbClr val="FFFF0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KIỂM THỬ</a:t>
            </a:r>
            <a:endParaRPr lang="en-US" sz="1400" b="1" dirty="0">
              <a:solidFill>
                <a:srgbClr val="FFFF00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C5D929-B832-45FC-90D4-93B65174426A}"/>
              </a:ext>
            </a:extLst>
          </p:cNvPr>
          <p:cNvSpPr/>
          <p:nvPr/>
        </p:nvSpPr>
        <p:spPr>
          <a:xfrm>
            <a:off x="5728447" y="130627"/>
            <a:ext cx="6463553" cy="8117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743200" algn="l"/>
              </a:tabLst>
            </a:pPr>
            <a:r>
              <a:rPr lang="en-US" sz="2400" b="1" spc="1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LÊN KẾ HOẠCH TRIỂN KHAI DỰ ÁN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7F3C7C-09B0-4023-B0C0-41BEB9990054}"/>
              </a:ext>
            </a:extLst>
          </p:cNvPr>
          <p:cNvSpPr/>
          <p:nvPr/>
        </p:nvSpPr>
        <p:spPr>
          <a:xfrm>
            <a:off x="0" y="1157722"/>
            <a:ext cx="3587657" cy="5545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53975" algn="ctr"/>
            <a:r>
              <a:rPr lang="en-US" sz="2400" b="1" dirty="0">
                <a:solidFill>
                  <a:srgbClr val="FFFF0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BÁO CÁO KẾT QUẢ</a:t>
            </a:r>
            <a:endParaRPr lang="en-US" sz="1200" b="1" dirty="0">
              <a:solidFill>
                <a:srgbClr val="FFFF00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F3CC6791-347D-412E-B24F-9DFB70773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310178"/>
              </p:ext>
            </p:extLst>
          </p:nvPr>
        </p:nvGraphicFramePr>
        <p:xfrm>
          <a:off x="1605280" y="2743200"/>
          <a:ext cx="8627428" cy="17830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37758">
                  <a:extLst>
                    <a:ext uri="{9D8B030D-6E8A-4147-A177-3AD203B41FA5}">
                      <a16:colId xmlns:a16="http://schemas.microsoft.com/office/drawing/2014/main" val="3974014890"/>
                    </a:ext>
                  </a:extLst>
                </a:gridCol>
                <a:gridCol w="2196239">
                  <a:extLst>
                    <a:ext uri="{9D8B030D-6E8A-4147-A177-3AD203B41FA5}">
                      <a16:colId xmlns:a16="http://schemas.microsoft.com/office/drawing/2014/main" val="497819203"/>
                    </a:ext>
                  </a:extLst>
                </a:gridCol>
                <a:gridCol w="2196874">
                  <a:extLst>
                    <a:ext uri="{9D8B030D-6E8A-4147-A177-3AD203B41FA5}">
                      <a16:colId xmlns:a16="http://schemas.microsoft.com/office/drawing/2014/main" val="500723500"/>
                    </a:ext>
                  </a:extLst>
                </a:gridCol>
                <a:gridCol w="2196557">
                  <a:extLst>
                    <a:ext uri="{9D8B030D-6E8A-4147-A177-3AD203B41FA5}">
                      <a16:colId xmlns:a16="http://schemas.microsoft.com/office/drawing/2014/main" val="2425058835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LOẠI KIẾM THỬ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SỐ TESTCASE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066116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53928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TESNG + SELENIUM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72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575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32666D-8DDA-426F-9D71-D10EDCB185A5}"/>
              </a:ext>
            </a:extLst>
          </p:cNvPr>
          <p:cNvSpPr/>
          <p:nvPr/>
        </p:nvSpPr>
        <p:spPr>
          <a:xfrm>
            <a:off x="6814088" y="2114420"/>
            <a:ext cx="5441920" cy="202996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4572000" algn="r"/>
              </a:tabLst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	GIÁO VIÊN H</a:t>
            </a:r>
            <a:r>
              <a:rPr lang="vi-VN" sz="28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ỚNG DẪN</a:t>
            </a:r>
          </a:p>
          <a:p>
            <a:pPr>
              <a:tabLst>
                <a:tab pos="4572000" algn="r"/>
              </a:tabLst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LÊ ANH TÚ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F76872-49C8-47BD-82E6-AB0E3F69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001" y="0"/>
            <a:ext cx="3865998" cy="1465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77725C-D500-460D-97F7-A7D5F08C7FFA}"/>
              </a:ext>
            </a:extLst>
          </p:cNvPr>
          <p:cNvSpPr/>
          <p:nvPr/>
        </p:nvSpPr>
        <p:spPr>
          <a:xfrm>
            <a:off x="0" y="1667199"/>
            <a:ext cx="7343191" cy="18532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53975" algn="ctr"/>
            <a:r>
              <a:rPr lang="en-US" sz="4800" b="1" dirty="0">
                <a:solidFill>
                  <a:srgbClr val="FFFF0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KIỂM THỬ NÂNG CAO</a:t>
            </a:r>
            <a:endParaRPr lang="en-US" sz="2800" b="1" dirty="0">
              <a:solidFill>
                <a:srgbClr val="FFFF00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327545-5F17-4BD5-82C2-CAC3E9BA962D}"/>
              </a:ext>
            </a:extLst>
          </p:cNvPr>
          <p:cNvSpPr txBox="1"/>
          <p:nvPr/>
        </p:nvSpPr>
        <p:spPr>
          <a:xfrm>
            <a:off x="0" y="4756054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>
                    <a:lumMod val="75000"/>
                  </a:schemeClr>
                </a:solidFill>
              </a:rPr>
              <a:t>THANKS FOR WATCHING !!!</a:t>
            </a:r>
          </a:p>
        </p:txBody>
      </p:sp>
    </p:spTree>
    <p:extLst>
      <p:ext uri="{BB962C8B-B14F-4D97-AF65-F5344CB8AC3E}">
        <p14:creationId xmlns:p14="http://schemas.microsoft.com/office/powerpoint/2010/main" val="3191111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F76872-49C8-47BD-82E6-AB0E3F69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28"/>
            <a:ext cx="2140789" cy="8117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17E288-06BD-4259-985F-1C8810432059}"/>
              </a:ext>
            </a:extLst>
          </p:cNvPr>
          <p:cNvSpPr/>
          <p:nvPr/>
        </p:nvSpPr>
        <p:spPr>
          <a:xfrm>
            <a:off x="6096001" y="130628"/>
            <a:ext cx="6096000" cy="8117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algn="ctr">
              <a:tabLst>
                <a:tab pos="2743200" algn="l"/>
              </a:tabLst>
            </a:pPr>
            <a:r>
              <a:rPr lang="en-US" sz="2800" b="1" spc="1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NỘI DUNG CHÍNH</a:t>
            </a:r>
            <a:endParaRPr lang="en-US" sz="2800" b="1" spc="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35E1EB-FED5-4ED7-9E5A-C68AC49ABF96}"/>
              </a:ext>
            </a:extLst>
          </p:cNvPr>
          <p:cNvSpPr/>
          <p:nvPr/>
        </p:nvSpPr>
        <p:spPr>
          <a:xfrm>
            <a:off x="755780" y="1287623"/>
            <a:ext cx="10954138" cy="52158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2675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GIỚI THIỆU DỰ ÁN</a:t>
            </a:r>
          </a:p>
          <a:p>
            <a:pPr marL="1082675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UNIT TEST</a:t>
            </a:r>
          </a:p>
          <a:p>
            <a:pPr marL="1082675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CASE/DATA</a:t>
            </a:r>
          </a:p>
          <a:p>
            <a:pPr marL="1082675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SELENIUM + TESTNG + WEBDRIVER (DEMO)</a:t>
            </a:r>
          </a:p>
          <a:p>
            <a:pPr marL="1082675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PHÂN CÔNG NHIỆM VỤ (TEST PLAN)</a:t>
            </a:r>
          </a:p>
          <a:p>
            <a:pPr marL="1082675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BÁO CÁO KIỂM THỬ</a:t>
            </a:r>
          </a:p>
          <a:p>
            <a:pPr marL="1082675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ƯU ĐIỂM, NHƯỢC ĐIỂM, HƯỚNG PHÁT TRIỂN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15246D-B866-47FD-88E2-2AD6CF7C30EB}"/>
              </a:ext>
            </a:extLst>
          </p:cNvPr>
          <p:cNvSpPr/>
          <p:nvPr/>
        </p:nvSpPr>
        <p:spPr>
          <a:xfrm>
            <a:off x="2140788" y="130628"/>
            <a:ext cx="3955211" cy="8117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53975" algn="ctr"/>
            <a:r>
              <a:rPr lang="en-US" sz="2800" b="1" dirty="0">
                <a:solidFill>
                  <a:srgbClr val="FFFF0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KIỂM THỬ</a:t>
            </a:r>
            <a:endParaRPr lang="en-US" sz="1400" b="1" dirty="0">
              <a:solidFill>
                <a:srgbClr val="FFFF00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471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F76872-49C8-47BD-82E6-AB0E3F69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28"/>
            <a:ext cx="2140789" cy="8117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17E288-06BD-4259-985F-1C8810432059}"/>
              </a:ext>
            </a:extLst>
          </p:cNvPr>
          <p:cNvSpPr/>
          <p:nvPr/>
        </p:nvSpPr>
        <p:spPr>
          <a:xfrm>
            <a:off x="615820" y="2430824"/>
            <a:ext cx="10960359" cy="19963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743200" algn="l"/>
              </a:tabLst>
            </a:pPr>
            <a:r>
              <a:rPr lang="en-US" sz="7200" b="1" spc="1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GIỚI THIỆU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113234-B8F8-4F4D-B132-CAE9ED095877}"/>
              </a:ext>
            </a:extLst>
          </p:cNvPr>
          <p:cNvSpPr/>
          <p:nvPr/>
        </p:nvSpPr>
        <p:spPr>
          <a:xfrm>
            <a:off x="2140788" y="130628"/>
            <a:ext cx="10051212" cy="8117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53975" algn="ctr"/>
            <a:r>
              <a:rPr lang="en-US" sz="2800" b="1" dirty="0">
                <a:solidFill>
                  <a:srgbClr val="FFFF0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KIỂM THỬ NÂNG CAO</a:t>
            </a:r>
            <a:endParaRPr lang="en-US" sz="1400" b="1" dirty="0">
              <a:solidFill>
                <a:srgbClr val="FFFF00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653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F76872-49C8-47BD-82E6-AB0E3F69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28"/>
            <a:ext cx="2140789" cy="8117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1124E0-C15A-48C2-9CD9-07942D16E34B}"/>
              </a:ext>
            </a:extLst>
          </p:cNvPr>
          <p:cNvSpPr/>
          <p:nvPr/>
        </p:nvSpPr>
        <p:spPr>
          <a:xfrm>
            <a:off x="2140790" y="130628"/>
            <a:ext cx="3749022" cy="8117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53975" algn="ctr"/>
            <a:r>
              <a:rPr lang="en-US" sz="2800" b="1" dirty="0">
                <a:solidFill>
                  <a:srgbClr val="FFFF0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KIỂM THỬ</a:t>
            </a:r>
            <a:endParaRPr lang="en-US" sz="1400" b="1" dirty="0">
              <a:solidFill>
                <a:srgbClr val="FFFF00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C5D929-B832-45FC-90D4-93B65174426A}"/>
              </a:ext>
            </a:extLst>
          </p:cNvPr>
          <p:cNvSpPr/>
          <p:nvPr/>
        </p:nvSpPr>
        <p:spPr>
          <a:xfrm>
            <a:off x="5889813" y="130628"/>
            <a:ext cx="6302188" cy="8117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743200" algn="l"/>
              </a:tabLst>
            </a:pPr>
            <a:r>
              <a:rPr lang="en-US" sz="2800" b="1" spc="1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GIỚI THIỆU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963C37-AA24-44EB-83DB-67A49C21C265}"/>
              </a:ext>
            </a:extLst>
          </p:cNvPr>
          <p:cNvSpPr/>
          <p:nvPr/>
        </p:nvSpPr>
        <p:spPr>
          <a:xfrm>
            <a:off x="936811" y="1325444"/>
            <a:ext cx="10318377" cy="1513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4400" b="1" dirty="0">
                <a:solidFill>
                  <a:srgbClr val="2F5496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KIỂM THỬ WEBISTE QUẢN LÝ </a:t>
            </a:r>
          </a:p>
          <a:p>
            <a:pPr marR="0" lvl="0"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4400" b="1" dirty="0">
                <a:solidFill>
                  <a:srgbClr val="2F5496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NHÂN VIÊN</a:t>
            </a:r>
          </a:p>
        </p:txBody>
      </p:sp>
    </p:spTree>
    <p:extLst>
      <p:ext uri="{BB962C8B-B14F-4D97-AF65-F5344CB8AC3E}">
        <p14:creationId xmlns:p14="http://schemas.microsoft.com/office/powerpoint/2010/main" val="171253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F76872-49C8-47BD-82E6-AB0E3F69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28"/>
            <a:ext cx="2140789" cy="8117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1124E0-C15A-48C2-9CD9-07942D16E34B}"/>
              </a:ext>
            </a:extLst>
          </p:cNvPr>
          <p:cNvSpPr/>
          <p:nvPr/>
        </p:nvSpPr>
        <p:spPr>
          <a:xfrm>
            <a:off x="2140790" y="130628"/>
            <a:ext cx="10051210" cy="8117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53975" algn="ctr"/>
            <a:r>
              <a:rPr lang="en-US" sz="2800" b="1" dirty="0">
                <a:solidFill>
                  <a:srgbClr val="FFFF0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KIỂM THỬ NÂNG CAO</a:t>
            </a:r>
            <a:endParaRPr lang="en-US" sz="1400" b="1" dirty="0">
              <a:solidFill>
                <a:srgbClr val="FFFF00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7854E5-D050-4D1E-97FA-C81C7436F01B}"/>
              </a:ext>
            </a:extLst>
          </p:cNvPr>
          <p:cNvSpPr/>
          <p:nvPr/>
        </p:nvSpPr>
        <p:spPr>
          <a:xfrm>
            <a:off x="0" y="1157722"/>
            <a:ext cx="4059936" cy="5545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53975" algn="ctr"/>
            <a:r>
              <a:rPr lang="en-US" sz="2400" b="1" dirty="0">
                <a:solidFill>
                  <a:srgbClr val="FFFF0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CẤU TRÚC TRANG WEB</a:t>
            </a:r>
            <a:endParaRPr lang="en-US" sz="1200" b="1" dirty="0">
              <a:solidFill>
                <a:srgbClr val="FFFF00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5E16CF-26AC-4ACD-BD57-AA77A3C57E0C}"/>
              </a:ext>
            </a:extLst>
          </p:cNvPr>
          <p:cNvGrpSpPr/>
          <p:nvPr/>
        </p:nvGrpSpPr>
        <p:grpSpPr>
          <a:xfrm>
            <a:off x="795528" y="1927591"/>
            <a:ext cx="11320272" cy="762745"/>
            <a:chOff x="704088" y="2505670"/>
            <a:chExt cx="11320272" cy="76274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168F3C-3C9F-4506-AF91-A4619FD81985}"/>
                </a:ext>
              </a:extLst>
            </p:cNvPr>
            <p:cNvSpPr txBox="1"/>
            <p:nvPr/>
          </p:nvSpPr>
          <p:spPr>
            <a:xfrm>
              <a:off x="704088" y="2513721"/>
              <a:ext cx="5300472" cy="754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3200" dirty="0"/>
                <a:t>TRANG CHỦ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7DF67F-EBF2-4A29-A673-A089201E8228}"/>
                </a:ext>
              </a:extLst>
            </p:cNvPr>
            <p:cNvSpPr/>
            <p:nvPr/>
          </p:nvSpPr>
          <p:spPr>
            <a:xfrm>
              <a:off x="6306314" y="2505670"/>
              <a:ext cx="5718046" cy="754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3200" dirty="0"/>
                <a:t>TRANG LOGIN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25BA39D-0325-4832-BFED-1538AAB68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28" y="3004640"/>
            <a:ext cx="4431495" cy="3076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190953-C3D2-4CD3-996E-0B0FEB7ED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272" y="3004640"/>
            <a:ext cx="526192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93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F76872-49C8-47BD-82E6-AB0E3F69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28"/>
            <a:ext cx="2140789" cy="8117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17E288-06BD-4259-985F-1C8810432059}"/>
              </a:ext>
            </a:extLst>
          </p:cNvPr>
          <p:cNvSpPr/>
          <p:nvPr/>
        </p:nvSpPr>
        <p:spPr>
          <a:xfrm>
            <a:off x="6096000" y="130628"/>
            <a:ext cx="6096000" cy="8117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743200" algn="l"/>
              </a:tabLst>
            </a:pPr>
            <a:r>
              <a:rPr lang="en-US" sz="2800" b="1" spc="1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GIỚI THIỆU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93308A-CCEC-49CE-8F81-8537631CA57C}"/>
              </a:ext>
            </a:extLst>
          </p:cNvPr>
          <p:cNvSpPr/>
          <p:nvPr/>
        </p:nvSpPr>
        <p:spPr>
          <a:xfrm>
            <a:off x="2140790" y="130628"/>
            <a:ext cx="3955210" cy="8117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53975" algn="ctr"/>
            <a:r>
              <a:rPr lang="en-US" sz="2800" b="1" dirty="0">
                <a:solidFill>
                  <a:srgbClr val="FFFF0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KIỂM THỬ</a:t>
            </a:r>
            <a:endParaRPr lang="en-US" sz="1400" b="1" dirty="0">
              <a:solidFill>
                <a:srgbClr val="FFFF00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0BC550-91DA-40BD-993D-EE0EE8E1B44A}"/>
              </a:ext>
            </a:extLst>
          </p:cNvPr>
          <p:cNvSpPr/>
          <p:nvPr/>
        </p:nvSpPr>
        <p:spPr>
          <a:xfrm>
            <a:off x="0" y="1166866"/>
            <a:ext cx="4059936" cy="5545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53975" algn="ctr"/>
            <a:r>
              <a:rPr lang="en-US" sz="2400" b="1" dirty="0">
                <a:solidFill>
                  <a:srgbClr val="FFFF0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</a:t>
            </a:r>
            <a:r>
              <a:rPr lang="vi-VN" sz="2400" b="1" dirty="0">
                <a:solidFill>
                  <a:srgbClr val="FFFF0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Ơ</a:t>
            </a:r>
            <a:r>
              <a:rPr lang="en-US" sz="2400" b="1" dirty="0">
                <a:solidFill>
                  <a:srgbClr val="FFFF0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ĐỒ THỰC THỂ</a:t>
            </a:r>
            <a:endParaRPr lang="en-US" sz="1200" b="1" dirty="0">
              <a:solidFill>
                <a:srgbClr val="FFFF00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55767A-400C-46CD-9132-AB9A899796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82695" y="1742622"/>
            <a:ext cx="5274310" cy="498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22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F76872-49C8-47BD-82E6-AB0E3F69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28"/>
            <a:ext cx="2140789" cy="8117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1124E0-C15A-48C2-9CD9-07942D16E34B}"/>
              </a:ext>
            </a:extLst>
          </p:cNvPr>
          <p:cNvSpPr/>
          <p:nvPr/>
        </p:nvSpPr>
        <p:spPr>
          <a:xfrm>
            <a:off x="2140790" y="130628"/>
            <a:ext cx="10051210" cy="8117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53975" algn="ctr"/>
            <a:r>
              <a:rPr lang="en-US" sz="2800" b="1" dirty="0">
                <a:solidFill>
                  <a:srgbClr val="FFFF0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KIỂM THỬ NÂNG CAO</a:t>
            </a:r>
            <a:endParaRPr lang="en-US" sz="1400" b="1" dirty="0">
              <a:solidFill>
                <a:srgbClr val="FFFF00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ED3071-77C4-4341-9D56-7FD193D23895}"/>
              </a:ext>
            </a:extLst>
          </p:cNvPr>
          <p:cNvSpPr/>
          <p:nvPr/>
        </p:nvSpPr>
        <p:spPr>
          <a:xfrm>
            <a:off x="0" y="1157722"/>
            <a:ext cx="4059936" cy="5545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53975" algn="ctr"/>
            <a:r>
              <a:rPr lang="en-US" sz="2400" b="1" dirty="0">
                <a:solidFill>
                  <a:srgbClr val="FFFF0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 NĂNG</a:t>
            </a:r>
            <a:endParaRPr lang="en-US" sz="1200" b="1" dirty="0">
              <a:solidFill>
                <a:srgbClr val="FFFF00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38DC7C-6447-4309-9252-3744661D52E3}"/>
              </a:ext>
            </a:extLst>
          </p:cNvPr>
          <p:cNvSpPr txBox="1"/>
          <p:nvPr/>
        </p:nvSpPr>
        <p:spPr>
          <a:xfrm>
            <a:off x="923544" y="3063240"/>
            <a:ext cx="323684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User.</a:t>
            </a:r>
            <a:r>
              <a:rPr lang="en-US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 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Thêm</a:t>
            </a:r>
            <a:r>
              <a:rPr lang="en-US" sz="2400" dirty="0"/>
              <a:t> User.</a:t>
            </a:r>
            <a:r>
              <a:rPr lang="en-US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 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Xóa</a:t>
            </a:r>
            <a:r>
              <a:rPr lang="en-US" sz="2400" dirty="0"/>
              <a:t> User.</a:t>
            </a:r>
            <a:r>
              <a:rPr lang="en-US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 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User. </a:t>
            </a:r>
            <a:r>
              <a:rPr lang="en-US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/>
          </a:p>
          <a:p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C1549-0E3F-4C4F-A71D-00349534DD32}"/>
              </a:ext>
            </a:extLst>
          </p:cNvPr>
          <p:cNvSpPr/>
          <p:nvPr/>
        </p:nvSpPr>
        <p:spPr>
          <a:xfrm>
            <a:off x="3496235" y="2085462"/>
            <a:ext cx="5199529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THÊM/XÓA/SỬA 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07D336-B8A4-43C7-B84B-C6009E9D6847}"/>
              </a:ext>
            </a:extLst>
          </p:cNvPr>
          <p:cNvSpPr txBox="1"/>
          <p:nvPr/>
        </p:nvSpPr>
        <p:spPr>
          <a:xfrm>
            <a:off x="6778358" y="3082373"/>
            <a:ext cx="2491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. </a:t>
            </a:r>
            <a:r>
              <a:rPr lang="en-US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4125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F76872-49C8-47BD-82E6-AB0E3F69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28"/>
            <a:ext cx="2140789" cy="8117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17E288-06BD-4259-985F-1C8810432059}"/>
              </a:ext>
            </a:extLst>
          </p:cNvPr>
          <p:cNvSpPr/>
          <p:nvPr/>
        </p:nvSpPr>
        <p:spPr>
          <a:xfrm>
            <a:off x="615820" y="2430824"/>
            <a:ext cx="10960359" cy="19963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743200" algn="l"/>
              </a:tabLst>
            </a:pPr>
            <a:r>
              <a:rPr lang="en-US" sz="7200" b="1" spc="1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UNIT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113234-B8F8-4F4D-B132-CAE9ED095877}"/>
              </a:ext>
            </a:extLst>
          </p:cNvPr>
          <p:cNvSpPr/>
          <p:nvPr/>
        </p:nvSpPr>
        <p:spPr>
          <a:xfrm>
            <a:off x="2140788" y="130628"/>
            <a:ext cx="10051212" cy="8117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53975" algn="ctr"/>
            <a:r>
              <a:rPr lang="en-US" sz="2800" b="1" dirty="0">
                <a:solidFill>
                  <a:srgbClr val="FFFF0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KIỂM THỬ NÂNG CAO</a:t>
            </a:r>
            <a:endParaRPr lang="en-US" sz="1400" b="1" dirty="0">
              <a:solidFill>
                <a:srgbClr val="FFFF00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24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F76872-49C8-47BD-82E6-AB0E3F69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28"/>
            <a:ext cx="2140789" cy="8117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1124E0-C15A-48C2-9CD9-07942D16E34B}"/>
              </a:ext>
            </a:extLst>
          </p:cNvPr>
          <p:cNvSpPr/>
          <p:nvPr/>
        </p:nvSpPr>
        <p:spPr>
          <a:xfrm>
            <a:off x="2140790" y="130628"/>
            <a:ext cx="10051210" cy="8117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53975" algn="ctr"/>
            <a:r>
              <a:rPr lang="en-US" sz="2800" b="1" dirty="0">
                <a:solidFill>
                  <a:srgbClr val="FFFF0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KIỂM THỬ TESTNG + SENIUM + WEBDRIVER</a:t>
            </a:r>
            <a:endParaRPr lang="en-US" sz="1400" b="1" dirty="0">
              <a:solidFill>
                <a:srgbClr val="FFFF00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44261-2484-4997-98DB-658C1ECBB5C2}"/>
              </a:ext>
            </a:extLst>
          </p:cNvPr>
          <p:cNvSpPr txBox="1"/>
          <p:nvPr/>
        </p:nvSpPr>
        <p:spPr>
          <a:xfrm>
            <a:off x="133897" y="2209009"/>
            <a:ext cx="4588396" cy="113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SỬ DỤNG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testNG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KẾT HỢP SELENIUM.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CF5F5-1524-4D63-8B48-CDCE083CD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280" y="1156273"/>
            <a:ext cx="7418070" cy="371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67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305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Hung</dc:creator>
  <cp:lastModifiedBy>NGUYỄN THANH SƠN</cp:lastModifiedBy>
  <cp:revision>80</cp:revision>
  <dcterms:created xsi:type="dcterms:W3CDTF">2019-04-21T06:30:28Z</dcterms:created>
  <dcterms:modified xsi:type="dcterms:W3CDTF">2020-10-21T16:35:30Z</dcterms:modified>
</cp:coreProperties>
</file>