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5" r:id="rId3"/>
    <p:sldId id="271" r:id="rId4"/>
    <p:sldId id="283" r:id="rId5"/>
    <p:sldId id="268" r:id="rId6"/>
    <p:sldId id="282" r:id="rId7"/>
    <p:sldId id="266" r:id="rId8"/>
    <p:sldId id="284" r:id="rId9"/>
    <p:sldId id="281" r:id="rId10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92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94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55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96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8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72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67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8267700"/>
          </a:xfrm>
          <a:solidFill>
            <a:srgbClr val="BFBFBF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z="2800"/>
              <a:t>ADVANT Multipurpose  Presentation 2017 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  <a:prstGeom prst="rect">
            <a:avLst/>
          </a:prstGeo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62577" y="511176"/>
            <a:ext cx="1675964" cy="730250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78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1C5CA12-C6D2-410A-BFD0-B58CD20E5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87" y="294410"/>
            <a:ext cx="19069668" cy="3778826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27CE2E9-5F85-4B85-9CB6-03CD2450218C}"/>
              </a:ext>
            </a:extLst>
          </p:cNvPr>
          <p:cNvSpPr/>
          <p:nvPr/>
        </p:nvSpPr>
        <p:spPr>
          <a:xfrm>
            <a:off x="1498658" y="4738226"/>
            <a:ext cx="2088157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r>
              <a:rPr lang="en-US" sz="9600" b="1" cap="none" spc="0" dirty="0" err="1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9600" b="1" cap="none" spc="0" dirty="0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9600" b="1" cap="none" spc="0" dirty="0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tốt </a:t>
            </a:r>
            <a:r>
              <a:rPr lang="en-US" sz="9600" b="1" cap="none" spc="0" dirty="0" err="1">
                <a:ln w="9525">
                  <a:solidFill>
                    <a:schemeClr val="bg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9600" b="1" dirty="0">
              <a:ln w="9525">
                <a:solidFill>
                  <a:schemeClr val="bg1">
                    <a:lumMod val="50000"/>
                    <a:lumOff val="5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50D605-E908-444F-9E49-004AC33E97E6}"/>
              </a:ext>
            </a:extLst>
          </p:cNvPr>
          <p:cNvSpPr/>
          <p:nvPr/>
        </p:nvSpPr>
        <p:spPr>
          <a:xfrm>
            <a:off x="0" y="6595777"/>
            <a:ext cx="243776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CÔNG VIỆC BẰNG REACTJS &amp; NODEJS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25860E-E780-49AC-ABE3-F31795304544}"/>
              </a:ext>
            </a:extLst>
          </p:cNvPr>
          <p:cNvSpPr/>
          <p:nvPr/>
        </p:nvSpPr>
        <p:spPr>
          <a:xfrm>
            <a:off x="8688323" y="10620665"/>
            <a:ext cx="1521908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6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6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SV: Châu Minh Thiện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C053897B-70A4-4CC0-B6C1-C3EBB9612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1" y="9442287"/>
            <a:ext cx="2356074" cy="2185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2356073" y="9118010"/>
            <a:ext cx="908651" cy="2513146"/>
          </a:xfrm>
          <a:custGeom>
            <a:avLst/>
            <a:gdLst>
              <a:gd name="T0" fmla="*/ 0 w 538"/>
              <a:gd name="T1" fmla="*/ 1488 h 1488"/>
              <a:gd name="T2" fmla="*/ 0 w 538"/>
              <a:gd name="T3" fmla="*/ 194 h 1488"/>
              <a:gd name="T4" fmla="*/ 538 w 538"/>
              <a:gd name="T5" fmla="*/ 0 h 1488"/>
              <a:gd name="T6" fmla="*/ 538 w 538"/>
              <a:gd name="T7" fmla="*/ 1099 h 1488"/>
              <a:gd name="T8" fmla="*/ 0 w 538"/>
              <a:gd name="T9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488">
                <a:moveTo>
                  <a:pt x="0" y="1488"/>
                </a:moveTo>
                <a:lnTo>
                  <a:pt x="0" y="194"/>
                </a:lnTo>
                <a:lnTo>
                  <a:pt x="538" y="0"/>
                </a:lnTo>
                <a:lnTo>
                  <a:pt x="538" y="1099"/>
                </a:lnTo>
                <a:lnTo>
                  <a:pt x="0" y="14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264724" y="9118010"/>
            <a:ext cx="7654286" cy="1856148"/>
          </a:xfrm>
          <a:custGeom>
            <a:avLst/>
            <a:gdLst>
              <a:gd name="T0" fmla="*/ 0 w 4532"/>
              <a:gd name="T1" fmla="*/ 1099 h 1099"/>
              <a:gd name="T2" fmla="*/ 0 w 4532"/>
              <a:gd name="T3" fmla="*/ 0 h 1099"/>
              <a:gd name="T4" fmla="*/ 4135 w 4532"/>
              <a:gd name="T5" fmla="*/ 0 h 1099"/>
              <a:gd name="T6" fmla="*/ 4532 w 4532"/>
              <a:gd name="T7" fmla="*/ 550 h 1099"/>
              <a:gd name="T8" fmla="*/ 4135 w 4532"/>
              <a:gd name="T9" fmla="*/ 1099 h 1099"/>
              <a:gd name="T10" fmla="*/ 0 w 4532"/>
              <a:gd name="T11" fmla="*/ 10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2" h="1099">
                <a:moveTo>
                  <a:pt x="0" y="1099"/>
                </a:moveTo>
                <a:lnTo>
                  <a:pt x="0" y="0"/>
                </a:lnTo>
                <a:lnTo>
                  <a:pt x="4135" y="0"/>
                </a:lnTo>
                <a:lnTo>
                  <a:pt x="4532" y="550"/>
                </a:lnTo>
                <a:lnTo>
                  <a:pt x="4135" y="1099"/>
                </a:lnTo>
                <a:lnTo>
                  <a:pt x="0" y="1099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-1" y="7261863"/>
            <a:ext cx="2356074" cy="21838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3251975" y="7272265"/>
            <a:ext cx="7071151" cy="1856148"/>
          </a:xfrm>
          <a:custGeom>
            <a:avLst/>
            <a:gdLst>
              <a:gd name="T0" fmla="*/ 0 w 3866"/>
              <a:gd name="T1" fmla="*/ 1099 h 1099"/>
              <a:gd name="T2" fmla="*/ 0 w 3866"/>
              <a:gd name="T3" fmla="*/ 0 h 1099"/>
              <a:gd name="T4" fmla="*/ 3469 w 3866"/>
              <a:gd name="T5" fmla="*/ 0 h 1099"/>
              <a:gd name="T6" fmla="*/ 3866 w 3866"/>
              <a:gd name="T7" fmla="*/ 549 h 1099"/>
              <a:gd name="T8" fmla="*/ 3469 w 3866"/>
              <a:gd name="T9" fmla="*/ 1099 h 1099"/>
              <a:gd name="T10" fmla="*/ 0 w 3866"/>
              <a:gd name="T11" fmla="*/ 10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6" h="1099">
                <a:moveTo>
                  <a:pt x="0" y="1099"/>
                </a:moveTo>
                <a:lnTo>
                  <a:pt x="0" y="0"/>
                </a:lnTo>
                <a:lnTo>
                  <a:pt x="3469" y="0"/>
                </a:lnTo>
                <a:lnTo>
                  <a:pt x="3866" y="549"/>
                </a:lnTo>
                <a:lnTo>
                  <a:pt x="3469" y="1099"/>
                </a:lnTo>
                <a:lnTo>
                  <a:pt x="0" y="10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2356073" y="7265241"/>
            <a:ext cx="908651" cy="2183803"/>
          </a:xfrm>
          <a:custGeom>
            <a:avLst/>
            <a:gdLst>
              <a:gd name="T0" fmla="*/ 0 w 538"/>
              <a:gd name="T1" fmla="*/ 1293 h 1293"/>
              <a:gd name="T2" fmla="*/ 0 w 538"/>
              <a:gd name="T3" fmla="*/ 0 h 1293"/>
              <a:gd name="T4" fmla="*/ 538 w 538"/>
              <a:gd name="T5" fmla="*/ 0 h 1293"/>
              <a:gd name="T6" fmla="*/ 538 w 538"/>
              <a:gd name="T7" fmla="*/ 1099 h 1293"/>
              <a:gd name="T8" fmla="*/ 0 w 538"/>
              <a:gd name="T9" fmla="*/ 1293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293">
                <a:moveTo>
                  <a:pt x="0" y="1293"/>
                </a:moveTo>
                <a:lnTo>
                  <a:pt x="0" y="0"/>
                </a:lnTo>
                <a:lnTo>
                  <a:pt x="538" y="0"/>
                </a:lnTo>
                <a:lnTo>
                  <a:pt x="538" y="1099"/>
                </a:lnTo>
                <a:lnTo>
                  <a:pt x="0" y="12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-1" y="5076372"/>
            <a:ext cx="2356074" cy="2185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20"/>
          <p:cNvSpPr>
            <a:spLocks/>
          </p:cNvSpPr>
          <p:nvPr/>
        </p:nvSpPr>
        <p:spPr bwMode="auto">
          <a:xfrm>
            <a:off x="2356073" y="5076372"/>
            <a:ext cx="908651" cy="2185491"/>
          </a:xfrm>
          <a:custGeom>
            <a:avLst/>
            <a:gdLst>
              <a:gd name="T0" fmla="*/ 0 w 538"/>
              <a:gd name="T1" fmla="*/ 1294 h 1294"/>
              <a:gd name="T2" fmla="*/ 0 w 538"/>
              <a:gd name="T3" fmla="*/ 0 h 1294"/>
              <a:gd name="T4" fmla="*/ 538 w 538"/>
              <a:gd name="T5" fmla="*/ 194 h 1294"/>
              <a:gd name="T6" fmla="*/ 538 w 538"/>
              <a:gd name="T7" fmla="*/ 1294 h 1294"/>
              <a:gd name="T8" fmla="*/ 0 w 538"/>
              <a:gd name="T9" fmla="*/ 1294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294">
                <a:moveTo>
                  <a:pt x="0" y="1294"/>
                </a:moveTo>
                <a:lnTo>
                  <a:pt x="0" y="0"/>
                </a:lnTo>
                <a:lnTo>
                  <a:pt x="538" y="194"/>
                </a:lnTo>
                <a:lnTo>
                  <a:pt x="538" y="1294"/>
                </a:lnTo>
                <a:lnTo>
                  <a:pt x="0" y="129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3264724" y="5409093"/>
            <a:ext cx="8333240" cy="1856148"/>
          </a:xfrm>
          <a:custGeom>
            <a:avLst/>
            <a:gdLst>
              <a:gd name="T0" fmla="*/ 4537 w 4934"/>
              <a:gd name="T1" fmla="*/ 1099 h 1099"/>
              <a:gd name="T2" fmla="*/ 4934 w 4934"/>
              <a:gd name="T3" fmla="*/ 549 h 1099"/>
              <a:gd name="T4" fmla="*/ 4537 w 4934"/>
              <a:gd name="T5" fmla="*/ 0 h 1099"/>
              <a:gd name="T6" fmla="*/ 0 w 4934"/>
              <a:gd name="T7" fmla="*/ 0 h 1099"/>
              <a:gd name="T8" fmla="*/ 0 w 4934"/>
              <a:gd name="T9" fmla="*/ 1099 h 1099"/>
              <a:gd name="T10" fmla="*/ 4537 w 4934"/>
              <a:gd name="T11" fmla="*/ 1099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4" h="1099">
                <a:moveTo>
                  <a:pt x="4537" y="1099"/>
                </a:moveTo>
                <a:lnTo>
                  <a:pt x="4934" y="549"/>
                </a:lnTo>
                <a:lnTo>
                  <a:pt x="4537" y="0"/>
                </a:lnTo>
                <a:lnTo>
                  <a:pt x="0" y="0"/>
                </a:lnTo>
                <a:lnTo>
                  <a:pt x="0" y="1099"/>
                </a:lnTo>
                <a:lnTo>
                  <a:pt x="4537" y="1099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-1" y="2892569"/>
            <a:ext cx="2356074" cy="21838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Freeform 28"/>
          <p:cNvSpPr>
            <a:spLocks/>
          </p:cNvSpPr>
          <p:nvPr/>
        </p:nvSpPr>
        <p:spPr bwMode="auto">
          <a:xfrm>
            <a:off x="2356073" y="2892569"/>
            <a:ext cx="908651" cy="2511458"/>
          </a:xfrm>
          <a:custGeom>
            <a:avLst/>
            <a:gdLst>
              <a:gd name="T0" fmla="*/ 0 w 538"/>
              <a:gd name="T1" fmla="*/ 1293 h 1487"/>
              <a:gd name="T2" fmla="*/ 0 w 538"/>
              <a:gd name="T3" fmla="*/ 0 h 1487"/>
              <a:gd name="T4" fmla="*/ 538 w 538"/>
              <a:gd name="T5" fmla="*/ 388 h 1487"/>
              <a:gd name="T6" fmla="*/ 538 w 538"/>
              <a:gd name="T7" fmla="*/ 1487 h 1487"/>
              <a:gd name="T8" fmla="*/ 0 w 538"/>
              <a:gd name="T9" fmla="*/ 1293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1487">
                <a:moveTo>
                  <a:pt x="0" y="1293"/>
                </a:moveTo>
                <a:lnTo>
                  <a:pt x="0" y="0"/>
                </a:lnTo>
                <a:lnTo>
                  <a:pt x="538" y="388"/>
                </a:lnTo>
                <a:lnTo>
                  <a:pt x="538" y="1487"/>
                </a:lnTo>
                <a:lnTo>
                  <a:pt x="0" y="12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29"/>
          <p:cNvSpPr>
            <a:spLocks/>
          </p:cNvSpPr>
          <p:nvPr/>
        </p:nvSpPr>
        <p:spPr bwMode="auto">
          <a:xfrm>
            <a:off x="3264724" y="3547879"/>
            <a:ext cx="7140847" cy="1861214"/>
          </a:xfrm>
          <a:custGeom>
            <a:avLst/>
            <a:gdLst>
              <a:gd name="T0" fmla="*/ 3831 w 4228"/>
              <a:gd name="T1" fmla="*/ 1102 h 1102"/>
              <a:gd name="T2" fmla="*/ 4228 w 4228"/>
              <a:gd name="T3" fmla="*/ 552 h 1102"/>
              <a:gd name="T4" fmla="*/ 3831 w 4228"/>
              <a:gd name="T5" fmla="*/ 0 h 1102"/>
              <a:gd name="T6" fmla="*/ 0 w 4228"/>
              <a:gd name="T7" fmla="*/ 0 h 1102"/>
              <a:gd name="T8" fmla="*/ 0 w 4228"/>
              <a:gd name="T9" fmla="*/ 1102 h 1102"/>
              <a:gd name="T10" fmla="*/ 3831 w 4228"/>
              <a:gd name="T11" fmla="*/ 1102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28" h="1102">
                <a:moveTo>
                  <a:pt x="3831" y="1102"/>
                </a:moveTo>
                <a:lnTo>
                  <a:pt x="4228" y="552"/>
                </a:lnTo>
                <a:lnTo>
                  <a:pt x="3831" y="0"/>
                </a:lnTo>
                <a:lnTo>
                  <a:pt x="0" y="0"/>
                </a:lnTo>
                <a:lnTo>
                  <a:pt x="0" y="1102"/>
                </a:lnTo>
                <a:lnTo>
                  <a:pt x="3831" y="11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2810398" y="685953"/>
            <a:ext cx="11590395" cy="1163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 err="1"/>
              <a:t>Nội</a:t>
            </a:r>
            <a:r>
              <a:rPr lang="en-US" sz="9600" b="1" dirty="0"/>
              <a:t> dung báo cáo</a:t>
            </a:r>
            <a:endParaRPr lang="en-US" sz="9600" dirty="0"/>
          </a:p>
        </p:txBody>
      </p:sp>
      <p:sp>
        <p:nvSpPr>
          <p:cNvPr id="32" name="Text Placeholder 3"/>
          <p:cNvSpPr txBox="1">
            <a:spLocks/>
          </p:cNvSpPr>
          <p:nvPr/>
        </p:nvSpPr>
        <p:spPr>
          <a:xfrm>
            <a:off x="3444046" y="3837019"/>
            <a:ext cx="5423010" cy="11507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8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8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8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sz="8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Placeholder 3"/>
          <p:cNvSpPr txBox="1">
            <a:spLocks/>
          </p:cNvSpPr>
          <p:nvPr/>
        </p:nvSpPr>
        <p:spPr>
          <a:xfrm>
            <a:off x="9420799" y="4202630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34" name="Text Placeholder 3"/>
          <p:cNvSpPr txBox="1">
            <a:spLocks/>
          </p:cNvSpPr>
          <p:nvPr/>
        </p:nvSpPr>
        <p:spPr>
          <a:xfrm>
            <a:off x="3444045" y="5704699"/>
            <a:ext cx="6656547" cy="11507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lý </a:t>
            </a:r>
            <a:r>
              <a:rPr lang="en-US" sz="7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GB" sz="7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Placeholder 3"/>
          <p:cNvSpPr txBox="1">
            <a:spLocks/>
          </p:cNvSpPr>
          <p:nvPr/>
        </p:nvSpPr>
        <p:spPr>
          <a:xfrm>
            <a:off x="3444045" y="7560847"/>
            <a:ext cx="5976753" cy="11507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GB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GB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sz="5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GB" sz="5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Placeholder 3"/>
          <p:cNvSpPr txBox="1">
            <a:spLocks/>
          </p:cNvSpPr>
          <p:nvPr/>
        </p:nvSpPr>
        <p:spPr>
          <a:xfrm>
            <a:off x="3444046" y="9524469"/>
            <a:ext cx="5423010" cy="115070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7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7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7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GB" sz="7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Placeholder 3"/>
          <p:cNvSpPr txBox="1">
            <a:spLocks/>
          </p:cNvSpPr>
          <p:nvPr/>
        </p:nvSpPr>
        <p:spPr>
          <a:xfrm>
            <a:off x="10579113" y="6048601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9230988" y="7915366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39" name="Text Placeholder 3"/>
          <p:cNvSpPr txBox="1">
            <a:spLocks/>
          </p:cNvSpPr>
          <p:nvPr/>
        </p:nvSpPr>
        <p:spPr>
          <a:xfrm>
            <a:off x="9899319" y="9859116"/>
            <a:ext cx="679794" cy="57713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b="1" dirty="0">
                <a:solidFill>
                  <a:schemeClr val="bg2"/>
                </a:solidFill>
              </a:rPr>
              <a:t>04</a:t>
            </a:r>
          </a:p>
        </p:txBody>
      </p:sp>
      <p:sp>
        <p:nvSpPr>
          <p:cNvPr id="54" name="AutoShape 19"/>
          <p:cNvSpPr>
            <a:spLocks/>
          </p:cNvSpPr>
          <p:nvPr/>
        </p:nvSpPr>
        <p:spPr bwMode="auto">
          <a:xfrm>
            <a:off x="617505" y="3508024"/>
            <a:ext cx="987177" cy="987434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5" name="Freeform 202"/>
          <p:cNvSpPr>
            <a:spLocks noChangeArrowheads="1"/>
          </p:cNvSpPr>
          <p:nvPr/>
        </p:nvSpPr>
        <p:spPr bwMode="auto">
          <a:xfrm>
            <a:off x="735820" y="5817735"/>
            <a:ext cx="750546" cy="807998"/>
          </a:xfrm>
          <a:custGeom>
            <a:avLst/>
            <a:gdLst>
              <a:gd name="T0" fmla="*/ 519 w 520"/>
              <a:gd name="T1" fmla="*/ 134 h 561"/>
              <a:gd name="T2" fmla="*/ 519 w 520"/>
              <a:gd name="T3" fmla="*/ 134 h 561"/>
              <a:gd name="T4" fmla="*/ 280 w 520"/>
              <a:gd name="T5" fmla="*/ 0 h 561"/>
              <a:gd name="T6" fmla="*/ 0 w 520"/>
              <a:gd name="T7" fmla="*/ 280 h 561"/>
              <a:gd name="T8" fmla="*/ 280 w 520"/>
              <a:gd name="T9" fmla="*/ 560 h 561"/>
              <a:gd name="T10" fmla="*/ 513 w 520"/>
              <a:gd name="T11" fmla="*/ 426 h 561"/>
              <a:gd name="T12" fmla="*/ 274 w 520"/>
              <a:gd name="T13" fmla="*/ 286 h 561"/>
              <a:gd name="T14" fmla="*/ 519 w 520"/>
              <a:gd name="T15" fmla="*/ 134 h 561"/>
              <a:gd name="T16" fmla="*/ 327 w 520"/>
              <a:gd name="T17" fmla="*/ 76 h 561"/>
              <a:gd name="T18" fmla="*/ 327 w 520"/>
              <a:gd name="T19" fmla="*/ 76 h 561"/>
              <a:gd name="T20" fmla="*/ 373 w 520"/>
              <a:gd name="T21" fmla="*/ 123 h 561"/>
              <a:gd name="T22" fmla="*/ 327 w 520"/>
              <a:gd name="T23" fmla="*/ 169 h 561"/>
              <a:gd name="T24" fmla="*/ 280 w 520"/>
              <a:gd name="T25" fmla="*/ 123 h 561"/>
              <a:gd name="T26" fmla="*/ 327 w 520"/>
              <a:gd name="T27" fmla="*/ 7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0" h="561">
                <a:moveTo>
                  <a:pt x="519" y="134"/>
                </a:moveTo>
                <a:lnTo>
                  <a:pt x="519" y="134"/>
                </a:lnTo>
                <a:cubicBezTo>
                  <a:pt x="467" y="59"/>
                  <a:pt x="379" y="0"/>
                  <a:pt x="280" y="0"/>
                </a:cubicBezTo>
                <a:cubicBezTo>
                  <a:pt x="123" y="0"/>
                  <a:pt x="0" y="128"/>
                  <a:pt x="0" y="280"/>
                </a:cubicBezTo>
                <a:cubicBezTo>
                  <a:pt x="0" y="437"/>
                  <a:pt x="123" y="560"/>
                  <a:pt x="280" y="560"/>
                </a:cubicBezTo>
                <a:cubicBezTo>
                  <a:pt x="379" y="560"/>
                  <a:pt x="467" y="507"/>
                  <a:pt x="513" y="426"/>
                </a:cubicBezTo>
                <a:cubicBezTo>
                  <a:pt x="274" y="286"/>
                  <a:pt x="274" y="286"/>
                  <a:pt x="274" y="286"/>
                </a:cubicBezTo>
                <a:lnTo>
                  <a:pt x="519" y="134"/>
                </a:lnTo>
                <a:close/>
                <a:moveTo>
                  <a:pt x="327" y="76"/>
                </a:moveTo>
                <a:lnTo>
                  <a:pt x="327" y="76"/>
                </a:lnTo>
                <a:cubicBezTo>
                  <a:pt x="350" y="76"/>
                  <a:pt x="373" y="99"/>
                  <a:pt x="373" y="123"/>
                </a:cubicBezTo>
                <a:cubicBezTo>
                  <a:pt x="373" y="146"/>
                  <a:pt x="350" y="169"/>
                  <a:pt x="327" y="169"/>
                </a:cubicBezTo>
                <a:cubicBezTo>
                  <a:pt x="303" y="169"/>
                  <a:pt x="280" y="146"/>
                  <a:pt x="280" y="123"/>
                </a:cubicBezTo>
                <a:cubicBezTo>
                  <a:pt x="280" y="99"/>
                  <a:pt x="303" y="76"/>
                  <a:pt x="327" y="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56" name="Freeform 537"/>
          <p:cNvSpPr>
            <a:spLocks noChangeArrowheads="1"/>
          </p:cNvSpPr>
          <p:nvPr/>
        </p:nvSpPr>
        <p:spPr bwMode="auto">
          <a:xfrm>
            <a:off x="669713" y="7948010"/>
            <a:ext cx="882760" cy="942351"/>
          </a:xfrm>
          <a:custGeom>
            <a:avLst/>
            <a:gdLst>
              <a:gd name="T0" fmla="*/ 502 w 526"/>
              <a:gd name="T1" fmla="*/ 140 h 561"/>
              <a:gd name="T2" fmla="*/ 356 w 526"/>
              <a:gd name="T3" fmla="*/ 111 h 561"/>
              <a:gd name="T4" fmla="*/ 164 w 526"/>
              <a:gd name="T5" fmla="*/ 111 h 561"/>
              <a:gd name="T6" fmla="*/ 53 w 526"/>
              <a:gd name="T7" fmla="*/ 111 h 561"/>
              <a:gd name="T8" fmla="*/ 70 w 526"/>
              <a:gd name="T9" fmla="*/ 280 h 561"/>
              <a:gd name="T10" fmla="*/ 99 w 526"/>
              <a:gd name="T11" fmla="*/ 455 h 561"/>
              <a:gd name="T12" fmla="*/ 263 w 526"/>
              <a:gd name="T13" fmla="*/ 560 h 561"/>
              <a:gd name="T14" fmla="*/ 420 w 526"/>
              <a:gd name="T15" fmla="*/ 455 h 561"/>
              <a:gd name="T16" fmla="*/ 455 w 526"/>
              <a:gd name="T17" fmla="*/ 280 h 561"/>
              <a:gd name="T18" fmla="*/ 99 w 526"/>
              <a:gd name="T19" fmla="*/ 426 h 561"/>
              <a:gd name="T20" fmla="*/ 47 w 526"/>
              <a:gd name="T21" fmla="*/ 402 h 561"/>
              <a:gd name="T22" fmla="*/ 88 w 526"/>
              <a:gd name="T23" fmla="*/ 303 h 561"/>
              <a:gd name="T24" fmla="*/ 158 w 526"/>
              <a:gd name="T25" fmla="*/ 414 h 561"/>
              <a:gd name="T26" fmla="*/ 140 w 526"/>
              <a:gd name="T27" fmla="*/ 303 h 561"/>
              <a:gd name="T28" fmla="*/ 111 w 526"/>
              <a:gd name="T29" fmla="*/ 280 h 561"/>
              <a:gd name="T30" fmla="*/ 140 w 526"/>
              <a:gd name="T31" fmla="*/ 280 h 561"/>
              <a:gd name="T32" fmla="*/ 146 w 526"/>
              <a:gd name="T33" fmla="*/ 210 h 561"/>
              <a:gd name="T34" fmla="*/ 88 w 526"/>
              <a:gd name="T35" fmla="*/ 257 h 561"/>
              <a:gd name="T36" fmla="*/ 47 w 526"/>
              <a:gd name="T37" fmla="*/ 158 h 561"/>
              <a:gd name="T38" fmla="*/ 158 w 526"/>
              <a:gd name="T39" fmla="*/ 140 h 561"/>
              <a:gd name="T40" fmla="*/ 344 w 526"/>
              <a:gd name="T41" fmla="*/ 187 h 561"/>
              <a:gd name="T42" fmla="*/ 321 w 526"/>
              <a:gd name="T43" fmla="*/ 175 h 561"/>
              <a:gd name="T44" fmla="*/ 338 w 526"/>
              <a:gd name="T45" fmla="*/ 152 h 561"/>
              <a:gd name="T46" fmla="*/ 263 w 526"/>
              <a:gd name="T47" fmla="*/ 29 h 561"/>
              <a:gd name="T48" fmla="*/ 327 w 526"/>
              <a:gd name="T49" fmla="*/ 122 h 561"/>
              <a:gd name="T50" fmla="*/ 193 w 526"/>
              <a:gd name="T51" fmla="*/ 122 h 561"/>
              <a:gd name="T52" fmla="*/ 187 w 526"/>
              <a:gd name="T53" fmla="*/ 152 h 561"/>
              <a:gd name="T54" fmla="*/ 222 w 526"/>
              <a:gd name="T55" fmla="*/ 163 h 561"/>
              <a:gd name="T56" fmla="*/ 181 w 526"/>
              <a:gd name="T57" fmla="*/ 187 h 561"/>
              <a:gd name="T58" fmla="*/ 181 w 526"/>
              <a:gd name="T59" fmla="*/ 367 h 561"/>
              <a:gd name="T60" fmla="*/ 199 w 526"/>
              <a:gd name="T61" fmla="*/ 385 h 561"/>
              <a:gd name="T62" fmla="*/ 187 w 526"/>
              <a:gd name="T63" fmla="*/ 408 h 561"/>
              <a:gd name="T64" fmla="*/ 263 w 526"/>
              <a:gd name="T65" fmla="*/ 531 h 561"/>
              <a:gd name="T66" fmla="*/ 193 w 526"/>
              <a:gd name="T67" fmla="*/ 437 h 561"/>
              <a:gd name="T68" fmla="*/ 327 w 526"/>
              <a:gd name="T69" fmla="*/ 437 h 561"/>
              <a:gd name="T70" fmla="*/ 338 w 526"/>
              <a:gd name="T71" fmla="*/ 408 h 561"/>
              <a:gd name="T72" fmla="*/ 298 w 526"/>
              <a:gd name="T73" fmla="*/ 396 h 561"/>
              <a:gd name="T74" fmla="*/ 344 w 526"/>
              <a:gd name="T75" fmla="*/ 367 h 561"/>
              <a:gd name="T76" fmla="*/ 350 w 526"/>
              <a:gd name="T77" fmla="*/ 332 h 561"/>
              <a:gd name="T78" fmla="*/ 304 w 526"/>
              <a:gd name="T79" fmla="*/ 356 h 561"/>
              <a:gd name="T80" fmla="*/ 216 w 526"/>
              <a:gd name="T81" fmla="*/ 356 h 561"/>
              <a:gd name="T82" fmla="*/ 169 w 526"/>
              <a:gd name="T83" fmla="*/ 280 h 561"/>
              <a:gd name="T84" fmla="*/ 216 w 526"/>
              <a:gd name="T85" fmla="*/ 204 h 561"/>
              <a:gd name="T86" fmla="*/ 304 w 526"/>
              <a:gd name="T87" fmla="*/ 204 h 561"/>
              <a:gd name="T88" fmla="*/ 350 w 526"/>
              <a:gd name="T89" fmla="*/ 280 h 561"/>
              <a:gd name="T90" fmla="*/ 420 w 526"/>
              <a:gd name="T91" fmla="*/ 134 h 561"/>
              <a:gd name="T92" fmla="*/ 478 w 526"/>
              <a:gd name="T93" fmla="*/ 158 h 561"/>
              <a:gd name="T94" fmla="*/ 432 w 526"/>
              <a:gd name="T95" fmla="*/ 257 h 561"/>
              <a:gd name="T96" fmla="*/ 368 w 526"/>
              <a:gd name="T97" fmla="*/ 140 h 561"/>
              <a:gd name="T98" fmla="*/ 379 w 526"/>
              <a:gd name="T99" fmla="*/ 251 h 561"/>
              <a:gd name="T100" fmla="*/ 408 w 526"/>
              <a:gd name="T101" fmla="*/ 280 h 561"/>
              <a:gd name="T102" fmla="*/ 379 w 526"/>
              <a:gd name="T103" fmla="*/ 280 h 561"/>
              <a:gd name="T104" fmla="*/ 478 w 526"/>
              <a:gd name="T105" fmla="*/ 402 h 561"/>
              <a:gd name="T106" fmla="*/ 420 w 526"/>
              <a:gd name="T107" fmla="*/ 426 h 561"/>
              <a:gd name="T108" fmla="*/ 379 w 526"/>
              <a:gd name="T109" fmla="*/ 350 h 561"/>
              <a:gd name="T110" fmla="*/ 449 w 526"/>
              <a:gd name="T111" fmla="*/ 32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26" h="561">
                <a:moveTo>
                  <a:pt x="502" y="140"/>
                </a:moveTo>
                <a:lnTo>
                  <a:pt x="502" y="140"/>
                </a:lnTo>
                <a:cubicBezTo>
                  <a:pt x="490" y="117"/>
                  <a:pt x="461" y="105"/>
                  <a:pt x="420" y="105"/>
                </a:cubicBezTo>
                <a:cubicBezTo>
                  <a:pt x="403" y="105"/>
                  <a:pt x="379" y="105"/>
                  <a:pt x="356" y="111"/>
                </a:cubicBezTo>
                <a:cubicBezTo>
                  <a:pt x="333" y="47"/>
                  <a:pt x="298" y="0"/>
                  <a:pt x="263" y="0"/>
                </a:cubicBezTo>
                <a:cubicBezTo>
                  <a:pt x="222" y="0"/>
                  <a:pt x="187" y="47"/>
                  <a:pt x="164" y="111"/>
                </a:cubicBezTo>
                <a:cubicBezTo>
                  <a:pt x="140" y="105"/>
                  <a:pt x="123" y="105"/>
                  <a:pt x="99" y="105"/>
                </a:cubicBezTo>
                <a:cubicBezTo>
                  <a:pt x="82" y="105"/>
                  <a:pt x="64" y="111"/>
                  <a:pt x="53" y="111"/>
                </a:cubicBezTo>
                <a:cubicBezTo>
                  <a:pt x="35" y="117"/>
                  <a:pt x="24" y="128"/>
                  <a:pt x="18" y="140"/>
                </a:cubicBezTo>
                <a:cubicBezTo>
                  <a:pt x="0" y="175"/>
                  <a:pt x="18" y="227"/>
                  <a:pt x="70" y="280"/>
                </a:cubicBezTo>
                <a:cubicBezTo>
                  <a:pt x="18" y="332"/>
                  <a:pt x="0" y="385"/>
                  <a:pt x="18" y="420"/>
                </a:cubicBezTo>
                <a:cubicBezTo>
                  <a:pt x="30" y="443"/>
                  <a:pt x="64" y="455"/>
                  <a:pt x="99" y="455"/>
                </a:cubicBezTo>
                <a:cubicBezTo>
                  <a:pt x="123" y="455"/>
                  <a:pt x="140" y="449"/>
                  <a:pt x="164" y="449"/>
                </a:cubicBezTo>
                <a:cubicBezTo>
                  <a:pt x="187" y="513"/>
                  <a:pt x="222" y="560"/>
                  <a:pt x="263" y="560"/>
                </a:cubicBezTo>
                <a:cubicBezTo>
                  <a:pt x="298" y="560"/>
                  <a:pt x="333" y="513"/>
                  <a:pt x="356" y="449"/>
                </a:cubicBezTo>
                <a:cubicBezTo>
                  <a:pt x="379" y="449"/>
                  <a:pt x="403" y="455"/>
                  <a:pt x="420" y="455"/>
                </a:cubicBezTo>
                <a:cubicBezTo>
                  <a:pt x="461" y="455"/>
                  <a:pt x="490" y="443"/>
                  <a:pt x="502" y="420"/>
                </a:cubicBezTo>
                <a:cubicBezTo>
                  <a:pt x="525" y="385"/>
                  <a:pt x="502" y="332"/>
                  <a:pt x="455" y="280"/>
                </a:cubicBezTo>
                <a:cubicBezTo>
                  <a:pt x="502" y="227"/>
                  <a:pt x="525" y="175"/>
                  <a:pt x="502" y="140"/>
                </a:cubicBezTo>
                <a:close/>
                <a:moveTo>
                  <a:pt x="99" y="426"/>
                </a:moveTo>
                <a:lnTo>
                  <a:pt x="99" y="426"/>
                </a:lnTo>
                <a:cubicBezTo>
                  <a:pt x="70" y="426"/>
                  <a:pt x="53" y="414"/>
                  <a:pt x="47" y="402"/>
                </a:cubicBezTo>
                <a:cubicBezTo>
                  <a:pt x="35" y="391"/>
                  <a:pt x="47" y="356"/>
                  <a:pt x="70" y="321"/>
                </a:cubicBezTo>
                <a:cubicBezTo>
                  <a:pt x="76" y="315"/>
                  <a:pt x="82" y="309"/>
                  <a:pt x="88" y="303"/>
                </a:cubicBezTo>
                <a:cubicBezTo>
                  <a:pt x="105" y="315"/>
                  <a:pt x="123" y="332"/>
                  <a:pt x="146" y="350"/>
                </a:cubicBezTo>
                <a:cubicBezTo>
                  <a:pt x="146" y="373"/>
                  <a:pt x="152" y="396"/>
                  <a:pt x="158" y="414"/>
                </a:cubicBezTo>
                <a:cubicBezTo>
                  <a:pt x="134" y="420"/>
                  <a:pt x="117" y="426"/>
                  <a:pt x="99" y="426"/>
                </a:cubicBezTo>
                <a:close/>
                <a:moveTo>
                  <a:pt x="140" y="303"/>
                </a:moveTo>
                <a:lnTo>
                  <a:pt x="140" y="303"/>
                </a:lnTo>
                <a:cubicBezTo>
                  <a:pt x="129" y="297"/>
                  <a:pt x="123" y="286"/>
                  <a:pt x="111" y="280"/>
                </a:cubicBezTo>
                <a:cubicBezTo>
                  <a:pt x="123" y="268"/>
                  <a:pt x="129" y="262"/>
                  <a:pt x="140" y="251"/>
                </a:cubicBezTo>
                <a:cubicBezTo>
                  <a:pt x="140" y="262"/>
                  <a:pt x="140" y="268"/>
                  <a:pt x="140" y="280"/>
                </a:cubicBezTo>
                <a:cubicBezTo>
                  <a:pt x="140" y="286"/>
                  <a:pt x="140" y="297"/>
                  <a:pt x="140" y="303"/>
                </a:cubicBezTo>
                <a:close/>
                <a:moveTo>
                  <a:pt x="146" y="210"/>
                </a:moveTo>
                <a:lnTo>
                  <a:pt x="146" y="210"/>
                </a:lnTo>
                <a:cubicBezTo>
                  <a:pt x="123" y="227"/>
                  <a:pt x="105" y="245"/>
                  <a:pt x="88" y="257"/>
                </a:cubicBezTo>
                <a:cubicBezTo>
                  <a:pt x="82" y="251"/>
                  <a:pt x="76" y="245"/>
                  <a:pt x="70" y="233"/>
                </a:cubicBezTo>
                <a:cubicBezTo>
                  <a:pt x="47" y="204"/>
                  <a:pt x="35" y="169"/>
                  <a:pt x="47" y="158"/>
                </a:cubicBezTo>
                <a:cubicBezTo>
                  <a:pt x="53" y="146"/>
                  <a:pt x="70" y="134"/>
                  <a:pt x="99" y="134"/>
                </a:cubicBezTo>
                <a:cubicBezTo>
                  <a:pt x="117" y="134"/>
                  <a:pt x="134" y="140"/>
                  <a:pt x="158" y="140"/>
                </a:cubicBezTo>
                <a:cubicBezTo>
                  <a:pt x="152" y="163"/>
                  <a:pt x="146" y="187"/>
                  <a:pt x="146" y="210"/>
                </a:cubicBezTo>
                <a:close/>
                <a:moveTo>
                  <a:pt x="344" y="187"/>
                </a:moveTo>
                <a:lnTo>
                  <a:pt x="344" y="187"/>
                </a:lnTo>
                <a:cubicBezTo>
                  <a:pt x="338" y="187"/>
                  <a:pt x="327" y="181"/>
                  <a:pt x="321" y="175"/>
                </a:cubicBezTo>
                <a:cubicBezTo>
                  <a:pt x="315" y="169"/>
                  <a:pt x="304" y="169"/>
                  <a:pt x="298" y="163"/>
                </a:cubicBezTo>
                <a:cubicBezTo>
                  <a:pt x="309" y="158"/>
                  <a:pt x="321" y="152"/>
                  <a:pt x="338" y="152"/>
                </a:cubicBezTo>
                <a:cubicBezTo>
                  <a:pt x="338" y="163"/>
                  <a:pt x="338" y="175"/>
                  <a:pt x="344" y="187"/>
                </a:cubicBezTo>
                <a:close/>
                <a:moveTo>
                  <a:pt x="263" y="29"/>
                </a:moveTo>
                <a:lnTo>
                  <a:pt x="263" y="29"/>
                </a:lnTo>
                <a:cubicBezTo>
                  <a:pt x="280" y="29"/>
                  <a:pt x="309" y="64"/>
                  <a:pt x="327" y="122"/>
                </a:cubicBezTo>
                <a:cubicBezTo>
                  <a:pt x="304" y="128"/>
                  <a:pt x="286" y="134"/>
                  <a:pt x="263" y="146"/>
                </a:cubicBezTo>
                <a:cubicBezTo>
                  <a:pt x="239" y="134"/>
                  <a:pt x="216" y="128"/>
                  <a:pt x="193" y="122"/>
                </a:cubicBezTo>
                <a:cubicBezTo>
                  <a:pt x="216" y="64"/>
                  <a:pt x="239" y="29"/>
                  <a:pt x="263" y="29"/>
                </a:cubicBezTo>
                <a:close/>
                <a:moveTo>
                  <a:pt x="187" y="152"/>
                </a:moveTo>
                <a:lnTo>
                  <a:pt x="187" y="152"/>
                </a:lnTo>
                <a:cubicBezTo>
                  <a:pt x="199" y="152"/>
                  <a:pt x="210" y="158"/>
                  <a:pt x="222" y="163"/>
                </a:cubicBezTo>
                <a:cubicBezTo>
                  <a:pt x="216" y="169"/>
                  <a:pt x="210" y="169"/>
                  <a:pt x="199" y="175"/>
                </a:cubicBezTo>
                <a:cubicBezTo>
                  <a:pt x="193" y="181"/>
                  <a:pt x="187" y="187"/>
                  <a:pt x="181" y="187"/>
                </a:cubicBezTo>
                <a:cubicBezTo>
                  <a:pt x="181" y="175"/>
                  <a:pt x="181" y="163"/>
                  <a:pt x="187" y="152"/>
                </a:cubicBezTo>
                <a:close/>
                <a:moveTo>
                  <a:pt x="181" y="367"/>
                </a:moveTo>
                <a:lnTo>
                  <a:pt x="181" y="367"/>
                </a:lnTo>
                <a:cubicBezTo>
                  <a:pt x="187" y="373"/>
                  <a:pt x="193" y="379"/>
                  <a:pt x="199" y="385"/>
                </a:cubicBezTo>
                <a:cubicBezTo>
                  <a:pt x="210" y="391"/>
                  <a:pt x="216" y="391"/>
                  <a:pt x="222" y="396"/>
                </a:cubicBezTo>
                <a:cubicBezTo>
                  <a:pt x="210" y="402"/>
                  <a:pt x="199" y="408"/>
                  <a:pt x="187" y="408"/>
                </a:cubicBezTo>
                <a:cubicBezTo>
                  <a:pt x="181" y="396"/>
                  <a:pt x="181" y="385"/>
                  <a:pt x="181" y="367"/>
                </a:cubicBezTo>
                <a:close/>
                <a:moveTo>
                  <a:pt x="263" y="531"/>
                </a:moveTo>
                <a:lnTo>
                  <a:pt x="263" y="531"/>
                </a:lnTo>
                <a:cubicBezTo>
                  <a:pt x="239" y="531"/>
                  <a:pt x="216" y="495"/>
                  <a:pt x="193" y="437"/>
                </a:cubicBezTo>
                <a:cubicBezTo>
                  <a:pt x="216" y="432"/>
                  <a:pt x="239" y="426"/>
                  <a:pt x="263" y="414"/>
                </a:cubicBezTo>
                <a:cubicBezTo>
                  <a:pt x="286" y="426"/>
                  <a:pt x="304" y="432"/>
                  <a:pt x="327" y="437"/>
                </a:cubicBezTo>
                <a:cubicBezTo>
                  <a:pt x="309" y="495"/>
                  <a:pt x="280" y="531"/>
                  <a:pt x="263" y="531"/>
                </a:cubicBezTo>
                <a:close/>
                <a:moveTo>
                  <a:pt x="338" y="408"/>
                </a:moveTo>
                <a:lnTo>
                  <a:pt x="338" y="408"/>
                </a:lnTo>
                <a:cubicBezTo>
                  <a:pt x="321" y="408"/>
                  <a:pt x="309" y="402"/>
                  <a:pt x="298" y="396"/>
                </a:cubicBezTo>
                <a:cubicBezTo>
                  <a:pt x="304" y="391"/>
                  <a:pt x="315" y="391"/>
                  <a:pt x="321" y="385"/>
                </a:cubicBezTo>
                <a:cubicBezTo>
                  <a:pt x="327" y="379"/>
                  <a:pt x="338" y="373"/>
                  <a:pt x="344" y="367"/>
                </a:cubicBezTo>
                <a:cubicBezTo>
                  <a:pt x="338" y="385"/>
                  <a:pt x="338" y="396"/>
                  <a:pt x="338" y="408"/>
                </a:cubicBezTo>
                <a:close/>
                <a:moveTo>
                  <a:pt x="350" y="332"/>
                </a:moveTo>
                <a:lnTo>
                  <a:pt x="350" y="332"/>
                </a:lnTo>
                <a:cubicBezTo>
                  <a:pt x="333" y="338"/>
                  <a:pt x="321" y="350"/>
                  <a:pt x="304" y="356"/>
                </a:cubicBezTo>
                <a:cubicBezTo>
                  <a:pt x="292" y="367"/>
                  <a:pt x="274" y="373"/>
                  <a:pt x="263" y="379"/>
                </a:cubicBezTo>
                <a:cubicBezTo>
                  <a:pt x="245" y="373"/>
                  <a:pt x="234" y="367"/>
                  <a:pt x="216" y="356"/>
                </a:cubicBezTo>
                <a:cubicBezTo>
                  <a:pt x="199" y="350"/>
                  <a:pt x="187" y="338"/>
                  <a:pt x="175" y="332"/>
                </a:cubicBezTo>
                <a:cubicBezTo>
                  <a:pt x="175" y="315"/>
                  <a:pt x="169" y="297"/>
                  <a:pt x="169" y="280"/>
                </a:cubicBezTo>
                <a:cubicBezTo>
                  <a:pt x="169" y="262"/>
                  <a:pt x="175" y="245"/>
                  <a:pt x="175" y="227"/>
                </a:cubicBezTo>
                <a:cubicBezTo>
                  <a:pt x="187" y="222"/>
                  <a:pt x="199" y="210"/>
                  <a:pt x="216" y="204"/>
                </a:cubicBezTo>
                <a:cubicBezTo>
                  <a:pt x="234" y="192"/>
                  <a:pt x="245" y="187"/>
                  <a:pt x="263" y="181"/>
                </a:cubicBezTo>
                <a:cubicBezTo>
                  <a:pt x="274" y="187"/>
                  <a:pt x="292" y="192"/>
                  <a:pt x="304" y="204"/>
                </a:cubicBezTo>
                <a:cubicBezTo>
                  <a:pt x="321" y="210"/>
                  <a:pt x="333" y="222"/>
                  <a:pt x="350" y="227"/>
                </a:cubicBezTo>
                <a:cubicBezTo>
                  <a:pt x="350" y="245"/>
                  <a:pt x="350" y="262"/>
                  <a:pt x="350" y="280"/>
                </a:cubicBezTo>
                <a:cubicBezTo>
                  <a:pt x="350" y="297"/>
                  <a:pt x="350" y="315"/>
                  <a:pt x="350" y="332"/>
                </a:cubicBezTo>
                <a:close/>
                <a:moveTo>
                  <a:pt x="420" y="134"/>
                </a:moveTo>
                <a:lnTo>
                  <a:pt x="420" y="134"/>
                </a:lnTo>
                <a:cubicBezTo>
                  <a:pt x="449" y="134"/>
                  <a:pt x="467" y="146"/>
                  <a:pt x="478" y="158"/>
                </a:cubicBezTo>
                <a:cubicBezTo>
                  <a:pt x="484" y="169"/>
                  <a:pt x="473" y="204"/>
                  <a:pt x="449" y="233"/>
                </a:cubicBezTo>
                <a:cubicBezTo>
                  <a:pt x="443" y="245"/>
                  <a:pt x="437" y="251"/>
                  <a:pt x="432" y="257"/>
                </a:cubicBezTo>
                <a:cubicBezTo>
                  <a:pt x="414" y="245"/>
                  <a:pt x="397" y="227"/>
                  <a:pt x="379" y="210"/>
                </a:cubicBezTo>
                <a:cubicBezTo>
                  <a:pt x="373" y="187"/>
                  <a:pt x="373" y="163"/>
                  <a:pt x="368" y="140"/>
                </a:cubicBezTo>
                <a:cubicBezTo>
                  <a:pt x="385" y="140"/>
                  <a:pt x="403" y="134"/>
                  <a:pt x="420" y="134"/>
                </a:cubicBezTo>
                <a:close/>
                <a:moveTo>
                  <a:pt x="379" y="251"/>
                </a:moveTo>
                <a:lnTo>
                  <a:pt x="379" y="251"/>
                </a:lnTo>
                <a:cubicBezTo>
                  <a:pt x="391" y="262"/>
                  <a:pt x="403" y="268"/>
                  <a:pt x="408" y="280"/>
                </a:cubicBezTo>
                <a:cubicBezTo>
                  <a:pt x="403" y="286"/>
                  <a:pt x="391" y="297"/>
                  <a:pt x="379" y="303"/>
                </a:cubicBezTo>
                <a:cubicBezTo>
                  <a:pt x="379" y="297"/>
                  <a:pt x="379" y="286"/>
                  <a:pt x="379" y="280"/>
                </a:cubicBezTo>
                <a:cubicBezTo>
                  <a:pt x="379" y="268"/>
                  <a:pt x="379" y="262"/>
                  <a:pt x="379" y="251"/>
                </a:cubicBezTo>
                <a:close/>
                <a:moveTo>
                  <a:pt x="478" y="402"/>
                </a:moveTo>
                <a:lnTo>
                  <a:pt x="478" y="402"/>
                </a:lnTo>
                <a:cubicBezTo>
                  <a:pt x="467" y="414"/>
                  <a:pt x="449" y="426"/>
                  <a:pt x="420" y="426"/>
                </a:cubicBezTo>
                <a:cubicBezTo>
                  <a:pt x="403" y="426"/>
                  <a:pt x="385" y="420"/>
                  <a:pt x="368" y="414"/>
                </a:cubicBezTo>
                <a:cubicBezTo>
                  <a:pt x="373" y="396"/>
                  <a:pt x="373" y="373"/>
                  <a:pt x="379" y="350"/>
                </a:cubicBezTo>
                <a:cubicBezTo>
                  <a:pt x="397" y="332"/>
                  <a:pt x="414" y="315"/>
                  <a:pt x="432" y="303"/>
                </a:cubicBezTo>
                <a:cubicBezTo>
                  <a:pt x="437" y="309"/>
                  <a:pt x="443" y="315"/>
                  <a:pt x="449" y="321"/>
                </a:cubicBezTo>
                <a:cubicBezTo>
                  <a:pt x="473" y="356"/>
                  <a:pt x="484" y="391"/>
                  <a:pt x="478" y="40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lIns="152366" tIns="76183" rIns="152366" bIns="76183" anchor="ctr"/>
          <a:lstStyle/>
          <a:p>
            <a:endParaRPr lang="en-US" dirty="0">
              <a:latin typeface="Lato Ligh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2502" y="10212637"/>
            <a:ext cx="1077182" cy="959617"/>
            <a:chOff x="2361120" y="9610894"/>
            <a:chExt cx="559844" cy="498742"/>
          </a:xfrm>
          <a:solidFill>
            <a:schemeClr val="bg2"/>
          </a:solidFill>
        </p:grpSpPr>
        <p:sp>
          <p:nvSpPr>
            <p:cNvPr id="58" name="Freeform 697"/>
            <p:cNvSpPr>
              <a:spLocks noChangeArrowheads="1"/>
            </p:cNvSpPr>
            <p:nvPr/>
          </p:nvSpPr>
          <p:spPr bwMode="auto">
            <a:xfrm>
              <a:off x="2505456" y="9698394"/>
              <a:ext cx="415508" cy="411242"/>
            </a:xfrm>
            <a:custGeom>
              <a:avLst/>
              <a:gdLst>
                <a:gd name="T0" fmla="*/ 420 w 421"/>
                <a:gd name="T1" fmla="*/ 245 h 415"/>
                <a:gd name="T2" fmla="*/ 420 w 421"/>
                <a:gd name="T3" fmla="*/ 245 h 415"/>
                <a:gd name="T4" fmla="*/ 420 w 421"/>
                <a:gd name="T5" fmla="*/ 82 h 415"/>
                <a:gd name="T6" fmla="*/ 344 w 421"/>
                <a:gd name="T7" fmla="*/ 0 h 415"/>
                <a:gd name="T8" fmla="*/ 344 w 421"/>
                <a:gd name="T9" fmla="*/ 158 h 415"/>
                <a:gd name="T10" fmla="*/ 222 w 421"/>
                <a:gd name="T11" fmla="*/ 280 h 415"/>
                <a:gd name="T12" fmla="*/ 35 w 421"/>
                <a:gd name="T13" fmla="*/ 280 h 415"/>
                <a:gd name="T14" fmla="*/ 0 w 421"/>
                <a:gd name="T15" fmla="*/ 309 h 415"/>
                <a:gd name="T16" fmla="*/ 53 w 421"/>
                <a:gd name="T17" fmla="*/ 327 h 415"/>
                <a:gd name="T18" fmla="*/ 256 w 421"/>
                <a:gd name="T19" fmla="*/ 327 h 415"/>
                <a:gd name="T20" fmla="*/ 402 w 421"/>
                <a:gd name="T21" fmla="*/ 385 h 415"/>
                <a:gd name="T22" fmla="*/ 361 w 421"/>
                <a:gd name="T23" fmla="*/ 327 h 415"/>
                <a:gd name="T24" fmla="*/ 420 w 421"/>
                <a:gd name="T25" fmla="*/ 2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415">
                  <a:moveTo>
                    <a:pt x="420" y="245"/>
                  </a:moveTo>
                  <a:lnTo>
                    <a:pt x="420" y="245"/>
                  </a:lnTo>
                  <a:cubicBezTo>
                    <a:pt x="420" y="82"/>
                    <a:pt x="420" y="82"/>
                    <a:pt x="420" y="82"/>
                  </a:cubicBezTo>
                  <a:cubicBezTo>
                    <a:pt x="420" y="41"/>
                    <a:pt x="391" y="6"/>
                    <a:pt x="344" y="0"/>
                  </a:cubicBezTo>
                  <a:cubicBezTo>
                    <a:pt x="344" y="158"/>
                    <a:pt x="344" y="158"/>
                    <a:pt x="344" y="158"/>
                  </a:cubicBezTo>
                  <a:cubicBezTo>
                    <a:pt x="344" y="228"/>
                    <a:pt x="291" y="280"/>
                    <a:pt x="222" y="280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23" y="292"/>
                    <a:pt x="12" y="303"/>
                    <a:pt x="0" y="309"/>
                  </a:cubicBezTo>
                  <a:cubicBezTo>
                    <a:pt x="12" y="321"/>
                    <a:pt x="29" y="327"/>
                    <a:pt x="53" y="327"/>
                  </a:cubicBezTo>
                  <a:cubicBezTo>
                    <a:pt x="256" y="327"/>
                    <a:pt x="256" y="327"/>
                    <a:pt x="256" y="327"/>
                  </a:cubicBezTo>
                  <a:cubicBezTo>
                    <a:pt x="332" y="414"/>
                    <a:pt x="420" y="397"/>
                    <a:pt x="402" y="385"/>
                  </a:cubicBezTo>
                  <a:cubicBezTo>
                    <a:pt x="379" y="362"/>
                    <a:pt x="367" y="344"/>
                    <a:pt x="361" y="327"/>
                  </a:cubicBezTo>
                  <a:cubicBezTo>
                    <a:pt x="396" y="315"/>
                    <a:pt x="420" y="286"/>
                    <a:pt x="420" y="2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latin typeface="Lato Light"/>
              </a:endParaRPr>
            </a:p>
          </p:txBody>
        </p:sp>
        <p:sp>
          <p:nvSpPr>
            <p:cNvPr id="59" name="Freeform 698"/>
            <p:cNvSpPr>
              <a:spLocks noChangeArrowheads="1"/>
            </p:cNvSpPr>
            <p:nvPr/>
          </p:nvSpPr>
          <p:spPr bwMode="auto">
            <a:xfrm>
              <a:off x="2361120" y="9610894"/>
              <a:ext cx="450501" cy="393743"/>
            </a:xfrm>
            <a:custGeom>
              <a:avLst/>
              <a:gdLst>
                <a:gd name="T0" fmla="*/ 455 w 456"/>
                <a:gd name="T1" fmla="*/ 245 h 397"/>
                <a:gd name="T2" fmla="*/ 455 w 456"/>
                <a:gd name="T3" fmla="*/ 245 h 397"/>
                <a:gd name="T4" fmla="*/ 455 w 456"/>
                <a:gd name="T5" fmla="*/ 87 h 397"/>
                <a:gd name="T6" fmla="*/ 368 w 456"/>
                <a:gd name="T7" fmla="*/ 0 h 397"/>
                <a:gd name="T8" fmla="*/ 82 w 456"/>
                <a:gd name="T9" fmla="*/ 0 h 397"/>
                <a:gd name="T10" fmla="*/ 0 w 456"/>
                <a:gd name="T11" fmla="*/ 87 h 397"/>
                <a:gd name="T12" fmla="*/ 0 w 456"/>
                <a:gd name="T13" fmla="*/ 245 h 397"/>
                <a:gd name="T14" fmla="*/ 64 w 456"/>
                <a:gd name="T15" fmla="*/ 326 h 397"/>
                <a:gd name="T16" fmla="*/ 18 w 456"/>
                <a:gd name="T17" fmla="*/ 385 h 397"/>
                <a:gd name="T18" fmla="*/ 41 w 456"/>
                <a:gd name="T19" fmla="*/ 396 h 397"/>
                <a:gd name="T20" fmla="*/ 169 w 456"/>
                <a:gd name="T21" fmla="*/ 332 h 397"/>
                <a:gd name="T22" fmla="*/ 368 w 456"/>
                <a:gd name="T23" fmla="*/ 332 h 397"/>
                <a:gd name="T24" fmla="*/ 455 w 456"/>
                <a:gd name="T25" fmla="*/ 24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6" h="397">
                  <a:moveTo>
                    <a:pt x="455" y="245"/>
                  </a:moveTo>
                  <a:lnTo>
                    <a:pt x="455" y="245"/>
                  </a:lnTo>
                  <a:cubicBezTo>
                    <a:pt x="455" y="87"/>
                    <a:pt x="455" y="87"/>
                    <a:pt x="455" y="87"/>
                  </a:cubicBezTo>
                  <a:cubicBezTo>
                    <a:pt x="455" y="41"/>
                    <a:pt x="414" y="0"/>
                    <a:pt x="36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5" y="0"/>
                    <a:pt x="0" y="41"/>
                    <a:pt x="0" y="87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5"/>
                    <a:pt x="29" y="320"/>
                    <a:pt x="64" y="326"/>
                  </a:cubicBezTo>
                  <a:cubicBezTo>
                    <a:pt x="59" y="344"/>
                    <a:pt x="41" y="367"/>
                    <a:pt x="18" y="385"/>
                  </a:cubicBezTo>
                  <a:cubicBezTo>
                    <a:pt x="12" y="390"/>
                    <a:pt x="18" y="396"/>
                    <a:pt x="41" y="396"/>
                  </a:cubicBezTo>
                  <a:cubicBezTo>
                    <a:pt x="70" y="396"/>
                    <a:pt x="117" y="379"/>
                    <a:pt x="169" y="332"/>
                  </a:cubicBezTo>
                  <a:cubicBezTo>
                    <a:pt x="368" y="332"/>
                    <a:pt x="368" y="332"/>
                    <a:pt x="368" y="332"/>
                  </a:cubicBezTo>
                  <a:cubicBezTo>
                    <a:pt x="414" y="332"/>
                    <a:pt x="455" y="291"/>
                    <a:pt x="455" y="2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latin typeface="Lato Light"/>
              </a:endParaRPr>
            </a:p>
          </p:txBody>
        </p: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3C2FDBDD-3337-49F0-A499-842A627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71170" y="12985750"/>
            <a:ext cx="5206480" cy="73025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công việc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A2D5CAFD-B721-4AB1-A831-FCD52452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485" y="4031403"/>
            <a:ext cx="10139160" cy="56972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681ACF8-2D3E-4E55-8D5B-E93585985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301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787118" y="4567795"/>
            <a:ext cx="10803415" cy="7836073"/>
            <a:chOff x="9436597" y="5401332"/>
            <a:chExt cx="5473605" cy="3970186"/>
          </a:xfrm>
        </p:grpSpPr>
        <p:sp>
          <p:nvSpPr>
            <p:cNvPr id="42" name="Freeform 46"/>
            <p:cNvSpPr>
              <a:spLocks noChangeArrowheads="1"/>
            </p:cNvSpPr>
            <p:nvPr/>
          </p:nvSpPr>
          <p:spPr bwMode="auto">
            <a:xfrm>
              <a:off x="11500439" y="8784290"/>
              <a:ext cx="654897" cy="587228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3" name="Freeform 47"/>
            <p:cNvSpPr>
              <a:spLocks noChangeArrowheads="1"/>
            </p:cNvSpPr>
            <p:nvPr/>
          </p:nvSpPr>
          <p:spPr bwMode="auto">
            <a:xfrm>
              <a:off x="12155336" y="8784290"/>
              <a:ext cx="651824" cy="587228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4" name="Freeform 60"/>
            <p:cNvSpPr>
              <a:spLocks noChangeArrowheads="1"/>
            </p:cNvSpPr>
            <p:nvPr/>
          </p:nvSpPr>
          <p:spPr bwMode="auto">
            <a:xfrm>
              <a:off x="11315960" y="6607552"/>
              <a:ext cx="1684902" cy="2053759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5" name="Freeform 61"/>
            <p:cNvSpPr>
              <a:spLocks noChangeArrowheads="1"/>
            </p:cNvSpPr>
            <p:nvPr/>
          </p:nvSpPr>
          <p:spPr bwMode="auto">
            <a:xfrm>
              <a:off x="11315960" y="6607552"/>
              <a:ext cx="842450" cy="2053759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6" name="Freeform 62"/>
            <p:cNvSpPr>
              <a:spLocks noChangeArrowheads="1"/>
            </p:cNvSpPr>
            <p:nvPr/>
          </p:nvSpPr>
          <p:spPr bwMode="auto">
            <a:xfrm>
              <a:off x="11531185" y="6752054"/>
              <a:ext cx="1257527" cy="614897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7" name="Freeform 63"/>
            <p:cNvSpPr>
              <a:spLocks noChangeArrowheads="1"/>
            </p:cNvSpPr>
            <p:nvPr/>
          </p:nvSpPr>
          <p:spPr bwMode="auto">
            <a:xfrm>
              <a:off x="11531185" y="6752054"/>
              <a:ext cx="627225" cy="614897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8" name="Freeform 64"/>
            <p:cNvSpPr>
              <a:spLocks noChangeArrowheads="1"/>
            </p:cNvSpPr>
            <p:nvPr/>
          </p:nvSpPr>
          <p:spPr bwMode="auto">
            <a:xfrm>
              <a:off x="11644944" y="7373101"/>
              <a:ext cx="1030004" cy="1288210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49" name="Freeform 65"/>
            <p:cNvSpPr>
              <a:spLocks noChangeArrowheads="1"/>
            </p:cNvSpPr>
            <p:nvPr/>
          </p:nvSpPr>
          <p:spPr bwMode="auto">
            <a:xfrm>
              <a:off x="11315960" y="6607552"/>
              <a:ext cx="1684902" cy="2053759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0" name="Freeform 66"/>
            <p:cNvSpPr>
              <a:spLocks noChangeArrowheads="1"/>
            </p:cNvSpPr>
            <p:nvPr/>
          </p:nvSpPr>
          <p:spPr bwMode="auto">
            <a:xfrm>
              <a:off x="11933960" y="8621344"/>
              <a:ext cx="442748" cy="365863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1" name="Freeform 67"/>
            <p:cNvSpPr>
              <a:spLocks noChangeArrowheads="1"/>
            </p:cNvSpPr>
            <p:nvPr/>
          </p:nvSpPr>
          <p:spPr bwMode="auto">
            <a:xfrm>
              <a:off x="11964707" y="8630566"/>
              <a:ext cx="381256" cy="86085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2" name="Freeform 68"/>
            <p:cNvSpPr>
              <a:spLocks noChangeArrowheads="1"/>
            </p:cNvSpPr>
            <p:nvPr/>
          </p:nvSpPr>
          <p:spPr bwMode="auto">
            <a:xfrm>
              <a:off x="11964707" y="8710503"/>
              <a:ext cx="381256" cy="83012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3" name="Freeform 69"/>
            <p:cNvSpPr>
              <a:spLocks noChangeArrowheads="1"/>
            </p:cNvSpPr>
            <p:nvPr/>
          </p:nvSpPr>
          <p:spPr bwMode="auto">
            <a:xfrm>
              <a:off x="11964707" y="8784290"/>
              <a:ext cx="381256" cy="83012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4" name="Freeform 70"/>
            <p:cNvSpPr>
              <a:spLocks noChangeArrowheads="1"/>
            </p:cNvSpPr>
            <p:nvPr/>
          </p:nvSpPr>
          <p:spPr bwMode="auto">
            <a:xfrm>
              <a:off x="10633390" y="5863525"/>
              <a:ext cx="3074639" cy="2816233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sp>
          <p:nvSpPr>
            <p:cNvPr id="55" name="Freeform 71"/>
            <p:cNvSpPr>
              <a:spLocks noChangeArrowheads="1"/>
            </p:cNvSpPr>
            <p:nvPr/>
          </p:nvSpPr>
          <p:spPr bwMode="auto">
            <a:xfrm>
              <a:off x="10633390" y="5860452"/>
              <a:ext cx="3074639" cy="2822382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9436597" y="5401332"/>
              <a:ext cx="5473605" cy="3230973"/>
              <a:chOff x="9436597" y="5579572"/>
              <a:chExt cx="5473605" cy="3230973"/>
            </a:xfrm>
            <a:solidFill>
              <a:schemeClr val="accent4"/>
            </a:solidFill>
          </p:grpSpPr>
          <p:sp>
            <p:nvSpPr>
              <p:cNvPr id="57" name="Freeform 5"/>
              <p:cNvSpPr>
                <a:spLocks noChangeArrowheads="1"/>
              </p:cNvSpPr>
              <p:nvPr/>
            </p:nvSpPr>
            <p:spPr bwMode="auto">
              <a:xfrm>
                <a:off x="9436597" y="6505981"/>
                <a:ext cx="713663" cy="713630"/>
              </a:xfrm>
              <a:custGeom>
                <a:avLst/>
                <a:gdLst>
                  <a:gd name="T0" fmla="*/ 942 w 1248"/>
                  <a:gd name="T1" fmla="*/ 0 h 1253"/>
                  <a:gd name="T2" fmla="*/ 942 w 1248"/>
                  <a:gd name="T3" fmla="*/ 0 h 1253"/>
                  <a:gd name="T4" fmla="*/ 585 w 1248"/>
                  <a:gd name="T5" fmla="*/ 506 h 1253"/>
                  <a:gd name="T6" fmla="*/ 0 w 1248"/>
                  <a:gd name="T7" fmla="*/ 305 h 1253"/>
                  <a:gd name="T8" fmla="*/ 502 w 1248"/>
                  <a:gd name="T9" fmla="*/ 662 h 1253"/>
                  <a:gd name="T10" fmla="*/ 300 w 1248"/>
                  <a:gd name="T11" fmla="*/ 1252 h 1253"/>
                  <a:gd name="T12" fmla="*/ 662 w 1248"/>
                  <a:gd name="T13" fmla="*/ 745 h 1253"/>
                  <a:gd name="T14" fmla="*/ 1247 w 1248"/>
                  <a:gd name="T15" fmla="*/ 946 h 1253"/>
                  <a:gd name="T16" fmla="*/ 741 w 1248"/>
                  <a:gd name="T17" fmla="*/ 589 h 1253"/>
                  <a:gd name="T18" fmla="*/ 942 w 1248"/>
                  <a:gd name="T19" fmla="*/ 0 h 1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8" h="1253">
                    <a:moveTo>
                      <a:pt x="942" y="0"/>
                    </a:moveTo>
                    <a:lnTo>
                      <a:pt x="942" y="0"/>
                    </a:lnTo>
                    <a:lnTo>
                      <a:pt x="585" y="506"/>
                    </a:lnTo>
                    <a:lnTo>
                      <a:pt x="0" y="305"/>
                    </a:lnTo>
                    <a:lnTo>
                      <a:pt x="502" y="662"/>
                    </a:lnTo>
                    <a:lnTo>
                      <a:pt x="300" y="1252"/>
                    </a:lnTo>
                    <a:lnTo>
                      <a:pt x="662" y="745"/>
                    </a:lnTo>
                    <a:lnTo>
                      <a:pt x="1247" y="946"/>
                    </a:lnTo>
                    <a:lnTo>
                      <a:pt x="741" y="589"/>
                    </a:lnTo>
                    <a:lnTo>
                      <a:pt x="942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  <p:sp>
            <p:nvSpPr>
              <p:cNvPr id="58" name="Freeform 7"/>
              <p:cNvSpPr>
                <a:spLocks noChangeArrowheads="1"/>
              </p:cNvSpPr>
              <p:nvPr/>
            </p:nvSpPr>
            <p:spPr bwMode="auto">
              <a:xfrm>
                <a:off x="12952538" y="5579572"/>
                <a:ext cx="307727" cy="314258"/>
              </a:xfrm>
              <a:custGeom>
                <a:avLst/>
                <a:gdLst>
                  <a:gd name="T0" fmla="*/ 496 w 539"/>
                  <a:gd name="T1" fmla="*/ 0 h 545"/>
                  <a:gd name="T2" fmla="*/ 496 w 539"/>
                  <a:gd name="T3" fmla="*/ 0 h 545"/>
                  <a:gd name="T4" fmla="*/ 263 w 539"/>
                  <a:gd name="T5" fmla="*/ 213 h 545"/>
                  <a:gd name="T6" fmla="*/ 0 w 539"/>
                  <a:gd name="T7" fmla="*/ 42 h 545"/>
                  <a:gd name="T8" fmla="*/ 207 w 539"/>
                  <a:gd name="T9" fmla="*/ 280 h 545"/>
                  <a:gd name="T10" fmla="*/ 41 w 539"/>
                  <a:gd name="T11" fmla="*/ 544 h 545"/>
                  <a:gd name="T12" fmla="*/ 273 w 539"/>
                  <a:gd name="T13" fmla="*/ 337 h 545"/>
                  <a:gd name="T14" fmla="*/ 538 w 539"/>
                  <a:gd name="T15" fmla="*/ 502 h 545"/>
                  <a:gd name="T16" fmla="*/ 331 w 539"/>
                  <a:gd name="T17" fmla="*/ 269 h 545"/>
                  <a:gd name="T18" fmla="*/ 496 w 539"/>
                  <a:gd name="T19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9" h="545">
                    <a:moveTo>
                      <a:pt x="496" y="0"/>
                    </a:moveTo>
                    <a:lnTo>
                      <a:pt x="496" y="0"/>
                    </a:lnTo>
                    <a:lnTo>
                      <a:pt x="263" y="213"/>
                    </a:lnTo>
                    <a:lnTo>
                      <a:pt x="0" y="42"/>
                    </a:lnTo>
                    <a:lnTo>
                      <a:pt x="207" y="280"/>
                    </a:lnTo>
                    <a:lnTo>
                      <a:pt x="41" y="544"/>
                    </a:lnTo>
                    <a:lnTo>
                      <a:pt x="273" y="337"/>
                    </a:lnTo>
                    <a:lnTo>
                      <a:pt x="538" y="502"/>
                    </a:lnTo>
                    <a:lnTo>
                      <a:pt x="331" y="269"/>
                    </a:lnTo>
                    <a:lnTo>
                      <a:pt x="496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  <p:sp>
            <p:nvSpPr>
              <p:cNvPr id="59" name="Freeform 9"/>
              <p:cNvSpPr>
                <a:spLocks noChangeArrowheads="1"/>
              </p:cNvSpPr>
              <p:nvPr/>
            </p:nvSpPr>
            <p:spPr bwMode="auto">
              <a:xfrm>
                <a:off x="10094606" y="8434091"/>
                <a:ext cx="307727" cy="314258"/>
              </a:xfrm>
              <a:custGeom>
                <a:avLst/>
                <a:gdLst>
                  <a:gd name="T0" fmla="*/ 497 w 539"/>
                  <a:gd name="T1" fmla="*/ 0 h 545"/>
                  <a:gd name="T2" fmla="*/ 497 w 539"/>
                  <a:gd name="T3" fmla="*/ 0 h 545"/>
                  <a:gd name="T4" fmla="*/ 497 w 539"/>
                  <a:gd name="T5" fmla="*/ 0 h 545"/>
                  <a:gd name="T6" fmla="*/ 264 w 539"/>
                  <a:gd name="T7" fmla="*/ 213 h 545"/>
                  <a:gd name="T8" fmla="*/ 0 w 539"/>
                  <a:gd name="T9" fmla="*/ 42 h 545"/>
                  <a:gd name="T10" fmla="*/ 207 w 539"/>
                  <a:gd name="T11" fmla="*/ 279 h 545"/>
                  <a:gd name="T12" fmla="*/ 41 w 539"/>
                  <a:gd name="T13" fmla="*/ 544 h 545"/>
                  <a:gd name="T14" fmla="*/ 274 w 539"/>
                  <a:gd name="T15" fmla="*/ 336 h 545"/>
                  <a:gd name="T16" fmla="*/ 538 w 539"/>
                  <a:gd name="T17" fmla="*/ 502 h 545"/>
                  <a:gd name="T18" fmla="*/ 332 w 539"/>
                  <a:gd name="T19" fmla="*/ 269 h 545"/>
                  <a:gd name="T20" fmla="*/ 497 w 539"/>
                  <a:gd name="T21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9" h="545">
                    <a:moveTo>
                      <a:pt x="497" y="0"/>
                    </a:moveTo>
                    <a:lnTo>
                      <a:pt x="497" y="0"/>
                    </a:lnTo>
                    <a:lnTo>
                      <a:pt x="497" y="0"/>
                    </a:lnTo>
                    <a:cubicBezTo>
                      <a:pt x="264" y="213"/>
                      <a:pt x="264" y="213"/>
                      <a:pt x="264" y="213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07" y="279"/>
                      <a:pt x="207" y="279"/>
                      <a:pt x="207" y="279"/>
                    </a:cubicBezTo>
                    <a:cubicBezTo>
                      <a:pt x="41" y="544"/>
                      <a:pt x="41" y="544"/>
                      <a:pt x="41" y="544"/>
                    </a:cubicBezTo>
                    <a:cubicBezTo>
                      <a:pt x="274" y="336"/>
                      <a:pt x="274" y="336"/>
                      <a:pt x="274" y="336"/>
                    </a:cubicBezTo>
                    <a:cubicBezTo>
                      <a:pt x="538" y="502"/>
                      <a:pt x="538" y="502"/>
                      <a:pt x="538" y="502"/>
                    </a:cubicBezTo>
                    <a:cubicBezTo>
                      <a:pt x="332" y="269"/>
                      <a:pt x="332" y="269"/>
                      <a:pt x="332" y="269"/>
                    </a:cubicBezTo>
                    <a:cubicBezTo>
                      <a:pt x="497" y="0"/>
                      <a:pt x="497" y="0"/>
                      <a:pt x="497" y="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  <p:sp>
            <p:nvSpPr>
              <p:cNvPr id="60" name="Freeform 11"/>
              <p:cNvSpPr>
                <a:spLocks noChangeArrowheads="1"/>
              </p:cNvSpPr>
              <p:nvPr/>
            </p:nvSpPr>
            <p:spPr bwMode="auto">
              <a:xfrm>
                <a:off x="14602475" y="7055933"/>
                <a:ext cx="307727" cy="304439"/>
              </a:xfrm>
              <a:custGeom>
                <a:avLst/>
                <a:gdLst>
                  <a:gd name="T0" fmla="*/ 496 w 539"/>
                  <a:gd name="T1" fmla="*/ 0 h 539"/>
                  <a:gd name="T2" fmla="*/ 263 w 539"/>
                  <a:gd name="T3" fmla="*/ 207 h 539"/>
                  <a:gd name="T4" fmla="*/ 0 w 539"/>
                  <a:gd name="T5" fmla="*/ 42 h 539"/>
                  <a:gd name="T6" fmla="*/ 207 w 539"/>
                  <a:gd name="T7" fmla="*/ 274 h 539"/>
                  <a:gd name="T8" fmla="*/ 42 w 539"/>
                  <a:gd name="T9" fmla="*/ 538 h 539"/>
                  <a:gd name="T10" fmla="*/ 274 w 539"/>
                  <a:gd name="T11" fmla="*/ 331 h 539"/>
                  <a:gd name="T12" fmla="*/ 538 w 539"/>
                  <a:gd name="T13" fmla="*/ 497 h 539"/>
                  <a:gd name="T14" fmla="*/ 331 w 539"/>
                  <a:gd name="T15" fmla="*/ 264 h 539"/>
                  <a:gd name="T16" fmla="*/ 496 w 539"/>
                  <a:gd name="T17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9" h="539">
                    <a:moveTo>
                      <a:pt x="496" y="0"/>
                    </a:moveTo>
                    <a:lnTo>
                      <a:pt x="263" y="207"/>
                    </a:lnTo>
                    <a:lnTo>
                      <a:pt x="0" y="42"/>
                    </a:lnTo>
                    <a:lnTo>
                      <a:pt x="207" y="274"/>
                    </a:lnTo>
                    <a:lnTo>
                      <a:pt x="42" y="538"/>
                    </a:lnTo>
                    <a:lnTo>
                      <a:pt x="274" y="331"/>
                    </a:lnTo>
                    <a:lnTo>
                      <a:pt x="538" y="497"/>
                    </a:lnTo>
                    <a:lnTo>
                      <a:pt x="331" y="264"/>
                    </a:lnTo>
                    <a:lnTo>
                      <a:pt x="496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  <p:sp>
            <p:nvSpPr>
              <p:cNvPr id="61" name="Freeform 12"/>
              <p:cNvSpPr>
                <a:spLocks noChangeArrowheads="1"/>
              </p:cNvSpPr>
              <p:nvPr/>
            </p:nvSpPr>
            <p:spPr bwMode="auto">
              <a:xfrm>
                <a:off x="13633465" y="8096915"/>
                <a:ext cx="713663" cy="713630"/>
              </a:xfrm>
              <a:custGeom>
                <a:avLst/>
                <a:gdLst>
                  <a:gd name="T0" fmla="*/ 947 w 1248"/>
                  <a:gd name="T1" fmla="*/ 0 h 1249"/>
                  <a:gd name="T2" fmla="*/ 947 w 1248"/>
                  <a:gd name="T3" fmla="*/ 0 h 1249"/>
                  <a:gd name="T4" fmla="*/ 591 w 1248"/>
                  <a:gd name="T5" fmla="*/ 507 h 1249"/>
                  <a:gd name="T6" fmla="*/ 0 w 1248"/>
                  <a:gd name="T7" fmla="*/ 306 h 1249"/>
                  <a:gd name="T8" fmla="*/ 508 w 1248"/>
                  <a:gd name="T9" fmla="*/ 663 h 1249"/>
                  <a:gd name="T10" fmla="*/ 306 w 1248"/>
                  <a:gd name="T11" fmla="*/ 1248 h 1249"/>
                  <a:gd name="T12" fmla="*/ 306 w 1248"/>
                  <a:gd name="T13" fmla="*/ 1248 h 1249"/>
                  <a:gd name="T14" fmla="*/ 663 w 1248"/>
                  <a:gd name="T15" fmla="*/ 745 h 1249"/>
                  <a:gd name="T16" fmla="*/ 1247 w 1248"/>
                  <a:gd name="T17" fmla="*/ 947 h 1249"/>
                  <a:gd name="T18" fmla="*/ 745 w 1248"/>
                  <a:gd name="T19" fmla="*/ 585 h 1249"/>
                  <a:gd name="T20" fmla="*/ 947 w 1248"/>
                  <a:gd name="T21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8" h="1249">
                    <a:moveTo>
                      <a:pt x="947" y="0"/>
                    </a:moveTo>
                    <a:lnTo>
                      <a:pt x="947" y="0"/>
                    </a:lnTo>
                    <a:lnTo>
                      <a:pt x="591" y="507"/>
                    </a:lnTo>
                    <a:lnTo>
                      <a:pt x="0" y="306"/>
                    </a:lnTo>
                    <a:lnTo>
                      <a:pt x="508" y="663"/>
                    </a:lnTo>
                    <a:lnTo>
                      <a:pt x="306" y="1248"/>
                    </a:lnTo>
                    <a:lnTo>
                      <a:pt x="306" y="1248"/>
                    </a:lnTo>
                    <a:lnTo>
                      <a:pt x="663" y="745"/>
                    </a:lnTo>
                    <a:lnTo>
                      <a:pt x="1247" y="947"/>
                    </a:lnTo>
                    <a:lnTo>
                      <a:pt x="745" y="585"/>
                    </a:lnTo>
                    <a:lnTo>
                      <a:pt x="947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4799" dirty="0"/>
              </a:p>
            </p:txBody>
          </p:sp>
        </p:grpSp>
      </p:grpSp>
      <p:sp>
        <p:nvSpPr>
          <p:cNvPr id="6" name="Oval 5"/>
          <p:cNvSpPr/>
          <p:nvPr/>
        </p:nvSpPr>
        <p:spPr>
          <a:xfrm>
            <a:off x="7443947" y="3664785"/>
            <a:ext cx="9489756" cy="9489756"/>
          </a:xfrm>
          <a:prstGeom prst="ellipse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253353" y="7272177"/>
            <a:ext cx="1187357" cy="1187357"/>
            <a:chOff x="1037690" y="2460587"/>
            <a:chExt cx="786047" cy="786047"/>
          </a:xfrm>
        </p:grpSpPr>
        <p:sp>
          <p:nvSpPr>
            <p:cNvPr id="12" name="Oval 11"/>
            <p:cNvSpPr/>
            <p:nvPr/>
          </p:nvSpPr>
          <p:spPr>
            <a:xfrm>
              <a:off x="1037690" y="2460587"/>
              <a:ext cx="786047" cy="7860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799" dirty="0"/>
            </a:p>
          </p:txBody>
        </p:sp>
        <p:sp>
          <p:nvSpPr>
            <p:cNvPr id="4" name="Freeform 115"/>
            <p:cNvSpPr>
              <a:spLocks noChangeArrowheads="1"/>
            </p:cNvSpPr>
            <p:nvPr/>
          </p:nvSpPr>
          <p:spPr bwMode="auto">
            <a:xfrm>
              <a:off x="1234529" y="2673247"/>
              <a:ext cx="392368" cy="360727"/>
            </a:xfrm>
            <a:custGeom>
              <a:avLst/>
              <a:gdLst>
                <a:gd name="T0" fmla="*/ 600 w 601"/>
                <a:gd name="T1" fmla="*/ 226 h 552"/>
                <a:gd name="T2" fmla="*/ 600 w 601"/>
                <a:gd name="T3" fmla="*/ 226 h 552"/>
                <a:gd name="T4" fmla="*/ 522 w 601"/>
                <a:gd name="T5" fmla="*/ 304 h 552"/>
                <a:gd name="T6" fmla="*/ 452 w 601"/>
                <a:gd name="T7" fmla="*/ 226 h 552"/>
                <a:gd name="T8" fmla="*/ 452 w 601"/>
                <a:gd name="T9" fmla="*/ 226 h 552"/>
                <a:gd name="T10" fmla="*/ 452 w 601"/>
                <a:gd name="T11" fmla="*/ 226 h 552"/>
                <a:gd name="T12" fmla="*/ 452 w 601"/>
                <a:gd name="T13" fmla="*/ 226 h 552"/>
                <a:gd name="T14" fmla="*/ 374 w 601"/>
                <a:gd name="T15" fmla="*/ 304 h 552"/>
                <a:gd name="T16" fmla="*/ 296 w 601"/>
                <a:gd name="T17" fmla="*/ 226 h 552"/>
                <a:gd name="T18" fmla="*/ 296 w 601"/>
                <a:gd name="T19" fmla="*/ 226 h 552"/>
                <a:gd name="T20" fmla="*/ 296 w 601"/>
                <a:gd name="T21" fmla="*/ 226 h 552"/>
                <a:gd name="T22" fmla="*/ 296 w 601"/>
                <a:gd name="T23" fmla="*/ 226 h 552"/>
                <a:gd name="T24" fmla="*/ 296 w 601"/>
                <a:gd name="T25" fmla="*/ 226 h 552"/>
                <a:gd name="T26" fmla="*/ 226 w 601"/>
                <a:gd name="T27" fmla="*/ 304 h 552"/>
                <a:gd name="T28" fmla="*/ 148 w 601"/>
                <a:gd name="T29" fmla="*/ 226 h 552"/>
                <a:gd name="T30" fmla="*/ 148 w 601"/>
                <a:gd name="T31" fmla="*/ 226 h 552"/>
                <a:gd name="T32" fmla="*/ 148 w 601"/>
                <a:gd name="T33" fmla="*/ 226 h 552"/>
                <a:gd name="T34" fmla="*/ 148 w 601"/>
                <a:gd name="T35" fmla="*/ 226 h 552"/>
                <a:gd name="T36" fmla="*/ 148 w 601"/>
                <a:gd name="T37" fmla="*/ 226 h 552"/>
                <a:gd name="T38" fmla="*/ 70 w 601"/>
                <a:gd name="T39" fmla="*/ 304 h 552"/>
                <a:gd name="T40" fmla="*/ 0 w 601"/>
                <a:gd name="T41" fmla="*/ 226 h 552"/>
                <a:gd name="T42" fmla="*/ 0 w 601"/>
                <a:gd name="T43" fmla="*/ 226 h 552"/>
                <a:gd name="T44" fmla="*/ 0 w 601"/>
                <a:gd name="T45" fmla="*/ 226 h 552"/>
                <a:gd name="T46" fmla="*/ 0 w 601"/>
                <a:gd name="T47" fmla="*/ 226 h 552"/>
                <a:gd name="T48" fmla="*/ 49 w 601"/>
                <a:gd name="T49" fmla="*/ 84 h 552"/>
                <a:gd name="T50" fmla="*/ 551 w 601"/>
                <a:gd name="T51" fmla="*/ 84 h 552"/>
                <a:gd name="T52" fmla="*/ 600 w 601"/>
                <a:gd name="T53" fmla="*/ 226 h 552"/>
                <a:gd name="T54" fmla="*/ 508 w 601"/>
                <a:gd name="T55" fmla="*/ 56 h 552"/>
                <a:gd name="T56" fmla="*/ 508 w 601"/>
                <a:gd name="T57" fmla="*/ 56 h 552"/>
                <a:gd name="T58" fmla="*/ 91 w 601"/>
                <a:gd name="T59" fmla="*/ 56 h 552"/>
                <a:gd name="T60" fmla="*/ 63 w 601"/>
                <a:gd name="T61" fmla="*/ 28 h 552"/>
                <a:gd name="T62" fmla="*/ 91 w 601"/>
                <a:gd name="T63" fmla="*/ 0 h 552"/>
                <a:gd name="T64" fmla="*/ 508 w 601"/>
                <a:gd name="T65" fmla="*/ 0 h 552"/>
                <a:gd name="T66" fmla="*/ 537 w 601"/>
                <a:gd name="T67" fmla="*/ 28 h 552"/>
                <a:gd name="T68" fmla="*/ 508 w 601"/>
                <a:gd name="T69" fmla="*/ 56 h 552"/>
                <a:gd name="T70" fmla="*/ 84 w 601"/>
                <a:gd name="T71" fmla="*/ 332 h 552"/>
                <a:gd name="T72" fmla="*/ 84 w 601"/>
                <a:gd name="T73" fmla="*/ 332 h 552"/>
                <a:gd name="T74" fmla="*/ 84 w 601"/>
                <a:gd name="T75" fmla="*/ 332 h 552"/>
                <a:gd name="T76" fmla="*/ 91 w 601"/>
                <a:gd name="T77" fmla="*/ 332 h 552"/>
                <a:gd name="T78" fmla="*/ 91 w 601"/>
                <a:gd name="T79" fmla="*/ 332 h 552"/>
                <a:gd name="T80" fmla="*/ 98 w 601"/>
                <a:gd name="T81" fmla="*/ 332 h 552"/>
                <a:gd name="T82" fmla="*/ 113 w 601"/>
                <a:gd name="T83" fmla="*/ 325 h 552"/>
                <a:gd name="T84" fmla="*/ 113 w 601"/>
                <a:gd name="T85" fmla="*/ 325 h 552"/>
                <a:gd name="T86" fmla="*/ 113 w 601"/>
                <a:gd name="T87" fmla="*/ 325 h 552"/>
                <a:gd name="T88" fmla="*/ 113 w 601"/>
                <a:gd name="T89" fmla="*/ 466 h 552"/>
                <a:gd name="T90" fmla="*/ 487 w 601"/>
                <a:gd name="T91" fmla="*/ 466 h 552"/>
                <a:gd name="T92" fmla="*/ 487 w 601"/>
                <a:gd name="T93" fmla="*/ 325 h 552"/>
                <a:gd name="T94" fmla="*/ 487 w 601"/>
                <a:gd name="T95" fmla="*/ 325 h 552"/>
                <a:gd name="T96" fmla="*/ 487 w 601"/>
                <a:gd name="T97" fmla="*/ 325 h 552"/>
                <a:gd name="T98" fmla="*/ 501 w 601"/>
                <a:gd name="T99" fmla="*/ 332 h 552"/>
                <a:gd name="T100" fmla="*/ 508 w 601"/>
                <a:gd name="T101" fmla="*/ 332 h 552"/>
                <a:gd name="T102" fmla="*/ 508 w 601"/>
                <a:gd name="T103" fmla="*/ 332 h 552"/>
                <a:gd name="T104" fmla="*/ 515 w 601"/>
                <a:gd name="T105" fmla="*/ 332 h 552"/>
                <a:gd name="T106" fmla="*/ 515 w 601"/>
                <a:gd name="T107" fmla="*/ 332 h 552"/>
                <a:gd name="T108" fmla="*/ 522 w 601"/>
                <a:gd name="T109" fmla="*/ 332 h 552"/>
                <a:gd name="T110" fmla="*/ 544 w 601"/>
                <a:gd name="T111" fmla="*/ 332 h 552"/>
                <a:gd name="T112" fmla="*/ 544 w 601"/>
                <a:gd name="T113" fmla="*/ 523 h 552"/>
                <a:gd name="T114" fmla="*/ 515 w 601"/>
                <a:gd name="T115" fmla="*/ 551 h 552"/>
                <a:gd name="T116" fmla="*/ 84 w 601"/>
                <a:gd name="T117" fmla="*/ 551 h 552"/>
                <a:gd name="T118" fmla="*/ 56 w 601"/>
                <a:gd name="T119" fmla="*/ 523 h 552"/>
                <a:gd name="T120" fmla="*/ 56 w 601"/>
                <a:gd name="T121" fmla="*/ 332 h 552"/>
                <a:gd name="T122" fmla="*/ 70 w 601"/>
                <a:gd name="T123" fmla="*/ 332 h 552"/>
                <a:gd name="T124" fmla="*/ 84 w 601"/>
                <a:gd name="T125" fmla="*/ 33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552">
                  <a:moveTo>
                    <a:pt x="600" y="226"/>
                  </a:moveTo>
                  <a:lnTo>
                    <a:pt x="600" y="226"/>
                  </a:lnTo>
                  <a:cubicBezTo>
                    <a:pt x="600" y="268"/>
                    <a:pt x="565" y="304"/>
                    <a:pt x="522" y="304"/>
                  </a:cubicBezTo>
                  <a:cubicBezTo>
                    <a:pt x="480" y="304"/>
                    <a:pt x="452" y="268"/>
                    <a:pt x="452" y="226"/>
                  </a:cubicBezTo>
                  <a:lnTo>
                    <a:pt x="452" y="226"/>
                  </a:lnTo>
                  <a:lnTo>
                    <a:pt x="452" y="226"/>
                  </a:lnTo>
                  <a:lnTo>
                    <a:pt x="452" y="226"/>
                  </a:lnTo>
                  <a:cubicBezTo>
                    <a:pt x="452" y="268"/>
                    <a:pt x="417" y="304"/>
                    <a:pt x="374" y="304"/>
                  </a:cubicBezTo>
                  <a:cubicBezTo>
                    <a:pt x="332" y="304"/>
                    <a:pt x="296" y="268"/>
                    <a:pt x="296" y="226"/>
                  </a:cubicBezTo>
                  <a:lnTo>
                    <a:pt x="296" y="226"/>
                  </a:lnTo>
                  <a:lnTo>
                    <a:pt x="296" y="226"/>
                  </a:lnTo>
                  <a:lnTo>
                    <a:pt x="296" y="226"/>
                  </a:lnTo>
                  <a:lnTo>
                    <a:pt x="296" y="226"/>
                  </a:lnTo>
                  <a:cubicBezTo>
                    <a:pt x="296" y="268"/>
                    <a:pt x="268" y="304"/>
                    <a:pt x="226" y="304"/>
                  </a:cubicBezTo>
                  <a:cubicBezTo>
                    <a:pt x="183" y="304"/>
                    <a:pt x="148" y="268"/>
                    <a:pt x="148" y="226"/>
                  </a:cubicBezTo>
                  <a:lnTo>
                    <a:pt x="148" y="226"/>
                  </a:lnTo>
                  <a:lnTo>
                    <a:pt x="148" y="226"/>
                  </a:lnTo>
                  <a:lnTo>
                    <a:pt x="148" y="226"/>
                  </a:lnTo>
                  <a:lnTo>
                    <a:pt x="148" y="226"/>
                  </a:lnTo>
                  <a:cubicBezTo>
                    <a:pt x="148" y="268"/>
                    <a:pt x="113" y="304"/>
                    <a:pt x="70" y="304"/>
                  </a:cubicBezTo>
                  <a:cubicBezTo>
                    <a:pt x="28" y="304"/>
                    <a:pt x="0" y="268"/>
                    <a:pt x="0" y="226"/>
                  </a:cubicBezTo>
                  <a:lnTo>
                    <a:pt x="0" y="226"/>
                  </a:lnTo>
                  <a:lnTo>
                    <a:pt x="0" y="226"/>
                  </a:lnTo>
                  <a:lnTo>
                    <a:pt x="0" y="226"/>
                  </a:lnTo>
                  <a:cubicBezTo>
                    <a:pt x="49" y="84"/>
                    <a:pt x="49" y="84"/>
                    <a:pt x="49" y="84"/>
                  </a:cubicBezTo>
                  <a:cubicBezTo>
                    <a:pt x="551" y="84"/>
                    <a:pt x="551" y="84"/>
                    <a:pt x="551" y="84"/>
                  </a:cubicBezTo>
                  <a:cubicBezTo>
                    <a:pt x="600" y="226"/>
                    <a:pt x="600" y="226"/>
                    <a:pt x="600" y="226"/>
                  </a:cubicBezTo>
                  <a:close/>
                  <a:moveTo>
                    <a:pt x="508" y="56"/>
                  </a:moveTo>
                  <a:lnTo>
                    <a:pt x="508" y="56"/>
                  </a:lnTo>
                  <a:cubicBezTo>
                    <a:pt x="91" y="56"/>
                    <a:pt x="91" y="56"/>
                    <a:pt x="91" y="56"/>
                  </a:cubicBezTo>
                  <a:cubicBezTo>
                    <a:pt x="77" y="56"/>
                    <a:pt x="63" y="49"/>
                    <a:pt x="63" y="28"/>
                  </a:cubicBezTo>
                  <a:cubicBezTo>
                    <a:pt x="63" y="14"/>
                    <a:pt x="77" y="0"/>
                    <a:pt x="91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22" y="0"/>
                    <a:pt x="537" y="14"/>
                    <a:pt x="537" y="28"/>
                  </a:cubicBezTo>
                  <a:cubicBezTo>
                    <a:pt x="537" y="49"/>
                    <a:pt x="522" y="56"/>
                    <a:pt x="508" y="56"/>
                  </a:cubicBezTo>
                  <a:close/>
                  <a:moveTo>
                    <a:pt x="84" y="332"/>
                  </a:moveTo>
                  <a:lnTo>
                    <a:pt x="84" y="332"/>
                  </a:lnTo>
                  <a:lnTo>
                    <a:pt x="84" y="332"/>
                  </a:lnTo>
                  <a:cubicBezTo>
                    <a:pt x="84" y="332"/>
                    <a:pt x="84" y="332"/>
                    <a:pt x="91" y="332"/>
                  </a:cubicBezTo>
                  <a:lnTo>
                    <a:pt x="91" y="332"/>
                  </a:lnTo>
                  <a:cubicBezTo>
                    <a:pt x="91" y="332"/>
                    <a:pt x="91" y="332"/>
                    <a:pt x="98" y="332"/>
                  </a:cubicBezTo>
                  <a:cubicBezTo>
                    <a:pt x="98" y="325"/>
                    <a:pt x="106" y="325"/>
                    <a:pt x="113" y="325"/>
                  </a:cubicBezTo>
                  <a:lnTo>
                    <a:pt x="113" y="325"/>
                  </a:lnTo>
                  <a:lnTo>
                    <a:pt x="113" y="325"/>
                  </a:lnTo>
                  <a:cubicBezTo>
                    <a:pt x="113" y="466"/>
                    <a:pt x="113" y="466"/>
                    <a:pt x="113" y="466"/>
                  </a:cubicBezTo>
                  <a:cubicBezTo>
                    <a:pt x="487" y="466"/>
                    <a:pt x="487" y="466"/>
                    <a:pt x="487" y="466"/>
                  </a:cubicBezTo>
                  <a:cubicBezTo>
                    <a:pt x="487" y="325"/>
                    <a:pt x="487" y="325"/>
                    <a:pt x="487" y="325"/>
                  </a:cubicBezTo>
                  <a:lnTo>
                    <a:pt x="487" y="325"/>
                  </a:lnTo>
                  <a:lnTo>
                    <a:pt x="487" y="325"/>
                  </a:lnTo>
                  <a:cubicBezTo>
                    <a:pt x="494" y="325"/>
                    <a:pt x="494" y="325"/>
                    <a:pt x="501" y="332"/>
                  </a:cubicBezTo>
                  <a:cubicBezTo>
                    <a:pt x="501" y="332"/>
                    <a:pt x="501" y="332"/>
                    <a:pt x="508" y="332"/>
                  </a:cubicBezTo>
                  <a:lnTo>
                    <a:pt x="508" y="332"/>
                  </a:lnTo>
                  <a:lnTo>
                    <a:pt x="515" y="332"/>
                  </a:lnTo>
                  <a:lnTo>
                    <a:pt x="515" y="332"/>
                  </a:lnTo>
                  <a:lnTo>
                    <a:pt x="522" y="332"/>
                  </a:lnTo>
                  <a:cubicBezTo>
                    <a:pt x="530" y="332"/>
                    <a:pt x="537" y="332"/>
                    <a:pt x="544" y="332"/>
                  </a:cubicBezTo>
                  <a:cubicBezTo>
                    <a:pt x="544" y="523"/>
                    <a:pt x="544" y="523"/>
                    <a:pt x="544" y="523"/>
                  </a:cubicBezTo>
                  <a:cubicBezTo>
                    <a:pt x="544" y="537"/>
                    <a:pt x="530" y="551"/>
                    <a:pt x="515" y="551"/>
                  </a:cubicBezTo>
                  <a:cubicBezTo>
                    <a:pt x="84" y="551"/>
                    <a:pt x="84" y="551"/>
                    <a:pt x="84" y="551"/>
                  </a:cubicBezTo>
                  <a:cubicBezTo>
                    <a:pt x="63" y="551"/>
                    <a:pt x="56" y="537"/>
                    <a:pt x="56" y="523"/>
                  </a:cubicBezTo>
                  <a:cubicBezTo>
                    <a:pt x="56" y="332"/>
                    <a:pt x="56" y="332"/>
                    <a:pt x="56" y="332"/>
                  </a:cubicBezTo>
                  <a:cubicBezTo>
                    <a:pt x="63" y="332"/>
                    <a:pt x="63" y="332"/>
                    <a:pt x="70" y="332"/>
                  </a:cubicBezTo>
                  <a:cubicBezTo>
                    <a:pt x="77" y="332"/>
                    <a:pt x="77" y="332"/>
                    <a:pt x="84" y="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4799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68592" y="3054770"/>
            <a:ext cx="1187357" cy="1187357"/>
            <a:chOff x="2572979" y="2460587"/>
            <a:chExt cx="786047" cy="786047"/>
          </a:xfrm>
        </p:grpSpPr>
        <p:sp>
          <p:nvSpPr>
            <p:cNvPr id="13" name="Oval 12"/>
            <p:cNvSpPr/>
            <p:nvPr/>
          </p:nvSpPr>
          <p:spPr>
            <a:xfrm>
              <a:off x="2572979" y="2460587"/>
              <a:ext cx="786047" cy="7860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799" dirty="0"/>
            </a:p>
          </p:txBody>
        </p:sp>
        <p:sp>
          <p:nvSpPr>
            <p:cNvPr id="5" name="Freeform 96"/>
            <p:cNvSpPr>
              <a:spLocks noChangeArrowheads="1"/>
            </p:cNvSpPr>
            <p:nvPr/>
          </p:nvSpPr>
          <p:spPr bwMode="auto">
            <a:xfrm>
              <a:off x="2747233" y="2642771"/>
              <a:ext cx="437538" cy="421678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4799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6839651" y="7442661"/>
            <a:ext cx="1187357" cy="11873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7" name="Freeform 123"/>
          <p:cNvSpPr>
            <a:spLocks noChangeArrowheads="1"/>
          </p:cNvSpPr>
          <p:nvPr/>
        </p:nvSpPr>
        <p:spPr bwMode="auto">
          <a:xfrm>
            <a:off x="7126609" y="7690154"/>
            <a:ext cx="577024" cy="590699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243734" tIns="121867" rIns="243734" bIns="121867" anchor="ctr"/>
          <a:lstStyle/>
          <a:p>
            <a:pPr>
              <a:defRPr/>
            </a:pPr>
            <a:endParaRPr lang="en-US" sz="4799" dirty="0"/>
          </a:p>
        </p:txBody>
      </p:sp>
      <p:sp>
        <p:nvSpPr>
          <p:cNvPr id="67" name="TextBox 66"/>
          <p:cNvSpPr txBox="1"/>
          <p:nvPr/>
        </p:nvSpPr>
        <p:spPr>
          <a:xfrm>
            <a:off x="17251041" y="7373532"/>
            <a:ext cx="5370511" cy="984645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 defTabSz="3249811">
              <a:defRPr/>
            </a:pPr>
            <a:r>
              <a:rPr lang="en-US" sz="5400" dirty="0">
                <a:cs typeface="Lato Regular"/>
              </a:rPr>
              <a:t>Yêu cầu </a:t>
            </a:r>
            <a:r>
              <a:rPr lang="en-US" sz="5400" dirty="0" err="1">
                <a:cs typeface="Lato Regular"/>
              </a:rPr>
              <a:t>đặt</a:t>
            </a:r>
            <a:r>
              <a:rPr lang="en-US" sz="5400" dirty="0">
                <a:cs typeface="Lato Regular"/>
              </a:rPr>
              <a:t> </a:t>
            </a:r>
            <a:r>
              <a:rPr lang="en-US" sz="5400" dirty="0" err="1">
                <a:cs typeface="Lato Regular"/>
              </a:rPr>
              <a:t>ra</a:t>
            </a:r>
            <a:endParaRPr lang="en-US" sz="5400" dirty="0">
              <a:cs typeface="Lato Regula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70830" y="7396554"/>
            <a:ext cx="6402861" cy="1169533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en-US"/>
            </a:defPPr>
            <a:lvl1pPr algn="ctr" defTabSz="3249811">
              <a:defRPr sz="4266" b="1">
                <a:solidFill>
                  <a:srgbClr val="FFFFFF"/>
                </a:solidFill>
                <a:cs typeface="Lato Regular"/>
              </a:defRPr>
            </a:lvl1pPr>
          </a:lstStyle>
          <a:p>
            <a:r>
              <a:rPr lang="en-US" sz="5400" b="0" dirty="0" err="1">
                <a:solidFill>
                  <a:schemeClr val="tx1"/>
                </a:solidFill>
              </a:rPr>
              <a:t>Mục</a:t>
            </a:r>
            <a:r>
              <a:rPr lang="en-US" sz="5400" b="0" dirty="0">
                <a:solidFill>
                  <a:schemeClr val="tx1"/>
                </a:solidFill>
              </a:rPr>
              <a:t> </a:t>
            </a:r>
            <a:r>
              <a:rPr lang="en-US" sz="5400" b="0" dirty="0" err="1">
                <a:solidFill>
                  <a:schemeClr val="tx1"/>
                </a:solidFill>
              </a:rPr>
              <a:t>tiêu</a:t>
            </a:r>
            <a:r>
              <a:rPr lang="en-US" sz="5400" b="0" dirty="0">
                <a:solidFill>
                  <a:schemeClr val="tx1"/>
                </a:solidFill>
              </a:rPr>
              <a:t> h</a:t>
            </a:r>
            <a:r>
              <a:rPr lang="vi-VN" sz="5400" b="0" dirty="0">
                <a:solidFill>
                  <a:schemeClr val="tx1"/>
                </a:solidFill>
              </a:rPr>
              <a:t>ư</a:t>
            </a:r>
            <a:r>
              <a:rPr lang="en-US" sz="5400" b="0" dirty="0" err="1">
                <a:solidFill>
                  <a:schemeClr val="tx1"/>
                </a:solidFill>
              </a:rPr>
              <a:t>ớng</a:t>
            </a:r>
            <a:r>
              <a:rPr lang="en-US" sz="5400" b="0" dirty="0">
                <a:solidFill>
                  <a:schemeClr val="tx1"/>
                </a:solidFill>
              </a:rPr>
              <a:t> </a:t>
            </a:r>
            <a:r>
              <a:rPr lang="en-US" sz="5400" b="0" dirty="0" err="1">
                <a:solidFill>
                  <a:schemeClr val="tx1"/>
                </a:solidFill>
              </a:rPr>
              <a:t>đến</a:t>
            </a:r>
            <a:endParaRPr lang="en-US" sz="5400" b="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26610" y="2251063"/>
            <a:ext cx="9856554" cy="65646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en-US"/>
            </a:defPPr>
            <a:lvl1pPr algn="ctr" defTabSz="3249811">
              <a:defRPr sz="4266" b="1">
                <a:solidFill>
                  <a:srgbClr val="FFFFFF"/>
                </a:solidFill>
                <a:cs typeface="Lato Regular"/>
              </a:defRPr>
            </a:lvl1pPr>
          </a:lstStyle>
          <a:p>
            <a:r>
              <a:rPr lang="en-US" sz="6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6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6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6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6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17674" y="775122"/>
            <a:ext cx="20934363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GB" sz="7000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Tổng</a:t>
            </a:r>
            <a:r>
              <a:rPr lang="en-GB" sz="7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7000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quan</a:t>
            </a:r>
            <a:endParaRPr lang="id-ID" sz="7000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4" name="Slide Number Placeholder 1">
            <a:extLst>
              <a:ext uri="{FF2B5EF4-FFF2-40B4-BE49-F238E27FC236}">
                <a16:creationId xmlns:a16="http://schemas.microsoft.com/office/drawing/2014/main" id="{B38341EF-CC5E-4C2A-B9FB-3A2BA5D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62577" y="727309"/>
            <a:ext cx="1675964" cy="730250"/>
          </a:xfrm>
        </p:spPr>
        <p:txBody>
          <a:bodyPr/>
          <a:lstStyle/>
          <a:p>
            <a:fld id="{3CBF67D7-8C75-433C-B949-F5BA01069781}" type="slidenum">
              <a:rPr lang="en-US" smtClean="0"/>
              <a:t>3</a:t>
            </a:fld>
            <a:endParaRPr lang="en-US"/>
          </a:p>
        </p:txBody>
      </p:sp>
      <p:pic>
        <p:nvPicPr>
          <p:cNvPr id="65" name="Hình ảnh 64">
            <a:extLst>
              <a:ext uri="{FF2B5EF4-FFF2-40B4-BE49-F238E27FC236}">
                <a16:creationId xmlns:a16="http://schemas.microsoft.com/office/drawing/2014/main" id="{229F0994-D851-4D12-9E78-DDD8CFD3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1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67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717674" y="775122"/>
            <a:ext cx="20934363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GB" sz="7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r>
              <a:rPr lang="vi-VN" sz="7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ơ</a:t>
            </a:r>
            <a:r>
              <a:rPr lang="en-US" sz="7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7000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sở</a:t>
            </a:r>
            <a:r>
              <a:rPr lang="en-US" sz="70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lý </a:t>
            </a:r>
            <a:r>
              <a:rPr lang="en-US" sz="7000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thuyết</a:t>
            </a:r>
            <a:endParaRPr lang="id-ID" sz="7000" b="1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4" name="Slide Number Placeholder 1">
            <a:extLst>
              <a:ext uri="{FF2B5EF4-FFF2-40B4-BE49-F238E27FC236}">
                <a16:creationId xmlns:a16="http://schemas.microsoft.com/office/drawing/2014/main" id="{B38341EF-CC5E-4C2A-B9FB-3A2BA5D5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62577" y="727309"/>
            <a:ext cx="1675964" cy="730250"/>
          </a:xfrm>
        </p:spPr>
        <p:txBody>
          <a:bodyPr/>
          <a:lstStyle/>
          <a:p>
            <a:fld id="{3CBF67D7-8C75-433C-B949-F5BA01069781}" type="slidenum">
              <a:rPr lang="en-US" smtClean="0"/>
              <a:t>4</a:t>
            </a:fld>
            <a:endParaRPr lang="en-US"/>
          </a:p>
        </p:txBody>
      </p:sp>
      <p:pic>
        <p:nvPicPr>
          <p:cNvPr id="65" name="Hình ảnh 64">
            <a:extLst>
              <a:ext uri="{FF2B5EF4-FFF2-40B4-BE49-F238E27FC236}">
                <a16:creationId xmlns:a16="http://schemas.microsoft.com/office/drawing/2014/main" id="{229F0994-D851-4D12-9E78-DDD8CFD3E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2759D05-1442-442B-9F3B-A49D1FE41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722" y="2939600"/>
            <a:ext cx="20409315" cy="9443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E42B755-8016-45B3-B3F3-4DD6D9967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722" y="2939599"/>
            <a:ext cx="20409315" cy="9443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96D7CEFF-AF9D-4DC1-A3B8-815657D6C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2722" y="2939597"/>
            <a:ext cx="20409315" cy="9443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D0AAC96D-3813-44B9-8568-0E4B876FD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22" y="2879216"/>
            <a:ext cx="20409315" cy="9679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3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8082" y="252741"/>
            <a:ext cx="24377650" cy="942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/>
          <p:cNvSpPr/>
          <p:nvPr/>
        </p:nvSpPr>
        <p:spPr>
          <a:xfrm>
            <a:off x="3549477" y="3401616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549477" y="7912228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8772008" y="3401616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8772008" y="7912228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8768886" y="3401616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8768886" y="7912228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775925" y="3401616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3775925" y="7912228"/>
            <a:ext cx="1847173" cy="18476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dirty="0">
              <a:latin typeface="Lato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47224" y="5322765"/>
            <a:ext cx="1840814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cs typeface="Lato Regular"/>
              </a:rPr>
              <a:t>ReactJs</a:t>
            </a:r>
            <a:endParaRPr lang="id-ID" sz="6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75069" y="5875265"/>
            <a:ext cx="4369072" cy="587689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s-E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 cho client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654847" y="5306430"/>
            <a:ext cx="2066838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cs typeface="Lato Regular"/>
              </a:rPr>
              <a:t>Mongodb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495702" y="5858930"/>
            <a:ext cx="4369072" cy="59602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s-E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970740" y="5306430"/>
            <a:ext cx="1435255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HTML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495806" y="5858930"/>
            <a:ext cx="4369072" cy="103088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s-E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9181423" y="5326900"/>
            <a:ext cx="1040916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CSS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509320" y="5879400"/>
            <a:ext cx="4369072" cy="58916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làm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s-E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02976" y="9988816"/>
            <a:ext cx="2324921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cs typeface="Lato Regular"/>
              </a:rPr>
              <a:t>Javascript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272876" y="10541316"/>
            <a:ext cx="4369072" cy="103088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để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s-E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813752" y="9972481"/>
            <a:ext cx="1744634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cs typeface="Lato Regular"/>
              </a:rPr>
              <a:t>NodeJs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93509" y="10524981"/>
            <a:ext cx="4369072" cy="59602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Server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s-E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590238" y="9972481"/>
            <a:ext cx="2191872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Loopback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493613" y="10524981"/>
            <a:ext cx="4369072" cy="103922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cung cấp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s-E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8285268" y="9992951"/>
            <a:ext cx="2828841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V</a:t>
            </a:r>
            <a:r>
              <a:rPr lang="id-ID" sz="3200" b="1" dirty="0">
                <a:solidFill>
                  <a:schemeClr val="tx2"/>
                </a:solidFill>
                <a:cs typeface="Lato Regular"/>
              </a:rPr>
              <a:t>isual </a:t>
            </a:r>
            <a:r>
              <a:rPr lang="en-US" sz="3200" b="1" dirty="0">
                <a:solidFill>
                  <a:schemeClr val="tx2"/>
                </a:solidFill>
                <a:cs typeface="Lato Regular"/>
              </a:rPr>
              <a:t>S</a:t>
            </a:r>
            <a:r>
              <a:rPr lang="id-ID" sz="3200" b="1" dirty="0">
                <a:solidFill>
                  <a:schemeClr val="tx2"/>
                </a:solidFill>
                <a:cs typeface="Lato Regular"/>
              </a:rPr>
              <a:t>tudio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7507127" y="10545451"/>
            <a:ext cx="4369072" cy="59602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 defTabSz="647570">
              <a:lnSpc>
                <a:spcPct val="120000"/>
              </a:lnSpc>
              <a:spcBef>
                <a:spcPts val="1700"/>
              </a:spcBef>
              <a:defRPr/>
            </a:pP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s-E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65435" y="483180"/>
            <a:ext cx="16093379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GB" sz="80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Công</a:t>
            </a:r>
            <a:r>
              <a:rPr lang="en-GB" sz="80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80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cụ</a:t>
            </a:r>
            <a:r>
              <a:rPr lang="en-GB" sz="80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80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và</a:t>
            </a:r>
            <a:r>
              <a:rPr lang="en-GB" sz="80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80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ngôn</a:t>
            </a:r>
            <a:r>
              <a:rPr lang="en-GB" sz="80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80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ngữ</a:t>
            </a:r>
            <a:r>
              <a:rPr lang="en-GB" sz="80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80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hỗ</a:t>
            </a:r>
            <a:r>
              <a:rPr lang="en-GB" sz="80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GB" sz="80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trợ</a:t>
            </a:r>
            <a:endParaRPr lang="en-GB" sz="80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1" name="Picture 2" descr="Image result for logo reactjs">
            <a:extLst>
              <a:ext uri="{FF2B5EF4-FFF2-40B4-BE49-F238E27FC236}">
                <a16:creationId xmlns:a16="http://schemas.microsoft.com/office/drawing/2014/main" id="{23ADDA4A-81D6-43F2-90A3-C187E835D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341" y="3482359"/>
            <a:ext cx="2425443" cy="171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o mongodb">
            <a:extLst>
              <a:ext uri="{FF2B5EF4-FFF2-40B4-BE49-F238E27FC236}">
                <a16:creationId xmlns:a16="http://schemas.microsoft.com/office/drawing/2014/main" id="{36280102-695A-4B01-A86F-55030033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562" y="3705626"/>
            <a:ext cx="1332935" cy="13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2D8D4ED3-FD36-4654-845A-97BBE3F2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626" y="3849900"/>
            <a:ext cx="1156332" cy="114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logo css png">
            <a:extLst>
              <a:ext uri="{FF2B5EF4-FFF2-40B4-BE49-F238E27FC236}">
                <a16:creationId xmlns:a16="http://schemas.microsoft.com/office/drawing/2014/main" id="{F9298821-307A-47A2-AD4E-462D89A0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525" y="3629170"/>
            <a:ext cx="1511911" cy="146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logo javascript png">
            <a:extLst>
              <a:ext uri="{FF2B5EF4-FFF2-40B4-BE49-F238E27FC236}">
                <a16:creationId xmlns:a16="http://schemas.microsoft.com/office/drawing/2014/main" id="{5D6D89C5-EACD-4CE1-B1EC-5639AEED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541" y="8145428"/>
            <a:ext cx="2583994" cy="14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ogo nodejs png">
            <a:extLst>
              <a:ext uri="{FF2B5EF4-FFF2-40B4-BE49-F238E27FC236}">
                <a16:creationId xmlns:a16="http://schemas.microsoft.com/office/drawing/2014/main" id="{D334FB82-0426-4157-BB45-C4E89BB7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2" y="8145428"/>
            <a:ext cx="1210364" cy="139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>
            <a:extLst>
              <a:ext uri="{FF2B5EF4-FFF2-40B4-BE49-F238E27FC236}">
                <a16:creationId xmlns:a16="http://schemas.microsoft.com/office/drawing/2014/main" id="{8398A926-E62F-45C4-924D-5C59F0A2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895" y="8166881"/>
            <a:ext cx="1445735" cy="122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visual studio code logo png">
            <a:extLst>
              <a:ext uri="{FF2B5EF4-FFF2-40B4-BE49-F238E27FC236}">
                <a16:creationId xmlns:a16="http://schemas.microsoft.com/office/drawing/2014/main" id="{F8A35E3E-EE5A-400A-9096-1223933B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532" y="8154043"/>
            <a:ext cx="1377391" cy="138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"/>
          <p:cNvSpPr txBox="1">
            <a:spLocks/>
          </p:cNvSpPr>
          <p:nvPr/>
        </p:nvSpPr>
        <p:spPr>
          <a:xfrm>
            <a:off x="2810398" y="685953"/>
            <a:ext cx="11590395" cy="11633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086" indent="-457086" algn="l" defTabSz="1828343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2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429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99600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3771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7943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114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286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457" indent="-457086" algn="l" defTabSz="1828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dirty="0"/>
              <a:t>Giao </a:t>
            </a:r>
            <a:r>
              <a:rPr lang="en-US" sz="9600" b="1" dirty="0" err="1"/>
              <a:t>diện</a:t>
            </a:r>
            <a:endParaRPr lang="en-US" sz="9600" dirty="0"/>
          </a:p>
        </p:txBody>
      </p: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3C2FDBDD-3337-49F0-A499-842A627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62577" y="727309"/>
            <a:ext cx="1675964" cy="730250"/>
          </a:xfrm>
        </p:spPr>
        <p:txBody>
          <a:bodyPr/>
          <a:lstStyle/>
          <a:p>
            <a:fld id="{3CBF67D7-8C75-433C-B949-F5BA01069781}" type="slidenum">
              <a:rPr lang="en-US" smtClean="0"/>
              <a:t>6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681ACF8-2D3E-4E55-8D5B-E93585985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85E1B936-2912-4CAD-B33C-1F25DC609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2" y="3204652"/>
            <a:ext cx="20816047" cy="9354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9F26608-47B7-4DD9-8683-F5AD62604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1" y="3204652"/>
            <a:ext cx="20816047" cy="9354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10AF6BA9-39C6-44D0-A487-A6D8DB14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0" y="3204653"/>
            <a:ext cx="20816046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A27A294A-C5FA-41F1-A222-6F955F8F9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48" y="3204651"/>
            <a:ext cx="20816045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2E974791-D63B-408A-AF22-B53D217F5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42" y="3204649"/>
            <a:ext cx="20816044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CD21FDBC-F8E4-4BDA-96C6-7722616A6D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29" y="3204645"/>
            <a:ext cx="20816044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19355C8A-8AF2-4720-AEA0-6982F0B296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03" y="3204637"/>
            <a:ext cx="20816044" cy="935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5744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08975" y="881336"/>
            <a:ext cx="12359700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dirty="0" err="1">
                <a:solidFill>
                  <a:schemeClr val="tx2"/>
                </a:solidFill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Kết</a:t>
            </a:r>
            <a:r>
              <a:rPr lang="en-US" sz="7000" dirty="0">
                <a:solidFill>
                  <a:schemeClr val="tx2"/>
                </a:solidFill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luận</a:t>
            </a:r>
            <a:endParaRPr lang="id-ID" sz="7000" dirty="0">
              <a:solidFill>
                <a:schemeClr val="tx2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1090" y="4997674"/>
            <a:ext cx="6958985" cy="591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dưng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3073" y="4997674"/>
            <a:ext cx="6958985" cy="664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xây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chưa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75056" y="4997674"/>
            <a:ext cx="6958985" cy="777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thề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Front-end, Backend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lưu ý khi xây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no-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stask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1089" y="3185745"/>
            <a:ext cx="6958985" cy="108012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12473" y="3371862"/>
            <a:ext cx="4396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Kết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quả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làm</a:t>
            </a:r>
            <a:r>
              <a:rPr lang="en-GB" sz="4000" dirty="0">
                <a:solidFill>
                  <a:schemeClr val="bg1"/>
                </a:solidFill>
              </a:rPr>
              <a:t> đ</a:t>
            </a:r>
            <a:r>
              <a:rPr lang="vi-VN" sz="4000" dirty="0">
                <a:solidFill>
                  <a:schemeClr val="bg1"/>
                </a:solidFill>
              </a:rPr>
              <a:t>ư</a:t>
            </a:r>
            <a:r>
              <a:rPr lang="en-US" sz="4000" dirty="0" err="1">
                <a:solidFill>
                  <a:schemeClr val="bg1"/>
                </a:solidFill>
              </a:rPr>
              <a:t>ợc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2624" y="2617809"/>
            <a:ext cx="2880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8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763073" y="3185745"/>
            <a:ext cx="6958985" cy="108012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763072" y="3371862"/>
            <a:ext cx="4903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Phần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ch</a:t>
            </a:r>
            <a:r>
              <a:rPr lang="vi-VN" sz="4000" dirty="0">
                <a:solidFill>
                  <a:schemeClr val="bg1"/>
                </a:solidFill>
              </a:rPr>
              <a:t>ư</a:t>
            </a:r>
            <a:r>
              <a:rPr lang="en-US" sz="4000" dirty="0">
                <a:solidFill>
                  <a:schemeClr val="bg1"/>
                </a:solidFill>
              </a:rPr>
              <a:t>a làm đ</a:t>
            </a:r>
            <a:r>
              <a:rPr lang="vi-VN" sz="4000" dirty="0">
                <a:solidFill>
                  <a:schemeClr val="bg1"/>
                </a:solidFill>
              </a:rPr>
              <a:t>ư</a:t>
            </a:r>
            <a:r>
              <a:rPr lang="en-US" sz="4000" dirty="0" err="1">
                <a:solidFill>
                  <a:schemeClr val="bg1"/>
                </a:solidFill>
              </a:rPr>
              <a:t>ợc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175056" y="3185745"/>
            <a:ext cx="6958985" cy="108012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6436440" y="3371862"/>
            <a:ext cx="4278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Kinh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nghiệm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23488" y="2617809"/>
            <a:ext cx="2880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800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841308" y="2609681"/>
            <a:ext cx="28803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800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Hình ảnh 17">
            <a:extLst>
              <a:ext uri="{FF2B5EF4-FFF2-40B4-BE49-F238E27FC236}">
                <a16:creationId xmlns:a16="http://schemas.microsoft.com/office/drawing/2014/main" id="{5380A4DD-B42B-421A-85D6-80FA77D94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9" grpId="0"/>
      <p:bldP spid="3" grpId="0" animBg="1"/>
      <p:bldP spid="16" grpId="0"/>
      <p:bldP spid="17" grpId="0"/>
      <p:bldP spid="32" grpId="0" animBg="1"/>
      <p:bldP spid="33" grpId="0"/>
      <p:bldP spid="35" grpId="0" animBg="1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08975" y="881336"/>
            <a:ext cx="12359700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dirty="0" err="1">
                <a:solidFill>
                  <a:schemeClr val="tx2"/>
                </a:solidFill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7000" dirty="0">
                <a:solidFill>
                  <a:schemeClr val="tx2"/>
                </a:solidFill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phát</a:t>
            </a:r>
            <a:r>
              <a:rPr lang="en-US" sz="7000" dirty="0">
                <a:solidFill>
                  <a:schemeClr val="tx2"/>
                </a:solidFill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 </a:t>
            </a:r>
            <a:r>
              <a:rPr lang="en-US" sz="7000" dirty="0" err="1">
                <a:solidFill>
                  <a:schemeClr val="tx2"/>
                </a:solidFill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triển</a:t>
            </a:r>
            <a:endParaRPr lang="id-ID" sz="7000" dirty="0">
              <a:solidFill>
                <a:schemeClr val="tx2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Box 79">
            <a:extLst>
              <a:ext uri="{FF2B5EF4-FFF2-40B4-BE49-F238E27FC236}">
                <a16:creationId xmlns:a16="http://schemas.microsoft.com/office/drawing/2014/main" id="{8FA020D1-8D60-4000-B930-B8F64B76A1C0}"/>
              </a:ext>
            </a:extLst>
          </p:cNvPr>
          <p:cNvSpPr txBox="1"/>
          <p:nvPr/>
        </p:nvSpPr>
        <p:spPr>
          <a:xfrm>
            <a:off x="3554138" y="3943430"/>
            <a:ext cx="8450522" cy="1083337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lý bảo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tốt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nền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tảng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mobile</a:t>
            </a:r>
          </a:p>
        </p:txBody>
      </p:sp>
      <p:sp>
        <p:nvSpPr>
          <p:cNvPr id="19" name="TextBox 83">
            <a:extLst>
              <a:ext uri="{FF2B5EF4-FFF2-40B4-BE49-F238E27FC236}">
                <a16:creationId xmlns:a16="http://schemas.microsoft.com/office/drawing/2014/main" id="{5F77B829-B589-41DF-BDD4-FFA308658C81}"/>
              </a:ext>
            </a:extLst>
          </p:cNvPr>
          <p:cNvSpPr txBox="1"/>
          <p:nvPr/>
        </p:nvSpPr>
        <p:spPr>
          <a:xfrm>
            <a:off x="3554142" y="6098989"/>
            <a:ext cx="8450520" cy="590895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vi-V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Cải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thiện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giao </a:t>
            </a:r>
            <a:r>
              <a:rPr lang="vi-V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diện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cho </a:t>
            </a:r>
            <a:r>
              <a:rPr lang="vi-V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hài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hòa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bắt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mắt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hơn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87">
            <a:extLst>
              <a:ext uri="{FF2B5EF4-FFF2-40B4-BE49-F238E27FC236}">
                <a16:creationId xmlns:a16="http://schemas.microsoft.com/office/drawing/2014/main" id="{AE591330-6A7C-455F-8A6D-F609609B9010}"/>
              </a:ext>
            </a:extLst>
          </p:cNvPr>
          <p:cNvSpPr txBox="1"/>
          <p:nvPr/>
        </p:nvSpPr>
        <p:spPr>
          <a:xfrm>
            <a:off x="3596275" y="8403245"/>
            <a:ext cx="8291655" cy="1083337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các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cuộc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cáo để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có thể tiếp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cận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nhiều ng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dụng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F4DF98D7-12B8-4F44-A8CA-6CCCDC66E1D7}"/>
              </a:ext>
            </a:extLst>
          </p:cNvPr>
          <p:cNvSpPr txBox="1"/>
          <p:nvPr/>
        </p:nvSpPr>
        <p:spPr>
          <a:xfrm>
            <a:off x="3658823" y="10619725"/>
            <a:ext cx="8366571" cy="1514224"/>
          </a:xfrm>
          <a:prstGeom prst="rect">
            <a:avLst/>
          </a:prstGeom>
        </p:spPr>
        <p:txBody>
          <a:bodyPr wrap="square" lIns="219419" tIns="109710" rIns="219419" bIns="109710" rtlCol="0">
            <a:spAutoFit/>
          </a:bodyPr>
          <a:lstStyle/>
          <a:p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Trong lương lai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gần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sẽ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hoàn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thiện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các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tính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năng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hướng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dẫn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một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cách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chi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tiết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cho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người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dùng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mới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,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cải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thiện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hiệu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năng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và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đồng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bộ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khi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tải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dữ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liệu</a:t>
            </a:r>
            <a:r>
              <a:rPr lang="vi-V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lên trang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78">
            <a:extLst>
              <a:ext uri="{FF2B5EF4-FFF2-40B4-BE49-F238E27FC236}">
                <a16:creationId xmlns:a16="http://schemas.microsoft.com/office/drawing/2014/main" id="{B7BC6831-4563-4ED7-BFBB-1871186E59A0}"/>
              </a:ext>
            </a:extLst>
          </p:cNvPr>
          <p:cNvSpPr/>
          <p:nvPr/>
        </p:nvSpPr>
        <p:spPr>
          <a:xfrm>
            <a:off x="3637166" y="3295299"/>
            <a:ext cx="2148719" cy="77556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6EFB36B5-5C51-4389-865E-B37795EAC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417" y="3329608"/>
            <a:ext cx="770764" cy="770966"/>
          </a:xfrm>
          <a:custGeom>
            <a:avLst/>
            <a:gdLst>
              <a:gd name="T0" fmla="*/ 3437 w 6844"/>
              <a:gd name="T1" fmla="*/ 1719 h 6844"/>
              <a:gd name="T2" fmla="*/ 3437 w 6844"/>
              <a:gd name="T3" fmla="*/ 2875 h 6844"/>
              <a:gd name="T4" fmla="*/ 3437 w 6844"/>
              <a:gd name="T5" fmla="*/ 1719 h 6844"/>
              <a:gd name="T6" fmla="*/ 6843 w 6844"/>
              <a:gd name="T7" fmla="*/ 188 h 6844"/>
              <a:gd name="T8" fmla="*/ 5437 w 6844"/>
              <a:gd name="T9" fmla="*/ 2375 h 6844"/>
              <a:gd name="T10" fmla="*/ 5124 w 6844"/>
              <a:gd name="T11" fmla="*/ 1250 h 6844"/>
              <a:gd name="T12" fmla="*/ 5093 w 6844"/>
              <a:gd name="T13" fmla="*/ 2719 h 6844"/>
              <a:gd name="T14" fmla="*/ 4437 w 6844"/>
              <a:gd name="T15" fmla="*/ 3749 h 6844"/>
              <a:gd name="T16" fmla="*/ 5218 w 6844"/>
              <a:gd name="T17" fmla="*/ 4562 h 6844"/>
              <a:gd name="T18" fmla="*/ 5218 w 6844"/>
              <a:gd name="T19" fmla="*/ 4593 h 6844"/>
              <a:gd name="T20" fmla="*/ 5124 w 6844"/>
              <a:gd name="T21" fmla="*/ 6624 h 6844"/>
              <a:gd name="T22" fmla="*/ 4812 w 6844"/>
              <a:gd name="T23" fmla="*/ 6843 h 6844"/>
              <a:gd name="T24" fmla="*/ 4812 w 6844"/>
              <a:gd name="T25" fmla="*/ 5093 h 6844"/>
              <a:gd name="T26" fmla="*/ 2594 w 6844"/>
              <a:gd name="T27" fmla="*/ 5812 h 6844"/>
              <a:gd name="T28" fmla="*/ 2438 w 6844"/>
              <a:gd name="T29" fmla="*/ 5968 h 6844"/>
              <a:gd name="T30" fmla="*/ 875 w 6844"/>
              <a:gd name="T31" fmla="*/ 6843 h 6844"/>
              <a:gd name="T32" fmla="*/ 719 w 6844"/>
              <a:gd name="T33" fmla="*/ 6312 h 6844"/>
              <a:gd name="T34" fmla="*/ 2844 w 6844"/>
              <a:gd name="T35" fmla="*/ 4562 h 6844"/>
              <a:gd name="T36" fmla="*/ 1782 w 6844"/>
              <a:gd name="T37" fmla="*/ 2750 h 6844"/>
              <a:gd name="T38" fmla="*/ 1719 w 6844"/>
              <a:gd name="T39" fmla="*/ 2594 h 6844"/>
              <a:gd name="T40" fmla="*/ 1250 w 6844"/>
              <a:gd name="T41" fmla="*/ 1313 h 6844"/>
              <a:gd name="T42" fmla="*/ 407 w 6844"/>
              <a:gd name="T43" fmla="*/ 2563 h 6844"/>
              <a:gd name="T44" fmla="*/ 1032 w 6844"/>
              <a:gd name="T45" fmla="*/ 32 h 6844"/>
              <a:gd name="T46" fmla="*/ 1813 w 6844"/>
              <a:gd name="T47" fmla="*/ 938 h 6844"/>
              <a:gd name="T48" fmla="*/ 2157 w 6844"/>
              <a:gd name="T49" fmla="*/ 907 h 6844"/>
              <a:gd name="T50" fmla="*/ 4718 w 6844"/>
              <a:gd name="T51" fmla="*/ 907 h 6844"/>
              <a:gd name="T52" fmla="*/ 5031 w 6844"/>
              <a:gd name="T53" fmla="*/ 938 h 6844"/>
              <a:gd name="T54" fmla="*/ 5812 w 6844"/>
              <a:gd name="T55" fmla="*/ 0 h 6844"/>
              <a:gd name="T56" fmla="*/ 4562 w 6844"/>
              <a:gd name="T57" fmla="*/ 1188 h 6844"/>
              <a:gd name="T58" fmla="*/ 3437 w 6844"/>
              <a:gd name="T59" fmla="*/ 1157 h 6844"/>
              <a:gd name="T60" fmla="*/ 2282 w 6844"/>
              <a:gd name="T61" fmla="*/ 2469 h 6844"/>
              <a:gd name="T62" fmla="*/ 3718 w 6844"/>
              <a:gd name="T63" fmla="*/ 3157 h 6844"/>
              <a:gd name="T64" fmla="*/ 4562 w 6844"/>
              <a:gd name="T65" fmla="*/ 1188 h 6844"/>
              <a:gd name="T66" fmla="*/ 4562 w 6844"/>
              <a:gd name="T67" fmla="*/ 1188 h 6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lnTo>
                  <a:pt x="1782" y="2750"/>
                </a:ln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lIns="243797" tIns="121899" rIns="243797" bIns="121899" anchor="ctr"/>
          <a:lstStyle/>
          <a:p>
            <a:endParaRPr lang="en-US" sz="2800" b="1" dirty="0"/>
          </a:p>
        </p:txBody>
      </p:sp>
      <p:sp>
        <p:nvSpPr>
          <p:cNvPr id="24" name="Rectangle 82">
            <a:extLst>
              <a:ext uri="{FF2B5EF4-FFF2-40B4-BE49-F238E27FC236}">
                <a16:creationId xmlns:a16="http://schemas.microsoft.com/office/drawing/2014/main" id="{B3A3C59A-E63B-47D3-B5C2-EEF05C59CB12}"/>
              </a:ext>
            </a:extLst>
          </p:cNvPr>
          <p:cNvSpPr/>
          <p:nvPr/>
        </p:nvSpPr>
        <p:spPr>
          <a:xfrm>
            <a:off x="3637174" y="5450857"/>
            <a:ext cx="2251311" cy="77556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8F095FC3-66FE-4EC0-AFAA-5DBA5331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979" y="5549439"/>
            <a:ext cx="760990" cy="584278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lIns="243797" tIns="121899" rIns="243797" bIns="121899" anchor="ctr"/>
          <a:lstStyle/>
          <a:p>
            <a:endParaRPr lang="en-US" sz="2800" b="1" dirty="0"/>
          </a:p>
        </p:txBody>
      </p:sp>
      <p:sp>
        <p:nvSpPr>
          <p:cNvPr id="26" name="Rectangle 86">
            <a:extLst>
              <a:ext uri="{FF2B5EF4-FFF2-40B4-BE49-F238E27FC236}">
                <a16:creationId xmlns:a16="http://schemas.microsoft.com/office/drawing/2014/main" id="{FFD08F51-4338-41C7-894E-D4779842F61C}"/>
              </a:ext>
            </a:extLst>
          </p:cNvPr>
          <p:cNvSpPr/>
          <p:nvPr/>
        </p:nvSpPr>
        <p:spPr>
          <a:xfrm>
            <a:off x="3679307" y="7755114"/>
            <a:ext cx="2006052" cy="71400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 cáo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8E5278FE-13FF-4546-8DFF-4BF89D18E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458" y="7874302"/>
            <a:ext cx="642922" cy="643090"/>
          </a:xfrm>
          <a:custGeom>
            <a:avLst/>
            <a:gdLst>
              <a:gd name="T0" fmla="*/ 4905 w 5031"/>
              <a:gd name="T1" fmla="*/ 0 h 5031"/>
              <a:gd name="T2" fmla="*/ 4905 w 5031"/>
              <a:gd name="T3" fmla="*/ 0 h 5031"/>
              <a:gd name="T4" fmla="*/ 125 w 5031"/>
              <a:gd name="T5" fmla="*/ 0 h 5031"/>
              <a:gd name="T6" fmla="*/ 0 w 5031"/>
              <a:gd name="T7" fmla="*/ 125 h 5031"/>
              <a:gd name="T8" fmla="*/ 0 w 5031"/>
              <a:gd name="T9" fmla="*/ 4905 h 5031"/>
              <a:gd name="T10" fmla="*/ 125 w 5031"/>
              <a:gd name="T11" fmla="*/ 5030 h 5031"/>
              <a:gd name="T12" fmla="*/ 4905 w 5031"/>
              <a:gd name="T13" fmla="*/ 5030 h 5031"/>
              <a:gd name="T14" fmla="*/ 5030 w 5031"/>
              <a:gd name="T15" fmla="*/ 4905 h 5031"/>
              <a:gd name="T16" fmla="*/ 5030 w 5031"/>
              <a:gd name="T17" fmla="*/ 125 h 5031"/>
              <a:gd name="T18" fmla="*/ 4905 w 5031"/>
              <a:gd name="T19" fmla="*/ 0 h 5031"/>
              <a:gd name="T20" fmla="*/ 3687 w 5031"/>
              <a:gd name="T21" fmla="*/ 2624 h 5031"/>
              <a:gd name="T22" fmla="*/ 3687 w 5031"/>
              <a:gd name="T23" fmla="*/ 2624 h 5031"/>
              <a:gd name="T24" fmla="*/ 3624 w 5031"/>
              <a:gd name="T25" fmla="*/ 2687 h 5031"/>
              <a:gd name="T26" fmla="*/ 3562 w 5031"/>
              <a:gd name="T27" fmla="*/ 2687 h 5031"/>
              <a:gd name="T28" fmla="*/ 3187 w 5031"/>
              <a:gd name="T29" fmla="*/ 2313 h 5031"/>
              <a:gd name="T30" fmla="*/ 1688 w 5031"/>
              <a:gd name="T31" fmla="*/ 3812 h 5031"/>
              <a:gd name="T32" fmla="*/ 1625 w 5031"/>
              <a:gd name="T33" fmla="*/ 3843 h 5031"/>
              <a:gd name="T34" fmla="*/ 1563 w 5031"/>
              <a:gd name="T35" fmla="*/ 3812 h 5031"/>
              <a:gd name="T36" fmla="*/ 1219 w 5031"/>
              <a:gd name="T37" fmla="*/ 3468 h 5031"/>
              <a:gd name="T38" fmla="*/ 1188 w 5031"/>
              <a:gd name="T39" fmla="*/ 3405 h 5031"/>
              <a:gd name="T40" fmla="*/ 1219 w 5031"/>
              <a:gd name="T41" fmla="*/ 3343 h 5031"/>
              <a:gd name="T42" fmla="*/ 2718 w 5031"/>
              <a:gd name="T43" fmla="*/ 1844 h 5031"/>
              <a:gd name="T44" fmla="*/ 2344 w 5031"/>
              <a:gd name="T45" fmla="*/ 1469 h 5031"/>
              <a:gd name="T46" fmla="*/ 2344 w 5031"/>
              <a:gd name="T47" fmla="*/ 1406 h 5031"/>
              <a:gd name="T48" fmla="*/ 2406 w 5031"/>
              <a:gd name="T49" fmla="*/ 1344 h 5031"/>
              <a:gd name="T50" fmla="*/ 3749 w 5031"/>
              <a:gd name="T51" fmla="*/ 1188 h 5031"/>
              <a:gd name="T52" fmla="*/ 3812 w 5031"/>
              <a:gd name="T53" fmla="*/ 1219 h 5031"/>
              <a:gd name="T54" fmla="*/ 3843 w 5031"/>
              <a:gd name="T55" fmla="*/ 1281 h 5031"/>
              <a:gd name="T56" fmla="*/ 3687 w 5031"/>
              <a:gd name="T57" fmla="*/ 2624 h 5031"/>
              <a:gd name="T58" fmla="*/ 3687 w 5031"/>
              <a:gd name="T59" fmla="*/ 2624 h 5031"/>
              <a:gd name="T60" fmla="*/ 3687 w 5031"/>
              <a:gd name="T61" fmla="*/ 2624 h 5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31" h="5031">
                <a:moveTo>
                  <a:pt x="4905" y="0"/>
                </a:moveTo>
                <a:lnTo>
                  <a:pt x="4905" y="0"/>
                </a:lnTo>
                <a:cubicBezTo>
                  <a:pt x="125" y="0"/>
                  <a:pt x="125" y="0"/>
                  <a:pt x="125" y="0"/>
                </a:cubicBezTo>
                <a:cubicBezTo>
                  <a:pt x="62" y="0"/>
                  <a:pt x="0" y="62"/>
                  <a:pt x="0" y="125"/>
                </a:cubicBezTo>
                <a:cubicBezTo>
                  <a:pt x="0" y="4905"/>
                  <a:pt x="0" y="4905"/>
                  <a:pt x="0" y="4905"/>
                </a:cubicBezTo>
                <a:cubicBezTo>
                  <a:pt x="0" y="4968"/>
                  <a:pt x="62" y="5030"/>
                  <a:pt x="125" y="5030"/>
                </a:cubicBezTo>
                <a:cubicBezTo>
                  <a:pt x="4905" y="5030"/>
                  <a:pt x="4905" y="5030"/>
                  <a:pt x="4905" y="5030"/>
                </a:cubicBezTo>
                <a:cubicBezTo>
                  <a:pt x="4968" y="5030"/>
                  <a:pt x="5030" y="4968"/>
                  <a:pt x="5030" y="4905"/>
                </a:cubicBezTo>
                <a:cubicBezTo>
                  <a:pt x="5030" y="125"/>
                  <a:pt x="5030" y="125"/>
                  <a:pt x="5030" y="125"/>
                </a:cubicBezTo>
                <a:cubicBezTo>
                  <a:pt x="5030" y="62"/>
                  <a:pt x="4968" y="0"/>
                  <a:pt x="4905" y="0"/>
                </a:cubicBezTo>
                <a:close/>
                <a:moveTo>
                  <a:pt x="3687" y="2624"/>
                </a:moveTo>
                <a:lnTo>
                  <a:pt x="3687" y="2624"/>
                </a:lnTo>
                <a:cubicBezTo>
                  <a:pt x="3687" y="2655"/>
                  <a:pt x="3655" y="2687"/>
                  <a:pt x="3624" y="2687"/>
                </a:cubicBezTo>
                <a:cubicBezTo>
                  <a:pt x="3593" y="2687"/>
                  <a:pt x="3562" y="2687"/>
                  <a:pt x="3562" y="2687"/>
                </a:cubicBezTo>
                <a:cubicBezTo>
                  <a:pt x="3187" y="2313"/>
                  <a:pt x="3187" y="2313"/>
                  <a:pt x="3187" y="2313"/>
                </a:cubicBezTo>
                <a:cubicBezTo>
                  <a:pt x="1688" y="3812"/>
                  <a:pt x="1688" y="3812"/>
                  <a:pt x="1688" y="3812"/>
                </a:cubicBezTo>
                <a:cubicBezTo>
                  <a:pt x="1656" y="3812"/>
                  <a:pt x="1625" y="3843"/>
                  <a:pt x="1625" y="3843"/>
                </a:cubicBezTo>
                <a:cubicBezTo>
                  <a:pt x="1594" y="3843"/>
                  <a:pt x="1594" y="3812"/>
                  <a:pt x="1563" y="3812"/>
                </a:cubicBezTo>
                <a:cubicBezTo>
                  <a:pt x="1219" y="3468"/>
                  <a:pt x="1219" y="3468"/>
                  <a:pt x="1219" y="3468"/>
                </a:cubicBezTo>
                <a:cubicBezTo>
                  <a:pt x="1219" y="3437"/>
                  <a:pt x="1188" y="3437"/>
                  <a:pt x="1188" y="3405"/>
                </a:cubicBezTo>
                <a:cubicBezTo>
                  <a:pt x="1188" y="3374"/>
                  <a:pt x="1219" y="3374"/>
                  <a:pt x="1219" y="3343"/>
                </a:cubicBezTo>
                <a:cubicBezTo>
                  <a:pt x="2718" y="1844"/>
                  <a:pt x="2718" y="1844"/>
                  <a:pt x="2718" y="1844"/>
                </a:cubicBezTo>
                <a:cubicBezTo>
                  <a:pt x="2344" y="1469"/>
                  <a:pt x="2344" y="1469"/>
                  <a:pt x="2344" y="1469"/>
                </a:cubicBezTo>
                <a:cubicBezTo>
                  <a:pt x="2344" y="1469"/>
                  <a:pt x="2313" y="1438"/>
                  <a:pt x="2344" y="1406"/>
                </a:cubicBezTo>
                <a:cubicBezTo>
                  <a:pt x="2344" y="1375"/>
                  <a:pt x="2375" y="1344"/>
                  <a:pt x="2406" y="1344"/>
                </a:cubicBezTo>
                <a:cubicBezTo>
                  <a:pt x="3749" y="1188"/>
                  <a:pt x="3749" y="1188"/>
                  <a:pt x="3749" y="1188"/>
                </a:cubicBezTo>
                <a:cubicBezTo>
                  <a:pt x="3780" y="1188"/>
                  <a:pt x="3780" y="1188"/>
                  <a:pt x="3812" y="1219"/>
                </a:cubicBezTo>
                <a:cubicBezTo>
                  <a:pt x="3812" y="1250"/>
                  <a:pt x="3843" y="1250"/>
                  <a:pt x="3843" y="1281"/>
                </a:cubicBezTo>
                <a:lnTo>
                  <a:pt x="3687" y="2624"/>
                </a:lnTo>
                <a:close/>
                <a:moveTo>
                  <a:pt x="3687" y="2624"/>
                </a:moveTo>
                <a:lnTo>
                  <a:pt x="3687" y="26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lIns="243797" tIns="121899" rIns="243797" bIns="121899" anchor="ctr"/>
          <a:lstStyle/>
          <a:p>
            <a:endParaRPr lang="en-US" sz="2800" b="1" dirty="0"/>
          </a:p>
        </p:txBody>
      </p:sp>
      <p:sp>
        <p:nvSpPr>
          <p:cNvPr id="28" name="Rectangle 96">
            <a:extLst>
              <a:ext uri="{FF2B5EF4-FFF2-40B4-BE49-F238E27FC236}">
                <a16:creationId xmlns:a16="http://schemas.microsoft.com/office/drawing/2014/main" id="{27E673EC-1B2C-4CD3-A0BD-AAC98E2D8AF7}"/>
              </a:ext>
            </a:extLst>
          </p:cNvPr>
          <p:cNvSpPr/>
          <p:nvPr/>
        </p:nvSpPr>
        <p:spPr>
          <a:xfrm>
            <a:off x="3741855" y="9971594"/>
            <a:ext cx="1432177" cy="775561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Khác</a:t>
            </a:r>
            <a:endParaRPr lang="bg-B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18951F19-E167-43F4-8493-78803E14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446" y="10063216"/>
            <a:ext cx="641206" cy="641374"/>
          </a:xfrm>
          <a:custGeom>
            <a:avLst/>
            <a:gdLst>
              <a:gd name="T0" fmla="*/ 2374 w 2594"/>
              <a:gd name="T1" fmla="*/ 0 h 2594"/>
              <a:gd name="T2" fmla="*/ 2374 w 2594"/>
              <a:gd name="T3" fmla="*/ 0 h 2594"/>
              <a:gd name="T4" fmla="*/ 219 w 2594"/>
              <a:gd name="T5" fmla="*/ 0 h 2594"/>
              <a:gd name="T6" fmla="*/ 0 w 2594"/>
              <a:gd name="T7" fmla="*/ 219 h 2594"/>
              <a:gd name="T8" fmla="*/ 0 w 2594"/>
              <a:gd name="T9" fmla="*/ 2374 h 2594"/>
              <a:gd name="T10" fmla="*/ 219 w 2594"/>
              <a:gd name="T11" fmla="*/ 2593 h 2594"/>
              <a:gd name="T12" fmla="*/ 2374 w 2594"/>
              <a:gd name="T13" fmla="*/ 2593 h 2594"/>
              <a:gd name="T14" fmla="*/ 2593 w 2594"/>
              <a:gd name="T15" fmla="*/ 2374 h 2594"/>
              <a:gd name="T16" fmla="*/ 2593 w 2594"/>
              <a:gd name="T17" fmla="*/ 219 h 2594"/>
              <a:gd name="T18" fmla="*/ 2374 w 2594"/>
              <a:gd name="T19" fmla="*/ 0 h 2594"/>
              <a:gd name="T20" fmla="*/ 2249 w 2594"/>
              <a:gd name="T21" fmla="*/ 250 h 2594"/>
              <a:gd name="T22" fmla="*/ 2249 w 2594"/>
              <a:gd name="T23" fmla="*/ 250 h 2594"/>
              <a:gd name="T24" fmla="*/ 2343 w 2594"/>
              <a:gd name="T25" fmla="*/ 313 h 2594"/>
              <a:gd name="T26" fmla="*/ 2249 w 2594"/>
              <a:gd name="T27" fmla="*/ 407 h 2594"/>
              <a:gd name="T28" fmla="*/ 2156 w 2594"/>
              <a:gd name="T29" fmla="*/ 313 h 2594"/>
              <a:gd name="T30" fmla="*/ 2249 w 2594"/>
              <a:gd name="T31" fmla="*/ 250 h 2594"/>
              <a:gd name="T32" fmla="*/ 1937 w 2594"/>
              <a:gd name="T33" fmla="*/ 250 h 2594"/>
              <a:gd name="T34" fmla="*/ 1937 w 2594"/>
              <a:gd name="T35" fmla="*/ 250 h 2594"/>
              <a:gd name="T36" fmla="*/ 2031 w 2594"/>
              <a:gd name="T37" fmla="*/ 313 h 2594"/>
              <a:gd name="T38" fmla="*/ 1937 w 2594"/>
              <a:gd name="T39" fmla="*/ 407 h 2594"/>
              <a:gd name="T40" fmla="*/ 1843 w 2594"/>
              <a:gd name="T41" fmla="*/ 313 h 2594"/>
              <a:gd name="T42" fmla="*/ 1937 w 2594"/>
              <a:gd name="T43" fmla="*/ 250 h 2594"/>
              <a:gd name="T44" fmla="*/ 2343 w 2594"/>
              <a:gd name="T45" fmla="*/ 2343 h 2594"/>
              <a:gd name="T46" fmla="*/ 2343 w 2594"/>
              <a:gd name="T47" fmla="*/ 2343 h 2594"/>
              <a:gd name="T48" fmla="*/ 250 w 2594"/>
              <a:gd name="T49" fmla="*/ 2343 h 2594"/>
              <a:gd name="T50" fmla="*/ 250 w 2594"/>
              <a:gd name="T51" fmla="*/ 625 h 2594"/>
              <a:gd name="T52" fmla="*/ 2343 w 2594"/>
              <a:gd name="T53" fmla="*/ 625 h 2594"/>
              <a:gd name="T54" fmla="*/ 2343 w 2594"/>
              <a:gd name="T55" fmla="*/ 2343 h 2594"/>
              <a:gd name="T56" fmla="*/ 594 w 2594"/>
              <a:gd name="T57" fmla="*/ 2093 h 2594"/>
              <a:gd name="T58" fmla="*/ 594 w 2594"/>
              <a:gd name="T59" fmla="*/ 2093 h 2594"/>
              <a:gd name="T60" fmla="*/ 1999 w 2594"/>
              <a:gd name="T61" fmla="*/ 2093 h 2594"/>
              <a:gd name="T62" fmla="*/ 2031 w 2594"/>
              <a:gd name="T63" fmla="*/ 2062 h 2594"/>
              <a:gd name="T64" fmla="*/ 2031 w 2594"/>
              <a:gd name="T65" fmla="*/ 2031 h 2594"/>
              <a:gd name="T66" fmla="*/ 1343 w 2594"/>
              <a:gd name="T67" fmla="*/ 844 h 2594"/>
              <a:gd name="T68" fmla="*/ 1312 w 2594"/>
              <a:gd name="T69" fmla="*/ 813 h 2594"/>
              <a:gd name="T70" fmla="*/ 1250 w 2594"/>
              <a:gd name="T71" fmla="*/ 844 h 2594"/>
              <a:gd name="T72" fmla="*/ 563 w 2594"/>
              <a:gd name="T73" fmla="*/ 2031 h 2594"/>
              <a:gd name="T74" fmla="*/ 563 w 2594"/>
              <a:gd name="T75" fmla="*/ 2093 h 2594"/>
              <a:gd name="T76" fmla="*/ 594 w 2594"/>
              <a:gd name="T77" fmla="*/ 2093 h 2594"/>
              <a:gd name="T78" fmla="*/ 1374 w 2594"/>
              <a:gd name="T79" fmla="*/ 1937 h 2594"/>
              <a:gd name="T80" fmla="*/ 1374 w 2594"/>
              <a:gd name="T81" fmla="*/ 1937 h 2594"/>
              <a:gd name="T82" fmla="*/ 1343 w 2594"/>
              <a:gd name="T83" fmla="*/ 1968 h 2594"/>
              <a:gd name="T84" fmla="*/ 1250 w 2594"/>
              <a:gd name="T85" fmla="*/ 1968 h 2594"/>
              <a:gd name="T86" fmla="*/ 1219 w 2594"/>
              <a:gd name="T87" fmla="*/ 1937 h 2594"/>
              <a:gd name="T88" fmla="*/ 1219 w 2594"/>
              <a:gd name="T89" fmla="*/ 1843 h 2594"/>
              <a:gd name="T90" fmla="*/ 1250 w 2594"/>
              <a:gd name="T91" fmla="*/ 1812 h 2594"/>
              <a:gd name="T92" fmla="*/ 1343 w 2594"/>
              <a:gd name="T93" fmla="*/ 1812 h 2594"/>
              <a:gd name="T94" fmla="*/ 1374 w 2594"/>
              <a:gd name="T95" fmla="*/ 1843 h 2594"/>
              <a:gd name="T96" fmla="*/ 1374 w 2594"/>
              <a:gd name="T97" fmla="*/ 1937 h 2594"/>
              <a:gd name="T98" fmla="*/ 1219 w 2594"/>
              <a:gd name="T99" fmla="*/ 1125 h 2594"/>
              <a:gd name="T100" fmla="*/ 1219 w 2594"/>
              <a:gd name="T101" fmla="*/ 1125 h 2594"/>
              <a:gd name="T102" fmla="*/ 1374 w 2594"/>
              <a:gd name="T103" fmla="*/ 1125 h 2594"/>
              <a:gd name="T104" fmla="*/ 1406 w 2594"/>
              <a:gd name="T105" fmla="*/ 1157 h 2594"/>
              <a:gd name="T106" fmla="*/ 1374 w 2594"/>
              <a:gd name="T107" fmla="*/ 1718 h 2594"/>
              <a:gd name="T108" fmla="*/ 1343 w 2594"/>
              <a:gd name="T109" fmla="*/ 1749 h 2594"/>
              <a:gd name="T110" fmla="*/ 1250 w 2594"/>
              <a:gd name="T111" fmla="*/ 1749 h 2594"/>
              <a:gd name="T112" fmla="*/ 1219 w 2594"/>
              <a:gd name="T113" fmla="*/ 1718 h 2594"/>
              <a:gd name="T114" fmla="*/ 1219 w 2594"/>
              <a:gd name="T115" fmla="*/ 1157 h 2594"/>
              <a:gd name="T116" fmla="*/ 1219 w 2594"/>
              <a:gd name="T117" fmla="*/ 1125 h 2594"/>
              <a:gd name="T118" fmla="*/ 1219 w 2594"/>
              <a:gd name="T119" fmla="*/ 1125 h 2594"/>
              <a:gd name="T120" fmla="*/ 1219 w 2594"/>
              <a:gd name="T121" fmla="*/ 1125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4" h="2594">
                <a:moveTo>
                  <a:pt x="2374" y="0"/>
                </a:moveTo>
                <a:lnTo>
                  <a:pt x="2374" y="0"/>
                </a:lnTo>
                <a:cubicBezTo>
                  <a:pt x="219" y="0"/>
                  <a:pt x="219" y="0"/>
                  <a:pt x="219" y="0"/>
                </a:cubicBezTo>
                <a:cubicBezTo>
                  <a:pt x="94" y="0"/>
                  <a:pt x="0" y="94"/>
                  <a:pt x="0" y="219"/>
                </a:cubicBezTo>
                <a:cubicBezTo>
                  <a:pt x="0" y="2374"/>
                  <a:pt x="0" y="2374"/>
                  <a:pt x="0" y="2374"/>
                </a:cubicBezTo>
                <a:cubicBezTo>
                  <a:pt x="0" y="2499"/>
                  <a:pt x="94" y="2593"/>
                  <a:pt x="219" y="2593"/>
                </a:cubicBezTo>
                <a:cubicBezTo>
                  <a:pt x="2374" y="2593"/>
                  <a:pt x="2374" y="2593"/>
                  <a:pt x="2374" y="2593"/>
                </a:cubicBezTo>
                <a:cubicBezTo>
                  <a:pt x="2499" y="2593"/>
                  <a:pt x="2593" y="2499"/>
                  <a:pt x="2593" y="2374"/>
                </a:cubicBezTo>
                <a:cubicBezTo>
                  <a:pt x="2593" y="219"/>
                  <a:pt x="2593" y="219"/>
                  <a:pt x="2593" y="219"/>
                </a:cubicBezTo>
                <a:cubicBezTo>
                  <a:pt x="2593" y="94"/>
                  <a:pt x="2499" y="0"/>
                  <a:pt x="2374" y="0"/>
                </a:cubicBezTo>
                <a:close/>
                <a:moveTo>
                  <a:pt x="2249" y="250"/>
                </a:moveTo>
                <a:lnTo>
                  <a:pt x="2249" y="250"/>
                </a:lnTo>
                <a:cubicBezTo>
                  <a:pt x="2312" y="250"/>
                  <a:pt x="2343" y="282"/>
                  <a:pt x="2343" y="313"/>
                </a:cubicBezTo>
                <a:cubicBezTo>
                  <a:pt x="2343" y="375"/>
                  <a:pt x="2312" y="407"/>
                  <a:pt x="2249" y="407"/>
                </a:cubicBezTo>
                <a:cubicBezTo>
                  <a:pt x="2187" y="407"/>
                  <a:pt x="2156" y="375"/>
                  <a:pt x="2156" y="313"/>
                </a:cubicBezTo>
                <a:cubicBezTo>
                  <a:pt x="2156" y="282"/>
                  <a:pt x="2187" y="250"/>
                  <a:pt x="2249" y="250"/>
                </a:cubicBezTo>
                <a:close/>
                <a:moveTo>
                  <a:pt x="1937" y="250"/>
                </a:moveTo>
                <a:lnTo>
                  <a:pt x="1937" y="250"/>
                </a:lnTo>
                <a:cubicBezTo>
                  <a:pt x="1999" y="250"/>
                  <a:pt x="2031" y="282"/>
                  <a:pt x="2031" y="313"/>
                </a:cubicBezTo>
                <a:cubicBezTo>
                  <a:pt x="2031" y="375"/>
                  <a:pt x="1999" y="407"/>
                  <a:pt x="1937" y="407"/>
                </a:cubicBezTo>
                <a:cubicBezTo>
                  <a:pt x="1906" y="407"/>
                  <a:pt x="1843" y="375"/>
                  <a:pt x="1843" y="313"/>
                </a:cubicBezTo>
                <a:cubicBezTo>
                  <a:pt x="1843" y="282"/>
                  <a:pt x="1906" y="250"/>
                  <a:pt x="1937" y="250"/>
                </a:cubicBezTo>
                <a:close/>
                <a:moveTo>
                  <a:pt x="2343" y="2343"/>
                </a:moveTo>
                <a:lnTo>
                  <a:pt x="2343" y="2343"/>
                </a:lnTo>
                <a:cubicBezTo>
                  <a:pt x="250" y="2343"/>
                  <a:pt x="250" y="2343"/>
                  <a:pt x="250" y="2343"/>
                </a:cubicBezTo>
                <a:cubicBezTo>
                  <a:pt x="250" y="625"/>
                  <a:pt x="250" y="625"/>
                  <a:pt x="250" y="625"/>
                </a:cubicBezTo>
                <a:cubicBezTo>
                  <a:pt x="2343" y="625"/>
                  <a:pt x="2343" y="625"/>
                  <a:pt x="2343" y="625"/>
                </a:cubicBezTo>
                <a:lnTo>
                  <a:pt x="2343" y="2343"/>
                </a:lnTo>
                <a:close/>
                <a:moveTo>
                  <a:pt x="594" y="2093"/>
                </a:moveTo>
                <a:lnTo>
                  <a:pt x="594" y="2093"/>
                </a:lnTo>
                <a:cubicBezTo>
                  <a:pt x="1999" y="2093"/>
                  <a:pt x="1999" y="2093"/>
                  <a:pt x="1999" y="2093"/>
                </a:cubicBezTo>
                <a:cubicBezTo>
                  <a:pt x="2031" y="2093"/>
                  <a:pt x="2031" y="2093"/>
                  <a:pt x="2031" y="2062"/>
                </a:cubicBezTo>
                <a:lnTo>
                  <a:pt x="2031" y="2031"/>
                </a:lnTo>
                <a:cubicBezTo>
                  <a:pt x="1343" y="844"/>
                  <a:pt x="1343" y="844"/>
                  <a:pt x="1343" y="844"/>
                </a:cubicBezTo>
                <a:cubicBezTo>
                  <a:pt x="1343" y="813"/>
                  <a:pt x="1312" y="813"/>
                  <a:pt x="1312" y="813"/>
                </a:cubicBezTo>
                <a:cubicBezTo>
                  <a:pt x="1281" y="813"/>
                  <a:pt x="1281" y="813"/>
                  <a:pt x="1250" y="844"/>
                </a:cubicBezTo>
                <a:cubicBezTo>
                  <a:pt x="563" y="2031"/>
                  <a:pt x="563" y="2031"/>
                  <a:pt x="563" y="2031"/>
                </a:cubicBezTo>
                <a:cubicBezTo>
                  <a:pt x="563" y="2062"/>
                  <a:pt x="563" y="2062"/>
                  <a:pt x="563" y="2093"/>
                </a:cubicBezTo>
                <a:lnTo>
                  <a:pt x="594" y="2093"/>
                </a:lnTo>
                <a:close/>
                <a:moveTo>
                  <a:pt x="1374" y="1937"/>
                </a:moveTo>
                <a:lnTo>
                  <a:pt x="1374" y="1937"/>
                </a:lnTo>
                <a:cubicBezTo>
                  <a:pt x="1374" y="1968"/>
                  <a:pt x="1374" y="1968"/>
                  <a:pt x="1343" y="1968"/>
                </a:cubicBezTo>
                <a:cubicBezTo>
                  <a:pt x="1250" y="1968"/>
                  <a:pt x="1250" y="1968"/>
                  <a:pt x="1250" y="1968"/>
                </a:cubicBezTo>
                <a:cubicBezTo>
                  <a:pt x="1219" y="1968"/>
                  <a:pt x="1219" y="1968"/>
                  <a:pt x="1219" y="1937"/>
                </a:cubicBezTo>
                <a:cubicBezTo>
                  <a:pt x="1219" y="1843"/>
                  <a:pt x="1219" y="1843"/>
                  <a:pt x="1219" y="1843"/>
                </a:cubicBezTo>
                <a:cubicBezTo>
                  <a:pt x="1219" y="1812"/>
                  <a:pt x="1219" y="1812"/>
                  <a:pt x="1250" y="1812"/>
                </a:cubicBezTo>
                <a:cubicBezTo>
                  <a:pt x="1343" y="1812"/>
                  <a:pt x="1343" y="1812"/>
                  <a:pt x="1343" y="1812"/>
                </a:cubicBezTo>
                <a:cubicBezTo>
                  <a:pt x="1374" y="1812"/>
                  <a:pt x="1374" y="1812"/>
                  <a:pt x="1374" y="1843"/>
                </a:cubicBezTo>
                <a:lnTo>
                  <a:pt x="1374" y="1937"/>
                </a:lnTo>
                <a:close/>
                <a:moveTo>
                  <a:pt x="1219" y="1125"/>
                </a:moveTo>
                <a:lnTo>
                  <a:pt x="1219" y="1125"/>
                </a:lnTo>
                <a:cubicBezTo>
                  <a:pt x="1374" y="1125"/>
                  <a:pt x="1374" y="1125"/>
                  <a:pt x="1374" y="1125"/>
                </a:cubicBezTo>
                <a:lnTo>
                  <a:pt x="1406" y="1157"/>
                </a:lnTo>
                <a:cubicBezTo>
                  <a:pt x="1374" y="1718"/>
                  <a:pt x="1374" y="1718"/>
                  <a:pt x="1374" y="1718"/>
                </a:cubicBezTo>
                <a:cubicBezTo>
                  <a:pt x="1374" y="1749"/>
                  <a:pt x="1374" y="1749"/>
                  <a:pt x="1343" y="1749"/>
                </a:cubicBezTo>
                <a:cubicBezTo>
                  <a:pt x="1250" y="1749"/>
                  <a:pt x="1250" y="1749"/>
                  <a:pt x="1250" y="1749"/>
                </a:cubicBezTo>
                <a:cubicBezTo>
                  <a:pt x="1219" y="1749"/>
                  <a:pt x="1219" y="1749"/>
                  <a:pt x="1219" y="1718"/>
                </a:cubicBezTo>
                <a:cubicBezTo>
                  <a:pt x="1219" y="1157"/>
                  <a:pt x="1219" y="1157"/>
                  <a:pt x="1219" y="1157"/>
                </a:cubicBezTo>
                <a:lnTo>
                  <a:pt x="1219" y="1125"/>
                </a:lnTo>
                <a:close/>
                <a:moveTo>
                  <a:pt x="1219" y="1125"/>
                </a:moveTo>
                <a:lnTo>
                  <a:pt x="1219" y="11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lIns="243797" tIns="121899" rIns="243797" bIns="121899" anchor="ctr"/>
          <a:lstStyle/>
          <a:p>
            <a:endParaRPr lang="en-US" sz="2800" b="1" dirty="0"/>
          </a:p>
        </p:txBody>
      </p: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2DDE11F7-D3C1-468E-B3BB-1F0AF08B1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  <p:pic>
        <p:nvPicPr>
          <p:cNvPr id="31" name="Hình ảnh 30">
            <a:extLst>
              <a:ext uri="{FF2B5EF4-FFF2-40B4-BE49-F238E27FC236}">
                <a16:creationId xmlns:a16="http://schemas.microsoft.com/office/drawing/2014/main" id="{0C52168F-1DC7-4B7A-A3C8-CA6CEB9EB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77" y="4009304"/>
            <a:ext cx="7548116" cy="72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5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9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D7DD658-FE40-4B6D-971E-03D3471A9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258" y="184810"/>
            <a:ext cx="905968" cy="902536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310D920-EE91-47EA-A59E-9DEC188A2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30" y="2430732"/>
            <a:ext cx="5040578" cy="44009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69F2E26-0518-45B4-A121-9DABF170724A}"/>
              </a:ext>
            </a:extLst>
          </p:cNvPr>
          <p:cNvSpPr/>
          <p:nvPr/>
        </p:nvSpPr>
        <p:spPr>
          <a:xfrm>
            <a:off x="1008334" y="8605791"/>
            <a:ext cx="227369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6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5A3793"/>
      </a:accent1>
      <a:accent2>
        <a:srgbClr val="EC4E75"/>
      </a:accent2>
      <a:accent3>
        <a:srgbClr val="5A3793"/>
      </a:accent3>
      <a:accent4>
        <a:srgbClr val="5A3793"/>
      </a:accent4>
      <a:accent5>
        <a:srgbClr val="EC4E75"/>
      </a:accent5>
      <a:accent6>
        <a:srgbClr val="5A3793"/>
      </a:accent6>
      <a:hlink>
        <a:srgbClr val="4D4D4D"/>
      </a:hlink>
      <a:folHlink>
        <a:srgbClr val="1C1C1C"/>
      </a:folHlink>
    </a:clrScheme>
    <a:fontScheme name="Custom 5">
      <a:majorFont>
        <a:latin typeface="Raleway SemiBold"/>
        <a:ea typeface=""/>
        <a:cs typeface=""/>
      </a:majorFont>
      <a:minorFont>
        <a:latin typeface="Raleway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4145</TotalTime>
  <Words>492</Words>
  <Application>Microsoft Office PowerPoint</Application>
  <PresentationFormat>Tùy chỉnh</PresentationFormat>
  <Paragraphs>83</Paragraphs>
  <Slides>9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23" baseType="lpstr">
      <vt:lpstr>Arial</vt:lpstr>
      <vt:lpstr>Calibri</vt:lpstr>
      <vt:lpstr>Gill Sans</vt:lpstr>
      <vt:lpstr>Lato Light</vt:lpstr>
      <vt:lpstr>Lato Regular</vt:lpstr>
      <vt:lpstr>Open Sans</vt:lpstr>
      <vt:lpstr>Open Sans Extrabold</vt:lpstr>
      <vt:lpstr>Open Sans Light</vt:lpstr>
      <vt:lpstr>Raleway</vt:lpstr>
      <vt:lpstr>Raleway Medium</vt:lpstr>
      <vt:lpstr>Raleway SemiBold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Thiện Châu Minh</cp:lastModifiedBy>
  <cp:revision>37</cp:revision>
  <dcterms:created xsi:type="dcterms:W3CDTF">2017-08-22T06:10:53Z</dcterms:created>
  <dcterms:modified xsi:type="dcterms:W3CDTF">2018-12-10T06:25:27Z</dcterms:modified>
</cp:coreProperties>
</file>