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9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embeddedFontLst>
    <p:embeddedFont>
      <p:font typeface="Arial Black"/>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font" Target="fonts/ArialBlack-regular.fntdata"/><Relationship Id="rId25" Type="http://schemas.openxmlformats.org/officeDocument/2006/relationships/slide" Target="slides/slide21.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de-D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9330d2ad07_1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g9330d2ad07_1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9330d2ad07_1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9330d2ad07_1_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1" name="Google Shape;541;g9330d2ad07_1_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9330d2ad07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g9330d2ad07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9330d2ad07_1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9" name="Google Shape;559;g9330d2ad07_1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9330d2ad07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g9330d2ad07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9330d2ad07_1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9" name="Google Shape;579;g9330d2ad07_1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9330d2ad07_1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9" name="Google Shape;589;g9330d2ad07_1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9" name="Google Shape;59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93393ac176_0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8" name="Google Shape;608;g93393ac176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93393ac176_0_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7" name="Google Shape;617;g93393ac176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9330d2ad07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9330d2ad07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7" name="Google Shape;627;g9330d2ad07_0_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5" name="Google Shape;635;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de-DE"/>
              <a:t>hier konnten wir vllt Ziel hinzufugen?</a:t>
            </a:r>
            <a:endParaRPr/>
          </a:p>
        </p:txBody>
      </p:sp>
      <p:sp>
        <p:nvSpPr>
          <p:cNvPr id="467" name="Google Shape;46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9330d2ad07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9330d2ad07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g9330d2ad07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93393ac176_0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g93393ac176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93393ac176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g93393ac176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93393ac176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g93393ac176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mit Bildplatzhalter" showMasterSp="0">
  <p:cSld name="Titelfolie mit Bildplatzhalter">
    <p:spTree>
      <p:nvGrpSpPr>
        <p:cNvPr id="17" name="Shape 17"/>
        <p:cNvGrpSpPr/>
        <p:nvPr/>
      </p:nvGrpSpPr>
      <p:grpSpPr>
        <a:xfrm>
          <a:off x="0" y="0"/>
          <a:ext cx="0" cy="0"/>
          <a:chOff x="0" y="0"/>
          <a:chExt cx="0" cy="0"/>
        </a:xfrm>
      </p:grpSpPr>
      <p:sp>
        <p:nvSpPr>
          <p:cNvPr id="18" name="Google Shape;18;p2"/>
          <p:cNvSpPr/>
          <p:nvPr>
            <p:ph idx="2" type="pic"/>
          </p:nvPr>
        </p:nvSpPr>
        <p:spPr>
          <a:xfrm>
            <a:off x="1" y="0"/>
            <a:ext cx="12192000" cy="6858000"/>
          </a:xfrm>
          <a:prstGeom prst="rect">
            <a:avLst/>
          </a:prstGeom>
          <a:solidFill>
            <a:schemeClr val="accent3"/>
          </a:solidFill>
          <a:ln>
            <a:noFill/>
          </a:ln>
        </p:spPr>
        <p:txBody>
          <a:bodyPr anchorCtr="0" anchor="ctr" bIns="0" lIns="0" spcFirstLastPara="1" rIns="0" wrap="square" tIns="0">
            <a:noAutofit/>
          </a:bodyPr>
          <a:lstStyle>
            <a:lvl1pPr lvl="0" marR="0" rtl="0" algn="l">
              <a:lnSpc>
                <a:spcPct val="100000"/>
              </a:lnSpc>
              <a:spcBef>
                <a:spcPts val="1200"/>
              </a:spcBef>
              <a:spcAft>
                <a:spcPts val="0"/>
              </a:spcAft>
              <a:buClr>
                <a:srgbClr val="AD007C"/>
              </a:buClr>
              <a:buSzPts val="1800"/>
              <a:buFont typeface="Noto Sans Symbols"/>
              <a:buNone/>
              <a:defRPr b="0" i="0" sz="18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2400"/>
              </a:spcBef>
              <a:spcAft>
                <a:spcPts val="0"/>
              </a:spcAft>
              <a:buClr>
                <a:srgbClr val="AD007C"/>
              </a:buClr>
              <a:buSzPts val="1800"/>
              <a:buFont typeface="Noto Sans Symbols"/>
              <a:buNone/>
              <a:defRPr b="0" i="0" sz="18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9" name="Google Shape;19;p2"/>
          <p:cNvSpPr txBox="1"/>
          <p:nvPr>
            <p:ph type="ctrTitle"/>
          </p:nvPr>
        </p:nvSpPr>
        <p:spPr>
          <a:xfrm>
            <a:off x="5608325" y="0"/>
            <a:ext cx="5863676" cy="6003982"/>
          </a:xfrm>
          <a:prstGeom prst="rect">
            <a:avLst/>
          </a:prstGeom>
          <a:solidFill>
            <a:schemeClr val="dk2">
              <a:alpha val="89803"/>
            </a:schemeClr>
          </a:solidFill>
          <a:ln>
            <a:noFill/>
          </a:ln>
        </p:spPr>
        <p:txBody>
          <a:bodyPr anchorCtr="0" anchor="b" bIns="2160000" lIns="360000" spcFirstLastPara="1" rIns="360000" wrap="square" tIns="360000">
            <a:noAutofit/>
          </a:bodyPr>
          <a:lstStyle>
            <a:lvl1pPr lvl="0" algn="l">
              <a:lnSpc>
                <a:spcPct val="100000"/>
              </a:lnSpc>
              <a:spcBef>
                <a:spcPts val="0"/>
              </a:spcBef>
              <a:spcAft>
                <a:spcPts val="0"/>
              </a:spcAft>
              <a:buClr>
                <a:schemeClr val="lt1"/>
              </a:buClr>
              <a:buSzPts val="3000"/>
              <a:buFont typeface="Arial"/>
              <a:buNone/>
              <a:defRPr sz="3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
          <p:cNvSpPr txBox="1"/>
          <p:nvPr>
            <p:ph idx="1" type="subTitle"/>
          </p:nvPr>
        </p:nvSpPr>
        <p:spPr>
          <a:xfrm>
            <a:off x="5608325" y="4050000"/>
            <a:ext cx="5863676" cy="1080000"/>
          </a:xfrm>
          <a:prstGeom prst="rect">
            <a:avLst/>
          </a:prstGeom>
          <a:noFill/>
          <a:ln>
            <a:noFill/>
          </a:ln>
        </p:spPr>
        <p:txBody>
          <a:bodyPr anchorCtr="0" anchor="t" bIns="0" lIns="360000" spcFirstLastPara="1" rIns="360000" wrap="square" tIns="0">
            <a:noAutofit/>
          </a:bodyPr>
          <a:lstStyle>
            <a:lvl1pPr lvl="0" algn="l">
              <a:lnSpc>
                <a:spcPct val="100000"/>
              </a:lnSpc>
              <a:spcBef>
                <a:spcPts val="1200"/>
              </a:spcBef>
              <a:spcAft>
                <a:spcPts val="0"/>
              </a:spcAft>
              <a:buSzPts val="1500"/>
              <a:buNone/>
              <a:defRPr sz="1500">
                <a:solidFill>
                  <a:schemeClr val="lt1"/>
                </a:solidFill>
              </a:defRPr>
            </a:lvl1pPr>
            <a:lvl2pPr lvl="1" algn="ctr">
              <a:lnSpc>
                <a:spcPct val="100000"/>
              </a:lnSpc>
              <a:spcBef>
                <a:spcPts val="1200"/>
              </a:spcBef>
              <a:spcAft>
                <a:spcPts val="0"/>
              </a:spcAft>
              <a:buSzPts val="2000"/>
              <a:buNone/>
              <a:defRPr sz="2000"/>
            </a:lvl2pPr>
            <a:lvl3pPr lvl="2" algn="ctr">
              <a:lnSpc>
                <a:spcPct val="100000"/>
              </a:lnSpc>
              <a:spcBef>
                <a:spcPts val="600"/>
              </a:spcBef>
              <a:spcAft>
                <a:spcPts val="0"/>
              </a:spcAft>
              <a:buSzPts val="1800"/>
              <a:buNone/>
              <a:defRPr sz="1800"/>
            </a:lvl3pPr>
            <a:lvl4pPr lvl="3" algn="ctr">
              <a:lnSpc>
                <a:spcPct val="100000"/>
              </a:lnSpc>
              <a:spcBef>
                <a:spcPts val="400"/>
              </a:spcBef>
              <a:spcAft>
                <a:spcPts val="0"/>
              </a:spcAft>
              <a:buSzPts val="1600"/>
              <a:buNone/>
              <a:defRPr sz="1600"/>
            </a:lvl4pPr>
            <a:lvl5pPr lvl="4" algn="ctr">
              <a:lnSpc>
                <a:spcPct val="100000"/>
              </a:lnSpc>
              <a:spcBef>
                <a:spcPts val="24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rei Texte">
  <p:cSld name="drei Texte">
    <p:spTree>
      <p:nvGrpSpPr>
        <p:cNvPr id="105" name="Shape 105"/>
        <p:cNvGrpSpPr/>
        <p:nvPr/>
      </p:nvGrpSpPr>
      <p:grpSpPr>
        <a:xfrm>
          <a:off x="0" y="0"/>
          <a:ext cx="0" cy="0"/>
          <a:chOff x="0" y="0"/>
          <a:chExt cx="0" cy="0"/>
        </a:xfrm>
      </p:grpSpPr>
      <p:sp>
        <p:nvSpPr>
          <p:cNvPr id="106" name="Google Shape;106;p11"/>
          <p:cNvSpPr txBox="1"/>
          <p:nvPr>
            <p:ph type="title"/>
          </p:nvPr>
        </p:nvSpPr>
        <p:spPr>
          <a:xfrm>
            <a:off x="719400" y="0"/>
            <a:ext cx="10753200" cy="10188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11"/>
          <p:cNvSpPr txBox="1"/>
          <p:nvPr>
            <p:ph idx="1" type="body"/>
          </p:nvPr>
        </p:nvSpPr>
        <p:spPr>
          <a:xfrm>
            <a:off x="719400" y="1674000"/>
            <a:ext cx="3344400" cy="803326"/>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234000" lIns="36000" spcFirstLastPara="1" rIns="36000" wrap="square" tIns="0">
            <a:noAutofit/>
          </a:bodyPr>
          <a:lstStyle>
            <a:lvl1pPr indent="-228600" lvl="0" marL="457200" algn="ctr">
              <a:lnSpc>
                <a:spcPct val="100000"/>
              </a:lnSpc>
              <a:spcBef>
                <a:spcPts val="1200"/>
              </a:spcBef>
              <a:spcAft>
                <a:spcPts val="0"/>
              </a:spcAft>
              <a:buSzPts val="1600"/>
              <a:buNone/>
              <a:defRPr sz="1600">
                <a:solidFill>
                  <a:schemeClr val="lt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11"/>
          <p:cNvSpPr txBox="1"/>
          <p:nvPr>
            <p:ph idx="2" type="body"/>
          </p:nvPr>
        </p:nvSpPr>
        <p:spPr>
          <a:xfrm>
            <a:off x="719400" y="2213148"/>
            <a:ext cx="3344400" cy="4104853"/>
          </a:xfrm>
          <a:prstGeom prst="rect">
            <a:avLst/>
          </a:prstGeom>
          <a:noFill/>
          <a:ln cap="flat" cmpd="sng" w="9525">
            <a:solidFill>
              <a:schemeClr val="dk2"/>
            </a:solidFill>
            <a:prstDash val="solid"/>
            <a:round/>
            <a:headEnd len="sm" w="sm" type="none"/>
            <a:tailEnd len="sm" w="sm" type="none"/>
          </a:ln>
        </p:spPr>
        <p:txBody>
          <a:bodyPr anchorCtr="0" anchor="t" bIns="144000" lIns="144000" spcFirstLastPara="1" rIns="144000" wrap="square" tIns="396000">
            <a:noAutofit/>
          </a:bodyPr>
          <a:lstStyle>
            <a:lvl1pPr indent="-228600" lvl="0" marL="457200" algn="l">
              <a:lnSpc>
                <a:spcPct val="100000"/>
              </a:lnSpc>
              <a:spcBef>
                <a:spcPts val="1200"/>
              </a:spcBef>
              <a:spcAft>
                <a:spcPts val="0"/>
              </a:spcAft>
              <a:buSzPts val="1800"/>
              <a:buNone/>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11"/>
          <p:cNvSpPr txBox="1"/>
          <p:nvPr>
            <p:ph idx="3" type="subTitle"/>
          </p:nvPr>
        </p:nvSpPr>
        <p:spPr>
          <a:xfrm>
            <a:off x="719400" y="1181818"/>
            <a:ext cx="10753200" cy="366609"/>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000"/>
              <a:buNone/>
              <a:defRPr sz="2000">
                <a:solidFill>
                  <a:schemeClr val="dk2"/>
                </a:solidFill>
              </a:defRPr>
            </a:lvl1pPr>
            <a:lvl2pPr lvl="1" algn="ctr">
              <a:lnSpc>
                <a:spcPct val="100000"/>
              </a:lnSpc>
              <a:spcBef>
                <a:spcPts val="1200"/>
              </a:spcBef>
              <a:spcAft>
                <a:spcPts val="0"/>
              </a:spcAft>
              <a:buSzPts val="2000"/>
              <a:buNone/>
              <a:defRPr sz="2000"/>
            </a:lvl2pPr>
            <a:lvl3pPr lvl="2" algn="ctr">
              <a:lnSpc>
                <a:spcPct val="100000"/>
              </a:lnSpc>
              <a:spcBef>
                <a:spcPts val="600"/>
              </a:spcBef>
              <a:spcAft>
                <a:spcPts val="0"/>
              </a:spcAft>
              <a:buSzPts val="1800"/>
              <a:buNone/>
              <a:defRPr sz="1800"/>
            </a:lvl3pPr>
            <a:lvl4pPr lvl="3" algn="ctr">
              <a:lnSpc>
                <a:spcPct val="100000"/>
              </a:lnSpc>
              <a:spcBef>
                <a:spcPts val="400"/>
              </a:spcBef>
              <a:spcAft>
                <a:spcPts val="0"/>
              </a:spcAft>
              <a:buSzPts val="1600"/>
              <a:buNone/>
              <a:defRPr sz="1600"/>
            </a:lvl4pPr>
            <a:lvl5pPr lvl="4" algn="ctr">
              <a:lnSpc>
                <a:spcPct val="100000"/>
              </a:lnSpc>
              <a:spcBef>
                <a:spcPts val="24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10" name="Google Shape;110;p11"/>
          <p:cNvSpPr txBox="1"/>
          <p:nvPr>
            <p:ph idx="10" type="dt"/>
          </p:nvPr>
        </p:nvSpPr>
        <p:spPr>
          <a:xfrm>
            <a:off x="1005443" y="6500393"/>
            <a:ext cx="806400" cy="21741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1"/>
          <p:cNvSpPr txBox="1"/>
          <p:nvPr>
            <p:ph idx="11" type="ftr"/>
          </p:nvPr>
        </p:nvSpPr>
        <p:spPr>
          <a:xfrm>
            <a:off x="1785866" y="6500393"/>
            <a:ext cx="7296537" cy="21741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1"/>
          <p:cNvSpPr txBox="1"/>
          <p:nvPr>
            <p:ph idx="12" type="sldNum"/>
          </p:nvPr>
        </p:nvSpPr>
        <p:spPr>
          <a:xfrm>
            <a:off x="720001" y="6500393"/>
            <a:ext cx="319318" cy="217417"/>
          </a:xfrm>
          <a:prstGeom prst="rect">
            <a:avLst/>
          </a:prstGeom>
          <a:noFill/>
          <a:ln>
            <a:noFill/>
          </a:ln>
        </p:spPr>
        <p:txBody>
          <a:bodyPr anchorCtr="0" anchor="b"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de-DE"/>
              <a:t>‹#›</a:t>
            </a:fld>
            <a:endParaRPr/>
          </a:p>
        </p:txBody>
      </p:sp>
      <p:cxnSp>
        <p:nvCxnSpPr>
          <p:cNvPr id="113" name="Google Shape;113;p11"/>
          <p:cNvCxnSpPr/>
          <p:nvPr/>
        </p:nvCxnSpPr>
        <p:spPr>
          <a:xfrm>
            <a:off x="719999" y="1100617"/>
            <a:ext cx="11472001" cy="0"/>
          </a:xfrm>
          <a:prstGeom prst="straightConnector1">
            <a:avLst/>
          </a:prstGeom>
          <a:noFill/>
          <a:ln cap="flat" cmpd="sng" w="9525">
            <a:solidFill>
              <a:schemeClr val="dk1"/>
            </a:solidFill>
            <a:prstDash val="solid"/>
            <a:miter lim="800000"/>
            <a:headEnd len="sm" w="sm" type="none"/>
            <a:tailEnd len="sm" w="sm" type="none"/>
          </a:ln>
        </p:spPr>
      </p:cxnSp>
      <p:sp>
        <p:nvSpPr>
          <p:cNvPr id="114" name="Google Shape;114;p11"/>
          <p:cNvSpPr txBox="1"/>
          <p:nvPr>
            <p:ph idx="4" type="body"/>
          </p:nvPr>
        </p:nvSpPr>
        <p:spPr>
          <a:xfrm>
            <a:off x="4423800" y="1674000"/>
            <a:ext cx="3344400" cy="803326"/>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234000" lIns="36000" spcFirstLastPara="1" rIns="36000" wrap="square" tIns="0">
            <a:noAutofit/>
          </a:bodyPr>
          <a:lstStyle>
            <a:lvl1pPr indent="-228600" lvl="0" marL="457200" algn="ctr">
              <a:lnSpc>
                <a:spcPct val="100000"/>
              </a:lnSpc>
              <a:spcBef>
                <a:spcPts val="1200"/>
              </a:spcBef>
              <a:spcAft>
                <a:spcPts val="0"/>
              </a:spcAft>
              <a:buSzPts val="1600"/>
              <a:buNone/>
              <a:defRPr sz="1600">
                <a:solidFill>
                  <a:schemeClr val="lt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11"/>
          <p:cNvSpPr txBox="1"/>
          <p:nvPr>
            <p:ph idx="5" type="body"/>
          </p:nvPr>
        </p:nvSpPr>
        <p:spPr>
          <a:xfrm>
            <a:off x="4423800" y="2213148"/>
            <a:ext cx="3344400" cy="4104853"/>
          </a:xfrm>
          <a:prstGeom prst="rect">
            <a:avLst/>
          </a:prstGeom>
          <a:noFill/>
          <a:ln cap="flat" cmpd="sng" w="9525">
            <a:solidFill>
              <a:schemeClr val="dk2"/>
            </a:solidFill>
            <a:prstDash val="solid"/>
            <a:round/>
            <a:headEnd len="sm" w="sm" type="none"/>
            <a:tailEnd len="sm" w="sm" type="none"/>
          </a:ln>
        </p:spPr>
        <p:txBody>
          <a:bodyPr anchorCtr="0" anchor="t" bIns="144000" lIns="144000" spcFirstLastPara="1" rIns="144000" wrap="square" tIns="396000">
            <a:noAutofit/>
          </a:bodyPr>
          <a:lstStyle>
            <a:lvl1pPr indent="-228600" lvl="0" marL="457200" algn="l">
              <a:lnSpc>
                <a:spcPct val="100000"/>
              </a:lnSpc>
              <a:spcBef>
                <a:spcPts val="1200"/>
              </a:spcBef>
              <a:spcAft>
                <a:spcPts val="0"/>
              </a:spcAft>
              <a:buSzPts val="1800"/>
              <a:buNone/>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11"/>
          <p:cNvSpPr txBox="1"/>
          <p:nvPr>
            <p:ph idx="6" type="body"/>
          </p:nvPr>
        </p:nvSpPr>
        <p:spPr>
          <a:xfrm>
            <a:off x="8128200" y="2213148"/>
            <a:ext cx="3344400" cy="4104853"/>
          </a:xfrm>
          <a:prstGeom prst="rect">
            <a:avLst/>
          </a:prstGeom>
          <a:noFill/>
          <a:ln cap="flat" cmpd="sng" w="9525">
            <a:solidFill>
              <a:schemeClr val="dk2"/>
            </a:solidFill>
            <a:prstDash val="solid"/>
            <a:round/>
            <a:headEnd len="sm" w="sm" type="none"/>
            <a:tailEnd len="sm" w="sm" type="none"/>
          </a:ln>
        </p:spPr>
        <p:txBody>
          <a:bodyPr anchorCtr="0" anchor="t" bIns="144000" lIns="144000" spcFirstLastPara="1" rIns="144000" wrap="square" tIns="396000">
            <a:noAutofit/>
          </a:bodyPr>
          <a:lstStyle>
            <a:lvl1pPr indent="-228600" lvl="0" marL="457200" algn="l">
              <a:lnSpc>
                <a:spcPct val="100000"/>
              </a:lnSpc>
              <a:spcBef>
                <a:spcPts val="1200"/>
              </a:spcBef>
              <a:spcAft>
                <a:spcPts val="0"/>
              </a:spcAft>
              <a:buSzPts val="1800"/>
              <a:buNone/>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11"/>
          <p:cNvSpPr txBox="1"/>
          <p:nvPr>
            <p:ph idx="7" type="body"/>
          </p:nvPr>
        </p:nvSpPr>
        <p:spPr>
          <a:xfrm>
            <a:off x="8128200" y="1674000"/>
            <a:ext cx="3344400" cy="803326"/>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234000" lIns="36000" spcFirstLastPara="1" rIns="36000" wrap="square" tIns="0">
            <a:noAutofit/>
          </a:bodyPr>
          <a:lstStyle>
            <a:lvl1pPr indent="-228600" lvl="0" marL="457200" algn="ctr">
              <a:lnSpc>
                <a:spcPct val="100000"/>
              </a:lnSpc>
              <a:spcBef>
                <a:spcPts val="1200"/>
              </a:spcBef>
              <a:spcAft>
                <a:spcPts val="0"/>
              </a:spcAft>
              <a:buSzPts val="1600"/>
              <a:buNone/>
              <a:defRPr sz="1600">
                <a:solidFill>
                  <a:schemeClr val="lt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er Texte">
  <p:cSld name="vier Texte">
    <p:spTree>
      <p:nvGrpSpPr>
        <p:cNvPr id="118" name="Shape 118"/>
        <p:cNvGrpSpPr/>
        <p:nvPr/>
      </p:nvGrpSpPr>
      <p:grpSpPr>
        <a:xfrm>
          <a:off x="0" y="0"/>
          <a:ext cx="0" cy="0"/>
          <a:chOff x="0" y="0"/>
          <a:chExt cx="0" cy="0"/>
        </a:xfrm>
      </p:grpSpPr>
      <p:sp>
        <p:nvSpPr>
          <p:cNvPr id="119" name="Google Shape;119;p12"/>
          <p:cNvSpPr txBox="1"/>
          <p:nvPr>
            <p:ph type="title"/>
          </p:nvPr>
        </p:nvSpPr>
        <p:spPr>
          <a:xfrm>
            <a:off x="719400" y="0"/>
            <a:ext cx="10753200" cy="10188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12"/>
          <p:cNvSpPr txBox="1"/>
          <p:nvPr>
            <p:ph idx="1" type="body"/>
          </p:nvPr>
        </p:nvSpPr>
        <p:spPr>
          <a:xfrm>
            <a:off x="719400" y="1674000"/>
            <a:ext cx="2552400" cy="803326"/>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234000" lIns="36000" spcFirstLastPara="1" rIns="36000" wrap="square" tIns="0">
            <a:noAutofit/>
          </a:bodyPr>
          <a:lstStyle>
            <a:lvl1pPr indent="-228600" lvl="0" marL="457200" algn="ctr">
              <a:lnSpc>
                <a:spcPct val="100000"/>
              </a:lnSpc>
              <a:spcBef>
                <a:spcPts val="1200"/>
              </a:spcBef>
              <a:spcAft>
                <a:spcPts val="0"/>
              </a:spcAft>
              <a:buSzPts val="1400"/>
              <a:buNone/>
              <a:defRPr sz="1400">
                <a:solidFill>
                  <a:schemeClr val="lt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12"/>
          <p:cNvSpPr txBox="1"/>
          <p:nvPr>
            <p:ph idx="2" type="body"/>
          </p:nvPr>
        </p:nvSpPr>
        <p:spPr>
          <a:xfrm>
            <a:off x="719400" y="2213148"/>
            <a:ext cx="2552400" cy="4104853"/>
          </a:xfrm>
          <a:prstGeom prst="rect">
            <a:avLst/>
          </a:prstGeom>
          <a:noFill/>
          <a:ln cap="flat" cmpd="sng" w="9525">
            <a:solidFill>
              <a:schemeClr val="dk2"/>
            </a:solidFill>
            <a:prstDash val="solid"/>
            <a:round/>
            <a:headEnd len="sm" w="sm" type="none"/>
            <a:tailEnd len="sm" w="sm" type="none"/>
          </a:ln>
        </p:spPr>
        <p:txBody>
          <a:bodyPr anchorCtr="0" anchor="t" bIns="90000" lIns="90000" spcFirstLastPara="1" rIns="90000" wrap="square" tIns="396000">
            <a:noAutofit/>
          </a:bodyPr>
          <a:lstStyle>
            <a:lvl1pPr indent="-228600" lvl="0" marL="457200" algn="l">
              <a:lnSpc>
                <a:spcPct val="100000"/>
              </a:lnSpc>
              <a:spcBef>
                <a:spcPts val="1200"/>
              </a:spcBef>
              <a:spcAft>
                <a:spcPts val="0"/>
              </a:spcAft>
              <a:buSzPts val="1400"/>
              <a:buNone/>
              <a:defRPr sz="1400"/>
            </a:lvl1pPr>
            <a:lvl2pPr indent="-317500" lvl="1" marL="914400" algn="l">
              <a:lnSpc>
                <a:spcPct val="100000"/>
              </a:lnSpc>
              <a:spcBef>
                <a:spcPts val="600"/>
              </a:spcBef>
              <a:spcAft>
                <a:spcPts val="0"/>
              </a:spcAft>
              <a:buSzPts val="1400"/>
              <a:buChar char="▪"/>
              <a:defRPr sz="1400"/>
            </a:lvl2pPr>
            <a:lvl3pPr indent="-304800" lvl="2" marL="1371600" algn="l">
              <a:lnSpc>
                <a:spcPct val="100000"/>
              </a:lnSpc>
              <a:spcBef>
                <a:spcPts val="400"/>
              </a:spcBef>
              <a:spcAft>
                <a:spcPts val="0"/>
              </a:spcAft>
              <a:buSzPts val="1200"/>
              <a:buChar char="−"/>
              <a:defRPr sz="1200"/>
            </a:lvl3pPr>
            <a:lvl4pPr indent="-292100" lvl="3" marL="1828800" algn="l">
              <a:lnSpc>
                <a:spcPct val="100000"/>
              </a:lnSpc>
              <a:spcBef>
                <a:spcPts val="300"/>
              </a:spcBef>
              <a:spcAft>
                <a:spcPts val="0"/>
              </a:spcAft>
              <a:buSzPts val="1000"/>
              <a:buChar char="−"/>
              <a:defRPr sz="1000"/>
            </a:lvl4pPr>
            <a:lvl5pPr indent="-228600" lvl="4" marL="2286000" algn="l">
              <a:lnSpc>
                <a:spcPct val="100000"/>
              </a:lnSpc>
              <a:spcBef>
                <a:spcPts val="1800"/>
              </a:spcBef>
              <a:spcAft>
                <a:spcPts val="0"/>
              </a:spcAft>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12"/>
          <p:cNvSpPr txBox="1"/>
          <p:nvPr>
            <p:ph idx="3" type="subTitle"/>
          </p:nvPr>
        </p:nvSpPr>
        <p:spPr>
          <a:xfrm>
            <a:off x="719400" y="1181818"/>
            <a:ext cx="10753200" cy="366609"/>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000"/>
              <a:buNone/>
              <a:defRPr sz="2000">
                <a:solidFill>
                  <a:schemeClr val="dk2"/>
                </a:solidFill>
              </a:defRPr>
            </a:lvl1pPr>
            <a:lvl2pPr lvl="1" algn="ctr">
              <a:lnSpc>
                <a:spcPct val="100000"/>
              </a:lnSpc>
              <a:spcBef>
                <a:spcPts val="1200"/>
              </a:spcBef>
              <a:spcAft>
                <a:spcPts val="0"/>
              </a:spcAft>
              <a:buSzPts val="2000"/>
              <a:buNone/>
              <a:defRPr sz="2000"/>
            </a:lvl2pPr>
            <a:lvl3pPr lvl="2" algn="ctr">
              <a:lnSpc>
                <a:spcPct val="100000"/>
              </a:lnSpc>
              <a:spcBef>
                <a:spcPts val="600"/>
              </a:spcBef>
              <a:spcAft>
                <a:spcPts val="0"/>
              </a:spcAft>
              <a:buSzPts val="1800"/>
              <a:buNone/>
              <a:defRPr sz="1800"/>
            </a:lvl3pPr>
            <a:lvl4pPr lvl="3" algn="ctr">
              <a:lnSpc>
                <a:spcPct val="100000"/>
              </a:lnSpc>
              <a:spcBef>
                <a:spcPts val="400"/>
              </a:spcBef>
              <a:spcAft>
                <a:spcPts val="0"/>
              </a:spcAft>
              <a:buSzPts val="1600"/>
              <a:buNone/>
              <a:defRPr sz="1600"/>
            </a:lvl4pPr>
            <a:lvl5pPr lvl="4" algn="ctr">
              <a:lnSpc>
                <a:spcPct val="100000"/>
              </a:lnSpc>
              <a:spcBef>
                <a:spcPts val="24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23" name="Google Shape;123;p12"/>
          <p:cNvSpPr txBox="1"/>
          <p:nvPr>
            <p:ph idx="10" type="dt"/>
          </p:nvPr>
        </p:nvSpPr>
        <p:spPr>
          <a:xfrm>
            <a:off x="1005443" y="6500393"/>
            <a:ext cx="806400" cy="21741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2"/>
          <p:cNvSpPr txBox="1"/>
          <p:nvPr>
            <p:ph idx="11" type="ftr"/>
          </p:nvPr>
        </p:nvSpPr>
        <p:spPr>
          <a:xfrm>
            <a:off x="1785866" y="6500393"/>
            <a:ext cx="7296537" cy="21741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2"/>
          <p:cNvSpPr txBox="1"/>
          <p:nvPr>
            <p:ph idx="12" type="sldNum"/>
          </p:nvPr>
        </p:nvSpPr>
        <p:spPr>
          <a:xfrm>
            <a:off x="720001" y="6500393"/>
            <a:ext cx="319318" cy="217417"/>
          </a:xfrm>
          <a:prstGeom prst="rect">
            <a:avLst/>
          </a:prstGeom>
          <a:noFill/>
          <a:ln>
            <a:noFill/>
          </a:ln>
        </p:spPr>
        <p:txBody>
          <a:bodyPr anchorCtr="0" anchor="b"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de-DE"/>
              <a:t>‹#›</a:t>
            </a:fld>
            <a:endParaRPr/>
          </a:p>
        </p:txBody>
      </p:sp>
      <p:cxnSp>
        <p:nvCxnSpPr>
          <p:cNvPr id="126" name="Google Shape;126;p12"/>
          <p:cNvCxnSpPr/>
          <p:nvPr/>
        </p:nvCxnSpPr>
        <p:spPr>
          <a:xfrm>
            <a:off x="719999" y="1100617"/>
            <a:ext cx="11472001" cy="0"/>
          </a:xfrm>
          <a:prstGeom prst="straightConnector1">
            <a:avLst/>
          </a:prstGeom>
          <a:noFill/>
          <a:ln cap="flat" cmpd="sng" w="9525">
            <a:solidFill>
              <a:schemeClr val="dk1"/>
            </a:solidFill>
            <a:prstDash val="solid"/>
            <a:miter lim="800000"/>
            <a:headEnd len="sm" w="sm" type="none"/>
            <a:tailEnd len="sm" w="sm" type="none"/>
          </a:ln>
        </p:spPr>
      </p:cxnSp>
      <p:sp>
        <p:nvSpPr>
          <p:cNvPr id="127" name="Google Shape;127;p12"/>
          <p:cNvSpPr txBox="1"/>
          <p:nvPr>
            <p:ph idx="4" type="body"/>
          </p:nvPr>
        </p:nvSpPr>
        <p:spPr>
          <a:xfrm>
            <a:off x="3453000" y="1674000"/>
            <a:ext cx="2552400" cy="803326"/>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234000" lIns="36000" spcFirstLastPara="1" rIns="36000" wrap="square" tIns="0">
            <a:noAutofit/>
          </a:bodyPr>
          <a:lstStyle>
            <a:lvl1pPr indent="-228600" lvl="0" marL="457200" algn="ctr">
              <a:lnSpc>
                <a:spcPct val="100000"/>
              </a:lnSpc>
              <a:spcBef>
                <a:spcPts val="1200"/>
              </a:spcBef>
              <a:spcAft>
                <a:spcPts val="0"/>
              </a:spcAft>
              <a:buSzPts val="1400"/>
              <a:buNone/>
              <a:defRPr sz="1400">
                <a:solidFill>
                  <a:schemeClr val="lt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8" name="Google Shape;128;p12"/>
          <p:cNvSpPr txBox="1"/>
          <p:nvPr>
            <p:ph idx="5" type="body"/>
          </p:nvPr>
        </p:nvSpPr>
        <p:spPr>
          <a:xfrm>
            <a:off x="3453000" y="2213148"/>
            <a:ext cx="2552400" cy="4104853"/>
          </a:xfrm>
          <a:prstGeom prst="rect">
            <a:avLst/>
          </a:prstGeom>
          <a:noFill/>
          <a:ln cap="flat" cmpd="sng" w="9525">
            <a:solidFill>
              <a:schemeClr val="dk2"/>
            </a:solidFill>
            <a:prstDash val="solid"/>
            <a:round/>
            <a:headEnd len="sm" w="sm" type="none"/>
            <a:tailEnd len="sm" w="sm" type="none"/>
          </a:ln>
        </p:spPr>
        <p:txBody>
          <a:bodyPr anchorCtr="0" anchor="t" bIns="90000" lIns="90000" spcFirstLastPara="1" rIns="90000" wrap="square" tIns="396000">
            <a:noAutofit/>
          </a:bodyPr>
          <a:lstStyle>
            <a:lvl1pPr indent="-228600" lvl="0" marL="457200" algn="l">
              <a:lnSpc>
                <a:spcPct val="100000"/>
              </a:lnSpc>
              <a:spcBef>
                <a:spcPts val="1200"/>
              </a:spcBef>
              <a:spcAft>
                <a:spcPts val="0"/>
              </a:spcAft>
              <a:buSzPts val="1400"/>
              <a:buNone/>
              <a:defRPr sz="1400"/>
            </a:lvl1pPr>
            <a:lvl2pPr indent="-317500" lvl="1" marL="914400" algn="l">
              <a:lnSpc>
                <a:spcPct val="100000"/>
              </a:lnSpc>
              <a:spcBef>
                <a:spcPts val="600"/>
              </a:spcBef>
              <a:spcAft>
                <a:spcPts val="0"/>
              </a:spcAft>
              <a:buSzPts val="1400"/>
              <a:buChar char="▪"/>
              <a:defRPr sz="1400"/>
            </a:lvl2pPr>
            <a:lvl3pPr indent="-304800" lvl="2" marL="1371600" algn="l">
              <a:lnSpc>
                <a:spcPct val="100000"/>
              </a:lnSpc>
              <a:spcBef>
                <a:spcPts val="400"/>
              </a:spcBef>
              <a:spcAft>
                <a:spcPts val="0"/>
              </a:spcAft>
              <a:buSzPts val="1200"/>
              <a:buChar char="−"/>
              <a:defRPr sz="1200"/>
            </a:lvl3pPr>
            <a:lvl4pPr indent="-292100" lvl="3" marL="1828800" algn="l">
              <a:lnSpc>
                <a:spcPct val="100000"/>
              </a:lnSpc>
              <a:spcBef>
                <a:spcPts val="300"/>
              </a:spcBef>
              <a:spcAft>
                <a:spcPts val="0"/>
              </a:spcAft>
              <a:buSzPts val="1000"/>
              <a:buChar char="−"/>
              <a:defRPr sz="1000"/>
            </a:lvl4pPr>
            <a:lvl5pPr indent="-228600" lvl="4" marL="2286000" algn="l">
              <a:lnSpc>
                <a:spcPct val="100000"/>
              </a:lnSpc>
              <a:spcBef>
                <a:spcPts val="1800"/>
              </a:spcBef>
              <a:spcAft>
                <a:spcPts val="0"/>
              </a:spcAft>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9" name="Google Shape;129;p12"/>
          <p:cNvSpPr txBox="1"/>
          <p:nvPr>
            <p:ph idx="6" type="body"/>
          </p:nvPr>
        </p:nvSpPr>
        <p:spPr>
          <a:xfrm>
            <a:off x="6186600" y="1674000"/>
            <a:ext cx="2552400" cy="803326"/>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234000" lIns="36000" spcFirstLastPara="1" rIns="36000" wrap="square" tIns="0">
            <a:noAutofit/>
          </a:bodyPr>
          <a:lstStyle>
            <a:lvl1pPr indent="-228600" lvl="0" marL="457200" algn="ctr">
              <a:lnSpc>
                <a:spcPct val="100000"/>
              </a:lnSpc>
              <a:spcBef>
                <a:spcPts val="1200"/>
              </a:spcBef>
              <a:spcAft>
                <a:spcPts val="0"/>
              </a:spcAft>
              <a:buSzPts val="1400"/>
              <a:buNone/>
              <a:defRPr sz="1400">
                <a:solidFill>
                  <a:schemeClr val="lt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12"/>
          <p:cNvSpPr txBox="1"/>
          <p:nvPr>
            <p:ph idx="7" type="body"/>
          </p:nvPr>
        </p:nvSpPr>
        <p:spPr>
          <a:xfrm>
            <a:off x="6186600" y="2213148"/>
            <a:ext cx="2552400" cy="4104853"/>
          </a:xfrm>
          <a:prstGeom prst="rect">
            <a:avLst/>
          </a:prstGeom>
          <a:noFill/>
          <a:ln cap="flat" cmpd="sng" w="9525">
            <a:solidFill>
              <a:schemeClr val="dk2"/>
            </a:solidFill>
            <a:prstDash val="solid"/>
            <a:round/>
            <a:headEnd len="sm" w="sm" type="none"/>
            <a:tailEnd len="sm" w="sm" type="none"/>
          </a:ln>
        </p:spPr>
        <p:txBody>
          <a:bodyPr anchorCtr="0" anchor="t" bIns="90000" lIns="90000" spcFirstLastPara="1" rIns="90000" wrap="square" tIns="396000">
            <a:noAutofit/>
          </a:bodyPr>
          <a:lstStyle>
            <a:lvl1pPr indent="-228600" lvl="0" marL="457200" algn="l">
              <a:lnSpc>
                <a:spcPct val="100000"/>
              </a:lnSpc>
              <a:spcBef>
                <a:spcPts val="1200"/>
              </a:spcBef>
              <a:spcAft>
                <a:spcPts val="0"/>
              </a:spcAft>
              <a:buSzPts val="1400"/>
              <a:buNone/>
              <a:defRPr sz="1400"/>
            </a:lvl1pPr>
            <a:lvl2pPr indent="-317500" lvl="1" marL="914400" algn="l">
              <a:lnSpc>
                <a:spcPct val="100000"/>
              </a:lnSpc>
              <a:spcBef>
                <a:spcPts val="600"/>
              </a:spcBef>
              <a:spcAft>
                <a:spcPts val="0"/>
              </a:spcAft>
              <a:buSzPts val="1400"/>
              <a:buChar char="▪"/>
              <a:defRPr sz="1400"/>
            </a:lvl2pPr>
            <a:lvl3pPr indent="-304800" lvl="2" marL="1371600" algn="l">
              <a:lnSpc>
                <a:spcPct val="100000"/>
              </a:lnSpc>
              <a:spcBef>
                <a:spcPts val="400"/>
              </a:spcBef>
              <a:spcAft>
                <a:spcPts val="0"/>
              </a:spcAft>
              <a:buSzPts val="1200"/>
              <a:buChar char="−"/>
              <a:defRPr sz="1200"/>
            </a:lvl3pPr>
            <a:lvl4pPr indent="-292100" lvl="3" marL="1828800" algn="l">
              <a:lnSpc>
                <a:spcPct val="100000"/>
              </a:lnSpc>
              <a:spcBef>
                <a:spcPts val="300"/>
              </a:spcBef>
              <a:spcAft>
                <a:spcPts val="0"/>
              </a:spcAft>
              <a:buSzPts val="1000"/>
              <a:buChar char="−"/>
              <a:defRPr sz="1000"/>
            </a:lvl4pPr>
            <a:lvl5pPr indent="-228600" lvl="4" marL="2286000" algn="l">
              <a:lnSpc>
                <a:spcPct val="100000"/>
              </a:lnSpc>
              <a:spcBef>
                <a:spcPts val="1800"/>
              </a:spcBef>
              <a:spcAft>
                <a:spcPts val="0"/>
              </a:spcAft>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12"/>
          <p:cNvSpPr txBox="1"/>
          <p:nvPr>
            <p:ph idx="8" type="body"/>
          </p:nvPr>
        </p:nvSpPr>
        <p:spPr>
          <a:xfrm>
            <a:off x="8920200" y="1674000"/>
            <a:ext cx="2552400" cy="803326"/>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234000" lIns="36000" spcFirstLastPara="1" rIns="36000" wrap="square" tIns="0">
            <a:noAutofit/>
          </a:bodyPr>
          <a:lstStyle>
            <a:lvl1pPr indent="-228600" lvl="0" marL="457200" algn="ctr">
              <a:lnSpc>
                <a:spcPct val="100000"/>
              </a:lnSpc>
              <a:spcBef>
                <a:spcPts val="1200"/>
              </a:spcBef>
              <a:spcAft>
                <a:spcPts val="0"/>
              </a:spcAft>
              <a:buSzPts val="1400"/>
              <a:buNone/>
              <a:defRPr sz="1400">
                <a:solidFill>
                  <a:schemeClr val="lt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2" name="Google Shape;132;p12"/>
          <p:cNvSpPr txBox="1"/>
          <p:nvPr>
            <p:ph idx="9" type="body"/>
          </p:nvPr>
        </p:nvSpPr>
        <p:spPr>
          <a:xfrm>
            <a:off x="8920200" y="2213148"/>
            <a:ext cx="2552400" cy="4104853"/>
          </a:xfrm>
          <a:prstGeom prst="rect">
            <a:avLst/>
          </a:prstGeom>
          <a:noFill/>
          <a:ln cap="flat" cmpd="sng" w="9525">
            <a:solidFill>
              <a:schemeClr val="dk2"/>
            </a:solidFill>
            <a:prstDash val="solid"/>
            <a:round/>
            <a:headEnd len="sm" w="sm" type="none"/>
            <a:tailEnd len="sm" w="sm" type="none"/>
          </a:ln>
        </p:spPr>
        <p:txBody>
          <a:bodyPr anchorCtr="0" anchor="t" bIns="90000" lIns="90000" spcFirstLastPara="1" rIns="90000" wrap="square" tIns="396000">
            <a:noAutofit/>
          </a:bodyPr>
          <a:lstStyle>
            <a:lvl1pPr indent="-228600" lvl="0" marL="457200" algn="l">
              <a:lnSpc>
                <a:spcPct val="100000"/>
              </a:lnSpc>
              <a:spcBef>
                <a:spcPts val="1200"/>
              </a:spcBef>
              <a:spcAft>
                <a:spcPts val="0"/>
              </a:spcAft>
              <a:buSzPts val="1400"/>
              <a:buNone/>
              <a:defRPr sz="1400"/>
            </a:lvl1pPr>
            <a:lvl2pPr indent="-317500" lvl="1" marL="914400" algn="l">
              <a:lnSpc>
                <a:spcPct val="100000"/>
              </a:lnSpc>
              <a:spcBef>
                <a:spcPts val="600"/>
              </a:spcBef>
              <a:spcAft>
                <a:spcPts val="0"/>
              </a:spcAft>
              <a:buSzPts val="1400"/>
              <a:buChar char="▪"/>
              <a:defRPr sz="1400"/>
            </a:lvl2pPr>
            <a:lvl3pPr indent="-304800" lvl="2" marL="1371600" algn="l">
              <a:lnSpc>
                <a:spcPct val="100000"/>
              </a:lnSpc>
              <a:spcBef>
                <a:spcPts val="400"/>
              </a:spcBef>
              <a:spcAft>
                <a:spcPts val="0"/>
              </a:spcAft>
              <a:buSzPts val="1200"/>
              <a:buChar char="−"/>
              <a:defRPr sz="1200"/>
            </a:lvl3pPr>
            <a:lvl4pPr indent="-292100" lvl="3" marL="1828800" algn="l">
              <a:lnSpc>
                <a:spcPct val="100000"/>
              </a:lnSpc>
              <a:spcBef>
                <a:spcPts val="300"/>
              </a:spcBef>
              <a:spcAft>
                <a:spcPts val="0"/>
              </a:spcAft>
              <a:buSzPts val="1000"/>
              <a:buChar char="−"/>
              <a:defRPr sz="1000"/>
            </a:lvl4pPr>
            <a:lvl5pPr indent="-228600" lvl="4" marL="2286000" algn="l">
              <a:lnSpc>
                <a:spcPct val="100000"/>
              </a:lnSpc>
              <a:spcBef>
                <a:spcPts val="1800"/>
              </a:spcBef>
              <a:spcAft>
                <a:spcPts val="0"/>
              </a:spcAft>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Untertitel">
  <p:cSld name="Titel und Untertitel">
    <p:spTree>
      <p:nvGrpSpPr>
        <p:cNvPr id="133" name="Shape 133"/>
        <p:cNvGrpSpPr/>
        <p:nvPr/>
      </p:nvGrpSpPr>
      <p:grpSpPr>
        <a:xfrm>
          <a:off x="0" y="0"/>
          <a:ext cx="0" cy="0"/>
          <a:chOff x="0" y="0"/>
          <a:chExt cx="0" cy="0"/>
        </a:xfrm>
      </p:grpSpPr>
      <p:sp>
        <p:nvSpPr>
          <p:cNvPr id="134" name="Google Shape;134;p13"/>
          <p:cNvSpPr txBox="1"/>
          <p:nvPr>
            <p:ph type="title"/>
          </p:nvPr>
        </p:nvSpPr>
        <p:spPr>
          <a:xfrm>
            <a:off x="719400" y="0"/>
            <a:ext cx="10753200" cy="1017917"/>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2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13"/>
          <p:cNvSpPr txBox="1"/>
          <p:nvPr>
            <p:ph idx="1" type="subTitle"/>
          </p:nvPr>
        </p:nvSpPr>
        <p:spPr>
          <a:xfrm>
            <a:off x="719400" y="1181818"/>
            <a:ext cx="10753200" cy="366609"/>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000"/>
              <a:buNone/>
              <a:defRPr sz="2000">
                <a:solidFill>
                  <a:schemeClr val="dk2"/>
                </a:solidFill>
              </a:defRPr>
            </a:lvl1pPr>
            <a:lvl2pPr lvl="1" algn="ctr">
              <a:lnSpc>
                <a:spcPct val="100000"/>
              </a:lnSpc>
              <a:spcBef>
                <a:spcPts val="1200"/>
              </a:spcBef>
              <a:spcAft>
                <a:spcPts val="0"/>
              </a:spcAft>
              <a:buSzPts val="2000"/>
              <a:buNone/>
              <a:defRPr sz="2000"/>
            </a:lvl2pPr>
            <a:lvl3pPr lvl="2" algn="ctr">
              <a:lnSpc>
                <a:spcPct val="100000"/>
              </a:lnSpc>
              <a:spcBef>
                <a:spcPts val="600"/>
              </a:spcBef>
              <a:spcAft>
                <a:spcPts val="0"/>
              </a:spcAft>
              <a:buSzPts val="1800"/>
              <a:buNone/>
              <a:defRPr sz="1800"/>
            </a:lvl3pPr>
            <a:lvl4pPr lvl="3" algn="ctr">
              <a:lnSpc>
                <a:spcPct val="100000"/>
              </a:lnSpc>
              <a:spcBef>
                <a:spcPts val="400"/>
              </a:spcBef>
              <a:spcAft>
                <a:spcPts val="0"/>
              </a:spcAft>
              <a:buSzPts val="1600"/>
              <a:buNone/>
              <a:defRPr sz="1600"/>
            </a:lvl4pPr>
            <a:lvl5pPr lvl="4" algn="ctr">
              <a:lnSpc>
                <a:spcPct val="100000"/>
              </a:lnSpc>
              <a:spcBef>
                <a:spcPts val="24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36" name="Google Shape;136;p13"/>
          <p:cNvSpPr txBox="1"/>
          <p:nvPr>
            <p:ph idx="10" type="dt"/>
          </p:nvPr>
        </p:nvSpPr>
        <p:spPr>
          <a:xfrm>
            <a:off x="1005443" y="6500393"/>
            <a:ext cx="806400" cy="21741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3"/>
          <p:cNvSpPr txBox="1"/>
          <p:nvPr>
            <p:ph idx="11" type="ftr"/>
          </p:nvPr>
        </p:nvSpPr>
        <p:spPr>
          <a:xfrm>
            <a:off x="1785866" y="6500393"/>
            <a:ext cx="7296537" cy="21741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3"/>
          <p:cNvSpPr txBox="1"/>
          <p:nvPr>
            <p:ph idx="12" type="sldNum"/>
          </p:nvPr>
        </p:nvSpPr>
        <p:spPr>
          <a:xfrm>
            <a:off x="720001" y="6500393"/>
            <a:ext cx="319318" cy="217417"/>
          </a:xfrm>
          <a:prstGeom prst="rect">
            <a:avLst/>
          </a:prstGeom>
          <a:noFill/>
          <a:ln>
            <a:noFill/>
          </a:ln>
        </p:spPr>
        <p:txBody>
          <a:bodyPr anchorCtr="0" anchor="b"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de-DE"/>
              <a:t>‹#›</a:t>
            </a:fld>
            <a:endParaRPr/>
          </a:p>
        </p:txBody>
      </p:sp>
      <p:cxnSp>
        <p:nvCxnSpPr>
          <p:cNvPr id="139" name="Google Shape;139;p13"/>
          <p:cNvCxnSpPr/>
          <p:nvPr/>
        </p:nvCxnSpPr>
        <p:spPr>
          <a:xfrm>
            <a:off x="719999" y="1100617"/>
            <a:ext cx="11472001"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140" name="Shape 140"/>
        <p:cNvGrpSpPr/>
        <p:nvPr/>
      </p:nvGrpSpPr>
      <p:grpSpPr>
        <a:xfrm>
          <a:off x="0" y="0"/>
          <a:ext cx="0" cy="0"/>
          <a:chOff x="0" y="0"/>
          <a:chExt cx="0" cy="0"/>
        </a:xfrm>
      </p:grpSpPr>
      <p:sp>
        <p:nvSpPr>
          <p:cNvPr id="141" name="Google Shape;141;p14"/>
          <p:cNvSpPr txBox="1"/>
          <p:nvPr>
            <p:ph type="title"/>
          </p:nvPr>
        </p:nvSpPr>
        <p:spPr>
          <a:xfrm>
            <a:off x="719400" y="0"/>
            <a:ext cx="10753200" cy="1017917"/>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14"/>
          <p:cNvSpPr txBox="1"/>
          <p:nvPr>
            <p:ph idx="10" type="dt"/>
          </p:nvPr>
        </p:nvSpPr>
        <p:spPr>
          <a:xfrm>
            <a:off x="1005443" y="6500393"/>
            <a:ext cx="806400" cy="21741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4"/>
          <p:cNvSpPr txBox="1"/>
          <p:nvPr>
            <p:ph idx="11" type="ftr"/>
          </p:nvPr>
        </p:nvSpPr>
        <p:spPr>
          <a:xfrm>
            <a:off x="1785866" y="6500393"/>
            <a:ext cx="7296537" cy="21741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4"/>
          <p:cNvSpPr txBox="1"/>
          <p:nvPr>
            <p:ph idx="12" type="sldNum"/>
          </p:nvPr>
        </p:nvSpPr>
        <p:spPr>
          <a:xfrm>
            <a:off x="720001" y="6500393"/>
            <a:ext cx="319318" cy="217417"/>
          </a:xfrm>
          <a:prstGeom prst="rect">
            <a:avLst/>
          </a:prstGeom>
          <a:noFill/>
          <a:ln>
            <a:noFill/>
          </a:ln>
        </p:spPr>
        <p:txBody>
          <a:bodyPr anchorCtr="0" anchor="b"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de-DE"/>
              <a:t>‹#›</a:t>
            </a:fld>
            <a:endParaRPr/>
          </a:p>
        </p:txBody>
      </p:sp>
      <p:cxnSp>
        <p:nvCxnSpPr>
          <p:cNvPr id="145" name="Google Shape;145;p14"/>
          <p:cNvCxnSpPr/>
          <p:nvPr/>
        </p:nvCxnSpPr>
        <p:spPr>
          <a:xfrm>
            <a:off x="719999" y="1100617"/>
            <a:ext cx="11472001"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und Bild">
  <p:cSld name="Inhalt und Bild">
    <p:spTree>
      <p:nvGrpSpPr>
        <p:cNvPr id="146" name="Shape 146"/>
        <p:cNvGrpSpPr/>
        <p:nvPr/>
      </p:nvGrpSpPr>
      <p:grpSpPr>
        <a:xfrm>
          <a:off x="0" y="0"/>
          <a:ext cx="0" cy="0"/>
          <a:chOff x="0" y="0"/>
          <a:chExt cx="0" cy="0"/>
        </a:xfrm>
      </p:grpSpPr>
      <p:sp>
        <p:nvSpPr>
          <p:cNvPr id="147" name="Google Shape;147;p15"/>
          <p:cNvSpPr/>
          <p:nvPr>
            <p:ph idx="2" type="pic"/>
          </p:nvPr>
        </p:nvSpPr>
        <p:spPr>
          <a:xfrm>
            <a:off x="6277800" y="1674000"/>
            <a:ext cx="5194800" cy="4644000"/>
          </a:xfrm>
          <a:prstGeom prst="rect">
            <a:avLst/>
          </a:prstGeom>
          <a:solidFill>
            <a:schemeClr val="accent3"/>
          </a:solidFill>
          <a:ln>
            <a:noFill/>
          </a:ln>
        </p:spPr>
        <p:txBody>
          <a:bodyPr anchorCtr="0" anchor="t" bIns="0" lIns="0" spcFirstLastPara="1" rIns="0" wrap="square" tIns="0">
            <a:noAutofit/>
          </a:bodyPr>
          <a:lstStyle>
            <a:lvl1pPr lvl="0" marR="0" rtl="0" algn="l">
              <a:lnSpc>
                <a:spcPct val="100000"/>
              </a:lnSpc>
              <a:spcBef>
                <a:spcPts val="1200"/>
              </a:spcBef>
              <a:spcAft>
                <a:spcPts val="0"/>
              </a:spcAft>
              <a:buClr>
                <a:srgbClr val="AD007C"/>
              </a:buClr>
              <a:buSzPts val="1800"/>
              <a:buFont typeface="Noto Sans Symbols"/>
              <a:buNone/>
              <a:defRPr b="0" i="0" sz="18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2400"/>
              </a:spcBef>
              <a:spcAft>
                <a:spcPts val="0"/>
              </a:spcAft>
              <a:buClr>
                <a:srgbClr val="AD007C"/>
              </a:buClr>
              <a:buSzPts val="1800"/>
              <a:buFont typeface="Noto Sans Symbols"/>
              <a:buNone/>
              <a:defRPr b="0" i="0" sz="18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48" name="Google Shape;148;p15"/>
          <p:cNvSpPr txBox="1"/>
          <p:nvPr>
            <p:ph type="title"/>
          </p:nvPr>
        </p:nvSpPr>
        <p:spPr>
          <a:xfrm>
            <a:off x="719400" y="0"/>
            <a:ext cx="10753200" cy="10188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15"/>
          <p:cNvSpPr txBox="1"/>
          <p:nvPr>
            <p:ph idx="1" type="body"/>
          </p:nvPr>
        </p:nvSpPr>
        <p:spPr>
          <a:xfrm>
            <a:off x="719998" y="1674000"/>
            <a:ext cx="5196001" cy="4644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SzPts val="1800"/>
              <a:buNone/>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p15"/>
          <p:cNvSpPr txBox="1"/>
          <p:nvPr>
            <p:ph idx="3" type="subTitle"/>
          </p:nvPr>
        </p:nvSpPr>
        <p:spPr>
          <a:xfrm>
            <a:off x="719400" y="1181818"/>
            <a:ext cx="10753200" cy="366609"/>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000"/>
              <a:buNone/>
              <a:defRPr sz="2000">
                <a:solidFill>
                  <a:schemeClr val="dk2"/>
                </a:solidFill>
              </a:defRPr>
            </a:lvl1pPr>
            <a:lvl2pPr lvl="1" algn="ctr">
              <a:lnSpc>
                <a:spcPct val="100000"/>
              </a:lnSpc>
              <a:spcBef>
                <a:spcPts val="1200"/>
              </a:spcBef>
              <a:spcAft>
                <a:spcPts val="0"/>
              </a:spcAft>
              <a:buSzPts val="2000"/>
              <a:buNone/>
              <a:defRPr sz="2000"/>
            </a:lvl2pPr>
            <a:lvl3pPr lvl="2" algn="ctr">
              <a:lnSpc>
                <a:spcPct val="100000"/>
              </a:lnSpc>
              <a:spcBef>
                <a:spcPts val="600"/>
              </a:spcBef>
              <a:spcAft>
                <a:spcPts val="0"/>
              </a:spcAft>
              <a:buSzPts val="1800"/>
              <a:buNone/>
              <a:defRPr sz="1800"/>
            </a:lvl3pPr>
            <a:lvl4pPr lvl="3" algn="ctr">
              <a:lnSpc>
                <a:spcPct val="100000"/>
              </a:lnSpc>
              <a:spcBef>
                <a:spcPts val="400"/>
              </a:spcBef>
              <a:spcAft>
                <a:spcPts val="0"/>
              </a:spcAft>
              <a:buSzPts val="1600"/>
              <a:buNone/>
              <a:defRPr sz="1600"/>
            </a:lvl4pPr>
            <a:lvl5pPr lvl="4" algn="ctr">
              <a:lnSpc>
                <a:spcPct val="100000"/>
              </a:lnSpc>
              <a:spcBef>
                <a:spcPts val="24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1" name="Google Shape;151;p15"/>
          <p:cNvSpPr txBox="1"/>
          <p:nvPr>
            <p:ph idx="10" type="dt"/>
          </p:nvPr>
        </p:nvSpPr>
        <p:spPr>
          <a:xfrm>
            <a:off x="1005443" y="6500393"/>
            <a:ext cx="806400" cy="21741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15"/>
          <p:cNvSpPr txBox="1"/>
          <p:nvPr>
            <p:ph idx="11" type="ftr"/>
          </p:nvPr>
        </p:nvSpPr>
        <p:spPr>
          <a:xfrm>
            <a:off x="1785866" y="6500393"/>
            <a:ext cx="7296537" cy="21741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15"/>
          <p:cNvSpPr txBox="1"/>
          <p:nvPr>
            <p:ph idx="12" type="sldNum"/>
          </p:nvPr>
        </p:nvSpPr>
        <p:spPr>
          <a:xfrm>
            <a:off x="720001" y="6500393"/>
            <a:ext cx="319318" cy="217417"/>
          </a:xfrm>
          <a:prstGeom prst="rect">
            <a:avLst/>
          </a:prstGeom>
          <a:noFill/>
          <a:ln>
            <a:noFill/>
          </a:ln>
        </p:spPr>
        <p:txBody>
          <a:bodyPr anchorCtr="0" anchor="b"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de-DE"/>
              <a:t>‹#›</a:t>
            </a:fld>
            <a:endParaRPr/>
          </a:p>
        </p:txBody>
      </p:sp>
      <p:cxnSp>
        <p:nvCxnSpPr>
          <p:cNvPr id="154" name="Google Shape;154;p15"/>
          <p:cNvCxnSpPr/>
          <p:nvPr/>
        </p:nvCxnSpPr>
        <p:spPr>
          <a:xfrm>
            <a:off x="719999" y="1100617"/>
            <a:ext cx="11472001"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und Bild mit BU-Box">
  <p:cSld name="Inhalt und Bild mit BU-Box">
    <p:spTree>
      <p:nvGrpSpPr>
        <p:cNvPr id="155" name="Shape 155"/>
        <p:cNvGrpSpPr/>
        <p:nvPr/>
      </p:nvGrpSpPr>
      <p:grpSpPr>
        <a:xfrm>
          <a:off x="0" y="0"/>
          <a:ext cx="0" cy="0"/>
          <a:chOff x="0" y="0"/>
          <a:chExt cx="0" cy="0"/>
        </a:xfrm>
      </p:grpSpPr>
      <p:sp>
        <p:nvSpPr>
          <p:cNvPr id="156" name="Google Shape;156;p16"/>
          <p:cNvSpPr/>
          <p:nvPr>
            <p:ph idx="2" type="pic"/>
          </p:nvPr>
        </p:nvSpPr>
        <p:spPr>
          <a:xfrm>
            <a:off x="6277800" y="1674000"/>
            <a:ext cx="5194800" cy="4644000"/>
          </a:xfrm>
          <a:prstGeom prst="rect">
            <a:avLst/>
          </a:prstGeom>
          <a:solidFill>
            <a:schemeClr val="accent3"/>
          </a:solidFill>
          <a:ln>
            <a:noFill/>
          </a:ln>
        </p:spPr>
        <p:txBody>
          <a:bodyPr anchorCtr="0" anchor="t" bIns="0" lIns="0" spcFirstLastPara="1" rIns="0" wrap="square" tIns="0">
            <a:noAutofit/>
          </a:bodyPr>
          <a:lstStyle>
            <a:lvl1pPr lvl="0" marR="0" rtl="0" algn="l">
              <a:lnSpc>
                <a:spcPct val="100000"/>
              </a:lnSpc>
              <a:spcBef>
                <a:spcPts val="1200"/>
              </a:spcBef>
              <a:spcAft>
                <a:spcPts val="0"/>
              </a:spcAft>
              <a:buClr>
                <a:srgbClr val="AD007C"/>
              </a:buClr>
              <a:buSzPts val="1800"/>
              <a:buFont typeface="Noto Sans Symbols"/>
              <a:buNone/>
              <a:defRPr b="0" i="0" sz="18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2400"/>
              </a:spcBef>
              <a:spcAft>
                <a:spcPts val="0"/>
              </a:spcAft>
              <a:buClr>
                <a:srgbClr val="AD007C"/>
              </a:buClr>
              <a:buSzPts val="1800"/>
              <a:buFont typeface="Noto Sans Symbols"/>
              <a:buNone/>
              <a:defRPr b="0" i="0" sz="18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57" name="Google Shape;157;p16"/>
          <p:cNvSpPr txBox="1"/>
          <p:nvPr>
            <p:ph type="title"/>
          </p:nvPr>
        </p:nvSpPr>
        <p:spPr>
          <a:xfrm>
            <a:off x="719400" y="0"/>
            <a:ext cx="10753200" cy="10188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16"/>
          <p:cNvSpPr txBox="1"/>
          <p:nvPr>
            <p:ph idx="1" type="body"/>
          </p:nvPr>
        </p:nvSpPr>
        <p:spPr>
          <a:xfrm>
            <a:off x="719998" y="1674000"/>
            <a:ext cx="5196001" cy="4644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SzPts val="1800"/>
              <a:buNone/>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9" name="Google Shape;159;p16"/>
          <p:cNvSpPr txBox="1"/>
          <p:nvPr>
            <p:ph idx="3" type="subTitle"/>
          </p:nvPr>
        </p:nvSpPr>
        <p:spPr>
          <a:xfrm>
            <a:off x="719400" y="1181818"/>
            <a:ext cx="10753200" cy="366609"/>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000"/>
              <a:buNone/>
              <a:defRPr sz="2000">
                <a:solidFill>
                  <a:schemeClr val="dk2"/>
                </a:solidFill>
              </a:defRPr>
            </a:lvl1pPr>
            <a:lvl2pPr lvl="1" algn="ctr">
              <a:lnSpc>
                <a:spcPct val="100000"/>
              </a:lnSpc>
              <a:spcBef>
                <a:spcPts val="1200"/>
              </a:spcBef>
              <a:spcAft>
                <a:spcPts val="0"/>
              </a:spcAft>
              <a:buSzPts val="2000"/>
              <a:buNone/>
              <a:defRPr sz="2000"/>
            </a:lvl2pPr>
            <a:lvl3pPr lvl="2" algn="ctr">
              <a:lnSpc>
                <a:spcPct val="100000"/>
              </a:lnSpc>
              <a:spcBef>
                <a:spcPts val="600"/>
              </a:spcBef>
              <a:spcAft>
                <a:spcPts val="0"/>
              </a:spcAft>
              <a:buSzPts val="1800"/>
              <a:buNone/>
              <a:defRPr sz="1800"/>
            </a:lvl3pPr>
            <a:lvl4pPr lvl="3" algn="ctr">
              <a:lnSpc>
                <a:spcPct val="100000"/>
              </a:lnSpc>
              <a:spcBef>
                <a:spcPts val="400"/>
              </a:spcBef>
              <a:spcAft>
                <a:spcPts val="0"/>
              </a:spcAft>
              <a:buSzPts val="1600"/>
              <a:buNone/>
              <a:defRPr sz="1600"/>
            </a:lvl4pPr>
            <a:lvl5pPr lvl="4" algn="ctr">
              <a:lnSpc>
                <a:spcPct val="100000"/>
              </a:lnSpc>
              <a:spcBef>
                <a:spcPts val="24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60" name="Google Shape;160;p16"/>
          <p:cNvSpPr txBox="1"/>
          <p:nvPr>
            <p:ph idx="10" type="dt"/>
          </p:nvPr>
        </p:nvSpPr>
        <p:spPr>
          <a:xfrm>
            <a:off x="1005443" y="6500393"/>
            <a:ext cx="806400" cy="21741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16"/>
          <p:cNvSpPr txBox="1"/>
          <p:nvPr>
            <p:ph idx="11" type="ftr"/>
          </p:nvPr>
        </p:nvSpPr>
        <p:spPr>
          <a:xfrm>
            <a:off x="1785866" y="6500393"/>
            <a:ext cx="7296537" cy="21741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16"/>
          <p:cNvSpPr txBox="1"/>
          <p:nvPr>
            <p:ph idx="12" type="sldNum"/>
          </p:nvPr>
        </p:nvSpPr>
        <p:spPr>
          <a:xfrm>
            <a:off x="720001" y="6500393"/>
            <a:ext cx="319318" cy="217417"/>
          </a:xfrm>
          <a:prstGeom prst="rect">
            <a:avLst/>
          </a:prstGeom>
          <a:noFill/>
          <a:ln>
            <a:noFill/>
          </a:ln>
        </p:spPr>
        <p:txBody>
          <a:bodyPr anchorCtr="0" anchor="b"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de-DE"/>
              <a:t>‹#›</a:t>
            </a:fld>
            <a:endParaRPr/>
          </a:p>
        </p:txBody>
      </p:sp>
      <p:sp>
        <p:nvSpPr>
          <p:cNvPr id="163" name="Google Shape;163;p16"/>
          <p:cNvSpPr txBox="1"/>
          <p:nvPr>
            <p:ph idx="4" type="body"/>
          </p:nvPr>
        </p:nvSpPr>
        <p:spPr>
          <a:xfrm>
            <a:off x="6277800" y="4416666"/>
            <a:ext cx="1974701" cy="1406166"/>
          </a:xfrm>
          <a:prstGeom prst="rect">
            <a:avLst/>
          </a:prstGeom>
          <a:solidFill>
            <a:schemeClr val="dk2">
              <a:alpha val="89803"/>
            </a:schemeClr>
          </a:solidFill>
          <a:ln>
            <a:noFill/>
          </a:ln>
        </p:spPr>
        <p:txBody>
          <a:bodyPr anchorCtr="0" anchor="t" bIns="90000" lIns="90000" spcFirstLastPara="1" rIns="90000" wrap="square" tIns="90000">
            <a:noAutofit/>
          </a:bodyPr>
          <a:lstStyle>
            <a:lvl1pPr indent="-228600" lvl="0" marL="457200" algn="l">
              <a:lnSpc>
                <a:spcPct val="100000"/>
              </a:lnSpc>
              <a:spcBef>
                <a:spcPts val="600"/>
              </a:spcBef>
              <a:spcAft>
                <a:spcPts val="0"/>
              </a:spcAft>
              <a:buSzPts val="1000"/>
              <a:buNone/>
              <a:defRPr sz="1000">
                <a:solidFill>
                  <a:schemeClr val="lt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64" name="Google Shape;164;p16"/>
          <p:cNvCxnSpPr/>
          <p:nvPr/>
        </p:nvCxnSpPr>
        <p:spPr>
          <a:xfrm>
            <a:off x="719999" y="1100617"/>
            <a:ext cx="11472001"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Inhalt 2/3 Bild mit BU-Box">
  <p:cSld name="1/3 Inhalt 2/3 Bild mit BU-Box">
    <p:spTree>
      <p:nvGrpSpPr>
        <p:cNvPr id="165" name="Shape 165"/>
        <p:cNvGrpSpPr/>
        <p:nvPr/>
      </p:nvGrpSpPr>
      <p:grpSpPr>
        <a:xfrm>
          <a:off x="0" y="0"/>
          <a:ext cx="0" cy="0"/>
          <a:chOff x="0" y="0"/>
          <a:chExt cx="0" cy="0"/>
        </a:xfrm>
      </p:grpSpPr>
      <p:sp>
        <p:nvSpPr>
          <p:cNvPr id="166" name="Google Shape;166;p17"/>
          <p:cNvSpPr txBox="1"/>
          <p:nvPr>
            <p:ph type="title"/>
          </p:nvPr>
        </p:nvSpPr>
        <p:spPr>
          <a:xfrm>
            <a:off x="719400" y="0"/>
            <a:ext cx="10753200" cy="10188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17"/>
          <p:cNvSpPr txBox="1"/>
          <p:nvPr>
            <p:ph idx="1" type="body"/>
          </p:nvPr>
        </p:nvSpPr>
        <p:spPr>
          <a:xfrm>
            <a:off x="719998" y="1674000"/>
            <a:ext cx="3344400" cy="4644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SzPts val="1800"/>
              <a:buNone/>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8" name="Google Shape;168;p17"/>
          <p:cNvSpPr txBox="1"/>
          <p:nvPr>
            <p:ph idx="2" type="subTitle"/>
          </p:nvPr>
        </p:nvSpPr>
        <p:spPr>
          <a:xfrm>
            <a:off x="719400" y="1181818"/>
            <a:ext cx="10753200" cy="366609"/>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000"/>
              <a:buNone/>
              <a:defRPr sz="2000">
                <a:solidFill>
                  <a:schemeClr val="dk2"/>
                </a:solidFill>
              </a:defRPr>
            </a:lvl1pPr>
            <a:lvl2pPr lvl="1" algn="ctr">
              <a:lnSpc>
                <a:spcPct val="100000"/>
              </a:lnSpc>
              <a:spcBef>
                <a:spcPts val="1200"/>
              </a:spcBef>
              <a:spcAft>
                <a:spcPts val="0"/>
              </a:spcAft>
              <a:buSzPts val="2000"/>
              <a:buNone/>
              <a:defRPr sz="2000"/>
            </a:lvl2pPr>
            <a:lvl3pPr lvl="2" algn="ctr">
              <a:lnSpc>
                <a:spcPct val="100000"/>
              </a:lnSpc>
              <a:spcBef>
                <a:spcPts val="600"/>
              </a:spcBef>
              <a:spcAft>
                <a:spcPts val="0"/>
              </a:spcAft>
              <a:buSzPts val="1800"/>
              <a:buNone/>
              <a:defRPr sz="1800"/>
            </a:lvl3pPr>
            <a:lvl4pPr lvl="3" algn="ctr">
              <a:lnSpc>
                <a:spcPct val="100000"/>
              </a:lnSpc>
              <a:spcBef>
                <a:spcPts val="400"/>
              </a:spcBef>
              <a:spcAft>
                <a:spcPts val="0"/>
              </a:spcAft>
              <a:buSzPts val="1600"/>
              <a:buNone/>
              <a:defRPr sz="1600"/>
            </a:lvl4pPr>
            <a:lvl5pPr lvl="4" algn="ctr">
              <a:lnSpc>
                <a:spcPct val="100000"/>
              </a:lnSpc>
              <a:spcBef>
                <a:spcPts val="24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69" name="Google Shape;169;p17"/>
          <p:cNvSpPr txBox="1"/>
          <p:nvPr>
            <p:ph idx="10" type="dt"/>
          </p:nvPr>
        </p:nvSpPr>
        <p:spPr>
          <a:xfrm>
            <a:off x="1005443" y="6500393"/>
            <a:ext cx="806400" cy="21741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17"/>
          <p:cNvSpPr txBox="1"/>
          <p:nvPr>
            <p:ph idx="11" type="ftr"/>
          </p:nvPr>
        </p:nvSpPr>
        <p:spPr>
          <a:xfrm>
            <a:off x="1785866" y="6500393"/>
            <a:ext cx="7296537" cy="21741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17"/>
          <p:cNvSpPr txBox="1"/>
          <p:nvPr>
            <p:ph idx="12" type="sldNum"/>
          </p:nvPr>
        </p:nvSpPr>
        <p:spPr>
          <a:xfrm>
            <a:off x="720001" y="6500393"/>
            <a:ext cx="319318" cy="217417"/>
          </a:xfrm>
          <a:prstGeom prst="rect">
            <a:avLst/>
          </a:prstGeom>
          <a:noFill/>
          <a:ln>
            <a:noFill/>
          </a:ln>
        </p:spPr>
        <p:txBody>
          <a:bodyPr anchorCtr="0" anchor="b"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de-DE"/>
              <a:t>‹#›</a:t>
            </a:fld>
            <a:endParaRPr/>
          </a:p>
        </p:txBody>
      </p:sp>
      <p:sp>
        <p:nvSpPr>
          <p:cNvPr id="172" name="Google Shape;172;p17"/>
          <p:cNvSpPr/>
          <p:nvPr>
            <p:ph idx="3" type="pic"/>
          </p:nvPr>
        </p:nvSpPr>
        <p:spPr>
          <a:xfrm>
            <a:off x="4423800" y="1674000"/>
            <a:ext cx="7048800" cy="4644000"/>
          </a:xfrm>
          <a:prstGeom prst="rect">
            <a:avLst/>
          </a:prstGeom>
          <a:solidFill>
            <a:schemeClr val="accent3"/>
          </a:solidFill>
          <a:ln>
            <a:noFill/>
          </a:ln>
        </p:spPr>
        <p:txBody>
          <a:bodyPr anchorCtr="0" anchor="t" bIns="0" lIns="0" spcFirstLastPara="1" rIns="0" wrap="square" tIns="0">
            <a:noAutofit/>
          </a:bodyPr>
          <a:lstStyle>
            <a:lvl1pPr lvl="0" marR="0" rtl="0" algn="l">
              <a:lnSpc>
                <a:spcPct val="100000"/>
              </a:lnSpc>
              <a:spcBef>
                <a:spcPts val="1200"/>
              </a:spcBef>
              <a:spcAft>
                <a:spcPts val="0"/>
              </a:spcAft>
              <a:buClr>
                <a:srgbClr val="AD007C"/>
              </a:buClr>
              <a:buSzPts val="1800"/>
              <a:buFont typeface="Noto Sans Symbols"/>
              <a:buNone/>
              <a:defRPr b="0" i="0" sz="18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2400"/>
              </a:spcBef>
              <a:spcAft>
                <a:spcPts val="0"/>
              </a:spcAft>
              <a:buClr>
                <a:srgbClr val="AD007C"/>
              </a:buClr>
              <a:buSzPts val="1800"/>
              <a:buFont typeface="Noto Sans Symbols"/>
              <a:buNone/>
              <a:defRPr b="0" i="0" sz="18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73" name="Google Shape;173;p17"/>
          <p:cNvSpPr txBox="1"/>
          <p:nvPr>
            <p:ph idx="4" type="body"/>
          </p:nvPr>
        </p:nvSpPr>
        <p:spPr>
          <a:xfrm>
            <a:off x="4423800" y="4416666"/>
            <a:ext cx="1974701" cy="1406166"/>
          </a:xfrm>
          <a:prstGeom prst="rect">
            <a:avLst/>
          </a:prstGeom>
          <a:solidFill>
            <a:schemeClr val="dk2">
              <a:alpha val="89803"/>
            </a:schemeClr>
          </a:solidFill>
          <a:ln>
            <a:noFill/>
          </a:ln>
        </p:spPr>
        <p:txBody>
          <a:bodyPr anchorCtr="0" anchor="t" bIns="90000" lIns="90000" spcFirstLastPara="1" rIns="90000" wrap="square" tIns="90000">
            <a:noAutofit/>
          </a:bodyPr>
          <a:lstStyle>
            <a:lvl1pPr indent="-228600" lvl="0" marL="457200" algn="l">
              <a:lnSpc>
                <a:spcPct val="100000"/>
              </a:lnSpc>
              <a:spcBef>
                <a:spcPts val="600"/>
              </a:spcBef>
              <a:spcAft>
                <a:spcPts val="0"/>
              </a:spcAft>
              <a:buSzPts val="1000"/>
              <a:buNone/>
              <a:defRPr sz="1000">
                <a:solidFill>
                  <a:schemeClr val="lt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74" name="Google Shape;174;p17"/>
          <p:cNvCxnSpPr/>
          <p:nvPr/>
        </p:nvCxnSpPr>
        <p:spPr>
          <a:xfrm>
            <a:off x="719999" y="1100617"/>
            <a:ext cx="11472001"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ei Bilder">
  <p:cSld name="zwei Bilder">
    <p:spTree>
      <p:nvGrpSpPr>
        <p:cNvPr id="175" name="Shape 175"/>
        <p:cNvGrpSpPr/>
        <p:nvPr/>
      </p:nvGrpSpPr>
      <p:grpSpPr>
        <a:xfrm>
          <a:off x="0" y="0"/>
          <a:ext cx="0" cy="0"/>
          <a:chOff x="0" y="0"/>
          <a:chExt cx="0" cy="0"/>
        </a:xfrm>
      </p:grpSpPr>
      <p:sp>
        <p:nvSpPr>
          <p:cNvPr id="176" name="Google Shape;176;p18"/>
          <p:cNvSpPr/>
          <p:nvPr>
            <p:ph idx="2" type="pic"/>
          </p:nvPr>
        </p:nvSpPr>
        <p:spPr>
          <a:xfrm>
            <a:off x="6277800" y="1674000"/>
            <a:ext cx="5194800" cy="4644000"/>
          </a:xfrm>
          <a:prstGeom prst="rect">
            <a:avLst/>
          </a:prstGeom>
          <a:solidFill>
            <a:schemeClr val="accent3"/>
          </a:solidFill>
          <a:ln>
            <a:noFill/>
          </a:ln>
        </p:spPr>
        <p:txBody>
          <a:bodyPr anchorCtr="0" anchor="t" bIns="0" lIns="0" spcFirstLastPara="1" rIns="0" wrap="square" tIns="0">
            <a:noAutofit/>
          </a:bodyPr>
          <a:lstStyle>
            <a:lvl1pPr lvl="0" marR="0" rtl="0" algn="l">
              <a:lnSpc>
                <a:spcPct val="100000"/>
              </a:lnSpc>
              <a:spcBef>
                <a:spcPts val="1200"/>
              </a:spcBef>
              <a:spcAft>
                <a:spcPts val="0"/>
              </a:spcAft>
              <a:buClr>
                <a:srgbClr val="AD007C"/>
              </a:buClr>
              <a:buSzPts val="1800"/>
              <a:buFont typeface="Noto Sans Symbols"/>
              <a:buNone/>
              <a:defRPr b="0" i="0" sz="18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2400"/>
              </a:spcBef>
              <a:spcAft>
                <a:spcPts val="0"/>
              </a:spcAft>
              <a:buClr>
                <a:srgbClr val="AD007C"/>
              </a:buClr>
              <a:buSzPts val="1800"/>
              <a:buFont typeface="Noto Sans Symbols"/>
              <a:buNone/>
              <a:defRPr b="0" i="0" sz="18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77" name="Google Shape;177;p18"/>
          <p:cNvSpPr txBox="1"/>
          <p:nvPr>
            <p:ph type="title"/>
          </p:nvPr>
        </p:nvSpPr>
        <p:spPr>
          <a:xfrm>
            <a:off x="719400" y="0"/>
            <a:ext cx="10753200" cy="10188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18"/>
          <p:cNvSpPr/>
          <p:nvPr>
            <p:ph idx="3" type="pic"/>
          </p:nvPr>
        </p:nvSpPr>
        <p:spPr>
          <a:xfrm>
            <a:off x="719998" y="1674000"/>
            <a:ext cx="5196001" cy="4644000"/>
          </a:xfrm>
          <a:prstGeom prst="rect">
            <a:avLst/>
          </a:prstGeom>
          <a:solidFill>
            <a:schemeClr val="accent3"/>
          </a:solidFill>
          <a:ln>
            <a:noFill/>
          </a:ln>
        </p:spPr>
        <p:txBody>
          <a:bodyPr anchorCtr="0" anchor="t" bIns="0" lIns="0" spcFirstLastPara="1" rIns="0" wrap="square" tIns="0">
            <a:noAutofit/>
          </a:bodyPr>
          <a:lstStyle>
            <a:lvl1pPr lvl="0" marR="0" rtl="0" algn="l">
              <a:lnSpc>
                <a:spcPct val="100000"/>
              </a:lnSpc>
              <a:spcBef>
                <a:spcPts val="1200"/>
              </a:spcBef>
              <a:spcAft>
                <a:spcPts val="0"/>
              </a:spcAft>
              <a:buClr>
                <a:srgbClr val="AD007C"/>
              </a:buClr>
              <a:buSzPts val="1800"/>
              <a:buFont typeface="Noto Sans Symbols"/>
              <a:buNone/>
              <a:defRPr b="0" i="0" sz="18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2400"/>
              </a:spcBef>
              <a:spcAft>
                <a:spcPts val="0"/>
              </a:spcAft>
              <a:buClr>
                <a:srgbClr val="AD007C"/>
              </a:buClr>
              <a:buSzPts val="1800"/>
              <a:buFont typeface="Noto Sans Symbols"/>
              <a:buNone/>
              <a:defRPr b="0" i="0" sz="18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79" name="Google Shape;179;p18"/>
          <p:cNvSpPr txBox="1"/>
          <p:nvPr>
            <p:ph idx="1" type="subTitle"/>
          </p:nvPr>
        </p:nvSpPr>
        <p:spPr>
          <a:xfrm>
            <a:off x="719400" y="1181818"/>
            <a:ext cx="10753200" cy="366609"/>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000"/>
              <a:buNone/>
              <a:defRPr sz="2000">
                <a:solidFill>
                  <a:schemeClr val="dk2"/>
                </a:solidFill>
              </a:defRPr>
            </a:lvl1pPr>
            <a:lvl2pPr lvl="1" algn="ctr">
              <a:lnSpc>
                <a:spcPct val="100000"/>
              </a:lnSpc>
              <a:spcBef>
                <a:spcPts val="1200"/>
              </a:spcBef>
              <a:spcAft>
                <a:spcPts val="0"/>
              </a:spcAft>
              <a:buSzPts val="2000"/>
              <a:buNone/>
              <a:defRPr sz="2000"/>
            </a:lvl2pPr>
            <a:lvl3pPr lvl="2" algn="ctr">
              <a:lnSpc>
                <a:spcPct val="100000"/>
              </a:lnSpc>
              <a:spcBef>
                <a:spcPts val="600"/>
              </a:spcBef>
              <a:spcAft>
                <a:spcPts val="0"/>
              </a:spcAft>
              <a:buSzPts val="1800"/>
              <a:buNone/>
              <a:defRPr sz="1800"/>
            </a:lvl3pPr>
            <a:lvl4pPr lvl="3" algn="ctr">
              <a:lnSpc>
                <a:spcPct val="100000"/>
              </a:lnSpc>
              <a:spcBef>
                <a:spcPts val="400"/>
              </a:spcBef>
              <a:spcAft>
                <a:spcPts val="0"/>
              </a:spcAft>
              <a:buSzPts val="1600"/>
              <a:buNone/>
              <a:defRPr sz="1600"/>
            </a:lvl4pPr>
            <a:lvl5pPr lvl="4" algn="ctr">
              <a:lnSpc>
                <a:spcPct val="100000"/>
              </a:lnSpc>
              <a:spcBef>
                <a:spcPts val="24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0" name="Google Shape;180;p18"/>
          <p:cNvSpPr txBox="1"/>
          <p:nvPr>
            <p:ph idx="10" type="dt"/>
          </p:nvPr>
        </p:nvSpPr>
        <p:spPr>
          <a:xfrm>
            <a:off x="1005443" y="6500393"/>
            <a:ext cx="806400" cy="21741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18"/>
          <p:cNvSpPr txBox="1"/>
          <p:nvPr>
            <p:ph idx="11" type="ftr"/>
          </p:nvPr>
        </p:nvSpPr>
        <p:spPr>
          <a:xfrm>
            <a:off x="1785866" y="6500393"/>
            <a:ext cx="7296537" cy="21741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18"/>
          <p:cNvSpPr txBox="1"/>
          <p:nvPr>
            <p:ph idx="12" type="sldNum"/>
          </p:nvPr>
        </p:nvSpPr>
        <p:spPr>
          <a:xfrm>
            <a:off x="720001" y="6500393"/>
            <a:ext cx="319318" cy="217417"/>
          </a:xfrm>
          <a:prstGeom prst="rect">
            <a:avLst/>
          </a:prstGeom>
          <a:noFill/>
          <a:ln>
            <a:noFill/>
          </a:ln>
        </p:spPr>
        <p:txBody>
          <a:bodyPr anchorCtr="0" anchor="b"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de-DE"/>
              <a:t>‹#›</a:t>
            </a:fld>
            <a:endParaRPr/>
          </a:p>
        </p:txBody>
      </p:sp>
      <p:cxnSp>
        <p:nvCxnSpPr>
          <p:cNvPr id="183" name="Google Shape;183;p18"/>
          <p:cNvCxnSpPr/>
          <p:nvPr/>
        </p:nvCxnSpPr>
        <p:spPr>
          <a:xfrm>
            <a:off x="719999" y="1100617"/>
            <a:ext cx="11472001"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oßes Bild randlos mit Infobox" showMasterSp="0">
  <p:cSld name="großes Bild randlos mit Infobox">
    <p:spTree>
      <p:nvGrpSpPr>
        <p:cNvPr id="184" name="Shape 184"/>
        <p:cNvGrpSpPr/>
        <p:nvPr/>
      </p:nvGrpSpPr>
      <p:grpSpPr>
        <a:xfrm>
          <a:off x="0" y="0"/>
          <a:ext cx="0" cy="0"/>
          <a:chOff x="0" y="0"/>
          <a:chExt cx="0" cy="0"/>
        </a:xfrm>
      </p:grpSpPr>
      <p:sp>
        <p:nvSpPr>
          <p:cNvPr id="185" name="Google Shape;185;p19"/>
          <p:cNvSpPr/>
          <p:nvPr>
            <p:ph idx="2" type="pic"/>
          </p:nvPr>
        </p:nvSpPr>
        <p:spPr>
          <a:xfrm>
            <a:off x="0" y="0"/>
            <a:ext cx="12192000" cy="6858000"/>
          </a:xfrm>
          <a:prstGeom prst="rect">
            <a:avLst/>
          </a:prstGeom>
          <a:solidFill>
            <a:schemeClr val="accent3"/>
          </a:solidFill>
          <a:ln>
            <a:noFill/>
          </a:ln>
        </p:spPr>
        <p:txBody>
          <a:bodyPr anchorCtr="0" anchor="t" bIns="0" lIns="0" spcFirstLastPara="1" rIns="0" wrap="square" tIns="0">
            <a:noAutofit/>
          </a:bodyPr>
          <a:lstStyle>
            <a:lvl1pPr lvl="0" marR="0" rtl="0" algn="l">
              <a:lnSpc>
                <a:spcPct val="100000"/>
              </a:lnSpc>
              <a:spcBef>
                <a:spcPts val="1200"/>
              </a:spcBef>
              <a:spcAft>
                <a:spcPts val="0"/>
              </a:spcAft>
              <a:buClr>
                <a:srgbClr val="AD007C"/>
              </a:buClr>
              <a:buSzPts val="1500"/>
              <a:buFont typeface="Noto Sans Symbols"/>
              <a:buNone/>
              <a:defRPr b="0" i="0" sz="15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2400"/>
              </a:spcBef>
              <a:spcAft>
                <a:spcPts val="0"/>
              </a:spcAft>
              <a:buClr>
                <a:srgbClr val="AD007C"/>
              </a:buClr>
              <a:buSzPts val="1800"/>
              <a:buFont typeface="Noto Sans Symbols"/>
              <a:buNone/>
              <a:defRPr b="0" i="0" sz="18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86" name="Google Shape;186;p19"/>
          <p:cNvSpPr txBox="1"/>
          <p:nvPr>
            <p:ph idx="1" type="body"/>
          </p:nvPr>
        </p:nvSpPr>
        <p:spPr>
          <a:xfrm>
            <a:off x="7772138" y="3635125"/>
            <a:ext cx="3700462" cy="2682875"/>
          </a:xfrm>
          <a:prstGeom prst="rect">
            <a:avLst/>
          </a:prstGeom>
          <a:solidFill>
            <a:schemeClr val="dk2">
              <a:alpha val="89803"/>
            </a:schemeClr>
          </a:solidFill>
          <a:ln>
            <a:noFill/>
          </a:ln>
        </p:spPr>
        <p:txBody>
          <a:bodyPr anchorCtr="0" anchor="t" bIns="216000" lIns="144000" spcFirstLastPara="1" rIns="144000" wrap="square" tIns="216000">
            <a:noAutofit/>
          </a:bodyPr>
          <a:lstStyle>
            <a:lvl1pPr indent="-228600" lvl="0" marL="457200" algn="l">
              <a:lnSpc>
                <a:spcPct val="100000"/>
              </a:lnSpc>
              <a:spcBef>
                <a:spcPts val="1200"/>
              </a:spcBef>
              <a:spcAft>
                <a:spcPts val="0"/>
              </a:spcAft>
              <a:buSzPts val="1800"/>
              <a:buNone/>
              <a:defRPr>
                <a:solidFill>
                  <a:schemeClr val="lt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oßes Bild randlos" showMasterSp="0">
  <p:cSld name="großes Bild randlos">
    <p:spTree>
      <p:nvGrpSpPr>
        <p:cNvPr id="187" name="Shape 187"/>
        <p:cNvGrpSpPr/>
        <p:nvPr/>
      </p:nvGrpSpPr>
      <p:grpSpPr>
        <a:xfrm>
          <a:off x="0" y="0"/>
          <a:ext cx="0" cy="0"/>
          <a:chOff x="0" y="0"/>
          <a:chExt cx="0" cy="0"/>
        </a:xfrm>
      </p:grpSpPr>
      <p:sp>
        <p:nvSpPr>
          <p:cNvPr id="188" name="Google Shape;188;p20"/>
          <p:cNvSpPr/>
          <p:nvPr>
            <p:ph idx="2" type="pic"/>
          </p:nvPr>
        </p:nvSpPr>
        <p:spPr>
          <a:xfrm>
            <a:off x="0" y="0"/>
            <a:ext cx="12192000" cy="6858000"/>
          </a:xfrm>
          <a:prstGeom prst="rect">
            <a:avLst/>
          </a:prstGeom>
          <a:solidFill>
            <a:schemeClr val="accent3"/>
          </a:solidFill>
          <a:ln>
            <a:noFill/>
          </a:ln>
        </p:spPr>
        <p:txBody>
          <a:bodyPr anchorCtr="0" anchor="t" bIns="0" lIns="0" spcFirstLastPara="1" rIns="0" wrap="square" tIns="0">
            <a:noAutofit/>
          </a:bodyPr>
          <a:lstStyle>
            <a:lvl1pPr lvl="0" marR="0" rtl="0" algn="l">
              <a:lnSpc>
                <a:spcPct val="100000"/>
              </a:lnSpc>
              <a:spcBef>
                <a:spcPts val="1200"/>
              </a:spcBef>
              <a:spcAft>
                <a:spcPts val="0"/>
              </a:spcAft>
              <a:buClr>
                <a:srgbClr val="AD007C"/>
              </a:buClr>
              <a:buSzPts val="1500"/>
              <a:buFont typeface="Noto Sans Symbols"/>
              <a:buNone/>
              <a:defRPr b="0" i="0" sz="15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2400"/>
              </a:spcBef>
              <a:spcAft>
                <a:spcPts val="0"/>
              </a:spcAft>
              <a:buClr>
                <a:srgbClr val="AD007C"/>
              </a:buClr>
              <a:buSzPts val="1800"/>
              <a:buFont typeface="Noto Sans Symbols"/>
              <a:buNone/>
              <a:defRPr b="0" i="0" sz="18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Netzwerkmotiv" showMasterSp="0">
  <p:cSld name="Titelfolie Netzwerkmotiv">
    <p:spTree>
      <p:nvGrpSpPr>
        <p:cNvPr id="21" name="Shape 21"/>
        <p:cNvGrpSpPr/>
        <p:nvPr/>
      </p:nvGrpSpPr>
      <p:grpSpPr>
        <a:xfrm>
          <a:off x="0" y="0"/>
          <a:ext cx="0" cy="0"/>
          <a:chOff x="0" y="0"/>
          <a:chExt cx="0" cy="0"/>
        </a:xfrm>
      </p:grpSpPr>
      <p:pic>
        <p:nvPicPr>
          <p:cNvPr id="22" name="Google Shape;22;p3"/>
          <p:cNvPicPr preferRelativeResize="0"/>
          <p:nvPr/>
        </p:nvPicPr>
        <p:blipFill rotWithShape="1">
          <a:blip r:embed="rId2">
            <a:alphaModFix/>
          </a:blip>
          <a:srcRect b="0" l="0" r="0" t="12500"/>
          <a:stretch/>
        </p:blipFill>
        <p:spPr>
          <a:xfrm>
            <a:off x="0" y="0"/>
            <a:ext cx="12192000" cy="6858000"/>
          </a:xfrm>
          <a:prstGeom prst="rect">
            <a:avLst/>
          </a:prstGeom>
          <a:noFill/>
          <a:ln>
            <a:noFill/>
          </a:ln>
        </p:spPr>
      </p:pic>
      <p:sp>
        <p:nvSpPr>
          <p:cNvPr id="23" name="Google Shape;23;p3"/>
          <p:cNvSpPr/>
          <p:nvPr/>
        </p:nvSpPr>
        <p:spPr>
          <a:xfrm>
            <a:off x="1" y="1"/>
            <a:ext cx="12192000" cy="6858000"/>
          </a:xfrm>
          <a:prstGeom prst="rect">
            <a:avLst/>
          </a:prstGeom>
          <a:gradFill>
            <a:gsLst>
              <a:gs pos="0">
                <a:srgbClr val="FFFFFF">
                  <a:alpha val="49803"/>
                </a:srgbClr>
              </a:gs>
              <a:gs pos="7000">
                <a:srgbClr val="FFFFFF">
                  <a:alpha val="0"/>
                </a:srgbClr>
              </a:gs>
              <a:gs pos="52000">
                <a:srgbClr val="FFFFFF">
                  <a:alpha val="40000"/>
                </a:srgbClr>
              </a:gs>
              <a:gs pos="100000">
                <a:srgbClr val="FFFFFF">
                  <a:alpha val="69803"/>
                </a:srgbClr>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 name="Google Shape;24;p3"/>
          <p:cNvSpPr txBox="1"/>
          <p:nvPr>
            <p:ph type="ctrTitle"/>
          </p:nvPr>
        </p:nvSpPr>
        <p:spPr>
          <a:xfrm>
            <a:off x="5608325" y="0"/>
            <a:ext cx="5863676" cy="6003982"/>
          </a:xfrm>
          <a:prstGeom prst="rect">
            <a:avLst/>
          </a:prstGeom>
          <a:solidFill>
            <a:schemeClr val="dk2">
              <a:alpha val="89803"/>
            </a:schemeClr>
          </a:solidFill>
          <a:ln>
            <a:noFill/>
          </a:ln>
        </p:spPr>
        <p:txBody>
          <a:bodyPr anchorCtr="0" anchor="b" bIns="2160000" lIns="360000" spcFirstLastPara="1" rIns="360000" wrap="square" tIns="360000">
            <a:noAutofit/>
          </a:bodyPr>
          <a:lstStyle>
            <a:lvl1pPr lvl="0" algn="l">
              <a:lnSpc>
                <a:spcPct val="100000"/>
              </a:lnSpc>
              <a:spcBef>
                <a:spcPts val="0"/>
              </a:spcBef>
              <a:spcAft>
                <a:spcPts val="0"/>
              </a:spcAft>
              <a:buClr>
                <a:schemeClr val="lt1"/>
              </a:buClr>
              <a:buSzPts val="3000"/>
              <a:buFont typeface="Arial"/>
              <a:buNone/>
              <a:defRPr sz="3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 type="subTitle"/>
          </p:nvPr>
        </p:nvSpPr>
        <p:spPr>
          <a:xfrm>
            <a:off x="5608325" y="4050000"/>
            <a:ext cx="5863676" cy="1080000"/>
          </a:xfrm>
          <a:prstGeom prst="rect">
            <a:avLst/>
          </a:prstGeom>
          <a:noFill/>
          <a:ln>
            <a:noFill/>
          </a:ln>
        </p:spPr>
        <p:txBody>
          <a:bodyPr anchorCtr="0" anchor="t" bIns="0" lIns="360000" spcFirstLastPara="1" rIns="360000" wrap="square" tIns="0">
            <a:noAutofit/>
          </a:bodyPr>
          <a:lstStyle>
            <a:lvl1pPr lvl="0" algn="l">
              <a:lnSpc>
                <a:spcPct val="100000"/>
              </a:lnSpc>
              <a:spcBef>
                <a:spcPts val="1200"/>
              </a:spcBef>
              <a:spcAft>
                <a:spcPts val="0"/>
              </a:spcAft>
              <a:buSzPts val="1500"/>
              <a:buNone/>
              <a:defRPr sz="1500">
                <a:solidFill>
                  <a:schemeClr val="lt1"/>
                </a:solidFill>
              </a:defRPr>
            </a:lvl1pPr>
            <a:lvl2pPr lvl="1" algn="ctr">
              <a:lnSpc>
                <a:spcPct val="100000"/>
              </a:lnSpc>
              <a:spcBef>
                <a:spcPts val="1200"/>
              </a:spcBef>
              <a:spcAft>
                <a:spcPts val="0"/>
              </a:spcAft>
              <a:buSzPts val="2000"/>
              <a:buNone/>
              <a:defRPr sz="2000"/>
            </a:lvl2pPr>
            <a:lvl3pPr lvl="2" algn="ctr">
              <a:lnSpc>
                <a:spcPct val="100000"/>
              </a:lnSpc>
              <a:spcBef>
                <a:spcPts val="600"/>
              </a:spcBef>
              <a:spcAft>
                <a:spcPts val="0"/>
              </a:spcAft>
              <a:buSzPts val="1800"/>
              <a:buNone/>
              <a:defRPr sz="1800"/>
            </a:lvl3pPr>
            <a:lvl4pPr lvl="3" algn="ctr">
              <a:lnSpc>
                <a:spcPct val="100000"/>
              </a:lnSpc>
              <a:spcBef>
                <a:spcPts val="400"/>
              </a:spcBef>
              <a:spcAft>
                <a:spcPts val="0"/>
              </a:spcAft>
              <a:buSzPts val="1600"/>
              <a:buNone/>
              <a:defRPr sz="1600"/>
            </a:lvl4pPr>
            <a:lvl5pPr lvl="4" algn="ctr">
              <a:lnSpc>
                <a:spcPct val="100000"/>
              </a:lnSpc>
              <a:spcBef>
                <a:spcPts val="24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Inhalte quer">
  <p:cSld name="4 Inhalte quer">
    <p:spTree>
      <p:nvGrpSpPr>
        <p:cNvPr id="189" name="Shape 189"/>
        <p:cNvGrpSpPr/>
        <p:nvPr/>
      </p:nvGrpSpPr>
      <p:grpSpPr>
        <a:xfrm>
          <a:off x="0" y="0"/>
          <a:ext cx="0" cy="0"/>
          <a:chOff x="0" y="0"/>
          <a:chExt cx="0" cy="0"/>
        </a:xfrm>
      </p:grpSpPr>
      <p:sp>
        <p:nvSpPr>
          <p:cNvPr id="190" name="Google Shape;190;p21"/>
          <p:cNvSpPr txBox="1"/>
          <p:nvPr>
            <p:ph type="title"/>
          </p:nvPr>
        </p:nvSpPr>
        <p:spPr>
          <a:xfrm>
            <a:off x="719400" y="0"/>
            <a:ext cx="10753200" cy="1017917"/>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2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1" name="Google Shape;191;p21"/>
          <p:cNvSpPr txBox="1"/>
          <p:nvPr>
            <p:ph idx="1" type="body"/>
          </p:nvPr>
        </p:nvSpPr>
        <p:spPr>
          <a:xfrm>
            <a:off x="719999" y="1674000"/>
            <a:ext cx="5196600" cy="2142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SzPts val="1800"/>
              <a:buNone/>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2" name="Google Shape;192;p21"/>
          <p:cNvSpPr txBox="1"/>
          <p:nvPr>
            <p:ph idx="2" type="subTitle"/>
          </p:nvPr>
        </p:nvSpPr>
        <p:spPr>
          <a:xfrm>
            <a:off x="719400" y="1181818"/>
            <a:ext cx="10753200" cy="366609"/>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000"/>
              <a:buNone/>
              <a:defRPr sz="2000">
                <a:solidFill>
                  <a:schemeClr val="dk2"/>
                </a:solidFill>
              </a:defRPr>
            </a:lvl1pPr>
            <a:lvl2pPr lvl="1" algn="ctr">
              <a:lnSpc>
                <a:spcPct val="100000"/>
              </a:lnSpc>
              <a:spcBef>
                <a:spcPts val="1200"/>
              </a:spcBef>
              <a:spcAft>
                <a:spcPts val="0"/>
              </a:spcAft>
              <a:buSzPts val="2000"/>
              <a:buNone/>
              <a:defRPr sz="2000"/>
            </a:lvl2pPr>
            <a:lvl3pPr lvl="2" algn="ctr">
              <a:lnSpc>
                <a:spcPct val="100000"/>
              </a:lnSpc>
              <a:spcBef>
                <a:spcPts val="600"/>
              </a:spcBef>
              <a:spcAft>
                <a:spcPts val="0"/>
              </a:spcAft>
              <a:buSzPts val="1800"/>
              <a:buNone/>
              <a:defRPr sz="1800"/>
            </a:lvl3pPr>
            <a:lvl4pPr lvl="3" algn="ctr">
              <a:lnSpc>
                <a:spcPct val="100000"/>
              </a:lnSpc>
              <a:spcBef>
                <a:spcPts val="400"/>
              </a:spcBef>
              <a:spcAft>
                <a:spcPts val="0"/>
              </a:spcAft>
              <a:buSzPts val="1600"/>
              <a:buNone/>
              <a:defRPr sz="1600"/>
            </a:lvl4pPr>
            <a:lvl5pPr lvl="4" algn="ctr">
              <a:lnSpc>
                <a:spcPct val="100000"/>
              </a:lnSpc>
              <a:spcBef>
                <a:spcPts val="24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3" name="Google Shape;193;p21"/>
          <p:cNvSpPr txBox="1"/>
          <p:nvPr>
            <p:ph idx="10" type="dt"/>
          </p:nvPr>
        </p:nvSpPr>
        <p:spPr>
          <a:xfrm>
            <a:off x="1005443" y="6500393"/>
            <a:ext cx="806400" cy="21741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21"/>
          <p:cNvSpPr txBox="1"/>
          <p:nvPr>
            <p:ph idx="11" type="ftr"/>
          </p:nvPr>
        </p:nvSpPr>
        <p:spPr>
          <a:xfrm>
            <a:off x="1785866" y="6500393"/>
            <a:ext cx="7296537" cy="21741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21"/>
          <p:cNvSpPr txBox="1"/>
          <p:nvPr>
            <p:ph idx="12" type="sldNum"/>
          </p:nvPr>
        </p:nvSpPr>
        <p:spPr>
          <a:xfrm>
            <a:off x="720001" y="6500393"/>
            <a:ext cx="319318" cy="217417"/>
          </a:xfrm>
          <a:prstGeom prst="rect">
            <a:avLst/>
          </a:prstGeom>
          <a:noFill/>
          <a:ln>
            <a:noFill/>
          </a:ln>
        </p:spPr>
        <p:txBody>
          <a:bodyPr anchorCtr="0" anchor="b"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de-DE"/>
              <a:t>‹#›</a:t>
            </a:fld>
            <a:endParaRPr/>
          </a:p>
        </p:txBody>
      </p:sp>
      <p:cxnSp>
        <p:nvCxnSpPr>
          <p:cNvPr id="196" name="Google Shape;196;p21"/>
          <p:cNvCxnSpPr/>
          <p:nvPr/>
        </p:nvCxnSpPr>
        <p:spPr>
          <a:xfrm>
            <a:off x="719999" y="1100617"/>
            <a:ext cx="11472001" cy="0"/>
          </a:xfrm>
          <a:prstGeom prst="straightConnector1">
            <a:avLst/>
          </a:prstGeom>
          <a:noFill/>
          <a:ln cap="flat" cmpd="sng" w="9525">
            <a:solidFill>
              <a:schemeClr val="dk1"/>
            </a:solidFill>
            <a:prstDash val="solid"/>
            <a:miter lim="800000"/>
            <a:headEnd len="sm" w="sm" type="none"/>
            <a:tailEnd len="sm" w="sm" type="none"/>
          </a:ln>
        </p:spPr>
      </p:cxnSp>
      <p:sp>
        <p:nvSpPr>
          <p:cNvPr id="197" name="Google Shape;197;p21"/>
          <p:cNvSpPr txBox="1"/>
          <p:nvPr>
            <p:ph idx="3" type="body"/>
          </p:nvPr>
        </p:nvSpPr>
        <p:spPr>
          <a:xfrm>
            <a:off x="6276599" y="1674000"/>
            <a:ext cx="5196600" cy="2142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SzPts val="1800"/>
              <a:buNone/>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8" name="Google Shape;198;p21"/>
          <p:cNvSpPr txBox="1"/>
          <p:nvPr>
            <p:ph idx="4" type="body"/>
          </p:nvPr>
        </p:nvSpPr>
        <p:spPr>
          <a:xfrm>
            <a:off x="719999" y="4176000"/>
            <a:ext cx="5196600" cy="2142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SzPts val="1800"/>
              <a:buNone/>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9" name="Google Shape;199;p21"/>
          <p:cNvSpPr txBox="1"/>
          <p:nvPr>
            <p:ph idx="5" type="body"/>
          </p:nvPr>
        </p:nvSpPr>
        <p:spPr>
          <a:xfrm>
            <a:off x="6276599" y="4176000"/>
            <a:ext cx="5196600" cy="2142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SzPts val="1800"/>
              <a:buNone/>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Inhalt + 3 Bilder">
  <p:cSld name="1/2 Inhalt + 3 Bilder">
    <p:spTree>
      <p:nvGrpSpPr>
        <p:cNvPr id="200" name="Shape 200"/>
        <p:cNvGrpSpPr/>
        <p:nvPr/>
      </p:nvGrpSpPr>
      <p:grpSpPr>
        <a:xfrm>
          <a:off x="0" y="0"/>
          <a:ext cx="0" cy="0"/>
          <a:chOff x="0" y="0"/>
          <a:chExt cx="0" cy="0"/>
        </a:xfrm>
      </p:grpSpPr>
      <p:sp>
        <p:nvSpPr>
          <p:cNvPr id="201" name="Google Shape;201;p22"/>
          <p:cNvSpPr txBox="1"/>
          <p:nvPr>
            <p:ph type="title"/>
          </p:nvPr>
        </p:nvSpPr>
        <p:spPr>
          <a:xfrm>
            <a:off x="719400" y="0"/>
            <a:ext cx="10753200" cy="10188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2" name="Google Shape;202;p22"/>
          <p:cNvSpPr txBox="1"/>
          <p:nvPr>
            <p:ph idx="1" type="body"/>
          </p:nvPr>
        </p:nvSpPr>
        <p:spPr>
          <a:xfrm>
            <a:off x="719998" y="1674000"/>
            <a:ext cx="5196001" cy="4644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SzPts val="1800"/>
              <a:buNone/>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3" name="Google Shape;203;p22"/>
          <p:cNvSpPr/>
          <p:nvPr>
            <p:ph idx="2" type="pic"/>
          </p:nvPr>
        </p:nvSpPr>
        <p:spPr>
          <a:xfrm>
            <a:off x="6277801" y="1674000"/>
            <a:ext cx="2507101" cy="2232000"/>
          </a:xfrm>
          <a:prstGeom prst="rect">
            <a:avLst/>
          </a:prstGeom>
          <a:solidFill>
            <a:schemeClr val="accent3"/>
          </a:solidFill>
          <a:ln>
            <a:noFill/>
          </a:ln>
        </p:spPr>
        <p:txBody>
          <a:bodyPr anchorCtr="0" anchor="t" bIns="0" lIns="0" spcFirstLastPara="1" rIns="0" wrap="square" tIns="0">
            <a:noAutofit/>
          </a:bodyPr>
          <a:lstStyle>
            <a:lvl1pPr lvl="0" marR="0" rtl="0" algn="l">
              <a:lnSpc>
                <a:spcPct val="100000"/>
              </a:lnSpc>
              <a:spcBef>
                <a:spcPts val="1200"/>
              </a:spcBef>
              <a:spcAft>
                <a:spcPts val="0"/>
              </a:spcAft>
              <a:buClr>
                <a:srgbClr val="AD007C"/>
              </a:buClr>
              <a:buSzPts val="1800"/>
              <a:buFont typeface="Noto Sans Symbols"/>
              <a:buNone/>
              <a:defRPr b="0" i="0" sz="18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2400"/>
              </a:spcBef>
              <a:spcAft>
                <a:spcPts val="0"/>
              </a:spcAft>
              <a:buClr>
                <a:srgbClr val="AD007C"/>
              </a:buClr>
              <a:buSzPts val="1800"/>
              <a:buFont typeface="Noto Sans Symbols"/>
              <a:buNone/>
              <a:defRPr b="0" i="0" sz="18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4" name="Google Shape;204;p22"/>
          <p:cNvSpPr txBox="1"/>
          <p:nvPr>
            <p:ph idx="3" type="subTitle"/>
          </p:nvPr>
        </p:nvSpPr>
        <p:spPr>
          <a:xfrm>
            <a:off x="719400" y="1181818"/>
            <a:ext cx="10753200" cy="366609"/>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000"/>
              <a:buNone/>
              <a:defRPr sz="2000">
                <a:solidFill>
                  <a:schemeClr val="dk2"/>
                </a:solidFill>
              </a:defRPr>
            </a:lvl1pPr>
            <a:lvl2pPr lvl="1" algn="ctr">
              <a:lnSpc>
                <a:spcPct val="100000"/>
              </a:lnSpc>
              <a:spcBef>
                <a:spcPts val="1200"/>
              </a:spcBef>
              <a:spcAft>
                <a:spcPts val="0"/>
              </a:spcAft>
              <a:buSzPts val="2000"/>
              <a:buNone/>
              <a:defRPr sz="2000"/>
            </a:lvl2pPr>
            <a:lvl3pPr lvl="2" algn="ctr">
              <a:lnSpc>
                <a:spcPct val="100000"/>
              </a:lnSpc>
              <a:spcBef>
                <a:spcPts val="600"/>
              </a:spcBef>
              <a:spcAft>
                <a:spcPts val="0"/>
              </a:spcAft>
              <a:buSzPts val="1800"/>
              <a:buNone/>
              <a:defRPr sz="1800"/>
            </a:lvl3pPr>
            <a:lvl4pPr lvl="3" algn="ctr">
              <a:lnSpc>
                <a:spcPct val="100000"/>
              </a:lnSpc>
              <a:spcBef>
                <a:spcPts val="400"/>
              </a:spcBef>
              <a:spcAft>
                <a:spcPts val="0"/>
              </a:spcAft>
              <a:buSzPts val="1600"/>
              <a:buNone/>
              <a:defRPr sz="1600"/>
            </a:lvl4pPr>
            <a:lvl5pPr lvl="4" algn="ctr">
              <a:lnSpc>
                <a:spcPct val="100000"/>
              </a:lnSpc>
              <a:spcBef>
                <a:spcPts val="24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5" name="Google Shape;205;p22"/>
          <p:cNvSpPr/>
          <p:nvPr>
            <p:ph idx="4" type="pic"/>
          </p:nvPr>
        </p:nvSpPr>
        <p:spPr>
          <a:xfrm>
            <a:off x="6277800" y="4086000"/>
            <a:ext cx="5194800" cy="2232000"/>
          </a:xfrm>
          <a:prstGeom prst="rect">
            <a:avLst/>
          </a:prstGeom>
          <a:solidFill>
            <a:schemeClr val="accent3"/>
          </a:solidFill>
          <a:ln>
            <a:noFill/>
          </a:ln>
        </p:spPr>
        <p:txBody>
          <a:bodyPr anchorCtr="0" anchor="t" bIns="0" lIns="0" spcFirstLastPara="1" rIns="0" wrap="square" tIns="0">
            <a:noAutofit/>
          </a:bodyPr>
          <a:lstStyle>
            <a:lvl1pPr lvl="0" marR="0" rtl="0" algn="l">
              <a:lnSpc>
                <a:spcPct val="100000"/>
              </a:lnSpc>
              <a:spcBef>
                <a:spcPts val="1200"/>
              </a:spcBef>
              <a:spcAft>
                <a:spcPts val="0"/>
              </a:spcAft>
              <a:buClr>
                <a:srgbClr val="AD007C"/>
              </a:buClr>
              <a:buSzPts val="1800"/>
              <a:buFont typeface="Noto Sans Symbols"/>
              <a:buNone/>
              <a:defRPr b="0" i="0" sz="18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2400"/>
              </a:spcBef>
              <a:spcAft>
                <a:spcPts val="0"/>
              </a:spcAft>
              <a:buClr>
                <a:srgbClr val="AD007C"/>
              </a:buClr>
              <a:buSzPts val="1800"/>
              <a:buFont typeface="Noto Sans Symbols"/>
              <a:buNone/>
              <a:defRPr b="0" i="0" sz="18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6" name="Google Shape;206;p22"/>
          <p:cNvSpPr txBox="1"/>
          <p:nvPr>
            <p:ph idx="10" type="dt"/>
          </p:nvPr>
        </p:nvSpPr>
        <p:spPr>
          <a:xfrm>
            <a:off x="1005443" y="6500393"/>
            <a:ext cx="806400" cy="21741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22"/>
          <p:cNvSpPr txBox="1"/>
          <p:nvPr>
            <p:ph idx="11" type="ftr"/>
          </p:nvPr>
        </p:nvSpPr>
        <p:spPr>
          <a:xfrm>
            <a:off x="1785866" y="6500393"/>
            <a:ext cx="7296537" cy="21741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22"/>
          <p:cNvSpPr txBox="1"/>
          <p:nvPr>
            <p:ph idx="12" type="sldNum"/>
          </p:nvPr>
        </p:nvSpPr>
        <p:spPr>
          <a:xfrm>
            <a:off x="720001" y="6500393"/>
            <a:ext cx="319318" cy="217417"/>
          </a:xfrm>
          <a:prstGeom prst="rect">
            <a:avLst/>
          </a:prstGeom>
          <a:noFill/>
          <a:ln>
            <a:noFill/>
          </a:ln>
        </p:spPr>
        <p:txBody>
          <a:bodyPr anchorCtr="0" anchor="b"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de-DE"/>
              <a:t>‹#›</a:t>
            </a:fld>
            <a:endParaRPr/>
          </a:p>
        </p:txBody>
      </p:sp>
      <p:cxnSp>
        <p:nvCxnSpPr>
          <p:cNvPr id="209" name="Google Shape;209;p22"/>
          <p:cNvCxnSpPr/>
          <p:nvPr/>
        </p:nvCxnSpPr>
        <p:spPr>
          <a:xfrm>
            <a:off x="719999" y="1100617"/>
            <a:ext cx="11472001" cy="0"/>
          </a:xfrm>
          <a:prstGeom prst="straightConnector1">
            <a:avLst/>
          </a:prstGeom>
          <a:noFill/>
          <a:ln cap="flat" cmpd="sng" w="9525">
            <a:solidFill>
              <a:schemeClr val="dk1"/>
            </a:solidFill>
            <a:prstDash val="solid"/>
            <a:miter lim="800000"/>
            <a:headEnd len="sm" w="sm" type="none"/>
            <a:tailEnd len="sm" w="sm" type="none"/>
          </a:ln>
        </p:spPr>
      </p:cxnSp>
      <p:sp>
        <p:nvSpPr>
          <p:cNvPr id="210" name="Google Shape;210;p22"/>
          <p:cNvSpPr/>
          <p:nvPr>
            <p:ph idx="5" type="pic"/>
          </p:nvPr>
        </p:nvSpPr>
        <p:spPr>
          <a:xfrm>
            <a:off x="8964902" y="1674000"/>
            <a:ext cx="2507101" cy="2232000"/>
          </a:xfrm>
          <a:prstGeom prst="rect">
            <a:avLst/>
          </a:prstGeom>
          <a:solidFill>
            <a:schemeClr val="accent3"/>
          </a:solidFill>
          <a:ln>
            <a:noFill/>
          </a:ln>
        </p:spPr>
        <p:txBody>
          <a:bodyPr anchorCtr="0" anchor="t" bIns="0" lIns="0" spcFirstLastPara="1" rIns="0" wrap="square" tIns="0">
            <a:noAutofit/>
          </a:bodyPr>
          <a:lstStyle>
            <a:lvl1pPr lvl="0" marR="0" rtl="0" algn="l">
              <a:lnSpc>
                <a:spcPct val="100000"/>
              </a:lnSpc>
              <a:spcBef>
                <a:spcPts val="1200"/>
              </a:spcBef>
              <a:spcAft>
                <a:spcPts val="0"/>
              </a:spcAft>
              <a:buClr>
                <a:srgbClr val="AD007C"/>
              </a:buClr>
              <a:buSzPts val="1800"/>
              <a:buFont typeface="Noto Sans Symbols"/>
              <a:buNone/>
              <a:defRPr b="0" i="0" sz="18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2400"/>
              </a:spcBef>
              <a:spcAft>
                <a:spcPts val="0"/>
              </a:spcAft>
              <a:buClr>
                <a:srgbClr val="AD007C"/>
              </a:buClr>
              <a:buSzPts val="1800"/>
              <a:buFont typeface="Noto Sans Symbols"/>
              <a:buNone/>
              <a:defRPr b="0" i="0" sz="18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Inhalt + 2 Bilder + Infobox hoch">
  <p:cSld name="1/2 Inhalt + 2 Bilder + Infobox hoch">
    <p:spTree>
      <p:nvGrpSpPr>
        <p:cNvPr id="211" name="Shape 211"/>
        <p:cNvGrpSpPr/>
        <p:nvPr/>
      </p:nvGrpSpPr>
      <p:grpSpPr>
        <a:xfrm>
          <a:off x="0" y="0"/>
          <a:ext cx="0" cy="0"/>
          <a:chOff x="0" y="0"/>
          <a:chExt cx="0" cy="0"/>
        </a:xfrm>
      </p:grpSpPr>
      <p:sp>
        <p:nvSpPr>
          <p:cNvPr id="212" name="Google Shape;212;p23"/>
          <p:cNvSpPr txBox="1"/>
          <p:nvPr>
            <p:ph type="title"/>
          </p:nvPr>
        </p:nvSpPr>
        <p:spPr>
          <a:xfrm>
            <a:off x="719400" y="0"/>
            <a:ext cx="10753200" cy="10188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3" name="Google Shape;213;p23"/>
          <p:cNvSpPr txBox="1"/>
          <p:nvPr>
            <p:ph idx="1" type="body"/>
          </p:nvPr>
        </p:nvSpPr>
        <p:spPr>
          <a:xfrm>
            <a:off x="719998" y="1674000"/>
            <a:ext cx="5196001" cy="4644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SzPts val="1800"/>
              <a:buNone/>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4" name="Google Shape;214;p23"/>
          <p:cNvSpPr/>
          <p:nvPr>
            <p:ph idx="2" type="pic"/>
          </p:nvPr>
        </p:nvSpPr>
        <p:spPr>
          <a:xfrm>
            <a:off x="6277800" y="1674000"/>
            <a:ext cx="2507400" cy="2232000"/>
          </a:xfrm>
          <a:prstGeom prst="rect">
            <a:avLst/>
          </a:prstGeom>
          <a:solidFill>
            <a:schemeClr val="accent3"/>
          </a:solidFill>
          <a:ln>
            <a:noFill/>
          </a:ln>
        </p:spPr>
        <p:txBody>
          <a:bodyPr anchorCtr="0" anchor="t" bIns="0" lIns="0" spcFirstLastPara="1" rIns="0" wrap="square" tIns="0">
            <a:noAutofit/>
          </a:bodyPr>
          <a:lstStyle>
            <a:lvl1pPr lvl="0" marR="0" rtl="0" algn="l">
              <a:lnSpc>
                <a:spcPct val="100000"/>
              </a:lnSpc>
              <a:spcBef>
                <a:spcPts val="1200"/>
              </a:spcBef>
              <a:spcAft>
                <a:spcPts val="0"/>
              </a:spcAft>
              <a:buClr>
                <a:srgbClr val="AD007C"/>
              </a:buClr>
              <a:buSzPts val="1800"/>
              <a:buFont typeface="Noto Sans Symbols"/>
              <a:buNone/>
              <a:defRPr b="0" i="0" sz="18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2400"/>
              </a:spcBef>
              <a:spcAft>
                <a:spcPts val="0"/>
              </a:spcAft>
              <a:buClr>
                <a:srgbClr val="AD007C"/>
              </a:buClr>
              <a:buSzPts val="1800"/>
              <a:buFont typeface="Noto Sans Symbols"/>
              <a:buNone/>
              <a:defRPr b="0" i="0" sz="18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15" name="Google Shape;215;p23"/>
          <p:cNvSpPr txBox="1"/>
          <p:nvPr>
            <p:ph idx="3" type="subTitle"/>
          </p:nvPr>
        </p:nvSpPr>
        <p:spPr>
          <a:xfrm>
            <a:off x="719400" y="1181818"/>
            <a:ext cx="10753200" cy="366609"/>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000"/>
              <a:buNone/>
              <a:defRPr sz="2000">
                <a:solidFill>
                  <a:schemeClr val="dk2"/>
                </a:solidFill>
              </a:defRPr>
            </a:lvl1pPr>
            <a:lvl2pPr lvl="1" algn="ctr">
              <a:lnSpc>
                <a:spcPct val="100000"/>
              </a:lnSpc>
              <a:spcBef>
                <a:spcPts val="1200"/>
              </a:spcBef>
              <a:spcAft>
                <a:spcPts val="0"/>
              </a:spcAft>
              <a:buSzPts val="2000"/>
              <a:buNone/>
              <a:defRPr sz="2000"/>
            </a:lvl2pPr>
            <a:lvl3pPr lvl="2" algn="ctr">
              <a:lnSpc>
                <a:spcPct val="100000"/>
              </a:lnSpc>
              <a:spcBef>
                <a:spcPts val="600"/>
              </a:spcBef>
              <a:spcAft>
                <a:spcPts val="0"/>
              </a:spcAft>
              <a:buSzPts val="1800"/>
              <a:buNone/>
              <a:defRPr sz="1800"/>
            </a:lvl3pPr>
            <a:lvl4pPr lvl="3" algn="ctr">
              <a:lnSpc>
                <a:spcPct val="100000"/>
              </a:lnSpc>
              <a:spcBef>
                <a:spcPts val="400"/>
              </a:spcBef>
              <a:spcAft>
                <a:spcPts val="0"/>
              </a:spcAft>
              <a:buSzPts val="1600"/>
              <a:buNone/>
              <a:defRPr sz="1600"/>
            </a:lvl4pPr>
            <a:lvl5pPr lvl="4" algn="ctr">
              <a:lnSpc>
                <a:spcPct val="100000"/>
              </a:lnSpc>
              <a:spcBef>
                <a:spcPts val="24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16" name="Google Shape;216;p23"/>
          <p:cNvSpPr txBox="1"/>
          <p:nvPr>
            <p:ph idx="4" type="body"/>
          </p:nvPr>
        </p:nvSpPr>
        <p:spPr>
          <a:xfrm>
            <a:off x="8965200" y="1674000"/>
            <a:ext cx="2507400" cy="4644000"/>
          </a:xfrm>
          <a:prstGeom prst="rect">
            <a:avLst/>
          </a:prstGeom>
          <a:solidFill>
            <a:schemeClr val="dk2"/>
          </a:solidFill>
          <a:ln>
            <a:noFill/>
          </a:ln>
        </p:spPr>
        <p:txBody>
          <a:bodyPr anchorCtr="0" anchor="t" bIns="144000" lIns="144000" spcFirstLastPara="1" rIns="144000" wrap="square" tIns="144000">
            <a:noAutofit/>
          </a:bodyPr>
          <a:lstStyle>
            <a:lvl1pPr indent="-228600" lvl="0" marL="457200" algn="l">
              <a:lnSpc>
                <a:spcPct val="100000"/>
              </a:lnSpc>
              <a:spcBef>
                <a:spcPts val="1200"/>
              </a:spcBef>
              <a:spcAft>
                <a:spcPts val="0"/>
              </a:spcAft>
              <a:buSzPts val="1400"/>
              <a:buNone/>
              <a:defRPr sz="1400">
                <a:solidFill>
                  <a:schemeClr val="lt1"/>
                </a:solidFill>
              </a:defRPr>
            </a:lvl1pPr>
            <a:lvl2pPr indent="-342900" lvl="1" marL="914400" algn="l">
              <a:lnSpc>
                <a:spcPct val="100000"/>
              </a:lnSpc>
              <a:spcBef>
                <a:spcPts val="1200"/>
              </a:spcBef>
              <a:spcAft>
                <a:spcPts val="0"/>
              </a:spcAft>
              <a:buSzPts val="1800"/>
              <a:buChar char="▪"/>
              <a:defRPr>
                <a:solidFill>
                  <a:schemeClr val="lt1"/>
                </a:solidFill>
              </a:defRPr>
            </a:lvl2pPr>
            <a:lvl3pPr indent="-330200" lvl="2" marL="1371600" algn="l">
              <a:lnSpc>
                <a:spcPct val="100000"/>
              </a:lnSpc>
              <a:spcBef>
                <a:spcPts val="600"/>
              </a:spcBef>
              <a:spcAft>
                <a:spcPts val="0"/>
              </a:spcAft>
              <a:buSzPts val="1600"/>
              <a:buChar char="−"/>
              <a:defRPr>
                <a:solidFill>
                  <a:schemeClr val="lt1"/>
                </a:solidFill>
              </a:defRPr>
            </a:lvl3pPr>
            <a:lvl4pPr indent="-317500" lvl="3" marL="1828800" algn="l">
              <a:lnSpc>
                <a:spcPct val="100000"/>
              </a:lnSpc>
              <a:spcBef>
                <a:spcPts val="400"/>
              </a:spcBef>
              <a:spcAft>
                <a:spcPts val="0"/>
              </a:spcAft>
              <a:buSzPts val="1400"/>
              <a:buChar char="−"/>
              <a:defRPr>
                <a:solidFill>
                  <a:schemeClr val="lt1"/>
                </a:solidFill>
              </a:defRPr>
            </a:lvl4pPr>
            <a:lvl5pPr indent="-228600" lvl="4" marL="2286000" algn="l">
              <a:lnSpc>
                <a:spcPct val="100000"/>
              </a:lnSpc>
              <a:spcBef>
                <a:spcPts val="2400"/>
              </a:spcBef>
              <a:spcAft>
                <a:spcPts val="0"/>
              </a:spcAft>
              <a:buSzPts val="1800"/>
              <a:buNone/>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7" name="Google Shape;217;p23"/>
          <p:cNvSpPr/>
          <p:nvPr>
            <p:ph idx="5" type="pic"/>
          </p:nvPr>
        </p:nvSpPr>
        <p:spPr>
          <a:xfrm>
            <a:off x="6277800" y="4086000"/>
            <a:ext cx="2507400" cy="2232000"/>
          </a:xfrm>
          <a:prstGeom prst="rect">
            <a:avLst/>
          </a:prstGeom>
          <a:solidFill>
            <a:schemeClr val="accent3"/>
          </a:solidFill>
          <a:ln>
            <a:noFill/>
          </a:ln>
        </p:spPr>
        <p:txBody>
          <a:bodyPr anchorCtr="0" anchor="t" bIns="0" lIns="0" spcFirstLastPara="1" rIns="0" wrap="square" tIns="0">
            <a:noAutofit/>
          </a:bodyPr>
          <a:lstStyle>
            <a:lvl1pPr lvl="0" marR="0" rtl="0" algn="l">
              <a:lnSpc>
                <a:spcPct val="100000"/>
              </a:lnSpc>
              <a:spcBef>
                <a:spcPts val="1200"/>
              </a:spcBef>
              <a:spcAft>
                <a:spcPts val="0"/>
              </a:spcAft>
              <a:buClr>
                <a:srgbClr val="AD007C"/>
              </a:buClr>
              <a:buSzPts val="1800"/>
              <a:buFont typeface="Noto Sans Symbols"/>
              <a:buNone/>
              <a:defRPr b="0" i="0" sz="18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2400"/>
              </a:spcBef>
              <a:spcAft>
                <a:spcPts val="0"/>
              </a:spcAft>
              <a:buClr>
                <a:srgbClr val="AD007C"/>
              </a:buClr>
              <a:buSzPts val="1800"/>
              <a:buFont typeface="Noto Sans Symbols"/>
              <a:buNone/>
              <a:defRPr b="0" i="0" sz="18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18" name="Google Shape;218;p23"/>
          <p:cNvSpPr txBox="1"/>
          <p:nvPr>
            <p:ph idx="10" type="dt"/>
          </p:nvPr>
        </p:nvSpPr>
        <p:spPr>
          <a:xfrm>
            <a:off x="1005443" y="6500393"/>
            <a:ext cx="806400" cy="21741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 name="Google Shape;219;p23"/>
          <p:cNvSpPr txBox="1"/>
          <p:nvPr>
            <p:ph idx="11" type="ftr"/>
          </p:nvPr>
        </p:nvSpPr>
        <p:spPr>
          <a:xfrm>
            <a:off x="1785866" y="6500393"/>
            <a:ext cx="7296537" cy="21741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23"/>
          <p:cNvSpPr txBox="1"/>
          <p:nvPr>
            <p:ph idx="12" type="sldNum"/>
          </p:nvPr>
        </p:nvSpPr>
        <p:spPr>
          <a:xfrm>
            <a:off x="720001" y="6500393"/>
            <a:ext cx="319318" cy="217417"/>
          </a:xfrm>
          <a:prstGeom prst="rect">
            <a:avLst/>
          </a:prstGeom>
          <a:noFill/>
          <a:ln>
            <a:noFill/>
          </a:ln>
        </p:spPr>
        <p:txBody>
          <a:bodyPr anchorCtr="0" anchor="b"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de-DE"/>
              <a:t>‹#›</a:t>
            </a:fld>
            <a:endParaRPr/>
          </a:p>
        </p:txBody>
      </p:sp>
      <p:cxnSp>
        <p:nvCxnSpPr>
          <p:cNvPr id="221" name="Google Shape;221;p23"/>
          <p:cNvCxnSpPr/>
          <p:nvPr/>
        </p:nvCxnSpPr>
        <p:spPr>
          <a:xfrm>
            <a:off x="719999" y="1100617"/>
            <a:ext cx="11472001"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Inhalt + 2 Bilder + Infobox quer">
  <p:cSld name="1/2 Inhalt + 2 Bilder + Infobox quer">
    <p:spTree>
      <p:nvGrpSpPr>
        <p:cNvPr id="222" name="Shape 222"/>
        <p:cNvGrpSpPr/>
        <p:nvPr/>
      </p:nvGrpSpPr>
      <p:grpSpPr>
        <a:xfrm>
          <a:off x="0" y="0"/>
          <a:ext cx="0" cy="0"/>
          <a:chOff x="0" y="0"/>
          <a:chExt cx="0" cy="0"/>
        </a:xfrm>
      </p:grpSpPr>
      <p:sp>
        <p:nvSpPr>
          <p:cNvPr id="223" name="Google Shape;223;p24"/>
          <p:cNvSpPr txBox="1"/>
          <p:nvPr>
            <p:ph type="title"/>
          </p:nvPr>
        </p:nvSpPr>
        <p:spPr>
          <a:xfrm>
            <a:off x="719400" y="0"/>
            <a:ext cx="10753200" cy="10188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4" name="Google Shape;224;p24"/>
          <p:cNvSpPr txBox="1"/>
          <p:nvPr>
            <p:ph idx="1" type="body"/>
          </p:nvPr>
        </p:nvSpPr>
        <p:spPr>
          <a:xfrm>
            <a:off x="719998" y="1674000"/>
            <a:ext cx="5196001" cy="4644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SzPts val="1800"/>
              <a:buNone/>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5" name="Google Shape;225;p24"/>
          <p:cNvSpPr/>
          <p:nvPr>
            <p:ph idx="2" type="pic"/>
          </p:nvPr>
        </p:nvSpPr>
        <p:spPr>
          <a:xfrm>
            <a:off x="6277800" y="1674000"/>
            <a:ext cx="2507400" cy="2232000"/>
          </a:xfrm>
          <a:prstGeom prst="rect">
            <a:avLst/>
          </a:prstGeom>
          <a:solidFill>
            <a:schemeClr val="accent3"/>
          </a:solidFill>
          <a:ln>
            <a:noFill/>
          </a:ln>
        </p:spPr>
        <p:txBody>
          <a:bodyPr anchorCtr="0" anchor="t" bIns="0" lIns="0" spcFirstLastPara="1" rIns="0" wrap="square" tIns="0">
            <a:noAutofit/>
          </a:bodyPr>
          <a:lstStyle>
            <a:lvl1pPr lvl="0" marR="0" rtl="0" algn="l">
              <a:lnSpc>
                <a:spcPct val="100000"/>
              </a:lnSpc>
              <a:spcBef>
                <a:spcPts val="1200"/>
              </a:spcBef>
              <a:spcAft>
                <a:spcPts val="0"/>
              </a:spcAft>
              <a:buClr>
                <a:srgbClr val="AD007C"/>
              </a:buClr>
              <a:buSzPts val="1800"/>
              <a:buFont typeface="Noto Sans Symbols"/>
              <a:buNone/>
              <a:defRPr b="0" i="0" sz="18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2400"/>
              </a:spcBef>
              <a:spcAft>
                <a:spcPts val="0"/>
              </a:spcAft>
              <a:buClr>
                <a:srgbClr val="AD007C"/>
              </a:buClr>
              <a:buSzPts val="1800"/>
              <a:buFont typeface="Noto Sans Symbols"/>
              <a:buNone/>
              <a:defRPr b="0" i="0" sz="18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26" name="Google Shape;226;p24"/>
          <p:cNvSpPr txBox="1"/>
          <p:nvPr>
            <p:ph idx="3" type="subTitle"/>
          </p:nvPr>
        </p:nvSpPr>
        <p:spPr>
          <a:xfrm>
            <a:off x="719400" y="1181818"/>
            <a:ext cx="10753200" cy="366609"/>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000"/>
              <a:buNone/>
              <a:defRPr sz="2000">
                <a:solidFill>
                  <a:schemeClr val="dk2"/>
                </a:solidFill>
              </a:defRPr>
            </a:lvl1pPr>
            <a:lvl2pPr lvl="1" algn="ctr">
              <a:lnSpc>
                <a:spcPct val="100000"/>
              </a:lnSpc>
              <a:spcBef>
                <a:spcPts val="1200"/>
              </a:spcBef>
              <a:spcAft>
                <a:spcPts val="0"/>
              </a:spcAft>
              <a:buSzPts val="2000"/>
              <a:buNone/>
              <a:defRPr sz="2000"/>
            </a:lvl2pPr>
            <a:lvl3pPr lvl="2" algn="ctr">
              <a:lnSpc>
                <a:spcPct val="100000"/>
              </a:lnSpc>
              <a:spcBef>
                <a:spcPts val="600"/>
              </a:spcBef>
              <a:spcAft>
                <a:spcPts val="0"/>
              </a:spcAft>
              <a:buSzPts val="1800"/>
              <a:buNone/>
              <a:defRPr sz="1800"/>
            </a:lvl3pPr>
            <a:lvl4pPr lvl="3" algn="ctr">
              <a:lnSpc>
                <a:spcPct val="100000"/>
              </a:lnSpc>
              <a:spcBef>
                <a:spcPts val="400"/>
              </a:spcBef>
              <a:spcAft>
                <a:spcPts val="0"/>
              </a:spcAft>
              <a:buSzPts val="1600"/>
              <a:buNone/>
              <a:defRPr sz="1600"/>
            </a:lvl4pPr>
            <a:lvl5pPr lvl="4" algn="ctr">
              <a:lnSpc>
                <a:spcPct val="100000"/>
              </a:lnSpc>
              <a:spcBef>
                <a:spcPts val="24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7" name="Google Shape;227;p24"/>
          <p:cNvSpPr txBox="1"/>
          <p:nvPr>
            <p:ph idx="4" type="body"/>
          </p:nvPr>
        </p:nvSpPr>
        <p:spPr>
          <a:xfrm>
            <a:off x="6277800" y="4086000"/>
            <a:ext cx="5194800" cy="2232000"/>
          </a:xfrm>
          <a:prstGeom prst="rect">
            <a:avLst/>
          </a:prstGeom>
          <a:solidFill>
            <a:schemeClr val="dk2"/>
          </a:solidFill>
          <a:ln>
            <a:noFill/>
          </a:ln>
        </p:spPr>
        <p:txBody>
          <a:bodyPr anchorCtr="0" anchor="t" bIns="144000" lIns="144000" spcFirstLastPara="1" rIns="144000" wrap="square" tIns="144000">
            <a:noAutofit/>
          </a:bodyPr>
          <a:lstStyle>
            <a:lvl1pPr indent="-228600" lvl="0" marL="457200" algn="l">
              <a:lnSpc>
                <a:spcPct val="100000"/>
              </a:lnSpc>
              <a:spcBef>
                <a:spcPts val="1200"/>
              </a:spcBef>
              <a:spcAft>
                <a:spcPts val="0"/>
              </a:spcAft>
              <a:buSzPts val="1400"/>
              <a:buNone/>
              <a:defRPr sz="1400">
                <a:solidFill>
                  <a:schemeClr val="lt1"/>
                </a:solidFill>
              </a:defRPr>
            </a:lvl1pPr>
            <a:lvl2pPr indent="-342900" lvl="1" marL="914400" algn="l">
              <a:lnSpc>
                <a:spcPct val="100000"/>
              </a:lnSpc>
              <a:spcBef>
                <a:spcPts val="1200"/>
              </a:spcBef>
              <a:spcAft>
                <a:spcPts val="0"/>
              </a:spcAft>
              <a:buSzPts val="1800"/>
              <a:buChar char="▪"/>
              <a:defRPr>
                <a:solidFill>
                  <a:schemeClr val="lt1"/>
                </a:solidFill>
              </a:defRPr>
            </a:lvl2pPr>
            <a:lvl3pPr indent="-330200" lvl="2" marL="1371600" algn="l">
              <a:lnSpc>
                <a:spcPct val="100000"/>
              </a:lnSpc>
              <a:spcBef>
                <a:spcPts val="600"/>
              </a:spcBef>
              <a:spcAft>
                <a:spcPts val="0"/>
              </a:spcAft>
              <a:buSzPts val="1600"/>
              <a:buChar char="−"/>
              <a:defRPr>
                <a:solidFill>
                  <a:schemeClr val="lt1"/>
                </a:solidFill>
              </a:defRPr>
            </a:lvl3pPr>
            <a:lvl4pPr indent="-317500" lvl="3" marL="1828800" algn="l">
              <a:lnSpc>
                <a:spcPct val="100000"/>
              </a:lnSpc>
              <a:spcBef>
                <a:spcPts val="400"/>
              </a:spcBef>
              <a:spcAft>
                <a:spcPts val="0"/>
              </a:spcAft>
              <a:buSzPts val="1400"/>
              <a:buChar char="−"/>
              <a:defRPr>
                <a:solidFill>
                  <a:schemeClr val="lt1"/>
                </a:solidFill>
              </a:defRPr>
            </a:lvl4pPr>
            <a:lvl5pPr indent="-228600" lvl="4" marL="2286000" algn="l">
              <a:lnSpc>
                <a:spcPct val="100000"/>
              </a:lnSpc>
              <a:spcBef>
                <a:spcPts val="2400"/>
              </a:spcBef>
              <a:spcAft>
                <a:spcPts val="0"/>
              </a:spcAft>
              <a:buSzPts val="1800"/>
              <a:buNone/>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8" name="Google Shape;228;p24"/>
          <p:cNvSpPr/>
          <p:nvPr>
            <p:ph idx="5" type="pic"/>
          </p:nvPr>
        </p:nvSpPr>
        <p:spPr>
          <a:xfrm>
            <a:off x="8965200" y="1674000"/>
            <a:ext cx="2507400" cy="2232000"/>
          </a:xfrm>
          <a:prstGeom prst="rect">
            <a:avLst/>
          </a:prstGeom>
          <a:solidFill>
            <a:schemeClr val="accent3"/>
          </a:solidFill>
          <a:ln>
            <a:noFill/>
          </a:ln>
        </p:spPr>
        <p:txBody>
          <a:bodyPr anchorCtr="0" anchor="t" bIns="0" lIns="0" spcFirstLastPara="1" rIns="0" wrap="square" tIns="0">
            <a:noAutofit/>
          </a:bodyPr>
          <a:lstStyle>
            <a:lvl1pPr lvl="0" marR="0" rtl="0" algn="l">
              <a:lnSpc>
                <a:spcPct val="100000"/>
              </a:lnSpc>
              <a:spcBef>
                <a:spcPts val="1200"/>
              </a:spcBef>
              <a:spcAft>
                <a:spcPts val="0"/>
              </a:spcAft>
              <a:buClr>
                <a:srgbClr val="AD007C"/>
              </a:buClr>
              <a:buSzPts val="1800"/>
              <a:buFont typeface="Noto Sans Symbols"/>
              <a:buNone/>
              <a:defRPr b="0" i="0" sz="18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2400"/>
              </a:spcBef>
              <a:spcAft>
                <a:spcPts val="0"/>
              </a:spcAft>
              <a:buClr>
                <a:srgbClr val="AD007C"/>
              </a:buClr>
              <a:buSzPts val="1800"/>
              <a:buFont typeface="Noto Sans Symbols"/>
              <a:buNone/>
              <a:defRPr b="0" i="0" sz="18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29" name="Google Shape;229;p24"/>
          <p:cNvSpPr txBox="1"/>
          <p:nvPr>
            <p:ph idx="10" type="dt"/>
          </p:nvPr>
        </p:nvSpPr>
        <p:spPr>
          <a:xfrm>
            <a:off x="1005443" y="6500393"/>
            <a:ext cx="806400" cy="21741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0" name="Google Shape;230;p24"/>
          <p:cNvSpPr txBox="1"/>
          <p:nvPr>
            <p:ph idx="11" type="ftr"/>
          </p:nvPr>
        </p:nvSpPr>
        <p:spPr>
          <a:xfrm>
            <a:off x="1785866" y="6500393"/>
            <a:ext cx="7296537" cy="21741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1" name="Google Shape;231;p24"/>
          <p:cNvSpPr txBox="1"/>
          <p:nvPr>
            <p:ph idx="12" type="sldNum"/>
          </p:nvPr>
        </p:nvSpPr>
        <p:spPr>
          <a:xfrm>
            <a:off x="720001" y="6500393"/>
            <a:ext cx="319318" cy="217417"/>
          </a:xfrm>
          <a:prstGeom prst="rect">
            <a:avLst/>
          </a:prstGeom>
          <a:noFill/>
          <a:ln>
            <a:noFill/>
          </a:ln>
        </p:spPr>
        <p:txBody>
          <a:bodyPr anchorCtr="0" anchor="b"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de-DE"/>
              <a:t>‹#›</a:t>
            </a:fld>
            <a:endParaRPr/>
          </a:p>
        </p:txBody>
      </p:sp>
      <p:cxnSp>
        <p:nvCxnSpPr>
          <p:cNvPr id="232" name="Google Shape;232;p24"/>
          <p:cNvCxnSpPr/>
          <p:nvPr/>
        </p:nvCxnSpPr>
        <p:spPr>
          <a:xfrm>
            <a:off x="719999" y="1100617"/>
            <a:ext cx="11472001"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oßes Bild mit Infobox">
  <p:cSld name="großes Bild mit Infobox">
    <p:spTree>
      <p:nvGrpSpPr>
        <p:cNvPr id="233" name="Shape 233"/>
        <p:cNvGrpSpPr/>
        <p:nvPr/>
      </p:nvGrpSpPr>
      <p:grpSpPr>
        <a:xfrm>
          <a:off x="0" y="0"/>
          <a:ext cx="0" cy="0"/>
          <a:chOff x="0" y="0"/>
          <a:chExt cx="0" cy="0"/>
        </a:xfrm>
      </p:grpSpPr>
      <p:sp>
        <p:nvSpPr>
          <p:cNvPr id="234" name="Google Shape;234;p25"/>
          <p:cNvSpPr/>
          <p:nvPr>
            <p:ph idx="2" type="pic"/>
          </p:nvPr>
        </p:nvSpPr>
        <p:spPr>
          <a:xfrm>
            <a:off x="718801" y="1673999"/>
            <a:ext cx="10753199" cy="4642571"/>
          </a:xfrm>
          <a:prstGeom prst="rect">
            <a:avLst/>
          </a:prstGeom>
          <a:solidFill>
            <a:schemeClr val="accent3"/>
          </a:solidFill>
          <a:ln>
            <a:noFill/>
          </a:ln>
        </p:spPr>
        <p:txBody>
          <a:bodyPr anchorCtr="0" anchor="t" bIns="0" lIns="0" spcFirstLastPara="1" rIns="0" wrap="square" tIns="0">
            <a:noAutofit/>
          </a:bodyPr>
          <a:lstStyle>
            <a:lvl1pPr lvl="0" marR="0" rtl="0" algn="l">
              <a:lnSpc>
                <a:spcPct val="100000"/>
              </a:lnSpc>
              <a:spcBef>
                <a:spcPts val="1200"/>
              </a:spcBef>
              <a:spcAft>
                <a:spcPts val="0"/>
              </a:spcAft>
              <a:buClr>
                <a:srgbClr val="AD007C"/>
              </a:buClr>
              <a:buSzPts val="1500"/>
              <a:buFont typeface="Noto Sans Symbols"/>
              <a:buNone/>
              <a:defRPr b="0" i="0" sz="15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2400"/>
              </a:spcBef>
              <a:spcAft>
                <a:spcPts val="0"/>
              </a:spcAft>
              <a:buClr>
                <a:srgbClr val="AD007C"/>
              </a:buClr>
              <a:buSzPts val="1800"/>
              <a:buFont typeface="Noto Sans Symbols"/>
              <a:buNone/>
              <a:defRPr b="0" i="0" sz="18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35" name="Google Shape;235;p25"/>
          <p:cNvSpPr txBox="1"/>
          <p:nvPr>
            <p:ph type="title"/>
          </p:nvPr>
        </p:nvSpPr>
        <p:spPr>
          <a:xfrm>
            <a:off x="719400" y="0"/>
            <a:ext cx="10753200" cy="1017917"/>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6" name="Google Shape;236;p25"/>
          <p:cNvSpPr txBox="1"/>
          <p:nvPr>
            <p:ph idx="10" type="dt"/>
          </p:nvPr>
        </p:nvSpPr>
        <p:spPr>
          <a:xfrm>
            <a:off x="1005443" y="6500393"/>
            <a:ext cx="806400" cy="21741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7" name="Google Shape;237;p25"/>
          <p:cNvSpPr txBox="1"/>
          <p:nvPr>
            <p:ph idx="11" type="ftr"/>
          </p:nvPr>
        </p:nvSpPr>
        <p:spPr>
          <a:xfrm>
            <a:off x="1785866" y="6500393"/>
            <a:ext cx="7296537" cy="21741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8" name="Google Shape;238;p25"/>
          <p:cNvSpPr txBox="1"/>
          <p:nvPr>
            <p:ph idx="12" type="sldNum"/>
          </p:nvPr>
        </p:nvSpPr>
        <p:spPr>
          <a:xfrm>
            <a:off x="720001" y="6500393"/>
            <a:ext cx="319318" cy="217417"/>
          </a:xfrm>
          <a:prstGeom prst="rect">
            <a:avLst/>
          </a:prstGeom>
          <a:noFill/>
          <a:ln>
            <a:noFill/>
          </a:ln>
        </p:spPr>
        <p:txBody>
          <a:bodyPr anchorCtr="0" anchor="b"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de-DE"/>
              <a:t>‹#›</a:t>
            </a:fld>
            <a:endParaRPr/>
          </a:p>
        </p:txBody>
      </p:sp>
      <p:sp>
        <p:nvSpPr>
          <p:cNvPr id="239" name="Google Shape;239;p25"/>
          <p:cNvSpPr txBox="1"/>
          <p:nvPr>
            <p:ph idx="1" type="body"/>
          </p:nvPr>
        </p:nvSpPr>
        <p:spPr>
          <a:xfrm>
            <a:off x="7995554" y="1673999"/>
            <a:ext cx="2760453" cy="3312069"/>
          </a:xfrm>
          <a:prstGeom prst="rect">
            <a:avLst/>
          </a:prstGeom>
          <a:solidFill>
            <a:schemeClr val="dk2">
              <a:alpha val="89803"/>
            </a:schemeClr>
          </a:solidFill>
          <a:ln>
            <a:noFill/>
          </a:ln>
        </p:spPr>
        <p:txBody>
          <a:bodyPr anchorCtr="0" anchor="t" bIns="144000" lIns="144000" spcFirstLastPara="1" rIns="144000" wrap="square" tIns="144000">
            <a:noAutofit/>
          </a:bodyPr>
          <a:lstStyle>
            <a:lvl1pPr indent="-228600" lvl="0" marL="457200" algn="l">
              <a:lnSpc>
                <a:spcPct val="100000"/>
              </a:lnSpc>
              <a:spcBef>
                <a:spcPts val="1200"/>
              </a:spcBef>
              <a:spcAft>
                <a:spcPts val="0"/>
              </a:spcAft>
              <a:buSzPts val="1400"/>
              <a:buNone/>
              <a:defRPr sz="1400">
                <a:solidFill>
                  <a:schemeClr val="lt1"/>
                </a:solidFill>
              </a:defRPr>
            </a:lvl1pPr>
            <a:lvl2pPr indent="-317500" lvl="1" marL="914400" algn="l">
              <a:lnSpc>
                <a:spcPct val="100000"/>
              </a:lnSpc>
              <a:spcBef>
                <a:spcPts val="600"/>
              </a:spcBef>
              <a:spcAft>
                <a:spcPts val="0"/>
              </a:spcAft>
              <a:buClr>
                <a:schemeClr val="lt1"/>
              </a:buClr>
              <a:buSzPts val="1400"/>
              <a:buChar char="▪"/>
              <a:defRPr sz="1400">
                <a:solidFill>
                  <a:schemeClr val="lt1"/>
                </a:solidFill>
              </a:defRPr>
            </a:lvl2pPr>
            <a:lvl3pPr indent="-228600" lvl="2" marL="1371600" algn="l">
              <a:lnSpc>
                <a:spcPct val="100000"/>
              </a:lnSpc>
              <a:spcBef>
                <a:spcPts val="600"/>
              </a:spcBef>
              <a:spcAft>
                <a:spcPts val="0"/>
              </a:spcAft>
              <a:buClr>
                <a:schemeClr val="lt1"/>
              </a:buClr>
              <a:buSzPts val="1000"/>
              <a:buNone/>
              <a:defRPr sz="1000">
                <a:solidFill>
                  <a:schemeClr val="lt1"/>
                </a:solidFill>
              </a:defRPr>
            </a:lvl3pPr>
            <a:lvl4pPr indent="-317500" lvl="3" marL="1828800" algn="l">
              <a:lnSpc>
                <a:spcPct val="100000"/>
              </a:lnSpc>
              <a:spcBef>
                <a:spcPts val="400"/>
              </a:spcBef>
              <a:spcAft>
                <a:spcPts val="0"/>
              </a:spcAft>
              <a:buSzPts val="1400"/>
              <a:buChar char="−"/>
              <a:defRPr sz="1400">
                <a:solidFill>
                  <a:schemeClr val="lt1"/>
                </a:solidFill>
              </a:defRPr>
            </a:lvl4pPr>
            <a:lvl5pPr indent="-228600" lvl="4" marL="2286000" algn="l">
              <a:lnSpc>
                <a:spcPct val="100000"/>
              </a:lnSpc>
              <a:spcBef>
                <a:spcPts val="2400"/>
              </a:spcBef>
              <a:spcAft>
                <a:spcPts val="0"/>
              </a:spcAft>
              <a:buSzPts val="1400"/>
              <a:buNone/>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0" name="Google Shape;240;p25"/>
          <p:cNvSpPr txBox="1"/>
          <p:nvPr>
            <p:ph idx="3" type="subTitle"/>
          </p:nvPr>
        </p:nvSpPr>
        <p:spPr>
          <a:xfrm>
            <a:off x="719400" y="1181818"/>
            <a:ext cx="10753200" cy="366609"/>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000"/>
              <a:buNone/>
              <a:defRPr sz="2000">
                <a:solidFill>
                  <a:schemeClr val="dk2"/>
                </a:solidFill>
              </a:defRPr>
            </a:lvl1pPr>
            <a:lvl2pPr lvl="1" algn="ctr">
              <a:lnSpc>
                <a:spcPct val="100000"/>
              </a:lnSpc>
              <a:spcBef>
                <a:spcPts val="1200"/>
              </a:spcBef>
              <a:spcAft>
                <a:spcPts val="0"/>
              </a:spcAft>
              <a:buSzPts val="2000"/>
              <a:buNone/>
              <a:defRPr sz="2000"/>
            </a:lvl2pPr>
            <a:lvl3pPr lvl="2" algn="ctr">
              <a:lnSpc>
                <a:spcPct val="100000"/>
              </a:lnSpc>
              <a:spcBef>
                <a:spcPts val="600"/>
              </a:spcBef>
              <a:spcAft>
                <a:spcPts val="0"/>
              </a:spcAft>
              <a:buSzPts val="1800"/>
              <a:buNone/>
              <a:defRPr sz="1800"/>
            </a:lvl3pPr>
            <a:lvl4pPr lvl="3" algn="ctr">
              <a:lnSpc>
                <a:spcPct val="100000"/>
              </a:lnSpc>
              <a:spcBef>
                <a:spcPts val="400"/>
              </a:spcBef>
              <a:spcAft>
                <a:spcPts val="0"/>
              </a:spcAft>
              <a:buSzPts val="1600"/>
              <a:buNone/>
              <a:defRPr sz="1600"/>
            </a:lvl4pPr>
            <a:lvl5pPr lvl="4" algn="ctr">
              <a:lnSpc>
                <a:spcPct val="100000"/>
              </a:lnSpc>
              <a:spcBef>
                <a:spcPts val="24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cxnSp>
        <p:nvCxnSpPr>
          <p:cNvPr id="241" name="Google Shape;241;p25"/>
          <p:cNvCxnSpPr/>
          <p:nvPr/>
        </p:nvCxnSpPr>
        <p:spPr>
          <a:xfrm>
            <a:off x="719999" y="1100617"/>
            <a:ext cx="11472001"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oßes Bild">
  <p:cSld name="großes Bild">
    <p:spTree>
      <p:nvGrpSpPr>
        <p:cNvPr id="242" name="Shape 242"/>
        <p:cNvGrpSpPr/>
        <p:nvPr/>
      </p:nvGrpSpPr>
      <p:grpSpPr>
        <a:xfrm>
          <a:off x="0" y="0"/>
          <a:ext cx="0" cy="0"/>
          <a:chOff x="0" y="0"/>
          <a:chExt cx="0" cy="0"/>
        </a:xfrm>
      </p:grpSpPr>
      <p:sp>
        <p:nvSpPr>
          <p:cNvPr id="243" name="Google Shape;243;p26"/>
          <p:cNvSpPr/>
          <p:nvPr>
            <p:ph idx="2" type="pic"/>
          </p:nvPr>
        </p:nvSpPr>
        <p:spPr>
          <a:xfrm>
            <a:off x="718801" y="1673999"/>
            <a:ext cx="10753199" cy="4642571"/>
          </a:xfrm>
          <a:prstGeom prst="rect">
            <a:avLst/>
          </a:prstGeom>
          <a:solidFill>
            <a:schemeClr val="accent3"/>
          </a:solidFill>
          <a:ln>
            <a:noFill/>
          </a:ln>
        </p:spPr>
        <p:txBody>
          <a:bodyPr anchorCtr="0" anchor="t" bIns="0" lIns="0" spcFirstLastPara="1" rIns="0" wrap="square" tIns="0">
            <a:noAutofit/>
          </a:bodyPr>
          <a:lstStyle>
            <a:lvl1pPr lvl="0" marR="0" rtl="0" algn="l">
              <a:lnSpc>
                <a:spcPct val="100000"/>
              </a:lnSpc>
              <a:spcBef>
                <a:spcPts val="1200"/>
              </a:spcBef>
              <a:spcAft>
                <a:spcPts val="0"/>
              </a:spcAft>
              <a:buClr>
                <a:srgbClr val="AD007C"/>
              </a:buClr>
              <a:buSzPts val="1500"/>
              <a:buFont typeface="Noto Sans Symbols"/>
              <a:buNone/>
              <a:defRPr b="0" i="0" sz="15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2400"/>
              </a:spcBef>
              <a:spcAft>
                <a:spcPts val="0"/>
              </a:spcAft>
              <a:buClr>
                <a:srgbClr val="AD007C"/>
              </a:buClr>
              <a:buSzPts val="1800"/>
              <a:buFont typeface="Noto Sans Symbols"/>
              <a:buNone/>
              <a:defRPr b="0" i="0" sz="18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44" name="Google Shape;244;p26"/>
          <p:cNvSpPr txBox="1"/>
          <p:nvPr>
            <p:ph type="title"/>
          </p:nvPr>
        </p:nvSpPr>
        <p:spPr>
          <a:xfrm>
            <a:off x="719400" y="0"/>
            <a:ext cx="10753200" cy="1017917"/>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5" name="Google Shape;245;p26"/>
          <p:cNvSpPr txBox="1"/>
          <p:nvPr>
            <p:ph idx="10" type="dt"/>
          </p:nvPr>
        </p:nvSpPr>
        <p:spPr>
          <a:xfrm>
            <a:off x="1005443" y="6500393"/>
            <a:ext cx="806400" cy="21741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6" name="Google Shape;246;p26"/>
          <p:cNvSpPr txBox="1"/>
          <p:nvPr>
            <p:ph idx="11" type="ftr"/>
          </p:nvPr>
        </p:nvSpPr>
        <p:spPr>
          <a:xfrm>
            <a:off x="1785866" y="6500393"/>
            <a:ext cx="7296537" cy="21741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7" name="Google Shape;247;p26"/>
          <p:cNvSpPr txBox="1"/>
          <p:nvPr>
            <p:ph idx="12" type="sldNum"/>
          </p:nvPr>
        </p:nvSpPr>
        <p:spPr>
          <a:xfrm>
            <a:off x="720001" y="6500393"/>
            <a:ext cx="319318" cy="217417"/>
          </a:xfrm>
          <a:prstGeom prst="rect">
            <a:avLst/>
          </a:prstGeom>
          <a:noFill/>
          <a:ln>
            <a:noFill/>
          </a:ln>
        </p:spPr>
        <p:txBody>
          <a:bodyPr anchorCtr="0" anchor="b"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de-DE"/>
              <a:t>‹#›</a:t>
            </a:fld>
            <a:endParaRPr/>
          </a:p>
        </p:txBody>
      </p:sp>
      <p:sp>
        <p:nvSpPr>
          <p:cNvPr id="248" name="Google Shape;248;p26"/>
          <p:cNvSpPr txBox="1"/>
          <p:nvPr>
            <p:ph idx="1" type="subTitle"/>
          </p:nvPr>
        </p:nvSpPr>
        <p:spPr>
          <a:xfrm>
            <a:off x="719400" y="1181818"/>
            <a:ext cx="10753200" cy="366609"/>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000"/>
              <a:buNone/>
              <a:defRPr sz="2000">
                <a:solidFill>
                  <a:schemeClr val="dk2"/>
                </a:solidFill>
              </a:defRPr>
            </a:lvl1pPr>
            <a:lvl2pPr lvl="1" algn="ctr">
              <a:lnSpc>
                <a:spcPct val="100000"/>
              </a:lnSpc>
              <a:spcBef>
                <a:spcPts val="1200"/>
              </a:spcBef>
              <a:spcAft>
                <a:spcPts val="0"/>
              </a:spcAft>
              <a:buSzPts val="2000"/>
              <a:buNone/>
              <a:defRPr sz="2000"/>
            </a:lvl2pPr>
            <a:lvl3pPr lvl="2" algn="ctr">
              <a:lnSpc>
                <a:spcPct val="100000"/>
              </a:lnSpc>
              <a:spcBef>
                <a:spcPts val="600"/>
              </a:spcBef>
              <a:spcAft>
                <a:spcPts val="0"/>
              </a:spcAft>
              <a:buSzPts val="1800"/>
              <a:buNone/>
              <a:defRPr sz="1800"/>
            </a:lvl3pPr>
            <a:lvl4pPr lvl="3" algn="ctr">
              <a:lnSpc>
                <a:spcPct val="100000"/>
              </a:lnSpc>
              <a:spcBef>
                <a:spcPts val="400"/>
              </a:spcBef>
              <a:spcAft>
                <a:spcPts val="0"/>
              </a:spcAft>
              <a:buSzPts val="1600"/>
              <a:buNone/>
              <a:defRPr sz="1600"/>
            </a:lvl4pPr>
            <a:lvl5pPr lvl="4" algn="ctr">
              <a:lnSpc>
                <a:spcPct val="100000"/>
              </a:lnSpc>
              <a:spcBef>
                <a:spcPts val="24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cxnSp>
        <p:nvCxnSpPr>
          <p:cNvPr id="249" name="Google Shape;249;p26"/>
          <p:cNvCxnSpPr/>
          <p:nvPr/>
        </p:nvCxnSpPr>
        <p:spPr>
          <a:xfrm>
            <a:off x="719999" y="1100617"/>
            <a:ext cx="11472001"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Bilder und 1 Infobox">
  <p:cSld name="5 Bilder und 1 Infobox">
    <p:spTree>
      <p:nvGrpSpPr>
        <p:cNvPr id="250" name="Shape 250"/>
        <p:cNvGrpSpPr/>
        <p:nvPr/>
      </p:nvGrpSpPr>
      <p:grpSpPr>
        <a:xfrm>
          <a:off x="0" y="0"/>
          <a:ext cx="0" cy="0"/>
          <a:chOff x="0" y="0"/>
          <a:chExt cx="0" cy="0"/>
        </a:xfrm>
      </p:grpSpPr>
      <p:sp>
        <p:nvSpPr>
          <p:cNvPr id="251" name="Google Shape;251;p27"/>
          <p:cNvSpPr/>
          <p:nvPr>
            <p:ph idx="2" type="pic"/>
          </p:nvPr>
        </p:nvSpPr>
        <p:spPr>
          <a:xfrm>
            <a:off x="719999" y="1673999"/>
            <a:ext cx="2552999" cy="2231291"/>
          </a:xfrm>
          <a:prstGeom prst="rect">
            <a:avLst/>
          </a:prstGeom>
          <a:solidFill>
            <a:schemeClr val="accent3"/>
          </a:solidFill>
          <a:ln>
            <a:noFill/>
          </a:ln>
        </p:spPr>
        <p:txBody>
          <a:bodyPr anchorCtr="0" anchor="t" bIns="0" lIns="0" spcFirstLastPara="1" rIns="0" wrap="square" tIns="0">
            <a:noAutofit/>
          </a:bodyPr>
          <a:lstStyle>
            <a:lvl1pPr lvl="0" marR="0" rtl="0" algn="l">
              <a:lnSpc>
                <a:spcPct val="100000"/>
              </a:lnSpc>
              <a:spcBef>
                <a:spcPts val="1200"/>
              </a:spcBef>
              <a:spcAft>
                <a:spcPts val="0"/>
              </a:spcAft>
              <a:buClr>
                <a:srgbClr val="AD007C"/>
              </a:buClr>
              <a:buSzPts val="1800"/>
              <a:buFont typeface="Noto Sans Symbols"/>
              <a:buNone/>
              <a:defRPr b="0" i="0" sz="18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2400"/>
              </a:spcBef>
              <a:spcAft>
                <a:spcPts val="0"/>
              </a:spcAft>
              <a:buClr>
                <a:srgbClr val="AD007C"/>
              </a:buClr>
              <a:buSzPts val="1800"/>
              <a:buFont typeface="Noto Sans Symbols"/>
              <a:buNone/>
              <a:defRPr b="0" i="0" sz="18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52" name="Google Shape;252;p27"/>
          <p:cNvSpPr/>
          <p:nvPr>
            <p:ph idx="3" type="pic"/>
          </p:nvPr>
        </p:nvSpPr>
        <p:spPr>
          <a:xfrm>
            <a:off x="6186000" y="1673999"/>
            <a:ext cx="5286000" cy="2231289"/>
          </a:xfrm>
          <a:prstGeom prst="rect">
            <a:avLst/>
          </a:prstGeom>
          <a:solidFill>
            <a:schemeClr val="accent3"/>
          </a:solidFill>
          <a:ln>
            <a:noFill/>
          </a:ln>
        </p:spPr>
        <p:txBody>
          <a:bodyPr anchorCtr="0" anchor="t" bIns="0" lIns="0" spcFirstLastPara="1" rIns="0" wrap="square" tIns="0">
            <a:noAutofit/>
          </a:bodyPr>
          <a:lstStyle>
            <a:lvl1pPr lvl="0" marR="0" rtl="0" algn="l">
              <a:lnSpc>
                <a:spcPct val="100000"/>
              </a:lnSpc>
              <a:spcBef>
                <a:spcPts val="1200"/>
              </a:spcBef>
              <a:spcAft>
                <a:spcPts val="0"/>
              </a:spcAft>
              <a:buClr>
                <a:srgbClr val="AD007C"/>
              </a:buClr>
              <a:buSzPts val="1800"/>
              <a:buFont typeface="Noto Sans Symbols"/>
              <a:buNone/>
              <a:defRPr b="0" i="0" sz="18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2400"/>
              </a:spcBef>
              <a:spcAft>
                <a:spcPts val="0"/>
              </a:spcAft>
              <a:buClr>
                <a:srgbClr val="AD007C"/>
              </a:buClr>
              <a:buSzPts val="1800"/>
              <a:buFont typeface="Noto Sans Symbols"/>
              <a:buNone/>
              <a:defRPr b="0" i="0" sz="18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53" name="Google Shape;253;p27"/>
          <p:cNvSpPr/>
          <p:nvPr>
            <p:ph idx="4" type="pic"/>
          </p:nvPr>
        </p:nvSpPr>
        <p:spPr>
          <a:xfrm>
            <a:off x="3453000" y="1673999"/>
            <a:ext cx="2552999" cy="2231291"/>
          </a:xfrm>
          <a:prstGeom prst="rect">
            <a:avLst/>
          </a:prstGeom>
          <a:solidFill>
            <a:schemeClr val="accent3"/>
          </a:solidFill>
          <a:ln>
            <a:noFill/>
          </a:ln>
        </p:spPr>
        <p:txBody>
          <a:bodyPr anchorCtr="0" anchor="t" bIns="0" lIns="0" spcFirstLastPara="1" rIns="0" wrap="square" tIns="0">
            <a:noAutofit/>
          </a:bodyPr>
          <a:lstStyle>
            <a:lvl1pPr lvl="0" marR="0" rtl="0" algn="l">
              <a:lnSpc>
                <a:spcPct val="100000"/>
              </a:lnSpc>
              <a:spcBef>
                <a:spcPts val="1200"/>
              </a:spcBef>
              <a:spcAft>
                <a:spcPts val="0"/>
              </a:spcAft>
              <a:buClr>
                <a:srgbClr val="AD007C"/>
              </a:buClr>
              <a:buSzPts val="1800"/>
              <a:buFont typeface="Noto Sans Symbols"/>
              <a:buNone/>
              <a:defRPr b="0" i="0" sz="18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2400"/>
              </a:spcBef>
              <a:spcAft>
                <a:spcPts val="0"/>
              </a:spcAft>
              <a:buClr>
                <a:srgbClr val="AD007C"/>
              </a:buClr>
              <a:buSzPts val="1800"/>
              <a:buFont typeface="Noto Sans Symbols"/>
              <a:buNone/>
              <a:defRPr b="0" i="0" sz="18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54" name="Google Shape;254;p27"/>
          <p:cNvSpPr/>
          <p:nvPr>
            <p:ph idx="5" type="pic"/>
          </p:nvPr>
        </p:nvSpPr>
        <p:spPr>
          <a:xfrm>
            <a:off x="719999" y="4085290"/>
            <a:ext cx="3919499" cy="2231291"/>
          </a:xfrm>
          <a:prstGeom prst="rect">
            <a:avLst/>
          </a:prstGeom>
          <a:solidFill>
            <a:schemeClr val="accent3"/>
          </a:solidFill>
          <a:ln>
            <a:noFill/>
          </a:ln>
        </p:spPr>
        <p:txBody>
          <a:bodyPr anchorCtr="0" anchor="t" bIns="0" lIns="0" spcFirstLastPara="1" rIns="0" wrap="square" tIns="0">
            <a:noAutofit/>
          </a:bodyPr>
          <a:lstStyle>
            <a:lvl1pPr lvl="0" marR="0" rtl="0" algn="l">
              <a:lnSpc>
                <a:spcPct val="100000"/>
              </a:lnSpc>
              <a:spcBef>
                <a:spcPts val="1200"/>
              </a:spcBef>
              <a:spcAft>
                <a:spcPts val="0"/>
              </a:spcAft>
              <a:buClr>
                <a:srgbClr val="AD007C"/>
              </a:buClr>
              <a:buSzPts val="1800"/>
              <a:buFont typeface="Noto Sans Symbols"/>
              <a:buNone/>
              <a:defRPr b="0" i="0" sz="18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2400"/>
              </a:spcBef>
              <a:spcAft>
                <a:spcPts val="0"/>
              </a:spcAft>
              <a:buClr>
                <a:srgbClr val="AD007C"/>
              </a:buClr>
              <a:buSzPts val="1800"/>
              <a:buFont typeface="Noto Sans Symbols"/>
              <a:buNone/>
              <a:defRPr b="0" i="0" sz="18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55" name="Google Shape;255;p27"/>
          <p:cNvSpPr/>
          <p:nvPr>
            <p:ph idx="6" type="pic"/>
          </p:nvPr>
        </p:nvSpPr>
        <p:spPr>
          <a:xfrm>
            <a:off x="4819499" y="4085291"/>
            <a:ext cx="3919499" cy="2231291"/>
          </a:xfrm>
          <a:prstGeom prst="rect">
            <a:avLst/>
          </a:prstGeom>
          <a:solidFill>
            <a:schemeClr val="accent3"/>
          </a:solidFill>
          <a:ln>
            <a:noFill/>
          </a:ln>
        </p:spPr>
        <p:txBody>
          <a:bodyPr anchorCtr="0" anchor="t" bIns="0" lIns="0" spcFirstLastPara="1" rIns="0" wrap="square" tIns="0">
            <a:noAutofit/>
          </a:bodyPr>
          <a:lstStyle>
            <a:lvl1pPr lvl="0" marR="0" rtl="0" algn="l">
              <a:lnSpc>
                <a:spcPct val="100000"/>
              </a:lnSpc>
              <a:spcBef>
                <a:spcPts val="1200"/>
              </a:spcBef>
              <a:spcAft>
                <a:spcPts val="0"/>
              </a:spcAft>
              <a:buClr>
                <a:srgbClr val="AD007C"/>
              </a:buClr>
              <a:buSzPts val="1800"/>
              <a:buFont typeface="Noto Sans Symbols"/>
              <a:buNone/>
              <a:defRPr b="0" i="0" sz="18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2400"/>
              </a:spcBef>
              <a:spcAft>
                <a:spcPts val="0"/>
              </a:spcAft>
              <a:buClr>
                <a:srgbClr val="AD007C"/>
              </a:buClr>
              <a:buSzPts val="1800"/>
              <a:buFont typeface="Noto Sans Symbols"/>
              <a:buNone/>
              <a:defRPr b="0" i="0" sz="18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56" name="Google Shape;256;p27"/>
          <p:cNvSpPr txBox="1"/>
          <p:nvPr>
            <p:ph idx="1" type="body"/>
          </p:nvPr>
        </p:nvSpPr>
        <p:spPr>
          <a:xfrm>
            <a:off x="8919000" y="4085291"/>
            <a:ext cx="2552999" cy="2231291"/>
          </a:xfrm>
          <a:prstGeom prst="rect">
            <a:avLst/>
          </a:prstGeom>
          <a:solidFill>
            <a:schemeClr val="dk2"/>
          </a:solidFill>
          <a:ln>
            <a:noFill/>
          </a:ln>
        </p:spPr>
        <p:txBody>
          <a:bodyPr anchorCtr="0" anchor="t" bIns="144000" lIns="144000" spcFirstLastPara="1" rIns="144000" wrap="square" tIns="144000">
            <a:noAutofit/>
          </a:bodyPr>
          <a:lstStyle>
            <a:lvl1pPr indent="-228600" lvl="0" marL="457200" algn="l">
              <a:lnSpc>
                <a:spcPct val="100000"/>
              </a:lnSpc>
              <a:spcBef>
                <a:spcPts val="0"/>
              </a:spcBef>
              <a:spcAft>
                <a:spcPts val="0"/>
              </a:spcAft>
              <a:buSzPts val="1400"/>
              <a:buNone/>
              <a:defRPr sz="1400">
                <a:solidFill>
                  <a:schemeClr val="lt1"/>
                </a:solidFill>
                <a:latin typeface="Arial"/>
                <a:ea typeface="Arial"/>
                <a:cs typeface="Arial"/>
                <a:sym typeface="Arial"/>
              </a:defRPr>
            </a:lvl1pPr>
            <a:lvl2pPr indent="-228600" lvl="1" marL="914400" algn="l">
              <a:lnSpc>
                <a:spcPct val="100000"/>
              </a:lnSpc>
              <a:spcBef>
                <a:spcPts val="1200"/>
              </a:spcBef>
              <a:spcAft>
                <a:spcPts val="0"/>
              </a:spcAft>
              <a:buSzPts val="1800"/>
              <a:buNone/>
              <a:defRPr/>
            </a:lvl2pPr>
            <a:lvl3pPr indent="-228600" lvl="2" marL="1371600" algn="l">
              <a:lnSpc>
                <a:spcPct val="100000"/>
              </a:lnSpc>
              <a:spcBef>
                <a:spcPts val="600"/>
              </a:spcBef>
              <a:spcAft>
                <a:spcPts val="0"/>
              </a:spcAft>
              <a:buSzPts val="1600"/>
              <a:buNone/>
              <a:defRPr/>
            </a:lvl3pPr>
            <a:lvl4pPr indent="-228600" lvl="3" marL="1828800" algn="l">
              <a:lnSpc>
                <a:spcPct val="100000"/>
              </a:lnSpc>
              <a:spcBef>
                <a:spcPts val="400"/>
              </a:spcBef>
              <a:spcAft>
                <a:spcPts val="0"/>
              </a:spcAft>
              <a:buSzPts val="1400"/>
              <a:buNone/>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7" name="Google Shape;257;p27"/>
          <p:cNvSpPr txBox="1"/>
          <p:nvPr>
            <p:ph type="title"/>
          </p:nvPr>
        </p:nvSpPr>
        <p:spPr>
          <a:xfrm>
            <a:off x="719400" y="0"/>
            <a:ext cx="10753200" cy="1017917"/>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8" name="Google Shape;258;p27"/>
          <p:cNvSpPr txBox="1"/>
          <p:nvPr>
            <p:ph idx="10" type="dt"/>
          </p:nvPr>
        </p:nvSpPr>
        <p:spPr>
          <a:xfrm>
            <a:off x="1005443" y="6500393"/>
            <a:ext cx="806400" cy="21741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9" name="Google Shape;259;p27"/>
          <p:cNvSpPr txBox="1"/>
          <p:nvPr>
            <p:ph idx="11" type="ftr"/>
          </p:nvPr>
        </p:nvSpPr>
        <p:spPr>
          <a:xfrm>
            <a:off x="1785866" y="6500393"/>
            <a:ext cx="7296537" cy="21741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0" name="Google Shape;260;p27"/>
          <p:cNvSpPr txBox="1"/>
          <p:nvPr>
            <p:ph idx="12" type="sldNum"/>
          </p:nvPr>
        </p:nvSpPr>
        <p:spPr>
          <a:xfrm>
            <a:off x="720001" y="6500393"/>
            <a:ext cx="319318" cy="217417"/>
          </a:xfrm>
          <a:prstGeom prst="rect">
            <a:avLst/>
          </a:prstGeom>
          <a:noFill/>
          <a:ln>
            <a:noFill/>
          </a:ln>
        </p:spPr>
        <p:txBody>
          <a:bodyPr anchorCtr="0" anchor="b"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de-DE"/>
              <a:t>‹#›</a:t>
            </a:fld>
            <a:endParaRPr/>
          </a:p>
        </p:txBody>
      </p:sp>
      <p:sp>
        <p:nvSpPr>
          <p:cNvPr id="261" name="Google Shape;261;p27"/>
          <p:cNvSpPr txBox="1"/>
          <p:nvPr>
            <p:ph idx="7" type="subTitle"/>
          </p:nvPr>
        </p:nvSpPr>
        <p:spPr>
          <a:xfrm>
            <a:off x="719400" y="1181818"/>
            <a:ext cx="10753200" cy="366609"/>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000"/>
              <a:buNone/>
              <a:defRPr sz="2000">
                <a:solidFill>
                  <a:schemeClr val="dk2"/>
                </a:solidFill>
              </a:defRPr>
            </a:lvl1pPr>
            <a:lvl2pPr lvl="1" algn="ctr">
              <a:lnSpc>
                <a:spcPct val="100000"/>
              </a:lnSpc>
              <a:spcBef>
                <a:spcPts val="1200"/>
              </a:spcBef>
              <a:spcAft>
                <a:spcPts val="0"/>
              </a:spcAft>
              <a:buSzPts val="2000"/>
              <a:buNone/>
              <a:defRPr sz="2000"/>
            </a:lvl2pPr>
            <a:lvl3pPr lvl="2" algn="ctr">
              <a:lnSpc>
                <a:spcPct val="100000"/>
              </a:lnSpc>
              <a:spcBef>
                <a:spcPts val="600"/>
              </a:spcBef>
              <a:spcAft>
                <a:spcPts val="0"/>
              </a:spcAft>
              <a:buSzPts val="1800"/>
              <a:buNone/>
              <a:defRPr sz="1800"/>
            </a:lvl3pPr>
            <a:lvl4pPr lvl="3" algn="ctr">
              <a:lnSpc>
                <a:spcPct val="100000"/>
              </a:lnSpc>
              <a:spcBef>
                <a:spcPts val="400"/>
              </a:spcBef>
              <a:spcAft>
                <a:spcPts val="0"/>
              </a:spcAft>
              <a:buSzPts val="1600"/>
              <a:buNone/>
              <a:defRPr sz="1600"/>
            </a:lvl4pPr>
            <a:lvl5pPr lvl="4" algn="ctr">
              <a:lnSpc>
                <a:spcPct val="100000"/>
              </a:lnSpc>
              <a:spcBef>
                <a:spcPts val="24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cxnSp>
        <p:nvCxnSpPr>
          <p:cNvPr id="262" name="Google Shape;262;p27"/>
          <p:cNvCxnSpPr/>
          <p:nvPr/>
        </p:nvCxnSpPr>
        <p:spPr>
          <a:xfrm>
            <a:off x="719999" y="1100617"/>
            <a:ext cx="11472001"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Texte mit je 1 Bild versetzt">
  <p:cSld name="4 Texte mit je 1 Bild versetzt">
    <p:spTree>
      <p:nvGrpSpPr>
        <p:cNvPr id="263" name="Shape 263"/>
        <p:cNvGrpSpPr/>
        <p:nvPr/>
      </p:nvGrpSpPr>
      <p:grpSpPr>
        <a:xfrm>
          <a:off x="0" y="0"/>
          <a:ext cx="0" cy="0"/>
          <a:chOff x="0" y="0"/>
          <a:chExt cx="0" cy="0"/>
        </a:xfrm>
      </p:grpSpPr>
      <p:sp>
        <p:nvSpPr>
          <p:cNvPr id="264" name="Google Shape;264;p28"/>
          <p:cNvSpPr txBox="1"/>
          <p:nvPr>
            <p:ph idx="1" type="body"/>
          </p:nvPr>
        </p:nvSpPr>
        <p:spPr>
          <a:xfrm>
            <a:off x="719999" y="1674000"/>
            <a:ext cx="2553300" cy="2232000"/>
          </a:xfrm>
          <a:prstGeom prst="rect">
            <a:avLst/>
          </a:prstGeom>
          <a:solidFill>
            <a:schemeClr val="accent3"/>
          </a:solidFill>
          <a:ln>
            <a:noFill/>
          </a:ln>
        </p:spPr>
        <p:txBody>
          <a:bodyPr anchorCtr="0" anchor="t" bIns="36000" lIns="396000" spcFirstLastPara="1" rIns="90000" wrap="square" tIns="144000">
            <a:noAutofit/>
          </a:bodyPr>
          <a:lstStyle>
            <a:lvl1pPr indent="-228600" lvl="0" marL="457200" algn="l">
              <a:lnSpc>
                <a:spcPct val="100000"/>
              </a:lnSpc>
              <a:spcBef>
                <a:spcPts val="0"/>
              </a:spcBef>
              <a:spcAft>
                <a:spcPts val="0"/>
              </a:spcAft>
              <a:buSzPts val="1400"/>
              <a:buNone/>
              <a:defRPr sz="1400">
                <a:latin typeface="Arial"/>
                <a:ea typeface="Arial"/>
                <a:cs typeface="Arial"/>
                <a:sym typeface="Arial"/>
              </a:defRPr>
            </a:lvl1pPr>
            <a:lvl2pPr indent="-228600" lvl="1" marL="914400" algn="l">
              <a:lnSpc>
                <a:spcPct val="100000"/>
              </a:lnSpc>
              <a:spcBef>
                <a:spcPts val="1200"/>
              </a:spcBef>
              <a:spcAft>
                <a:spcPts val="0"/>
              </a:spcAft>
              <a:buSzPts val="1200"/>
              <a:buNone/>
              <a:defRPr sz="1200"/>
            </a:lvl2pPr>
            <a:lvl3pPr indent="-228600" lvl="2" marL="1371600" algn="l">
              <a:lnSpc>
                <a:spcPct val="100000"/>
              </a:lnSpc>
              <a:spcBef>
                <a:spcPts val="600"/>
              </a:spcBef>
              <a:spcAft>
                <a:spcPts val="0"/>
              </a:spcAft>
              <a:buSzPts val="1200"/>
              <a:buNone/>
              <a:defRPr sz="1200"/>
            </a:lvl3pPr>
            <a:lvl4pPr indent="-228600" lvl="3" marL="1828800" algn="l">
              <a:lnSpc>
                <a:spcPct val="100000"/>
              </a:lnSpc>
              <a:spcBef>
                <a:spcPts val="400"/>
              </a:spcBef>
              <a:spcAft>
                <a:spcPts val="0"/>
              </a:spcAft>
              <a:buSzPts val="1200"/>
              <a:buNone/>
              <a:defRPr sz="1200"/>
            </a:lvl4pPr>
            <a:lvl5pPr indent="-228600" lvl="4" marL="2286000" algn="l">
              <a:lnSpc>
                <a:spcPct val="100000"/>
              </a:lnSpc>
              <a:spcBef>
                <a:spcPts val="2400"/>
              </a:spcBef>
              <a:spcAft>
                <a:spcPts val="0"/>
              </a:spcAft>
              <a:buSzPts val="1200"/>
              <a:buNone/>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5" name="Google Shape;265;p28"/>
          <p:cNvSpPr/>
          <p:nvPr>
            <p:ph idx="2" type="pic"/>
          </p:nvPr>
        </p:nvSpPr>
        <p:spPr>
          <a:xfrm>
            <a:off x="3453299" y="1674000"/>
            <a:ext cx="2553300" cy="2232000"/>
          </a:xfrm>
          <a:prstGeom prst="rect">
            <a:avLst/>
          </a:prstGeom>
          <a:noFill/>
          <a:ln>
            <a:noFill/>
          </a:ln>
        </p:spPr>
        <p:txBody>
          <a:bodyPr anchorCtr="0" anchor="t" bIns="0" lIns="0" spcFirstLastPara="1" rIns="0" wrap="square" tIns="0">
            <a:noAutofit/>
          </a:bodyPr>
          <a:lstStyle>
            <a:lvl1pPr lvl="0" marR="0" rtl="0" algn="l">
              <a:lnSpc>
                <a:spcPct val="100000"/>
              </a:lnSpc>
              <a:spcBef>
                <a:spcPts val="1200"/>
              </a:spcBef>
              <a:spcAft>
                <a:spcPts val="0"/>
              </a:spcAft>
              <a:buClr>
                <a:srgbClr val="AD007C"/>
              </a:buClr>
              <a:buSzPts val="1500"/>
              <a:buFont typeface="Noto Sans Symbols"/>
              <a:buNone/>
              <a:defRPr b="0" i="0" sz="15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2400"/>
              </a:spcBef>
              <a:spcAft>
                <a:spcPts val="0"/>
              </a:spcAft>
              <a:buClr>
                <a:srgbClr val="AD007C"/>
              </a:buClr>
              <a:buSzPts val="1800"/>
              <a:buFont typeface="Noto Sans Symbols"/>
              <a:buNone/>
              <a:defRPr b="0" i="0" sz="18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66" name="Google Shape;266;p28"/>
          <p:cNvSpPr txBox="1"/>
          <p:nvPr>
            <p:ph idx="3" type="body"/>
          </p:nvPr>
        </p:nvSpPr>
        <p:spPr>
          <a:xfrm>
            <a:off x="6186599" y="1674000"/>
            <a:ext cx="2553300" cy="2232000"/>
          </a:xfrm>
          <a:prstGeom prst="rect">
            <a:avLst/>
          </a:prstGeom>
          <a:solidFill>
            <a:schemeClr val="accent3"/>
          </a:solidFill>
          <a:ln>
            <a:noFill/>
          </a:ln>
        </p:spPr>
        <p:txBody>
          <a:bodyPr anchorCtr="0" anchor="t" bIns="36000" lIns="396000" spcFirstLastPara="1" rIns="90000" wrap="square" tIns="144000">
            <a:noAutofit/>
          </a:bodyPr>
          <a:lstStyle>
            <a:lvl1pPr indent="-228600" lvl="0" marL="457200" algn="l">
              <a:lnSpc>
                <a:spcPct val="100000"/>
              </a:lnSpc>
              <a:spcBef>
                <a:spcPts val="0"/>
              </a:spcBef>
              <a:spcAft>
                <a:spcPts val="0"/>
              </a:spcAft>
              <a:buSzPts val="1400"/>
              <a:buNone/>
              <a:defRPr sz="1400">
                <a:latin typeface="Arial"/>
                <a:ea typeface="Arial"/>
                <a:cs typeface="Arial"/>
                <a:sym typeface="Arial"/>
              </a:defRPr>
            </a:lvl1pPr>
            <a:lvl2pPr indent="-228600" lvl="1" marL="914400" algn="l">
              <a:lnSpc>
                <a:spcPct val="100000"/>
              </a:lnSpc>
              <a:spcBef>
                <a:spcPts val="1200"/>
              </a:spcBef>
              <a:spcAft>
                <a:spcPts val="0"/>
              </a:spcAft>
              <a:buSzPts val="1200"/>
              <a:buNone/>
              <a:defRPr sz="1200"/>
            </a:lvl2pPr>
            <a:lvl3pPr indent="-228600" lvl="2" marL="1371600" algn="l">
              <a:lnSpc>
                <a:spcPct val="100000"/>
              </a:lnSpc>
              <a:spcBef>
                <a:spcPts val="600"/>
              </a:spcBef>
              <a:spcAft>
                <a:spcPts val="0"/>
              </a:spcAft>
              <a:buSzPts val="1200"/>
              <a:buNone/>
              <a:defRPr sz="1200"/>
            </a:lvl3pPr>
            <a:lvl4pPr indent="-228600" lvl="3" marL="1828800" algn="l">
              <a:lnSpc>
                <a:spcPct val="100000"/>
              </a:lnSpc>
              <a:spcBef>
                <a:spcPts val="400"/>
              </a:spcBef>
              <a:spcAft>
                <a:spcPts val="0"/>
              </a:spcAft>
              <a:buSzPts val="1200"/>
              <a:buNone/>
              <a:defRPr sz="1200"/>
            </a:lvl4pPr>
            <a:lvl5pPr indent="-228600" lvl="4" marL="2286000" algn="l">
              <a:lnSpc>
                <a:spcPct val="100000"/>
              </a:lnSpc>
              <a:spcBef>
                <a:spcPts val="2400"/>
              </a:spcBef>
              <a:spcAft>
                <a:spcPts val="0"/>
              </a:spcAft>
              <a:buSzPts val="1200"/>
              <a:buNone/>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7" name="Google Shape;267;p28"/>
          <p:cNvSpPr/>
          <p:nvPr>
            <p:ph idx="4" type="pic"/>
          </p:nvPr>
        </p:nvSpPr>
        <p:spPr>
          <a:xfrm>
            <a:off x="8919899" y="1674000"/>
            <a:ext cx="2553300" cy="2232000"/>
          </a:xfrm>
          <a:prstGeom prst="rect">
            <a:avLst/>
          </a:prstGeom>
          <a:noFill/>
          <a:ln>
            <a:noFill/>
          </a:ln>
        </p:spPr>
        <p:txBody>
          <a:bodyPr anchorCtr="0" anchor="t" bIns="0" lIns="0" spcFirstLastPara="1" rIns="0" wrap="square" tIns="0">
            <a:noAutofit/>
          </a:bodyPr>
          <a:lstStyle>
            <a:lvl1pPr lvl="0" marR="0" rtl="0" algn="l">
              <a:lnSpc>
                <a:spcPct val="100000"/>
              </a:lnSpc>
              <a:spcBef>
                <a:spcPts val="1200"/>
              </a:spcBef>
              <a:spcAft>
                <a:spcPts val="0"/>
              </a:spcAft>
              <a:buClr>
                <a:srgbClr val="AD007C"/>
              </a:buClr>
              <a:buSzPts val="1500"/>
              <a:buFont typeface="Noto Sans Symbols"/>
              <a:buNone/>
              <a:defRPr b="0" i="0" sz="15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2400"/>
              </a:spcBef>
              <a:spcAft>
                <a:spcPts val="0"/>
              </a:spcAft>
              <a:buClr>
                <a:srgbClr val="AD007C"/>
              </a:buClr>
              <a:buSzPts val="1800"/>
              <a:buFont typeface="Noto Sans Symbols"/>
              <a:buNone/>
              <a:defRPr b="0" i="0" sz="18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68" name="Google Shape;268;p28"/>
          <p:cNvSpPr/>
          <p:nvPr>
            <p:ph idx="5" type="pic"/>
          </p:nvPr>
        </p:nvSpPr>
        <p:spPr>
          <a:xfrm>
            <a:off x="719999" y="4086000"/>
            <a:ext cx="2553300" cy="2232000"/>
          </a:xfrm>
          <a:prstGeom prst="rect">
            <a:avLst/>
          </a:prstGeom>
          <a:noFill/>
          <a:ln>
            <a:noFill/>
          </a:ln>
        </p:spPr>
        <p:txBody>
          <a:bodyPr anchorCtr="0" anchor="t" bIns="0" lIns="0" spcFirstLastPara="1" rIns="0" wrap="square" tIns="0">
            <a:noAutofit/>
          </a:bodyPr>
          <a:lstStyle>
            <a:lvl1pPr lvl="0" marR="0" rtl="0" algn="l">
              <a:lnSpc>
                <a:spcPct val="100000"/>
              </a:lnSpc>
              <a:spcBef>
                <a:spcPts val="1200"/>
              </a:spcBef>
              <a:spcAft>
                <a:spcPts val="0"/>
              </a:spcAft>
              <a:buClr>
                <a:srgbClr val="AD007C"/>
              </a:buClr>
              <a:buSzPts val="1500"/>
              <a:buFont typeface="Noto Sans Symbols"/>
              <a:buNone/>
              <a:defRPr b="0" i="0" sz="15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2400"/>
              </a:spcBef>
              <a:spcAft>
                <a:spcPts val="0"/>
              </a:spcAft>
              <a:buClr>
                <a:srgbClr val="AD007C"/>
              </a:buClr>
              <a:buSzPts val="1800"/>
              <a:buFont typeface="Noto Sans Symbols"/>
              <a:buNone/>
              <a:defRPr b="0" i="0" sz="18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69" name="Google Shape;269;p28"/>
          <p:cNvSpPr txBox="1"/>
          <p:nvPr>
            <p:ph idx="6" type="body"/>
          </p:nvPr>
        </p:nvSpPr>
        <p:spPr>
          <a:xfrm>
            <a:off x="3453299" y="4086000"/>
            <a:ext cx="2553300" cy="2232000"/>
          </a:xfrm>
          <a:prstGeom prst="rect">
            <a:avLst/>
          </a:prstGeom>
          <a:solidFill>
            <a:schemeClr val="accent3"/>
          </a:solidFill>
          <a:ln>
            <a:noFill/>
          </a:ln>
        </p:spPr>
        <p:txBody>
          <a:bodyPr anchorCtr="0" anchor="t" bIns="36000" lIns="396000" spcFirstLastPara="1" rIns="90000" wrap="square" tIns="144000">
            <a:noAutofit/>
          </a:bodyPr>
          <a:lstStyle>
            <a:lvl1pPr indent="-228600" lvl="0" marL="457200" algn="l">
              <a:lnSpc>
                <a:spcPct val="100000"/>
              </a:lnSpc>
              <a:spcBef>
                <a:spcPts val="0"/>
              </a:spcBef>
              <a:spcAft>
                <a:spcPts val="0"/>
              </a:spcAft>
              <a:buSzPts val="1400"/>
              <a:buNone/>
              <a:defRPr sz="1400">
                <a:latin typeface="Arial"/>
                <a:ea typeface="Arial"/>
                <a:cs typeface="Arial"/>
                <a:sym typeface="Arial"/>
              </a:defRPr>
            </a:lvl1pPr>
            <a:lvl2pPr indent="-228600" lvl="1" marL="914400" algn="l">
              <a:lnSpc>
                <a:spcPct val="100000"/>
              </a:lnSpc>
              <a:spcBef>
                <a:spcPts val="1200"/>
              </a:spcBef>
              <a:spcAft>
                <a:spcPts val="0"/>
              </a:spcAft>
              <a:buSzPts val="1200"/>
              <a:buNone/>
              <a:defRPr sz="1200"/>
            </a:lvl2pPr>
            <a:lvl3pPr indent="-228600" lvl="2" marL="1371600" algn="l">
              <a:lnSpc>
                <a:spcPct val="100000"/>
              </a:lnSpc>
              <a:spcBef>
                <a:spcPts val="600"/>
              </a:spcBef>
              <a:spcAft>
                <a:spcPts val="0"/>
              </a:spcAft>
              <a:buSzPts val="1200"/>
              <a:buNone/>
              <a:defRPr sz="1200"/>
            </a:lvl3pPr>
            <a:lvl4pPr indent="-228600" lvl="3" marL="1828800" algn="l">
              <a:lnSpc>
                <a:spcPct val="100000"/>
              </a:lnSpc>
              <a:spcBef>
                <a:spcPts val="400"/>
              </a:spcBef>
              <a:spcAft>
                <a:spcPts val="0"/>
              </a:spcAft>
              <a:buSzPts val="1200"/>
              <a:buNone/>
              <a:defRPr sz="1200"/>
            </a:lvl4pPr>
            <a:lvl5pPr indent="-228600" lvl="4" marL="2286000" algn="l">
              <a:lnSpc>
                <a:spcPct val="100000"/>
              </a:lnSpc>
              <a:spcBef>
                <a:spcPts val="2400"/>
              </a:spcBef>
              <a:spcAft>
                <a:spcPts val="0"/>
              </a:spcAft>
              <a:buSzPts val="1200"/>
              <a:buNone/>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0" name="Google Shape;270;p28"/>
          <p:cNvSpPr/>
          <p:nvPr>
            <p:ph idx="7" type="pic"/>
          </p:nvPr>
        </p:nvSpPr>
        <p:spPr>
          <a:xfrm>
            <a:off x="6186599" y="4086000"/>
            <a:ext cx="2553300" cy="2232000"/>
          </a:xfrm>
          <a:prstGeom prst="rect">
            <a:avLst/>
          </a:prstGeom>
          <a:noFill/>
          <a:ln>
            <a:noFill/>
          </a:ln>
        </p:spPr>
        <p:txBody>
          <a:bodyPr anchorCtr="0" anchor="t" bIns="0" lIns="0" spcFirstLastPara="1" rIns="0" wrap="square" tIns="0">
            <a:noAutofit/>
          </a:bodyPr>
          <a:lstStyle>
            <a:lvl1pPr lvl="0" marR="0" rtl="0" algn="l">
              <a:lnSpc>
                <a:spcPct val="100000"/>
              </a:lnSpc>
              <a:spcBef>
                <a:spcPts val="1200"/>
              </a:spcBef>
              <a:spcAft>
                <a:spcPts val="0"/>
              </a:spcAft>
              <a:buClr>
                <a:srgbClr val="AD007C"/>
              </a:buClr>
              <a:buSzPts val="1500"/>
              <a:buFont typeface="Noto Sans Symbols"/>
              <a:buNone/>
              <a:defRPr b="0" i="0" sz="15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2400"/>
              </a:spcBef>
              <a:spcAft>
                <a:spcPts val="0"/>
              </a:spcAft>
              <a:buClr>
                <a:srgbClr val="AD007C"/>
              </a:buClr>
              <a:buSzPts val="1800"/>
              <a:buFont typeface="Noto Sans Symbols"/>
              <a:buNone/>
              <a:defRPr b="0" i="0" sz="18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71" name="Google Shape;271;p28"/>
          <p:cNvSpPr txBox="1"/>
          <p:nvPr>
            <p:ph idx="8" type="body"/>
          </p:nvPr>
        </p:nvSpPr>
        <p:spPr>
          <a:xfrm>
            <a:off x="8919899" y="4086000"/>
            <a:ext cx="2553300" cy="2232000"/>
          </a:xfrm>
          <a:prstGeom prst="rect">
            <a:avLst/>
          </a:prstGeom>
          <a:solidFill>
            <a:schemeClr val="accent3"/>
          </a:solidFill>
          <a:ln>
            <a:noFill/>
          </a:ln>
        </p:spPr>
        <p:txBody>
          <a:bodyPr anchorCtr="0" anchor="t" bIns="36000" lIns="396000" spcFirstLastPara="1" rIns="90000" wrap="square" tIns="144000">
            <a:noAutofit/>
          </a:bodyPr>
          <a:lstStyle>
            <a:lvl1pPr indent="-228600" lvl="0" marL="457200" algn="l">
              <a:lnSpc>
                <a:spcPct val="100000"/>
              </a:lnSpc>
              <a:spcBef>
                <a:spcPts val="0"/>
              </a:spcBef>
              <a:spcAft>
                <a:spcPts val="0"/>
              </a:spcAft>
              <a:buSzPts val="1400"/>
              <a:buNone/>
              <a:defRPr sz="1400">
                <a:latin typeface="Arial"/>
                <a:ea typeface="Arial"/>
                <a:cs typeface="Arial"/>
                <a:sym typeface="Arial"/>
              </a:defRPr>
            </a:lvl1pPr>
            <a:lvl2pPr indent="-228600" lvl="1" marL="914400" algn="l">
              <a:lnSpc>
                <a:spcPct val="100000"/>
              </a:lnSpc>
              <a:spcBef>
                <a:spcPts val="1200"/>
              </a:spcBef>
              <a:spcAft>
                <a:spcPts val="0"/>
              </a:spcAft>
              <a:buSzPts val="1200"/>
              <a:buNone/>
              <a:defRPr sz="1200"/>
            </a:lvl2pPr>
            <a:lvl3pPr indent="-228600" lvl="2" marL="1371600" algn="l">
              <a:lnSpc>
                <a:spcPct val="100000"/>
              </a:lnSpc>
              <a:spcBef>
                <a:spcPts val="600"/>
              </a:spcBef>
              <a:spcAft>
                <a:spcPts val="0"/>
              </a:spcAft>
              <a:buSzPts val="1200"/>
              <a:buNone/>
              <a:defRPr sz="1200"/>
            </a:lvl3pPr>
            <a:lvl4pPr indent="-228600" lvl="3" marL="1828800" algn="l">
              <a:lnSpc>
                <a:spcPct val="100000"/>
              </a:lnSpc>
              <a:spcBef>
                <a:spcPts val="400"/>
              </a:spcBef>
              <a:spcAft>
                <a:spcPts val="0"/>
              </a:spcAft>
              <a:buSzPts val="1200"/>
              <a:buNone/>
              <a:defRPr sz="1200"/>
            </a:lvl4pPr>
            <a:lvl5pPr indent="-228600" lvl="4" marL="2286000" algn="l">
              <a:lnSpc>
                <a:spcPct val="100000"/>
              </a:lnSpc>
              <a:spcBef>
                <a:spcPts val="2400"/>
              </a:spcBef>
              <a:spcAft>
                <a:spcPts val="0"/>
              </a:spcAft>
              <a:buSzPts val="1200"/>
              <a:buNone/>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2" name="Google Shape;272;p28"/>
          <p:cNvSpPr txBox="1"/>
          <p:nvPr>
            <p:ph idx="9" type="body"/>
          </p:nvPr>
        </p:nvSpPr>
        <p:spPr>
          <a:xfrm>
            <a:off x="719998" y="1674000"/>
            <a:ext cx="288000" cy="288000"/>
          </a:xfrm>
          <a:prstGeom prst="rect">
            <a:avLst/>
          </a:prstGeom>
          <a:solidFill>
            <a:schemeClr val="dk2"/>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SzPts val="1800"/>
              <a:buNone/>
              <a:defRPr sz="1800">
                <a:solidFill>
                  <a:schemeClr val="lt1"/>
                </a:solidFill>
                <a:latin typeface="Arial"/>
                <a:ea typeface="Arial"/>
                <a:cs typeface="Arial"/>
                <a:sym typeface="Aria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3" name="Google Shape;273;p28"/>
          <p:cNvSpPr txBox="1"/>
          <p:nvPr>
            <p:ph idx="13" type="body"/>
          </p:nvPr>
        </p:nvSpPr>
        <p:spPr>
          <a:xfrm>
            <a:off x="3453299" y="4086000"/>
            <a:ext cx="288000" cy="288000"/>
          </a:xfrm>
          <a:prstGeom prst="rect">
            <a:avLst/>
          </a:prstGeom>
          <a:solidFill>
            <a:schemeClr val="dk2"/>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SzPts val="1800"/>
              <a:buNone/>
              <a:defRPr sz="1800">
                <a:solidFill>
                  <a:schemeClr val="lt1"/>
                </a:solidFill>
                <a:latin typeface="Arial"/>
                <a:ea typeface="Arial"/>
                <a:cs typeface="Arial"/>
                <a:sym typeface="Aria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4" name="Google Shape;274;p28"/>
          <p:cNvSpPr txBox="1"/>
          <p:nvPr>
            <p:ph idx="14" type="body"/>
          </p:nvPr>
        </p:nvSpPr>
        <p:spPr>
          <a:xfrm>
            <a:off x="6186599" y="1674000"/>
            <a:ext cx="288000" cy="288000"/>
          </a:xfrm>
          <a:prstGeom prst="rect">
            <a:avLst/>
          </a:prstGeom>
          <a:solidFill>
            <a:schemeClr val="dk2"/>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SzPts val="1800"/>
              <a:buNone/>
              <a:defRPr sz="1800">
                <a:solidFill>
                  <a:schemeClr val="lt1"/>
                </a:solidFill>
                <a:latin typeface="Arial"/>
                <a:ea typeface="Arial"/>
                <a:cs typeface="Arial"/>
                <a:sym typeface="Aria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5" name="Google Shape;275;p28"/>
          <p:cNvSpPr txBox="1"/>
          <p:nvPr>
            <p:ph idx="15" type="body"/>
          </p:nvPr>
        </p:nvSpPr>
        <p:spPr>
          <a:xfrm>
            <a:off x="8919899" y="4086000"/>
            <a:ext cx="288000" cy="288000"/>
          </a:xfrm>
          <a:prstGeom prst="rect">
            <a:avLst/>
          </a:prstGeom>
          <a:solidFill>
            <a:schemeClr val="dk2"/>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SzPts val="1800"/>
              <a:buNone/>
              <a:defRPr sz="1800">
                <a:solidFill>
                  <a:schemeClr val="lt1"/>
                </a:solidFill>
                <a:latin typeface="Arial"/>
                <a:ea typeface="Arial"/>
                <a:cs typeface="Arial"/>
                <a:sym typeface="Aria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6" name="Google Shape;276;p28"/>
          <p:cNvSpPr txBox="1"/>
          <p:nvPr>
            <p:ph type="title"/>
          </p:nvPr>
        </p:nvSpPr>
        <p:spPr>
          <a:xfrm>
            <a:off x="719400" y="0"/>
            <a:ext cx="10753200" cy="1017917"/>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7" name="Google Shape;277;p28"/>
          <p:cNvSpPr txBox="1"/>
          <p:nvPr>
            <p:ph idx="10" type="dt"/>
          </p:nvPr>
        </p:nvSpPr>
        <p:spPr>
          <a:xfrm>
            <a:off x="1005443" y="6500393"/>
            <a:ext cx="806400" cy="21741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8" name="Google Shape;278;p28"/>
          <p:cNvSpPr txBox="1"/>
          <p:nvPr>
            <p:ph idx="11" type="ftr"/>
          </p:nvPr>
        </p:nvSpPr>
        <p:spPr>
          <a:xfrm>
            <a:off x="1785866" y="6500393"/>
            <a:ext cx="7296537" cy="21741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9" name="Google Shape;279;p28"/>
          <p:cNvSpPr txBox="1"/>
          <p:nvPr>
            <p:ph idx="12" type="sldNum"/>
          </p:nvPr>
        </p:nvSpPr>
        <p:spPr>
          <a:xfrm>
            <a:off x="720001" y="6500393"/>
            <a:ext cx="319318" cy="217417"/>
          </a:xfrm>
          <a:prstGeom prst="rect">
            <a:avLst/>
          </a:prstGeom>
          <a:noFill/>
          <a:ln>
            <a:noFill/>
          </a:ln>
        </p:spPr>
        <p:txBody>
          <a:bodyPr anchorCtr="0" anchor="b"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de-DE"/>
              <a:t>‹#›</a:t>
            </a:fld>
            <a:endParaRPr/>
          </a:p>
        </p:txBody>
      </p:sp>
      <p:sp>
        <p:nvSpPr>
          <p:cNvPr id="280" name="Google Shape;280;p28"/>
          <p:cNvSpPr txBox="1"/>
          <p:nvPr>
            <p:ph idx="16" type="subTitle"/>
          </p:nvPr>
        </p:nvSpPr>
        <p:spPr>
          <a:xfrm>
            <a:off x="719400" y="1181818"/>
            <a:ext cx="10753200" cy="366609"/>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000"/>
              <a:buNone/>
              <a:defRPr sz="2000">
                <a:solidFill>
                  <a:schemeClr val="dk2"/>
                </a:solidFill>
              </a:defRPr>
            </a:lvl1pPr>
            <a:lvl2pPr lvl="1" algn="ctr">
              <a:lnSpc>
                <a:spcPct val="100000"/>
              </a:lnSpc>
              <a:spcBef>
                <a:spcPts val="1200"/>
              </a:spcBef>
              <a:spcAft>
                <a:spcPts val="0"/>
              </a:spcAft>
              <a:buSzPts val="2000"/>
              <a:buNone/>
              <a:defRPr sz="2000"/>
            </a:lvl2pPr>
            <a:lvl3pPr lvl="2" algn="ctr">
              <a:lnSpc>
                <a:spcPct val="100000"/>
              </a:lnSpc>
              <a:spcBef>
                <a:spcPts val="600"/>
              </a:spcBef>
              <a:spcAft>
                <a:spcPts val="0"/>
              </a:spcAft>
              <a:buSzPts val="1800"/>
              <a:buNone/>
              <a:defRPr sz="1800"/>
            </a:lvl3pPr>
            <a:lvl4pPr lvl="3" algn="ctr">
              <a:lnSpc>
                <a:spcPct val="100000"/>
              </a:lnSpc>
              <a:spcBef>
                <a:spcPts val="400"/>
              </a:spcBef>
              <a:spcAft>
                <a:spcPts val="0"/>
              </a:spcAft>
              <a:buSzPts val="1600"/>
              <a:buNone/>
              <a:defRPr sz="1600"/>
            </a:lvl4pPr>
            <a:lvl5pPr lvl="4" algn="ctr">
              <a:lnSpc>
                <a:spcPct val="100000"/>
              </a:lnSpc>
              <a:spcBef>
                <a:spcPts val="24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cxnSp>
        <p:nvCxnSpPr>
          <p:cNvPr id="281" name="Google Shape;281;p28"/>
          <p:cNvCxnSpPr/>
          <p:nvPr/>
        </p:nvCxnSpPr>
        <p:spPr>
          <a:xfrm>
            <a:off x="719999" y="1100617"/>
            <a:ext cx="11472001"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Texte mit je 1 Bild">
  <p:cSld name="4 Texte mit je 1 Bild">
    <p:spTree>
      <p:nvGrpSpPr>
        <p:cNvPr id="282" name="Shape 282"/>
        <p:cNvGrpSpPr/>
        <p:nvPr/>
      </p:nvGrpSpPr>
      <p:grpSpPr>
        <a:xfrm>
          <a:off x="0" y="0"/>
          <a:ext cx="0" cy="0"/>
          <a:chOff x="0" y="0"/>
          <a:chExt cx="0" cy="0"/>
        </a:xfrm>
      </p:grpSpPr>
      <p:sp>
        <p:nvSpPr>
          <p:cNvPr id="283" name="Google Shape;283;p29"/>
          <p:cNvSpPr txBox="1"/>
          <p:nvPr>
            <p:ph idx="1" type="body"/>
          </p:nvPr>
        </p:nvSpPr>
        <p:spPr>
          <a:xfrm>
            <a:off x="719999" y="1674000"/>
            <a:ext cx="2553300" cy="2232000"/>
          </a:xfrm>
          <a:prstGeom prst="rect">
            <a:avLst/>
          </a:prstGeom>
          <a:solidFill>
            <a:schemeClr val="accent3"/>
          </a:solidFill>
          <a:ln>
            <a:noFill/>
          </a:ln>
        </p:spPr>
        <p:txBody>
          <a:bodyPr anchorCtr="0" anchor="t" bIns="36000" lIns="396000" spcFirstLastPara="1" rIns="90000" wrap="square" tIns="144000">
            <a:noAutofit/>
          </a:bodyPr>
          <a:lstStyle>
            <a:lvl1pPr indent="-228600" lvl="0" marL="457200" algn="l">
              <a:lnSpc>
                <a:spcPct val="100000"/>
              </a:lnSpc>
              <a:spcBef>
                <a:spcPts val="0"/>
              </a:spcBef>
              <a:spcAft>
                <a:spcPts val="0"/>
              </a:spcAft>
              <a:buSzPts val="1400"/>
              <a:buNone/>
              <a:defRPr sz="1400">
                <a:latin typeface="Arial"/>
                <a:ea typeface="Arial"/>
                <a:cs typeface="Arial"/>
                <a:sym typeface="Arial"/>
              </a:defRPr>
            </a:lvl1pPr>
            <a:lvl2pPr indent="-228600" lvl="1" marL="914400" algn="l">
              <a:lnSpc>
                <a:spcPct val="100000"/>
              </a:lnSpc>
              <a:spcBef>
                <a:spcPts val="1200"/>
              </a:spcBef>
              <a:spcAft>
                <a:spcPts val="0"/>
              </a:spcAft>
              <a:buSzPts val="1200"/>
              <a:buNone/>
              <a:defRPr sz="1200"/>
            </a:lvl2pPr>
            <a:lvl3pPr indent="-228600" lvl="2" marL="1371600" algn="l">
              <a:lnSpc>
                <a:spcPct val="100000"/>
              </a:lnSpc>
              <a:spcBef>
                <a:spcPts val="600"/>
              </a:spcBef>
              <a:spcAft>
                <a:spcPts val="0"/>
              </a:spcAft>
              <a:buSzPts val="1200"/>
              <a:buNone/>
              <a:defRPr sz="1200"/>
            </a:lvl3pPr>
            <a:lvl4pPr indent="-228600" lvl="3" marL="1828800" algn="l">
              <a:lnSpc>
                <a:spcPct val="100000"/>
              </a:lnSpc>
              <a:spcBef>
                <a:spcPts val="400"/>
              </a:spcBef>
              <a:spcAft>
                <a:spcPts val="0"/>
              </a:spcAft>
              <a:buSzPts val="1200"/>
              <a:buNone/>
              <a:defRPr sz="1200"/>
            </a:lvl4pPr>
            <a:lvl5pPr indent="-228600" lvl="4" marL="2286000" algn="l">
              <a:lnSpc>
                <a:spcPct val="100000"/>
              </a:lnSpc>
              <a:spcBef>
                <a:spcPts val="2400"/>
              </a:spcBef>
              <a:spcAft>
                <a:spcPts val="0"/>
              </a:spcAft>
              <a:buSzPts val="1200"/>
              <a:buNone/>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4" name="Google Shape;284;p29"/>
          <p:cNvSpPr/>
          <p:nvPr>
            <p:ph idx="2" type="pic"/>
          </p:nvPr>
        </p:nvSpPr>
        <p:spPr>
          <a:xfrm>
            <a:off x="3453299" y="1674000"/>
            <a:ext cx="2553300" cy="2232000"/>
          </a:xfrm>
          <a:prstGeom prst="rect">
            <a:avLst/>
          </a:prstGeom>
          <a:noFill/>
          <a:ln>
            <a:noFill/>
          </a:ln>
        </p:spPr>
        <p:txBody>
          <a:bodyPr anchorCtr="0" anchor="t" bIns="0" lIns="0" spcFirstLastPara="1" rIns="0" wrap="square" tIns="0">
            <a:noAutofit/>
          </a:bodyPr>
          <a:lstStyle>
            <a:lvl1pPr lvl="0" marR="0" rtl="0" algn="l">
              <a:lnSpc>
                <a:spcPct val="100000"/>
              </a:lnSpc>
              <a:spcBef>
                <a:spcPts val="1200"/>
              </a:spcBef>
              <a:spcAft>
                <a:spcPts val="0"/>
              </a:spcAft>
              <a:buClr>
                <a:srgbClr val="AD007C"/>
              </a:buClr>
              <a:buSzPts val="1500"/>
              <a:buFont typeface="Noto Sans Symbols"/>
              <a:buNone/>
              <a:defRPr b="0" i="0" sz="15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2400"/>
              </a:spcBef>
              <a:spcAft>
                <a:spcPts val="0"/>
              </a:spcAft>
              <a:buClr>
                <a:srgbClr val="AD007C"/>
              </a:buClr>
              <a:buSzPts val="1800"/>
              <a:buFont typeface="Noto Sans Symbols"/>
              <a:buNone/>
              <a:defRPr b="0" i="0" sz="18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85" name="Google Shape;285;p29"/>
          <p:cNvSpPr txBox="1"/>
          <p:nvPr>
            <p:ph idx="3" type="body"/>
          </p:nvPr>
        </p:nvSpPr>
        <p:spPr>
          <a:xfrm>
            <a:off x="6186599" y="1674000"/>
            <a:ext cx="2553300" cy="2232000"/>
          </a:xfrm>
          <a:prstGeom prst="rect">
            <a:avLst/>
          </a:prstGeom>
          <a:solidFill>
            <a:schemeClr val="accent3"/>
          </a:solidFill>
          <a:ln>
            <a:noFill/>
          </a:ln>
        </p:spPr>
        <p:txBody>
          <a:bodyPr anchorCtr="0" anchor="t" bIns="36000" lIns="396000" spcFirstLastPara="1" rIns="90000" wrap="square" tIns="144000">
            <a:noAutofit/>
          </a:bodyPr>
          <a:lstStyle>
            <a:lvl1pPr indent="-228600" lvl="0" marL="457200" algn="l">
              <a:lnSpc>
                <a:spcPct val="100000"/>
              </a:lnSpc>
              <a:spcBef>
                <a:spcPts val="0"/>
              </a:spcBef>
              <a:spcAft>
                <a:spcPts val="0"/>
              </a:spcAft>
              <a:buSzPts val="1400"/>
              <a:buNone/>
              <a:defRPr sz="1400">
                <a:latin typeface="Arial"/>
                <a:ea typeface="Arial"/>
                <a:cs typeface="Arial"/>
                <a:sym typeface="Arial"/>
              </a:defRPr>
            </a:lvl1pPr>
            <a:lvl2pPr indent="-228600" lvl="1" marL="914400" algn="l">
              <a:lnSpc>
                <a:spcPct val="100000"/>
              </a:lnSpc>
              <a:spcBef>
                <a:spcPts val="1200"/>
              </a:spcBef>
              <a:spcAft>
                <a:spcPts val="0"/>
              </a:spcAft>
              <a:buSzPts val="1200"/>
              <a:buNone/>
              <a:defRPr sz="1200"/>
            </a:lvl2pPr>
            <a:lvl3pPr indent="-228600" lvl="2" marL="1371600" algn="l">
              <a:lnSpc>
                <a:spcPct val="100000"/>
              </a:lnSpc>
              <a:spcBef>
                <a:spcPts val="600"/>
              </a:spcBef>
              <a:spcAft>
                <a:spcPts val="0"/>
              </a:spcAft>
              <a:buSzPts val="1200"/>
              <a:buNone/>
              <a:defRPr sz="1200"/>
            </a:lvl3pPr>
            <a:lvl4pPr indent="-228600" lvl="3" marL="1828800" algn="l">
              <a:lnSpc>
                <a:spcPct val="100000"/>
              </a:lnSpc>
              <a:spcBef>
                <a:spcPts val="400"/>
              </a:spcBef>
              <a:spcAft>
                <a:spcPts val="0"/>
              </a:spcAft>
              <a:buSzPts val="1200"/>
              <a:buNone/>
              <a:defRPr sz="1200"/>
            </a:lvl4pPr>
            <a:lvl5pPr indent="-228600" lvl="4" marL="2286000" algn="l">
              <a:lnSpc>
                <a:spcPct val="100000"/>
              </a:lnSpc>
              <a:spcBef>
                <a:spcPts val="2400"/>
              </a:spcBef>
              <a:spcAft>
                <a:spcPts val="0"/>
              </a:spcAft>
              <a:buSzPts val="1200"/>
              <a:buNone/>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6" name="Google Shape;286;p29"/>
          <p:cNvSpPr/>
          <p:nvPr>
            <p:ph idx="4" type="pic"/>
          </p:nvPr>
        </p:nvSpPr>
        <p:spPr>
          <a:xfrm>
            <a:off x="8919899" y="1674000"/>
            <a:ext cx="2553300" cy="2232000"/>
          </a:xfrm>
          <a:prstGeom prst="rect">
            <a:avLst/>
          </a:prstGeom>
          <a:noFill/>
          <a:ln>
            <a:noFill/>
          </a:ln>
        </p:spPr>
        <p:txBody>
          <a:bodyPr anchorCtr="0" anchor="t" bIns="0" lIns="0" spcFirstLastPara="1" rIns="0" wrap="square" tIns="0">
            <a:noAutofit/>
          </a:bodyPr>
          <a:lstStyle>
            <a:lvl1pPr lvl="0" marR="0" rtl="0" algn="l">
              <a:lnSpc>
                <a:spcPct val="100000"/>
              </a:lnSpc>
              <a:spcBef>
                <a:spcPts val="1200"/>
              </a:spcBef>
              <a:spcAft>
                <a:spcPts val="0"/>
              </a:spcAft>
              <a:buClr>
                <a:srgbClr val="AD007C"/>
              </a:buClr>
              <a:buSzPts val="1500"/>
              <a:buFont typeface="Noto Sans Symbols"/>
              <a:buNone/>
              <a:defRPr b="0" i="0" sz="15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2400"/>
              </a:spcBef>
              <a:spcAft>
                <a:spcPts val="0"/>
              </a:spcAft>
              <a:buClr>
                <a:srgbClr val="AD007C"/>
              </a:buClr>
              <a:buSzPts val="1800"/>
              <a:buFont typeface="Noto Sans Symbols"/>
              <a:buNone/>
              <a:defRPr b="0" i="0" sz="18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87" name="Google Shape;287;p29"/>
          <p:cNvSpPr txBox="1"/>
          <p:nvPr>
            <p:ph idx="5" type="body"/>
          </p:nvPr>
        </p:nvSpPr>
        <p:spPr>
          <a:xfrm>
            <a:off x="719999" y="4086000"/>
            <a:ext cx="2553300" cy="2232000"/>
          </a:xfrm>
          <a:prstGeom prst="rect">
            <a:avLst/>
          </a:prstGeom>
          <a:solidFill>
            <a:schemeClr val="accent3"/>
          </a:solidFill>
          <a:ln>
            <a:noFill/>
          </a:ln>
        </p:spPr>
        <p:txBody>
          <a:bodyPr anchorCtr="0" anchor="t" bIns="36000" lIns="396000" spcFirstLastPara="1" rIns="90000" wrap="square" tIns="144000">
            <a:noAutofit/>
          </a:bodyPr>
          <a:lstStyle>
            <a:lvl1pPr indent="-228600" lvl="0" marL="457200" algn="l">
              <a:lnSpc>
                <a:spcPct val="100000"/>
              </a:lnSpc>
              <a:spcBef>
                <a:spcPts val="0"/>
              </a:spcBef>
              <a:spcAft>
                <a:spcPts val="0"/>
              </a:spcAft>
              <a:buSzPts val="1400"/>
              <a:buNone/>
              <a:defRPr sz="1400">
                <a:latin typeface="Arial"/>
                <a:ea typeface="Arial"/>
                <a:cs typeface="Arial"/>
                <a:sym typeface="Arial"/>
              </a:defRPr>
            </a:lvl1pPr>
            <a:lvl2pPr indent="-228600" lvl="1" marL="914400" algn="l">
              <a:lnSpc>
                <a:spcPct val="100000"/>
              </a:lnSpc>
              <a:spcBef>
                <a:spcPts val="1200"/>
              </a:spcBef>
              <a:spcAft>
                <a:spcPts val="0"/>
              </a:spcAft>
              <a:buSzPts val="1200"/>
              <a:buNone/>
              <a:defRPr sz="1200"/>
            </a:lvl2pPr>
            <a:lvl3pPr indent="-228600" lvl="2" marL="1371600" algn="l">
              <a:lnSpc>
                <a:spcPct val="100000"/>
              </a:lnSpc>
              <a:spcBef>
                <a:spcPts val="600"/>
              </a:spcBef>
              <a:spcAft>
                <a:spcPts val="0"/>
              </a:spcAft>
              <a:buSzPts val="1200"/>
              <a:buNone/>
              <a:defRPr sz="1200"/>
            </a:lvl3pPr>
            <a:lvl4pPr indent="-228600" lvl="3" marL="1828800" algn="l">
              <a:lnSpc>
                <a:spcPct val="100000"/>
              </a:lnSpc>
              <a:spcBef>
                <a:spcPts val="400"/>
              </a:spcBef>
              <a:spcAft>
                <a:spcPts val="0"/>
              </a:spcAft>
              <a:buSzPts val="1200"/>
              <a:buNone/>
              <a:defRPr sz="1200"/>
            </a:lvl4pPr>
            <a:lvl5pPr indent="-228600" lvl="4" marL="2286000" algn="l">
              <a:lnSpc>
                <a:spcPct val="100000"/>
              </a:lnSpc>
              <a:spcBef>
                <a:spcPts val="2400"/>
              </a:spcBef>
              <a:spcAft>
                <a:spcPts val="0"/>
              </a:spcAft>
              <a:buSzPts val="1200"/>
              <a:buNone/>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8" name="Google Shape;288;p29"/>
          <p:cNvSpPr/>
          <p:nvPr>
            <p:ph idx="6" type="pic"/>
          </p:nvPr>
        </p:nvSpPr>
        <p:spPr>
          <a:xfrm>
            <a:off x="3453299" y="4086000"/>
            <a:ext cx="2553300" cy="2232000"/>
          </a:xfrm>
          <a:prstGeom prst="rect">
            <a:avLst/>
          </a:prstGeom>
          <a:noFill/>
          <a:ln>
            <a:noFill/>
          </a:ln>
        </p:spPr>
        <p:txBody>
          <a:bodyPr anchorCtr="0" anchor="t" bIns="0" lIns="0" spcFirstLastPara="1" rIns="0" wrap="square" tIns="0">
            <a:noAutofit/>
          </a:bodyPr>
          <a:lstStyle>
            <a:lvl1pPr lvl="0" marR="0" rtl="0" algn="l">
              <a:lnSpc>
                <a:spcPct val="100000"/>
              </a:lnSpc>
              <a:spcBef>
                <a:spcPts val="1200"/>
              </a:spcBef>
              <a:spcAft>
                <a:spcPts val="0"/>
              </a:spcAft>
              <a:buClr>
                <a:srgbClr val="AD007C"/>
              </a:buClr>
              <a:buSzPts val="1500"/>
              <a:buFont typeface="Noto Sans Symbols"/>
              <a:buNone/>
              <a:defRPr b="0" i="0" sz="15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2400"/>
              </a:spcBef>
              <a:spcAft>
                <a:spcPts val="0"/>
              </a:spcAft>
              <a:buClr>
                <a:srgbClr val="AD007C"/>
              </a:buClr>
              <a:buSzPts val="1800"/>
              <a:buFont typeface="Noto Sans Symbols"/>
              <a:buNone/>
              <a:defRPr b="0" i="0" sz="18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89" name="Google Shape;289;p29"/>
          <p:cNvSpPr txBox="1"/>
          <p:nvPr>
            <p:ph idx="7" type="body"/>
          </p:nvPr>
        </p:nvSpPr>
        <p:spPr>
          <a:xfrm>
            <a:off x="6186599" y="4086000"/>
            <a:ext cx="2553300" cy="2232000"/>
          </a:xfrm>
          <a:prstGeom prst="rect">
            <a:avLst/>
          </a:prstGeom>
          <a:solidFill>
            <a:schemeClr val="accent3"/>
          </a:solidFill>
          <a:ln>
            <a:noFill/>
          </a:ln>
        </p:spPr>
        <p:txBody>
          <a:bodyPr anchorCtr="0" anchor="t" bIns="36000" lIns="396000" spcFirstLastPara="1" rIns="90000" wrap="square" tIns="144000">
            <a:noAutofit/>
          </a:bodyPr>
          <a:lstStyle>
            <a:lvl1pPr indent="-228600" lvl="0" marL="457200" algn="l">
              <a:lnSpc>
                <a:spcPct val="100000"/>
              </a:lnSpc>
              <a:spcBef>
                <a:spcPts val="0"/>
              </a:spcBef>
              <a:spcAft>
                <a:spcPts val="0"/>
              </a:spcAft>
              <a:buSzPts val="1400"/>
              <a:buNone/>
              <a:defRPr sz="1400">
                <a:latin typeface="Arial"/>
                <a:ea typeface="Arial"/>
                <a:cs typeface="Arial"/>
                <a:sym typeface="Arial"/>
              </a:defRPr>
            </a:lvl1pPr>
            <a:lvl2pPr indent="-228600" lvl="1" marL="914400" algn="l">
              <a:lnSpc>
                <a:spcPct val="100000"/>
              </a:lnSpc>
              <a:spcBef>
                <a:spcPts val="1200"/>
              </a:spcBef>
              <a:spcAft>
                <a:spcPts val="0"/>
              </a:spcAft>
              <a:buSzPts val="1200"/>
              <a:buNone/>
              <a:defRPr sz="1200"/>
            </a:lvl2pPr>
            <a:lvl3pPr indent="-228600" lvl="2" marL="1371600" algn="l">
              <a:lnSpc>
                <a:spcPct val="100000"/>
              </a:lnSpc>
              <a:spcBef>
                <a:spcPts val="600"/>
              </a:spcBef>
              <a:spcAft>
                <a:spcPts val="0"/>
              </a:spcAft>
              <a:buSzPts val="1200"/>
              <a:buNone/>
              <a:defRPr sz="1200"/>
            </a:lvl3pPr>
            <a:lvl4pPr indent="-228600" lvl="3" marL="1828800" algn="l">
              <a:lnSpc>
                <a:spcPct val="100000"/>
              </a:lnSpc>
              <a:spcBef>
                <a:spcPts val="400"/>
              </a:spcBef>
              <a:spcAft>
                <a:spcPts val="0"/>
              </a:spcAft>
              <a:buSzPts val="1200"/>
              <a:buNone/>
              <a:defRPr sz="1200"/>
            </a:lvl4pPr>
            <a:lvl5pPr indent="-228600" lvl="4" marL="2286000" algn="l">
              <a:lnSpc>
                <a:spcPct val="100000"/>
              </a:lnSpc>
              <a:spcBef>
                <a:spcPts val="2400"/>
              </a:spcBef>
              <a:spcAft>
                <a:spcPts val="0"/>
              </a:spcAft>
              <a:buSzPts val="1200"/>
              <a:buNone/>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0" name="Google Shape;290;p29"/>
          <p:cNvSpPr/>
          <p:nvPr>
            <p:ph idx="8" type="pic"/>
          </p:nvPr>
        </p:nvSpPr>
        <p:spPr>
          <a:xfrm>
            <a:off x="8919899" y="4085999"/>
            <a:ext cx="2553300" cy="2232000"/>
          </a:xfrm>
          <a:prstGeom prst="rect">
            <a:avLst/>
          </a:prstGeom>
          <a:noFill/>
          <a:ln>
            <a:noFill/>
          </a:ln>
        </p:spPr>
        <p:txBody>
          <a:bodyPr anchorCtr="0" anchor="t" bIns="0" lIns="0" spcFirstLastPara="1" rIns="0" wrap="square" tIns="0">
            <a:noAutofit/>
          </a:bodyPr>
          <a:lstStyle>
            <a:lvl1pPr lvl="0" marR="0" rtl="0" algn="l">
              <a:lnSpc>
                <a:spcPct val="100000"/>
              </a:lnSpc>
              <a:spcBef>
                <a:spcPts val="1200"/>
              </a:spcBef>
              <a:spcAft>
                <a:spcPts val="0"/>
              </a:spcAft>
              <a:buClr>
                <a:srgbClr val="AD007C"/>
              </a:buClr>
              <a:buSzPts val="1500"/>
              <a:buFont typeface="Noto Sans Symbols"/>
              <a:buNone/>
              <a:defRPr b="0" i="0" sz="15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2400"/>
              </a:spcBef>
              <a:spcAft>
                <a:spcPts val="0"/>
              </a:spcAft>
              <a:buClr>
                <a:srgbClr val="AD007C"/>
              </a:buClr>
              <a:buSzPts val="1800"/>
              <a:buFont typeface="Noto Sans Symbols"/>
              <a:buNone/>
              <a:defRPr b="0" i="0" sz="18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91" name="Google Shape;291;p29"/>
          <p:cNvSpPr txBox="1"/>
          <p:nvPr>
            <p:ph idx="9" type="body"/>
          </p:nvPr>
        </p:nvSpPr>
        <p:spPr>
          <a:xfrm>
            <a:off x="719998" y="1674000"/>
            <a:ext cx="288000" cy="288000"/>
          </a:xfrm>
          <a:prstGeom prst="rect">
            <a:avLst/>
          </a:prstGeom>
          <a:solidFill>
            <a:schemeClr val="dk2"/>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SzPts val="1800"/>
              <a:buNone/>
              <a:defRPr sz="1800">
                <a:solidFill>
                  <a:schemeClr val="lt1"/>
                </a:solidFill>
                <a:latin typeface="Arial"/>
                <a:ea typeface="Arial"/>
                <a:cs typeface="Arial"/>
                <a:sym typeface="Aria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2" name="Google Shape;292;p29"/>
          <p:cNvSpPr txBox="1"/>
          <p:nvPr>
            <p:ph idx="13" type="body"/>
          </p:nvPr>
        </p:nvSpPr>
        <p:spPr>
          <a:xfrm>
            <a:off x="719999" y="4086000"/>
            <a:ext cx="288000" cy="288000"/>
          </a:xfrm>
          <a:prstGeom prst="rect">
            <a:avLst/>
          </a:prstGeom>
          <a:solidFill>
            <a:schemeClr val="dk2"/>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SzPts val="1800"/>
              <a:buNone/>
              <a:defRPr sz="1800">
                <a:solidFill>
                  <a:schemeClr val="lt1"/>
                </a:solidFill>
                <a:latin typeface="Arial"/>
                <a:ea typeface="Arial"/>
                <a:cs typeface="Arial"/>
                <a:sym typeface="Aria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3" name="Google Shape;293;p29"/>
          <p:cNvSpPr txBox="1"/>
          <p:nvPr>
            <p:ph idx="14" type="body"/>
          </p:nvPr>
        </p:nvSpPr>
        <p:spPr>
          <a:xfrm>
            <a:off x="6186599" y="1674000"/>
            <a:ext cx="288000" cy="288000"/>
          </a:xfrm>
          <a:prstGeom prst="rect">
            <a:avLst/>
          </a:prstGeom>
          <a:solidFill>
            <a:schemeClr val="dk2"/>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SzPts val="1800"/>
              <a:buNone/>
              <a:defRPr sz="1800">
                <a:solidFill>
                  <a:schemeClr val="lt1"/>
                </a:solidFill>
                <a:latin typeface="Arial"/>
                <a:ea typeface="Arial"/>
                <a:cs typeface="Arial"/>
                <a:sym typeface="Aria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4" name="Google Shape;294;p29"/>
          <p:cNvSpPr txBox="1"/>
          <p:nvPr>
            <p:ph idx="15" type="body"/>
          </p:nvPr>
        </p:nvSpPr>
        <p:spPr>
          <a:xfrm>
            <a:off x="6186599" y="4086000"/>
            <a:ext cx="288000" cy="288000"/>
          </a:xfrm>
          <a:prstGeom prst="rect">
            <a:avLst/>
          </a:prstGeom>
          <a:solidFill>
            <a:schemeClr val="dk2"/>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SzPts val="1800"/>
              <a:buNone/>
              <a:defRPr sz="1800">
                <a:solidFill>
                  <a:schemeClr val="lt1"/>
                </a:solidFill>
                <a:latin typeface="Arial"/>
                <a:ea typeface="Arial"/>
                <a:cs typeface="Arial"/>
                <a:sym typeface="Aria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5" name="Google Shape;295;p29"/>
          <p:cNvSpPr txBox="1"/>
          <p:nvPr>
            <p:ph type="title"/>
          </p:nvPr>
        </p:nvSpPr>
        <p:spPr>
          <a:xfrm>
            <a:off x="719400" y="0"/>
            <a:ext cx="10753200" cy="1017917"/>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6" name="Google Shape;296;p29"/>
          <p:cNvSpPr txBox="1"/>
          <p:nvPr>
            <p:ph idx="10" type="dt"/>
          </p:nvPr>
        </p:nvSpPr>
        <p:spPr>
          <a:xfrm>
            <a:off x="1005443" y="6500393"/>
            <a:ext cx="806400" cy="21741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7" name="Google Shape;297;p29"/>
          <p:cNvSpPr txBox="1"/>
          <p:nvPr>
            <p:ph idx="11" type="ftr"/>
          </p:nvPr>
        </p:nvSpPr>
        <p:spPr>
          <a:xfrm>
            <a:off x="1785866" y="6500393"/>
            <a:ext cx="7296537" cy="21741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8" name="Google Shape;298;p29"/>
          <p:cNvSpPr txBox="1"/>
          <p:nvPr>
            <p:ph idx="12" type="sldNum"/>
          </p:nvPr>
        </p:nvSpPr>
        <p:spPr>
          <a:xfrm>
            <a:off x="720001" y="6500393"/>
            <a:ext cx="319318" cy="217417"/>
          </a:xfrm>
          <a:prstGeom prst="rect">
            <a:avLst/>
          </a:prstGeom>
          <a:noFill/>
          <a:ln>
            <a:noFill/>
          </a:ln>
        </p:spPr>
        <p:txBody>
          <a:bodyPr anchorCtr="0" anchor="b"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de-DE"/>
              <a:t>‹#›</a:t>
            </a:fld>
            <a:endParaRPr/>
          </a:p>
        </p:txBody>
      </p:sp>
      <p:sp>
        <p:nvSpPr>
          <p:cNvPr id="299" name="Google Shape;299;p29"/>
          <p:cNvSpPr txBox="1"/>
          <p:nvPr>
            <p:ph idx="16" type="subTitle"/>
          </p:nvPr>
        </p:nvSpPr>
        <p:spPr>
          <a:xfrm>
            <a:off x="719400" y="1181818"/>
            <a:ext cx="10753200" cy="366609"/>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000"/>
              <a:buNone/>
              <a:defRPr sz="2000">
                <a:solidFill>
                  <a:schemeClr val="dk2"/>
                </a:solidFill>
              </a:defRPr>
            </a:lvl1pPr>
            <a:lvl2pPr lvl="1" algn="ctr">
              <a:lnSpc>
                <a:spcPct val="100000"/>
              </a:lnSpc>
              <a:spcBef>
                <a:spcPts val="1200"/>
              </a:spcBef>
              <a:spcAft>
                <a:spcPts val="0"/>
              </a:spcAft>
              <a:buSzPts val="2000"/>
              <a:buNone/>
              <a:defRPr sz="2000"/>
            </a:lvl2pPr>
            <a:lvl3pPr lvl="2" algn="ctr">
              <a:lnSpc>
                <a:spcPct val="100000"/>
              </a:lnSpc>
              <a:spcBef>
                <a:spcPts val="600"/>
              </a:spcBef>
              <a:spcAft>
                <a:spcPts val="0"/>
              </a:spcAft>
              <a:buSzPts val="1800"/>
              <a:buNone/>
              <a:defRPr sz="1800"/>
            </a:lvl3pPr>
            <a:lvl4pPr lvl="3" algn="ctr">
              <a:lnSpc>
                <a:spcPct val="100000"/>
              </a:lnSpc>
              <a:spcBef>
                <a:spcPts val="400"/>
              </a:spcBef>
              <a:spcAft>
                <a:spcPts val="0"/>
              </a:spcAft>
              <a:buSzPts val="1600"/>
              <a:buNone/>
              <a:defRPr sz="1600"/>
            </a:lvl4pPr>
            <a:lvl5pPr lvl="4" algn="ctr">
              <a:lnSpc>
                <a:spcPct val="100000"/>
              </a:lnSpc>
              <a:spcBef>
                <a:spcPts val="24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cxnSp>
        <p:nvCxnSpPr>
          <p:cNvPr id="300" name="Google Shape;300;p29"/>
          <p:cNvCxnSpPr/>
          <p:nvPr/>
        </p:nvCxnSpPr>
        <p:spPr>
          <a:xfrm>
            <a:off x="719999" y="1100617"/>
            <a:ext cx="11472001"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rei Bilder">
  <p:cSld name="drei Bilder">
    <p:spTree>
      <p:nvGrpSpPr>
        <p:cNvPr id="301" name="Shape 301"/>
        <p:cNvGrpSpPr/>
        <p:nvPr/>
      </p:nvGrpSpPr>
      <p:grpSpPr>
        <a:xfrm>
          <a:off x="0" y="0"/>
          <a:ext cx="0" cy="0"/>
          <a:chOff x="0" y="0"/>
          <a:chExt cx="0" cy="0"/>
        </a:xfrm>
      </p:grpSpPr>
      <p:sp>
        <p:nvSpPr>
          <p:cNvPr id="302" name="Google Shape;302;p30"/>
          <p:cNvSpPr/>
          <p:nvPr>
            <p:ph idx="2" type="pic"/>
          </p:nvPr>
        </p:nvSpPr>
        <p:spPr>
          <a:xfrm>
            <a:off x="5118903" y="2347394"/>
            <a:ext cx="6354297" cy="3970606"/>
          </a:xfrm>
          <a:prstGeom prst="rect">
            <a:avLst/>
          </a:prstGeom>
          <a:solidFill>
            <a:schemeClr val="accent3"/>
          </a:solidFill>
          <a:ln>
            <a:noFill/>
          </a:ln>
        </p:spPr>
        <p:txBody>
          <a:bodyPr anchorCtr="0" anchor="ctr" bIns="0" lIns="0" spcFirstLastPara="1" rIns="0" wrap="square" tIns="0">
            <a:noAutofit/>
          </a:bodyPr>
          <a:lstStyle>
            <a:lvl1pPr lvl="0" marR="0" rtl="0" algn="r">
              <a:lnSpc>
                <a:spcPct val="100000"/>
              </a:lnSpc>
              <a:spcBef>
                <a:spcPts val="1200"/>
              </a:spcBef>
              <a:spcAft>
                <a:spcPts val="0"/>
              </a:spcAft>
              <a:buClr>
                <a:srgbClr val="AD007C"/>
              </a:buClr>
              <a:buSzPts val="1200"/>
              <a:buFont typeface="Noto Sans Symbols"/>
              <a:buNone/>
              <a:defRPr b="0" i="0" sz="12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2400"/>
              </a:spcBef>
              <a:spcAft>
                <a:spcPts val="0"/>
              </a:spcAft>
              <a:buClr>
                <a:srgbClr val="AD007C"/>
              </a:buClr>
              <a:buSzPts val="1800"/>
              <a:buFont typeface="Noto Sans Symbols"/>
              <a:buNone/>
              <a:defRPr b="0" i="0" sz="18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03" name="Google Shape;303;p30"/>
          <p:cNvSpPr/>
          <p:nvPr>
            <p:ph idx="3" type="pic"/>
          </p:nvPr>
        </p:nvSpPr>
        <p:spPr>
          <a:xfrm>
            <a:off x="7355202" y="1674000"/>
            <a:ext cx="4117998" cy="2182262"/>
          </a:xfrm>
          <a:prstGeom prst="rect">
            <a:avLst/>
          </a:prstGeom>
          <a:solidFill>
            <a:schemeClr val="accent3"/>
          </a:solidFill>
          <a:ln>
            <a:noFill/>
          </a:ln>
        </p:spPr>
        <p:txBody>
          <a:bodyPr anchorCtr="0" anchor="t" bIns="0" lIns="0" spcFirstLastPara="1" rIns="0" wrap="square" tIns="0">
            <a:noAutofit/>
          </a:bodyPr>
          <a:lstStyle>
            <a:lvl1pPr lvl="0" marR="0" rtl="0" algn="ctr">
              <a:lnSpc>
                <a:spcPct val="100000"/>
              </a:lnSpc>
              <a:spcBef>
                <a:spcPts val="1200"/>
              </a:spcBef>
              <a:spcAft>
                <a:spcPts val="0"/>
              </a:spcAft>
              <a:buClr>
                <a:srgbClr val="AD007C"/>
              </a:buClr>
              <a:buSzPts val="1200"/>
              <a:buFont typeface="Noto Sans Symbols"/>
              <a:buNone/>
              <a:defRPr b="0" i="0" sz="12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2400"/>
              </a:spcBef>
              <a:spcAft>
                <a:spcPts val="0"/>
              </a:spcAft>
              <a:buClr>
                <a:srgbClr val="AD007C"/>
              </a:buClr>
              <a:buSzPts val="1800"/>
              <a:buFont typeface="Noto Sans Symbols"/>
              <a:buNone/>
              <a:defRPr b="0" i="0" sz="18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04" name="Google Shape;304;p30"/>
          <p:cNvSpPr/>
          <p:nvPr>
            <p:ph idx="4" type="pic"/>
          </p:nvPr>
        </p:nvSpPr>
        <p:spPr>
          <a:xfrm>
            <a:off x="720000" y="1674000"/>
            <a:ext cx="7846181" cy="4644000"/>
          </a:xfrm>
          <a:prstGeom prst="rect">
            <a:avLst/>
          </a:prstGeom>
          <a:solidFill>
            <a:schemeClr val="accent3"/>
          </a:solidFill>
          <a:ln>
            <a:noFill/>
          </a:ln>
        </p:spPr>
        <p:txBody>
          <a:bodyPr anchorCtr="0" anchor="t" bIns="0" lIns="0" spcFirstLastPara="1" rIns="0" wrap="square" tIns="0">
            <a:noAutofit/>
          </a:bodyPr>
          <a:lstStyle>
            <a:lvl1pPr lvl="0" marR="0" rtl="0" algn="l">
              <a:lnSpc>
                <a:spcPct val="100000"/>
              </a:lnSpc>
              <a:spcBef>
                <a:spcPts val="1200"/>
              </a:spcBef>
              <a:spcAft>
                <a:spcPts val="0"/>
              </a:spcAft>
              <a:buClr>
                <a:srgbClr val="AD007C"/>
              </a:buClr>
              <a:buSzPts val="1200"/>
              <a:buFont typeface="Noto Sans Symbols"/>
              <a:buNone/>
              <a:defRPr b="0" i="0" sz="12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2400"/>
              </a:spcBef>
              <a:spcAft>
                <a:spcPts val="0"/>
              </a:spcAft>
              <a:buClr>
                <a:srgbClr val="AD007C"/>
              </a:buClr>
              <a:buSzPts val="1800"/>
              <a:buFont typeface="Noto Sans Symbols"/>
              <a:buNone/>
              <a:defRPr b="0" i="0" sz="18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05" name="Google Shape;305;p30"/>
          <p:cNvSpPr txBox="1"/>
          <p:nvPr>
            <p:ph idx="1" type="subTitle"/>
          </p:nvPr>
        </p:nvSpPr>
        <p:spPr>
          <a:xfrm>
            <a:off x="719400" y="1181818"/>
            <a:ext cx="10753200" cy="366609"/>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000"/>
              <a:buNone/>
              <a:defRPr sz="2000">
                <a:solidFill>
                  <a:schemeClr val="dk2"/>
                </a:solidFill>
              </a:defRPr>
            </a:lvl1pPr>
            <a:lvl2pPr lvl="1" algn="ctr">
              <a:lnSpc>
                <a:spcPct val="100000"/>
              </a:lnSpc>
              <a:spcBef>
                <a:spcPts val="1200"/>
              </a:spcBef>
              <a:spcAft>
                <a:spcPts val="0"/>
              </a:spcAft>
              <a:buSzPts val="2000"/>
              <a:buNone/>
              <a:defRPr sz="2000"/>
            </a:lvl2pPr>
            <a:lvl3pPr lvl="2" algn="ctr">
              <a:lnSpc>
                <a:spcPct val="100000"/>
              </a:lnSpc>
              <a:spcBef>
                <a:spcPts val="600"/>
              </a:spcBef>
              <a:spcAft>
                <a:spcPts val="0"/>
              </a:spcAft>
              <a:buSzPts val="1800"/>
              <a:buNone/>
              <a:defRPr sz="1800"/>
            </a:lvl3pPr>
            <a:lvl4pPr lvl="3" algn="ctr">
              <a:lnSpc>
                <a:spcPct val="100000"/>
              </a:lnSpc>
              <a:spcBef>
                <a:spcPts val="400"/>
              </a:spcBef>
              <a:spcAft>
                <a:spcPts val="0"/>
              </a:spcAft>
              <a:buSzPts val="1600"/>
              <a:buNone/>
              <a:defRPr sz="1600"/>
            </a:lvl4pPr>
            <a:lvl5pPr lvl="4" algn="ctr">
              <a:lnSpc>
                <a:spcPct val="100000"/>
              </a:lnSpc>
              <a:spcBef>
                <a:spcPts val="24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06" name="Google Shape;306;p30"/>
          <p:cNvSpPr txBox="1"/>
          <p:nvPr>
            <p:ph type="title"/>
          </p:nvPr>
        </p:nvSpPr>
        <p:spPr>
          <a:xfrm>
            <a:off x="719400" y="0"/>
            <a:ext cx="10753200" cy="1017917"/>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2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7" name="Google Shape;307;p30"/>
          <p:cNvSpPr txBox="1"/>
          <p:nvPr>
            <p:ph idx="10" type="dt"/>
          </p:nvPr>
        </p:nvSpPr>
        <p:spPr>
          <a:xfrm>
            <a:off x="1005443" y="6500393"/>
            <a:ext cx="806400" cy="21741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8" name="Google Shape;308;p30"/>
          <p:cNvSpPr txBox="1"/>
          <p:nvPr>
            <p:ph idx="11" type="ftr"/>
          </p:nvPr>
        </p:nvSpPr>
        <p:spPr>
          <a:xfrm>
            <a:off x="1785866" y="6500393"/>
            <a:ext cx="7296537" cy="21741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9" name="Google Shape;309;p30"/>
          <p:cNvSpPr txBox="1"/>
          <p:nvPr>
            <p:ph idx="12" type="sldNum"/>
          </p:nvPr>
        </p:nvSpPr>
        <p:spPr>
          <a:xfrm>
            <a:off x="720001" y="6500393"/>
            <a:ext cx="319318" cy="217417"/>
          </a:xfrm>
          <a:prstGeom prst="rect">
            <a:avLst/>
          </a:prstGeom>
          <a:noFill/>
          <a:ln>
            <a:noFill/>
          </a:ln>
        </p:spPr>
        <p:txBody>
          <a:bodyPr anchorCtr="0" anchor="b"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de-DE"/>
              <a:t>‹#›</a:t>
            </a:fld>
            <a:endParaRPr/>
          </a:p>
        </p:txBody>
      </p:sp>
      <p:cxnSp>
        <p:nvCxnSpPr>
          <p:cNvPr id="310" name="Google Shape;310;p30"/>
          <p:cNvCxnSpPr/>
          <p:nvPr/>
        </p:nvCxnSpPr>
        <p:spPr>
          <a:xfrm>
            <a:off x="719999" y="1100617"/>
            <a:ext cx="11472001"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_Dual Vortrag" showMasterSp="0">
  <p:cSld name="Titelfolie_Dual Vortrag">
    <p:spTree>
      <p:nvGrpSpPr>
        <p:cNvPr id="26" name="Shape 26"/>
        <p:cNvGrpSpPr/>
        <p:nvPr/>
      </p:nvGrpSpPr>
      <p:grpSpPr>
        <a:xfrm>
          <a:off x="0" y="0"/>
          <a:ext cx="0" cy="0"/>
          <a:chOff x="0" y="0"/>
          <a:chExt cx="0" cy="0"/>
        </a:xfrm>
      </p:grpSpPr>
      <p:pic>
        <p:nvPicPr>
          <p:cNvPr id="27" name="Google Shape;27;p4"/>
          <p:cNvPicPr preferRelativeResize="0"/>
          <p:nvPr/>
        </p:nvPicPr>
        <p:blipFill rotWithShape="1">
          <a:blip r:embed="rId2">
            <a:alphaModFix/>
          </a:blip>
          <a:srcRect b="0" l="0" r="0" t="12500"/>
          <a:stretch/>
        </p:blipFill>
        <p:spPr>
          <a:xfrm>
            <a:off x="0" y="0"/>
            <a:ext cx="12192000" cy="6858000"/>
          </a:xfrm>
          <a:prstGeom prst="rect">
            <a:avLst/>
          </a:prstGeom>
          <a:noFill/>
          <a:ln>
            <a:noFill/>
          </a:ln>
        </p:spPr>
      </p:pic>
      <p:sp>
        <p:nvSpPr>
          <p:cNvPr id="28" name="Google Shape;28;p4"/>
          <p:cNvSpPr/>
          <p:nvPr/>
        </p:nvSpPr>
        <p:spPr>
          <a:xfrm>
            <a:off x="1" y="1"/>
            <a:ext cx="12192000" cy="6858000"/>
          </a:xfrm>
          <a:prstGeom prst="rect">
            <a:avLst/>
          </a:prstGeom>
          <a:gradFill>
            <a:gsLst>
              <a:gs pos="0">
                <a:srgbClr val="FFFFFF">
                  <a:alpha val="49803"/>
                </a:srgbClr>
              </a:gs>
              <a:gs pos="7000">
                <a:srgbClr val="FFFFFF">
                  <a:alpha val="0"/>
                </a:srgbClr>
              </a:gs>
              <a:gs pos="52000">
                <a:srgbClr val="FFFFFF">
                  <a:alpha val="40000"/>
                </a:srgbClr>
              </a:gs>
              <a:gs pos="100000">
                <a:srgbClr val="FFFFFF">
                  <a:alpha val="69803"/>
                </a:srgbClr>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9" name="Google Shape;29;p4"/>
          <p:cNvSpPr txBox="1"/>
          <p:nvPr>
            <p:ph type="ctrTitle"/>
          </p:nvPr>
        </p:nvSpPr>
        <p:spPr>
          <a:xfrm>
            <a:off x="5608325" y="0"/>
            <a:ext cx="5863676" cy="6003982"/>
          </a:xfrm>
          <a:prstGeom prst="rect">
            <a:avLst/>
          </a:prstGeom>
          <a:solidFill>
            <a:schemeClr val="dk2">
              <a:alpha val="89803"/>
            </a:schemeClr>
          </a:solidFill>
          <a:ln>
            <a:noFill/>
          </a:ln>
        </p:spPr>
        <p:txBody>
          <a:bodyPr anchorCtr="0" anchor="b" bIns="2160000" lIns="360000" spcFirstLastPara="1" rIns="360000" wrap="square" tIns="360000">
            <a:noAutofit/>
          </a:bodyPr>
          <a:lstStyle>
            <a:lvl1pPr lvl="0" algn="l">
              <a:lnSpc>
                <a:spcPct val="100000"/>
              </a:lnSpc>
              <a:spcBef>
                <a:spcPts val="0"/>
              </a:spcBef>
              <a:spcAft>
                <a:spcPts val="0"/>
              </a:spcAft>
              <a:buClr>
                <a:schemeClr val="lt1"/>
              </a:buClr>
              <a:buSzPts val="3000"/>
              <a:buFont typeface="Arial"/>
              <a:buNone/>
              <a:defRPr sz="3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subTitle"/>
          </p:nvPr>
        </p:nvSpPr>
        <p:spPr>
          <a:xfrm>
            <a:off x="5608325" y="4050000"/>
            <a:ext cx="5863676" cy="1080000"/>
          </a:xfrm>
          <a:prstGeom prst="rect">
            <a:avLst/>
          </a:prstGeom>
          <a:noFill/>
          <a:ln>
            <a:noFill/>
          </a:ln>
        </p:spPr>
        <p:txBody>
          <a:bodyPr anchorCtr="0" anchor="t" bIns="0" lIns="360000" spcFirstLastPara="1" rIns="360000" wrap="square" tIns="0">
            <a:noAutofit/>
          </a:bodyPr>
          <a:lstStyle>
            <a:lvl1pPr lvl="0" algn="l">
              <a:lnSpc>
                <a:spcPct val="100000"/>
              </a:lnSpc>
              <a:spcBef>
                <a:spcPts val="1200"/>
              </a:spcBef>
              <a:spcAft>
                <a:spcPts val="0"/>
              </a:spcAft>
              <a:buSzPts val="1500"/>
              <a:buNone/>
              <a:defRPr sz="1500">
                <a:solidFill>
                  <a:schemeClr val="lt1"/>
                </a:solidFill>
              </a:defRPr>
            </a:lvl1pPr>
            <a:lvl2pPr lvl="1" algn="ctr">
              <a:lnSpc>
                <a:spcPct val="100000"/>
              </a:lnSpc>
              <a:spcBef>
                <a:spcPts val="1200"/>
              </a:spcBef>
              <a:spcAft>
                <a:spcPts val="0"/>
              </a:spcAft>
              <a:buSzPts val="2000"/>
              <a:buNone/>
              <a:defRPr sz="2000"/>
            </a:lvl2pPr>
            <a:lvl3pPr lvl="2" algn="ctr">
              <a:lnSpc>
                <a:spcPct val="100000"/>
              </a:lnSpc>
              <a:spcBef>
                <a:spcPts val="600"/>
              </a:spcBef>
              <a:spcAft>
                <a:spcPts val="0"/>
              </a:spcAft>
              <a:buSzPts val="1800"/>
              <a:buNone/>
              <a:defRPr sz="1800"/>
            </a:lvl3pPr>
            <a:lvl4pPr lvl="3" algn="ctr">
              <a:lnSpc>
                <a:spcPct val="100000"/>
              </a:lnSpc>
              <a:spcBef>
                <a:spcPts val="400"/>
              </a:spcBef>
              <a:spcAft>
                <a:spcPts val="0"/>
              </a:spcAft>
              <a:buSzPts val="1600"/>
              <a:buNone/>
              <a:defRPr sz="1600"/>
            </a:lvl4pPr>
            <a:lvl5pPr lvl="4" algn="ctr">
              <a:lnSpc>
                <a:spcPct val="100000"/>
              </a:lnSpc>
              <a:spcBef>
                <a:spcPts val="24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1" name="Google Shape;31;p4"/>
          <p:cNvSpPr txBox="1"/>
          <p:nvPr>
            <p:ph idx="2" type="body"/>
          </p:nvPr>
        </p:nvSpPr>
        <p:spPr>
          <a:xfrm>
            <a:off x="9255967" y="592157"/>
            <a:ext cx="1846250" cy="57417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SzPts val="1200"/>
              <a:buNone/>
              <a:defRPr sz="1200">
                <a:solidFill>
                  <a:schemeClr val="lt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oßes Zitat farbige Fläche" showMasterSp="0">
  <p:cSld name="großes Zitat farbige Fläche">
    <p:spTree>
      <p:nvGrpSpPr>
        <p:cNvPr id="311" name="Shape 311"/>
        <p:cNvGrpSpPr/>
        <p:nvPr/>
      </p:nvGrpSpPr>
      <p:grpSpPr>
        <a:xfrm>
          <a:off x="0" y="0"/>
          <a:ext cx="0" cy="0"/>
          <a:chOff x="0" y="0"/>
          <a:chExt cx="0" cy="0"/>
        </a:xfrm>
      </p:grpSpPr>
      <p:sp>
        <p:nvSpPr>
          <p:cNvPr id="312" name="Google Shape;312;p31"/>
          <p:cNvSpPr/>
          <p:nvPr/>
        </p:nvSpPr>
        <p:spPr>
          <a:xfrm>
            <a:off x="1" y="0"/>
            <a:ext cx="12192000" cy="6858000"/>
          </a:xfrm>
          <a:custGeom>
            <a:rect b="b" l="l" r="r" t="t"/>
            <a:pathLst>
              <a:path extrusionOk="0" h="6858000" w="12192000">
                <a:moveTo>
                  <a:pt x="0" y="0"/>
                </a:moveTo>
                <a:lnTo>
                  <a:pt x="12192000" y="0"/>
                </a:lnTo>
                <a:lnTo>
                  <a:pt x="12192000" y="6016924"/>
                </a:lnTo>
                <a:lnTo>
                  <a:pt x="12191999" y="6016924"/>
                </a:lnTo>
                <a:lnTo>
                  <a:pt x="12191999" y="6542543"/>
                </a:lnTo>
                <a:lnTo>
                  <a:pt x="11687161" y="6858000"/>
                </a:lnTo>
                <a:lnTo>
                  <a:pt x="11350922" y="6858000"/>
                </a:lnTo>
                <a:lnTo>
                  <a:pt x="0" y="68580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13" name="Google Shape;313;p31"/>
          <p:cNvSpPr txBox="1"/>
          <p:nvPr>
            <p:ph idx="1" type="body"/>
          </p:nvPr>
        </p:nvSpPr>
        <p:spPr>
          <a:xfrm>
            <a:off x="720000" y="674688"/>
            <a:ext cx="7094537" cy="550862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SzPts val="4500"/>
              <a:buNone/>
              <a:defRPr sz="4500" cap="none">
                <a:solidFill>
                  <a:schemeClr val="lt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rennfolie">
  <p:cSld name="1_Trennfolie">
    <p:spTree>
      <p:nvGrpSpPr>
        <p:cNvPr id="314" name="Shape 314"/>
        <p:cNvGrpSpPr/>
        <p:nvPr/>
      </p:nvGrpSpPr>
      <p:grpSpPr>
        <a:xfrm>
          <a:off x="0" y="0"/>
          <a:ext cx="0" cy="0"/>
          <a:chOff x="0" y="0"/>
          <a:chExt cx="0" cy="0"/>
        </a:xfrm>
      </p:grpSpPr>
      <p:sp>
        <p:nvSpPr>
          <p:cNvPr id="315" name="Google Shape;315;p32"/>
          <p:cNvSpPr/>
          <p:nvPr>
            <p:ph idx="2" type="pic"/>
          </p:nvPr>
        </p:nvSpPr>
        <p:spPr>
          <a:xfrm>
            <a:off x="0" y="0"/>
            <a:ext cx="9363456" cy="6858000"/>
          </a:xfrm>
          <a:prstGeom prst="rect">
            <a:avLst/>
          </a:prstGeom>
          <a:solidFill>
            <a:schemeClr val="accent3"/>
          </a:solidFill>
          <a:ln>
            <a:noFill/>
          </a:ln>
        </p:spPr>
        <p:txBody>
          <a:bodyPr anchorCtr="0" anchor="t" bIns="0" lIns="0" spcFirstLastPara="1" rIns="0" wrap="square" tIns="0">
            <a:noAutofit/>
          </a:bodyPr>
          <a:lstStyle>
            <a:lvl1pPr lvl="0" marR="0" rtl="0" algn="l">
              <a:lnSpc>
                <a:spcPct val="100000"/>
              </a:lnSpc>
              <a:spcBef>
                <a:spcPts val="1200"/>
              </a:spcBef>
              <a:spcAft>
                <a:spcPts val="0"/>
              </a:spcAft>
              <a:buClr>
                <a:srgbClr val="AD007C"/>
              </a:buClr>
              <a:buSzPts val="1500"/>
              <a:buFont typeface="Noto Sans Symbols"/>
              <a:buNone/>
              <a:defRPr b="0" i="0" sz="15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2400"/>
              </a:spcBef>
              <a:spcAft>
                <a:spcPts val="0"/>
              </a:spcAft>
              <a:buClr>
                <a:srgbClr val="AD007C"/>
              </a:buClr>
              <a:buSzPts val="1800"/>
              <a:buFont typeface="Noto Sans Symbols"/>
              <a:buNone/>
              <a:defRPr b="0" i="0" sz="18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16" name="Google Shape;316;p32"/>
          <p:cNvSpPr txBox="1"/>
          <p:nvPr>
            <p:ph idx="1" type="body"/>
          </p:nvPr>
        </p:nvSpPr>
        <p:spPr>
          <a:xfrm>
            <a:off x="8660524" y="1854748"/>
            <a:ext cx="3531476" cy="3090041"/>
          </a:xfrm>
          <a:prstGeom prst="rect">
            <a:avLst/>
          </a:prstGeom>
          <a:solidFill>
            <a:schemeClr val="dk2"/>
          </a:solidFill>
          <a:ln>
            <a:noFill/>
          </a:ln>
        </p:spPr>
        <p:txBody>
          <a:bodyPr anchorCtr="0" anchor="t" bIns="360000" lIns="360000" spcFirstLastPara="1" rIns="144000" wrap="square" tIns="360000">
            <a:noAutofit/>
          </a:bodyPr>
          <a:lstStyle>
            <a:lvl1pPr indent="-228600" lvl="0" marL="457200" algn="l">
              <a:lnSpc>
                <a:spcPct val="100000"/>
              </a:lnSpc>
              <a:spcBef>
                <a:spcPts val="1200"/>
              </a:spcBef>
              <a:spcAft>
                <a:spcPts val="0"/>
              </a:spcAft>
              <a:buSzPts val="2500"/>
              <a:buNone/>
              <a:defRPr sz="2500" cap="none">
                <a:solidFill>
                  <a:schemeClr val="lt1"/>
                </a:solidFill>
              </a:defRPr>
            </a:lvl1pPr>
            <a:lvl2pPr indent="-228600" lvl="1" marL="914400" algn="l">
              <a:lnSpc>
                <a:spcPct val="100000"/>
              </a:lnSpc>
              <a:spcBef>
                <a:spcPts val="1200"/>
              </a:spcBef>
              <a:spcAft>
                <a:spcPts val="0"/>
              </a:spcAft>
              <a:buSzPts val="1600"/>
              <a:buNone/>
              <a:defRPr sz="1600">
                <a:solidFill>
                  <a:schemeClr val="lt1"/>
                </a:solidFill>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7" name="Google Shape;317;p32"/>
          <p:cNvSpPr txBox="1"/>
          <p:nvPr>
            <p:ph idx="3" type="body"/>
          </p:nvPr>
        </p:nvSpPr>
        <p:spPr>
          <a:xfrm>
            <a:off x="5129048" y="1854748"/>
            <a:ext cx="3531476" cy="3090041"/>
          </a:xfrm>
          <a:prstGeom prst="rect">
            <a:avLst/>
          </a:prstGeom>
          <a:solidFill>
            <a:schemeClr val="dk2">
              <a:alpha val="49803"/>
            </a:schemeClr>
          </a:solidFill>
          <a:ln>
            <a:noFill/>
          </a:ln>
        </p:spPr>
        <p:txBody>
          <a:bodyPr anchorCtr="0" anchor="b" bIns="432000" lIns="0" spcFirstLastPara="1" rIns="0" wrap="square" tIns="0">
            <a:noAutofit/>
          </a:bodyPr>
          <a:lstStyle>
            <a:lvl1pPr indent="-228600" lvl="0" marL="457200" algn="ctr">
              <a:lnSpc>
                <a:spcPct val="100000"/>
              </a:lnSpc>
              <a:spcBef>
                <a:spcPts val="1200"/>
              </a:spcBef>
              <a:spcAft>
                <a:spcPts val="0"/>
              </a:spcAft>
              <a:buSzPts val="18500"/>
              <a:buNone/>
              <a:defRPr sz="18500">
                <a:solidFill>
                  <a:schemeClr val="lt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ennfolie Zahl-Bildplatzhalter 01" showMasterSp="0">
  <p:cSld name="Trennfolie Zahl-Bildplatzhalter 01">
    <p:spTree>
      <p:nvGrpSpPr>
        <p:cNvPr id="318" name="Shape 318"/>
        <p:cNvGrpSpPr/>
        <p:nvPr/>
      </p:nvGrpSpPr>
      <p:grpSpPr>
        <a:xfrm>
          <a:off x="0" y="0"/>
          <a:ext cx="0" cy="0"/>
          <a:chOff x="0" y="0"/>
          <a:chExt cx="0" cy="0"/>
        </a:xfrm>
      </p:grpSpPr>
      <p:sp>
        <p:nvSpPr>
          <p:cNvPr id="319" name="Google Shape;319;p33"/>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20" name="Google Shape;320;p33"/>
          <p:cNvSpPr/>
          <p:nvPr>
            <p:ph idx="2" type="pic"/>
          </p:nvPr>
        </p:nvSpPr>
        <p:spPr>
          <a:xfrm>
            <a:off x="6038850" y="765175"/>
            <a:ext cx="5561013" cy="5324475"/>
          </a:xfrm>
          <a:prstGeom prst="rect">
            <a:avLst/>
          </a:prstGeom>
          <a:solidFill>
            <a:schemeClr val="lt1"/>
          </a:solidFill>
          <a:ln>
            <a:noFill/>
          </a:ln>
        </p:spPr>
        <p:txBody>
          <a:bodyPr anchorCtr="0" anchor="t" bIns="0" lIns="0" spcFirstLastPara="1" rIns="0" wrap="square" tIns="0">
            <a:noAutofit/>
          </a:bodyPr>
          <a:lstStyle>
            <a:lvl1pPr lvl="0" marR="0" rtl="0" algn="l">
              <a:lnSpc>
                <a:spcPct val="100000"/>
              </a:lnSpc>
              <a:spcBef>
                <a:spcPts val="1200"/>
              </a:spcBef>
              <a:spcAft>
                <a:spcPts val="0"/>
              </a:spcAft>
              <a:buClr>
                <a:srgbClr val="AD007C"/>
              </a:buClr>
              <a:buSzPts val="1200"/>
              <a:buFont typeface="Noto Sans Symbols"/>
              <a:buNone/>
              <a:defRPr b="0" i="0" sz="12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2400"/>
              </a:spcBef>
              <a:spcAft>
                <a:spcPts val="0"/>
              </a:spcAft>
              <a:buClr>
                <a:srgbClr val="AD007C"/>
              </a:buClr>
              <a:buSzPts val="1800"/>
              <a:buFont typeface="Noto Sans Symbols"/>
              <a:buNone/>
              <a:defRPr b="0" i="0" sz="18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21" name="Google Shape;321;p33"/>
          <p:cNvSpPr txBox="1"/>
          <p:nvPr>
            <p:ph idx="1" type="body"/>
          </p:nvPr>
        </p:nvSpPr>
        <p:spPr>
          <a:xfrm>
            <a:off x="595224" y="1767910"/>
            <a:ext cx="4372618" cy="38133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SzPts val="3000"/>
              <a:buNone/>
              <a:defRPr sz="3000">
                <a:solidFill>
                  <a:schemeClr val="lt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2" name="Google Shape;322;p33"/>
          <p:cNvSpPr/>
          <p:nvPr/>
        </p:nvSpPr>
        <p:spPr>
          <a:xfrm>
            <a:off x="-4119" y="0"/>
            <a:ext cx="234778" cy="2647371"/>
          </a:xfrm>
          <a:custGeom>
            <a:rect b="b" l="l" r="r" t="t"/>
            <a:pathLst>
              <a:path extrusionOk="0" h="2647371" w="234778">
                <a:moveTo>
                  <a:pt x="234778" y="0"/>
                </a:moveTo>
                <a:lnTo>
                  <a:pt x="234778" y="2500184"/>
                </a:lnTo>
                <a:lnTo>
                  <a:pt x="0" y="2647371"/>
                </a:lnTo>
              </a:path>
            </a:pathLst>
          </a:cu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hluss-Folie" showMasterSp="0">
  <p:cSld name="Schluss-Folie">
    <p:spTree>
      <p:nvGrpSpPr>
        <p:cNvPr id="323" name="Shape 323"/>
        <p:cNvGrpSpPr/>
        <p:nvPr/>
      </p:nvGrpSpPr>
      <p:grpSpPr>
        <a:xfrm>
          <a:off x="0" y="0"/>
          <a:ext cx="0" cy="0"/>
          <a:chOff x="0" y="0"/>
          <a:chExt cx="0" cy="0"/>
        </a:xfrm>
      </p:grpSpPr>
      <p:sp>
        <p:nvSpPr>
          <p:cNvPr id="324" name="Google Shape;324;p34"/>
          <p:cNvSpPr txBox="1"/>
          <p:nvPr>
            <p:ph idx="1" type="body"/>
          </p:nvPr>
        </p:nvSpPr>
        <p:spPr>
          <a:xfrm>
            <a:off x="5787935" y="4555087"/>
            <a:ext cx="3701122" cy="15012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600"/>
              </a:spcBef>
              <a:spcAft>
                <a:spcPts val="0"/>
              </a:spcAft>
              <a:buSzPts val="1200"/>
              <a:buNone/>
              <a:defRPr sz="1200"/>
            </a:lvl1pPr>
            <a:lvl2pPr indent="-304800" lvl="1" marL="914400" algn="l">
              <a:lnSpc>
                <a:spcPct val="100000"/>
              </a:lnSpc>
              <a:spcBef>
                <a:spcPts val="12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400"/>
              </a:spcBef>
              <a:spcAft>
                <a:spcPts val="0"/>
              </a:spcAft>
              <a:buSzPts val="1200"/>
              <a:buChar char="−"/>
              <a:defRPr sz="1200"/>
            </a:lvl4pPr>
            <a:lvl5pPr indent="-228600" lvl="4" marL="2286000" algn="l">
              <a:lnSpc>
                <a:spcPct val="100000"/>
              </a:lnSpc>
              <a:spcBef>
                <a:spcPts val="2400"/>
              </a:spcBef>
              <a:spcAft>
                <a:spcPts val="0"/>
              </a:spcAft>
              <a:buSzPts val="1200"/>
              <a:buNone/>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5" name="Google Shape;325;p34"/>
          <p:cNvSpPr txBox="1"/>
          <p:nvPr>
            <p:ph idx="2" type="body"/>
          </p:nvPr>
        </p:nvSpPr>
        <p:spPr>
          <a:xfrm>
            <a:off x="719999" y="2911642"/>
            <a:ext cx="4528800" cy="138620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SzPts val="2000"/>
              <a:buNone/>
              <a:defRPr sz="2000"/>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6" name="Google Shape;326;p34"/>
          <p:cNvSpPr/>
          <p:nvPr>
            <p:ph idx="3" type="pic"/>
          </p:nvPr>
        </p:nvSpPr>
        <p:spPr>
          <a:xfrm>
            <a:off x="2056046" y="817639"/>
            <a:ext cx="1156047" cy="625393"/>
          </a:xfrm>
          <a:prstGeom prst="rect">
            <a:avLst/>
          </a:prstGeom>
          <a:solidFill>
            <a:schemeClr val="lt1"/>
          </a:solidFill>
          <a:ln>
            <a:noFill/>
          </a:ln>
        </p:spPr>
        <p:txBody>
          <a:bodyPr anchorCtr="0" anchor="t" bIns="0" lIns="0" spcFirstLastPara="1" rIns="0" wrap="square" tIns="0">
            <a:noAutofit/>
          </a:bodyPr>
          <a:lstStyle>
            <a:lvl1pPr lvl="0" marR="0" rtl="0" algn="l">
              <a:lnSpc>
                <a:spcPct val="100000"/>
              </a:lnSpc>
              <a:spcBef>
                <a:spcPts val="1200"/>
              </a:spcBef>
              <a:spcAft>
                <a:spcPts val="0"/>
              </a:spcAft>
              <a:buClr>
                <a:srgbClr val="AD007C"/>
              </a:buClr>
              <a:buSzPts val="900"/>
              <a:buFont typeface="Noto Sans Symbols"/>
              <a:buNone/>
              <a:defRPr b="0" i="0" sz="9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2400"/>
              </a:spcBef>
              <a:spcAft>
                <a:spcPts val="0"/>
              </a:spcAft>
              <a:buClr>
                <a:srgbClr val="AD007C"/>
              </a:buClr>
              <a:buSzPts val="1800"/>
              <a:buFont typeface="Noto Sans Symbols"/>
              <a:buNone/>
              <a:defRPr b="0" i="0" sz="18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27" name="Google Shape;327;p34"/>
          <p:cNvSpPr/>
          <p:nvPr>
            <p:ph idx="4" type="pic"/>
          </p:nvPr>
        </p:nvSpPr>
        <p:spPr>
          <a:xfrm>
            <a:off x="719999" y="817639"/>
            <a:ext cx="1156047" cy="625393"/>
          </a:xfrm>
          <a:prstGeom prst="rect">
            <a:avLst/>
          </a:prstGeom>
          <a:solidFill>
            <a:schemeClr val="lt1"/>
          </a:solidFill>
          <a:ln>
            <a:noFill/>
          </a:ln>
        </p:spPr>
        <p:txBody>
          <a:bodyPr anchorCtr="0" anchor="t" bIns="0" lIns="0" spcFirstLastPara="1" rIns="0" wrap="square" tIns="0">
            <a:noAutofit/>
          </a:bodyPr>
          <a:lstStyle>
            <a:lvl1pPr lvl="0" marR="0" rtl="0" algn="l">
              <a:lnSpc>
                <a:spcPct val="100000"/>
              </a:lnSpc>
              <a:spcBef>
                <a:spcPts val="1200"/>
              </a:spcBef>
              <a:spcAft>
                <a:spcPts val="0"/>
              </a:spcAft>
              <a:buClr>
                <a:srgbClr val="AD007C"/>
              </a:buClr>
              <a:buSzPts val="900"/>
              <a:buFont typeface="Noto Sans Symbols"/>
              <a:buNone/>
              <a:defRPr b="0" i="0" sz="9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2400"/>
              </a:spcBef>
              <a:spcAft>
                <a:spcPts val="0"/>
              </a:spcAft>
              <a:buClr>
                <a:srgbClr val="AD007C"/>
              </a:buClr>
              <a:buSzPts val="1800"/>
              <a:buFont typeface="Noto Sans Symbols"/>
              <a:buNone/>
              <a:defRPr b="0" i="0" sz="18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28" name="Google Shape;328;p34"/>
          <p:cNvSpPr/>
          <p:nvPr/>
        </p:nvSpPr>
        <p:spPr>
          <a:xfrm>
            <a:off x="5608325" y="0"/>
            <a:ext cx="4197412" cy="4165172"/>
          </a:xfrm>
          <a:custGeom>
            <a:rect b="b" l="l" r="r" t="t"/>
            <a:pathLst>
              <a:path extrusionOk="0" h="4165172" w="4197412">
                <a:moveTo>
                  <a:pt x="0" y="0"/>
                </a:moveTo>
                <a:lnTo>
                  <a:pt x="4197412" y="0"/>
                </a:lnTo>
                <a:lnTo>
                  <a:pt x="4197412" y="3598303"/>
                </a:lnTo>
                <a:lnTo>
                  <a:pt x="4197412" y="3948901"/>
                </a:lnTo>
                <a:lnTo>
                  <a:pt x="3877523" y="4165172"/>
                </a:lnTo>
                <a:lnTo>
                  <a:pt x="3152782" y="4165172"/>
                </a:lnTo>
                <a:lnTo>
                  <a:pt x="0" y="4165172"/>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hluss-Folie_Dual-Vortrag" showMasterSp="0">
  <p:cSld name="Schluss-Folie_Dual-Vortrag">
    <p:spTree>
      <p:nvGrpSpPr>
        <p:cNvPr id="329" name="Shape 329"/>
        <p:cNvGrpSpPr/>
        <p:nvPr/>
      </p:nvGrpSpPr>
      <p:grpSpPr>
        <a:xfrm>
          <a:off x="0" y="0"/>
          <a:ext cx="0" cy="0"/>
          <a:chOff x="0" y="0"/>
          <a:chExt cx="0" cy="0"/>
        </a:xfrm>
      </p:grpSpPr>
      <p:sp>
        <p:nvSpPr>
          <p:cNvPr id="330" name="Google Shape;330;p35"/>
          <p:cNvSpPr/>
          <p:nvPr/>
        </p:nvSpPr>
        <p:spPr>
          <a:xfrm>
            <a:off x="5608325" y="0"/>
            <a:ext cx="4197412" cy="4165172"/>
          </a:xfrm>
          <a:custGeom>
            <a:rect b="b" l="l" r="r" t="t"/>
            <a:pathLst>
              <a:path extrusionOk="0" h="4165172" w="4197412">
                <a:moveTo>
                  <a:pt x="0" y="0"/>
                </a:moveTo>
                <a:lnTo>
                  <a:pt x="4197412" y="0"/>
                </a:lnTo>
                <a:lnTo>
                  <a:pt x="4197412" y="3598303"/>
                </a:lnTo>
                <a:lnTo>
                  <a:pt x="4197412" y="3948901"/>
                </a:lnTo>
                <a:lnTo>
                  <a:pt x="3877523" y="4165172"/>
                </a:lnTo>
                <a:lnTo>
                  <a:pt x="3152782" y="4165172"/>
                </a:lnTo>
                <a:lnTo>
                  <a:pt x="0" y="4165172"/>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31" name="Google Shape;331;p35"/>
          <p:cNvSpPr txBox="1"/>
          <p:nvPr>
            <p:ph idx="1" type="body"/>
          </p:nvPr>
        </p:nvSpPr>
        <p:spPr>
          <a:xfrm>
            <a:off x="5787935" y="4329066"/>
            <a:ext cx="2821227" cy="105242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SzPts val="1000"/>
              <a:buNone/>
              <a:defRPr sz="1000"/>
            </a:lvl1pPr>
            <a:lvl2pPr indent="-304800" lvl="1" marL="914400" algn="l">
              <a:lnSpc>
                <a:spcPct val="100000"/>
              </a:lnSpc>
              <a:spcBef>
                <a:spcPts val="12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400"/>
              </a:spcBef>
              <a:spcAft>
                <a:spcPts val="0"/>
              </a:spcAft>
              <a:buSzPts val="1200"/>
              <a:buChar char="−"/>
              <a:defRPr sz="1200"/>
            </a:lvl4pPr>
            <a:lvl5pPr indent="-228600" lvl="4" marL="2286000" algn="l">
              <a:lnSpc>
                <a:spcPct val="100000"/>
              </a:lnSpc>
              <a:spcBef>
                <a:spcPts val="2400"/>
              </a:spcBef>
              <a:spcAft>
                <a:spcPts val="0"/>
              </a:spcAft>
              <a:buSzPts val="1200"/>
              <a:buNone/>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2" name="Google Shape;332;p35"/>
          <p:cNvSpPr txBox="1"/>
          <p:nvPr>
            <p:ph idx="2" type="body"/>
          </p:nvPr>
        </p:nvSpPr>
        <p:spPr>
          <a:xfrm>
            <a:off x="719999" y="2911642"/>
            <a:ext cx="4528800" cy="138620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SzPts val="2000"/>
              <a:buNone/>
              <a:defRPr sz="2000"/>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3" name="Google Shape;333;p35"/>
          <p:cNvSpPr/>
          <p:nvPr>
            <p:ph idx="3" type="pic"/>
          </p:nvPr>
        </p:nvSpPr>
        <p:spPr>
          <a:xfrm>
            <a:off x="2056046" y="817639"/>
            <a:ext cx="1156047" cy="625393"/>
          </a:xfrm>
          <a:prstGeom prst="rect">
            <a:avLst/>
          </a:prstGeom>
          <a:solidFill>
            <a:schemeClr val="lt1"/>
          </a:solidFill>
          <a:ln>
            <a:noFill/>
          </a:ln>
        </p:spPr>
        <p:txBody>
          <a:bodyPr anchorCtr="0" anchor="t" bIns="0" lIns="0" spcFirstLastPara="1" rIns="0" wrap="square" tIns="0">
            <a:noAutofit/>
          </a:bodyPr>
          <a:lstStyle>
            <a:lvl1pPr lvl="0" marR="0" rtl="0" algn="l">
              <a:lnSpc>
                <a:spcPct val="100000"/>
              </a:lnSpc>
              <a:spcBef>
                <a:spcPts val="1200"/>
              </a:spcBef>
              <a:spcAft>
                <a:spcPts val="0"/>
              </a:spcAft>
              <a:buClr>
                <a:srgbClr val="AD007C"/>
              </a:buClr>
              <a:buSzPts val="900"/>
              <a:buFont typeface="Noto Sans Symbols"/>
              <a:buNone/>
              <a:defRPr b="0" i="0" sz="9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2400"/>
              </a:spcBef>
              <a:spcAft>
                <a:spcPts val="0"/>
              </a:spcAft>
              <a:buClr>
                <a:srgbClr val="AD007C"/>
              </a:buClr>
              <a:buSzPts val="1800"/>
              <a:buFont typeface="Noto Sans Symbols"/>
              <a:buNone/>
              <a:defRPr b="0" i="0" sz="18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4" name="Google Shape;334;p35"/>
          <p:cNvSpPr/>
          <p:nvPr>
            <p:ph idx="4" type="pic"/>
          </p:nvPr>
        </p:nvSpPr>
        <p:spPr>
          <a:xfrm>
            <a:off x="719999" y="817639"/>
            <a:ext cx="1156047" cy="625393"/>
          </a:xfrm>
          <a:prstGeom prst="rect">
            <a:avLst/>
          </a:prstGeom>
          <a:solidFill>
            <a:schemeClr val="lt1"/>
          </a:solidFill>
          <a:ln>
            <a:noFill/>
          </a:ln>
        </p:spPr>
        <p:txBody>
          <a:bodyPr anchorCtr="0" anchor="t" bIns="0" lIns="0" spcFirstLastPara="1" rIns="0" wrap="square" tIns="0">
            <a:noAutofit/>
          </a:bodyPr>
          <a:lstStyle>
            <a:lvl1pPr lvl="0" marR="0" rtl="0" algn="l">
              <a:lnSpc>
                <a:spcPct val="100000"/>
              </a:lnSpc>
              <a:spcBef>
                <a:spcPts val="1200"/>
              </a:spcBef>
              <a:spcAft>
                <a:spcPts val="0"/>
              </a:spcAft>
              <a:buClr>
                <a:srgbClr val="AD007C"/>
              </a:buClr>
              <a:buSzPts val="900"/>
              <a:buFont typeface="Noto Sans Symbols"/>
              <a:buNone/>
              <a:defRPr b="0" i="0" sz="9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2400"/>
              </a:spcBef>
              <a:spcAft>
                <a:spcPts val="0"/>
              </a:spcAft>
              <a:buClr>
                <a:srgbClr val="AD007C"/>
              </a:buClr>
              <a:buSzPts val="1800"/>
              <a:buFont typeface="Noto Sans Symbols"/>
              <a:buNone/>
              <a:defRPr b="0" i="0" sz="18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5" name="Google Shape;335;p35"/>
          <p:cNvSpPr txBox="1"/>
          <p:nvPr>
            <p:ph idx="5" type="body"/>
          </p:nvPr>
        </p:nvSpPr>
        <p:spPr>
          <a:xfrm>
            <a:off x="5803105" y="1920358"/>
            <a:ext cx="3764757" cy="65224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SzPts val="1200"/>
              <a:buNone/>
              <a:defRPr sz="1200">
                <a:solidFill>
                  <a:schemeClr val="lt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6" name="Google Shape;336;p35"/>
          <p:cNvSpPr txBox="1"/>
          <p:nvPr>
            <p:ph idx="6" type="body"/>
          </p:nvPr>
        </p:nvSpPr>
        <p:spPr>
          <a:xfrm>
            <a:off x="5787935" y="5545383"/>
            <a:ext cx="2821227" cy="105242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SzPts val="1000"/>
              <a:buNone/>
              <a:defRPr sz="1000"/>
            </a:lvl1pPr>
            <a:lvl2pPr indent="-304800" lvl="1" marL="914400" algn="l">
              <a:lnSpc>
                <a:spcPct val="100000"/>
              </a:lnSpc>
              <a:spcBef>
                <a:spcPts val="12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400"/>
              </a:spcBef>
              <a:spcAft>
                <a:spcPts val="0"/>
              </a:spcAft>
              <a:buSzPts val="1200"/>
              <a:buChar char="−"/>
              <a:defRPr sz="1200"/>
            </a:lvl4pPr>
            <a:lvl5pPr indent="-228600" lvl="4" marL="2286000" algn="l">
              <a:lnSpc>
                <a:spcPct val="100000"/>
              </a:lnSpc>
              <a:spcBef>
                <a:spcPts val="2400"/>
              </a:spcBef>
              <a:spcAft>
                <a:spcPts val="0"/>
              </a:spcAft>
              <a:buSzPts val="1200"/>
              <a:buNone/>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Inhalte hoch">
  <p:cSld name="4 Inhalte hoch">
    <p:spTree>
      <p:nvGrpSpPr>
        <p:cNvPr id="337" name="Shape 337"/>
        <p:cNvGrpSpPr/>
        <p:nvPr/>
      </p:nvGrpSpPr>
      <p:grpSpPr>
        <a:xfrm>
          <a:off x="0" y="0"/>
          <a:ext cx="0" cy="0"/>
          <a:chOff x="0" y="0"/>
          <a:chExt cx="0" cy="0"/>
        </a:xfrm>
      </p:grpSpPr>
      <p:sp>
        <p:nvSpPr>
          <p:cNvPr id="338" name="Google Shape;338;p36"/>
          <p:cNvSpPr txBox="1"/>
          <p:nvPr>
            <p:ph type="title"/>
          </p:nvPr>
        </p:nvSpPr>
        <p:spPr>
          <a:xfrm>
            <a:off x="719400" y="0"/>
            <a:ext cx="10753200" cy="10188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9" name="Google Shape;339;p36"/>
          <p:cNvSpPr txBox="1"/>
          <p:nvPr>
            <p:ph idx="1" type="body"/>
          </p:nvPr>
        </p:nvSpPr>
        <p:spPr>
          <a:xfrm>
            <a:off x="719400" y="1674000"/>
            <a:ext cx="2552400" cy="464400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SzPts val="1400"/>
              <a:buNone/>
              <a:defRPr sz="1400"/>
            </a:lvl1pPr>
            <a:lvl2pPr indent="-317500" lvl="1" marL="914400" algn="l">
              <a:lnSpc>
                <a:spcPct val="100000"/>
              </a:lnSpc>
              <a:spcBef>
                <a:spcPts val="600"/>
              </a:spcBef>
              <a:spcAft>
                <a:spcPts val="0"/>
              </a:spcAft>
              <a:buSzPts val="1400"/>
              <a:buChar char="▪"/>
              <a:defRPr sz="1400"/>
            </a:lvl2pPr>
            <a:lvl3pPr indent="-304800" lvl="2" marL="1371600" algn="l">
              <a:lnSpc>
                <a:spcPct val="100000"/>
              </a:lnSpc>
              <a:spcBef>
                <a:spcPts val="400"/>
              </a:spcBef>
              <a:spcAft>
                <a:spcPts val="0"/>
              </a:spcAft>
              <a:buSzPts val="1200"/>
              <a:buChar char="−"/>
              <a:defRPr sz="1200"/>
            </a:lvl3pPr>
            <a:lvl4pPr indent="-292100" lvl="3" marL="1828800" algn="l">
              <a:lnSpc>
                <a:spcPct val="100000"/>
              </a:lnSpc>
              <a:spcBef>
                <a:spcPts val="300"/>
              </a:spcBef>
              <a:spcAft>
                <a:spcPts val="0"/>
              </a:spcAft>
              <a:buSzPts val="1000"/>
              <a:buChar char="−"/>
              <a:defRPr sz="1000"/>
            </a:lvl4pPr>
            <a:lvl5pPr indent="-228600" lvl="4" marL="2286000" algn="l">
              <a:lnSpc>
                <a:spcPct val="100000"/>
              </a:lnSpc>
              <a:spcBef>
                <a:spcPts val="1800"/>
              </a:spcBef>
              <a:spcAft>
                <a:spcPts val="0"/>
              </a:spcAft>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0" name="Google Shape;340;p36"/>
          <p:cNvSpPr txBox="1"/>
          <p:nvPr>
            <p:ph idx="2" type="subTitle"/>
          </p:nvPr>
        </p:nvSpPr>
        <p:spPr>
          <a:xfrm>
            <a:off x="719400" y="1181818"/>
            <a:ext cx="10753200" cy="366609"/>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000"/>
              <a:buNone/>
              <a:defRPr sz="2000">
                <a:solidFill>
                  <a:schemeClr val="dk2"/>
                </a:solidFill>
              </a:defRPr>
            </a:lvl1pPr>
            <a:lvl2pPr lvl="1" algn="ctr">
              <a:lnSpc>
                <a:spcPct val="100000"/>
              </a:lnSpc>
              <a:spcBef>
                <a:spcPts val="1200"/>
              </a:spcBef>
              <a:spcAft>
                <a:spcPts val="0"/>
              </a:spcAft>
              <a:buSzPts val="2000"/>
              <a:buNone/>
              <a:defRPr sz="2000"/>
            </a:lvl2pPr>
            <a:lvl3pPr lvl="2" algn="ctr">
              <a:lnSpc>
                <a:spcPct val="100000"/>
              </a:lnSpc>
              <a:spcBef>
                <a:spcPts val="600"/>
              </a:spcBef>
              <a:spcAft>
                <a:spcPts val="0"/>
              </a:spcAft>
              <a:buSzPts val="1800"/>
              <a:buNone/>
              <a:defRPr sz="1800"/>
            </a:lvl3pPr>
            <a:lvl4pPr lvl="3" algn="ctr">
              <a:lnSpc>
                <a:spcPct val="100000"/>
              </a:lnSpc>
              <a:spcBef>
                <a:spcPts val="400"/>
              </a:spcBef>
              <a:spcAft>
                <a:spcPts val="0"/>
              </a:spcAft>
              <a:buSzPts val="1600"/>
              <a:buNone/>
              <a:defRPr sz="1600"/>
            </a:lvl4pPr>
            <a:lvl5pPr lvl="4" algn="ctr">
              <a:lnSpc>
                <a:spcPct val="100000"/>
              </a:lnSpc>
              <a:spcBef>
                <a:spcPts val="24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41" name="Google Shape;341;p36"/>
          <p:cNvSpPr txBox="1"/>
          <p:nvPr>
            <p:ph idx="3" type="body"/>
          </p:nvPr>
        </p:nvSpPr>
        <p:spPr>
          <a:xfrm>
            <a:off x="3453001" y="1674000"/>
            <a:ext cx="2552400" cy="464400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SzPts val="1400"/>
              <a:buNone/>
              <a:defRPr sz="1400"/>
            </a:lvl1pPr>
            <a:lvl2pPr indent="-317500" lvl="1" marL="914400" algn="l">
              <a:lnSpc>
                <a:spcPct val="100000"/>
              </a:lnSpc>
              <a:spcBef>
                <a:spcPts val="600"/>
              </a:spcBef>
              <a:spcAft>
                <a:spcPts val="0"/>
              </a:spcAft>
              <a:buSzPts val="1400"/>
              <a:buChar char="▪"/>
              <a:defRPr sz="1400"/>
            </a:lvl2pPr>
            <a:lvl3pPr indent="-304800" lvl="2" marL="1371600" algn="l">
              <a:lnSpc>
                <a:spcPct val="100000"/>
              </a:lnSpc>
              <a:spcBef>
                <a:spcPts val="400"/>
              </a:spcBef>
              <a:spcAft>
                <a:spcPts val="0"/>
              </a:spcAft>
              <a:buSzPts val="1200"/>
              <a:buChar char="−"/>
              <a:defRPr sz="1200"/>
            </a:lvl3pPr>
            <a:lvl4pPr indent="-292100" lvl="3" marL="1828800" algn="l">
              <a:lnSpc>
                <a:spcPct val="100000"/>
              </a:lnSpc>
              <a:spcBef>
                <a:spcPts val="300"/>
              </a:spcBef>
              <a:spcAft>
                <a:spcPts val="0"/>
              </a:spcAft>
              <a:buSzPts val="1000"/>
              <a:buChar char="−"/>
              <a:defRPr sz="1000"/>
            </a:lvl4pPr>
            <a:lvl5pPr indent="-228600" lvl="4" marL="2286000" algn="l">
              <a:lnSpc>
                <a:spcPct val="100000"/>
              </a:lnSpc>
              <a:spcBef>
                <a:spcPts val="1800"/>
              </a:spcBef>
              <a:spcAft>
                <a:spcPts val="0"/>
              </a:spcAft>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2" name="Google Shape;342;p36"/>
          <p:cNvSpPr txBox="1"/>
          <p:nvPr>
            <p:ph idx="4" type="body"/>
          </p:nvPr>
        </p:nvSpPr>
        <p:spPr>
          <a:xfrm>
            <a:off x="6186601" y="1674000"/>
            <a:ext cx="2552400" cy="464400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SzPts val="1400"/>
              <a:buNone/>
              <a:defRPr sz="1400"/>
            </a:lvl1pPr>
            <a:lvl2pPr indent="-317500" lvl="1" marL="914400" algn="l">
              <a:lnSpc>
                <a:spcPct val="100000"/>
              </a:lnSpc>
              <a:spcBef>
                <a:spcPts val="600"/>
              </a:spcBef>
              <a:spcAft>
                <a:spcPts val="0"/>
              </a:spcAft>
              <a:buSzPts val="1400"/>
              <a:buChar char="▪"/>
              <a:defRPr sz="1400"/>
            </a:lvl2pPr>
            <a:lvl3pPr indent="-304800" lvl="2" marL="1371600" algn="l">
              <a:lnSpc>
                <a:spcPct val="100000"/>
              </a:lnSpc>
              <a:spcBef>
                <a:spcPts val="400"/>
              </a:spcBef>
              <a:spcAft>
                <a:spcPts val="0"/>
              </a:spcAft>
              <a:buSzPts val="1200"/>
              <a:buChar char="−"/>
              <a:defRPr sz="1200"/>
            </a:lvl3pPr>
            <a:lvl4pPr indent="-292100" lvl="3" marL="1828800" algn="l">
              <a:lnSpc>
                <a:spcPct val="100000"/>
              </a:lnSpc>
              <a:spcBef>
                <a:spcPts val="300"/>
              </a:spcBef>
              <a:spcAft>
                <a:spcPts val="0"/>
              </a:spcAft>
              <a:buSzPts val="1000"/>
              <a:buChar char="−"/>
              <a:defRPr sz="1000"/>
            </a:lvl4pPr>
            <a:lvl5pPr indent="-228600" lvl="4" marL="2286000" algn="l">
              <a:lnSpc>
                <a:spcPct val="100000"/>
              </a:lnSpc>
              <a:spcBef>
                <a:spcPts val="1800"/>
              </a:spcBef>
              <a:spcAft>
                <a:spcPts val="0"/>
              </a:spcAft>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3" name="Google Shape;343;p36"/>
          <p:cNvSpPr txBox="1"/>
          <p:nvPr>
            <p:ph idx="5" type="body"/>
          </p:nvPr>
        </p:nvSpPr>
        <p:spPr>
          <a:xfrm>
            <a:off x="8920200" y="1674000"/>
            <a:ext cx="2552400" cy="464400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SzPts val="1400"/>
              <a:buNone/>
              <a:defRPr sz="1400"/>
            </a:lvl1pPr>
            <a:lvl2pPr indent="-317500" lvl="1" marL="914400" algn="l">
              <a:lnSpc>
                <a:spcPct val="100000"/>
              </a:lnSpc>
              <a:spcBef>
                <a:spcPts val="600"/>
              </a:spcBef>
              <a:spcAft>
                <a:spcPts val="0"/>
              </a:spcAft>
              <a:buSzPts val="1400"/>
              <a:buChar char="▪"/>
              <a:defRPr sz="1400"/>
            </a:lvl2pPr>
            <a:lvl3pPr indent="-304800" lvl="2" marL="1371600" algn="l">
              <a:lnSpc>
                <a:spcPct val="100000"/>
              </a:lnSpc>
              <a:spcBef>
                <a:spcPts val="400"/>
              </a:spcBef>
              <a:spcAft>
                <a:spcPts val="0"/>
              </a:spcAft>
              <a:buSzPts val="1200"/>
              <a:buChar char="−"/>
              <a:defRPr sz="1200"/>
            </a:lvl3pPr>
            <a:lvl4pPr indent="-292100" lvl="3" marL="1828800" algn="l">
              <a:lnSpc>
                <a:spcPct val="100000"/>
              </a:lnSpc>
              <a:spcBef>
                <a:spcPts val="300"/>
              </a:spcBef>
              <a:spcAft>
                <a:spcPts val="0"/>
              </a:spcAft>
              <a:buSzPts val="1000"/>
              <a:buChar char="−"/>
              <a:defRPr sz="1000"/>
            </a:lvl4pPr>
            <a:lvl5pPr indent="-228600" lvl="4" marL="2286000" algn="l">
              <a:lnSpc>
                <a:spcPct val="100000"/>
              </a:lnSpc>
              <a:spcBef>
                <a:spcPts val="1800"/>
              </a:spcBef>
              <a:spcAft>
                <a:spcPts val="0"/>
              </a:spcAft>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4" name="Google Shape;344;p36"/>
          <p:cNvSpPr txBox="1"/>
          <p:nvPr>
            <p:ph idx="10" type="dt"/>
          </p:nvPr>
        </p:nvSpPr>
        <p:spPr>
          <a:xfrm>
            <a:off x="1005443" y="6500393"/>
            <a:ext cx="806400" cy="21741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5" name="Google Shape;345;p36"/>
          <p:cNvSpPr txBox="1"/>
          <p:nvPr>
            <p:ph idx="11" type="ftr"/>
          </p:nvPr>
        </p:nvSpPr>
        <p:spPr>
          <a:xfrm>
            <a:off x="1785866" y="6500393"/>
            <a:ext cx="7296537" cy="21741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6" name="Google Shape;346;p36"/>
          <p:cNvSpPr txBox="1"/>
          <p:nvPr>
            <p:ph idx="12" type="sldNum"/>
          </p:nvPr>
        </p:nvSpPr>
        <p:spPr>
          <a:xfrm>
            <a:off x="720001" y="6500393"/>
            <a:ext cx="319318" cy="217417"/>
          </a:xfrm>
          <a:prstGeom prst="rect">
            <a:avLst/>
          </a:prstGeom>
          <a:noFill/>
          <a:ln>
            <a:noFill/>
          </a:ln>
        </p:spPr>
        <p:txBody>
          <a:bodyPr anchorCtr="0" anchor="b"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de-DE"/>
              <a:t>‹#›</a:t>
            </a:fld>
            <a:endParaRPr/>
          </a:p>
        </p:txBody>
      </p:sp>
      <p:cxnSp>
        <p:nvCxnSpPr>
          <p:cNvPr id="347" name="Google Shape;347;p36"/>
          <p:cNvCxnSpPr/>
          <p:nvPr/>
        </p:nvCxnSpPr>
        <p:spPr>
          <a:xfrm>
            <a:off x="719999" y="1100617"/>
            <a:ext cx="11472001"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gleich">
  <p:cSld name="Vergleich">
    <p:spTree>
      <p:nvGrpSpPr>
        <p:cNvPr id="348" name="Shape 348"/>
        <p:cNvGrpSpPr/>
        <p:nvPr/>
      </p:nvGrpSpPr>
      <p:grpSpPr>
        <a:xfrm>
          <a:off x="0" y="0"/>
          <a:ext cx="0" cy="0"/>
          <a:chOff x="0" y="0"/>
          <a:chExt cx="0" cy="0"/>
        </a:xfrm>
      </p:grpSpPr>
      <p:sp>
        <p:nvSpPr>
          <p:cNvPr id="349" name="Google Shape;349;p37"/>
          <p:cNvSpPr txBox="1"/>
          <p:nvPr>
            <p:ph type="title"/>
          </p:nvPr>
        </p:nvSpPr>
        <p:spPr>
          <a:xfrm>
            <a:off x="719400" y="0"/>
            <a:ext cx="10753200" cy="10188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0" name="Google Shape;350;p37"/>
          <p:cNvSpPr txBox="1"/>
          <p:nvPr>
            <p:ph idx="1" type="body"/>
          </p:nvPr>
        </p:nvSpPr>
        <p:spPr>
          <a:xfrm>
            <a:off x="719401" y="1674000"/>
            <a:ext cx="5196001" cy="540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800"/>
              <a:buNone/>
              <a:defRPr b="1" sz="1800"/>
            </a:lvl1pPr>
            <a:lvl2pPr indent="-228600" lvl="1" marL="914400" algn="l">
              <a:lnSpc>
                <a:spcPct val="100000"/>
              </a:lnSpc>
              <a:spcBef>
                <a:spcPts val="1200"/>
              </a:spcBef>
              <a:spcAft>
                <a:spcPts val="0"/>
              </a:spcAft>
              <a:buSzPts val="2000"/>
              <a:buNone/>
              <a:defRPr b="1" sz="2000"/>
            </a:lvl2pPr>
            <a:lvl3pPr indent="-228600" lvl="2" marL="1371600" algn="l">
              <a:lnSpc>
                <a:spcPct val="100000"/>
              </a:lnSpc>
              <a:spcBef>
                <a:spcPts val="600"/>
              </a:spcBef>
              <a:spcAft>
                <a:spcPts val="0"/>
              </a:spcAft>
              <a:buSzPts val="1800"/>
              <a:buNone/>
              <a:defRPr b="1" sz="1800"/>
            </a:lvl3pPr>
            <a:lvl4pPr indent="-228600" lvl="3" marL="1828800" algn="l">
              <a:lnSpc>
                <a:spcPct val="100000"/>
              </a:lnSpc>
              <a:spcBef>
                <a:spcPts val="400"/>
              </a:spcBef>
              <a:spcAft>
                <a:spcPts val="0"/>
              </a:spcAft>
              <a:buSzPts val="1600"/>
              <a:buNone/>
              <a:defRPr b="1" sz="1600"/>
            </a:lvl4pPr>
            <a:lvl5pPr indent="-228600" lvl="4" marL="2286000" algn="l">
              <a:lnSpc>
                <a:spcPct val="100000"/>
              </a:lnSpc>
              <a:spcBef>
                <a:spcPts val="24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51" name="Google Shape;351;p37"/>
          <p:cNvSpPr txBox="1"/>
          <p:nvPr>
            <p:ph idx="2" type="body"/>
          </p:nvPr>
        </p:nvSpPr>
        <p:spPr>
          <a:xfrm>
            <a:off x="719400" y="2277375"/>
            <a:ext cx="5196001" cy="404062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SzPts val="1800"/>
              <a:buNone/>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2" name="Google Shape;352;p37"/>
          <p:cNvSpPr txBox="1"/>
          <p:nvPr>
            <p:ph idx="3" type="body"/>
          </p:nvPr>
        </p:nvSpPr>
        <p:spPr>
          <a:xfrm>
            <a:off x="6277800" y="1674000"/>
            <a:ext cx="5194800" cy="540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800"/>
              <a:buNone/>
              <a:defRPr b="1" sz="1800"/>
            </a:lvl1pPr>
            <a:lvl2pPr indent="-228600" lvl="1" marL="914400" algn="l">
              <a:lnSpc>
                <a:spcPct val="100000"/>
              </a:lnSpc>
              <a:spcBef>
                <a:spcPts val="1200"/>
              </a:spcBef>
              <a:spcAft>
                <a:spcPts val="0"/>
              </a:spcAft>
              <a:buSzPts val="2000"/>
              <a:buNone/>
              <a:defRPr b="1" sz="2000"/>
            </a:lvl2pPr>
            <a:lvl3pPr indent="-228600" lvl="2" marL="1371600" algn="l">
              <a:lnSpc>
                <a:spcPct val="100000"/>
              </a:lnSpc>
              <a:spcBef>
                <a:spcPts val="600"/>
              </a:spcBef>
              <a:spcAft>
                <a:spcPts val="0"/>
              </a:spcAft>
              <a:buSzPts val="1800"/>
              <a:buNone/>
              <a:defRPr b="1" sz="1800"/>
            </a:lvl3pPr>
            <a:lvl4pPr indent="-228600" lvl="3" marL="1828800" algn="l">
              <a:lnSpc>
                <a:spcPct val="100000"/>
              </a:lnSpc>
              <a:spcBef>
                <a:spcPts val="400"/>
              </a:spcBef>
              <a:spcAft>
                <a:spcPts val="0"/>
              </a:spcAft>
              <a:buSzPts val="1600"/>
              <a:buNone/>
              <a:defRPr b="1" sz="1600"/>
            </a:lvl4pPr>
            <a:lvl5pPr indent="-228600" lvl="4" marL="2286000" algn="l">
              <a:lnSpc>
                <a:spcPct val="100000"/>
              </a:lnSpc>
              <a:spcBef>
                <a:spcPts val="24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53" name="Google Shape;353;p37"/>
          <p:cNvSpPr txBox="1"/>
          <p:nvPr>
            <p:ph idx="4" type="body"/>
          </p:nvPr>
        </p:nvSpPr>
        <p:spPr>
          <a:xfrm>
            <a:off x="6277800" y="2277375"/>
            <a:ext cx="5194800" cy="404062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SzPts val="1800"/>
              <a:buNone/>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4" name="Google Shape;354;p37"/>
          <p:cNvSpPr txBox="1"/>
          <p:nvPr>
            <p:ph idx="5" type="subTitle"/>
          </p:nvPr>
        </p:nvSpPr>
        <p:spPr>
          <a:xfrm>
            <a:off x="719400" y="1181818"/>
            <a:ext cx="10753200" cy="366609"/>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000"/>
              <a:buNone/>
              <a:defRPr sz="2000">
                <a:solidFill>
                  <a:schemeClr val="dk2"/>
                </a:solidFill>
              </a:defRPr>
            </a:lvl1pPr>
            <a:lvl2pPr lvl="1" algn="ctr">
              <a:lnSpc>
                <a:spcPct val="100000"/>
              </a:lnSpc>
              <a:spcBef>
                <a:spcPts val="1200"/>
              </a:spcBef>
              <a:spcAft>
                <a:spcPts val="0"/>
              </a:spcAft>
              <a:buSzPts val="2000"/>
              <a:buNone/>
              <a:defRPr sz="2000"/>
            </a:lvl2pPr>
            <a:lvl3pPr lvl="2" algn="ctr">
              <a:lnSpc>
                <a:spcPct val="100000"/>
              </a:lnSpc>
              <a:spcBef>
                <a:spcPts val="600"/>
              </a:spcBef>
              <a:spcAft>
                <a:spcPts val="0"/>
              </a:spcAft>
              <a:buSzPts val="1800"/>
              <a:buNone/>
              <a:defRPr sz="1800"/>
            </a:lvl3pPr>
            <a:lvl4pPr lvl="3" algn="ctr">
              <a:lnSpc>
                <a:spcPct val="100000"/>
              </a:lnSpc>
              <a:spcBef>
                <a:spcPts val="400"/>
              </a:spcBef>
              <a:spcAft>
                <a:spcPts val="0"/>
              </a:spcAft>
              <a:buSzPts val="1600"/>
              <a:buNone/>
              <a:defRPr sz="1600"/>
            </a:lvl4pPr>
            <a:lvl5pPr lvl="4" algn="ctr">
              <a:lnSpc>
                <a:spcPct val="100000"/>
              </a:lnSpc>
              <a:spcBef>
                <a:spcPts val="24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55" name="Google Shape;355;p37"/>
          <p:cNvSpPr txBox="1"/>
          <p:nvPr>
            <p:ph idx="10" type="dt"/>
          </p:nvPr>
        </p:nvSpPr>
        <p:spPr>
          <a:xfrm>
            <a:off x="1005443" y="6500393"/>
            <a:ext cx="806400" cy="21741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6" name="Google Shape;356;p37"/>
          <p:cNvSpPr txBox="1"/>
          <p:nvPr>
            <p:ph idx="11" type="ftr"/>
          </p:nvPr>
        </p:nvSpPr>
        <p:spPr>
          <a:xfrm>
            <a:off x="1785866" y="6500393"/>
            <a:ext cx="7296537" cy="21741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7" name="Google Shape;357;p37"/>
          <p:cNvSpPr txBox="1"/>
          <p:nvPr>
            <p:ph idx="12" type="sldNum"/>
          </p:nvPr>
        </p:nvSpPr>
        <p:spPr>
          <a:xfrm>
            <a:off x="720001" y="6500393"/>
            <a:ext cx="319318" cy="217417"/>
          </a:xfrm>
          <a:prstGeom prst="rect">
            <a:avLst/>
          </a:prstGeom>
          <a:noFill/>
          <a:ln>
            <a:noFill/>
          </a:ln>
        </p:spPr>
        <p:txBody>
          <a:bodyPr anchorCtr="0" anchor="b"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de-DE"/>
              <a:t>‹#›</a:t>
            </a:fld>
            <a:endParaRPr/>
          </a:p>
        </p:txBody>
      </p:sp>
      <p:cxnSp>
        <p:nvCxnSpPr>
          <p:cNvPr id="358" name="Google Shape;358;p37"/>
          <p:cNvCxnSpPr/>
          <p:nvPr/>
        </p:nvCxnSpPr>
        <p:spPr>
          <a:xfrm>
            <a:off x="719999" y="1100617"/>
            <a:ext cx="11472001"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r" showMasterSp="0">
  <p:cSld name="leer">
    <p:spTree>
      <p:nvGrpSpPr>
        <p:cNvPr id="359" name="Shape 359"/>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gramm">
  <p:cSld name="Diagramm">
    <p:spTree>
      <p:nvGrpSpPr>
        <p:cNvPr id="360" name="Shape 360"/>
        <p:cNvGrpSpPr/>
        <p:nvPr/>
      </p:nvGrpSpPr>
      <p:grpSpPr>
        <a:xfrm>
          <a:off x="0" y="0"/>
          <a:ext cx="0" cy="0"/>
          <a:chOff x="0" y="0"/>
          <a:chExt cx="0" cy="0"/>
        </a:xfrm>
      </p:grpSpPr>
      <p:sp>
        <p:nvSpPr>
          <p:cNvPr id="361" name="Google Shape;361;p39"/>
          <p:cNvSpPr/>
          <p:nvPr>
            <p:ph idx="2" type="chart"/>
          </p:nvPr>
        </p:nvSpPr>
        <p:spPr>
          <a:xfrm>
            <a:off x="718801" y="1673999"/>
            <a:ext cx="10753199" cy="4642571"/>
          </a:xfrm>
          <a:prstGeom prst="rect">
            <a:avLst/>
          </a:prstGeom>
          <a:noFill/>
          <a:ln>
            <a:noFill/>
          </a:ln>
        </p:spPr>
        <p:txBody>
          <a:bodyPr anchorCtr="0" anchor="t" bIns="0" lIns="0" spcFirstLastPara="1" rIns="0" wrap="square" tIns="0">
            <a:noAutofit/>
          </a:bodyPr>
          <a:lstStyle>
            <a:lvl1pPr lvl="0" marR="0" rtl="0" algn="l">
              <a:lnSpc>
                <a:spcPct val="100000"/>
              </a:lnSpc>
              <a:spcBef>
                <a:spcPts val="1200"/>
              </a:spcBef>
              <a:spcAft>
                <a:spcPts val="0"/>
              </a:spcAft>
              <a:buClr>
                <a:srgbClr val="AD007C"/>
              </a:buClr>
              <a:buSzPts val="1800"/>
              <a:buFont typeface="Noto Sans Symbols"/>
              <a:buNone/>
              <a:defRPr b="0" i="0" sz="18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2400"/>
              </a:spcBef>
              <a:spcAft>
                <a:spcPts val="0"/>
              </a:spcAft>
              <a:buClr>
                <a:srgbClr val="AD007C"/>
              </a:buClr>
              <a:buSzPts val="1800"/>
              <a:buFont typeface="Noto Sans Symbols"/>
              <a:buNone/>
              <a:defRPr b="0" i="0" sz="18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62" name="Google Shape;362;p39"/>
          <p:cNvSpPr txBox="1"/>
          <p:nvPr>
            <p:ph type="title"/>
          </p:nvPr>
        </p:nvSpPr>
        <p:spPr>
          <a:xfrm>
            <a:off x="719400" y="0"/>
            <a:ext cx="10753200" cy="1017917"/>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3" name="Google Shape;363;p39"/>
          <p:cNvSpPr txBox="1"/>
          <p:nvPr>
            <p:ph idx="10" type="dt"/>
          </p:nvPr>
        </p:nvSpPr>
        <p:spPr>
          <a:xfrm>
            <a:off x="1005443" y="6500393"/>
            <a:ext cx="806400" cy="21741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4" name="Google Shape;364;p39"/>
          <p:cNvSpPr txBox="1"/>
          <p:nvPr>
            <p:ph idx="11" type="ftr"/>
          </p:nvPr>
        </p:nvSpPr>
        <p:spPr>
          <a:xfrm>
            <a:off x="1785866" y="6500393"/>
            <a:ext cx="7296537" cy="21741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5" name="Google Shape;365;p39"/>
          <p:cNvSpPr txBox="1"/>
          <p:nvPr>
            <p:ph idx="12" type="sldNum"/>
          </p:nvPr>
        </p:nvSpPr>
        <p:spPr>
          <a:xfrm>
            <a:off x="720001" y="6500393"/>
            <a:ext cx="319318" cy="217417"/>
          </a:xfrm>
          <a:prstGeom prst="rect">
            <a:avLst/>
          </a:prstGeom>
          <a:noFill/>
          <a:ln>
            <a:noFill/>
          </a:ln>
        </p:spPr>
        <p:txBody>
          <a:bodyPr anchorCtr="0" anchor="b"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de-DE"/>
              <a:t>‹#›</a:t>
            </a:fld>
            <a:endParaRPr/>
          </a:p>
        </p:txBody>
      </p:sp>
      <p:sp>
        <p:nvSpPr>
          <p:cNvPr id="366" name="Google Shape;366;p39"/>
          <p:cNvSpPr txBox="1"/>
          <p:nvPr>
            <p:ph idx="1" type="subTitle"/>
          </p:nvPr>
        </p:nvSpPr>
        <p:spPr>
          <a:xfrm>
            <a:off x="719400" y="1181818"/>
            <a:ext cx="10753200" cy="366609"/>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000"/>
              <a:buNone/>
              <a:defRPr sz="2000">
                <a:solidFill>
                  <a:schemeClr val="dk2"/>
                </a:solidFill>
              </a:defRPr>
            </a:lvl1pPr>
            <a:lvl2pPr lvl="1" algn="ctr">
              <a:lnSpc>
                <a:spcPct val="100000"/>
              </a:lnSpc>
              <a:spcBef>
                <a:spcPts val="1200"/>
              </a:spcBef>
              <a:spcAft>
                <a:spcPts val="0"/>
              </a:spcAft>
              <a:buSzPts val="2000"/>
              <a:buNone/>
              <a:defRPr sz="2000"/>
            </a:lvl2pPr>
            <a:lvl3pPr lvl="2" algn="ctr">
              <a:lnSpc>
                <a:spcPct val="100000"/>
              </a:lnSpc>
              <a:spcBef>
                <a:spcPts val="600"/>
              </a:spcBef>
              <a:spcAft>
                <a:spcPts val="0"/>
              </a:spcAft>
              <a:buSzPts val="1800"/>
              <a:buNone/>
              <a:defRPr sz="1800"/>
            </a:lvl3pPr>
            <a:lvl4pPr lvl="3" algn="ctr">
              <a:lnSpc>
                <a:spcPct val="100000"/>
              </a:lnSpc>
              <a:spcBef>
                <a:spcPts val="400"/>
              </a:spcBef>
              <a:spcAft>
                <a:spcPts val="0"/>
              </a:spcAft>
              <a:buSzPts val="1600"/>
              <a:buNone/>
              <a:defRPr sz="1600"/>
            </a:lvl4pPr>
            <a:lvl5pPr lvl="4" algn="ctr">
              <a:lnSpc>
                <a:spcPct val="100000"/>
              </a:lnSpc>
              <a:spcBef>
                <a:spcPts val="24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cxnSp>
        <p:nvCxnSpPr>
          <p:cNvPr id="367" name="Google Shape;367;p39"/>
          <p:cNvCxnSpPr/>
          <p:nvPr/>
        </p:nvCxnSpPr>
        <p:spPr>
          <a:xfrm>
            <a:off x="719999" y="1100617"/>
            <a:ext cx="11472001"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ei Diagramme">
  <p:cSld name="zwei Diagramme">
    <p:spTree>
      <p:nvGrpSpPr>
        <p:cNvPr id="368" name="Shape 368"/>
        <p:cNvGrpSpPr/>
        <p:nvPr/>
      </p:nvGrpSpPr>
      <p:grpSpPr>
        <a:xfrm>
          <a:off x="0" y="0"/>
          <a:ext cx="0" cy="0"/>
          <a:chOff x="0" y="0"/>
          <a:chExt cx="0" cy="0"/>
        </a:xfrm>
      </p:grpSpPr>
      <p:sp>
        <p:nvSpPr>
          <p:cNvPr id="369" name="Google Shape;369;p40"/>
          <p:cNvSpPr/>
          <p:nvPr>
            <p:ph idx="2" type="chart"/>
          </p:nvPr>
        </p:nvSpPr>
        <p:spPr>
          <a:xfrm>
            <a:off x="718801" y="1673999"/>
            <a:ext cx="5196599" cy="4642571"/>
          </a:xfrm>
          <a:prstGeom prst="rect">
            <a:avLst/>
          </a:prstGeom>
          <a:noFill/>
          <a:ln>
            <a:noFill/>
          </a:ln>
        </p:spPr>
        <p:txBody>
          <a:bodyPr anchorCtr="0" anchor="t" bIns="0" lIns="0" spcFirstLastPara="1" rIns="0" wrap="square" tIns="0">
            <a:noAutofit/>
          </a:bodyPr>
          <a:lstStyle>
            <a:lvl1pPr lvl="0" marR="0" rtl="0" algn="l">
              <a:lnSpc>
                <a:spcPct val="100000"/>
              </a:lnSpc>
              <a:spcBef>
                <a:spcPts val="1200"/>
              </a:spcBef>
              <a:spcAft>
                <a:spcPts val="0"/>
              </a:spcAft>
              <a:buClr>
                <a:srgbClr val="AD007C"/>
              </a:buClr>
              <a:buSzPts val="1800"/>
              <a:buFont typeface="Noto Sans Symbols"/>
              <a:buNone/>
              <a:defRPr b="0" i="0" sz="18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2400"/>
              </a:spcBef>
              <a:spcAft>
                <a:spcPts val="0"/>
              </a:spcAft>
              <a:buClr>
                <a:srgbClr val="AD007C"/>
              </a:buClr>
              <a:buSzPts val="1800"/>
              <a:buFont typeface="Noto Sans Symbols"/>
              <a:buNone/>
              <a:defRPr b="0" i="0" sz="18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70" name="Google Shape;370;p40"/>
          <p:cNvSpPr txBox="1"/>
          <p:nvPr>
            <p:ph type="title"/>
          </p:nvPr>
        </p:nvSpPr>
        <p:spPr>
          <a:xfrm>
            <a:off x="719400" y="0"/>
            <a:ext cx="10753200" cy="1017917"/>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1" name="Google Shape;371;p40"/>
          <p:cNvSpPr txBox="1"/>
          <p:nvPr>
            <p:ph idx="10" type="dt"/>
          </p:nvPr>
        </p:nvSpPr>
        <p:spPr>
          <a:xfrm>
            <a:off x="1005443" y="6500393"/>
            <a:ext cx="806400" cy="21741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2" name="Google Shape;372;p40"/>
          <p:cNvSpPr txBox="1"/>
          <p:nvPr>
            <p:ph idx="11" type="ftr"/>
          </p:nvPr>
        </p:nvSpPr>
        <p:spPr>
          <a:xfrm>
            <a:off x="1785866" y="6500393"/>
            <a:ext cx="7296537" cy="21741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3" name="Google Shape;373;p40"/>
          <p:cNvSpPr txBox="1"/>
          <p:nvPr>
            <p:ph idx="12" type="sldNum"/>
          </p:nvPr>
        </p:nvSpPr>
        <p:spPr>
          <a:xfrm>
            <a:off x="720001" y="6500393"/>
            <a:ext cx="319318" cy="217417"/>
          </a:xfrm>
          <a:prstGeom prst="rect">
            <a:avLst/>
          </a:prstGeom>
          <a:noFill/>
          <a:ln>
            <a:noFill/>
          </a:ln>
        </p:spPr>
        <p:txBody>
          <a:bodyPr anchorCtr="0" anchor="b"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de-DE"/>
              <a:t>‹#›</a:t>
            </a:fld>
            <a:endParaRPr/>
          </a:p>
        </p:txBody>
      </p:sp>
      <p:sp>
        <p:nvSpPr>
          <p:cNvPr id="374" name="Google Shape;374;p40"/>
          <p:cNvSpPr txBox="1"/>
          <p:nvPr>
            <p:ph idx="1" type="subTitle"/>
          </p:nvPr>
        </p:nvSpPr>
        <p:spPr>
          <a:xfrm>
            <a:off x="719400" y="1181818"/>
            <a:ext cx="10753200" cy="366609"/>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000"/>
              <a:buNone/>
              <a:defRPr sz="2000">
                <a:solidFill>
                  <a:schemeClr val="dk2"/>
                </a:solidFill>
              </a:defRPr>
            </a:lvl1pPr>
            <a:lvl2pPr lvl="1" algn="ctr">
              <a:lnSpc>
                <a:spcPct val="100000"/>
              </a:lnSpc>
              <a:spcBef>
                <a:spcPts val="1200"/>
              </a:spcBef>
              <a:spcAft>
                <a:spcPts val="0"/>
              </a:spcAft>
              <a:buSzPts val="2000"/>
              <a:buNone/>
              <a:defRPr sz="2000"/>
            </a:lvl2pPr>
            <a:lvl3pPr lvl="2" algn="ctr">
              <a:lnSpc>
                <a:spcPct val="100000"/>
              </a:lnSpc>
              <a:spcBef>
                <a:spcPts val="600"/>
              </a:spcBef>
              <a:spcAft>
                <a:spcPts val="0"/>
              </a:spcAft>
              <a:buSzPts val="1800"/>
              <a:buNone/>
              <a:defRPr sz="1800"/>
            </a:lvl3pPr>
            <a:lvl4pPr lvl="3" algn="ctr">
              <a:lnSpc>
                <a:spcPct val="100000"/>
              </a:lnSpc>
              <a:spcBef>
                <a:spcPts val="400"/>
              </a:spcBef>
              <a:spcAft>
                <a:spcPts val="0"/>
              </a:spcAft>
              <a:buSzPts val="1600"/>
              <a:buNone/>
              <a:defRPr sz="1600"/>
            </a:lvl4pPr>
            <a:lvl5pPr lvl="4" algn="ctr">
              <a:lnSpc>
                <a:spcPct val="100000"/>
              </a:lnSpc>
              <a:spcBef>
                <a:spcPts val="24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cxnSp>
        <p:nvCxnSpPr>
          <p:cNvPr id="375" name="Google Shape;375;p40"/>
          <p:cNvCxnSpPr/>
          <p:nvPr/>
        </p:nvCxnSpPr>
        <p:spPr>
          <a:xfrm>
            <a:off x="719999" y="1100617"/>
            <a:ext cx="11472001" cy="0"/>
          </a:xfrm>
          <a:prstGeom prst="straightConnector1">
            <a:avLst/>
          </a:prstGeom>
          <a:noFill/>
          <a:ln cap="flat" cmpd="sng" w="9525">
            <a:solidFill>
              <a:schemeClr val="dk1"/>
            </a:solidFill>
            <a:prstDash val="solid"/>
            <a:miter lim="800000"/>
            <a:headEnd len="sm" w="sm" type="none"/>
            <a:tailEnd len="sm" w="sm" type="none"/>
          </a:ln>
        </p:spPr>
      </p:cxnSp>
      <p:sp>
        <p:nvSpPr>
          <p:cNvPr id="376" name="Google Shape;376;p40"/>
          <p:cNvSpPr/>
          <p:nvPr>
            <p:ph idx="3" type="chart"/>
          </p:nvPr>
        </p:nvSpPr>
        <p:spPr>
          <a:xfrm>
            <a:off x="6275400" y="1673999"/>
            <a:ext cx="5196599" cy="4642571"/>
          </a:xfrm>
          <a:prstGeom prst="rect">
            <a:avLst/>
          </a:prstGeom>
          <a:noFill/>
          <a:ln>
            <a:noFill/>
          </a:ln>
        </p:spPr>
        <p:txBody>
          <a:bodyPr anchorCtr="0" anchor="t" bIns="0" lIns="0" spcFirstLastPara="1" rIns="0" wrap="square" tIns="0">
            <a:noAutofit/>
          </a:bodyPr>
          <a:lstStyle>
            <a:lvl1pPr lvl="0" marR="0" rtl="0" algn="l">
              <a:lnSpc>
                <a:spcPct val="100000"/>
              </a:lnSpc>
              <a:spcBef>
                <a:spcPts val="1200"/>
              </a:spcBef>
              <a:spcAft>
                <a:spcPts val="0"/>
              </a:spcAft>
              <a:buClr>
                <a:srgbClr val="AD007C"/>
              </a:buClr>
              <a:buSzPts val="1800"/>
              <a:buFont typeface="Noto Sans Symbols"/>
              <a:buNone/>
              <a:defRPr b="0" i="0" sz="18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2400"/>
              </a:spcBef>
              <a:spcAft>
                <a:spcPts val="0"/>
              </a:spcAft>
              <a:buClr>
                <a:srgbClr val="AD007C"/>
              </a:buClr>
              <a:buSzPts val="1800"/>
              <a:buFont typeface="Noto Sans Symbols"/>
              <a:buNone/>
              <a:defRPr b="0" i="0" sz="18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32" name="Shape 32"/>
        <p:cNvGrpSpPr/>
        <p:nvPr/>
      </p:nvGrpSpPr>
      <p:grpSpPr>
        <a:xfrm>
          <a:off x="0" y="0"/>
          <a:ext cx="0" cy="0"/>
          <a:chOff x="0" y="0"/>
          <a:chExt cx="0" cy="0"/>
        </a:xfrm>
      </p:grpSpPr>
      <p:sp>
        <p:nvSpPr>
          <p:cNvPr id="33" name="Google Shape;33;p5"/>
          <p:cNvSpPr txBox="1"/>
          <p:nvPr>
            <p:ph type="title"/>
          </p:nvPr>
        </p:nvSpPr>
        <p:spPr>
          <a:xfrm>
            <a:off x="719400" y="0"/>
            <a:ext cx="10753200" cy="1017917"/>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2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body"/>
          </p:nvPr>
        </p:nvSpPr>
        <p:spPr>
          <a:xfrm>
            <a:off x="718801" y="1674000"/>
            <a:ext cx="452077" cy="454456"/>
          </a:xfrm>
          <a:prstGeom prst="rect">
            <a:avLst/>
          </a:prstGeom>
          <a:no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lvl1pPr indent="-228600" lvl="0" marL="457200" algn="ctr">
              <a:lnSpc>
                <a:spcPct val="100000"/>
              </a:lnSpc>
              <a:spcBef>
                <a:spcPts val="0"/>
              </a:spcBef>
              <a:spcAft>
                <a:spcPts val="0"/>
              </a:spcAft>
              <a:buSzPts val="1800"/>
              <a:buNone/>
              <a:defRPr>
                <a:solidFill>
                  <a:schemeClr val="dk2"/>
                </a:solidFill>
                <a:latin typeface="Arial Black"/>
                <a:ea typeface="Arial Black"/>
                <a:cs typeface="Arial Black"/>
                <a:sym typeface="Arial Black"/>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5"/>
          <p:cNvSpPr txBox="1"/>
          <p:nvPr>
            <p:ph idx="2" type="body"/>
          </p:nvPr>
        </p:nvSpPr>
        <p:spPr>
          <a:xfrm>
            <a:off x="1388853" y="1674000"/>
            <a:ext cx="10083148" cy="454456"/>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SzPts val="1800"/>
              <a:buNone/>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3" type="body"/>
          </p:nvPr>
        </p:nvSpPr>
        <p:spPr>
          <a:xfrm>
            <a:off x="718801" y="2272506"/>
            <a:ext cx="452077" cy="454456"/>
          </a:xfrm>
          <a:prstGeom prst="rect">
            <a:avLst/>
          </a:prstGeom>
          <a:no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lvl1pPr indent="-228600" lvl="0" marL="457200" algn="ctr">
              <a:lnSpc>
                <a:spcPct val="100000"/>
              </a:lnSpc>
              <a:spcBef>
                <a:spcPts val="0"/>
              </a:spcBef>
              <a:spcAft>
                <a:spcPts val="0"/>
              </a:spcAft>
              <a:buSzPts val="1800"/>
              <a:buNone/>
              <a:defRPr>
                <a:solidFill>
                  <a:schemeClr val="dk2"/>
                </a:solidFill>
                <a:latin typeface="Arial Black"/>
                <a:ea typeface="Arial Black"/>
                <a:cs typeface="Arial Black"/>
                <a:sym typeface="Arial Black"/>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4" type="body"/>
          </p:nvPr>
        </p:nvSpPr>
        <p:spPr>
          <a:xfrm>
            <a:off x="1388853" y="2272506"/>
            <a:ext cx="10083148" cy="454456"/>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SzPts val="1800"/>
              <a:buNone/>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5"/>
          <p:cNvSpPr txBox="1"/>
          <p:nvPr>
            <p:ph idx="5" type="body"/>
          </p:nvPr>
        </p:nvSpPr>
        <p:spPr>
          <a:xfrm>
            <a:off x="718801" y="2871012"/>
            <a:ext cx="452077" cy="454456"/>
          </a:xfrm>
          <a:prstGeom prst="rect">
            <a:avLst/>
          </a:prstGeom>
          <a:no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lvl1pPr indent="-228600" lvl="0" marL="457200" algn="ctr">
              <a:lnSpc>
                <a:spcPct val="100000"/>
              </a:lnSpc>
              <a:spcBef>
                <a:spcPts val="0"/>
              </a:spcBef>
              <a:spcAft>
                <a:spcPts val="0"/>
              </a:spcAft>
              <a:buSzPts val="1800"/>
              <a:buNone/>
              <a:defRPr>
                <a:solidFill>
                  <a:schemeClr val="dk2"/>
                </a:solidFill>
                <a:latin typeface="Arial Black"/>
                <a:ea typeface="Arial Black"/>
                <a:cs typeface="Arial Black"/>
                <a:sym typeface="Arial Black"/>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5"/>
          <p:cNvSpPr txBox="1"/>
          <p:nvPr>
            <p:ph idx="6" type="body"/>
          </p:nvPr>
        </p:nvSpPr>
        <p:spPr>
          <a:xfrm>
            <a:off x="1388853" y="2871012"/>
            <a:ext cx="10083148" cy="454456"/>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SzPts val="1800"/>
              <a:buNone/>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5"/>
          <p:cNvSpPr txBox="1"/>
          <p:nvPr>
            <p:ph idx="7" type="body"/>
          </p:nvPr>
        </p:nvSpPr>
        <p:spPr>
          <a:xfrm>
            <a:off x="718801" y="3469518"/>
            <a:ext cx="452077" cy="454456"/>
          </a:xfrm>
          <a:prstGeom prst="rect">
            <a:avLst/>
          </a:prstGeom>
          <a:no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lvl1pPr indent="-228600" lvl="0" marL="457200" algn="ctr">
              <a:lnSpc>
                <a:spcPct val="100000"/>
              </a:lnSpc>
              <a:spcBef>
                <a:spcPts val="0"/>
              </a:spcBef>
              <a:spcAft>
                <a:spcPts val="0"/>
              </a:spcAft>
              <a:buSzPts val="1800"/>
              <a:buNone/>
              <a:defRPr>
                <a:solidFill>
                  <a:schemeClr val="dk2"/>
                </a:solidFill>
                <a:latin typeface="Arial Black"/>
                <a:ea typeface="Arial Black"/>
                <a:cs typeface="Arial Black"/>
                <a:sym typeface="Arial Black"/>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5"/>
          <p:cNvSpPr txBox="1"/>
          <p:nvPr>
            <p:ph idx="8" type="body"/>
          </p:nvPr>
        </p:nvSpPr>
        <p:spPr>
          <a:xfrm>
            <a:off x="1388853" y="3469518"/>
            <a:ext cx="10083148" cy="454456"/>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SzPts val="1800"/>
              <a:buNone/>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5"/>
          <p:cNvSpPr txBox="1"/>
          <p:nvPr>
            <p:ph idx="9" type="body"/>
          </p:nvPr>
        </p:nvSpPr>
        <p:spPr>
          <a:xfrm>
            <a:off x="718801" y="4068024"/>
            <a:ext cx="452077" cy="454456"/>
          </a:xfrm>
          <a:prstGeom prst="rect">
            <a:avLst/>
          </a:prstGeom>
          <a:no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lvl1pPr indent="-228600" lvl="0" marL="457200" algn="ctr">
              <a:lnSpc>
                <a:spcPct val="100000"/>
              </a:lnSpc>
              <a:spcBef>
                <a:spcPts val="0"/>
              </a:spcBef>
              <a:spcAft>
                <a:spcPts val="0"/>
              </a:spcAft>
              <a:buSzPts val="1800"/>
              <a:buNone/>
              <a:defRPr>
                <a:solidFill>
                  <a:schemeClr val="dk2"/>
                </a:solidFill>
                <a:latin typeface="Arial Black"/>
                <a:ea typeface="Arial Black"/>
                <a:cs typeface="Arial Black"/>
                <a:sym typeface="Arial Black"/>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5"/>
          <p:cNvSpPr txBox="1"/>
          <p:nvPr>
            <p:ph idx="13" type="body"/>
          </p:nvPr>
        </p:nvSpPr>
        <p:spPr>
          <a:xfrm>
            <a:off x="1388853" y="4068024"/>
            <a:ext cx="10083148" cy="454456"/>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SzPts val="1800"/>
              <a:buNone/>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5"/>
          <p:cNvSpPr txBox="1"/>
          <p:nvPr>
            <p:ph idx="14" type="body"/>
          </p:nvPr>
        </p:nvSpPr>
        <p:spPr>
          <a:xfrm>
            <a:off x="718801" y="4666530"/>
            <a:ext cx="452077" cy="454456"/>
          </a:xfrm>
          <a:prstGeom prst="rect">
            <a:avLst/>
          </a:prstGeom>
          <a:no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lvl1pPr indent="-228600" lvl="0" marL="457200" algn="ctr">
              <a:lnSpc>
                <a:spcPct val="100000"/>
              </a:lnSpc>
              <a:spcBef>
                <a:spcPts val="0"/>
              </a:spcBef>
              <a:spcAft>
                <a:spcPts val="0"/>
              </a:spcAft>
              <a:buSzPts val="1800"/>
              <a:buNone/>
              <a:defRPr>
                <a:solidFill>
                  <a:schemeClr val="dk2"/>
                </a:solidFill>
                <a:latin typeface="Arial Black"/>
                <a:ea typeface="Arial Black"/>
                <a:cs typeface="Arial Black"/>
                <a:sym typeface="Arial Black"/>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5"/>
          <p:cNvSpPr txBox="1"/>
          <p:nvPr>
            <p:ph idx="15" type="body"/>
          </p:nvPr>
        </p:nvSpPr>
        <p:spPr>
          <a:xfrm>
            <a:off x="1388853" y="4666530"/>
            <a:ext cx="10083148" cy="454456"/>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SzPts val="1800"/>
              <a:buNone/>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
          <p:cNvSpPr txBox="1"/>
          <p:nvPr>
            <p:ph idx="16" type="body"/>
          </p:nvPr>
        </p:nvSpPr>
        <p:spPr>
          <a:xfrm>
            <a:off x="718801" y="5265036"/>
            <a:ext cx="452077" cy="454456"/>
          </a:xfrm>
          <a:prstGeom prst="rect">
            <a:avLst/>
          </a:prstGeom>
          <a:no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lvl1pPr indent="-228600" lvl="0" marL="457200" algn="ctr">
              <a:lnSpc>
                <a:spcPct val="100000"/>
              </a:lnSpc>
              <a:spcBef>
                <a:spcPts val="0"/>
              </a:spcBef>
              <a:spcAft>
                <a:spcPts val="0"/>
              </a:spcAft>
              <a:buSzPts val="1800"/>
              <a:buNone/>
              <a:defRPr>
                <a:solidFill>
                  <a:schemeClr val="dk2"/>
                </a:solidFill>
                <a:latin typeface="Arial Black"/>
                <a:ea typeface="Arial Black"/>
                <a:cs typeface="Arial Black"/>
                <a:sym typeface="Arial Black"/>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5"/>
          <p:cNvSpPr txBox="1"/>
          <p:nvPr>
            <p:ph idx="17" type="body"/>
          </p:nvPr>
        </p:nvSpPr>
        <p:spPr>
          <a:xfrm>
            <a:off x="1388853" y="5265036"/>
            <a:ext cx="10083148" cy="454456"/>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SzPts val="1800"/>
              <a:buNone/>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5"/>
          <p:cNvSpPr txBox="1"/>
          <p:nvPr>
            <p:ph idx="18" type="body"/>
          </p:nvPr>
        </p:nvSpPr>
        <p:spPr>
          <a:xfrm>
            <a:off x="718801" y="5863545"/>
            <a:ext cx="452077" cy="454456"/>
          </a:xfrm>
          <a:prstGeom prst="rect">
            <a:avLst/>
          </a:prstGeom>
          <a:no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lvl1pPr indent="-228600" lvl="0" marL="457200" algn="ctr">
              <a:lnSpc>
                <a:spcPct val="100000"/>
              </a:lnSpc>
              <a:spcBef>
                <a:spcPts val="0"/>
              </a:spcBef>
              <a:spcAft>
                <a:spcPts val="0"/>
              </a:spcAft>
              <a:buSzPts val="1800"/>
              <a:buNone/>
              <a:defRPr>
                <a:solidFill>
                  <a:schemeClr val="dk2"/>
                </a:solidFill>
                <a:latin typeface="Arial Black"/>
                <a:ea typeface="Arial Black"/>
                <a:cs typeface="Arial Black"/>
                <a:sym typeface="Arial Black"/>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5"/>
          <p:cNvSpPr txBox="1"/>
          <p:nvPr>
            <p:ph idx="19" type="body"/>
          </p:nvPr>
        </p:nvSpPr>
        <p:spPr>
          <a:xfrm>
            <a:off x="1388853" y="5863545"/>
            <a:ext cx="10083148" cy="454456"/>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SzPts val="1800"/>
              <a:buNone/>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5"/>
          <p:cNvSpPr txBox="1"/>
          <p:nvPr>
            <p:ph idx="10" type="dt"/>
          </p:nvPr>
        </p:nvSpPr>
        <p:spPr>
          <a:xfrm>
            <a:off x="1005443" y="6500393"/>
            <a:ext cx="806400" cy="21741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
          <p:cNvSpPr txBox="1"/>
          <p:nvPr>
            <p:ph idx="11" type="ftr"/>
          </p:nvPr>
        </p:nvSpPr>
        <p:spPr>
          <a:xfrm>
            <a:off x="1785866" y="6500393"/>
            <a:ext cx="7296537" cy="21741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
          <p:cNvSpPr txBox="1"/>
          <p:nvPr>
            <p:ph idx="12" type="sldNum"/>
          </p:nvPr>
        </p:nvSpPr>
        <p:spPr>
          <a:xfrm>
            <a:off x="720001" y="6500393"/>
            <a:ext cx="319318" cy="217417"/>
          </a:xfrm>
          <a:prstGeom prst="rect">
            <a:avLst/>
          </a:prstGeom>
          <a:noFill/>
          <a:ln>
            <a:noFill/>
          </a:ln>
        </p:spPr>
        <p:txBody>
          <a:bodyPr anchorCtr="0" anchor="b"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de-DE"/>
              <a:t>‹#›</a:t>
            </a:fld>
            <a:endParaRPr/>
          </a:p>
        </p:txBody>
      </p:sp>
      <p:cxnSp>
        <p:nvCxnSpPr>
          <p:cNvPr id="53" name="Google Shape;53;p5"/>
          <p:cNvCxnSpPr/>
          <p:nvPr/>
        </p:nvCxnSpPr>
        <p:spPr>
          <a:xfrm>
            <a:off x="719999" y="1100617"/>
            <a:ext cx="11472001"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ennfolie Zahl-Bildplatzhalter 02" showMasterSp="0">
  <p:cSld name="Trennfolie Zahl-Bildplatzhalter 02">
    <p:spTree>
      <p:nvGrpSpPr>
        <p:cNvPr id="377" name="Shape 377"/>
        <p:cNvGrpSpPr/>
        <p:nvPr/>
      </p:nvGrpSpPr>
      <p:grpSpPr>
        <a:xfrm>
          <a:off x="0" y="0"/>
          <a:ext cx="0" cy="0"/>
          <a:chOff x="0" y="0"/>
          <a:chExt cx="0" cy="0"/>
        </a:xfrm>
      </p:grpSpPr>
      <p:sp>
        <p:nvSpPr>
          <p:cNvPr id="378" name="Google Shape;378;p41"/>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79" name="Google Shape;379;p41"/>
          <p:cNvSpPr/>
          <p:nvPr>
            <p:ph idx="2" type="pic"/>
          </p:nvPr>
        </p:nvSpPr>
        <p:spPr>
          <a:xfrm>
            <a:off x="5230812" y="765175"/>
            <a:ext cx="6369050" cy="5324475"/>
          </a:xfrm>
          <a:prstGeom prst="rect">
            <a:avLst/>
          </a:prstGeom>
          <a:solidFill>
            <a:schemeClr val="lt1"/>
          </a:solidFill>
          <a:ln>
            <a:noFill/>
          </a:ln>
        </p:spPr>
        <p:txBody>
          <a:bodyPr anchorCtr="0" anchor="t" bIns="0" lIns="0" spcFirstLastPara="1" rIns="0" wrap="square" tIns="0">
            <a:noAutofit/>
          </a:bodyPr>
          <a:lstStyle>
            <a:lvl1pPr lvl="0" marR="0" rtl="0" algn="l">
              <a:lnSpc>
                <a:spcPct val="100000"/>
              </a:lnSpc>
              <a:spcBef>
                <a:spcPts val="1200"/>
              </a:spcBef>
              <a:spcAft>
                <a:spcPts val="0"/>
              </a:spcAft>
              <a:buClr>
                <a:srgbClr val="AD007C"/>
              </a:buClr>
              <a:buSzPts val="1200"/>
              <a:buFont typeface="Noto Sans Symbols"/>
              <a:buNone/>
              <a:defRPr b="0" i="0" sz="12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2400"/>
              </a:spcBef>
              <a:spcAft>
                <a:spcPts val="0"/>
              </a:spcAft>
              <a:buClr>
                <a:srgbClr val="AD007C"/>
              </a:buClr>
              <a:buSzPts val="1800"/>
              <a:buFont typeface="Noto Sans Symbols"/>
              <a:buNone/>
              <a:defRPr b="0" i="0" sz="18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0" name="Google Shape;380;p41"/>
          <p:cNvSpPr txBox="1"/>
          <p:nvPr>
            <p:ph idx="1" type="body"/>
          </p:nvPr>
        </p:nvSpPr>
        <p:spPr>
          <a:xfrm>
            <a:off x="595224" y="1767910"/>
            <a:ext cx="4372618" cy="38133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SzPts val="3000"/>
              <a:buNone/>
              <a:defRPr sz="3000">
                <a:solidFill>
                  <a:schemeClr val="lt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1" name="Google Shape;381;p41"/>
          <p:cNvSpPr/>
          <p:nvPr/>
        </p:nvSpPr>
        <p:spPr>
          <a:xfrm>
            <a:off x="-4119" y="0"/>
            <a:ext cx="234778" cy="2647371"/>
          </a:xfrm>
          <a:custGeom>
            <a:rect b="b" l="l" r="r" t="t"/>
            <a:pathLst>
              <a:path extrusionOk="0" h="2647371" w="234778">
                <a:moveTo>
                  <a:pt x="234778" y="0"/>
                </a:moveTo>
                <a:lnTo>
                  <a:pt x="234778" y="2500184"/>
                </a:lnTo>
                <a:lnTo>
                  <a:pt x="0" y="2647371"/>
                </a:lnTo>
              </a:path>
            </a:pathLst>
          </a:cu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ennfolie Zahl-Bildplatzhalter 03" showMasterSp="0">
  <p:cSld name="Trennfolie Zahl-Bildplatzhalter 03">
    <p:spTree>
      <p:nvGrpSpPr>
        <p:cNvPr id="382" name="Shape 382"/>
        <p:cNvGrpSpPr/>
        <p:nvPr/>
      </p:nvGrpSpPr>
      <p:grpSpPr>
        <a:xfrm>
          <a:off x="0" y="0"/>
          <a:ext cx="0" cy="0"/>
          <a:chOff x="0" y="0"/>
          <a:chExt cx="0" cy="0"/>
        </a:xfrm>
      </p:grpSpPr>
      <p:sp>
        <p:nvSpPr>
          <p:cNvPr id="383" name="Google Shape;383;p42"/>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84" name="Google Shape;384;p42"/>
          <p:cNvSpPr/>
          <p:nvPr>
            <p:ph idx="2" type="pic"/>
          </p:nvPr>
        </p:nvSpPr>
        <p:spPr>
          <a:xfrm>
            <a:off x="5465736" y="766763"/>
            <a:ext cx="6340475" cy="5324475"/>
          </a:xfrm>
          <a:prstGeom prst="rect">
            <a:avLst/>
          </a:prstGeom>
          <a:solidFill>
            <a:schemeClr val="lt1"/>
          </a:solidFill>
          <a:ln>
            <a:noFill/>
          </a:ln>
        </p:spPr>
        <p:txBody>
          <a:bodyPr anchorCtr="0" anchor="t" bIns="0" lIns="0" spcFirstLastPara="1" rIns="0" wrap="square" tIns="0">
            <a:noAutofit/>
          </a:bodyPr>
          <a:lstStyle>
            <a:lvl1pPr lvl="0" marR="0" rtl="0" algn="l">
              <a:lnSpc>
                <a:spcPct val="100000"/>
              </a:lnSpc>
              <a:spcBef>
                <a:spcPts val="1200"/>
              </a:spcBef>
              <a:spcAft>
                <a:spcPts val="0"/>
              </a:spcAft>
              <a:buClr>
                <a:srgbClr val="AD007C"/>
              </a:buClr>
              <a:buSzPts val="1200"/>
              <a:buFont typeface="Noto Sans Symbols"/>
              <a:buNone/>
              <a:defRPr b="0" i="0" sz="12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2400"/>
              </a:spcBef>
              <a:spcAft>
                <a:spcPts val="0"/>
              </a:spcAft>
              <a:buClr>
                <a:srgbClr val="AD007C"/>
              </a:buClr>
              <a:buSzPts val="1800"/>
              <a:buFont typeface="Noto Sans Symbols"/>
              <a:buNone/>
              <a:defRPr b="0" i="0" sz="18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5" name="Google Shape;385;p42"/>
          <p:cNvSpPr txBox="1"/>
          <p:nvPr>
            <p:ph idx="1" type="body"/>
          </p:nvPr>
        </p:nvSpPr>
        <p:spPr>
          <a:xfrm>
            <a:off x="595224" y="1767910"/>
            <a:ext cx="4372618" cy="38133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SzPts val="3000"/>
              <a:buNone/>
              <a:defRPr sz="3000">
                <a:solidFill>
                  <a:schemeClr val="lt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6" name="Google Shape;386;p42"/>
          <p:cNvSpPr/>
          <p:nvPr/>
        </p:nvSpPr>
        <p:spPr>
          <a:xfrm>
            <a:off x="-4119" y="0"/>
            <a:ext cx="234778" cy="2647371"/>
          </a:xfrm>
          <a:custGeom>
            <a:rect b="b" l="l" r="r" t="t"/>
            <a:pathLst>
              <a:path extrusionOk="0" h="2647371" w="234778">
                <a:moveTo>
                  <a:pt x="234778" y="0"/>
                </a:moveTo>
                <a:lnTo>
                  <a:pt x="234778" y="2500184"/>
                </a:lnTo>
                <a:lnTo>
                  <a:pt x="0" y="2647371"/>
                </a:lnTo>
              </a:path>
            </a:pathLst>
          </a:cu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ennfolie Zahl-Bildplatzhalter 04" showMasterSp="0">
  <p:cSld name="Trennfolie Zahl-Bildplatzhalter 04">
    <p:spTree>
      <p:nvGrpSpPr>
        <p:cNvPr id="387" name="Shape 387"/>
        <p:cNvGrpSpPr/>
        <p:nvPr/>
      </p:nvGrpSpPr>
      <p:grpSpPr>
        <a:xfrm>
          <a:off x="0" y="0"/>
          <a:ext cx="0" cy="0"/>
          <a:chOff x="0" y="0"/>
          <a:chExt cx="0" cy="0"/>
        </a:xfrm>
      </p:grpSpPr>
      <p:sp>
        <p:nvSpPr>
          <p:cNvPr id="388" name="Google Shape;388;p43"/>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89" name="Google Shape;389;p43"/>
          <p:cNvSpPr txBox="1"/>
          <p:nvPr>
            <p:ph idx="1" type="body"/>
          </p:nvPr>
        </p:nvSpPr>
        <p:spPr>
          <a:xfrm>
            <a:off x="595224" y="1767910"/>
            <a:ext cx="4372618" cy="38133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SzPts val="3000"/>
              <a:buNone/>
              <a:defRPr sz="3000">
                <a:solidFill>
                  <a:schemeClr val="lt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0" name="Google Shape;390;p43"/>
          <p:cNvSpPr/>
          <p:nvPr/>
        </p:nvSpPr>
        <p:spPr>
          <a:xfrm>
            <a:off x="-4119" y="0"/>
            <a:ext cx="234778" cy="2647371"/>
          </a:xfrm>
          <a:custGeom>
            <a:rect b="b" l="l" r="r" t="t"/>
            <a:pathLst>
              <a:path extrusionOk="0" h="2647371" w="234778">
                <a:moveTo>
                  <a:pt x="234778" y="0"/>
                </a:moveTo>
                <a:lnTo>
                  <a:pt x="234778" y="2500184"/>
                </a:lnTo>
                <a:lnTo>
                  <a:pt x="0" y="2647371"/>
                </a:lnTo>
              </a:path>
            </a:pathLst>
          </a:cu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91" name="Google Shape;391;p43"/>
          <p:cNvSpPr/>
          <p:nvPr/>
        </p:nvSpPr>
        <p:spPr>
          <a:xfrm>
            <a:off x="5465763" y="768350"/>
            <a:ext cx="6396037" cy="5321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2" name="Google Shape;392;p43"/>
          <p:cNvSpPr/>
          <p:nvPr>
            <p:ph idx="2" type="pic"/>
          </p:nvPr>
        </p:nvSpPr>
        <p:spPr>
          <a:xfrm>
            <a:off x="5462589" y="765175"/>
            <a:ext cx="6402387" cy="5324475"/>
          </a:xfrm>
          <a:prstGeom prst="rect">
            <a:avLst/>
          </a:prstGeom>
          <a:solidFill>
            <a:schemeClr val="lt1"/>
          </a:solidFill>
          <a:ln>
            <a:noFill/>
          </a:ln>
        </p:spPr>
        <p:txBody>
          <a:bodyPr anchorCtr="0" anchor="t" bIns="0" lIns="0" spcFirstLastPara="1" rIns="0" wrap="square" tIns="0">
            <a:noAutofit/>
          </a:bodyPr>
          <a:lstStyle>
            <a:lvl1pPr lvl="0" marR="0" rtl="0" algn="l">
              <a:lnSpc>
                <a:spcPct val="100000"/>
              </a:lnSpc>
              <a:spcBef>
                <a:spcPts val="1200"/>
              </a:spcBef>
              <a:spcAft>
                <a:spcPts val="0"/>
              </a:spcAft>
              <a:buClr>
                <a:srgbClr val="AD007C"/>
              </a:buClr>
              <a:buSzPts val="1200"/>
              <a:buFont typeface="Noto Sans Symbols"/>
              <a:buNone/>
              <a:defRPr b="0" i="0" sz="12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2400"/>
              </a:spcBef>
              <a:spcAft>
                <a:spcPts val="0"/>
              </a:spcAft>
              <a:buClr>
                <a:srgbClr val="AD007C"/>
              </a:buClr>
              <a:buSzPts val="1800"/>
              <a:buFont typeface="Noto Sans Symbols"/>
              <a:buNone/>
              <a:defRPr b="0" i="0" sz="18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ennfolie Zahl-Bildplatzhalter 05" showMasterSp="0">
  <p:cSld name="Trennfolie Zahl-Bildplatzhalter 05">
    <p:spTree>
      <p:nvGrpSpPr>
        <p:cNvPr id="393" name="Shape 393"/>
        <p:cNvGrpSpPr/>
        <p:nvPr/>
      </p:nvGrpSpPr>
      <p:grpSpPr>
        <a:xfrm>
          <a:off x="0" y="0"/>
          <a:ext cx="0" cy="0"/>
          <a:chOff x="0" y="0"/>
          <a:chExt cx="0" cy="0"/>
        </a:xfrm>
      </p:grpSpPr>
      <p:sp>
        <p:nvSpPr>
          <p:cNvPr id="394" name="Google Shape;394;p44"/>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5" name="Google Shape;395;p44"/>
          <p:cNvSpPr/>
          <p:nvPr>
            <p:ph idx="2" type="pic"/>
          </p:nvPr>
        </p:nvSpPr>
        <p:spPr>
          <a:xfrm>
            <a:off x="5459414" y="765176"/>
            <a:ext cx="6376987" cy="5324475"/>
          </a:xfrm>
          <a:prstGeom prst="rect">
            <a:avLst/>
          </a:prstGeom>
          <a:solidFill>
            <a:schemeClr val="lt1"/>
          </a:solidFill>
          <a:ln>
            <a:noFill/>
          </a:ln>
        </p:spPr>
        <p:txBody>
          <a:bodyPr anchorCtr="0" anchor="t" bIns="0" lIns="0" spcFirstLastPara="1" rIns="0" wrap="square" tIns="0">
            <a:noAutofit/>
          </a:bodyPr>
          <a:lstStyle>
            <a:lvl1pPr lvl="0" marR="0" rtl="0" algn="l">
              <a:lnSpc>
                <a:spcPct val="100000"/>
              </a:lnSpc>
              <a:spcBef>
                <a:spcPts val="1200"/>
              </a:spcBef>
              <a:spcAft>
                <a:spcPts val="0"/>
              </a:spcAft>
              <a:buClr>
                <a:srgbClr val="AD007C"/>
              </a:buClr>
              <a:buSzPts val="1200"/>
              <a:buFont typeface="Noto Sans Symbols"/>
              <a:buNone/>
              <a:defRPr b="0" i="0" sz="12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2400"/>
              </a:spcBef>
              <a:spcAft>
                <a:spcPts val="0"/>
              </a:spcAft>
              <a:buClr>
                <a:srgbClr val="AD007C"/>
              </a:buClr>
              <a:buSzPts val="1800"/>
              <a:buFont typeface="Noto Sans Symbols"/>
              <a:buNone/>
              <a:defRPr b="0" i="0" sz="18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96" name="Google Shape;396;p44"/>
          <p:cNvSpPr txBox="1"/>
          <p:nvPr>
            <p:ph idx="1" type="body"/>
          </p:nvPr>
        </p:nvSpPr>
        <p:spPr>
          <a:xfrm>
            <a:off x="595224" y="1767910"/>
            <a:ext cx="4372618" cy="38133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SzPts val="3000"/>
              <a:buNone/>
              <a:defRPr sz="3000">
                <a:solidFill>
                  <a:schemeClr val="lt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7" name="Google Shape;397;p44"/>
          <p:cNvSpPr/>
          <p:nvPr/>
        </p:nvSpPr>
        <p:spPr>
          <a:xfrm>
            <a:off x="-4119" y="0"/>
            <a:ext cx="234778" cy="2647371"/>
          </a:xfrm>
          <a:custGeom>
            <a:rect b="b" l="l" r="r" t="t"/>
            <a:pathLst>
              <a:path extrusionOk="0" h="2647371" w="234778">
                <a:moveTo>
                  <a:pt x="234778" y="0"/>
                </a:moveTo>
                <a:lnTo>
                  <a:pt x="234778" y="2500184"/>
                </a:lnTo>
                <a:lnTo>
                  <a:pt x="0" y="2647371"/>
                </a:lnTo>
              </a:path>
            </a:pathLst>
          </a:cu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ennfolie Zahl-Bildplatzhalter 06" showMasterSp="0">
  <p:cSld name="Trennfolie Zahl-Bildplatzhalter 06">
    <p:spTree>
      <p:nvGrpSpPr>
        <p:cNvPr id="398" name="Shape 398"/>
        <p:cNvGrpSpPr/>
        <p:nvPr/>
      </p:nvGrpSpPr>
      <p:grpSpPr>
        <a:xfrm>
          <a:off x="0" y="0"/>
          <a:ext cx="0" cy="0"/>
          <a:chOff x="0" y="0"/>
          <a:chExt cx="0" cy="0"/>
        </a:xfrm>
      </p:grpSpPr>
      <p:sp>
        <p:nvSpPr>
          <p:cNvPr id="399" name="Google Shape;399;p45"/>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0" name="Google Shape;400;p45"/>
          <p:cNvSpPr txBox="1"/>
          <p:nvPr>
            <p:ph idx="1" type="body"/>
          </p:nvPr>
        </p:nvSpPr>
        <p:spPr>
          <a:xfrm>
            <a:off x="595224" y="1767910"/>
            <a:ext cx="4372618" cy="38133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SzPts val="3000"/>
              <a:buNone/>
              <a:defRPr sz="3000">
                <a:solidFill>
                  <a:schemeClr val="lt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1" name="Google Shape;401;p45"/>
          <p:cNvSpPr/>
          <p:nvPr/>
        </p:nvSpPr>
        <p:spPr>
          <a:xfrm>
            <a:off x="-4119" y="0"/>
            <a:ext cx="234778" cy="2647371"/>
          </a:xfrm>
          <a:custGeom>
            <a:rect b="b" l="l" r="r" t="t"/>
            <a:pathLst>
              <a:path extrusionOk="0" h="2647371" w="234778">
                <a:moveTo>
                  <a:pt x="234778" y="0"/>
                </a:moveTo>
                <a:lnTo>
                  <a:pt x="234778" y="2500184"/>
                </a:lnTo>
                <a:lnTo>
                  <a:pt x="0" y="2647371"/>
                </a:lnTo>
              </a:path>
            </a:pathLst>
          </a:cu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2" name="Google Shape;402;p45"/>
          <p:cNvSpPr/>
          <p:nvPr>
            <p:ph idx="2" type="pic"/>
          </p:nvPr>
        </p:nvSpPr>
        <p:spPr>
          <a:xfrm>
            <a:off x="5484813" y="765176"/>
            <a:ext cx="6351587" cy="5324475"/>
          </a:xfrm>
          <a:prstGeom prst="rect">
            <a:avLst/>
          </a:prstGeom>
          <a:solidFill>
            <a:schemeClr val="lt1"/>
          </a:solidFill>
          <a:ln>
            <a:noFill/>
          </a:ln>
        </p:spPr>
        <p:txBody>
          <a:bodyPr anchorCtr="0" anchor="t" bIns="0" lIns="0" spcFirstLastPara="1" rIns="0" wrap="square" tIns="0">
            <a:noAutofit/>
          </a:bodyPr>
          <a:lstStyle>
            <a:lvl1pPr lvl="0" marR="0" rtl="0" algn="l">
              <a:lnSpc>
                <a:spcPct val="100000"/>
              </a:lnSpc>
              <a:spcBef>
                <a:spcPts val="1200"/>
              </a:spcBef>
              <a:spcAft>
                <a:spcPts val="0"/>
              </a:spcAft>
              <a:buClr>
                <a:srgbClr val="AD007C"/>
              </a:buClr>
              <a:buSzPts val="1200"/>
              <a:buFont typeface="Noto Sans Symbols"/>
              <a:buNone/>
              <a:defRPr b="0" i="0" sz="12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2400"/>
              </a:spcBef>
              <a:spcAft>
                <a:spcPts val="0"/>
              </a:spcAft>
              <a:buClr>
                <a:srgbClr val="AD007C"/>
              </a:buClr>
              <a:buSzPts val="1800"/>
              <a:buFont typeface="Noto Sans Symbols"/>
              <a:buNone/>
              <a:defRPr b="0" i="0" sz="18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ennfolie Zahl-Bildplatzhalter 07" showMasterSp="0">
  <p:cSld name="Trennfolie Zahl-Bildplatzhalter 07">
    <p:spTree>
      <p:nvGrpSpPr>
        <p:cNvPr id="403" name="Shape 403"/>
        <p:cNvGrpSpPr/>
        <p:nvPr/>
      </p:nvGrpSpPr>
      <p:grpSpPr>
        <a:xfrm>
          <a:off x="0" y="0"/>
          <a:ext cx="0" cy="0"/>
          <a:chOff x="0" y="0"/>
          <a:chExt cx="0" cy="0"/>
        </a:xfrm>
      </p:grpSpPr>
      <p:sp>
        <p:nvSpPr>
          <p:cNvPr id="404" name="Google Shape;404;p46"/>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5" name="Google Shape;405;p46"/>
          <p:cNvSpPr txBox="1"/>
          <p:nvPr>
            <p:ph idx="1" type="body"/>
          </p:nvPr>
        </p:nvSpPr>
        <p:spPr>
          <a:xfrm>
            <a:off x="595224" y="1767910"/>
            <a:ext cx="4372618" cy="38133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SzPts val="3000"/>
              <a:buNone/>
              <a:defRPr sz="3000">
                <a:solidFill>
                  <a:schemeClr val="lt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6" name="Google Shape;406;p46"/>
          <p:cNvSpPr/>
          <p:nvPr/>
        </p:nvSpPr>
        <p:spPr>
          <a:xfrm>
            <a:off x="-4119" y="0"/>
            <a:ext cx="234778" cy="2647371"/>
          </a:xfrm>
          <a:custGeom>
            <a:rect b="b" l="l" r="r" t="t"/>
            <a:pathLst>
              <a:path extrusionOk="0" h="2647371" w="234778">
                <a:moveTo>
                  <a:pt x="234778" y="0"/>
                </a:moveTo>
                <a:lnTo>
                  <a:pt x="234778" y="2500184"/>
                </a:lnTo>
                <a:lnTo>
                  <a:pt x="0" y="2647371"/>
                </a:lnTo>
              </a:path>
            </a:pathLst>
          </a:cu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7" name="Google Shape;407;p46"/>
          <p:cNvSpPr/>
          <p:nvPr/>
        </p:nvSpPr>
        <p:spPr>
          <a:xfrm>
            <a:off x="5484813" y="768350"/>
            <a:ext cx="6216650" cy="5321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8" name="Google Shape;408;p46"/>
          <p:cNvSpPr/>
          <p:nvPr>
            <p:ph idx="2" type="pic"/>
          </p:nvPr>
        </p:nvSpPr>
        <p:spPr>
          <a:xfrm>
            <a:off x="5481638" y="765176"/>
            <a:ext cx="6219825" cy="5324475"/>
          </a:xfrm>
          <a:prstGeom prst="rect">
            <a:avLst/>
          </a:prstGeom>
          <a:solidFill>
            <a:schemeClr val="lt1"/>
          </a:solidFill>
          <a:ln>
            <a:noFill/>
          </a:ln>
        </p:spPr>
        <p:txBody>
          <a:bodyPr anchorCtr="0" anchor="t" bIns="0" lIns="0" spcFirstLastPara="1" rIns="0" wrap="square" tIns="0">
            <a:noAutofit/>
          </a:bodyPr>
          <a:lstStyle>
            <a:lvl1pPr lvl="0" marR="0" rtl="0" algn="l">
              <a:lnSpc>
                <a:spcPct val="100000"/>
              </a:lnSpc>
              <a:spcBef>
                <a:spcPts val="1200"/>
              </a:spcBef>
              <a:spcAft>
                <a:spcPts val="0"/>
              </a:spcAft>
              <a:buClr>
                <a:srgbClr val="AD007C"/>
              </a:buClr>
              <a:buSzPts val="1200"/>
              <a:buFont typeface="Noto Sans Symbols"/>
              <a:buNone/>
              <a:defRPr b="0" i="0" sz="12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2400"/>
              </a:spcBef>
              <a:spcAft>
                <a:spcPts val="0"/>
              </a:spcAft>
              <a:buClr>
                <a:srgbClr val="AD007C"/>
              </a:buClr>
              <a:buSzPts val="1800"/>
              <a:buFont typeface="Noto Sans Symbols"/>
              <a:buNone/>
              <a:defRPr b="0" i="0" sz="18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ennfolie Zahl-Bildplatzhalter 08" showMasterSp="0">
  <p:cSld name="Trennfolie Zahl-Bildplatzhalter 08">
    <p:spTree>
      <p:nvGrpSpPr>
        <p:cNvPr id="409" name="Shape 409"/>
        <p:cNvGrpSpPr/>
        <p:nvPr/>
      </p:nvGrpSpPr>
      <p:grpSpPr>
        <a:xfrm>
          <a:off x="0" y="0"/>
          <a:ext cx="0" cy="0"/>
          <a:chOff x="0" y="0"/>
          <a:chExt cx="0" cy="0"/>
        </a:xfrm>
      </p:grpSpPr>
      <p:sp>
        <p:nvSpPr>
          <p:cNvPr id="410" name="Google Shape;410;p47"/>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1" name="Google Shape;411;p47"/>
          <p:cNvSpPr txBox="1"/>
          <p:nvPr>
            <p:ph idx="1" type="body"/>
          </p:nvPr>
        </p:nvSpPr>
        <p:spPr>
          <a:xfrm>
            <a:off x="595224" y="1767910"/>
            <a:ext cx="4372618" cy="38133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SzPts val="3000"/>
              <a:buNone/>
              <a:defRPr sz="3000">
                <a:solidFill>
                  <a:schemeClr val="lt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2" name="Google Shape;412;p47"/>
          <p:cNvSpPr/>
          <p:nvPr/>
        </p:nvSpPr>
        <p:spPr>
          <a:xfrm>
            <a:off x="-4119" y="0"/>
            <a:ext cx="234778" cy="2647371"/>
          </a:xfrm>
          <a:custGeom>
            <a:rect b="b" l="l" r="r" t="t"/>
            <a:pathLst>
              <a:path extrusionOk="0" h="2647371" w="234778">
                <a:moveTo>
                  <a:pt x="234778" y="0"/>
                </a:moveTo>
                <a:lnTo>
                  <a:pt x="234778" y="2500184"/>
                </a:lnTo>
                <a:lnTo>
                  <a:pt x="0" y="2647371"/>
                </a:lnTo>
              </a:path>
            </a:pathLst>
          </a:cu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3" name="Google Shape;413;p47"/>
          <p:cNvSpPr/>
          <p:nvPr/>
        </p:nvSpPr>
        <p:spPr>
          <a:xfrm>
            <a:off x="5484813" y="768350"/>
            <a:ext cx="6216650" cy="5321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4" name="Google Shape;414;p47"/>
          <p:cNvSpPr/>
          <p:nvPr>
            <p:ph idx="2" type="pic"/>
          </p:nvPr>
        </p:nvSpPr>
        <p:spPr>
          <a:xfrm>
            <a:off x="5510214" y="765175"/>
            <a:ext cx="6351587" cy="5324475"/>
          </a:xfrm>
          <a:prstGeom prst="rect">
            <a:avLst/>
          </a:prstGeom>
          <a:solidFill>
            <a:schemeClr val="lt1"/>
          </a:solidFill>
          <a:ln>
            <a:noFill/>
          </a:ln>
        </p:spPr>
        <p:txBody>
          <a:bodyPr anchorCtr="0" anchor="t" bIns="0" lIns="0" spcFirstLastPara="1" rIns="0" wrap="square" tIns="0">
            <a:noAutofit/>
          </a:bodyPr>
          <a:lstStyle>
            <a:lvl1pPr lvl="0" marR="0" rtl="0" algn="l">
              <a:lnSpc>
                <a:spcPct val="100000"/>
              </a:lnSpc>
              <a:spcBef>
                <a:spcPts val="1200"/>
              </a:spcBef>
              <a:spcAft>
                <a:spcPts val="0"/>
              </a:spcAft>
              <a:buClr>
                <a:srgbClr val="AD007C"/>
              </a:buClr>
              <a:buSzPts val="1200"/>
              <a:buFont typeface="Noto Sans Symbols"/>
              <a:buNone/>
              <a:defRPr b="0" i="0" sz="12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2400"/>
              </a:spcBef>
              <a:spcAft>
                <a:spcPts val="0"/>
              </a:spcAft>
              <a:buClr>
                <a:srgbClr val="AD007C"/>
              </a:buClr>
              <a:buSzPts val="1800"/>
              <a:buFont typeface="Noto Sans Symbols"/>
              <a:buNone/>
              <a:defRPr b="0" i="0" sz="18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ennfolie Zahl-Bildplatzhalter 09" showMasterSp="0">
  <p:cSld name="Trennfolie Zahl-Bildplatzhalter 09">
    <p:spTree>
      <p:nvGrpSpPr>
        <p:cNvPr id="415" name="Shape 415"/>
        <p:cNvGrpSpPr/>
        <p:nvPr/>
      </p:nvGrpSpPr>
      <p:grpSpPr>
        <a:xfrm>
          <a:off x="0" y="0"/>
          <a:ext cx="0" cy="0"/>
          <a:chOff x="0" y="0"/>
          <a:chExt cx="0" cy="0"/>
        </a:xfrm>
      </p:grpSpPr>
      <p:sp>
        <p:nvSpPr>
          <p:cNvPr id="416" name="Google Shape;416;p48"/>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7" name="Google Shape;417;p48"/>
          <p:cNvSpPr txBox="1"/>
          <p:nvPr>
            <p:ph idx="1" type="body"/>
          </p:nvPr>
        </p:nvSpPr>
        <p:spPr>
          <a:xfrm>
            <a:off x="595224" y="1767910"/>
            <a:ext cx="4372618" cy="38133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SzPts val="3000"/>
              <a:buNone/>
              <a:defRPr sz="3000">
                <a:solidFill>
                  <a:schemeClr val="lt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8" name="Google Shape;418;p48"/>
          <p:cNvSpPr/>
          <p:nvPr/>
        </p:nvSpPr>
        <p:spPr>
          <a:xfrm>
            <a:off x="-4119" y="0"/>
            <a:ext cx="234778" cy="2647371"/>
          </a:xfrm>
          <a:custGeom>
            <a:rect b="b" l="l" r="r" t="t"/>
            <a:pathLst>
              <a:path extrusionOk="0" h="2647371" w="234778">
                <a:moveTo>
                  <a:pt x="234778" y="0"/>
                </a:moveTo>
                <a:lnTo>
                  <a:pt x="234778" y="2500184"/>
                </a:lnTo>
                <a:lnTo>
                  <a:pt x="0" y="2647371"/>
                </a:lnTo>
              </a:path>
            </a:pathLst>
          </a:cu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9" name="Google Shape;419;p48"/>
          <p:cNvSpPr/>
          <p:nvPr/>
        </p:nvSpPr>
        <p:spPr>
          <a:xfrm>
            <a:off x="5484813" y="768350"/>
            <a:ext cx="6216650" cy="5321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0" name="Google Shape;420;p48"/>
          <p:cNvSpPr/>
          <p:nvPr>
            <p:ph idx="2" type="pic"/>
          </p:nvPr>
        </p:nvSpPr>
        <p:spPr>
          <a:xfrm>
            <a:off x="5521326" y="765174"/>
            <a:ext cx="6355205" cy="5327650"/>
          </a:xfrm>
          <a:prstGeom prst="rect">
            <a:avLst/>
          </a:prstGeom>
          <a:solidFill>
            <a:schemeClr val="lt1"/>
          </a:solidFill>
          <a:ln>
            <a:noFill/>
          </a:ln>
        </p:spPr>
        <p:txBody>
          <a:bodyPr anchorCtr="0" anchor="t" bIns="0" lIns="0" spcFirstLastPara="1" rIns="0" wrap="square" tIns="0">
            <a:noAutofit/>
          </a:bodyPr>
          <a:lstStyle>
            <a:lvl1pPr lvl="0" marR="0" rtl="0" algn="l">
              <a:lnSpc>
                <a:spcPct val="100000"/>
              </a:lnSpc>
              <a:spcBef>
                <a:spcPts val="1200"/>
              </a:spcBef>
              <a:spcAft>
                <a:spcPts val="0"/>
              </a:spcAft>
              <a:buClr>
                <a:srgbClr val="AD007C"/>
              </a:buClr>
              <a:buSzPts val="1200"/>
              <a:buFont typeface="Noto Sans Symbols"/>
              <a:buNone/>
              <a:defRPr b="0" i="0" sz="12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2400"/>
              </a:spcBef>
              <a:spcAft>
                <a:spcPts val="0"/>
              </a:spcAft>
              <a:buClr>
                <a:srgbClr val="AD007C"/>
              </a:buClr>
              <a:buSzPts val="1800"/>
              <a:buFont typeface="Noto Sans Symbols"/>
              <a:buNone/>
              <a:defRPr b="0" i="0" sz="18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ennfolie Zahl-Bildplatzhalter 10" showMasterSp="0">
  <p:cSld name="Trennfolie Zahl-Bildplatzhalter 10">
    <p:spTree>
      <p:nvGrpSpPr>
        <p:cNvPr id="421" name="Shape 421"/>
        <p:cNvGrpSpPr/>
        <p:nvPr/>
      </p:nvGrpSpPr>
      <p:grpSpPr>
        <a:xfrm>
          <a:off x="0" y="0"/>
          <a:ext cx="0" cy="0"/>
          <a:chOff x="0" y="0"/>
          <a:chExt cx="0" cy="0"/>
        </a:xfrm>
      </p:grpSpPr>
      <p:sp>
        <p:nvSpPr>
          <p:cNvPr id="422" name="Google Shape;422;p49"/>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3" name="Google Shape;423;p49"/>
          <p:cNvSpPr txBox="1"/>
          <p:nvPr>
            <p:ph idx="1" type="body"/>
          </p:nvPr>
        </p:nvSpPr>
        <p:spPr>
          <a:xfrm>
            <a:off x="595224" y="1767910"/>
            <a:ext cx="4372618" cy="38133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SzPts val="3000"/>
              <a:buNone/>
              <a:defRPr sz="3000">
                <a:solidFill>
                  <a:schemeClr val="lt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4" name="Google Shape;424;p49"/>
          <p:cNvSpPr/>
          <p:nvPr/>
        </p:nvSpPr>
        <p:spPr>
          <a:xfrm>
            <a:off x="-4119" y="0"/>
            <a:ext cx="234778" cy="2647371"/>
          </a:xfrm>
          <a:custGeom>
            <a:rect b="b" l="l" r="r" t="t"/>
            <a:pathLst>
              <a:path extrusionOk="0" h="2647371" w="234778">
                <a:moveTo>
                  <a:pt x="234778" y="0"/>
                </a:moveTo>
                <a:lnTo>
                  <a:pt x="234778" y="2500184"/>
                </a:lnTo>
                <a:lnTo>
                  <a:pt x="0" y="2647371"/>
                </a:lnTo>
              </a:path>
            </a:pathLst>
          </a:cu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5" name="Google Shape;425;p49"/>
          <p:cNvSpPr/>
          <p:nvPr/>
        </p:nvSpPr>
        <p:spPr>
          <a:xfrm>
            <a:off x="5484813" y="768350"/>
            <a:ext cx="6216650" cy="5321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6" name="Google Shape;426;p49"/>
          <p:cNvSpPr/>
          <p:nvPr>
            <p:ph idx="2" type="pic"/>
          </p:nvPr>
        </p:nvSpPr>
        <p:spPr>
          <a:xfrm>
            <a:off x="6020518" y="765174"/>
            <a:ext cx="5858744" cy="5327650"/>
          </a:xfrm>
          <a:prstGeom prst="rect">
            <a:avLst/>
          </a:prstGeom>
          <a:solidFill>
            <a:schemeClr val="lt1"/>
          </a:solidFill>
          <a:ln>
            <a:noFill/>
          </a:ln>
        </p:spPr>
        <p:txBody>
          <a:bodyPr anchorCtr="0" anchor="t" bIns="0" lIns="0" spcFirstLastPara="1" rIns="0" wrap="square" tIns="0">
            <a:noAutofit/>
          </a:bodyPr>
          <a:lstStyle>
            <a:lvl1pPr lvl="0" marR="0" rtl="0" algn="l">
              <a:lnSpc>
                <a:spcPct val="100000"/>
              </a:lnSpc>
              <a:spcBef>
                <a:spcPts val="1200"/>
              </a:spcBef>
              <a:spcAft>
                <a:spcPts val="0"/>
              </a:spcAft>
              <a:buClr>
                <a:srgbClr val="AD007C"/>
              </a:buClr>
              <a:buSzPts val="1200"/>
              <a:buFont typeface="Noto Sans Symbols"/>
              <a:buNone/>
              <a:defRPr b="0" i="0" sz="12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00000"/>
              </a:lnSpc>
              <a:spcBef>
                <a:spcPts val="2400"/>
              </a:spcBef>
              <a:spcAft>
                <a:spcPts val="0"/>
              </a:spcAft>
              <a:buClr>
                <a:srgbClr val="AD007C"/>
              </a:buClr>
              <a:buSzPts val="1800"/>
              <a:buFont typeface="Noto Sans Symbols"/>
              <a:buNone/>
              <a:defRPr b="0" i="0" sz="18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54" name="Shape 54"/>
        <p:cNvGrpSpPr/>
        <p:nvPr/>
      </p:nvGrpSpPr>
      <p:grpSpPr>
        <a:xfrm>
          <a:off x="0" y="0"/>
          <a:ext cx="0" cy="0"/>
          <a:chOff x="0" y="0"/>
          <a:chExt cx="0" cy="0"/>
        </a:xfrm>
      </p:grpSpPr>
      <p:sp>
        <p:nvSpPr>
          <p:cNvPr id="55" name="Google Shape;55;p6"/>
          <p:cNvSpPr txBox="1"/>
          <p:nvPr>
            <p:ph type="title"/>
          </p:nvPr>
        </p:nvSpPr>
        <p:spPr>
          <a:xfrm>
            <a:off x="719400" y="0"/>
            <a:ext cx="10753200" cy="1017917"/>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2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6"/>
          <p:cNvSpPr txBox="1"/>
          <p:nvPr>
            <p:ph idx="1" type="body"/>
          </p:nvPr>
        </p:nvSpPr>
        <p:spPr>
          <a:xfrm>
            <a:off x="719999" y="1674000"/>
            <a:ext cx="10753200" cy="4644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SzPts val="1800"/>
              <a:buNone/>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6"/>
          <p:cNvSpPr txBox="1"/>
          <p:nvPr>
            <p:ph idx="2" type="subTitle"/>
          </p:nvPr>
        </p:nvSpPr>
        <p:spPr>
          <a:xfrm>
            <a:off x="719400" y="1181818"/>
            <a:ext cx="10753200" cy="366609"/>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000"/>
              <a:buNone/>
              <a:defRPr sz="2000">
                <a:solidFill>
                  <a:schemeClr val="dk2"/>
                </a:solidFill>
              </a:defRPr>
            </a:lvl1pPr>
            <a:lvl2pPr lvl="1" algn="ctr">
              <a:lnSpc>
                <a:spcPct val="100000"/>
              </a:lnSpc>
              <a:spcBef>
                <a:spcPts val="1200"/>
              </a:spcBef>
              <a:spcAft>
                <a:spcPts val="0"/>
              </a:spcAft>
              <a:buSzPts val="2000"/>
              <a:buNone/>
              <a:defRPr sz="2000"/>
            </a:lvl2pPr>
            <a:lvl3pPr lvl="2" algn="ctr">
              <a:lnSpc>
                <a:spcPct val="100000"/>
              </a:lnSpc>
              <a:spcBef>
                <a:spcPts val="600"/>
              </a:spcBef>
              <a:spcAft>
                <a:spcPts val="0"/>
              </a:spcAft>
              <a:buSzPts val="1800"/>
              <a:buNone/>
              <a:defRPr sz="1800"/>
            </a:lvl3pPr>
            <a:lvl4pPr lvl="3" algn="ctr">
              <a:lnSpc>
                <a:spcPct val="100000"/>
              </a:lnSpc>
              <a:spcBef>
                <a:spcPts val="400"/>
              </a:spcBef>
              <a:spcAft>
                <a:spcPts val="0"/>
              </a:spcAft>
              <a:buSzPts val="1600"/>
              <a:buNone/>
              <a:defRPr sz="1600"/>
            </a:lvl4pPr>
            <a:lvl5pPr lvl="4" algn="ctr">
              <a:lnSpc>
                <a:spcPct val="100000"/>
              </a:lnSpc>
              <a:spcBef>
                <a:spcPts val="24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8" name="Google Shape;58;p6"/>
          <p:cNvSpPr txBox="1"/>
          <p:nvPr>
            <p:ph idx="10" type="dt"/>
          </p:nvPr>
        </p:nvSpPr>
        <p:spPr>
          <a:xfrm>
            <a:off x="1005443" y="6500393"/>
            <a:ext cx="806400" cy="21741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
          <p:cNvSpPr txBox="1"/>
          <p:nvPr>
            <p:ph idx="11" type="ftr"/>
          </p:nvPr>
        </p:nvSpPr>
        <p:spPr>
          <a:xfrm>
            <a:off x="1785866" y="6500393"/>
            <a:ext cx="7296537" cy="21741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2" type="sldNum"/>
          </p:nvPr>
        </p:nvSpPr>
        <p:spPr>
          <a:xfrm>
            <a:off x="720001" y="6500393"/>
            <a:ext cx="319318" cy="217417"/>
          </a:xfrm>
          <a:prstGeom prst="rect">
            <a:avLst/>
          </a:prstGeom>
          <a:noFill/>
          <a:ln>
            <a:noFill/>
          </a:ln>
        </p:spPr>
        <p:txBody>
          <a:bodyPr anchorCtr="0" anchor="b"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de-DE"/>
              <a:t>‹#›</a:t>
            </a:fld>
            <a:endParaRPr/>
          </a:p>
        </p:txBody>
      </p:sp>
      <p:cxnSp>
        <p:nvCxnSpPr>
          <p:cNvPr id="61" name="Google Shape;61;p6"/>
          <p:cNvCxnSpPr/>
          <p:nvPr/>
        </p:nvCxnSpPr>
        <p:spPr>
          <a:xfrm>
            <a:off x="719999" y="1100617"/>
            <a:ext cx="11472001"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ei Inhalte">
  <p:cSld name="Zwei Inhalte">
    <p:spTree>
      <p:nvGrpSpPr>
        <p:cNvPr id="62" name="Shape 62"/>
        <p:cNvGrpSpPr/>
        <p:nvPr/>
      </p:nvGrpSpPr>
      <p:grpSpPr>
        <a:xfrm>
          <a:off x="0" y="0"/>
          <a:ext cx="0" cy="0"/>
          <a:chOff x="0" y="0"/>
          <a:chExt cx="0" cy="0"/>
        </a:xfrm>
      </p:grpSpPr>
      <p:sp>
        <p:nvSpPr>
          <p:cNvPr id="63" name="Google Shape;63;p7"/>
          <p:cNvSpPr txBox="1"/>
          <p:nvPr>
            <p:ph type="title"/>
          </p:nvPr>
        </p:nvSpPr>
        <p:spPr>
          <a:xfrm>
            <a:off x="719400" y="0"/>
            <a:ext cx="10753200" cy="10188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7"/>
          <p:cNvSpPr txBox="1"/>
          <p:nvPr>
            <p:ph idx="1" type="body"/>
          </p:nvPr>
        </p:nvSpPr>
        <p:spPr>
          <a:xfrm>
            <a:off x="719998" y="1674000"/>
            <a:ext cx="5196001" cy="4644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SzPts val="1800"/>
              <a:buNone/>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7"/>
          <p:cNvSpPr txBox="1"/>
          <p:nvPr>
            <p:ph idx="2" type="body"/>
          </p:nvPr>
        </p:nvSpPr>
        <p:spPr>
          <a:xfrm>
            <a:off x="6277800" y="1674000"/>
            <a:ext cx="5194800" cy="4644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SzPts val="1800"/>
              <a:buNone/>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7"/>
          <p:cNvSpPr txBox="1"/>
          <p:nvPr>
            <p:ph idx="3" type="subTitle"/>
          </p:nvPr>
        </p:nvSpPr>
        <p:spPr>
          <a:xfrm>
            <a:off x="719400" y="1181818"/>
            <a:ext cx="10753200" cy="366609"/>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000"/>
              <a:buNone/>
              <a:defRPr sz="2000">
                <a:solidFill>
                  <a:schemeClr val="dk2"/>
                </a:solidFill>
              </a:defRPr>
            </a:lvl1pPr>
            <a:lvl2pPr lvl="1" algn="ctr">
              <a:lnSpc>
                <a:spcPct val="100000"/>
              </a:lnSpc>
              <a:spcBef>
                <a:spcPts val="1200"/>
              </a:spcBef>
              <a:spcAft>
                <a:spcPts val="0"/>
              </a:spcAft>
              <a:buSzPts val="2000"/>
              <a:buNone/>
              <a:defRPr sz="2000"/>
            </a:lvl2pPr>
            <a:lvl3pPr lvl="2" algn="ctr">
              <a:lnSpc>
                <a:spcPct val="100000"/>
              </a:lnSpc>
              <a:spcBef>
                <a:spcPts val="600"/>
              </a:spcBef>
              <a:spcAft>
                <a:spcPts val="0"/>
              </a:spcAft>
              <a:buSzPts val="1800"/>
              <a:buNone/>
              <a:defRPr sz="1800"/>
            </a:lvl3pPr>
            <a:lvl4pPr lvl="3" algn="ctr">
              <a:lnSpc>
                <a:spcPct val="100000"/>
              </a:lnSpc>
              <a:spcBef>
                <a:spcPts val="400"/>
              </a:spcBef>
              <a:spcAft>
                <a:spcPts val="0"/>
              </a:spcAft>
              <a:buSzPts val="1600"/>
              <a:buNone/>
              <a:defRPr sz="1600"/>
            </a:lvl4pPr>
            <a:lvl5pPr lvl="4" algn="ctr">
              <a:lnSpc>
                <a:spcPct val="100000"/>
              </a:lnSpc>
              <a:spcBef>
                <a:spcPts val="24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67" name="Google Shape;67;p7"/>
          <p:cNvSpPr txBox="1"/>
          <p:nvPr>
            <p:ph idx="10" type="dt"/>
          </p:nvPr>
        </p:nvSpPr>
        <p:spPr>
          <a:xfrm>
            <a:off x="1005443" y="6500393"/>
            <a:ext cx="806400" cy="21741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7"/>
          <p:cNvSpPr txBox="1"/>
          <p:nvPr>
            <p:ph idx="11" type="ftr"/>
          </p:nvPr>
        </p:nvSpPr>
        <p:spPr>
          <a:xfrm>
            <a:off x="1785866" y="6500393"/>
            <a:ext cx="7296537" cy="21741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
          <p:cNvSpPr txBox="1"/>
          <p:nvPr>
            <p:ph idx="12" type="sldNum"/>
          </p:nvPr>
        </p:nvSpPr>
        <p:spPr>
          <a:xfrm>
            <a:off x="720001" y="6500393"/>
            <a:ext cx="319318" cy="217417"/>
          </a:xfrm>
          <a:prstGeom prst="rect">
            <a:avLst/>
          </a:prstGeom>
          <a:noFill/>
          <a:ln>
            <a:noFill/>
          </a:ln>
        </p:spPr>
        <p:txBody>
          <a:bodyPr anchorCtr="0" anchor="b"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de-DE"/>
              <a:t>‹#›</a:t>
            </a:fld>
            <a:endParaRPr/>
          </a:p>
        </p:txBody>
      </p:sp>
      <p:cxnSp>
        <p:nvCxnSpPr>
          <p:cNvPr id="70" name="Google Shape;70;p7"/>
          <p:cNvCxnSpPr/>
          <p:nvPr/>
        </p:nvCxnSpPr>
        <p:spPr>
          <a:xfrm>
            <a:off x="719999" y="1100617"/>
            <a:ext cx="11472001"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Inhalte">
  <p:cSld name="3 Inhalte">
    <p:spTree>
      <p:nvGrpSpPr>
        <p:cNvPr id="71" name="Shape 71"/>
        <p:cNvGrpSpPr/>
        <p:nvPr/>
      </p:nvGrpSpPr>
      <p:grpSpPr>
        <a:xfrm>
          <a:off x="0" y="0"/>
          <a:ext cx="0" cy="0"/>
          <a:chOff x="0" y="0"/>
          <a:chExt cx="0" cy="0"/>
        </a:xfrm>
      </p:grpSpPr>
      <p:sp>
        <p:nvSpPr>
          <p:cNvPr id="72" name="Google Shape;72;p8"/>
          <p:cNvSpPr txBox="1"/>
          <p:nvPr>
            <p:ph idx="1" type="body"/>
          </p:nvPr>
        </p:nvSpPr>
        <p:spPr>
          <a:xfrm>
            <a:off x="719999" y="1674000"/>
            <a:ext cx="3344400" cy="4644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SzPts val="1800"/>
              <a:buNone/>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8"/>
          <p:cNvSpPr txBox="1"/>
          <p:nvPr>
            <p:ph idx="2" type="body"/>
          </p:nvPr>
        </p:nvSpPr>
        <p:spPr>
          <a:xfrm>
            <a:off x="4424399" y="1674000"/>
            <a:ext cx="3344400" cy="4644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SzPts val="1800"/>
              <a:buNone/>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8"/>
          <p:cNvSpPr txBox="1"/>
          <p:nvPr>
            <p:ph idx="3" type="body"/>
          </p:nvPr>
        </p:nvSpPr>
        <p:spPr>
          <a:xfrm>
            <a:off x="8128799" y="1674000"/>
            <a:ext cx="3344400" cy="4644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SzPts val="1800"/>
              <a:buNone/>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8"/>
          <p:cNvSpPr txBox="1"/>
          <p:nvPr>
            <p:ph type="title"/>
          </p:nvPr>
        </p:nvSpPr>
        <p:spPr>
          <a:xfrm>
            <a:off x="719400" y="0"/>
            <a:ext cx="10753200" cy="1017917"/>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2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8"/>
          <p:cNvSpPr txBox="1"/>
          <p:nvPr>
            <p:ph idx="4" type="subTitle"/>
          </p:nvPr>
        </p:nvSpPr>
        <p:spPr>
          <a:xfrm>
            <a:off x="719400" y="1181818"/>
            <a:ext cx="10753200" cy="366609"/>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000"/>
              <a:buNone/>
              <a:defRPr sz="2000">
                <a:solidFill>
                  <a:schemeClr val="dk2"/>
                </a:solidFill>
              </a:defRPr>
            </a:lvl1pPr>
            <a:lvl2pPr lvl="1" algn="ctr">
              <a:lnSpc>
                <a:spcPct val="100000"/>
              </a:lnSpc>
              <a:spcBef>
                <a:spcPts val="1200"/>
              </a:spcBef>
              <a:spcAft>
                <a:spcPts val="0"/>
              </a:spcAft>
              <a:buSzPts val="2000"/>
              <a:buNone/>
              <a:defRPr sz="2000"/>
            </a:lvl2pPr>
            <a:lvl3pPr lvl="2" algn="ctr">
              <a:lnSpc>
                <a:spcPct val="100000"/>
              </a:lnSpc>
              <a:spcBef>
                <a:spcPts val="600"/>
              </a:spcBef>
              <a:spcAft>
                <a:spcPts val="0"/>
              </a:spcAft>
              <a:buSzPts val="1800"/>
              <a:buNone/>
              <a:defRPr sz="1800"/>
            </a:lvl3pPr>
            <a:lvl4pPr lvl="3" algn="ctr">
              <a:lnSpc>
                <a:spcPct val="100000"/>
              </a:lnSpc>
              <a:spcBef>
                <a:spcPts val="400"/>
              </a:spcBef>
              <a:spcAft>
                <a:spcPts val="0"/>
              </a:spcAft>
              <a:buSzPts val="1600"/>
              <a:buNone/>
              <a:defRPr sz="1600"/>
            </a:lvl4pPr>
            <a:lvl5pPr lvl="4" algn="ctr">
              <a:lnSpc>
                <a:spcPct val="100000"/>
              </a:lnSpc>
              <a:spcBef>
                <a:spcPts val="24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77" name="Google Shape;77;p8"/>
          <p:cNvSpPr txBox="1"/>
          <p:nvPr>
            <p:ph idx="10" type="dt"/>
          </p:nvPr>
        </p:nvSpPr>
        <p:spPr>
          <a:xfrm>
            <a:off x="1005443" y="6500393"/>
            <a:ext cx="806400" cy="21741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8"/>
          <p:cNvSpPr txBox="1"/>
          <p:nvPr>
            <p:ph idx="11" type="ftr"/>
          </p:nvPr>
        </p:nvSpPr>
        <p:spPr>
          <a:xfrm>
            <a:off x="1785866" y="6500393"/>
            <a:ext cx="7296537" cy="21741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8"/>
          <p:cNvSpPr txBox="1"/>
          <p:nvPr>
            <p:ph idx="12" type="sldNum"/>
          </p:nvPr>
        </p:nvSpPr>
        <p:spPr>
          <a:xfrm>
            <a:off x="720001" y="6500393"/>
            <a:ext cx="319318" cy="217417"/>
          </a:xfrm>
          <a:prstGeom prst="rect">
            <a:avLst/>
          </a:prstGeom>
          <a:noFill/>
          <a:ln>
            <a:noFill/>
          </a:ln>
        </p:spPr>
        <p:txBody>
          <a:bodyPr anchorCtr="0" anchor="b"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de-DE"/>
              <a:t>‹#›</a:t>
            </a:fld>
            <a:endParaRPr/>
          </a:p>
        </p:txBody>
      </p:sp>
      <p:cxnSp>
        <p:nvCxnSpPr>
          <p:cNvPr id="80" name="Google Shape;80;p8"/>
          <p:cNvCxnSpPr/>
          <p:nvPr/>
        </p:nvCxnSpPr>
        <p:spPr>
          <a:xfrm>
            <a:off x="719999" y="1100617"/>
            <a:ext cx="11472001"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gleich plus minus">
  <p:cSld name="Vergleich plus minus">
    <p:spTree>
      <p:nvGrpSpPr>
        <p:cNvPr id="81" name="Shape 81"/>
        <p:cNvGrpSpPr/>
        <p:nvPr/>
      </p:nvGrpSpPr>
      <p:grpSpPr>
        <a:xfrm>
          <a:off x="0" y="0"/>
          <a:ext cx="0" cy="0"/>
          <a:chOff x="0" y="0"/>
          <a:chExt cx="0" cy="0"/>
        </a:xfrm>
      </p:grpSpPr>
      <p:sp>
        <p:nvSpPr>
          <p:cNvPr id="82" name="Google Shape;82;p9"/>
          <p:cNvSpPr/>
          <p:nvPr/>
        </p:nvSpPr>
        <p:spPr>
          <a:xfrm>
            <a:off x="719401" y="1674000"/>
            <a:ext cx="5196001" cy="47397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3" name="Google Shape;83;p9"/>
          <p:cNvSpPr/>
          <p:nvPr/>
        </p:nvSpPr>
        <p:spPr>
          <a:xfrm>
            <a:off x="6277200" y="1674000"/>
            <a:ext cx="5196001" cy="47397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4" name="Google Shape;84;p9"/>
          <p:cNvSpPr txBox="1"/>
          <p:nvPr>
            <p:ph type="title"/>
          </p:nvPr>
        </p:nvSpPr>
        <p:spPr>
          <a:xfrm>
            <a:off x="719400" y="0"/>
            <a:ext cx="10753200" cy="10188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9"/>
          <p:cNvSpPr txBox="1"/>
          <p:nvPr>
            <p:ph idx="1" type="body"/>
          </p:nvPr>
        </p:nvSpPr>
        <p:spPr>
          <a:xfrm>
            <a:off x="719400" y="2277375"/>
            <a:ext cx="5196001" cy="404062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SzPts val="1800"/>
              <a:buNone/>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9"/>
          <p:cNvSpPr txBox="1"/>
          <p:nvPr>
            <p:ph idx="2" type="body"/>
          </p:nvPr>
        </p:nvSpPr>
        <p:spPr>
          <a:xfrm>
            <a:off x="6277800" y="2277375"/>
            <a:ext cx="5194800" cy="404062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SzPts val="1800"/>
              <a:buNone/>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9"/>
          <p:cNvSpPr txBox="1"/>
          <p:nvPr>
            <p:ph idx="3" type="subTitle"/>
          </p:nvPr>
        </p:nvSpPr>
        <p:spPr>
          <a:xfrm>
            <a:off x="719400" y="1183302"/>
            <a:ext cx="10753200" cy="366609"/>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000"/>
              <a:buNone/>
              <a:defRPr sz="2000">
                <a:solidFill>
                  <a:schemeClr val="dk2"/>
                </a:solidFill>
              </a:defRPr>
            </a:lvl1pPr>
            <a:lvl2pPr lvl="1" algn="ctr">
              <a:lnSpc>
                <a:spcPct val="100000"/>
              </a:lnSpc>
              <a:spcBef>
                <a:spcPts val="1200"/>
              </a:spcBef>
              <a:spcAft>
                <a:spcPts val="0"/>
              </a:spcAft>
              <a:buSzPts val="2000"/>
              <a:buNone/>
              <a:defRPr sz="2000"/>
            </a:lvl2pPr>
            <a:lvl3pPr lvl="2" algn="ctr">
              <a:lnSpc>
                <a:spcPct val="100000"/>
              </a:lnSpc>
              <a:spcBef>
                <a:spcPts val="600"/>
              </a:spcBef>
              <a:spcAft>
                <a:spcPts val="0"/>
              </a:spcAft>
              <a:buSzPts val="1800"/>
              <a:buNone/>
              <a:defRPr sz="1800"/>
            </a:lvl3pPr>
            <a:lvl4pPr lvl="3" algn="ctr">
              <a:lnSpc>
                <a:spcPct val="100000"/>
              </a:lnSpc>
              <a:spcBef>
                <a:spcPts val="400"/>
              </a:spcBef>
              <a:spcAft>
                <a:spcPts val="0"/>
              </a:spcAft>
              <a:buSzPts val="1600"/>
              <a:buNone/>
              <a:defRPr sz="1600"/>
            </a:lvl4pPr>
            <a:lvl5pPr lvl="4" algn="ctr">
              <a:lnSpc>
                <a:spcPct val="100000"/>
              </a:lnSpc>
              <a:spcBef>
                <a:spcPts val="24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88" name="Google Shape;88;p9"/>
          <p:cNvSpPr/>
          <p:nvPr/>
        </p:nvSpPr>
        <p:spPr>
          <a:xfrm>
            <a:off x="3131862" y="1725451"/>
            <a:ext cx="371078" cy="371076"/>
          </a:xfrm>
          <a:prstGeom prst="mathPlus">
            <a:avLst>
              <a:gd fmla="val 9059" name="adj1"/>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9" name="Google Shape;89;p9"/>
          <p:cNvSpPr/>
          <p:nvPr/>
        </p:nvSpPr>
        <p:spPr>
          <a:xfrm>
            <a:off x="8741076" y="1892989"/>
            <a:ext cx="268250" cy="36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0" name="Google Shape;90;p9"/>
          <p:cNvSpPr txBox="1"/>
          <p:nvPr>
            <p:ph idx="10" type="dt"/>
          </p:nvPr>
        </p:nvSpPr>
        <p:spPr>
          <a:xfrm>
            <a:off x="1005443" y="6500393"/>
            <a:ext cx="806400" cy="21741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9"/>
          <p:cNvSpPr txBox="1"/>
          <p:nvPr>
            <p:ph idx="11" type="ftr"/>
          </p:nvPr>
        </p:nvSpPr>
        <p:spPr>
          <a:xfrm>
            <a:off x="1785866" y="6500393"/>
            <a:ext cx="7296537" cy="21741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9"/>
          <p:cNvSpPr txBox="1"/>
          <p:nvPr>
            <p:ph idx="12" type="sldNum"/>
          </p:nvPr>
        </p:nvSpPr>
        <p:spPr>
          <a:xfrm>
            <a:off x="720001" y="6500393"/>
            <a:ext cx="319318" cy="217417"/>
          </a:xfrm>
          <a:prstGeom prst="rect">
            <a:avLst/>
          </a:prstGeom>
          <a:noFill/>
          <a:ln>
            <a:noFill/>
          </a:ln>
        </p:spPr>
        <p:txBody>
          <a:bodyPr anchorCtr="0" anchor="b"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de-DE"/>
              <a:t>‹#›</a:t>
            </a:fld>
            <a:endParaRPr/>
          </a:p>
        </p:txBody>
      </p:sp>
      <p:cxnSp>
        <p:nvCxnSpPr>
          <p:cNvPr id="93" name="Google Shape;93;p9"/>
          <p:cNvCxnSpPr/>
          <p:nvPr/>
        </p:nvCxnSpPr>
        <p:spPr>
          <a:xfrm>
            <a:off x="719999" y="1100617"/>
            <a:ext cx="11472001"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ei Texte">
  <p:cSld name="zwei Texte">
    <p:spTree>
      <p:nvGrpSpPr>
        <p:cNvPr id="94" name="Shape 94"/>
        <p:cNvGrpSpPr/>
        <p:nvPr/>
      </p:nvGrpSpPr>
      <p:grpSpPr>
        <a:xfrm>
          <a:off x="0" y="0"/>
          <a:ext cx="0" cy="0"/>
          <a:chOff x="0" y="0"/>
          <a:chExt cx="0" cy="0"/>
        </a:xfrm>
      </p:grpSpPr>
      <p:sp>
        <p:nvSpPr>
          <p:cNvPr id="95" name="Google Shape;95;p10"/>
          <p:cNvSpPr txBox="1"/>
          <p:nvPr>
            <p:ph type="title"/>
          </p:nvPr>
        </p:nvSpPr>
        <p:spPr>
          <a:xfrm>
            <a:off x="719400" y="0"/>
            <a:ext cx="10753200" cy="10188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0"/>
          <p:cNvSpPr txBox="1"/>
          <p:nvPr>
            <p:ph idx="1" type="body"/>
          </p:nvPr>
        </p:nvSpPr>
        <p:spPr>
          <a:xfrm>
            <a:off x="719400" y="1674000"/>
            <a:ext cx="5194800" cy="803326"/>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234000" lIns="36000" spcFirstLastPara="1" rIns="36000" wrap="square" tIns="0">
            <a:noAutofit/>
          </a:bodyPr>
          <a:lstStyle>
            <a:lvl1pPr indent="-228600" lvl="0" marL="457200" algn="ctr">
              <a:lnSpc>
                <a:spcPct val="100000"/>
              </a:lnSpc>
              <a:spcBef>
                <a:spcPts val="1200"/>
              </a:spcBef>
              <a:spcAft>
                <a:spcPts val="0"/>
              </a:spcAft>
              <a:buSzPts val="1600"/>
              <a:buNone/>
              <a:defRPr sz="1600">
                <a:solidFill>
                  <a:schemeClr val="lt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10"/>
          <p:cNvSpPr txBox="1"/>
          <p:nvPr>
            <p:ph idx="2" type="body"/>
          </p:nvPr>
        </p:nvSpPr>
        <p:spPr>
          <a:xfrm>
            <a:off x="719400" y="2213148"/>
            <a:ext cx="5194800" cy="4104853"/>
          </a:xfrm>
          <a:prstGeom prst="rect">
            <a:avLst/>
          </a:prstGeom>
          <a:noFill/>
          <a:ln cap="flat" cmpd="sng" w="9525">
            <a:solidFill>
              <a:schemeClr val="dk2"/>
            </a:solidFill>
            <a:prstDash val="solid"/>
            <a:round/>
            <a:headEnd len="sm" w="sm" type="none"/>
            <a:tailEnd len="sm" w="sm" type="none"/>
          </a:ln>
        </p:spPr>
        <p:txBody>
          <a:bodyPr anchorCtr="0" anchor="t" bIns="144000" lIns="144000" spcFirstLastPara="1" rIns="144000" wrap="square" tIns="396000">
            <a:noAutofit/>
          </a:bodyPr>
          <a:lstStyle>
            <a:lvl1pPr indent="-228600" lvl="0" marL="457200" algn="l">
              <a:lnSpc>
                <a:spcPct val="100000"/>
              </a:lnSpc>
              <a:spcBef>
                <a:spcPts val="1200"/>
              </a:spcBef>
              <a:spcAft>
                <a:spcPts val="0"/>
              </a:spcAft>
              <a:buSzPts val="1800"/>
              <a:buNone/>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8" name="Google Shape;98;p10"/>
          <p:cNvSpPr txBox="1"/>
          <p:nvPr>
            <p:ph idx="3" type="subTitle"/>
          </p:nvPr>
        </p:nvSpPr>
        <p:spPr>
          <a:xfrm>
            <a:off x="719400" y="1181818"/>
            <a:ext cx="10753200" cy="366609"/>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000"/>
              <a:buNone/>
              <a:defRPr sz="2000">
                <a:solidFill>
                  <a:schemeClr val="dk2"/>
                </a:solidFill>
              </a:defRPr>
            </a:lvl1pPr>
            <a:lvl2pPr lvl="1" algn="ctr">
              <a:lnSpc>
                <a:spcPct val="100000"/>
              </a:lnSpc>
              <a:spcBef>
                <a:spcPts val="1200"/>
              </a:spcBef>
              <a:spcAft>
                <a:spcPts val="0"/>
              </a:spcAft>
              <a:buSzPts val="2000"/>
              <a:buNone/>
              <a:defRPr sz="2000"/>
            </a:lvl2pPr>
            <a:lvl3pPr lvl="2" algn="ctr">
              <a:lnSpc>
                <a:spcPct val="100000"/>
              </a:lnSpc>
              <a:spcBef>
                <a:spcPts val="600"/>
              </a:spcBef>
              <a:spcAft>
                <a:spcPts val="0"/>
              </a:spcAft>
              <a:buSzPts val="1800"/>
              <a:buNone/>
              <a:defRPr sz="1800"/>
            </a:lvl3pPr>
            <a:lvl4pPr lvl="3" algn="ctr">
              <a:lnSpc>
                <a:spcPct val="100000"/>
              </a:lnSpc>
              <a:spcBef>
                <a:spcPts val="400"/>
              </a:spcBef>
              <a:spcAft>
                <a:spcPts val="0"/>
              </a:spcAft>
              <a:buSzPts val="1600"/>
              <a:buNone/>
              <a:defRPr sz="1600"/>
            </a:lvl4pPr>
            <a:lvl5pPr lvl="4" algn="ctr">
              <a:lnSpc>
                <a:spcPct val="100000"/>
              </a:lnSpc>
              <a:spcBef>
                <a:spcPts val="24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9" name="Google Shape;99;p10"/>
          <p:cNvSpPr txBox="1"/>
          <p:nvPr>
            <p:ph idx="10" type="dt"/>
          </p:nvPr>
        </p:nvSpPr>
        <p:spPr>
          <a:xfrm>
            <a:off x="1005443" y="6500393"/>
            <a:ext cx="806400" cy="21741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0"/>
          <p:cNvSpPr txBox="1"/>
          <p:nvPr>
            <p:ph idx="11" type="ftr"/>
          </p:nvPr>
        </p:nvSpPr>
        <p:spPr>
          <a:xfrm>
            <a:off x="1785866" y="6500393"/>
            <a:ext cx="7296537" cy="21741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0"/>
          <p:cNvSpPr txBox="1"/>
          <p:nvPr>
            <p:ph idx="12" type="sldNum"/>
          </p:nvPr>
        </p:nvSpPr>
        <p:spPr>
          <a:xfrm>
            <a:off x="720001" y="6500393"/>
            <a:ext cx="319318" cy="217417"/>
          </a:xfrm>
          <a:prstGeom prst="rect">
            <a:avLst/>
          </a:prstGeom>
          <a:noFill/>
          <a:ln>
            <a:noFill/>
          </a:ln>
        </p:spPr>
        <p:txBody>
          <a:bodyPr anchorCtr="0" anchor="b"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de-DE"/>
              <a:t>‹#›</a:t>
            </a:fld>
            <a:endParaRPr/>
          </a:p>
        </p:txBody>
      </p:sp>
      <p:cxnSp>
        <p:nvCxnSpPr>
          <p:cNvPr id="102" name="Google Shape;102;p10"/>
          <p:cNvCxnSpPr/>
          <p:nvPr/>
        </p:nvCxnSpPr>
        <p:spPr>
          <a:xfrm>
            <a:off x="719999" y="1100617"/>
            <a:ext cx="11472001" cy="0"/>
          </a:xfrm>
          <a:prstGeom prst="straightConnector1">
            <a:avLst/>
          </a:prstGeom>
          <a:noFill/>
          <a:ln cap="flat" cmpd="sng" w="9525">
            <a:solidFill>
              <a:schemeClr val="dk1"/>
            </a:solidFill>
            <a:prstDash val="solid"/>
            <a:miter lim="800000"/>
            <a:headEnd len="sm" w="sm" type="none"/>
            <a:tailEnd len="sm" w="sm" type="none"/>
          </a:ln>
        </p:spPr>
      </p:cxnSp>
      <p:sp>
        <p:nvSpPr>
          <p:cNvPr id="103" name="Google Shape;103;p10"/>
          <p:cNvSpPr txBox="1"/>
          <p:nvPr>
            <p:ph idx="4" type="body"/>
          </p:nvPr>
        </p:nvSpPr>
        <p:spPr>
          <a:xfrm>
            <a:off x="6277800" y="1674000"/>
            <a:ext cx="5194800" cy="803326"/>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234000" lIns="36000" spcFirstLastPara="1" rIns="36000" wrap="square" tIns="0">
            <a:noAutofit/>
          </a:bodyPr>
          <a:lstStyle>
            <a:lvl1pPr indent="-228600" lvl="0" marL="457200" algn="ctr">
              <a:lnSpc>
                <a:spcPct val="100000"/>
              </a:lnSpc>
              <a:spcBef>
                <a:spcPts val="1200"/>
              </a:spcBef>
              <a:spcAft>
                <a:spcPts val="0"/>
              </a:spcAft>
              <a:buSzPts val="1600"/>
              <a:buNone/>
              <a:defRPr sz="1600">
                <a:solidFill>
                  <a:schemeClr val="lt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10"/>
          <p:cNvSpPr txBox="1"/>
          <p:nvPr>
            <p:ph idx="5" type="body"/>
          </p:nvPr>
        </p:nvSpPr>
        <p:spPr>
          <a:xfrm>
            <a:off x="6277800" y="2213148"/>
            <a:ext cx="5194800" cy="4104853"/>
          </a:xfrm>
          <a:prstGeom prst="rect">
            <a:avLst/>
          </a:prstGeom>
          <a:noFill/>
          <a:ln cap="flat" cmpd="sng" w="9525">
            <a:solidFill>
              <a:schemeClr val="dk2"/>
            </a:solidFill>
            <a:prstDash val="solid"/>
            <a:round/>
            <a:headEnd len="sm" w="sm" type="none"/>
            <a:tailEnd len="sm" w="sm" type="none"/>
          </a:ln>
        </p:spPr>
        <p:txBody>
          <a:bodyPr anchorCtr="0" anchor="t" bIns="144000" lIns="144000" spcFirstLastPara="1" rIns="144000" wrap="square" tIns="396000">
            <a:noAutofit/>
          </a:bodyPr>
          <a:lstStyle>
            <a:lvl1pPr indent="-228600" lvl="0" marL="457200" algn="l">
              <a:lnSpc>
                <a:spcPct val="100000"/>
              </a:lnSpc>
              <a:spcBef>
                <a:spcPts val="1200"/>
              </a:spcBef>
              <a:spcAft>
                <a:spcPts val="0"/>
              </a:spcAft>
              <a:buSzPts val="1800"/>
              <a:buNone/>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228600" lvl="4" marL="2286000" algn="l">
              <a:lnSpc>
                <a:spcPct val="100000"/>
              </a:lnSpc>
              <a:spcBef>
                <a:spcPts val="24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39.xml"/><Relationship Id="rId42" Type="http://schemas.openxmlformats.org/officeDocument/2006/relationships/slideLayout" Target="../slideLayouts/slideLayout41.xml"/><Relationship Id="rId41" Type="http://schemas.openxmlformats.org/officeDocument/2006/relationships/slideLayout" Target="../slideLayouts/slideLayout40.xml"/><Relationship Id="rId44" Type="http://schemas.openxmlformats.org/officeDocument/2006/relationships/slideLayout" Target="../slideLayouts/slideLayout43.xml"/><Relationship Id="rId43" Type="http://schemas.openxmlformats.org/officeDocument/2006/relationships/slideLayout" Target="../slideLayouts/slideLayout42.xml"/><Relationship Id="rId46" Type="http://schemas.openxmlformats.org/officeDocument/2006/relationships/slideLayout" Target="../slideLayouts/slideLayout45.xml"/><Relationship Id="rId45" Type="http://schemas.openxmlformats.org/officeDocument/2006/relationships/slideLayout" Target="../slideLayouts/slideLayout44.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48" Type="http://schemas.openxmlformats.org/officeDocument/2006/relationships/slideLayout" Target="../slideLayouts/slideLayout47.xml"/><Relationship Id="rId47" Type="http://schemas.openxmlformats.org/officeDocument/2006/relationships/slideLayout" Target="../slideLayouts/slideLayout46.xml"/><Relationship Id="rId49" Type="http://schemas.openxmlformats.org/officeDocument/2006/relationships/slideLayout" Target="../slideLayouts/slideLayout4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33" Type="http://schemas.openxmlformats.org/officeDocument/2006/relationships/slideLayout" Target="../slideLayouts/slideLayout32.xml"/><Relationship Id="rId32" Type="http://schemas.openxmlformats.org/officeDocument/2006/relationships/slideLayout" Target="../slideLayouts/slideLayout31.xml"/><Relationship Id="rId35" Type="http://schemas.openxmlformats.org/officeDocument/2006/relationships/slideLayout" Target="../slideLayouts/slideLayout34.xml"/><Relationship Id="rId34" Type="http://schemas.openxmlformats.org/officeDocument/2006/relationships/slideLayout" Target="../slideLayouts/slideLayout33.xml"/><Relationship Id="rId37" Type="http://schemas.openxmlformats.org/officeDocument/2006/relationships/slideLayout" Target="../slideLayouts/slideLayout36.xml"/><Relationship Id="rId36" Type="http://schemas.openxmlformats.org/officeDocument/2006/relationships/slideLayout" Target="../slideLayouts/slideLayout35.xml"/><Relationship Id="rId39" Type="http://schemas.openxmlformats.org/officeDocument/2006/relationships/slideLayout" Target="../slideLayouts/slideLayout38.xml"/><Relationship Id="rId38" Type="http://schemas.openxmlformats.org/officeDocument/2006/relationships/slideLayout" Target="../slideLayouts/slideLayout37.xml"/><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29" Type="http://schemas.openxmlformats.org/officeDocument/2006/relationships/slideLayout" Target="../slideLayouts/slideLayout28.xml"/><Relationship Id="rId50" Type="http://schemas.openxmlformats.org/officeDocument/2006/relationships/theme" Target="../theme/theme1.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2" type="sldNum"/>
          </p:nvPr>
        </p:nvSpPr>
        <p:spPr>
          <a:xfrm>
            <a:off x="720001" y="6500393"/>
            <a:ext cx="319318" cy="217417"/>
          </a:xfrm>
          <a:prstGeom prst="rect">
            <a:avLst/>
          </a:prstGeom>
          <a:noFill/>
          <a:ln>
            <a:noFill/>
          </a:ln>
        </p:spPr>
        <p:txBody>
          <a:bodyPr anchorCtr="0" anchor="b" bIns="0" lIns="0" spcFirstLastPara="1" rIns="0" wrap="square" tIns="0">
            <a:noAutofit/>
          </a:bodyPr>
          <a:lstStyle>
            <a:lvl1pPr indent="0" lvl="0" marL="0" marR="0" rtl="0" algn="l">
              <a:spcBef>
                <a:spcPts val="0"/>
              </a:spcBef>
              <a:buNone/>
              <a:defRPr b="1" i="0" sz="800" u="none" cap="none" strike="noStrike">
                <a:solidFill>
                  <a:schemeClr val="dk1"/>
                </a:solidFill>
                <a:latin typeface="Arial"/>
                <a:ea typeface="Arial"/>
                <a:cs typeface="Arial"/>
                <a:sym typeface="Arial"/>
              </a:defRPr>
            </a:lvl1pPr>
            <a:lvl2pPr indent="0" lvl="1" marL="0" marR="0" rtl="0" algn="l">
              <a:spcBef>
                <a:spcPts val="0"/>
              </a:spcBef>
              <a:buNone/>
              <a:defRPr b="1" i="0" sz="800" u="none" cap="none" strike="noStrike">
                <a:solidFill>
                  <a:schemeClr val="dk1"/>
                </a:solidFill>
                <a:latin typeface="Arial"/>
                <a:ea typeface="Arial"/>
                <a:cs typeface="Arial"/>
                <a:sym typeface="Arial"/>
              </a:defRPr>
            </a:lvl2pPr>
            <a:lvl3pPr indent="0" lvl="2" marL="0" marR="0" rtl="0" algn="l">
              <a:spcBef>
                <a:spcPts val="0"/>
              </a:spcBef>
              <a:buNone/>
              <a:defRPr b="1" i="0" sz="800" u="none" cap="none" strike="noStrike">
                <a:solidFill>
                  <a:schemeClr val="dk1"/>
                </a:solidFill>
                <a:latin typeface="Arial"/>
                <a:ea typeface="Arial"/>
                <a:cs typeface="Arial"/>
                <a:sym typeface="Arial"/>
              </a:defRPr>
            </a:lvl3pPr>
            <a:lvl4pPr indent="0" lvl="3" marL="0" marR="0" rtl="0" algn="l">
              <a:spcBef>
                <a:spcPts val="0"/>
              </a:spcBef>
              <a:buNone/>
              <a:defRPr b="1" i="0" sz="800" u="none" cap="none" strike="noStrike">
                <a:solidFill>
                  <a:schemeClr val="dk1"/>
                </a:solidFill>
                <a:latin typeface="Arial"/>
                <a:ea typeface="Arial"/>
                <a:cs typeface="Arial"/>
                <a:sym typeface="Arial"/>
              </a:defRPr>
            </a:lvl4pPr>
            <a:lvl5pPr indent="0" lvl="4" marL="0" marR="0" rtl="0" algn="l">
              <a:spcBef>
                <a:spcPts val="0"/>
              </a:spcBef>
              <a:buNone/>
              <a:defRPr b="1" i="0" sz="800" u="none" cap="none" strike="noStrike">
                <a:solidFill>
                  <a:schemeClr val="dk1"/>
                </a:solidFill>
                <a:latin typeface="Arial"/>
                <a:ea typeface="Arial"/>
                <a:cs typeface="Arial"/>
                <a:sym typeface="Arial"/>
              </a:defRPr>
            </a:lvl5pPr>
            <a:lvl6pPr indent="0" lvl="5" marL="0" marR="0" rtl="0" algn="l">
              <a:spcBef>
                <a:spcPts val="0"/>
              </a:spcBef>
              <a:buNone/>
              <a:defRPr b="1" i="0" sz="800" u="none" cap="none" strike="noStrike">
                <a:solidFill>
                  <a:schemeClr val="dk1"/>
                </a:solidFill>
                <a:latin typeface="Arial"/>
                <a:ea typeface="Arial"/>
                <a:cs typeface="Arial"/>
                <a:sym typeface="Arial"/>
              </a:defRPr>
            </a:lvl6pPr>
            <a:lvl7pPr indent="0" lvl="6" marL="0" marR="0" rtl="0" algn="l">
              <a:spcBef>
                <a:spcPts val="0"/>
              </a:spcBef>
              <a:buNone/>
              <a:defRPr b="1" i="0" sz="800" u="none" cap="none" strike="noStrike">
                <a:solidFill>
                  <a:schemeClr val="dk1"/>
                </a:solidFill>
                <a:latin typeface="Arial"/>
                <a:ea typeface="Arial"/>
                <a:cs typeface="Arial"/>
                <a:sym typeface="Arial"/>
              </a:defRPr>
            </a:lvl7pPr>
            <a:lvl8pPr indent="0" lvl="7" marL="0" marR="0" rtl="0" algn="l">
              <a:spcBef>
                <a:spcPts val="0"/>
              </a:spcBef>
              <a:buNone/>
              <a:defRPr b="1" i="0" sz="800" u="none" cap="none" strike="noStrike">
                <a:solidFill>
                  <a:schemeClr val="dk1"/>
                </a:solidFill>
                <a:latin typeface="Arial"/>
                <a:ea typeface="Arial"/>
                <a:cs typeface="Arial"/>
                <a:sym typeface="Arial"/>
              </a:defRPr>
            </a:lvl8pPr>
            <a:lvl9pPr indent="0" lvl="8" marL="0" marR="0" rtl="0" algn="l">
              <a:spcBef>
                <a:spcPts val="0"/>
              </a:spcBef>
              <a:buNone/>
              <a:defRPr b="1" i="0" sz="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de-DE"/>
              <a:t>‹#›</a:t>
            </a:fld>
            <a:endParaRPr/>
          </a:p>
        </p:txBody>
      </p:sp>
      <p:sp>
        <p:nvSpPr>
          <p:cNvPr id="11" name="Google Shape;11;p1"/>
          <p:cNvSpPr txBox="1"/>
          <p:nvPr>
            <p:ph idx="10" type="dt"/>
          </p:nvPr>
        </p:nvSpPr>
        <p:spPr>
          <a:xfrm>
            <a:off x="1005443" y="6500393"/>
            <a:ext cx="806400" cy="217417"/>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1" type="ftr"/>
          </p:nvPr>
        </p:nvSpPr>
        <p:spPr>
          <a:xfrm>
            <a:off x="1785866" y="6500393"/>
            <a:ext cx="7296537" cy="217417"/>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 type="body"/>
          </p:nvPr>
        </p:nvSpPr>
        <p:spPr>
          <a:xfrm>
            <a:off x="719999" y="1674000"/>
            <a:ext cx="10753200" cy="4644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1200"/>
              </a:spcBef>
              <a:spcAft>
                <a:spcPts val="0"/>
              </a:spcAft>
              <a:buClr>
                <a:srgbClr val="AD007C"/>
              </a:buClr>
              <a:buSzPts val="1800"/>
              <a:buFont typeface="Noto Sans Symbols"/>
              <a:buNone/>
              <a:defRPr b="0" i="0" sz="1800" u="none" cap="none" strike="noStrike">
                <a:solidFill>
                  <a:schemeClr val="dk1"/>
                </a:solidFill>
                <a:latin typeface="Arial"/>
                <a:ea typeface="Arial"/>
                <a:cs typeface="Arial"/>
                <a:sym typeface="Arial"/>
              </a:defRPr>
            </a:lvl1pPr>
            <a:lvl2pPr indent="-342900" lvl="1" marL="914400" marR="0" rtl="0" algn="l">
              <a:lnSpc>
                <a:spcPct val="100000"/>
              </a:lnSpc>
              <a:spcBef>
                <a:spcPts val="120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4pPr>
            <a:lvl5pPr indent="-228600" lvl="4" marL="2286000" marR="0" rtl="0" algn="l">
              <a:lnSpc>
                <a:spcPct val="100000"/>
              </a:lnSpc>
              <a:spcBef>
                <a:spcPts val="2400"/>
              </a:spcBef>
              <a:spcAft>
                <a:spcPts val="0"/>
              </a:spcAft>
              <a:buClr>
                <a:srgbClr val="AD007C"/>
              </a:buClr>
              <a:buSzPts val="1800"/>
              <a:buFont typeface="Noto Sans Symbols"/>
              <a:buNone/>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type="title"/>
          </p:nvPr>
        </p:nvSpPr>
        <p:spPr>
          <a:xfrm>
            <a:off x="719400" y="0"/>
            <a:ext cx="10753200" cy="1017917"/>
          </a:xfrm>
          <a:prstGeom prst="rect">
            <a:avLst/>
          </a:prstGeom>
          <a:noFill/>
          <a:ln>
            <a:noFill/>
          </a:ln>
        </p:spPr>
        <p:txBody>
          <a:bodyPr anchorCtr="0" anchor="b" bIns="0" lIns="0" spcFirstLastPara="1" rIns="0" wrap="square" tIns="0">
            <a:noAutofit/>
          </a:bodyPr>
          <a:lstStyle>
            <a:lvl1pPr lvl="0" marR="0" rtl="0" algn="l">
              <a:lnSpc>
                <a:spcPct val="90000"/>
              </a:lnSpc>
              <a:spcBef>
                <a:spcPts val="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
          <p:cNvSpPr/>
          <p:nvPr/>
        </p:nvSpPr>
        <p:spPr>
          <a:xfrm>
            <a:off x="1" y="0"/>
            <a:ext cx="231229" cy="2644002"/>
          </a:xfrm>
          <a:custGeom>
            <a:rect b="b" l="l" r="r" t="t"/>
            <a:pathLst>
              <a:path extrusionOk="0" h="2644002" w="231229">
                <a:moveTo>
                  <a:pt x="0" y="0"/>
                </a:moveTo>
                <a:lnTo>
                  <a:pt x="231229" y="0"/>
                </a:lnTo>
                <a:lnTo>
                  <a:pt x="231229" y="427848"/>
                </a:lnTo>
                <a:lnTo>
                  <a:pt x="231229" y="1100610"/>
                </a:lnTo>
                <a:lnTo>
                  <a:pt x="231229" y="2499514"/>
                </a:lnTo>
                <a:lnTo>
                  <a:pt x="0" y="2644002"/>
                </a:lnTo>
                <a:lnTo>
                  <a:pt x="0" y="1100610"/>
                </a:lnTo>
                <a:lnTo>
                  <a:pt x="0" y="427848"/>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16" name="Google Shape;16;p1"/>
          <p:cNvPicPr preferRelativeResize="0"/>
          <p:nvPr/>
        </p:nvPicPr>
        <p:blipFill rotWithShape="1">
          <a:blip r:embed="rId1">
            <a:alphaModFix/>
          </a:blip>
          <a:srcRect b="0" l="0" r="0" t="0"/>
          <a:stretch/>
        </p:blipFill>
        <p:spPr>
          <a:xfrm>
            <a:off x="10965221" y="6411885"/>
            <a:ext cx="507978" cy="3059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 id="2147483686" r:id="rId40"/>
    <p:sldLayoutId id="2147483687" r:id="rId41"/>
    <p:sldLayoutId id="2147483688" r:id="rId42"/>
    <p:sldLayoutId id="2147483689" r:id="rId43"/>
    <p:sldLayoutId id="2147483690" r:id="rId44"/>
    <p:sldLayoutId id="2147483691" r:id="rId45"/>
    <p:sldLayoutId id="2147483692" r:id="rId46"/>
    <p:sldLayoutId id="2147483693" r:id="rId47"/>
    <p:sldLayoutId id="2147483694" r:id="rId48"/>
    <p:sldLayoutId id="2147483695" r:id="rId4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456">
          <p15:clr>
            <a:srgbClr val="F26B43"/>
          </p15:clr>
        </p15:guide>
        <p15:guide id="4" pos="7224">
          <p15:clr>
            <a:srgbClr val="F26B43"/>
          </p15:clr>
        </p15:guide>
        <p15:guide id="5" orient="horz" pos="1056">
          <p15:clr>
            <a:srgbClr val="F26B43"/>
          </p15:clr>
        </p15:guide>
        <p15:guide id="6" orient="horz" pos="592">
          <p15:clr>
            <a:srgbClr val="F26B43"/>
          </p15:clr>
        </p15:guide>
        <p15:guide id="7" orient="horz" pos="3976">
          <p15:clr>
            <a:srgbClr val="F26B43"/>
          </p15:clr>
        </p15:guide>
        <p15:guide id="8" orient="horz" pos="904">
          <p15:clr>
            <a:srgbClr val="F26B43"/>
          </p15:clr>
        </p15:guide>
        <p15:guide id="9" pos="2560">
          <p15:clr>
            <a:srgbClr val="F26B43"/>
          </p15:clr>
        </p15:guide>
        <p15:guide id="10" pos="5120">
          <p15:clr>
            <a:srgbClr val="F26B43"/>
          </p15:clr>
        </p15:guide>
        <p15:guide id="11" pos="2784">
          <p15:clr>
            <a:srgbClr val="F26B43"/>
          </p15:clr>
        </p15:guide>
        <p15:guide id="12" pos="489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7.jpg"/><Relationship Id="rId4" Type="http://schemas.openxmlformats.org/officeDocument/2006/relationships/image" Target="../media/image3.jpg"/><Relationship Id="rId5" Type="http://schemas.openxmlformats.org/officeDocument/2006/relationships/hyperlink" Target="https://www.flickr.com/photos/pulmonary_pathology/747175537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hyperlink" Target="https://www.monai.io"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0"/>
          <p:cNvSpPr txBox="1"/>
          <p:nvPr>
            <p:ph type="ctrTitle"/>
          </p:nvPr>
        </p:nvSpPr>
        <p:spPr>
          <a:xfrm>
            <a:off x="5608325" y="0"/>
            <a:ext cx="5863676" cy="6003982"/>
          </a:xfrm>
          <a:prstGeom prst="rect">
            <a:avLst/>
          </a:prstGeom>
          <a:solidFill>
            <a:schemeClr val="dk2">
              <a:alpha val="89803"/>
            </a:schemeClr>
          </a:solidFill>
          <a:ln>
            <a:noFill/>
          </a:ln>
        </p:spPr>
        <p:txBody>
          <a:bodyPr anchorCtr="0" anchor="b" bIns="2160000" lIns="360000" spcFirstLastPara="1" rIns="360000" wrap="square" tIns="360000">
            <a:noAutofit/>
          </a:bodyPr>
          <a:lstStyle/>
          <a:p>
            <a:pPr indent="0" lvl="0" marL="0" rtl="0" algn="l">
              <a:spcBef>
                <a:spcPts val="0"/>
              </a:spcBef>
              <a:spcAft>
                <a:spcPts val="0"/>
              </a:spcAft>
              <a:buClr>
                <a:schemeClr val="lt1"/>
              </a:buClr>
              <a:buSzPts val="3000"/>
              <a:buFont typeface="Arial"/>
              <a:buNone/>
            </a:pPr>
            <a:r>
              <a:rPr lang="de-DE"/>
              <a:t>Praktikum BioMedProg</a:t>
            </a:r>
            <a:endParaRPr/>
          </a:p>
        </p:txBody>
      </p:sp>
      <p:sp>
        <p:nvSpPr>
          <p:cNvPr id="432" name="Google Shape;432;p50"/>
          <p:cNvSpPr txBox="1"/>
          <p:nvPr>
            <p:ph idx="1" type="subTitle"/>
          </p:nvPr>
        </p:nvSpPr>
        <p:spPr>
          <a:xfrm>
            <a:off x="5608325" y="4050000"/>
            <a:ext cx="5863676" cy="1080000"/>
          </a:xfrm>
          <a:prstGeom prst="rect">
            <a:avLst/>
          </a:prstGeom>
          <a:noFill/>
          <a:ln>
            <a:noFill/>
          </a:ln>
        </p:spPr>
        <p:txBody>
          <a:bodyPr anchorCtr="0" anchor="t" bIns="0" lIns="360000" spcFirstLastPara="1" rIns="360000" wrap="square" tIns="0">
            <a:noAutofit/>
          </a:bodyPr>
          <a:lstStyle/>
          <a:p>
            <a:pPr indent="0" lvl="0" marL="0" rtl="0" algn="l">
              <a:spcBef>
                <a:spcPts val="0"/>
              </a:spcBef>
              <a:spcAft>
                <a:spcPts val="0"/>
              </a:spcAft>
              <a:buClr>
                <a:schemeClr val="dk1"/>
              </a:buClr>
              <a:buSzPts val="1500"/>
              <a:buFont typeface="Arial"/>
              <a:buNone/>
            </a:pPr>
            <a:r>
              <a:rPr lang="de-DE"/>
              <a:t>Abschlusspräsentation Team C - Medical Image Analysis</a:t>
            </a:r>
            <a:endParaRPr/>
          </a:p>
          <a:p>
            <a:pPr indent="0" lvl="0" marL="0" rtl="0" algn="l">
              <a:spcBef>
                <a:spcPts val="1200"/>
              </a:spcBef>
              <a:spcAft>
                <a:spcPts val="0"/>
              </a:spcAft>
              <a:buClr>
                <a:schemeClr val="dk1"/>
              </a:buClr>
              <a:buSzPts val="1500"/>
              <a:buFont typeface="Arial"/>
              <a:buNone/>
            </a:pPr>
            <a:r>
              <a:rPr lang="de-DE"/>
              <a:t>Qiang Chang, Fabian Brain</a:t>
            </a:r>
            <a:endParaRPr/>
          </a:p>
          <a:p>
            <a:pPr indent="0" lvl="0" marL="0" rtl="0" algn="l">
              <a:spcBef>
                <a:spcPts val="1200"/>
              </a:spcBef>
              <a:spcAft>
                <a:spcPts val="0"/>
              </a:spcAft>
              <a:buSzPts val="1500"/>
              <a:buNone/>
            </a:pPr>
            <a:r>
              <a:rPr lang="de-DE"/>
              <a:t>31.08.2020</a:t>
            </a:r>
            <a:endParaRPr/>
          </a:p>
        </p:txBody>
      </p:sp>
      <p:pic>
        <p:nvPicPr>
          <p:cNvPr id="433" name="Google Shape;433;p50"/>
          <p:cNvPicPr preferRelativeResize="0"/>
          <p:nvPr/>
        </p:nvPicPr>
        <p:blipFill rotWithShape="1">
          <a:blip r:embed="rId3">
            <a:alphaModFix/>
          </a:blip>
          <a:srcRect b="0" l="0" r="0" t="0"/>
          <a:stretch/>
        </p:blipFill>
        <p:spPr>
          <a:xfrm>
            <a:off x="5969023" y="611349"/>
            <a:ext cx="5131975" cy="91744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59"/>
          <p:cNvSpPr txBox="1"/>
          <p:nvPr>
            <p:ph type="title"/>
          </p:nvPr>
        </p:nvSpPr>
        <p:spPr>
          <a:xfrm>
            <a:off x="719400" y="0"/>
            <a:ext cx="10753200" cy="10179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2600"/>
              <a:buFont typeface="Arial"/>
              <a:buNone/>
            </a:pPr>
            <a:r>
              <a:rPr lang="de-DE"/>
              <a:t>Implementation</a:t>
            </a:r>
            <a:endParaRPr/>
          </a:p>
        </p:txBody>
      </p:sp>
      <p:sp>
        <p:nvSpPr>
          <p:cNvPr id="532" name="Google Shape;532;p59"/>
          <p:cNvSpPr txBox="1"/>
          <p:nvPr>
            <p:ph idx="4" type="subTitle"/>
          </p:nvPr>
        </p:nvSpPr>
        <p:spPr>
          <a:xfrm>
            <a:off x="719400" y="1181818"/>
            <a:ext cx="10753200" cy="366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rPr lang="de-DE"/>
              <a:t>How to run</a:t>
            </a:r>
            <a:endParaRPr/>
          </a:p>
        </p:txBody>
      </p:sp>
      <p:sp>
        <p:nvSpPr>
          <p:cNvPr id="533" name="Google Shape;533;p59"/>
          <p:cNvSpPr txBox="1"/>
          <p:nvPr>
            <p:ph idx="10" type="dt"/>
          </p:nvPr>
        </p:nvSpPr>
        <p:spPr>
          <a:xfrm>
            <a:off x="1005443" y="6500393"/>
            <a:ext cx="806400" cy="2175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de-DE"/>
              <a:t>|    31.08.2020</a:t>
            </a:r>
            <a:endParaRPr/>
          </a:p>
        </p:txBody>
      </p:sp>
      <p:sp>
        <p:nvSpPr>
          <p:cNvPr id="534" name="Google Shape;534;p59"/>
          <p:cNvSpPr txBox="1"/>
          <p:nvPr>
            <p:ph idx="11" type="ftr"/>
          </p:nvPr>
        </p:nvSpPr>
        <p:spPr>
          <a:xfrm>
            <a:off x="1785866" y="6500393"/>
            <a:ext cx="7296600" cy="2175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de-DE"/>
              <a:t>|    Praktikum Programmieren in der biomedizinischen Informatik, SS 2020</a:t>
            </a:r>
            <a:endParaRPr/>
          </a:p>
        </p:txBody>
      </p:sp>
      <p:sp>
        <p:nvSpPr>
          <p:cNvPr id="535" name="Google Shape;535;p59"/>
          <p:cNvSpPr txBox="1"/>
          <p:nvPr>
            <p:ph idx="12" type="sldNum"/>
          </p:nvPr>
        </p:nvSpPr>
        <p:spPr>
          <a:xfrm>
            <a:off x="720001" y="6500393"/>
            <a:ext cx="319200" cy="2175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de-DE"/>
              <a:t>‹#›</a:t>
            </a:fld>
            <a:endParaRPr/>
          </a:p>
        </p:txBody>
      </p:sp>
      <p:sp>
        <p:nvSpPr>
          <p:cNvPr id="536" name="Google Shape;536;p59"/>
          <p:cNvSpPr txBox="1"/>
          <p:nvPr>
            <p:ph idx="1" type="body"/>
          </p:nvPr>
        </p:nvSpPr>
        <p:spPr>
          <a:xfrm>
            <a:off x="720000" y="1674000"/>
            <a:ext cx="10595100" cy="4701600"/>
          </a:xfrm>
          <a:prstGeom prst="rect">
            <a:avLst/>
          </a:prstGeom>
          <a:noFill/>
          <a:ln>
            <a:noFill/>
          </a:ln>
        </p:spPr>
        <p:txBody>
          <a:bodyPr anchorCtr="0" anchor="t" bIns="0" lIns="0" spcFirstLastPara="1" rIns="0" wrap="square" tIns="0">
            <a:noAutofit/>
          </a:bodyPr>
          <a:lstStyle/>
          <a:p>
            <a:pPr indent="-342900" lvl="0" marL="457200" rtl="0" algn="l">
              <a:lnSpc>
                <a:spcPct val="100000"/>
              </a:lnSpc>
              <a:spcBef>
                <a:spcPts val="0"/>
              </a:spcBef>
              <a:spcAft>
                <a:spcPts val="0"/>
              </a:spcAft>
              <a:buClr>
                <a:srgbClr val="000000"/>
              </a:buClr>
              <a:buSzPts val="1800"/>
              <a:buFont typeface="Arial"/>
              <a:buChar char="-"/>
            </a:pPr>
            <a:r>
              <a:rPr lang="de-DE"/>
              <a:t>Requires Python3 environment with pip package manager</a:t>
            </a:r>
            <a:endParaRPr/>
          </a:p>
          <a:p>
            <a:pPr indent="-342900" lvl="0" marL="457200" rtl="0" algn="l">
              <a:lnSpc>
                <a:spcPct val="100000"/>
              </a:lnSpc>
              <a:spcBef>
                <a:spcPts val="0"/>
              </a:spcBef>
              <a:spcAft>
                <a:spcPts val="0"/>
              </a:spcAft>
              <a:buClr>
                <a:srgbClr val="000000"/>
              </a:buClr>
              <a:buSzPts val="1800"/>
              <a:buFont typeface="Arial"/>
              <a:buChar char="-"/>
            </a:pPr>
            <a:r>
              <a:rPr lang="de-DE"/>
              <a:t>Install the required packages as in the requirements.txt (</a:t>
            </a:r>
            <a:r>
              <a:rPr lang="de-DE" sz="1600">
                <a:latin typeface="Courier New"/>
                <a:ea typeface="Courier New"/>
                <a:cs typeface="Courier New"/>
                <a:sym typeface="Courier New"/>
              </a:rPr>
              <a:t>pip install -r requirements.txt</a:t>
            </a:r>
            <a:r>
              <a:rPr lang="de-DE"/>
              <a:t>)</a:t>
            </a:r>
            <a:endParaRPr/>
          </a:p>
          <a:p>
            <a:pPr indent="-342900" lvl="0" marL="457200" rtl="0" algn="l">
              <a:lnSpc>
                <a:spcPct val="100000"/>
              </a:lnSpc>
              <a:spcBef>
                <a:spcPts val="0"/>
              </a:spcBef>
              <a:spcAft>
                <a:spcPts val="0"/>
              </a:spcAft>
              <a:buClr>
                <a:srgbClr val="000000"/>
              </a:buClr>
              <a:buSzPts val="1800"/>
              <a:buFont typeface="Arial"/>
              <a:buChar char="-"/>
            </a:pPr>
            <a:r>
              <a:rPr lang="de-DE"/>
              <a:t>Adapt settings such as the dataset location in the </a:t>
            </a:r>
            <a:r>
              <a:rPr lang="de-DE" sz="1600">
                <a:latin typeface="Courier New"/>
                <a:ea typeface="Courier New"/>
                <a:cs typeface="Courier New"/>
                <a:sym typeface="Courier New"/>
              </a:rPr>
              <a:t>parameters.py</a:t>
            </a:r>
            <a:endParaRPr sz="1600">
              <a:latin typeface="Courier New"/>
              <a:ea typeface="Courier New"/>
              <a:cs typeface="Courier New"/>
              <a:sym typeface="Courier New"/>
            </a:endParaRPr>
          </a:p>
          <a:p>
            <a:pPr indent="-342900" lvl="0" marL="457200" rtl="0" algn="l">
              <a:lnSpc>
                <a:spcPct val="100000"/>
              </a:lnSpc>
              <a:spcBef>
                <a:spcPts val="0"/>
              </a:spcBef>
              <a:spcAft>
                <a:spcPts val="0"/>
              </a:spcAft>
              <a:buClr>
                <a:srgbClr val="000000"/>
              </a:buClr>
              <a:buSzPts val="1800"/>
              <a:buFont typeface="Arial"/>
              <a:buChar char="-"/>
            </a:pPr>
            <a:r>
              <a:rPr lang="de-DE"/>
              <a:t>See usage via </a:t>
            </a:r>
            <a:r>
              <a:rPr lang="de-DE" sz="1600">
                <a:latin typeface="Courier New"/>
                <a:ea typeface="Courier New"/>
                <a:cs typeface="Courier New"/>
                <a:sym typeface="Courier New"/>
              </a:rPr>
              <a:t>python3 training.py -h</a:t>
            </a:r>
            <a:endParaRPr sz="1600">
              <a:latin typeface="Courier New"/>
              <a:ea typeface="Courier New"/>
              <a:cs typeface="Courier New"/>
              <a:sym typeface="Courier New"/>
            </a:endParaRPr>
          </a:p>
          <a:p>
            <a:pPr indent="0" lvl="0" marL="457200" rtl="0" algn="l">
              <a:lnSpc>
                <a:spcPct val="100000"/>
              </a:lnSpc>
              <a:spcBef>
                <a:spcPts val="0"/>
              </a:spcBef>
              <a:spcAft>
                <a:spcPts val="0"/>
              </a:spcAft>
              <a:buNone/>
            </a:pPr>
            <a:r>
              <a:t/>
            </a:r>
            <a:endParaRPr sz="1600">
              <a:latin typeface="Courier New"/>
              <a:ea typeface="Courier New"/>
              <a:cs typeface="Courier New"/>
              <a:sym typeface="Courier New"/>
            </a:endParaRPr>
          </a:p>
          <a:p>
            <a:pPr indent="0" lvl="0" marL="457200" rtl="0" algn="l">
              <a:lnSpc>
                <a:spcPct val="100000"/>
              </a:lnSpc>
              <a:spcBef>
                <a:spcPts val="0"/>
              </a:spcBef>
              <a:spcAft>
                <a:spcPts val="0"/>
              </a:spcAft>
              <a:buNone/>
            </a:pPr>
            <a:r>
              <a:t/>
            </a:r>
            <a:endParaRPr sz="1600">
              <a:latin typeface="Courier New"/>
              <a:ea typeface="Courier New"/>
              <a:cs typeface="Courier New"/>
              <a:sym typeface="Courier New"/>
            </a:endParaRPr>
          </a:p>
          <a:p>
            <a:pPr indent="0" lvl="0" marL="457200" rtl="0" algn="l">
              <a:lnSpc>
                <a:spcPct val="100000"/>
              </a:lnSpc>
              <a:spcBef>
                <a:spcPts val="0"/>
              </a:spcBef>
              <a:spcAft>
                <a:spcPts val="0"/>
              </a:spcAft>
              <a:buNone/>
            </a:pPr>
            <a:r>
              <a:t/>
            </a:r>
            <a:endParaRPr sz="1600">
              <a:latin typeface="Courier New"/>
              <a:ea typeface="Courier New"/>
              <a:cs typeface="Courier New"/>
              <a:sym typeface="Courier New"/>
            </a:endParaRPr>
          </a:p>
          <a:p>
            <a:pPr indent="0" lvl="0" marL="457200" rtl="0" algn="l">
              <a:lnSpc>
                <a:spcPct val="100000"/>
              </a:lnSpc>
              <a:spcBef>
                <a:spcPts val="0"/>
              </a:spcBef>
              <a:spcAft>
                <a:spcPts val="0"/>
              </a:spcAft>
              <a:buNone/>
            </a:pPr>
            <a:r>
              <a:t/>
            </a:r>
            <a:endParaRPr sz="1600">
              <a:latin typeface="Courier New"/>
              <a:ea typeface="Courier New"/>
              <a:cs typeface="Courier New"/>
              <a:sym typeface="Courier New"/>
            </a:endParaRPr>
          </a:p>
          <a:p>
            <a:pPr indent="0" lvl="0" marL="457200" rtl="0" algn="l">
              <a:lnSpc>
                <a:spcPct val="100000"/>
              </a:lnSpc>
              <a:spcBef>
                <a:spcPts val="0"/>
              </a:spcBef>
              <a:spcAft>
                <a:spcPts val="0"/>
              </a:spcAft>
              <a:buNone/>
            </a:pPr>
            <a:r>
              <a:t/>
            </a:r>
            <a:endParaRPr sz="1600">
              <a:latin typeface="Courier New"/>
              <a:ea typeface="Courier New"/>
              <a:cs typeface="Courier New"/>
              <a:sym typeface="Courier New"/>
            </a:endParaRPr>
          </a:p>
          <a:p>
            <a:pPr indent="0" lvl="0" marL="457200" rtl="0" algn="l">
              <a:lnSpc>
                <a:spcPct val="100000"/>
              </a:lnSpc>
              <a:spcBef>
                <a:spcPts val="0"/>
              </a:spcBef>
              <a:spcAft>
                <a:spcPts val="0"/>
              </a:spcAft>
              <a:buNone/>
            </a:pPr>
            <a:r>
              <a:t/>
            </a:r>
            <a:endParaRPr sz="1600">
              <a:latin typeface="Courier New"/>
              <a:ea typeface="Courier New"/>
              <a:cs typeface="Courier New"/>
              <a:sym typeface="Courier New"/>
            </a:endParaRPr>
          </a:p>
          <a:p>
            <a:pPr indent="-342900" lvl="0" marL="457200" rtl="0" algn="l">
              <a:lnSpc>
                <a:spcPct val="100000"/>
              </a:lnSpc>
              <a:spcBef>
                <a:spcPts val="0"/>
              </a:spcBef>
              <a:spcAft>
                <a:spcPts val="0"/>
              </a:spcAft>
              <a:buClr>
                <a:srgbClr val="000000"/>
              </a:buClr>
              <a:buSzPts val="1800"/>
              <a:buFont typeface="Arial"/>
              <a:buChar char="-"/>
            </a:pPr>
            <a:r>
              <a:rPr lang="de-DE"/>
              <a:t>Example with DenseNet-121, Adam optimizer, 200 epochs and resize to 224px with 3-fold cross validation:</a:t>
            </a:r>
            <a:endParaRPr/>
          </a:p>
          <a:p>
            <a:pPr indent="0" lvl="0" marL="457200" rtl="0" algn="l">
              <a:lnSpc>
                <a:spcPct val="100000"/>
              </a:lnSpc>
              <a:spcBef>
                <a:spcPts val="0"/>
              </a:spcBef>
              <a:spcAft>
                <a:spcPts val="0"/>
              </a:spcAft>
              <a:buNone/>
            </a:pPr>
            <a:r>
              <a:rPr lang="de-DE" sz="1600">
                <a:latin typeface="Courier New"/>
                <a:ea typeface="Courier New"/>
                <a:cs typeface="Courier New"/>
                <a:sym typeface="Courier New"/>
              </a:rPr>
              <a:t>python3 training.py -m densenet -o adam -e 200 -i 224 -c 3</a:t>
            </a:r>
            <a:endParaRPr sz="1600">
              <a:latin typeface="Courier New"/>
              <a:ea typeface="Courier New"/>
              <a:cs typeface="Courier New"/>
              <a:sym typeface="Courier New"/>
            </a:endParaRPr>
          </a:p>
          <a:p>
            <a:pPr indent="0" lvl="0" marL="457200" rtl="0" algn="l">
              <a:lnSpc>
                <a:spcPct val="100000"/>
              </a:lnSpc>
              <a:spcBef>
                <a:spcPts val="0"/>
              </a:spcBef>
              <a:spcAft>
                <a:spcPts val="0"/>
              </a:spcAft>
              <a:buNone/>
            </a:pPr>
            <a:r>
              <a:t/>
            </a:r>
            <a:endParaRPr sz="1600">
              <a:latin typeface="Courier New"/>
              <a:ea typeface="Courier New"/>
              <a:cs typeface="Courier New"/>
              <a:sym typeface="Courier New"/>
            </a:endParaRPr>
          </a:p>
        </p:txBody>
      </p:sp>
      <p:pic>
        <p:nvPicPr>
          <p:cNvPr id="537" name="Google Shape;537;p59"/>
          <p:cNvPicPr preferRelativeResize="0"/>
          <p:nvPr/>
        </p:nvPicPr>
        <p:blipFill>
          <a:blip r:embed="rId3">
            <a:alphaModFix/>
          </a:blip>
          <a:stretch>
            <a:fillRect/>
          </a:stretch>
        </p:blipFill>
        <p:spPr>
          <a:xfrm>
            <a:off x="1084100" y="2914925"/>
            <a:ext cx="10023799" cy="1208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60"/>
          <p:cNvSpPr txBox="1"/>
          <p:nvPr>
            <p:ph type="title"/>
          </p:nvPr>
        </p:nvSpPr>
        <p:spPr>
          <a:xfrm>
            <a:off x="719400" y="0"/>
            <a:ext cx="10753200" cy="1017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DE"/>
              <a:t>Results</a:t>
            </a:r>
            <a:endParaRPr/>
          </a:p>
        </p:txBody>
      </p:sp>
      <p:sp>
        <p:nvSpPr>
          <p:cNvPr id="544" name="Google Shape;544;p60"/>
          <p:cNvSpPr txBox="1"/>
          <p:nvPr>
            <p:ph idx="12" type="sldNum"/>
          </p:nvPr>
        </p:nvSpPr>
        <p:spPr>
          <a:xfrm>
            <a:off x="720001" y="6500393"/>
            <a:ext cx="319200" cy="2175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de-DE"/>
              <a:t>‹#›</a:t>
            </a:fld>
            <a:endParaRPr/>
          </a:p>
        </p:txBody>
      </p:sp>
      <p:sp>
        <p:nvSpPr>
          <p:cNvPr id="545" name="Google Shape;545;p60"/>
          <p:cNvSpPr txBox="1"/>
          <p:nvPr>
            <p:ph idx="2" type="subTitle"/>
          </p:nvPr>
        </p:nvSpPr>
        <p:spPr>
          <a:xfrm>
            <a:off x="719400" y="1181818"/>
            <a:ext cx="10753200" cy="366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546" name="Google Shape;546;p60"/>
          <p:cNvPicPr preferRelativeResize="0"/>
          <p:nvPr/>
        </p:nvPicPr>
        <p:blipFill>
          <a:blip r:embed="rId3">
            <a:alphaModFix/>
          </a:blip>
          <a:stretch>
            <a:fillRect/>
          </a:stretch>
        </p:blipFill>
        <p:spPr>
          <a:xfrm>
            <a:off x="2157051" y="1165393"/>
            <a:ext cx="7877898" cy="500478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61"/>
          <p:cNvSpPr txBox="1"/>
          <p:nvPr>
            <p:ph type="title"/>
          </p:nvPr>
        </p:nvSpPr>
        <p:spPr>
          <a:xfrm>
            <a:off x="594050" y="0"/>
            <a:ext cx="10753200" cy="10179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2600"/>
              <a:buFont typeface="Arial"/>
              <a:buNone/>
            </a:pPr>
            <a:r>
              <a:rPr lang="de-DE"/>
              <a:t>Evaluation metrics</a:t>
            </a:r>
            <a:endParaRPr/>
          </a:p>
        </p:txBody>
      </p:sp>
      <p:sp>
        <p:nvSpPr>
          <p:cNvPr id="552" name="Google Shape;552;p61"/>
          <p:cNvSpPr txBox="1"/>
          <p:nvPr>
            <p:ph idx="1" type="subTitle"/>
          </p:nvPr>
        </p:nvSpPr>
        <p:spPr>
          <a:xfrm>
            <a:off x="719400" y="1181818"/>
            <a:ext cx="10753200" cy="366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000"/>
              <a:buNone/>
            </a:pPr>
            <a:r>
              <a:rPr lang="de-DE"/>
              <a:t>DenseNet-121 with Adam</a:t>
            </a:r>
            <a:endParaRPr/>
          </a:p>
        </p:txBody>
      </p:sp>
      <p:sp>
        <p:nvSpPr>
          <p:cNvPr id="553" name="Google Shape;553;p61"/>
          <p:cNvSpPr txBox="1"/>
          <p:nvPr>
            <p:ph idx="10" type="dt"/>
          </p:nvPr>
        </p:nvSpPr>
        <p:spPr>
          <a:xfrm>
            <a:off x="1005443" y="6500393"/>
            <a:ext cx="806400" cy="2175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Font typeface="Arial"/>
              <a:buNone/>
            </a:pPr>
            <a:r>
              <a:rPr lang="de-DE"/>
              <a:t>|    31.08.2020</a:t>
            </a:r>
            <a:endParaRPr/>
          </a:p>
        </p:txBody>
      </p:sp>
      <p:sp>
        <p:nvSpPr>
          <p:cNvPr id="554" name="Google Shape;554;p61"/>
          <p:cNvSpPr txBox="1"/>
          <p:nvPr>
            <p:ph idx="11" type="ftr"/>
          </p:nvPr>
        </p:nvSpPr>
        <p:spPr>
          <a:xfrm>
            <a:off x="1785866" y="6500393"/>
            <a:ext cx="7296600" cy="2175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Font typeface="Arial"/>
              <a:buNone/>
            </a:pPr>
            <a:r>
              <a:rPr lang="de-DE"/>
              <a:t>|    Praktikum Programmieren in der biomedizinischen Informatik, SS 2020</a:t>
            </a:r>
            <a:endParaRPr/>
          </a:p>
        </p:txBody>
      </p:sp>
      <p:sp>
        <p:nvSpPr>
          <p:cNvPr id="555" name="Google Shape;555;p61"/>
          <p:cNvSpPr txBox="1"/>
          <p:nvPr>
            <p:ph idx="12" type="sldNum"/>
          </p:nvPr>
        </p:nvSpPr>
        <p:spPr>
          <a:xfrm>
            <a:off x="720001" y="6500393"/>
            <a:ext cx="319200" cy="2175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de-DE"/>
              <a:t>‹#›</a:t>
            </a:fld>
            <a:endParaRPr/>
          </a:p>
        </p:txBody>
      </p:sp>
      <p:pic>
        <p:nvPicPr>
          <p:cNvPr id="556" name="Google Shape;556;p61"/>
          <p:cNvPicPr preferRelativeResize="0"/>
          <p:nvPr/>
        </p:nvPicPr>
        <p:blipFill>
          <a:blip r:embed="rId3">
            <a:alphaModFix/>
          </a:blip>
          <a:stretch>
            <a:fillRect/>
          </a:stretch>
        </p:blipFill>
        <p:spPr>
          <a:xfrm>
            <a:off x="2663713" y="1435092"/>
            <a:ext cx="6613875" cy="514410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62"/>
          <p:cNvSpPr txBox="1"/>
          <p:nvPr>
            <p:ph type="title"/>
          </p:nvPr>
        </p:nvSpPr>
        <p:spPr>
          <a:xfrm>
            <a:off x="594050" y="0"/>
            <a:ext cx="10753200" cy="10179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2600"/>
              <a:buFont typeface="Arial"/>
              <a:buNone/>
            </a:pPr>
            <a:r>
              <a:rPr lang="de-DE"/>
              <a:t>Evaluation metrics</a:t>
            </a:r>
            <a:endParaRPr/>
          </a:p>
        </p:txBody>
      </p:sp>
      <p:sp>
        <p:nvSpPr>
          <p:cNvPr id="562" name="Google Shape;562;p62"/>
          <p:cNvSpPr txBox="1"/>
          <p:nvPr>
            <p:ph idx="1" type="subTitle"/>
          </p:nvPr>
        </p:nvSpPr>
        <p:spPr>
          <a:xfrm>
            <a:off x="719400" y="1181818"/>
            <a:ext cx="10753200" cy="366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000"/>
              <a:buNone/>
            </a:pPr>
            <a:r>
              <a:rPr lang="de-DE"/>
              <a:t>DenseNet-121 with SGD</a:t>
            </a:r>
            <a:endParaRPr/>
          </a:p>
        </p:txBody>
      </p:sp>
      <p:sp>
        <p:nvSpPr>
          <p:cNvPr id="563" name="Google Shape;563;p62"/>
          <p:cNvSpPr txBox="1"/>
          <p:nvPr>
            <p:ph idx="10" type="dt"/>
          </p:nvPr>
        </p:nvSpPr>
        <p:spPr>
          <a:xfrm>
            <a:off x="1005443" y="6500393"/>
            <a:ext cx="806400" cy="2175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Font typeface="Arial"/>
              <a:buNone/>
            </a:pPr>
            <a:r>
              <a:rPr lang="de-DE"/>
              <a:t>|    31.08.2020</a:t>
            </a:r>
            <a:endParaRPr/>
          </a:p>
        </p:txBody>
      </p:sp>
      <p:sp>
        <p:nvSpPr>
          <p:cNvPr id="564" name="Google Shape;564;p62"/>
          <p:cNvSpPr txBox="1"/>
          <p:nvPr>
            <p:ph idx="11" type="ftr"/>
          </p:nvPr>
        </p:nvSpPr>
        <p:spPr>
          <a:xfrm>
            <a:off x="1785866" y="6500393"/>
            <a:ext cx="7296600" cy="2175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Font typeface="Arial"/>
              <a:buNone/>
            </a:pPr>
            <a:r>
              <a:rPr lang="de-DE"/>
              <a:t>|    Praktikum Programmieren in der biomedizinischen Informatik, SS 2020</a:t>
            </a:r>
            <a:endParaRPr/>
          </a:p>
        </p:txBody>
      </p:sp>
      <p:sp>
        <p:nvSpPr>
          <p:cNvPr id="565" name="Google Shape;565;p62"/>
          <p:cNvSpPr txBox="1"/>
          <p:nvPr>
            <p:ph idx="12" type="sldNum"/>
          </p:nvPr>
        </p:nvSpPr>
        <p:spPr>
          <a:xfrm>
            <a:off x="720001" y="6500393"/>
            <a:ext cx="319200" cy="2175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de-DE"/>
              <a:t>‹#›</a:t>
            </a:fld>
            <a:endParaRPr/>
          </a:p>
        </p:txBody>
      </p:sp>
      <p:pic>
        <p:nvPicPr>
          <p:cNvPr id="566" name="Google Shape;566;p62"/>
          <p:cNvPicPr preferRelativeResize="0"/>
          <p:nvPr/>
        </p:nvPicPr>
        <p:blipFill>
          <a:blip r:embed="rId3">
            <a:alphaModFix/>
          </a:blip>
          <a:stretch>
            <a:fillRect/>
          </a:stretch>
        </p:blipFill>
        <p:spPr>
          <a:xfrm>
            <a:off x="2649800" y="1435100"/>
            <a:ext cx="6641701" cy="51657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63"/>
          <p:cNvSpPr txBox="1"/>
          <p:nvPr>
            <p:ph type="title"/>
          </p:nvPr>
        </p:nvSpPr>
        <p:spPr>
          <a:xfrm>
            <a:off x="594050" y="0"/>
            <a:ext cx="10753200" cy="10179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2600"/>
              <a:buFont typeface="Arial"/>
              <a:buNone/>
            </a:pPr>
            <a:r>
              <a:rPr lang="de-DE"/>
              <a:t>Evaluation metrics</a:t>
            </a:r>
            <a:endParaRPr/>
          </a:p>
        </p:txBody>
      </p:sp>
      <p:sp>
        <p:nvSpPr>
          <p:cNvPr id="572" name="Google Shape;572;p63"/>
          <p:cNvSpPr txBox="1"/>
          <p:nvPr>
            <p:ph idx="1" type="subTitle"/>
          </p:nvPr>
        </p:nvSpPr>
        <p:spPr>
          <a:xfrm>
            <a:off x="719400" y="1181818"/>
            <a:ext cx="10753200" cy="366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000"/>
              <a:buNone/>
            </a:pPr>
            <a:r>
              <a:rPr lang="de-DE"/>
              <a:t>Inception v4 with SGD</a:t>
            </a:r>
            <a:endParaRPr/>
          </a:p>
        </p:txBody>
      </p:sp>
      <p:sp>
        <p:nvSpPr>
          <p:cNvPr id="573" name="Google Shape;573;p63"/>
          <p:cNvSpPr txBox="1"/>
          <p:nvPr>
            <p:ph idx="10" type="dt"/>
          </p:nvPr>
        </p:nvSpPr>
        <p:spPr>
          <a:xfrm>
            <a:off x="1005443" y="6500393"/>
            <a:ext cx="806400" cy="2175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Font typeface="Arial"/>
              <a:buNone/>
            </a:pPr>
            <a:r>
              <a:rPr lang="de-DE"/>
              <a:t>|    31.08.2020</a:t>
            </a:r>
            <a:endParaRPr/>
          </a:p>
        </p:txBody>
      </p:sp>
      <p:sp>
        <p:nvSpPr>
          <p:cNvPr id="574" name="Google Shape;574;p63"/>
          <p:cNvSpPr txBox="1"/>
          <p:nvPr>
            <p:ph idx="11" type="ftr"/>
          </p:nvPr>
        </p:nvSpPr>
        <p:spPr>
          <a:xfrm>
            <a:off x="1785866" y="6500393"/>
            <a:ext cx="7296600" cy="2175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Font typeface="Arial"/>
              <a:buNone/>
            </a:pPr>
            <a:r>
              <a:rPr lang="de-DE"/>
              <a:t>|    Praktikum Programmieren in der biomedizinischen Informatik, SS 2020</a:t>
            </a:r>
            <a:endParaRPr/>
          </a:p>
        </p:txBody>
      </p:sp>
      <p:sp>
        <p:nvSpPr>
          <p:cNvPr id="575" name="Google Shape;575;p63"/>
          <p:cNvSpPr txBox="1"/>
          <p:nvPr>
            <p:ph idx="12" type="sldNum"/>
          </p:nvPr>
        </p:nvSpPr>
        <p:spPr>
          <a:xfrm>
            <a:off x="720001" y="6500393"/>
            <a:ext cx="319200" cy="2175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de-DE"/>
              <a:t>‹#›</a:t>
            </a:fld>
            <a:endParaRPr/>
          </a:p>
        </p:txBody>
      </p:sp>
      <p:pic>
        <p:nvPicPr>
          <p:cNvPr id="576" name="Google Shape;576;p63"/>
          <p:cNvPicPr preferRelativeResize="0"/>
          <p:nvPr/>
        </p:nvPicPr>
        <p:blipFill>
          <a:blip r:embed="rId3">
            <a:alphaModFix/>
          </a:blip>
          <a:stretch>
            <a:fillRect/>
          </a:stretch>
        </p:blipFill>
        <p:spPr>
          <a:xfrm>
            <a:off x="2641538" y="1435100"/>
            <a:ext cx="6658229" cy="51786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64"/>
          <p:cNvSpPr txBox="1"/>
          <p:nvPr>
            <p:ph type="title"/>
          </p:nvPr>
        </p:nvSpPr>
        <p:spPr>
          <a:xfrm>
            <a:off x="594050" y="0"/>
            <a:ext cx="10753200" cy="10179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2600"/>
              <a:buFont typeface="Arial"/>
              <a:buNone/>
            </a:pPr>
            <a:r>
              <a:rPr lang="de-DE"/>
              <a:t>Evaluation metrics</a:t>
            </a:r>
            <a:endParaRPr/>
          </a:p>
        </p:txBody>
      </p:sp>
      <p:sp>
        <p:nvSpPr>
          <p:cNvPr id="582" name="Google Shape;582;p64"/>
          <p:cNvSpPr txBox="1"/>
          <p:nvPr>
            <p:ph idx="1" type="subTitle"/>
          </p:nvPr>
        </p:nvSpPr>
        <p:spPr>
          <a:xfrm>
            <a:off x="719400" y="1181818"/>
            <a:ext cx="10753200" cy="366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000"/>
              <a:buNone/>
            </a:pPr>
            <a:r>
              <a:rPr lang="de-DE"/>
              <a:t>ResNet-50 with Adam</a:t>
            </a:r>
            <a:endParaRPr/>
          </a:p>
        </p:txBody>
      </p:sp>
      <p:sp>
        <p:nvSpPr>
          <p:cNvPr id="583" name="Google Shape;583;p64"/>
          <p:cNvSpPr txBox="1"/>
          <p:nvPr>
            <p:ph idx="10" type="dt"/>
          </p:nvPr>
        </p:nvSpPr>
        <p:spPr>
          <a:xfrm>
            <a:off x="1005443" y="6500393"/>
            <a:ext cx="806400" cy="2175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Font typeface="Arial"/>
              <a:buNone/>
            </a:pPr>
            <a:r>
              <a:rPr lang="de-DE"/>
              <a:t>|    31.08.2020</a:t>
            </a:r>
            <a:endParaRPr/>
          </a:p>
        </p:txBody>
      </p:sp>
      <p:sp>
        <p:nvSpPr>
          <p:cNvPr id="584" name="Google Shape;584;p64"/>
          <p:cNvSpPr txBox="1"/>
          <p:nvPr>
            <p:ph idx="11" type="ftr"/>
          </p:nvPr>
        </p:nvSpPr>
        <p:spPr>
          <a:xfrm>
            <a:off x="1785866" y="6500393"/>
            <a:ext cx="7296600" cy="2175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Font typeface="Arial"/>
              <a:buNone/>
            </a:pPr>
            <a:r>
              <a:rPr lang="de-DE"/>
              <a:t>|    Praktikum Programmieren in der biomedizinischen Informatik, SS 2020</a:t>
            </a:r>
            <a:endParaRPr/>
          </a:p>
        </p:txBody>
      </p:sp>
      <p:sp>
        <p:nvSpPr>
          <p:cNvPr id="585" name="Google Shape;585;p64"/>
          <p:cNvSpPr txBox="1"/>
          <p:nvPr>
            <p:ph idx="12" type="sldNum"/>
          </p:nvPr>
        </p:nvSpPr>
        <p:spPr>
          <a:xfrm>
            <a:off x="720001" y="6500393"/>
            <a:ext cx="319200" cy="2175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de-DE"/>
              <a:t>‹#›</a:t>
            </a:fld>
            <a:endParaRPr/>
          </a:p>
        </p:txBody>
      </p:sp>
      <p:pic>
        <p:nvPicPr>
          <p:cNvPr id="586" name="Google Shape;586;p64"/>
          <p:cNvPicPr preferRelativeResize="0"/>
          <p:nvPr/>
        </p:nvPicPr>
        <p:blipFill>
          <a:blip r:embed="rId3">
            <a:alphaModFix/>
          </a:blip>
          <a:stretch>
            <a:fillRect/>
          </a:stretch>
        </p:blipFill>
        <p:spPr>
          <a:xfrm>
            <a:off x="2641525" y="1435100"/>
            <a:ext cx="6658254" cy="5178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65"/>
          <p:cNvSpPr txBox="1"/>
          <p:nvPr>
            <p:ph type="title"/>
          </p:nvPr>
        </p:nvSpPr>
        <p:spPr>
          <a:xfrm>
            <a:off x="594050" y="0"/>
            <a:ext cx="10753200" cy="10179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2600"/>
              <a:buFont typeface="Arial"/>
              <a:buNone/>
            </a:pPr>
            <a:r>
              <a:rPr lang="de-DE"/>
              <a:t>Evaluation metrics</a:t>
            </a:r>
            <a:endParaRPr/>
          </a:p>
        </p:txBody>
      </p:sp>
      <p:sp>
        <p:nvSpPr>
          <p:cNvPr id="592" name="Google Shape;592;p65"/>
          <p:cNvSpPr txBox="1"/>
          <p:nvPr>
            <p:ph idx="1" type="subTitle"/>
          </p:nvPr>
        </p:nvSpPr>
        <p:spPr>
          <a:xfrm>
            <a:off x="719400" y="1181818"/>
            <a:ext cx="10753200" cy="366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000"/>
              <a:buNone/>
            </a:pPr>
            <a:r>
              <a:rPr lang="de-DE"/>
              <a:t>ResNet-50 with Adam</a:t>
            </a:r>
            <a:endParaRPr/>
          </a:p>
        </p:txBody>
      </p:sp>
      <p:sp>
        <p:nvSpPr>
          <p:cNvPr id="593" name="Google Shape;593;p65"/>
          <p:cNvSpPr txBox="1"/>
          <p:nvPr>
            <p:ph idx="10" type="dt"/>
          </p:nvPr>
        </p:nvSpPr>
        <p:spPr>
          <a:xfrm>
            <a:off x="1005443" y="6500393"/>
            <a:ext cx="806400" cy="2175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Font typeface="Arial"/>
              <a:buNone/>
            </a:pPr>
            <a:r>
              <a:rPr lang="de-DE"/>
              <a:t>|    31.08.2020</a:t>
            </a:r>
            <a:endParaRPr/>
          </a:p>
        </p:txBody>
      </p:sp>
      <p:sp>
        <p:nvSpPr>
          <p:cNvPr id="594" name="Google Shape;594;p65"/>
          <p:cNvSpPr txBox="1"/>
          <p:nvPr>
            <p:ph idx="11" type="ftr"/>
          </p:nvPr>
        </p:nvSpPr>
        <p:spPr>
          <a:xfrm>
            <a:off x="1785866" y="6500393"/>
            <a:ext cx="7296600" cy="2175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Font typeface="Arial"/>
              <a:buNone/>
            </a:pPr>
            <a:r>
              <a:rPr lang="de-DE"/>
              <a:t>|    Praktikum Programmieren in der biomedizinischen Informatik, SS 2020</a:t>
            </a:r>
            <a:endParaRPr/>
          </a:p>
        </p:txBody>
      </p:sp>
      <p:sp>
        <p:nvSpPr>
          <p:cNvPr id="595" name="Google Shape;595;p65"/>
          <p:cNvSpPr txBox="1"/>
          <p:nvPr>
            <p:ph idx="12" type="sldNum"/>
          </p:nvPr>
        </p:nvSpPr>
        <p:spPr>
          <a:xfrm>
            <a:off x="720001" y="6500393"/>
            <a:ext cx="319200" cy="2175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de-DE"/>
              <a:t>‹#›</a:t>
            </a:fld>
            <a:endParaRPr/>
          </a:p>
        </p:txBody>
      </p:sp>
      <p:pic>
        <p:nvPicPr>
          <p:cNvPr id="596" name="Google Shape;596;p65"/>
          <p:cNvPicPr preferRelativeResize="0"/>
          <p:nvPr/>
        </p:nvPicPr>
        <p:blipFill>
          <a:blip r:embed="rId3">
            <a:alphaModFix/>
          </a:blip>
          <a:stretch>
            <a:fillRect/>
          </a:stretch>
        </p:blipFill>
        <p:spPr>
          <a:xfrm>
            <a:off x="2623150" y="1435100"/>
            <a:ext cx="6612574" cy="5143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66"/>
          <p:cNvSpPr txBox="1"/>
          <p:nvPr>
            <p:ph type="title"/>
          </p:nvPr>
        </p:nvSpPr>
        <p:spPr>
          <a:xfrm>
            <a:off x="719400" y="0"/>
            <a:ext cx="10753200" cy="1017917"/>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2600"/>
              <a:buFont typeface="Arial"/>
              <a:buNone/>
            </a:pPr>
            <a:r>
              <a:rPr lang="de-DE"/>
              <a:t>GPU memory usage</a:t>
            </a:r>
            <a:endParaRPr/>
          </a:p>
        </p:txBody>
      </p:sp>
      <p:sp>
        <p:nvSpPr>
          <p:cNvPr id="602" name="Google Shape;602;p66"/>
          <p:cNvSpPr txBox="1"/>
          <p:nvPr>
            <p:ph idx="10" type="dt"/>
          </p:nvPr>
        </p:nvSpPr>
        <p:spPr>
          <a:xfrm>
            <a:off x="1005443" y="6500393"/>
            <a:ext cx="806400" cy="217417"/>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Font typeface="Arial"/>
              <a:buNone/>
            </a:pPr>
            <a:r>
              <a:rPr lang="de-DE"/>
              <a:t>|    31.08.2020</a:t>
            </a:r>
            <a:endParaRPr/>
          </a:p>
        </p:txBody>
      </p:sp>
      <p:sp>
        <p:nvSpPr>
          <p:cNvPr id="603" name="Google Shape;603;p66"/>
          <p:cNvSpPr txBox="1"/>
          <p:nvPr>
            <p:ph idx="11" type="ftr"/>
          </p:nvPr>
        </p:nvSpPr>
        <p:spPr>
          <a:xfrm>
            <a:off x="1785866" y="6500393"/>
            <a:ext cx="7296537" cy="217417"/>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Font typeface="Arial"/>
              <a:buNone/>
            </a:pPr>
            <a:r>
              <a:rPr lang="de-DE"/>
              <a:t>|    Praktikum Programmieren in der biomedizinischen Informatik, SS 2020</a:t>
            </a:r>
            <a:endParaRPr/>
          </a:p>
        </p:txBody>
      </p:sp>
      <p:sp>
        <p:nvSpPr>
          <p:cNvPr id="604" name="Google Shape;604;p66"/>
          <p:cNvSpPr txBox="1"/>
          <p:nvPr>
            <p:ph idx="12" type="sldNum"/>
          </p:nvPr>
        </p:nvSpPr>
        <p:spPr>
          <a:xfrm>
            <a:off x="720001" y="6500393"/>
            <a:ext cx="319318" cy="217417"/>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de-DE"/>
              <a:t>‹#›</a:t>
            </a:fld>
            <a:endParaRPr/>
          </a:p>
        </p:txBody>
      </p:sp>
      <p:pic>
        <p:nvPicPr>
          <p:cNvPr id="605" name="Google Shape;605;p66"/>
          <p:cNvPicPr preferRelativeResize="0"/>
          <p:nvPr/>
        </p:nvPicPr>
        <p:blipFill>
          <a:blip r:embed="rId3">
            <a:alphaModFix/>
          </a:blip>
          <a:stretch>
            <a:fillRect/>
          </a:stretch>
        </p:blipFill>
        <p:spPr>
          <a:xfrm>
            <a:off x="2496925" y="1122625"/>
            <a:ext cx="7198150" cy="5398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67"/>
          <p:cNvSpPr txBox="1"/>
          <p:nvPr>
            <p:ph type="title"/>
          </p:nvPr>
        </p:nvSpPr>
        <p:spPr>
          <a:xfrm>
            <a:off x="719400" y="0"/>
            <a:ext cx="10753200" cy="10179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2600"/>
              <a:buFont typeface="Arial"/>
              <a:buNone/>
            </a:pPr>
            <a:r>
              <a:rPr lang="de-DE"/>
              <a:t>Results with SGD optimizer</a:t>
            </a:r>
            <a:endParaRPr/>
          </a:p>
        </p:txBody>
      </p:sp>
      <p:sp>
        <p:nvSpPr>
          <p:cNvPr id="611" name="Google Shape;611;p67"/>
          <p:cNvSpPr txBox="1"/>
          <p:nvPr>
            <p:ph idx="10" type="dt"/>
          </p:nvPr>
        </p:nvSpPr>
        <p:spPr>
          <a:xfrm>
            <a:off x="1005443" y="6500393"/>
            <a:ext cx="806400" cy="2175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Font typeface="Arial"/>
              <a:buNone/>
            </a:pPr>
            <a:r>
              <a:rPr lang="de-DE"/>
              <a:t>|    31.08.2020</a:t>
            </a:r>
            <a:endParaRPr/>
          </a:p>
        </p:txBody>
      </p:sp>
      <p:sp>
        <p:nvSpPr>
          <p:cNvPr id="612" name="Google Shape;612;p67"/>
          <p:cNvSpPr txBox="1"/>
          <p:nvPr>
            <p:ph idx="11" type="ftr"/>
          </p:nvPr>
        </p:nvSpPr>
        <p:spPr>
          <a:xfrm>
            <a:off x="1785866" y="6500393"/>
            <a:ext cx="7296600" cy="2175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Font typeface="Arial"/>
              <a:buNone/>
            </a:pPr>
            <a:r>
              <a:rPr lang="de-DE"/>
              <a:t>|    Praktikum Programmieren in der biomedizinischen Informatik, SS 2020</a:t>
            </a:r>
            <a:endParaRPr/>
          </a:p>
        </p:txBody>
      </p:sp>
      <p:sp>
        <p:nvSpPr>
          <p:cNvPr id="613" name="Google Shape;613;p67"/>
          <p:cNvSpPr txBox="1"/>
          <p:nvPr>
            <p:ph idx="12" type="sldNum"/>
          </p:nvPr>
        </p:nvSpPr>
        <p:spPr>
          <a:xfrm>
            <a:off x="720001" y="6500393"/>
            <a:ext cx="319200" cy="2175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de-DE"/>
              <a:t>‹#›</a:t>
            </a:fld>
            <a:endParaRPr/>
          </a:p>
        </p:txBody>
      </p:sp>
      <p:pic>
        <p:nvPicPr>
          <p:cNvPr id="614" name="Google Shape;614;p67"/>
          <p:cNvPicPr preferRelativeResize="0"/>
          <p:nvPr/>
        </p:nvPicPr>
        <p:blipFill>
          <a:blip r:embed="rId3">
            <a:alphaModFix/>
          </a:blip>
          <a:stretch>
            <a:fillRect/>
          </a:stretch>
        </p:blipFill>
        <p:spPr>
          <a:xfrm>
            <a:off x="2744500" y="1435100"/>
            <a:ext cx="6703000" cy="5027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68"/>
          <p:cNvSpPr txBox="1"/>
          <p:nvPr>
            <p:ph type="title"/>
          </p:nvPr>
        </p:nvSpPr>
        <p:spPr>
          <a:xfrm>
            <a:off x="719400" y="0"/>
            <a:ext cx="10753200" cy="10179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2600"/>
              <a:buFont typeface="Arial"/>
              <a:buNone/>
            </a:pPr>
            <a:r>
              <a:rPr lang="de-DE"/>
              <a:t>Results with Adam optimizer</a:t>
            </a:r>
            <a:endParaRPr/>
          </a:p>
        </p:txBody>
      </p:sp>
      <p:sp>
        <p:nvSpPr>
          <p:cNvPr id="620" name="Google Shape;620;p68"/>
          <p:cNvSpPr txBox="1"/>
          <p:nvPr>
            <p:ph idx="10" type="dt"/>
          </p:nvPr>
        </p:nvSpPr>
        <p:spPr>
          <a:xfrm>
            <a:off x="1005443" y="6500393"/>
            <a:ext cx="806400" cy="2175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Font typeface="Arial"/>
              <a:buNone/>
            </a:pPr>
            <a:r>
              <a:rPr lang="de-DE"/>
              <a:t>|    31.08.2020</a:t>
            </a:r>
            <a:endParaRPr/>
          </a:p>
        </p:txBody>
      </p:sp>
      <p:sp>
        <p:nvSpPr>
          <p:cNvPr id="621" name="Google Shape;621;p68"/>
          <p:cNvSpPr txBox="1"/>
          <p:nvPr>
            <p:ph idx="11" type="ftr"/>
          </p:nvPr>
        </p:nvSpPr>
        <p:spPr>
          <a:xfrm>
            <a:off x="1785866" y="6500393"/>
            <a:ext cx="7296600" cy="2175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Font typeface="Arial"/>
              <a:buNone/>
            </a:pPr>
            <a:r>
              <a:rPr lang="de-DE"/>
              <a:t>|    Praktikum Programmieren in der biomedizinischen Informatik, SS 2020</a:t>
            </a:r>
            <a:endParaRPr/>
          </a:p>
        </p:txBody>
      </p:sp>
      <p:sp>
        <p:nvSpPr>
          <p:cNvPr id="622" name="Google Shape;622;p68"/>
          <p:cNvSpPr txBox="1"/>
          <p:nvPr>
            <p:ph idx="12" type="sldNum"/>
          </p:nvPr>
        </p:nvSpPr>
        <p:spPr>
          <a:xfrm>
            <a:off x="720001" y="6500393"/>
            <a:ext cx="319200" cy="2175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de-DE"/>
              <a:t>‹#›</a:t>
            </a:fld>
            <a:endParaRPr/>
          </a:p>
        </p:txBody>
      </p:sp>
      <p:pic>
        <p:nvPicPr>
          <p:cNvPr id="623" name="Google Shape;623;p68"/>
          <p:cNvPicPr preferRelativeResize="0"/>
          <p:nvPr/>
        </p:nvPicPr>
        <p:blipFill>
          <a:blip r:embed="rId3">
            <a:alphaModFix/>
          </a:blip>
          <a:stretch>
            <a:fillRect/>
          </a:stretch>
        </p:blipFill>
        <p:spPr>
          <a:xfrm>
            <a:off x="2744500" y="1435101"/>
            <a:ext cx="6703000" cy="5027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1"/>
          <p:cNvSpPr txBox="1"/>
          <p:nvPr>
            <p:ph type="title"/>
          </p:nvPr>
        </p:nvSpPr>
        <p:spPr>
          <a:xfrm>
            <a:off x="719400" y="0"/>
            <a:ext cx="10753200" cy="1017917"/>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2600"/>
              <a:buFont typeface="Arial"/>
              <a:buNone/>
            </a:pPr>
            <a:r>
              <a:rPr lang="de-DE"/>
              <a:t>Agenda</a:t>
            </a:r>
            <a:endParaRPr/>
          </a:p>
        </p:txBody>
      </p:sp>
      <p:sp>
        <p:nvSpPr>
          <p:cNvPr id="439" name="Google Shape;439;p51"/>
          <p:cNvSpPr txBox="1"/>
          <p:nvPr>
            <p:ph idx="1" type="body"/>
          </p:nvPr>
        </p:nvSpPr>
        <p:spPr>
          <a:xfrm>
            <a:off x="718801" y="1674000"/>
            <a:ext cx="452077" cy="454456"/>
          </a:xfrm>
          <a:prstGeom prst="rect">
            <a:avLst/>
          </a:prstGeom>
          <a:no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12600" rtl="0" algn="ctr">
              <a:lnSpc>
                <a:spcPct val="100000"/>
              </a:lnSpc>
              <a:spcBef>
                <a:spcPts val="0"/>
              </a:spcBef>
              <a:spcAft>
                <a:spcPts val="0"/>
              </a:spcAft>
              <a:buSzPts val="1800"/>
              <a:buNone/>
            </a:pPr>
            <a:r>
              <a:rPr lang="de-DE"/>
              <a:t>1</a:t>
            </a:r>
            <a:endParaRPr/>
          </a:p>
        </p:txBody>
      </p:sp>
      <p:sp>
        <p:nvSpPr>
          <p:cNvPr id="440" name="Google Shape;440;p51"/>
          <p:cNvSpPr txBox="1"/>
          <p:nvPr>
            <p:ph idx="2" type="body"/>
          </p:nvPr>
        </p:nvSpPr>
        <p:spPr>
          <a:xfrm>
            <a:off x="1388853" y="1674000"/>
            <a:ext cx="10083148" cy="454456"/>
          </a:xfrm>
          <a:prstGeom prst="rect">
            <a:avLst/>
          </a:prstGeom>
          <a:noFill/>
          <a:ln>
            <a:noFill/>
          </a:ln>
        </p:spPr>
        <p:txBody>
          <a:bodyPr anchorCtr="0" anchor="ctr" bIns="0" lIns="0" spcFirstLastPara="1" rIns="0" wrap="square" tIns="0">
            <a:noAutofit/>
          </a:bodyPr>
          <a:lstStyle/>
          <a:p>
            <a:pPr indent="0" lvl="0" marL="12600" rtl="0" algn="l">
              <a:lnSpc>
                <a:spcPct val="100000"/>
              </a:lnSpc>
              <a:spcBef>
                <a:spcPts val="0"/>
              </a:spcBef>
              <a:spcAft>
                <a:spcPts val="0"/>
              </a:spcAft>
              <a:buSzPts val="1800"/>
              <a:buNone/>
            </a:pPr>
            <a:r>
              <a:rPr lang="de-DE"/>
              <a:t>The task</a:t>
            </a:r>
            <a:endParaRPr/>
          </a:p>
        </p:txBody>
      </p:sp>
      <p:sp>
        <p:nvSpPr>
          <p:cNvPr id="441" name="Google Shape;441;p51"/>
          <p:cNvSpPr txBox="1"/>
          <p:nvPr>
            <p:ph idx="3" type="body"/>
          </p:nvPr>
        </p:nvSpPr>
        <p:spPr>
          <a:xfrm>
            <a:off x="718801" y="2272506"/>
            <a:ext cx="452077" cy="454456"/>
          </a:xfrm>
          <a:prstGeom prst="rect">
            <a:avLst/>
          </a:prstGeom>
          <a:no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12600" rtl="0" algn="ctr">
              <a:lnSpc>
                <a:spcPct val="100000"/>
              </a:lnSpc>
              <a:spcBef>
                <a:spcPts val="0"/>
              </a:spcBef>
              <a:spcAft>
                <a:spcPts val="0"/>
              </a:spcAft>
              <a:buSzPts val="1800"/>
              <a:buNone/>
            </a:pPr>
            <a:r>
              <a:rPr lang="de-DE"/>
              <a:t>2</a:t>
            </a:r>
            <a:endParaRPr/>
          </a:p>
        </p:txBody>
      </p:sp>
      <p:sp>
        <p:nvSpPr>
          <p:cNvPr id="442" name="Google Shape;442;p51"/>
          <p:cNvSpPr txBox="1"/>
          <p:nvPr>
            <p:ph idx="4" type="body"/>
          </p:nvPr>
        </p:nvSpPr>
        <p:spPr>
          <a:xfrm>
            <a:off x="1388853" y="2272506"/>
            <a:ext cx="10083148" cy="454456"/>
          </a:xfrm>
          <a:prstGeom prst="rect">
            <a:avLst/>
          </a:prstGeom>
          <a:noFill/>
          <a:ln>
            <a:noFill/>
          </a:ln>
        </p:spPr>
        <p:txBody>
          <a:bodyPr anchorCtr="0" anchor="ctr" bIns="0" lIns="0" spcFirstLastPara="1" rIns="0" wrap="square" tIns="0">
            <a:noAutofit/>
          </a:bodyPr>
          <a:lstStyle/>
          <a:p>
            <a:pPr indent="0" lvl="0" marL="12600" rtl="0" algn="l">
              <a:lnSpc>
                <a:spcPct val="100000"/>
              </a:lnSpc>
              <a:spcBef>
                <a:spcPts val="0"/>
              </a:spcBef>
              <a:spcAft>
                <a:spcPts val="0"/>
              </a:spcAft>
              <a:buSzPts val="1800"/>
              <a:buNone/>
            </a:pPr>
            <a:r>
              <a:rPr lang="de-DE"/>
              <a:t>Implementation</a:t>
            </a:r>
            <a:endParaRPr/>
          </a:p>
        </p:txBody>
      </p:sp>
      <p:sp>
        <p:nvSpPr>
          <p:cNvPr id="443" name="Google Shape;443;p51"/>
          <p:cNvSpPr txBox="1"/>
          <p:nvPr>
            <p:ph idx="5" type="body"/>
          </p:nvPr>
        </p:nvSpPr>
        <p:spPr>
          <a:xfrm>
            <a:off x="718801" y="2871012"/>
            <a:ext cx="452077" cy="454456"/>
          </a:xfrm>
          <a:prstGeom prst="rect">
            <a:avLst/>
          </a:prstGeom>
          <a:no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12600" rtl="0" algn="ctr">
              <a:lnSpc>
                <a:spcPct val="100000"/>
              </a:lnSpc>
              <a:spcBef>
                <a:spcPts val="0"/>
              </a:spcBef>
              <a:spcAft>
                <a:spcPts val="0"/>
              </a:spcAft>
              <a:buSzPts val="1800"/>
              <a:buNone/>
            </a:pPr>
            <a:r>
              <a:rPr lang="de-DE"/>
              <a:t>3</a:t>
            </a:r>
            <a:endParaRPr/>
          </a:p>
        </p:txBody>
      </p:sp>
      <p:sp>
        <p:nvSpPr>
          <p:cNvPr id="444" name="Google Shape;444;p51"/>
          <p:cNvSpPr txBox="1"/>
          <p:nvPr>
            <p:ph idx="6" type="body"/>
          </p:nvPr>
        </p:nvSpPr>
        <p:spPr>
          <a:xfrm>
            <a:off x="1388853" y="2871012"/>
            <a:ext cx="10083148" cy="454456"/>
          </a:xfrm>
          <a:prstGeom prst="rect">
            <a:avLst/>
          </a:prstGeom>
          <a:noFill/>
          <a:ln>
            <a:noFill/>
          </a:ln>
        </p:spPr>
        <p:txBody>
          <a:bodyPr anchorCtr="0" anchor="ctr" bIns="0" lIns="0" spcFirstLastPara="1" rIns="0" wrap="square" tIns="0">
            <a:noAutofit/>
          </a:bodyPr>
          <a:lstStyle/>
          <a:p>
            <a:pPr indent="0" lvl="0" marL="12600" rtl="0" algn="l">
              <a:lnSpc>
                <a:spcPct val="100000"/>
              </a:lnSpc>
              <a:spcBef>
                <a:spcPts val="0"/>
              </a:spcBef>
              <a:spcAft>
                <a:spcPts val="0"/>
              </a:spcAft>
              <a:buSzPts val="1800"/>
              <a:buNone/>
            </a:pPr>
            <a:r>
              <a:rPr lang="de-DE"/>
              <a:t>Results</a:t>
            </a:r>
            <a:endParaRPr/>
          </a:p>
        </p:txBody>
      </p:sp>
      <p:sp>
        <p:nvSpPr>
          <p:cNvPr id="445" name="Google Shape;445;p51"/>
          <p:cNvSpPr txBox="1"/>
          <p:nvPr>
            <p:ph idx="7" type="body"/>
          </p:nvPr>
        </p:nvSpPr>
        <p:spPr>
          <a:xfrm>
            <a:off x="718801" y="3469518"/>
            <a:ext cx="452077" cy="454456"/>
          </a:xfrm>
          <a:prstGeom prst="rect">
            <a:avLst/>
          </a:prstGeom>
          <a:no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12600" rtl="0" algn="ctr">
              <a:lnSpc>
                <a:spcPct val="100000"/>
              </a:lnSpc>
              <a:spcBef>
                <a:spcPts val="0"/>
              </a:spcBef>
              <a:spcAft>
                <a:spcPts val="0"/>
              </a:spcAft>
              <a:buSzPts val="1800"/>
              <a:buNone/>
            </a:pPr>
            <a:r>
              <a:rPr lang="de-DE"/>
              <a:t>4</a:t>
            </a:r>
            <a:endParaRPr/>
          </a:p>
        </p:txBody>
      </p:sp>
      <p:sp>
        <p:nvSpPr>
          <p:cNvPr id="446" name="Google Shape;446;p51"/>
          <p:cNvSpPr txBox="1"/>
          <p:nvPr>
            <p:ph idx="8" type="body"/>
          </p:nvPr>
        </p:nvSpPr>
        <p:spPr>
          <a:xfrm>
            <a:off x="1388853" y="3469518"/>
            <a:ext cx="10083148" cy="454456"/>
          </a:xfrm>
          <a:prstGeom prst="rect">
            <a:avLst/>
          </a:prstGeom>
          <a:noFill/>
          <a:ln>
            <a:noFill/>
          </a:ln>
        </p:spPr>
        <p:txBody>
          <a:bodyPr anchorCtr="0" anchor="ctr" bIns="0" lIns="0" spcFirstLastPara="1" rIns="0" wrap="square" tIns="0">
            <a:noAutofit/>
          </a:bodyPr>
          <a:lstStyle/>
          <a:p>
            <a:pPr indent="0" lvl="0" marL="12600" rtl="0" algn="l">
              <a:lnSpc>
                <a:spcPct val="100000"/>
              </a:lnSpc>
              <a:spcBef>
                <a:spcPts val="0"/>
              </a:spcBef>
              <a:spcAft>
                <a:spcPts val="0"/>
              </a:spcAft>
              <a:buSzPts val="1800"/>
              <a:buNone/>
            </a:pPr>
            <a:r>
              <a:rPr lang="de-DE"/>
              <a:t>Conclusion</a:t>
            </a:r>
            <a:endParaRPr/>
          </a:p>
        </p:txBody>
      </p:sp>
      <p:sp>
        <p:nvSpPr>
          <p:cNvPr id="447" name="Google Shape;447;p51"/>
          <p:cNvSpPr txBox="1"/>
          <p:nvPr>
            <p:ph idx="10" type="dt"/>
          </p:nvPr>
        </p:nvSpPr>
        <p:spPr>
          <a:xfrm>
            <a:off x="1005443" y="6500393"/>
            <a:ext cx="806400" cy="217417"/>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de-DE"/>
              <a:t>|    31.08.2020</a:t>
            </a:r>
            <a:endParaRPr/>
          </a:p>
        </p:txBody>
      </p:sp>
      <p:sp>
        <p:nvSpPr>
          <p:cNvPr id="448" name="Google Shape;448;p51"/>
          <p:cNvSpPr txBox="1"/>
          <p:nvPr>
            <p:ph idx="11" type="ftr"/>
          </p:nvPr>
        </p:nvSpPr>
        <p:spPr>
          <a:xfrm>
            <a:off x="1785866" y="6500393"/>
            <a:ext cx="7296537" cy="217417"/>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de-DE"/>
              <a:t>|    Praktikum Programmieren in der biomedizinischen Informatik, SS 2020</a:t>
            </a:r>
            <a:endParaRPr/>
          </a:p>
        </p:txBody>
      </p:sp>
      <p:sp>
        <p:nvSpPr>
          <p:cNvPr id="449" name="Google Shape;449;p51"/>
          <p:cNvSpPr txBox="1"/>
          <p:nvPr>
            <p:ph idx="12" type="sldNum"/>
          </p:nvPr>
        </p:nvSpPr>
        <p:spPr>
          <a:xfrm>
            <a:off x="720001" y="6500393"/>
            <a:ext cx="319318" cy="217417"/>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de-DE"/>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69"/>
          <p:cNvSpPr txBox="1"/>
          <p:nvPr>
            <p:ph type="title"/>
          </p:nvPr>
        </p:nvSpPr>
        <p:spPr>
          <a:xfrm>
            <a:off x="719400" y="0"/>
            <a:ext cx="10753200" cy="1018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DE"/>
              <a:t>Conclusion</a:t>
            </a:r>
            <a:endParaRPr/>
          </a:p>
        </p:txBody>
      </p:sp>
      <p:sp>
        <p:nvSpPr>
          <p:cNvPr id="630" name="Google Shape;630;p69"/>
          <p:cNvSpPr txBox="1"/>
          <p:nvPr>
            <p:ph idx="1" type="body"/>
          </p:nvPr>
        </p:nvSpPr>
        <p:spPr>
          <a:xfrm>
            <a:off x="723902" y="1702425"/>
            <a:ext cx="10753200" cy="4644000"/>
          </a:xfrm>
          <a:prstGeom prst="rect">
            <a:avLst/>
          </a:prstGeom>
        </p:spPr>
        <p:txBody>
          <a:bodyPr anchorCtr="0" anchor="t" bIns="0" lIns="0" spcFirstLastPara="1" rIns="0" wrap="square" tIns="0">
            <a:noAutofit/>
          </a:bodyPr>
          <a:lstStyle/>
          <a:p>
            <a:pPr indent="-361950" lvl="0" marL="457200" rtl="0" algn="l">
              <a:lnSpc>
                <a:spcPct val="150000"/>
              </a:lnSpc>
              <a:spcBef>
                <a:spcPts val="1200"/>
              </a:spcBef>
              <a:spcAft>
                <a:spcPts val="0"/>
              </a:spcAft>
              <a:buClr>
                <a:srgbClr val="000000"/>
              </a:buClr>
              <a:buSzPts val="2100"/>
              <a:buFont typeface="Arial"/>
              <a:buAutoNum type="arabicPeriod"/>
            </a:pPr>
            <a:r>
              <a:rPr lang="de-DE" sz="2100"/>
              <a:t>DenseNet-121 with SGD is beginning to overfit after 75 epochs.</a:t>
            </a:r>
            <a:endParaRPr sz="2100"/>
          </a:p>
          <a:p>
            <a:pPr indent="-361950" lvl="0" marL="457200" rtl="0" algn="l">
              <a:lnSpc>
                <a:spcPct val="150000"/>
              </a:lnSpc>
              <a:spcBef>
                <a:spcPts val="0"/>
              </a:spcBef>
              <a:spcAft>
                <a:spcPts val="0"/>
              </a:spcAft>
              <a:buClr>
                <a:srgbClr val="000000"/>
              </a:buClr>
              <a:buSzPts val="2100"/>
              <a:buFont typeface="Arial"/>
              <a:buAutoNum type="arabicPeriod"/>
            </a:pPr>
            <a:r>
              <a:rPr lang="de-DE" sz="2100"/>
              <a:t>ResNet-50 with SGD is overfitting after around 150 epochs.</a:t>
            </a:r>
            <a:endParaRPr sz="2100"/>
          </a:p>
          <a:p>
            <a:pPr indent="-361950" lvl="0" marL="457200" rtl="0" algn="l">
              <a:lnSpc>
                <a:spcPct val="150000"/>
              </a:lnSpc>
              <a:spcBef>
                <a:spcPts val="0"/>
              </a:spcBef>
              <a:spcAft>
                <a:spcPts val="0"/>
              </a:spcAft>
              <a:buClr>
                <a:srgbClr val="000000"/>
              </a:buClr>
              <a:buSzPts val="2100"/>
              <a:buFont typeface="Arial"/>
              <a:buAutoNum type="arabicPeriod"/>
            </a:pPr>
            <a:r>
              <a:rPr lang="de-DE" sz="2100"/>
              <a:t>Adam is performing better than SGD.</a:t>
            </a:r>
            <a:endParaRPr sz="2100"/>
          </a:p>
          <a:p>
            <a:pPr indent="-361950" lvl="0" marL="457200" rtl="0" algn="l">
              <a:lnSpc>
                <a:spcPct val="150000"/>
              </a:lnSpc>
              <a:spcBef>
                <a:spcPts val="0"/>
              </a:spcBef>
              <a:spcAft>
                <a:spcPts val="0"/>
              </a:spcAft>
              <a:buClr>
                <a:srgbClr val="000000"/>
              </a:buClr>
              <a:buSzPts val="2100"/>
              <a:buFont typeface="Arial"/>
              <a:buAutoNum type="arabicPeriod"/>
            </a:pPr>
            <a:r>
              <a:rPr lang="de-DE" sz="2100"/>
              <a:t>ResNet-50 with Adam optimizer achieves the most stable results and overall the best performance.</a:t>
            </a:r>
            <a:endParaRPr sz="2100"/>
          </a:p>
          <a:p>
            <a:pPr indent="0" lvl="0" marL="0" rtl="0" algn="l">
              <a:lnSpc>
                <a:spcPct val="150000"/>
              </a:lnSpc>
              <a:spcBef>
                <a:spcPts val="1200"/>
              </a:spcBef>
              <a:spcAft>
                <a:spcPts val="0"/>
              </a:spcAft>
              <a:buNone/>
            </a:pPr>
            <a:r>
              <a:rPr lang="de-DE" sz="2100"/>
              <a:t>Implementing the project was quite straightforward using PyTorch and MONAI. Only if you have to mix plain PyTorch with MONAI functions, for example during preprocessing, you have to be cautious regarding the data types of parameters and shapes and arrangement of matrices - they often do not match.</a:t>
            </a:r>
            <a:endParaRPr sz="2100"/>
          </a:p>
          <a:p>
            <a:pPr indent="0" lvl="0" marL="457200" rtl="0" algn="l">
              <a:spcBef>
                <a:spcPts val="1200"/>
              </a:spcBef>
              <a:spcAft>
                <a:spcPts val="0"/>
              </a:spcAft>
              <a:buClr>
                <a:srgbClr val="000000"/>
              </a:buClr>
              <a:buSzPts val="1100"/>
              <a:buFont typeface="Arial"/>
              <a:buNone/>
            </a:pPr>
            <a:r>
              <a:t/>
            </a:r>
            <a:endParaRPr/>
          </a:p>
        </p:txBody>
      </p:sp>
      <p:sp>
        <p:nvSpPr>
          <p:cNvPr id="631" name="Google Shape;631;p69"/>
          <p:cNvSpPr txBox="1"/>
          <p:nvPr>
            <p:ph idx="3" type="subTitle"/>
          </p:nvPr>
        </p:nvSpPr>
        <p:spPr>
          <a:xfrm>
            <a:off x="719400" y="1181818"/>
            <a:ext cx="10753200" cy="366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32" name="Google Shape;632;p69"/>
          <p:cNvSpPr txBox="1"/>
          <p:nvPr>
            <p:ph idx="12" type="sldNum"/>
          </p:nvPr>
        </p:nvSpPr>
        <p:spPr>
          <a:xfrm>
            <a:off x="720001" y="6500393"/>
            <a:ext cx="319200" cy="2175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de-DE"/>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70"/>
          <p:cNvSpPr txBox="1"/>
          <p:nvPr>
            <p:ph idx="2" type="body"/>
          </p:nvPr>
        </p:nvSpPr>
        <p:spPr>
          <a:xfrm>
            <a:off x="719999" y="2911642"/>
            <a:ext cx="4528800" cy="1386205"/>
          </a:xfrm>
          <a:prstGeom prst="rect">
            <a:avLst/>
          </a:prstGeom>
          <a:noFill/>
          <a:ln>
            <a:noFill/>
          </a:ln>
        </p:spPr>
        <p:txBody>
          <a:bodyPr anchorCtr="0" anchor="t" bIns="0" lIns="0" spcFirstLastPara="1" rIns="0" wrap="square" tIns="0">
            <a:noAutofit/>
          </a:bodyPr>
          <a:lstStyle/>
          <a:p>
            <a:pPr indent="0" lvl="0" marL="12600" rtl="0" algn="l">
              <a:lnSpc>
                <a:spcPct val="100000"/>
              </a:lnSpc>
              <a:spcBef>
                <a:spcPts val="0"/>
              </a:spcBef>
              <a:spcAft>
                <a:spcPts val="0"/>
              </a:spcAft>
              <a:buSzPts val="2000"/>
              <a:buNone/>
            </a:pPr>
            <a:r>
              <a:rPr lang="de-DE"/>
              <a:t>Thank you for your attention!</a:t>
            </a:r>
            <a:endParaRPr/>
          </a:p>
          <a:p>
            <a:pPr indent="0" lvl="0" marL="12600" rtl="0" algn="l">
              <a:lnSpc>
                <a:spcPct val="100000"/>
              </a:lnSpc>
              <a:spcBef>
                <a:spcPts val="1200"/>
              </a:spcBef>
              <a:spcAft>
                <a:spcPts val="0"/>
              </a:spcAft>
              <a:buSzPts val="2000"/>
              <a:buNone/>
            </a:pPr>
            <a:r>
              <a:t/>
            </a:r>
            <a:endParaRPr/>
          </a:p>
        </p:txBody>
      </p:sp>
      <p:pic>
        <p:nvPicPr>
          <p:cNvPr id="638" name="Google Shape;638;p70"/>
          <p:cNvPicPr preferRelativeResize="0"/>
          <p:nvPr/>
        </p:nvPicPr>
        <p:blipFill rotWithShape="1">
          <a:blip r:embed="rId3">
            <a:alphaModFix/>
          </a:blip>
          <a:srcRect b="0" l="0" r="0" t="0"/>
          <a:stretch/>
        </p:blipFill>
        <p:spPr>
          <a:xfrm>
            <a:off x="5802425" y="834469"/>
            <a:ext cx="3819144" cy="68275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2"/>
          <p:cNvSpPr txBox="1"/>
          <p:nvPr>
            <p:ph type="title"/>
          </p:nvPr>
        </p:nvSpPr>
        <p:spPr>
          <a:xfrm>
            <a:off x="719400" y="0"/>
            <a:ext cx="10753200" cy="1017917"/>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2600"/>
              <a:buFont typeface="Arial"/>
              <a:buNone/>
            </a:pPr>
            <a:r>
              <a:rPr lang="de-DE"/>
              <a:t>The task</a:t>
            </a:r>
            <a:endParaRPr/>
          </a:p>
        </p:txBody>
      </p:sp>
      <p:sp>
        <p:nvSpPr>
          <p:cNvPr id="455" name="Google Shape;455;p52"/>
          <p:cNvSpPr txBox="1"/>
          <p:nvPr>
            <p:ph idx="1" type="body"/>
          </p:nvPr>
        </p:nvSpPr>
        <p:spPr>
          <a:xfrm>
            <a:off x="719999" y="1674000"/>
            <a:ext cx="10753200" cy="4644000"/>
          </a:xfrm>
          <a:prstGeom prst="rect">
            <a:avLst/>
          </a:prstGeom>
          <a:noFill/>
          <a:ln>
            <a:noFill/>
          </a:ln>
        </p:spPr>
        <p:txBody>
          <a:bodyPr anchorCtr="0" anchor="t" bIns="0" lIns="0" spcFirstLastPara="1" rIns="0" wrap="square" tIns="0">
            <a:noAutofit/>
          </a:bodyPr>
          <a:lstStyle/>
          <a:p>
            <a:pPr indent="0" lvl="0" marL="12599" rtl="0" algn="l">
              <a:lnSpc>
                <a:spcPct val="100000"/>
              </a:lnSpc>
              <a:spcBef>
                <a:spcPts val="0"/>
              </a:spcBef>
              <a:spcAft>
                <a:spcPts val="0"/>
              </a:spcAft>
              <a:buSzPts val="1800"/>
              <a:buNone/>
            </a:pPr>
            <a:r>
              <a:rPr lang="de-DE"/>
              <a:t>Pneumonia:</a:t>
            </a:r>
            <a:r>
              <a:rPr lang="de-DE"/>
              <a:t> </a:t>
            </a:r>
            <a:endParaRPr/>
          </a:p>
          <a:p>
            <a:pPr indent="-216000" lvl="1" marL="216000" rtl="0" algn="l">
              <a:lnSpc>
                <a:spcPct val="100000"/>
              </a:lnSpc>
              <a:spcBef>
                <a:spcPts val="1200"/>
              </a:spcBef>
              <a:spcAft>
                <a:spcPts val="0"/>
              </a:spcAft>
              <a:buSzPts val="1800"/>
              <a:buChar char="▪"/>
            </a:pPr>
            <a:r>
              <a:rPr lang="de-DE"/>
              <a:t>Inflammatory condition of the lung</a:t>
            </a:r>
            <a:r>
              <a:rPr lang="de-DE"/>
              <a:t>.  </a:t>
            </a:r>
            <a:endParaRPr/>
          </a:p>
          <a:p>
            <a:pPr indent="-216000" lvl="1" marL="216000" rtl="0" algn="l">
              <a:lnSpc>
                <a:spcPct val="100000"/>
              </a:lnSpc>
              <a:spcBef>
                <a:spcPts val="1200"/>
              </a:spcBef>
              <a:spcAft>
                <a:spcPts val="0"/>
              </a:spcAft>
              <a:buSzPts val="1800"/>
              <a:buChar char="▪"/>
            </a:pPr>
            <a:r>
              <a:rPr lang="de-DE"/>
              <a:t>Caused by infection with bacteria or viruses.</a:t>
            </a:r>
            <a:endParaRPr/>
          </a:p>
          <a:p>
            <a:pPr indent="-216000" lvl="1" marL="216000" rtl="0" algn="l">
              <a:spcBef>
                <a:spcPts val="1200"/>
              </a:spcBef>
              <a:spcAft>
                <a:spcPts val="0"/>
              </a:spcAft>
              <a:buSzPts val="1800"/>
              <a:buChar char="▪"/>
            </a:pPr>
            <a:r>
              <a:rPr lang="de-DE"/>
              <a:t>Affecting primarily small air sacs (alveoli).</a:t>
            </a:r>
            <a:endParaRPr/>
          </a:p>
          <a:p>
            <a:pPr indent="-216000" lvl="1" marL="216000" rtl="0" algn="l">
              <a:lnSpc>
                <a:spcPct val="100000"/>
              </a:lnSpc>
              <a:spcBef>
                <a:spcPts val="1200"/>
              </a:spcBef>
              <a:spcAft>
                <a:spcPts val="0"/>
              </a:spcAft>
              <a:buSzPts val="1800"/>
              <a:buChar char="▪"/>
            </a:pPr>
            <a:r>
              <a:rPr lang="de-DE"/>
              <a:t>Pneumonia affects</a:t>
            </a:r>
            <a:endParaRPr/>
          </a:p>
          <a:p>
            <a:pPr indent="-215999" lvl="2" marL="431999" rtl="0" algn="l">
              <a:lnSpc>
                <a:spcPct val="100000"/>
              </a:lnSpc>
              <a:spcBef>
                <a:spcPts val="600"/>
              </a:spcBef>
              <a:spcAft>
                <a:spcPts val="0"/>
              </a:spcAft>
              <a:buSzPts val="1600"/>
              <a:buChar char="−"/>
            </a:pPr>
            <a:r>
              <a:rPr lang="de-DE" sz="1800"/>
              <a:t>450 million people (7%)</a:t>
            </a:r>
            <a:endParaRPr sz="1800"/>
          </a:p>
          <a:p>
            <a:pPr indent="-215999" lvl="2" marL="431999" rtl="0" algn="l">
              <a:lnSpc>
                <a:spcPct val="100000"/>
              </a:lnSpc>
              <a:spcBef>
                <a:spcPts val="600"/>
              </a:spcBef>
              <a:spcAft>
                <a:spcPts val="0"/>
              </a:spcAft>
              <a:buSzPts val="1600"/>
              <a:buChar char="−"/>
            </a:pPr>
            <a:r>
              <a:rPr lang="de-DE" sz="1800"/>
              <a:t>Result in ~ 4 million deaths per year</a:t>
            </a:r>
            <a:r>
              <a:rPr lang="de-DE"/>
              <a:t>. </a:t>
            </a:r>
            <a:endParaRPr/>
          </a:p>
          <a:p>
            <a:pPr indent="0" lvl="4" marL="0" rtl="0" algn="l">
              <a:lnSpc>
                <a:spcPct val="100000"/>
              </a:lnSpc>
              <a:spcBef>
                <a:spcPts val="2400"/>
              </a:spcBef>
              <a:spcAft>
                <a:spcPts val="0"/>
              </a:spcAft>
              <a:buSzPts val="1800"/>
              <a:buNone/>
            </a:pPr>
            <a:r>
              <a:t/>
            </a:r>
            <a:endParaRPr/>
          </a:p>
        </p:txBody>
      </p:sp>
      <p:sp>
        <p:nvSpPr>
          <p:cNvPr id="456" name="Google Shape;456;p52"/>
          <p:cNvSpPr txBox="1"/>
          <p:nvPr>
            <p:ph idx="2" type="subTitle"/>
          </p:nvPr>
        </p:nvSpPr>
        <p:spPr>
          <a:xfrm>
            <a:off x="719400" y="1181818"/>
            <a:ext cx="10753200" cy="3666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000"/>
              <a:buNone/>
            </a:pPr>
            <a:r>
              <a:rPr lang="de-DE"/>
              <a:t>Pneumonia Classification with X-Rays</a:t>
            </a:r>
            <a:endParaRPr/>
          </a:p>
        </p:txBody>
      </p:sp>
      <p:sp>
        <p:nvSpPr>
          <p:cNvPr id="457" name="Google Shape;457;p52"/>
          <p:cNvSpPr txBox="1"/>
          <p:nvPr>
            <p:ph idx="10" type="dt"/>
          </p:nvPr>
        </p:nvSpPr>
        <p:spPr>
          <a:xfrm>
            <a:off x="1005443" y="6500393"/>
            <a:ext cx="806400" cy="217417"/>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Font typeface="Arial"/>
              <a:buNone/>
            </a:pPr>
            <a:r>
              <a:rPr lang="de-DE"/>
              <a:t>|    31.08.2020</a:t>
            </a:r>
            <a:endParaRPr/>
          </a:p>
        </p:txBody>
      </p:sp>
      <p:sp>
        <p:nvSpPr>
          <p:cNvPr id="458" name="Google Shape;458;p52"/>
          <p:cNvSpPr txBox="1"/>
          <p:nvPr>
            <p:ph idx="11" type="ftr"/>
          </p:nvPr>
        </p:nvSpPr>
        <p:spPr>
          <a:xfrm>
            <a:off x="1785866" y="6500393"/>
            <a:ext cx="7296537" cy="217417"/>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de-DE"/>
              <a:t>|    Praktikum Programmieren in der biomedizinischen Informatik, SS 2020</a:t>
            </a:r>
            <a:endParaRPr/>
          </a:p>
        </p:txBody>
      </p:sp>
      <p:sp>
        <p:nvSpPr>
          <p:cNvPr id="459" name="Google Shape;459;p52"/>
          <p:cNvSpPr txBox="1"/>
          <p:nvPr>
            <p:ph idx="12" type="sldNum"/>
          </p:nvPr>
        </p:nvSpPr>
        <p:spPr>
          <a:xfrm>
            <a:off x="720001" y="6500393"/>
            <a:ext cx="319318" cy="217417"/>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de-DE"/>
              <a:t>‹#›</a:t>
            </a:fld>
            <a:endParaRPr/>
          </a:p>
        </p:txBody>
      </p:sp>
      <p:pic>
        <p:nvPicPr>
          <p:cNvPr id="460" name="Google Shape;460;p52"/>
          <p:cNvPicPr preferRelativeResize="0"/>
          <p:nvPr/>
        </p:nvPicPr>
        <p:blipFill>
          <a:blip r:embed="rId3">
            <a:alphaModFix/>
          </a:blip>
          <a:stretch>
            <a:fillRect/>
          </a:stretch>
        </p:blipFill>
        <p:spPr>
          <a:xfrm>
            <a:off x="7306867" y="1181823"/>
            <a:ext cx="3333750" cy="2555652"/>
          </a:xfrm>
          <a:prstGeom prst="rect">
            <a:avLst/>
          </a:prstGeom>
          <a:noFill/>
          <a:ln>
            <a:noFill/>
          </a:ln>
        </p:spPr>
      </p:pic>
      <p:pic>
        <p:nvPicPr>
          <p:cNvPr id="461" name="Google Shape;461;p52"/>
          <p:cNvPicPr preferRelativeResize="0"/>
          <p:nvPr/>
        </p:nvPicPr>
        <p:blipFill>
          <a:blip r:embed="rId4">
            <a:alphaModFix/>
          </a:blip>
          <a:stretch>
            <a:fillRect/>
          </a:stretch>
        </p:blipFill>
        <p:spPr>
          <a:xfrm>
            <a:off x="7306872" y="3901382"/>
            <a:ext cx="3333750" cy="2758239"/>
          </a:xfrm>
          <a:prstGeom prst="rect">
            <a:avLst/>
          </a:prstGeom>
          <a:noFill/>
          <a:ln>
            <a:noFill/>
          </a:ln>
        </p:spPr>
      </p:pic>
      <p:sp>
        <p:nvSpPr>
          <p:cNvPr id="462" name="Google Shape;462;p52"/>
          <p:cNvSpPr txBox="1"/>
          <p:nvPr/>
        </p:nvSpPr>
        <p:spPr>
          <a:xfrm>
            <a:off x="859500" y="5407625"/>
            <a:ext cx="6447300" cy="76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DE"/>
              <a:t>Fig.1: </a:t>
            </a:r>
            <a:r>
              <a:rPr lang="de-DE" u="sng">
                <a:solidFill>
                  <a:schemeClr val="hlink"/>
                </a:solidFill>
                <a:hlinkClick r:id="rId5"/>
              </a:rPr>
              <a:t>https://www.flickr.com/photos/pulmonary_pathology/7471755378</a:t>
            </a:r>
            <a:endParaRPr/>
          </a:p>
          <a:p>
            <a:pPr indent="0" lvl="0" marL="0" rtl="0" algn="l">
              <a:spcBef>
                <a:spcPts val="0"/>
              </a:spcBef>
              <a:spcAft>
                <a:spcPts val="0"/>
              </a:spcAft>
              <a:buNone/>
            </a:pPr>
            <a:r>
              <a:rPr lang="de-DE"/>
              <a:t>Fig.2: https://commons.wikimedia.org/wiki/File:Lobar_pneumonia_illustrated.jpg</a:t>
            </a:r>
            <a:endParaRPr/>
          </a:p>
        </p:txBody>
      </p:sp>
      <p:sp>
        <p:nvSpPr>
          <p:cNvPr id="463" name="Google Shape;463;p52"/>
          <p:cNvSpPr txBox="1"/>
          <p:nvPr/>
        </p:nvSpPr>
        <p:spPr>
          <a:xfrm>
            <a:off x="6517775" y="2041275"/>
            <a:ext cx="626700" cy="53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DE"/>
              <a:t>Fig.1</a:t>
            </a:r>
            <a:endParaRPr/>
          </a:p>
        </p:txBody>
      </p:sp>
      <p:sp>
        <p:nvSpPr>
          <p:cNvPr id="464" name="Google Shape;464;p52"/>
          <p:cNvSpPr txBox="1"/>
          <p:nvPr/>
        </p:nvSpPr>
        <p:spPr>
          <a:xfrm>
            <a:off x="6517775" y="4136275"/>
            <a:ext cx="6984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DE"/>
              <a:t>Fig.2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3"/>
          <p:cNvSpPr txBox="1"/>
          <p:nvPr>
            <p:ph type="title"/>
          </p:nvPr>
        </p:nvSpPr>
        <p:spPr>
          <a:xfrm>
            <a:off x="719400" y="0"/>
            <a:ext cx="10753200" cy="10188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2600"/>
              <a:buFont typeface="Arial"/>
              <a:buNone/>
            </a:pPr>
            <a:r>
              <a:rPr lang="de-DE"/>
              <a:t>Implementation</a:t>
            </a:r>
            <a:endParaRPr/>
          </a:p>
        </p:txBody>
      </p:sp>
      <p:sp>
        <p:nvSpPr>
          <p:cNvPr id="470" name="Google Shape;470;p53"/>
          <p:cNvSpPr txBox="1"/>
          <p:nvPr>
            <p:ph idx="3" type="subTitle"/>
          </p:nvPr>
        </p:nvSpPr>
        <p:spPr>
          <a:xfrm>
            <a:off x="719400" y="1181818"/>
            <a:ext cx="10753200" cy="3666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000"/>
              <a:buNone/>
            </a:pPr>
            <a:r>
              <a:t/>
            </a:r>
            <a:endParaRPr/>
          </a:p>
        </p:txBody>
      </p:sp>
      <p:sp>
        <p:nvSpPr>
          <p:cNvPr id="471" name="Google Shape;471;p53"/>
          <p:cNvSpPr txBox="1"/>
          <p:nvPr>
            <p:ph idx="1" type="body"/>
          </p:nvPr>
        </p:nvSpPr>
        <p:spPr>
          <a:xfrm>
            <a:off x="720000" y="1674000"/>
            <a:ext cx="10753200" cy="4644000"/>
          </a:xfrm>
          <a:prstGeom prst="rect">
            <a:avLst/>
          </a:prstGeom>
          <a:noFill/>
          <a:ln>
            <a:noFill/>
          </a:ln>
        </p:spPr>
        <p:txBody>
          <a:bodyPr anchorCtr="0" anchor="t" bIns="0" lIns="0" spcFirstLastPara="1" rIns="0" wrap="square" tIns="0">
            <a:noAutofit/>
          </a:bodyPr>
          <a:lstStyle/>
          <a:p>
            <a:pPr indent="-216000" lvl="1" marL="216000" rtl="0" algn="l">
              <a:spcBef>
                <a:spcPts val="0"/>
              </a:spcBef>
              <a:spcAft>
                <a:spcPts val="0"/>
              </a:spcAft>
              <a:buSzPts val="1800"/>
              <a:buChar char="▪"/>
            </a:pPr>
            <a:r>
              <a:rPr lang="de-DE" sz="2000">
                <a:solidFill>
                  <a:schemeClr val="dk2"/>
                </a:solidFill>
              </a:rPr>
              <a:t>Framework</a:t>
            </a:r>
            <a:r>
              <a:rPr lang="de-DE" sz="2000">
                <a:solidFill>
                  <a:schemeClr val="dk2"/>
                </a:solidFill>
              </a:rPr>
              <a:t>: </a:t>
            </a:r>
            <a:endParaRPr sz="2000">
              <a:solidFill>
                <a:schemeClr val="dk2"/>
              </a:solidFill>
            </a:endParaRPr>
          </a:p>
          <a:p>
            <a:pPr indent="-342900" lvl="0" marL="457200" rtl="0" algn="l">
              <a:spcBef>
                <a:spcPts val="0"/>
              </a:spcBef>
              <a:spcAft>
                <a:spcPts val="0"/>
              </a:spcAft>
              <a:buClr>
                <a:srgbClr val="000000"/>
              </a:buClr>
              <a:buSzPts val="1800"/>
              <a:buFont typeface="Arial"/>
              <a:buChar char="-"/>
            </a:pPr>
            <a:r>
              <a:rPr lang="de-DE"/>
              <a:t>PyTorch</a:t>
            </a:r>
            <a:endParaRPr/>
          </a:p>
          <a:p>
            <a:pPr indent="0" lvl="0" marL="457200" rtl="0" algn="l">
              <a:spcBef>
                <a:spcPts val="0"/>
              </a:spcBef>
              <a:spcAft>
                <a:spcPts val="0"/>
              </a:spcAft>
              <a:buNone/>
            </a:pPr>
            <a:r>
              <a:t/>
            </a:r>
            <a:endParaRPr/>
          </a:p>
          <a:p>
            <a:pPr indent="-228700" lvl="1" marL="216000" rtl="0" algn="l">
              <a:spcBef>
                <a:spcPts val="0"/>
              </a:spcBef>
              <a:spcAft>
                <a:spcPts val="0"/>
              </a:spcAft>
              <a:buClr>
                <a:schemeClr val="dk2"/>
              </a:buClr>
              <a:buSzPts val="2000"/>
              <a:buChar char="▪"/>
            </a:pPr>
            <a:r>
              <a:rPr lang="de-DE" sz="2000">
                <a:solidFill>
                  <a:schemeClr val="dk2"/>
                </a:solidFill>
              </a:rPr>
              <a:t>API:</a:t>
            </a:r>
            <a:endParaRPr sz="2000">
              <a:solidFill>
                <a:schemeClr val="dk2"/>
              </a:solidFill>
            </a:endParaRPr>
          </a:p>
          <a:p>
            <a:pPr indent="-342900" lvl="0" marL="457200" rtl="0" algn="l">
              <a:spcBef>
                <a:spcPts val="0"/>
              </a:spcBef>
              <a:spcAft>
                <a:spcPts val="0"/>
              </a:spcAft>
              <a:buClr>
                <a:srgbClr val="000000"/>
              </a:buClr>
              <a:buSzPts val="1800"/>
              <a:buFont typeface="Arial"/>
              <a:buChar char="-"/>
            </a:pPr>
            <a:r>
              <a:rPr lang="de-DE"/>
              <a:t>MONAI (</a:t>
            </a:r>
            <a:r>
              <a:rPr lang="de-DE" u="sng">
                <a:solidFill>
                  <a:schemeClr val="hlink"/>
                </a:solidFill>
                <a:hlinkClick r:id="rId3"/>
              </a:rPr>
              <a:t>https://www.monai.io</a:t>
            </a:r>
            <a:r>
              <a:rPr lang="de-DE"/>
              <a:t>)</a:t>
            </a:r>
            <a:endParaRPr/>
          </a:p>
        </p:txBody>
      </p:sp>
      <p:sp>
        <p:nvSpPr>
          <p:cNvPr id="472" name="Google Shape;472;p53"/>
          <p:cNvSpPr txBox="1"/>
          <p:nvPr>
            <p:ph idx="10" type="dt"/>
          </p:nvPr>
        </p:nvSpPr>
        <p:spPr>
          <a:xfrm>
            <a:off x="1005443" y="6500393"/>
            <a:ext cx="806400" cy="217417"/>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Font typeface="Arial"/>
              <a:buNone/>
            </a:pPr>
            <a:r>
              <a:rPr lang="de-DE"/>
              <a:t>|    31.08.2020</a:t>
            </a:r>
            <a:endParaRPr/>
          </a:p>
        </p:txBody>
      </p:sp>
      <p:sp>
        <p:nvSpPr>
          <p:cNvPr id="473" name="Google Shape;473;p53"/>
          <p:cNvSpPr txBox="1"/>
          <p:nvPr>
            <p:ph idx="11" type="ftr"/>
          </p:nvPr>
        </p:nvSpPr>
        <p:spPr>
          <a:xfrm>
            <a:off x="1785866" y="6500393"/>
            <a:ext cx="7296537" cy="217417"/>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Font typeface="Arial"/>
              <a:buNone/>
            </a:pPr>
            <a:r>
              <a:rPr lang="de-DE"/>
              <a:t>|    Praktikum Programmieren in der biomedizinischen Informatik, SS 2020</a:t>
            </a:r>
            <a:endParaRPr/>
          </a:p>
        </p:txBody>
      </p:sp>
      <p:sp>
        <p:nvSpPr>
          <p:cNvPr id="474" name="Google Shape;474;p53"/>
          <p:cNvSpPr txBox="1"/>
          <p:nvPr>
            <p:ph idx="12" type="sldNum"/>
          </p:nvPr>
        </p:nvSpPr>
        <p:spPr>
          <a:xfrm>
            <a:off x="720001" y="6500393"/>
            <a:ext cx="319318" cy="217417"/>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de-DE"/>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4"/>
          <p:cNvSpPr txBox="1"/>
          <p:nvPr>
            <p:ph type="title"/>
          </p:nvPr>
        </p:nvSpPr>
        <p:spPr>
          <a:xfrm>
            <a:off x="719400" y="0"/>
            <a:ext cx="10753200" cy="1018800"/>
          </a:xfrm>
          <a:prstGeom prst="rect">
            <a:avLst/>
          </a:prstGeom>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Arial"/>
              <a:buNone/>
            </a:pPr>
            <a:r>
              <a:rPr lang="de-DE"/>
              <a:t>Implementation</a:t>
            </a:r>
            <a:endParaRPr/>
          </a:p>
        </p:txBody>
      </p:sp>
      <p:sp>
        <p:nvSpPr>
          <p:cNvPr id="481" name="Google Shape;481;p54"/>
          <p:cNvSpPr txBox="1"/>
          <p:nvPr>
            <p:ph idx="1" type="body"/>
          </p:nvPr>
        </p:nvSpPr>
        <p:spPr>
          <a:xfrm>
            <a:off x="2931998" y="1711450"/>
            <a:ext cx="5196000" cy="4644000"/>
          </a:xfrm>
          <a:prstGeom prst="rect">
            <a:avLst/>
          </a:prstGeom>
        </p:spPr>
        <p:txBody>
          <a:bodyPr anchorCtr="0" anchor="t" bIns="0" lIns="0" spcFirstLastPara="1" rIns="0" wrap="square" tIns="0">
            <a:noAutofit/>
          </a:bodyPr>
          <a:lstStyle/>
          <a:p>
            <a:pPr indent="-431800" lvl="0" marL="457200" rtl="0" algn="l">
              <a:lnSpc>
                <a:spcPct val="150000"/>
              </a:lnSpc>
              <a:spcBef>
                <a:spcPts val="1200"/>
              </a:spcBef>
              <a:spcAft>
                <a:spcPts val="0"/>
              </a:spcAft>
              <a:buClr>
                <a:srgbClr val="000000"/>
              </a:buClr>
              <a:buSzPts val="3200"/>
              <a:buFont typeface="Arial"/>
              <a:buAutoNum type="arabicPeriod"/>
            </a:pPr>
            <a:r>
              <a:rPr lang="de-DE" sz="3200"/>
              <a:t>Dataset analysis</a:t>
            </a:r>
            <a:endParaRPr sz="3200"/>
          </a:p>
          <a:p>
            <a:pPr indent="-431800" lvl="0" marL="457200" rtl="0" algn="l">
              <a:lnSpc>
                <a:spcPct val="150000"/>
              </a:lnSpc>
              <a:spcBef>
                <a:spcPts val="0"/>
              </a:spcBef>
              <a:spcAft>
                <a:spcPts val="0"/>
              </a:spcAft>
              <a:buClr>
                <a:srgbClr val="000000"/>
              </a:buClr>
              <a:buSzPts val="3200"/>
              <a:buFont typeface="Arial"/>
              <a:buAutoNum type="arabicPeriod"/>
            </a:pPr>
            <a:r>
              <a:rPr lang="de-DE" sz="3200"/>
              <a:t>Preprocessing</a:t>
            </a:r>
            <a:endParaRPr sz="3200"/>
          </a:p>
          <a:p>
            <a:pPr indent="-431800" lvl="0" marL="457200" rtl="0" algn="l">
              <a:lnSpc>
                <a:spcPct val="150000"/>
              </a:lnSpc>
              <a:spcBef>
                <a:spcPts val="0"/>
              </a:spcBef>
              <a:spcAft>
                <a:spcPts val="0"/>
              </a:spcAft>
              <a:buClr>
                <a:srgbClr val="000000"/>
              </a:buClr>
              <a:buSzPts val="3200"/>
              <a:buFont typeface="Arial"/>
              <a:buAutoNum type="arabicPeriod"/>
            </a:pPr>
            <a:r>
              <a:rPr lang="de-DE" sz="3200"/>
              <a:t>Model b</a:t>
            </a:r>
            <a:r>
              <a:rPr lang="de-DE" sz="3200"/>
              <a:t>uilding</a:t>
            </a:r>
            <a:endParaRPr sz="3200"/>
          </a:p>
          <a:p>
            <a:pPr indent="-431800" lvl="0" marL="457200" rtl="0" algn="l">
              <a:lnSpc>
                <a:spcPct val="150000"/>
              </a:lnSpc>
              <a:spcBef>
                <a:spcPts val="0"/>
              </a:spcBef>
              <a:spcAft>
                <a:spcPts val="0"/>
              </a:spcAft>
              <a:buClr>
                <a:srgbClr val="000000"/>
              </a:buClr>
              <a:buSzPts val="3200"/>
              <a:buFont typeface="Arial"/>
              <a:buAutoNum type="arabicPeriod"/>
            </a:pPr>
            <a:r>
              <a:rPr lang="de-DE" sz="3200"/>
              <a:t>Training and evaluation</a:t>
            </a:r>
            <a:endParaRPr sz="3200"/>
          </a:p>
          <a:p>
            <a:pPr indent="0" lvl="0" marL="457200" rtl="0" algn="l">
              <a:spcBef>
                <a:spcPts val="1200"/>
              </a:spcBef>
              <a:spcAft>
                <a:spcPts val="0"/>
              </a:spcAft>
              <a:buNone/>
            </a:pPr>
            <a:r>
              <a:t/>
            </a:r>
            <a:endParaRPr/>
          </a:p>
        </p:txBody>
      </p:sp>
      <p:sp>
        <p:nvSpPr>
          <p:cNvPr id="482" name="Google Shape;482;p54"/>
          <p:cNvSpPr txBox="1"/>
          <p:nvPr>
            <p:ph idx="3" type="subTitle"/>
          </p:nvPr>
        </p:nvSpPr>
        <p:spPr>
          <a:xfrm>
            <a:off x="719400" y="1181818"/>
            <a:ext cx="10753200" cy="366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83" name="Google Shape;483;p54"/>
          <p:cNvSpPr txBox="1"/>
          <p:nvPr>
            <p:ph idx="12" type="sldNum"/>
          </p:nvPr>
        </p:nvSpPr>
        <p:spPr>
          <a:xfrm>
            <a:off x="720001" y="6500393"/>
            <a:ext cx="319200" cy="2175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5"/>
          <p:cNvSpPr txBox="1"/>
          <p:nvPr>
            <p:ph type="title"/>
          </p:nvPr>
        </p:nvSpPr>
        <p:spPr>
          <a:xfrm>
            <a:off x="719400" y="0"/>
            <a:ext cx="10753200" cy="10188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2600"/>
              <a:buFont typeface="Arial"/>
              <a:buNone/>
            </a:pPr>
            <a:r>
              <a:rPr lang="de-DE"/>
              <a:t>Implementation</a:t>
            </a:r>
            <a:endParaRPr/>
          </a:p>
        </p:txBody>
      </p:sp>
      <p:sp>
        <p:nvSpPr>
          <p:cNvPr id="489" name="Google Shape;489;p55"/>
          <p:cNvSpPr txBox="1"/>
          <p:nvPr>
            <p:ph idx="3" type="subTitle"/>
          </p:nvPr>
        </p:nvSpPr>
        <p:spPr>
          <a:xfrm>
            <a:off x="719400" y="1181818"/>
            <a:ext cx="10753200" cy="366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2000"/>
              <a:buFont typeface="Arial"/>
              <a:buNone/>
            </a:pPr>
            <a:r>
              <a:rPr lang="de-DE"/>
              <a:t>Dataset analysis</a:t>
            </a:r>
            <a:endParaRPr/>
          </a:p>
        </p:txBody>
      </p:sp>
      <p:sp>
        <p:nvSpPr>
          <p:cNvPr id="490" name="Google Shape;490;p55"/>
          <p:cNvSpPr txBox="1"/>
          <p:nvPr>
            <p:ph idx="1" type="body"/>
          </p:nvPr>
        </p:nvSpPr>
        <p:spPr>
          <a:xfrm>
            <a:off x="720000" y="1674000"/>
            <a:ext cx="10753200" cy="4644000"/>
          </a:xfrm>
          <a:prstGeom prst="rect">
            <a:avLst/>
          </a:prstGeom>
          <a:noFill/>
          <a:ln>
            <a:noFill/>
          </a:ln>
        </p:spPr>
        <p:txBody>
          <a:bodyPr anchorCtr="0" anchor="t" bIns="0" lIns="0" spcFirstLastPara="1" rIns="0" wrap="square" tIns="0">
            <a:noAutofit/>
          </a:bodyPr>
          <a:lstStyle/>
          <a:p>
            <a:pPr indent="-216000" lvl="1" marL="216000" rtl="0" algn="l">
              <a:lnSpc>
                <a:spcPct val="100000"/>
              </a:lnSpc>
              <a:spcBef>
                <a:spcPts val="0"/>
              </a:spcBef>
              <a:spcAft>
                <a:spcPts val="0"/>
              </a:spcAft>
              <a:buSzPts val="1800"/>
              <a:buChar char="▪"/>
            </a:pPr>
            <a:r>
              <a:rPr lang="de-DE" sz="2000">
                <a:solidFill>
                  <a:schemeClr val="dk2"/>
                </a:solidFill>
              </a:rPr>
              <a:t>Dataset: </a:t>
            </a:r>
            <a:endParaRPr sz="2000">
              <a:solidFill>
                <a:schemeClr val="dk2"/>
              </a:solidFill>
            </a:endParaRPr>
          </a:p>
          <a:p>
            <a:pPr indent="0" lvl="0" marL="216000" rtl="0" algn="l">
              <a:lnSpc>
                <a:spcPct val="100000"/>
              </a:lnSpc>
              <a:spcBef>
                <a:spcPts val="0"/>
              </a:spcBef>
              <a:spcAft>
                <a:spcPts val="0"/>
              </a:spcAft>
              <a:buNone/>
            </a:pPr>
            <a:r>
              <a:t/>
            </a:r>
            <a:endParaRPr sz="2000">
              <a:solidFill>
                <a:schemeClr val="dk2"/>
              </a:solidFill>
            </a:endParaRPr>
          </a:p>
          <a:p>
            <a:pPr indent="-342900" lvl="0" marL="457200" rtl="0" algn="l">
              <a:lnSpc>
                <a:spcPct val="100000"/>
              </a:lnSpc>
              <a:spcBef>
                <a:spcPts val="0"/>
              </a:spcBef>
              <a:spcAft>
                <a:spcPts val="0"/>
              </a:spcAft>
              <a:buClr>
                <a:srgbClr val="000000"/>
              </a:buClr>
              <a:buSzPts val="1800"/>
              <a:buFont typeface="Arial"/>
              <a:buChar char="-"/>
            </a:pPr>
            <a:r>
              <a:rPr lang="de-DE"/>
              <a:t>2686 2D images Thorax X-Ray Scans (1024 x 1024 px)</a:t>
            </a:r>
            <a:endParaRPr/>
          </a:p>
          <a:p>
            <a:pPr indent="-342900" lvl="0" marL="457200" rtl="0" algn="l">
              <a:lnSpc>
                <a:spcPct val="100000"/>
              </a:lnSpc>
              <a:spcBef>
                <a:spcPts val="0"/>
              </a:spcBef>
              <a:spcAft>
                <a:spcPts val="0"/>
              </a:spcAft>
              <a:buClr>
                <a:srgbClr val="000000"/>
              </a:buClr>
              <a:buSzPts val="1800"/>
              <a:buFont typeface="Arial"/>
              <a:buChar char="-"/>
            </a:pPr>
            <a:r>
              <a:rPr lang="de-DE"/>
              <a:t>Classes:</a:t>
            </a:r>
            <a:endParaRPr/>
          </a:p>
          <a:p>
            <a:pPr indent="-342900" lvl="1" marL="914400" rtl="0" algn="l">
              <a:spcBef>
                <a:spcPts val="0"/>
              </a:spcBef>
              <a:spcAft>
                <a:spcPts val="0"/>
              </a:spcAft>
              <a:buClr>
                <a:srgbClr val="000000"/>
              </a:buClr>
              <a:buSzPts val="1800"/>
              <a:buFont typeface="Arial"/>
              <a:buChar char="-"/>
            </a:pPr>
            <a:r>
              <a:rPr lang="de-DE"/>
              <a:t>Normal (1341 x-rays)</a:t>
            </a:r>
            <a:endParaRPr/>
          </a:p>
          <a:p>
            <a:pPr indent="-342900" lvl="1" marL="914400" rtl="0" algn="l">
              <a:spcBef>
                <a:spcPts val="0"/>
              </a:spcBef>
              <a:spcAft>
                <a:spcPts val="0"/>
              </a:spcAft>
              <a:buClr>
                <a:srgbClr val="000000"/>
              </a:buClr>
              <a:buSzPts val="1800"/>
              <a:buFont typeface="Arial"/>
              <a:buChar char="-"/>
            </a:pPr>
            <a:r>
              <a:rPr lang="de-DE"/>
              <a:t>Viral Pneumonia (1345 x-rays)</a:t>
            </a:r>
            <a:endParaRPr/>
          </a:p>
          <a:p>
            <a:pPr indent="-342900" lvl="0" marL="457200" rtl="0" algn="l">
              <a:spcBef>
                <a:spcPts val="0"/>
              </a:spcBef>
              <a:spcAft>
                <a:spcPts val="0"/>
              </a:spcAft>
              <a:buClr>
                <a:srgbClr val="000000"/>
              </a:buClr>
              <a:buSzPts val="1800"/>
              <a:buFont typeface="Arial"/>
              <a:buChar char="-"/>
            </a:pPr>
            <a:r>
              <a:rPr lang="de-DE"/>
              <a:t>Dataset consists of both single channel (grayscale) and triple channel (RGB) images!</a:t>
            </a:r>
            <a:endParaRPr/>
          </a:p>
        </p:txBody>
      </p:sp>
      <p:sp>
        <p:nvSpPr>
          <p:cNvPr id="491" name="Google Shape;491;p55"/>
          <p:cNvSpPr txBox="1"/>
          <p:nvPr>
            <p:ph idx="10" type="dt"/>
          </p:nvPr>
        </p:nvSpPr>
        <p:spPr>
          <a:xfrm>
            <a:off x="1005443" y="6500393"/>
            <a:ext cx="806400" cy="2175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Font typeface="Arial"/>
              <a:buNone/>
            </a:pPr>
            <a:r>
              <a:rPr lang="de-DE"/>
              <a:t>|    31.08.2020</a:t>
            </a:r>
            <a:endParaRPr/>
          </a:p>
        </p:txBody>
      </p:sp>
      <p:sp>
        <p:nvSpPr>
          <p:cNvPr id="492" name="Google Shape;492;p55"/>
          <p:cNvSpPr txBox="1"/>
          <p:nvPr>
            <p:ph idx="11" type="ftr"/>
          </p:nvPr>
        </p:nvSpPr>
        <p:spPr>
          <a:xfrm>
            <a:off x="1785866" y="6500393"/>
            <a:ext cx="7296600" cy="2175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de-DE"/>
              <a:t>|   </a:t>
            </a:r>
            <a:r>
              <a:rPr lang="de-DE"/>
              <a:t> Praktikum Programmieren in der biomedizinischen Informatik, SS 2020</a:t>
            </a:r>
            <a:endParaRPr/>
          </a:p>
        </p:txBody>
      </p:sp>
      <p:sp>
        <p:nvSpPr>
          <p:cNvPr id="493" name="Google Shape;493;p55"/>
          <p:cNvSpPr txBox="1"/>
          <p:nvPr>
            <p:ph idx="12" type="sldNum"/>
          </p:nvPr>
        </p:nvSpPr>
        <p:spPr>
          <a:xfrm>
            <a:off x="720001" y="6500393"/>
            <a:ext cx="319200" cy="2175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de-DE"/>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56"/>
          <p:cNvSpPr txBox="1"/>
          <p:nvPr>
            <p:ph type="title"/>
          </p:nvPr>
        </p:nvSpPr>
        <p:spPr>
          <a:xfrm>
            <a:off x="719400" y="0"/>
            <a:ext cx="10753200" cy="10188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2600"/>
              <a:buFont typeface="Arial"/>
              <a:buNone/>
            </a:pPr>
            <a:r>
              <a:rPr lang="de-DE"/>
              <a:t>Implementation</a:t>
            </a:r>
            <a:endParaRPr/>
          </a:p>
        </p:txBody>
      </p:sp>
      <p:sp>
        <p:nvSpPr>
          <p:cNvPr id="499" name="Google Shape;499;p56"/>
          <p:cNvSpPr txBox="1"/>
          <p:nvPr>
            <p:ph idx="3" type="subTitle"/>
          </p:nvPr>
        </p:nvSpPr>
        <p:spPr>
          <a:xfrm>
            <a:off x="719400" y="1181818"/>
            <a:ext cx="10753200" cy="366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000"/>
              <a:buNone/>
            </a:pPr>
            <a:r>
              <a:rPr lang="de-DE"/>
              <a:t>Data preprocessing</a:t>
            </a:r>
            <a:endParaRPr/>
          </a:p>
        </p:txBody>
      </p:sp>
      <p:sp>
        <p:nvSpPr>
          <p:cNvPr id="500" name="Google Shape;500;p56"/>
          <p:cNvSpPr txBox="1"/>
          <p:nvPr>
            <p:ph idx="1" type="body"/>
          </p:nvPr>
        </p:nvSpPr>
        <p:spPr>
          <a:xfrm>
            <a:off x="720000" y="1674000"/>
            <a:ext cx="10753200" cy="4644000"/>
          </a:xfrm>
          <a:prstGeom prst="rect">
            <a:avLst/>
          </a:prstGeom>
          <a:noFill/>
          <a:ln>
            <a:noFill/>
          </a:ln>
        </p:spPr>
        <p:txBody>
          <a:bodyPr anchorCtr="0" anchor="t" bIns="0" lIns="0" spcFirstLastPara="1" rIns="0" wrap="square" tIns="0">
            <a:noAutofit/>
          </a:bodyPr>
          <a:lstStyle/>
          <a:p>
            <a:pPr indent="-216000" lvl="1" marL="216000" rtl="0" algn="l">
              <a:lnSpc>
                <a:spcPct val="100000"/>
              </a:lnSpc>
              <a:spcBef>
                <a:spcPts val="0"/>
              </a:spcBef>
              <a:spcAft>
                <a:spcPts val="0"/>
              </a:spcAft>
              <a:buSzPts val="1800"/>
              <a:buChar char="▪"/>
            </a:pPr>
            <a:r>
              <a:rPr lang="de-DE" sz="2000">
                <a:solidFill>
                  <a:schemeClr val="dk2"/>
                </a:solidFill>
              </a:rPr>
              <a:t>Image preprocessing:</a:t>
            </a:r>
            <a:r>
              <a:rPr lang="de-DE" sz="2000">
                <a:solidFill>
                  <a:schemeClr val="dk2"/>
                </a:solidFill>
              </a:rPr>
              <a:t> </a:t>
            </a:r>
            <a:endParaRPr sz="2000">
              <a:solidFill>
                <a:schemeClr val="dk2"/>
              </a:solidFill>
            </a:endParaRPr>
          </a:p>
          <a:p>
            <a:pPr indent="0" lvl="0" marL="216000" rtl="0" algn="l">
              <a:lnSpc>
                <a:spcPct val="100000"/>
              </a:lnSpc>
              <a:spcBef>
                <a:spcPts val="0"/>
              </a:spcBef>
              <a:spcAft>
                <a:spcPts val="0"/>
              </a:spcAft>
              <a:buNone/>
            </a:pPr>
            <a:r>
              <a:t/>
            </a:r>
            <a:endParaRPr sz="2000">
              <a:solidFill>
                <a:schemeClr val="dk2"/>
              </a:solidFill>
            </a:endParaRPr>
          </a:p>
          <a:p>
            <a:pPr indent="-342900" lvl="0" marL="457200" rtl="0" algn="l">
              <a:spcBef>
                <a:spcPts val="1200"/>
              </a:spcBef>
              <a:spcAft>
                <a:spcPts val="0"/>
              </a:spcAft>
              <a:buClr>
                <a:srgbClr val="000000"/>
              </a:buClr>
              <a:buSzPts val="1800"/>
              <a:buFont typeface="Arial"/>
              <a:buChar char="-"/>
            </a:pPr>
            <a:r>
              <a:rPr lang="de-DE"/>
              <a:t>convert RGB to grayscale or the other way</a:t>
            </a:r>
            <a:endParaRPr/>
          </a:p>
          <a:p>
            <a:pPr indent="-342900" lvl="1" marL="914400" rtl="0" algn="l">
              <a:spcBef>
                <a:spcPts val="0"/>
              </a:spcBef>
              <a:spcAft>
                <a:spcPts val="0"/>
              </a:spcAft>
              <a:buClr>
                <a:srgbClr val="000000"/>
              </a:buClr>
              <a:buSzPts val="1800"/>
              <a:buFont typeface="Arial"/>
              <a:buChar char="-"/>
            </a:pPr>
            <a:r>
              <a:rPr lang="de-DE"/>
              <a:t>DenseNet and ResNet require single channel grayscale</a:t>
            </a:r>
            <a:endParaRPr/>
          </a:p>
          <a:p>
            <a:pPr indent="-342900" lvl="1" marL="914400" rtl="0" algn="l">
              <a:spcBef>
                <a:spcPts val="0"/>
              </a:spcBef>
              <a:spcAft>
                <a:spcPts val="0"/>
              </a:spcAft>
              <a:buClr>
                <a:srgbClr val="000000"/>
              </a:buClr>
              <a:buSzPts val="1800"/>
              <a:buFont typeface="Arial"/>
              <a:buChar char="-"/>
            </a:pPr>
            <a:r>
              <a:rPr lang="de-DE"/>
              <a:t>Inceptionv4 requires RGB</a:t>
            </a:r>
            <a:endParaRPr/>
          </a:p>
          <a:p>
            <a:pPr indent="-342900" lvl="0" marL="457200" rtl="0" algn="l">
              <a:spcBef>
                <a:spcPts val="0"/>
              </a:spcBef>
              <a:spcAft>
                <a:spcPts val="0"/>
              </a:spcAft>
              <a:buClr>
                <a:srgbClr val="000000"/>
              </a:buClr>
              <a:buSzPts val="1800"/>
              <a:buFont typeface="Arial"/>
              <a:buChar char="-"/>
            </a:pPr>
            <a:r>
              <a:rPr lang="de-DE"/>
              <a:t>Resize</a:t>
            </a:r>
            <a:endParaRPr/>
          </a:p>
          <a:p>
            <a:pPr indent="-342900" lvl="0" marL="457200" rtl="0" algn="l">
              <a:spcBef>
                <a:spcPts val="0"/>
              </a:spcBef>
              <a:spcAft>
                <a:spcPts val="0"/>
              </a:spcAft>
              <a:buClr>
                <a:srgbClr val="000000"/>
              </a:buClr>
              <a:buSzPts val="1800"/>
              <a:buFont typeface="Arial"/>
              <a:buChar char="-"/>
            </a:pPr>
            <a:r>
              <a:rPr lang="de-DE"/>
              <a:t>Augmentation (randomly rotate, flip and zoom)</a:t>
            </a:r>
            <a:endParaRPr/>
          </a:p>
        </p:txBody>
      </p:sp>
      <p:sp>
        <p:nvSpPr>
          <p:cNvPr id="501" name="Google Shape;501;p56"/>
          <p:cNvSpPr txBox="1"/>
          <p:nvPr>
            <p:ph idx="10" type="dt"/>
          </p:nvPr>
        </p:nvSpPr>
        <p:spPr>
          <a:xfrm>
            <a:off x="1005443" y="6500393"/>
            <a:ext cx="806400" cy="2175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Font typeface="Arial"/>
              <a:buNone/>
            </a:pPr>
            <a:r>
              <a:rPr lang="de-DE"/>
              <a:t>|    31.08.2020</a:t>
            </a:r>
            <a:endParaRPr/>
          </a:p>
        </p:txBody>
      </p:sp>
      <p:sp>
        <p:nvSpPr>
          <p:cNvPr id="502" name="Google Shape;502;p56"/>
          <p:cNvSpPr txBox="1"/>
          <p:nvPr>
            <p:ph idx="11" type="ftr"/>
          </p:nvPr>
        </p:nvSpPr>
        <p:spPr>
          <a:xfrm>
            <a:off x="1785866" y="6500393"/>
            <a:ext cx="7296600" cy="2175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Font typeface="Arial"/>
              <a:buNone/>
            </a:pPr>
            <a:r>
              <a:rPr lang="de-DE"/>
              <a:t>|    Praktikum Programmieren in der biomedizinischen Informatik, SS 2020</a:t>
            </a:r>
            <a:endParaRPr/>
          </a:p>
        </p:txBody>
      </p:sp>
      <p:sp>
        <p:nvSpPr>
          <p:cNvPr id="503" name="Google Shape;503;p56"/>
          <p:cNvSpPr txBox="1"/>
          <p:nvPr>
            <p:ph idx="12" type="sldNum"/>
          </p:nvPr>
        </p:nvSpPr>
        <p:spPr>
          <a:xfrm>
            <a:off x="720001" y="6500393"/>
            <a:ext cx="319200" cy="2175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de-DE"/>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57"/>
          <p:cNvSpPr txBox="1"/>
          <p:nvPr>
            <p:ph type="title"/>
          </p:nvPr>
        </p:nvSpPr>
        <p:spPr>
          <a:xfrm>
            <a:off x="719400" y="0"/>
            <a:ext cx="10753200" cy="10188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2600"/>
              <a:buFont typeface="Arial"/>
              <a:buNone/>
            </a:pPr>
            <a:r>
              <a:rPr lang="de-DE"/>
              <a:t>Implementation</a:t>
            </a:r>
            <a:endParaRPr/>
          </a:p>
        </p:txBody>
      </p:sp>
      <p:sp>
        <p:nvSpPr>
          <p:cNvPr id="509" name="Google Shape;509;p57"/>
          <p:cNvSpPr txBox="1"/>
          <p:nvPr>
            <p:ph idx="1" type="body"/>
          </p:nvPr>
        </p:nvSpPr>
        <p:spPr>
          <a:xfrm>
            <a:off x="720000" y="1674000"/>
            <a:ext cx="7750800" cy="2253000"/>
          </a:xfrm>
          <a:prstGeom prst="rect">
            <a:avLst/>
          </a:prstGeom>
          <a:noFill/>
          <a:ln>
            <a:noFill/>
          </a:ln>
        </p:spPr>
        <p:txBody>
          <a:bodyPr anchorCtr="0" anchor="t" bIns="0" lIns="0" spcFirstLastPara="1" rIns="0" wrap="square" tIns="0">
            <a:noAutofit/>
          </a:bodyPr>
          <a:lstStyle/>
          <a:p>
            <a:pPr indent="-216000" lvl="1" marL="216000" rtl="0" algn="l">
              <a:spcBef>
                <a:spcPts val="1200"/>
              </a:spcBef>
              <a:spcAft>
                <a:spcPts val="0"/>
              </a:spcAft>
              <a:buSzPts val="1800"/>
              <a:buChar char="▪"/>
            </a:pPr>
            <a:r>
              <a:rPr lang="de-DE" sz="2000">
                <a:solidFill>
                  <a:schemeClr val="dk2"/>
                </a:solidFill>
              </a:rPr>
              <a:t>Three different architectures:</a:t>
            </a:r>
            <a:endParaRPr sz="2000">
              <a:solidFill>
                <a:schemeClr val="dk2"/>
              </a:solidFill>
            </a:endParaRPr>
          </a:p>
          <a:p>
            <a:pPr indent="-342900" lvl="0" marL="457200" rtl="0" algn="l">
              <a:spcBef>
                <a:spcPts val="0"/>
              </a:spcBef>
              <a:spcAft>
                <a:spcPts val="0"/>
              </a:spcAft>
              <a:buClr>
                <a:srgbClr val="000000"/>
              </a:buClr>
              <a:buSzPts val="1800"/>
              <a:buFont typeface="Arial"/>
              <a:buChar char="-"/>
            </a:pPr>
            <a:r>
              <a:rPr lang="de-DE"/>
              <a:t>DenseNet-121</a:t>
            </a:r>
            <a:endParaRPr/>
          </a:p>
          <a:p>
            <a:pPr indent="-342900" lvl="0" marL="457200" rtl="0" algn="l">
              <a:spcBef>
                <a:spcPts val="0"/>
              </a:spcBef>
              <a:spcAft>
                <a:spcPts val="0"/>
              </a:spcAft>
              <a:buClr>
                <a:srgbClr val="000000"/>
              </a:buClr>
              <a:buSzPts val="1800"/>
              <a:buFont typeface="Arial"/>
              <a:buChar char="-"/>
            </a:pPr>
            <a:r>
              <a:rPr lang="de-DE"/>
              <a:t>Inception v4</a:t>
            </a:r>
            <a:endParaRPr/>
          </a:p>
          <a:p>
            <a:pPr indent="-342900" lvl="0" marL="457200" rtl="0" algn="l">
              <a:spcBef>
                <a:spcPts val="0"/>
              </a:spcBef>
              <a:spcAft>
                <a:spcPts val="0"/>
              </a:spcAft>
              <a:buClr>
                <a:srgbClr val="000000"/>
              </a:buClr>
              <a:buSzPts val="1800"/>
              <a:buFont typeface="Arial"/>
              <a:buChar char="-"/>
            </a:pPr>
            <a:r>
              <a:rPr lang="de-DE"/>
              <a:t>ResNet-50</a:t>
            </a:r>
            <a:endParaRPr/>
          </a:p>
          <a:p>
            <a:pPr indent="0" lvl="0" marL="0" rtl="0" algn="l">
              <a:lnSpc>
                <a:spcPct val="100000"/>
              </a:lnSpc>
              <a:spcBef>
                <a:spcPts val="1200"/>
              </a:spcBef>
              <a:spcAft>
                <a:spcPts val="0"/>
              </a:spcAft>
              <a:buNone/>
            </a:pPr>
            <a:r>
              <a:t/>
            </a:r>
            <a:endParaRPr/>
          </a:p>
        </p:txBody>
      </p:sp>
      <p:sp>
        <p:nvSpPr>
          <p:cNvPr id="510" name="Google Shape;510;p57"/>
          <p:cNvSpPr txBox="1"/>
          <p:nvPr>
            <p:ph idx="3" type="subTitle"/>
          </p:nvPr>
        </p:nvSpPr>
        <p:spPr>
          <a:xfrm>
            <a:off x="719400" y="1181818"/>
            <a:ext cx="10753200" cy="366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000"/>
              <a:buNone/>
            </a:pPr>
            <a:r>
              <a:rPr lang="de-DE"/>
              <a:t>Model building</a:t>
            </a:r>
            <a:endParaRPr/>
          </a:p>
        </p:txBody>
      </p:sp>
      <p:sp>
        <p:nvSpPr>
          <p:cNvPr id="511" name="Google Shape;511;p57"/>
          <p:cNvSpPr txBox="1"/>
          <p:nvPr>
            <p:ph idx="10" type="dt"/>
          </p:nvPr>
        </p:nvSpPr>
        <p:spPr>
          <a:xfrm>
            <a:off x="1005443" y="6500393"/>
            <a:ext cx="806400" cy="2175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Font typeface="Arial"/>
              <a:buNone/>
            </a:pPr>
            <a:r>
              <a:rPr lang="de-DE"/>
              <a:t>|    31.08.2020</a:t>
            </a:r>
            <a:endParaRPr/>
          </a:p>
        </p:txBody>
      </p:sp>
      <p:sp>
        <p:nvSpPr>
          <p:cNvPr id="512" name="Google Shape;512;p57"/>
          <p:cNvSpPr txBox="1"/>
          <p:nvPr>
            <p:ph idx="11" type="ftr"/>
          </p:nvPr>
        </p:nvSpPr>
        <p:spPr>
          <a:xfrm>
            <a:off x="1785866" y="6500393"/>
            <a:ext cx="7296600" cy="2175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Font typeface="Arial"/>
              <a:buNone/>
            </a:pPr>
            <a:r>
              <a:rPr lang="de-DE"/>
              <a:t>|    Praktikum Programmieren in der biomedizinischen Informatik, SS 2020</a:t>
            </a:r>
            <a:endParaRPr/>
          </a:p>
        </p:txBody>
      </p:sp>
      <p:sp>
        <p:nvSpPr>
          <p:cNvPr id="513" name="Google Shape;513;p57"/>
          <p:cNvSpPr txBox="1"/>
          <p:nvPr>
            <p:ph idx="12" type="sldNum"/>
          </p:nvPr>
        </p:nvSpPr>
        <p:spPr>
          <a:xfrm>
            <a:off x="720001" y="6500393"/>
            <a:ext cx="319200" cy="2175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de-DE"/>
              <a:t>‹#›</a:t>
            </a:fld>
            <a:endParaRPr/>
          </a:p>
        </p:txBody>
      </p:sp>
      <p:sp>
        <p:nvSpPr>
          <p:cNvPr id="514" name="Google Shape;514;p57"/>
          <p:cNvSpPr txBox="1"/>
          <p:nvPr>
            <p:ph idx="1" type="body"/>
          </p:nvPr>
        </p:nvSpPr>
        <p:spPr>
          <a:xfrm>
            <a:off x="720000" y="4247400"/>
            <a:ext cx="7750800" cy="2253000"/>
          </a:xfrm>
          <a:prstGeom prst="rect">
            <a:avLst/>
          </a:prstGeom>
          <a:noFill/>
          <a:ln>
            <a:noFill/>
          </a:ln>
        </p:spPr>
        <p:txBody>
          <a:bodyPr anchorCtr="0" anchor="t" bIns="0" lIns="0" spcFirstLastPara="1" rIns="0" wrap="square" tIns="0">
            <a:noAutofit/>
          </a:bodyPr>
          <a:lstStyle/>
          <a:p>
            <a:pPr indent="-216000" lvl="1" marL="216000" rtl="0" algn="l">
              <a:spcBef>
                <a:spcPts val="1200"/>
              </a:spcBef>
              <a:spcAft>
                <a:spcPts val="0"/>
              </a:spcAft>
              <a:buSzPts val="1800"/>
              <a:buChar char="▪"/>
            </a:pPr>
            <a:r>
              <a:rPr lang="de-DE" sz="2000">
                <a:solidFill>
                  <a:schemeClr val="dk2"/>
                </a:solidFill>
              </a:rPr>
              <a:t>Two optimizers:</a:t>
            </a:r>
            <a:endParaRPr sz="2000">
              <a:solidFill>
                <a:schemeClr val="dk2"/>
              </a:solidFill>
            </a:endParaRPr>
          </a:p>
          <a:p>
            <a:pPr indent="-342900" lvl="0" marL="457200" rtl="0" algn="l">
              <a:spcBef>
                <a:spcPts val="0"/>
              </a:spcBef>
              <a:spcAft>
                <a:spcPts val="0"/>
              </a:spcAft>
              <a:buClr>
                <a:srgbClr val="000000"/>
              </a:buClr>
              <a:buSzPts val="1800"/>
              <a:buFont typeface="Arial"/>
              <a:buChar char="-"/>
            </a:pPr>
            <a:r>
              <a:rPr lang="de-DE"/>
              <a:t>Adam</a:t>
            </a:r>
            <a:endParaRPr/>
          </a:p>
          <a:p>
            <a:pPr indent="-342900" lvl="0" marL="457200" rtl="0" algn="l">
              <a:spcBef>
                <a:spcPts val="0"/>
              </a:spcBef>
              <a:spcAft>
                <a:spcPts val="0"/>
              </a:spcAft>
              <a:buClr>
                <a:srgbClr val="000000"/>
              </a:buClr>
              <a:buSzPts val="1800"/>
              <a:buFont typeface="Arial"/>
              <a:buChar char="-"/>
            </a:pPr>
            <a:r>
              <a:rPr lang="de-DE"/>
              <a:t>SGD</a:t>
            </a:r>
            <a:endParaRPr/>
          </a:p>
          <a:p>
            <a:pPr indent="0" lvl="0" marL="0" rtl="0" algn="l">
              <a:lnSpc>
                <a:spcPct val="100000"/>
              </a:lnSpc>
              <a:spcBef>
                <a:spcPts val="1200"/>
              </a:spcBef>
              <a:spcAft>
                <a:spcPts val="0"/>
              </a:spcAft>
              <a:buNone/>
            </a:pPr>
            <a:r>
              <a:t/>
            </a:r>
            <a:endParaRPr/>
          </a:p>
        </p:txBody>
      </p:sp>
      <p:pic>
        <p:nvPicPr>
          <p:cNvPr id="515" name="Google Shape;515;p57"/>
          <p:cNvPicPr preferRelativeResize="0"/>
          <p:nvPr/>
        </p:nvPicPr>
        <p:blipFill>
          <a:blip r:embed="rId3">
            <a:alphaModFix/>
          </a:blip>
          <a:stretch>
            <a:fillRect/>
          </a:stretch>
        </p:blipFill>
        <p:spPr>
          <a:xfrm>
            <a:off x="4690684" y="1737719"/>
            <a:ext cx="7012317" cy="4762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58"/>
          <p:cNvSpPr txBox="1"/>
          <p:nvPr>
            <p:ph type="title"/>
          </p:nvPr>
        </p:nvSpPr>
        <p:spPr>
          <a:xfrm>
            <a:off x="719400" y="0"/>
            <a:ext cx="10753200" cy="1017917"/>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2600"/>
              <a:buFont typeface="Arial"/>
              <a:buNone/>
            </a:pPr>
            <a:r>
              <a:rPr lang="de-DE"/>
              <a:t>Implementation</a:t>
            </a:r>
            <a:endParaRPr/>
          </a:p>
        </p:txBody>
      </p:sp>
      <p:sp>
        <p:nvSpPr>
          <p:cNvPr id="521" name="Google Shape;521;p58"/>
          <p:cNvSpPr txBox="1"/>
          <p:nvPr>
            <p:ph idx="4" type="subTitle"/>
          </p:nvPr>
        </p:nvSpPr>
        <p:spPr>
          <a:xfrm>
            <a:off x="719400" y="1181818"/>
            <a:ext cx="10753200" cy="3666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rPr lang="de-DE"/>
              <a:t>Training and evaluation</a:t>
            </a:r>
            <a:endParaRPr/>
          </a:p>
        </p:txBody>
      </p:sp>
      <p:sp>
        <p:nvSpPr>
          <p:cNvPr id="522" name="Google Shape;522;p58"/>
          <p:cNvSpPr txBox="1"/>
          <p:nvPr>
            <p:ph idx="10" type="dt"/>
          </p:nvPr>
        </p:nvSpPr>
        <p:spPr>
          <a:xfrm>
            <a:off x="1005443" y="6500393"/>
            <a:ext cx="806400" cy="217417"/>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Font typeface="Arial"/>
              <a:buNone/>
            </a:pPr>
            <a:r>
              <a:rPr lang="de-DE"/>
              <a:t>|    31.08.2020</a:t>
            </a:r>
            <a:endParaRPr/>
          </a:p>
        </p:txBody>
      </p:sp>
      <p:sp>
        <p:nvSpPr>
          <p:cNvPr id="523" name="Google Shape;523;p58"/>
          <p:cNvSpPr txBox="1"/>
          <p:nvPr>
            <p:ph idx="11" type="ftr"/>
          </p:nvPr>
        </p:nvSpPr>
        <p:spPr>
          <a:xfrm>
            <a:off x="1785866" y="6500393"/>
            <a:ext cx="7296537" cy="217417"/>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Font typeface="Arial"/>
              <a:buNone/>
            </a:pPr>
            <a:r>
              <a:rPr lang="de-DE"/>
              <a:t>|    Praktikum Programmieren in der biomedizinischen Informatik, SS 2020</a:t>
            </a:r>
            <a:endParaRPr/>
          </a:p>
        </p:txBody>
      </p:sp>
      <p:sp>
        <p:nvSpPr>
          <p:cNvPr id="524" name="Google Shape;524;p58"/>
          <p:cNvSpPr txBox="1"/>
          <p:nvPr>
            <p:ph idx="12" type="sldNum"/>
          </p:nvPr>
        </p:nvSpPr>
        <p:spPr>
          <a:xfrm>
            <a:off x="720001" y="6500393"/>
            <a:ext cx="319318" cy="217417"/>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de-DE"/>
              <a:t>‹#›</a:t>
            </a:fld>
            <a:endParaRPr/>
          </a:p>
        </p:txBody>
      </p:sp>
      <p:sp>
        <p:nvSpPr>
          <p:cNvPr id="525" name="Google Shape;525;p58"/>
          <p:cNvSpPr txBox="1"/>
          <p:nvPr>
            <p:ph idx="1" type="body"/>
          </p:nvPr>
        </p:nvSpPr>
        <p:spPr>
          <a:xfrm>
            <a:off x="720000" y="1674000"/>
            <a:ext cx="3344400" cy="3160500"/>
          </a:xfrm>
          <a:prstGeom prst="rect">
            <a:avLst/>
          </a:prstGeom>
          <a:noFill/>
          <a:ln>
            <a:noFill/>
          </a:ln>
        </p:spPr>
        <p:txBody>
          <a:bodyPr anchorCtr="0" anchor="t" bIns="0" lIns="0" spcFirstLastPara="1" rIns="0" wrap="square" tIns="0">
            <a:noAutofit/>
          </a:bodyPr>
          <a:lstStyle/>
          <a:p>
            <a:pPr indent="0" lvl="0" marL="12599" rtl="0" algn="l">
              <a:lnSpc>
                <a:spcPct val="100000"/>
              </a:lnSpc>
              <a:spcBef>
                <a:spcPts val="0"/>
              </a:spcBef>
              <a:spcAft>
                <a:spcPts val="0"/>
              </a:spcAft>
              <a:buSzPts val="1800"/>
              <a:buNone/>
            </a:pPr>
            <a:r>
              <a:rPr lang="de-DE"/>
              <a:t>Training:</a:t>
            </a:r>
            <a:endParaRPr/>
          </a:p>
          <a:p>
            <a:pPr indent="-342900" lvl="0" marL="457200" rtl="0" algn="l">
              <a:lnSpc>
                <a:spcPct val="100000"/>
              </a:lnSpc>
              <a:spcBef>
                <a:spcPts val="0"/>
              </a:spcBef>
              <a:spcAft>
                <a:spcPts val="0"/>
              </a:spcAft>
              <a:buClr>
                <a:srgbClr val="000000"/>
              </a:buClr>
              <a:buSzPts val="1800"/>
              <a:buFont typeface="Arial"/>
              <a:buChar char="-"/>
            </a:pPr>
            <a:r>
              <a:rPr lang="de-DE"/>
              <a:t>Epochs: 200</a:t>
            </a:r>
            <a:endParaRPr/>
          </a:p>
          <a:p>
            <a:pPr indent="-342900" lvl="0" marL="457200" rtl="0" algn="l">
              <a:lnSpc>
                <a:spcPct val="100000"/>
              </a:lnSpc>
              <a:spcBef>
                <a:spcPts val="0"/>
              </a:spcBef>
              <a:spcAft>
                <a:spcPts val="0"/>
              </a:spcAft>
              <a:buClr>
                <a:srgbClr val="000000"/>
              </a:buClr>
              <a:buSzPts val="1800"/>
              <a:buFont typeface="Arial"/>
              <a:buChar char="-"/>
            </a:pPr>
            <a:r>
              <a:rPr lang="de-DE"/>
              <a:t>Batch size: 48</a:t>
            </a:r>
            <a:endParaRPr/>
          </a:p>
          <a:p>
            <a:pPr indent="-342900" lvl="0" marL="457200" rtl="0" algn="l">
              <a:lnSpc>
                <a:spcPct val="100000"/>
              </a:lnSpc>
              <a:spcBef>
                <a:spcPts val="0"/>
              </a:spcBef>
              <a:spcAft>
                <a:spcPts val="0"/>
              </a:spcAft>
              <a:buClr>
                <a:srgbClr val="000000"/>
              </a:buClr>
              <a:buSzPts val="1800"/>
              <a:buFont typeface="Arial"/>
              <a:buChar char="-"/>
            </a:pPr>
            <a:r>
              <a:rPr lang="de-DE"/>
              <a:t>Resize to 224 x 224 px</a:t>
            </a:r>
            <a:endParaRPr/>
          </a:p>
          <a:p>
            <a:pPr indent="-342900" lvl="0" marL="457200" rtl="0" algn="l">
              <a:lnSpc>
                <a:spcPct val="100000"/>
              </a:lnSpc>
              <a:spcBef>
                <a:spcPts val="0"/>
              </a:spcBef>
              <a:spcAft>
                <a:spcPts val="0"/>
              </a:spcAft>
              <a:buClr>
                <a:srgbClr val="000000"/>
              </a:buClr>
              <a:buSzPts val="1800"/>
              <a:buFont typeface="Arial"/>
              <a:buChar char="-"/>
            </a:pPr>
            <a:r>
              <a:rPr lang="de-DE"/>
              <a:t>Learning rate: 0,0001</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de-DE"/>
              <a:t>Validation:</a:t>
            </a:r>
            <a:endParaRPr/>
          </a:p>
          <a:p>
            <a:pPr indent="-342900" lvl="0" marL="457200" rtl="0" algn="l">
              <a:lnSpc>
                <a:spcPct val="100000"/>
              </a:lnSpc>
              <a:spcBef>
                <a:spcPts val="0"/>
              </a:spcBef>
              <a:spcAft>
                <a:spcPts val="0"/>
              </a:spcAft>
              <a:buClr>
                <a:srgbClr val="000000"/>
              </a:buClr>
              <a:buSzPts val="1800"/>
              <a:buFont typeface="Arial"/>
              <a:buChar char="-"/>
            </a:pPr>
            <a:r>
              <a:rPr lang="de-DE"/>
              <a:t>3-fold cross validation</a:t>
            </a:r>
            <a:endParaRPr/>
          </a:p>
          <a:p>
            <a:pPr indent="0" lvl="0" marL="12600" rtl="0" algn="l">
              <a:lnSpc>
                <a:spcPct val="100000"/>
              </a:lnSpc>
              <a:spcBef>
                <a:spcPts val="0"/>
              </a:spcBef>
              <a:spcAft>
                <a:spcPts val="0"/>
              </a:spcAft>
              <a:buSzPts val="1800"/>
              <a:buNone/>
            </a:pPr>
            <a:r>
              <a:rPr lang="de-DE"/>
              <a:t>	</a:t>
            </a:r>
            <a:endParaRPr/>
          </a:p>
        </p:txBody>
      </p:sp>
      <p:sp>
        <p:nvSpPr>
          <p:cNvPr id="526" name="Google Shape;526;p58"/>
          <p:cNvSpPr txBox="1"/>
          <p:nvPr/>
        </p:nvSpPr>
        <p:spPr>
          <a:xfrm>
            <a:off x="6356625" y="1674000"/>
            <a:ext cx="3796200" cy="3787200"/>
          </a:xfrm>
          <a:prstGeom prst="rect">
            <a:avLst/>
          </a:prstGeom>
          <a:noFill/>
          <a:ln>
            <a:noFill/>
          </a:ln>
        </p:spPr>
        <p:txBody>
          <a:bodyPr anchorCtr="0" anchor="t" bIns="91425" lIns="91425" spcFirstLastPara="1" rIns="91425" wrap="square" tIns="91425">
            <a:noAutofit/>
          </a:bodyPr>
          <a:lstStyle/>
          <a:p>
            <a:pPr indent="0" lvl="0" marL="12599" marR="0" rtl="0" algn="l">
              <a:lnSpc>
                <a:spcPct val="100000"/>
              </a:lnSpc>
              <a:spcBef>
                <a:spcPts val="0"/>
              </a:spcBef>
              <a:spcAft>
                <a:spcPts val="0"/>
              </a:spcAft>
              <a:buClr>
                <a:srgbClr val="000000"/>
              </a:buClr>
              <a:buSzPts val="1800"/>
              <a:buFont typeface="Arial"/>
              <a:buNone/>
            </a:pPr>
            <a:r>
              <a:rPr lang="de-DE" sz="1800">
                <a:solidFill>
                  <a:schemeClr val="dk1"/>
                </a:solidFill>
              </a:rPr>
              <a:t>Evaluation metrics:</a:t>
            </a:r>
            <a:endParaRPr sz="1800">
              <a:solidFill>
                <a:schemeClr val="dk1"/>
              </a:solidFill>
            </a:endParaRPr>
          </a:p>
          <a:p>
            <a:pPr indent="-342900" lvl="0" marL="457200" marR="0" rtl="0" algn="l">
              <a:lnSpc>
                <a:spcPct val="100000"/>
              </a:lnSpc>
              <a:spcBef>
                <a:spcPts val="0"/>
              </a:spcBef>
              <a:spcAft>
                <a:spcPts val="0"/>
              </a:spcAft>
              <a:buClr>
                <a:schemeClr val="dk1"/>
              </a:buClr>
              <a:buSzPts val="1800"/>
              <a:buChar char="-"/>
            </a:pPr>
            <a:r>
              <a:rPr lang="de-DE" sz="1800">
                <a:solidFill>
                  <a:schemeClr val="dk1"/>
                </a:solidFill>
              </a:rPr>
              <a:t>Loss</a:t>
            </a:r>
            <a:endParaRPr sz="1800">
              <a:solidFill>
                <a:schemeClr val="dk1"/>
              </a:solidFill>
            </a:endParaRPr>
          </a:p>
          <a:p>
            <a:pPr indent="-342900" lvl="0" marL="457200" marR="0" rtl="0" algn="l">
              <a:lnSpc>
                <a:spcPct val="100000"/>
              </a:lnSpc>
              <a:spcBef>
                <a:spcPts val="0"/>
              </a:spcBef>
              <a:spcAft>
                <a:spcPts val="0"/>
              </a:spcAft>
              <a:buClr>
                <a:schemeClr val="dk1"/>
              </a:buClr>
              <a:buSzPts val="1800"/>
              <a:buChar char="-"/>
            </a:pPr>
            <a:r>
              <a:rPr lang="de-DE" sz="1800">
                <a:solidFill>
                  <a:schemeClr val="dk1"/>
                </a:solidFill>
              </a:rPr>
              <a:t>Accuracy</a:t>
            </a:r>
            <a:endParaRPr sz="1800">
              <a:solidFill>
                <a:schemeClr val="dk1"/>
              </a:solidFill>
            </a:endParaRPr>
          </a:p>
          <a:p>
            <a:pPr indent="-342900" lvl="0" marL="457200" marR="0" rtl="0" algn="l">
              <a:lnSpc>
                <a:spcPct val="100000"/>
              </a:lnSpc>
              <a:spcBef>
                <a:spcPts val="0"/>
              </a:spcBef>
              <a:spcAft>
                <a:spcPts val="0"/>
              </a:spcAft>
              <a:buClr>
                <a:schemeClr val="dk1"/>
              </a:buClr>
              <a:buSzPts val="1800"/>
              <a:buChar char="-"/>
            </a:pPr>
            <a:r>
              <a:rPr lang="de-DE" sz="1800">
                <a:solidFill>
                  <a:schemeClr val="dk1"/>
                </a:solidFill>
              </a:rPr>
              <a:t>Sensitivity</a:t>
            </a:r>
            <a:endParaRPr sz="1800">
              <a:solidFill>
                <a:schemeClr val="dk1"/>
              </a:solidFill>
            </a:endParaRPr>
          </a:p>
          <a:p>
            <a:pPr indent="-342900" lvl="0" marL="457200" marR="0" rtl="0" algn="l">
              <a:lnSpc>
                <a:spcPct val="100000"/>
              </a:lnSpc>
              <a:spcBef>
                <a:spcPts val="0"/>
              </a:spcBef>
              <a:spcAft>
                <a:spcPts val="0"/>
              </a:spcAft>
              <a:buClr>
                <a:schemeClr val="dk1"/>
              </a:buClr>
              <a:buSzPts val="1800"/>
              <a:buChar char="-"/>
            </a:pPr>
            <a:r>
              <a:rPr lang="de-DE" sz="1800">
                <a:solidFill>
                  <a:schemeClr val="dk1"/>
                </a:solidFill>
              </a:rPr>
              <a:t>Specificity</a:t>
            </a:r>
            <a:endParaRPr sz="1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a:themeElements>
    <a:clrScheme name="Fakultät für Angewandte Informatik">
      <a:dk1>
        <a:srgbClr val="000000"/>
      </a:dk1>
      <a:lt1>
        <a:srgbClr val="FFFFFF"/>
      </a:lt1>
      <a:dk2>
        <a:srgbClr val="489324"/>
      </a:dk2>
      <a:lt2>
        <a:srgbClr val="FFFFFF"/>
      </a:lt2>
      <a:accent1>
        <a:srgbClr val="505050"/>
      </a:accent1>
      <a:accent2>
        <a:srgbClr val="969696"/>
      </a:accent2>
      <a:accent3>
        <a:srgbClr val="C8C8C8"/>
      </a:accent3>
      <a:accent4>
        <a:srgbClr val="505050"/>
      </a:accent4>
      <a:accent5>
        <a:srgbClr val="969696"/>
      </a:accent5>
      <a:accent6>
        <a:srgbClr val="C8C8C8"/>
      </a:accent6>
      <a:hlink>
        <a:srgbClr val="000000"/>
      </a:hlink>
      <a:folHlink>
        <a:srgbClr val="061D2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