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62" r:id="rId4"/>
    <p:sldId id="284" r:id="rId5"/>
    <p:sldId id="285" r:id="rId6"/>
    <p:sldId id="286" r:id="rId7"/>
    <p:sldId id="288" r:id="rId8"/>
    <p:sldId id="289" r:id="rId9"/>
    <p:sldId id="287" r:id="rId10"/>
    <p:sldId id="291" r:id="rId11"/>
    <p:sldId id="293" r:id="rId12"/>
    <p:sldId id="294" r:id="rId13"/>
    <p:sldId id="292" r:id="rId14"/>
    <p:sldId id="290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3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55E51-3A1F-4A64-ADFD-6FD7761393E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68A-3509-448F-A1B6-F424311B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368A-3509-448F-A1B6-F424311B6F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368A-3509-448F-A1B6-F424311B6F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368A-3509-448F-A1B6-F424311B6F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368A-3509-448F-A1B6-F424311B6F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87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57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5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t.io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smtClean="0"/>
              <a:t>Quick Application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en-US" sz="3000" dirty="0" smtClean="0"/>
              <a:t>Start with </a:t>
            </a:r>
            <a:r>
              <a:rPr lang="en-US" sz="3000" dirty="0" err="1" smtClean="0"/>
              <a:t>Qt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Qt</a:t>
            </a:r>
            <a:r>
              <a:rPr lang="en-US" dirty="0"/>
              <a:t> Creator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865938" cy="47013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Creator is a tool help us code &amp; design UI for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1640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625598" y="720437"/>
            <a:ext cx="4378038" cy="258618"/>
          </a:xfrm>
          <a:prstGeom prst="wedgeRectCallout">
            <a:avLst>
              <a:gd name="adj1" fmla="val -80921"/>
              <a:gd name="adj2" fmla="val 48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Edit screen: view source code of project</a:t>
            </a:r>
            <a:endParaRPr lang="en-US" sz="1000" dirty="0"/>
          </a:p>
        </p:txBody>
      </p:sp>
      <p:sp>
        <p:nvSpPr>
          <p:cNvPr id="8" name="Rectangular Callout 7"/>
          <p:cNvSpPr/>
          <p:nvPr/>
        </p:nvSpPr>
        <p:spPr>
          <a:xfrm>
            <a:off x="1625598" y="461819"/>
            <a:ext cx="4378038" cy="258618"/>
          </a:xfrm>
          <a:prstGeom prst="wedgeRectCallout">
            <a:avLst>
              <a:gd name="adj1" fmla="val -80921"/>
              <a:gd name="adj2" fmla="val 48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Welcome screen: manage projects overview</a:t>
            </a:r>
            <a:endParaRPr lang="en-US" sz="1000" dirty="0"/>
          </a:p>
        </p:txBody>
      </p:sp>
      <p:sp>
        <p:nvSpPr>
          <p:cNvPr id="9" name="Rectangular Callout 8"/>
          <p:cNvSpPr/>
          <p:nvPr/>
        </p:nvSpPr>
        <p:spPr>
          <a:xfrm>
            <a:off x="1625598" y="979055"/>
            <a:ext cx="4378038" cy="258618"/>
          </a:xfrm>
          <a:prstGeom prst="wedgeRectCallout">
            <a:avLst>
              <a:gd name="adj1" fmla="val -80921"/>
              <a:gd name="adj2" fmla="val 48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Design screen: view design of project</a:t>
            </a:r>
            <a:endParaRPr lang="en-US" sz="1000" dirty="0"/>
          </a:p>
        </p:txBody>
      </p:sp>
      <p:sp>
        <p:nvSpPr>
          <p:cNvPr id="10" name="Rectangular Callout 9"/>
          <p:cNvSpPr/>
          <p:nvPr/>
        </p:nvSpPr>
        <p:spPr>
          <a:xfrm>
            <a:off x="1625598" y="1237673"/>
            <a:ext cx="4378038" cy="258618"/>
          </a:xfrm>
          <a:prstGeom prst="wedgeRectCallout">
            <a:avLst>
              <a:gd name="adj1" fmla="val -80921"/>
              <a:gd name="adj2" fmla="val 48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Debug screen: view source code of project (include some debug window)</a:t>
            </a:r>
            <a:endParaRPr lang="en-US" sz="1000" dirty="0"/>
          </a:p>
        </p:txBody>
      </p:sp>
      <p:sp>
        <p:nvSpPr>
          <p:cNvPr id="11" name="Rectangular Callout 10"/>
          <p:cNvSpPr/>
          <p:nvPr/>
        </p:nvSpPr>
        <p:spPr>
          <a:xfrm>
            <a:off x="1625598" y="1514764"/>
            <a:ext cx="4378038" cy="258618"/>
          </a:xfrm>
          <a:prstGeom prst="wedgeRectCallout">
            <a:avLst>
              <a:gd name="adj1" fmla="val -80077"/>
              <a:gd name="adj2" fmla="val 69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Projects screen: view setting of project</a:t>
            </a:r>
            <a:endParaRPr lang="en-US" sz="1000" dirty="0"/>
          </a:p>
        </p:txBody>
      </p:sp>
      <p:sp>
        <p:nvSpPr>
          <p:cNvPr id="12" name="Rectangular Callout 11"/>
          <p:cNvSpPr/>
          <p:nvPr/>
        </p:nvSpPr>
        <p:spPr>
          <a:xfrm>
            <a:off x="1625598" y="1791855"/>
            <a:ext cx="4378038" cy="258618"/>
          </a:xfrm>
          <a:prstGeom prst="wedgeRectCallout">
            <a:avLst>
              <a:gd name="adj1" fmla="val -80077"/>
              <a:gd name="adj2" fmla="val 69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Help screen</a:t>
            </a:r>
            <a:endParaRPr lang="en-US" sz="1000" dirty="0"/>
          </a:p>
        </p:txBody>
      </p:sp>
      <p:sp>
        <p:nvSpPr>
          <p:cNvPr id="13" name="Rectangular Callout 12"/>
          <p:cNvSpPr/>
          <p:nvPr/>
        </p:nvSpPr>
        <p:spPr>
          <a:xfrm>
            <a:off x="1717962" y="5209310"/>
            <a:ext cx="4378038" cy="258618"/>
          </a:xfrm>
          <a:prstGeom prst="wedgeRectCallout">
            <a:avLst>
              <a:gd name="adj1" fmla="val -80077"/>
              <a:gd name="adj2" fmla="val 69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Select build setting for projects</a:t>
            </a:r>
            <a:endParaRPr lang="en-US" sz="1000" dirty="0"/>
          </a:p>
        </p:txBody>
      </p:sp>
      <p:sp>
        <p:nvSpPr>
          <p:cNvPr id="14" name="Rectangular Callout 13"/>
          <p:cNvSpPr/>
          <p:nvPr/>
        </p:nvSpPr>
        <p:spPr>
          <a:xfrm>
            <a:off x="1717962" y="5745019"/>
            <a:ext cx="4378038" cy="258618"/>
          </a:xfrm>
          <a:prstGeom prst="wedgeRectCallout">
            <a:avLst>
              <a:gd name="adj1" fmla="val -82609"/>
              <a:gd name="adj2" fmla="val 2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Run project (include output debug log)</a:t>
            </a:r>
            <a:endParaRPr lang="en-US" sz="10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717962" y="5994402"/>
            <a:ext cx="4378038" cy="258618"/>
          </a:xfrm>
          <a:prstGeom prst="wedgeRectCallout">
            <a:avLst>
              <a:gd name="adj1" fmla="val -82609"/>
              <a:gd name="adj2" fmla="val 2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Debug project</a:t>
            </a:r>
            <a:endParaRPr lang="en-US" sz="10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717962" y="6280728"/>
            <a:ext cx="4378038" cy="258618"/>
          </a:xfrm>
          <a:prstGeom prst="wedgeRectCallout">
            <a:avLst>
              <a:gd name="adj1" fmla="val -82609"/>
              <a:gd name="adj2" fmla="val 2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Build project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01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9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7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1782618"/>
            <a:ext cx="1539393" cy="121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77334" y="3981262"/>
            <a:ext cx="2016605" cy="1080656"/>
          </a:xfrm>
          <a:prstGeom prst="wedgeRoundRectCallout">
            <a:avLst>
              <a:gd name="adj1" fmla="val 12591"/>
              <a:gd name="adj2" fmla="val -140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Project build kits</a:t>
            </a:r>
          </a:p>
          <a:p>
            <a:r>
              <a:rPr lang="en-US" sz="1000" dirty="0" smtClean="0"/>
              <a:t>Each kits include many setting of projects. For example: </a:t>
            </a:r>
            <a:r>
              <a:rPr lang="en-US" sz="1000" dirty="0" err="1" smtClean="0"/>
              <a:t>Qt</a:t>
            </a:r>
            <a:r>
              <a:rPr lang="en-US" sz="1000" dirty="0" smtClean="0"/>
              <a:t> version, Compiler, Debugger, Devices, </a:t>
            </a:r>
            <a:r>
              <a:rPr lang="en-US" sz="1000" dirty="0" err="1" smtClean="0"/>
              <a:t>etc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399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achieve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222"/>
            <a:ext cx="8596668" cy="377961"/>
          </a:xfrm>
        </p:spPr>
        <p:txBody>
          <a:bodyPr/>
          <a:lstStyle/>
          <a:p>
            <a:r>
              <a:rPr lang="en-US" dirty="0" smtClean="0"/>
              <a:t>Where to get </a:t>
            </a:r>
            <a:r>
              <a:rPr lang="en-US" dirty="0" err="1" smtClean="0"/>
              <a:t>Qt</a:t>
            </a:r>
            <a:r>
              <a:rPr lang="en-US" dirty="0" smtClean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116184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need to build </a:t>
            </a:r>
            <a:r>
              <a:rPr lang="en-US" dirty="0" err="1" smtClean="0"/>
              <a:t>Qt</a:t>
            </a:r>
            <a:r>
              <a:rPr lang="en-US" dirty="0" smtClean="0"/>
              <a:t> Application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542904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 Creator 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2969624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Qt</a:t>
            </a:r>
            <a:r>
              <a:rPr lang="en-US" dirty="0" smtClean="0"/>
              <a:t> Framework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396344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68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Installer can get from link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www.qt.io/download</a:t>
            </a:r>
            <a:endParaRPr lang="en-US" dirty="0" smtClean="0"/>
          </a:p>
          <a:p>
            <a:r>
              <a:rPr lang="en-US" dirty="0" smtClean="0"/>
              <a:t>Version: </a:t>
            </a:r>
          </a:p>
          <a:p>
            <a:pPr lvl="1"/>
            <a:r>
              <a:rPr lang="en-US" dirty="0" smtClean="0"/>
              <a:t>Open Source: it is free !!!</a:t>
            </a:r>
          </a:p>
          <a:p>
            <a:pPr lvl="1"/>
            <a:r>
              <a:rPr lang="en-US" dirty="0" smtClean="0"/>
              <a:t>Commercial: it is not free !!! </a:t>
            </a:r>
          </a:p>
          <a:p>
            <a:pPr marL="457200" lvl="1" indent="0">
              <a:buNone/>
            </a:pPr>
            <a:r>
              <a:rPr lang="en-US" sz="1000" dirty="0" smtClean="0"/>
              <a:t>We can get many supports from </a:t>
            </a:r>
            <a:r>
              <a:rPr lang="en-US" sz="1000" dirty="0" err="1" smtClean="0"/>
              <a:t>Qt</a:t>
            </a:r>
            <a:r>
              <a:rPr lang="en-US" sz="1000" dirty="0" smtClean="0"/>
              <a:t> company with commercial version.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000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Where to get </a:t>
            </a:r>
            <a:r>
              <a:rPr lang="en-US" dirty="0" err="1"/>
              <a:t>Qt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53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smtClean="0"/>
              <a:t>1. Account setting</a:t>
            </a:r>
          </a:p>
          <a:p>
            <a:pPr lvl="1"/>
            <a:r>
              <a:rPr lang="en-US" dirty="0" smtClean="0"/>
              <a:t>“Skip” it if we use open-source version</a:t>
            </a:r>
          </a:p>
          <a:p>
            <a:pPr lvl="1"/>
            <a:r>
              <a:rPr lang="en-US" dirty="0" smtClean="0"/>
              <a:t>Change “Settings” if we use internet connection with proxy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Where to get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286" t="22095" r="35357" b="25733"/>
          <a:stretch/>
        </p:blipFill>
        <p:spPr>
          <a:xfrm>
            <a:off x="1396445" y="2887414"/>
            <a:ext cx="3579223" cy="35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smtClean="0"/>
              <a:t>1. Account setting</a:t>
            </a:r>
          </a:p>
          <a:p>
            <a:pPr lvl="1"/>
            <a:r>
              <a:rPr lang="en-US" dirty="0" smtClean="0"/>
              <a:t>“Skip” it if we use open-source version</a:t>
            </a:r>
          </a:p>
          <a:p>
            <a:pPr lvl="1"/>
            <a:r>
              <a:rPr lang="en-US" dirty="0" smtClean="0"/>
              <a:t>Change “Settings” if we use internet connection with proxy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Where to get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286" t="22095" r="35357" b="25733"/>
          <a:stretch/>
        </p:blipFill>
        <p:spPr>
          <a:xfrm>
            <a:off x="1396445" y="2887414"/>
            <a:ext cx="3579223" cy="35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build </a:t>
            </a:r>
            <a:r>
              <a:rPr lang="en-US" dirty="0" err="1"/>
              <a:t>Qt</a:t>
            </a:r>
            <a:r>
              <a:rPr lang="en-US" dirty="0"/>
              <a:t> Application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99" y="2354031"/>
            <a:ext cx="6053138" cy="4144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Creator: this tool help us code &amp; design UI for application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Framework: libraries, header files, plugin, </a:t>
            </a:r>
            <a:r>
              <a:rPr lang="en-US" dirty="0" err="1" smtClean="0"/>
              <a:t>etc</a:t>
            </a:r>
            <a:r>
              <a:rPr lang="en-US" dirty="0" smtClean="0"/>
              <a:t>…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1235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build </a:t>
            </a:r>
            <a:r>
              <a:rPr lang="en-US" dirty="0" err="1"/>
              <a:t>Qt</a:t>
            </a:r>
            <a:r>
              <a:rPr lang="en-US" dirty="0"/>
              <a:t> Application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378" t="21953" r="35228" b="25656"/>
          <a:stretch/>
        </p:blipFill>
        <p:spPr>
          <a:xfrm>
            <a:off x="677334" y="1482571"/>
            <a:ext cx="3583581" cy="3592947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7518400" y="2641600"/>
            <a:ext cx="240145" cy="19673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58545" y="344060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 &amp; framework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98108" y="1482571"/>
            <a:ext cx="5043056" cy="504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Preview </a:t>
            </a:r>
            <a:r>
              <a:rPr lang="en-US" smtClean="0">
                <a:solidFill>
                  <a:srgbClr val="FF0000"/>
                </a:solidFill>
              </a:rPr>
              <a:t>=&gt; It is for preview only, don’t care</a:t>
            </a:r>
          </a:p>
          <a:p>
            <a:r>
              <a:rPr lang="en-US" smtClean="0"/>
              <a:t>Qt </a:t>
            </a:r>
            <a:r>
              <a:rPr lang="en-US" smtClean="0">
                <a:solidFill>
                  <a:srgbClr val="FF0000"/>
                </a:solidFill>
              </a:rPr>
              <a:t>=&gt; All Qt components</a:t>
            </a:r>
          </a:p>
          <a:p>
            <a:pPr lvl="1"/>
            <a:r>
              <a:rPr lang="en-US" smtClean="0"/>
              <a:t>Q	t &lt;Version&gt;</a:t>
            </a:r>
          </a:p>
          <a:p>
            <a:pPr lvl="2"/>
            <a:r>
              <a:rPr lang="en-US" smtClean="0"/>
              <a:t>MSVC 2013 64 Bit</a:t>
            </a:r>
          </a:p>
          <a:p>
            <a:pPr lvl="2"/>
            <a:r>
              <a:rPr lang="en-US" smtClean="0"/>
              <a:t>…</a:t>
            </a:r>
          </a:p>
          <a:p>
            <a:pPr lvl="2"/>
            <a:r>
              <a:rPr lang="en-US" smtClean="0"/>
              <a:t>MinGW 5.3.0 32 bit</a:t>
            </a:r>
          </a:p>
          <a:p>
            <a:pPr lvl="2"/>
            <a:r>
              <a:rPr lang="en-US" smtClean="0"/>
              <a:t>…</a:t>
            </a:r>
          </a:p>
          <a:p>
            <a:pPr lvl="2"/>
            <a:r>
              <a:rPr lang="en-US" smtClean="0"/>
              <a:t>Android x86</a:t>
            </a:r>
          </a:p>
          <a:p>
            <a:pPr lvl="2"/>
            <a:r>
              <a:rPr lang="en-US" smtClean="0"/>
              <a:t>Android ARMv7</a:t>
            </a:r>
          </a:p>
          <a:p>
            <a:pPr lvl="2"/>
            <a:r>
              <a:rPr lang="en-US" smtClean="0"/>
              <a:t>Source </a:t>
            </a:r>
            <a:r>
              <a:rPr lang="en-US" smtClean="0">
                <a:solidFill>
                  <a:srgbClr val="FF0000"/>
                </a:solidFill>
              </a:rPr>
              <a:t>=&gt; Source code of Qt framework</a:t>
            </a:r>
          </a:p>
          <a:p>
            <a:pPr lvl="2"/>
            <a:r>
              <a:rPr lang="en-US" smtClean="0"/>
              <a:t>Qt &lt;Extra module name&gt; </a:t>
            </a:r>
            <a:r>
              <a:rPr lang="en-US" smtClean="0">
                <a:solidFill>
                  <a:srgbClr val="FF0000"/>
                </a:solidFill>
              </a:rPr>
              <a:t>=&gt; Extra module</a:t>
            </a:r>
          </a:p>
          <a:p>
            <a:pPr marL="914400" lvl="2" indent="0">
              <a:buFont typeface="Wingdings 3" charset="2"/>
              <a:buNone/>
            </a:pPr>
            <a:r>
              <a:rPr lang="en-US" smtClean="0">
                <a:solidFill>
                  <a:srgbClr val="FF0000"/>
                </a:solidFill>
              </a:rPr>
              <a:t>(Installed if needed)</a:t>
            </a:r>
          </a:p>
          <a:p>
            <a:pPr lvl="1"/>
            <a:r>
              <a:rPr lang="en-US" smtClean="0"/>
              <a:t>…</a:t>
            </a:r>
          </a:p>
          <a:p>
            <a:pPr lvl="1"/>
            <a:r>
              <a:rPr lang="en-US" smtClean="0"/>
              <a:t>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1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build </a:t>
            </a:r>
            <a:r>
              <a:rPr lang="en-US" dirty="0" err="1"/>
              <a:t>Qt</a:t>
            </a:r>
            <a:r>
              <a:rPr lang="en-US" dirty="0"/>
              <a:t> Application 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98108" y="1482571"/>
            <a:ext cx="5043056" cy="5047538"/>
          </a:xfrm>
        </p:spPr>
        <p:txBody>
          <a:bodyPr>
            <a:normAutofit/>
          </a:bodyPr>
          <a:lstStyle/>
          <a:p>
            <a:r>
              <a:rPr lang="en-US" dirty="0" smtClean="0"/>
              <a:t>Preview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	t &lt;Version&gt;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err="1" smtClean="0"/>
              <a:t>Qt</a:t>
            </a:r>
            <a:r>
              <a:rPr lang="en-US" dirty="0" smtClean="0"/>
              <a:t> Creator &lt;Version&gt; </a:t>
            </a:r>
            <a:r>
              <a:rPr lang="en-US" dirty="0" smtClean="0">
                <a:solidFill>
                  <a:srgbClr val="FF0000"/>
                </a:solidFill>
              </a:rPr>
              <a:t>=&gt; </a:t>
            </a:r>
            <a:r>
              <a:rPr lang="en-US" dirty="0" err="1" smtClean="0">
                <a:solidFill>
                  <a:srgbClr val="FF0000"/>
                </a:solidFill>
              </a:rPr>
              <a:t>Qt</a:t>
            </a:r>
            <a:r>
              <a:rPr lang="en-US" dirty="0" smtClean="0">
                <a:solidFill>
                  <a:srgbClr val="FF0000"/>
                </a:solidFill>
              </a:rPr>
              <a:t> Creator </a:t>
            </a:r>
          </a:p>
          <a:p>
            <a:pPr marL="914400" lvl="2" indent="0">
              <a:buNone/>
            </a:pPr>
            <a:r>
              <a:rPr lang="en-US" dirty="0"/>
              <a:t>(</a:t>
            </a:r>
            <a:r>
              <a:rPr lang="en-US" dirty="0" smtClean="0"/>
              <a:t>default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Other tools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 When we use commercial version, there are tools that we can not use because of license type (standard / development). If we have commercial license, please confirm it with license manager before using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227" t="21953" r="35303" b="25656"/>
          <a:stretch/>
        </p:blipFill>
        <p:spPr>
          <a:xfrm>
            <a:off x="677334" y="1482571"/>
            <a:ext cx="3592946" cy="35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0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 smtClean="0"/>
              <a:t>Qt</a:t>
            </a:r>
            <a:r>
              <a:rPr lang="en-US" dirty="0" smtClean="0"/>
              <a:t> (For window)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2059587"/>
            <a:ext cx="1323462" cy="970539"/>
          </a:xfrm>
        </p:spPr>
      </p:pic>
      <p:sp>
        <p:nvSpPr>
          <p:cNvPr id="5" name="TextBox 4"/>
          <p:cNvSpPr txBox="1"/>
          <p:nvPr/>
        </p:nvSpPr>
        <p:spPr>
          <a:xfrm>
            <a:off x="757382" y="169025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installer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3241964" y="2059587"/>
            <a:ext cx="997527" cy="970539"/>
          </a:xfrm>
          <a:prstGeom prst="chevron">
            <a:avLst/>
          </a:prstGeom>
          <a:solidFill>
            <a:srgbClr val="41CD52"/>
          </a:solidFill>
          <a:ln>
            <a:solidFill>
              <a:srgbClr val="41CD5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794" y="16902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“Skip”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5394037" y="2059587"/>
            <a:ext cx="997527" cy="970539"/>
          </a:xfrm>
          <a:prstGeom prst="chevron">
            <a:avLst/>
          </a:prstGeom>
          <a:solidFill>
            <a:srgbClr val="41CD52"/>
          </a:solidFill>
          <a:ln>
            <a:solidFill>
              <a:srgbClr val="41CD5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5867" y="16902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“Next”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1437" y="169025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37" y="2059587"/>
            <a:ext cx="1323462" cy="970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08" y="4267679"/>
            <a:ext cx="4105951" cy="23095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74428" y="3806104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Happy </a:t>
            </a:r>
            <a:r>
              <a:rPr lang="en-US" dirty="0" err="1" smtClean="0"/>
              <a:t>Qt</a:t>
            </a:r>
            <a:r>
              <a:rPr lang="en-US" dirty="0" smtClean="0"/>
              <a:t> coding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29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2872</TotalTime>
  <Words>328</Words>
  <Application>Microsoft Office PowerPoint</Application>
  <PresentationFormat>Widescreen</PresentationFormat>
  <Paragraphs>75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Tahoma</vt:lpstr>
      <vt:lpstr>Trebuchet MS</vt:lpstr>
      <vt:lpstr>Wingdings 3</vt:lpstr>
      <vt:lpstr>Facet</vt:lpstr>
      <vt:lpstr>Qt Quick Application Start with Qt</vt:lpstr>
      <vt:lpstr>Let’s achieve this</vt:lpstr>
      <vt:lpstr>PowerPoint Presentation</vt:lpstr>
      <vt:lpstr>PowerPoint Presentation</vt:lpstr>
      <vt:lpstr>PowerPoint Presentation</vt:lpstr>
      <vt:lpstr>What need to build Qt Application ?</vt:lpstr>
      <vt:lpstr>What need to build Qt Application ?</vt:lpstr>
      <vt:lpstr>What need to build Qt Application ?</vt:lpstr>
      <vt:lpstr>Setup Qt (For window)</vt:lpstr>
      <vt:lpstr>What is Qt Creator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knowledge (Basic)</dc:title>
  <dc:creator>Chau. Nguyen Ngoc Thach [Production Leader]</dc:creator>
  <cp:lastModifiedBy>Chau. Nguyen Ngoc Thach [Production Leader]</cp:lastModifiedBy>
  <cp:revision>116</cp:revision>
  <dcterms:created xsi:type="dcterms:W3CDTF">2017-09-27T08:37:32Z</dcterms:created>
  <dcterms:modified xsi:type="dcterms:W3CDTF">2018-04-20T08:32:28Z</dcterms:modified>
</cp:coreProperties>
</file>