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0" r:id="rId3"/>
    <p:sldId id="273" r:id="rId4"/>
    <p:sldId id="274" r:id="rId5"/>
    <p:sldId id="290" r:id="rId6"/>
    <p:sldId id="291" r:id="rId7"/>
    <p:sldId id="292" r:id="rId8"/>
    <p:sldId id="293" r:id="rId9"/>
    <p:sldId id="295" r:id="rId10"/>
    <p:sldId id="2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55E51-3A1F-4A64-ADFD-6FD7761393EE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368A-3509-448F-A1B6-F424311B6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7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4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5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8872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69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3570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54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95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5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7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3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5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0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7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1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37F-7256-477D-BCD9-8642EF40847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9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6537F-7256-477D-BCD9-8642EF408479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F9794D-9F7B-43B3-B258-C10E8DFD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1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oc.qt.io/qt-5/threads-technologie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Quic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Application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000" dirty="0" smtClean="0"/>
              <a:t>Improve </a:t>
            </a:r>
            <a:r>
              <a:rPr lang="en-US" sz="3000" dirty="0" err="1" smtClean="0"/>
              <a:t>Qt</a:t>
            </a:r>
            <a:r>
              <a:rPr lang="en-US" sz="3000" dirty="0" smtClean="0"/>
              <a:t> skills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9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2571"/>
            <a:ext cx="8596668" cy="4897909"/>
          </a:xfrm>
        </p:spPr>
        <p:txBody>
          <a:bodyPr>
            <a:normAutofit/>
          </a:bodyPr>
          <a:lstStyle/>
          <a:p>
            <a:r>
              <a:rPr lang="en-US" dirty="0" err="1" smtClean="0"/>
              <a:t>Qt</a:t>
            </a:r>
            <a:r>
              <a:rPr lang="en-US" dirty="0" smtClean="0"/>
              <a:t> Framework is an open-source project, we can modify it on purpose.</a:t>
            </a:r>
          </a:p>
          <a:p>
            <a:r>
              <a:rPr lang="en-US" dirty="0" smtClean="0"/>
              <a:t>Steps are as same as Build </a:t>
            </a:r>
            <a:r>
              <a:rPr lang="en-US" dirty="0" err="1" smtClean="0"/>
              <a:t>Qt</a:t>
            </a:r>
            <a:r>
              <a:rPr lang="en-US" dirty="0" smtClean="0"/>
              <a:t> for Embedded Devices but our target is current running platforms.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696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Custom </a:t>
            </a:r>
            <a:r>
              <a:rPr lang="en-US" dirty="0" err="1" smtClean="0"/>
              <a:t>Qt</a:t>
            </a:r>
            <a:r>
              <a:rPr lang="en-US" dirty="0" smtClean="0"/>
              <a:t>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73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</a:t>
            </a:r>
            <a:r>
              <a:rPr lang="en-US" dirty="0" err="1" smtClean="0"/>
              <a:t>Qt</a:t>
            </a:r>
            <a:r>
              <a:rPr lang="en-US" dirty="0" smtClean="0"/>
              <a:t> skill by achieving these: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8222"/>
            <a:ext cx="8596668" cy="377961"/>
          </a:xfrm>
        </p:spPr>
        <p:txBody>
          <a:bodyPr/>
          <a:lstStyle/>
          <a:p>
            <a:r>
              <a:rPr lang="en-US" dirty="0" smtClean="0"/>
              <a:t>Multi-thread with </a:t>
            </a:r>
            <a:r>
              <a:rPr lang="en-US" dirty="0" err="1" smtClean="0"/>
              <a:t>Qt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2148683"/>
            <a:ext cx="8596668" cy="42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Qt</a:t>
            </a:r>
            <a:r>
              <a:rPr lang="en-US" dirty="0" smtClean="0"/>
              <a:t> for Android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3002123"/>
            <a:ext cx="8596668" cy="42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Custom </a:t>
            </a:r>
            <a:r>
              <a:rPr lang="en-US" dirty="0" err="1"/>
              <a:t>Qt</a:t>
            </a:r>
            <a:r>
              <a:rPr lang="en-US" dirty="0"/>
              <a:t> Framework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7334" y="2575403"/>
            <a:ext cx="8596668" cy="42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Qt</a:t>
            </a:r>
            <a:r>
              <a:rPr lang="en-US" dirty="0" smtClean="0"/>
              <a:t> for Embedded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268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2571"/>
            <a:ext cx="8596668" cy="4558791"/>
          </a:xfrm>
        </p:spPr>
        <p:txBody>
          <a:bodyPr/>
          <a:lstStyle/>
          <a:p>
            <a:r>
              <a:rPr lang="en-US" dirty="0" smtClean="0"/>
              <a:t>There are two common ways to use threading in </a:t>
            </a:r>
            <a:r>
              <a:rPr lang="en-US" dirty="0" err="1" smtClean="0"/>
              <a:t>Qt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Signal – Slot: this is thread-safe communication of </a:t>
            </a:r>
            <a:r>
              <a:rPr lang="en-US" dirty="0" err="1" smtClean="0"/>
              <a:t>Qt</a:t>
            </a:r>
            <a:endParaRPr lang="en-US" dirty="0" smtClean="0"/>
          </a:p>
          <a:p>
            <a:pPr lvl="1"/>
            <a:r>
              <a:rPr lang="en-US" dirty="0" smtClean="0"/>
              <a:t>Custom thread: this is user-defined thread which inherit from QThread</a:t>
            </a:r>
          </a:p>
          <a:p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696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Multi-threads with </a:t>
            </a:r>
            <a:r>
              <a:rPr lang="en-US" dirty="0" err="1" smtClean="0"/>
              <a:t>Qt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2571"/>
            <a:ext cx="8596668" cy="4558791"/>
          </a:xfrm>
        </p:spPr>
        <p:txBody>
          <a:bodyPr/>
          <a:lstStyle/>
          <a:p>
            <a:r>
              <a:rPr lang="en-US" dirty="0" smtClean="0"/>
              <a:t>It can be use commonly in </a:t>
            </a:r>
            <a:r>
              <a:rPr lang="en-US" dirty="0" err="1" smtClean="0"/>
              <a:t>Qt</a:t>
            </a:r>
            <a:r>
              <a:rPr lang="en-US" dirty="0" smtClean="0"/>
              <a:t>, there are few points we should remember:</a:t>
            </a:r>
          </a:p>
          <a:p>
            <a:pPr lvl="1"/>
            <a:r>
              <a:rPr lang="en-US" dirty="0" smtClean="0"/>
              <a:t>Do not over-use Signal-Slot, it will create too much child-thread that can affect on performance</a:t>
            </a:r>
          </a:p>
          <a:p>
            <a:pPr lvl="1"/>
            <a:r>
              <a:rPr lang="en-US" dirty="0" smtClean="0"/>
              <a:t>Signal-Slot can be used with some patterns: C++ </a:t>
            </a:r>
            <a:r>
              <a:rPr lang="en-US" dirty="0" smtClean="0">
                <a:sym typeface="Wingdings" panose="05000000000000000000" pitchFamily="2" charset="2"/>
              </a:rPr>
              <a:t> C++, C++  QML, QML  QML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1 Signal can have many Slots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Signal &amp; Slot are all asynchronous tasks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696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Signal-Slot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4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2571"/>
            <a:ext cx="8596668" cy="4558791"/>
          </a:xfrm>
        </p:spPr>
        <p:txBody>
          <a:bodyPr>
            <a:normAutofit/>
          </a:bodyPr>
          <a:lstStyle/>
          <a:p>
            <a:r>
              <a:rPr lang="en-US" dirty="0" smtClean="0"/>
              <a:t>It is not recommended for simple threading application</a:t>
            </a:r>
            <a:endParaRPr lang="en-US" dirty="0"/>
          </a:p>
          <a:p>
            <a:r>
              <a:rPr lang="en-US" dirty="0" smtClean="0"/>
              <a:t>To execute thread, we have to create a class inherited from QThread and modify “run()” method. For example:</a:t>
            </a:r>
          </a:p>
          <a:p>
            <a:pPr marL="0" indent="0">
              <a:buNone/>
            </a:pPr>
            <a:r>
              <a:rPr lang="en-US" dirty="0" smtClean="0"/>
              <a:t>Define:</a:t>
            </a:r>
            <a:endParaRPr lang="en-GB" dirty="0" smtClean="0"/>
          </a:p>
          <a:p>
            <a:pPr marL="400050" lvl="1" indent="0">
              <a:buNone/>
            </a:pPr>
            <a:r>
              <a:rPr lang="en-GB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GB" sz="1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UserThread</a:t>
            </a:r>
            <a:r>
              <a:rPr lang="en-GB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: public </a:t>
            </a:r>
            <a:r>
              <a:rPr lang="en-GB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QThread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endParaRPr lang="en-GB" sz="1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None/>
            </a:pP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protected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GB" sz="1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None/>
            </a:pP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	void 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run() { /* </a:t>
            </a:r>
            <a:r>
              <a:rPr lang="en-GB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 of thread 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*/ } </a:t>
            </a:r>
            <a:endParaRPr lang="en-GB" sz="1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None/>
            </a:pPr>
            <a:r>
              <a:rPr lang="en-GB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Usage:</a:t>
            </a:r>
            <a:endParaRPr lang="en-US" dirty="0"/>
          </a:p>
          <a:p>
            <a:pPr marL="400050" lvl="1" indent="0">
              <a:buNone/>
            </a:pPr>
            <a:r>
              <a:rPr lang="en-GB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UserThread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 *t = new </a:t>
            </a:r>
            <a:r>
              <a:rPr lang="en-GB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UserThread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 ; </a:t>
            </a:r>
          </a:p>
          <a:p>
            <a:pPr marL="400050" lvl="1" indent="0">
              <a:buNone/>
            </a:pP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t-&gt;start();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696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Custom 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6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2571"/>
            <a:ext cx="8596668" cy="4558791"/>
          </a:xfrm>
        </p:spPr>
        <p:txBody>
          <a:bodyPr>
            <a:normAutofit/>
          </a:bodyPr>
          <a:lstStyle/>
          <a:p>
            <a:r>
              <a:rPr lang="en-US" dirty="0" smtClean="0"/>
              <a:t>We can also use signal – slot inside thread</a:t>
            </a:r>
          </a:p>
          <a:p>
            <a:r>
              <a:rPr lang="en-US" dirty="0" err="1" smtClean="0"/>
              <a:t>Qt</a:t>
            </a:r>
            <a:r>
              <a:rPr lang="en-US" dirty="0" smtClean="0"/>
              <a:t> also supports for others threading technology  (</a:t>
            </a:r>
            <a:r>
              <a:rPr lang="en-US" dirty="0"/>
              <a:t>Refer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doc.qt.io/qt-5/threads-technologies.html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can use thread for both C++ and QML</a:t>
            </a:r>
          </a:p>
          <a:p>
            <a:r>
              <a:rPr lang="en-US" dirty="0" smtClean="0"/>
              <a:t>In order to avoid create many “Threading” class, we can use </a:t>
            </a:r>
            <a:r>
              <a:rPr lang="en-US" dirty="0" err="1" smtClean="0"/>
              <a:t>QTimer</a:t>
            </a:r>
            <a:r>
              <a:rPr lang="en-US" dirty="0" smtClean="0"/>
              <a:t> for alternative in some cases.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696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Custom 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9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2571"/>
            <a:ext cx="8596668" cy="4558791"/>
          </a:xfrm>
        </p:spPr>
        <p:txBody>
          <a:bodyPr>
            <a:normAutofit/>
          </a:bodyPr>
          <a:lstStyle/>
          <a:p>
            <a:r>
              <a:rPr lang="en-US" dirty="0" err="1" smtClean="0"/>
              <a:t>Qt</a:t>
            </a:r>
            <a:r>
              <a:rPr lang="en-US" dirty="0" smtClean="0"/>
              <a:t> is everything but also nothing.</a:t>
            </a:r>
          </a:p>
          <a:p>
            <a:r>
              <a:rPr lang="en-US" dirty="0" err="1" smtClean="0"/>
              <a:t>Qt</a:t>
            </a:r>
            <a:r>
              <a:rPr lang="en-US" dirty="0" smtClean="0"/>
              <a:t> can build application for many platforms but there is nothing is “</a:t>
            </a:r>
            <a:r>
              <a:rPr lang="en-US" dirty="0" err="1" smtClean="0"/>
              <a:t>Qt</a:t>
            </a:r>
            <a:r>
              <a:rPr lang="en-US" dirty="0" smtClean="0"/>
              <a:t>”. They are all come from native platforms.</a:t>
            </a:r>
          </a:p>
          <a:p>
            <a:r>
              <a:rPr lang="en-US" dirty="0" err="1" smtClean="0"/>
              <a:t>Qt</a:t>
            </a:r>
            <a:r>
              <a:rPr lang="en-US" dirty="0" smtClean="0"/>
              <a:t> will use all components related to Android to build Android application.</a:t>
            </a:r>
            <a:endParaRPr lang="en-US" dirty="0"/>
          </a:p>
          <a:p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Android SDK</a:t>
            </a:r>
          </a:p>
          <a:p>
            <a:pPr lvl="1"/>
            <a:r>
              <a:rPr lang="en-US" dirty="0" smtClean="0"/>
              <a:t>Android NDK</a:t>
            </a:r>
          </a:p>
          <a:p>
            <a:pPr lvl="1"/>
            <a:r>
              <a:rPr lang="en-US" dirty="0" smtClean="0"/>
              <a:t>Java (JDK &amp; JRE)</a:t>
            </a:r>
          </a:p>
          <a:p>
            <a:pPr lvl="1"/>
            <a:r>
              <a:rPr lang="en-US" dirty="0" smtClean="0"/>
              <a:t>Devices (or emulator)</a:t>
            </a:r>
          </a:p>
          <a:p>
            <a:pPr lvl="1"/>
            <a:r>
              <a:rPr lang="en-US" dirty="0" smtClean="0"/>
              <a:t>Environment variables: JAVA_HOME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dirty="0" smtClean="0"/>
              <a:t>Note: we should setup Android Studio first and setup </a:t>
            </a:r>
            <a:r>
              <a:rPr lang="en-US" dirty="0" err="1" smtClean="0"/>
              <a:t>Qt</a:t>
            </a:r>
            <a:r>
              <a:rPr lang="en-US" dirty="0" smtClean="0"/>
              <a:t> later.	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696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Qt</a:t>
            </a:r>
            <a:r>
              <a:rPr lang="en-US" dirty="0" smtClean="0"/>
              <a:t> for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79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2571"/>
            <a:ext cx="8596668" cy="4897909"/>
          </a:xfrm>
        </p:spPr>
        <p:txBody>
          <a:bodyPr>
            <a:normAutofit/>
          </a:bodyPr>
          <a:lstStyle/>
          <a:p>
            <a:r>
              <a:rPr lang="en-US" dirty="0" smtClean="0"/>
              <a:t>Setup: go to </a:t>
            </a:r>
            <a:r>
              <a:rPr lang="en-US" dirty="0" err="1" smtClean="0"/>
              <a:t>Qt</a:t>
            </a:r>
            <a:r>
              <a:rPr lang="en-US" dirty="0" smtClean="0"/>
              <a:t> Creator -&gt; Tools -&gt; Options -&gt; Devices -&gt; Android</a:t>
            </a:r>
          </a:p>
          <a:p>
            <a:pPr lvl="1"/>
            <a:r>
              <a:rPr lang="en-US" dirty="0" smtClean="0"/>
              <a:t>Android SDK: path to Android SDK of Android Studio (or standalone package)</a:t>
            </a:r>
          </a:p>
          <a:p>
            <a:pPr lvl="1"/>
            <a:r>
              <a:rPr lang="en-US" dirty="0" smtClean="0"/>
              <a:t>Android NDK: path to Android NDK of Android Studio (or standalone package)</a:t>
            </a:r>
          </a:p>
          <a:p>
            <a:pPr lvl="1"/>
            <a:r>
              <a:rPr lang="en-US" dirty="0" smtClean="0"/>
              <a:t>Java (JDK &amp; JRE): path to installation directory of Java</a:t>
            </a:r>
          </a:p>
          <a:p>
            <a:pPr lvl="1"/>
            <a:r>
              <a:rPr lang="en-US" dirty="0" smtClean="0"/>
              <a:t>Devices (or emulator): Emulator of Android Studio</a:t>
            </a:r>
          </a:p>
          <a:p>
            <a:pPr lvl="1"/>
            <a:r>
              <a:rPr lang="en-US" dirty="0" smtClean="0"/>
              <a:t>Environment variables: JAVA_HOME=&lt;Path to installation directory of Java&gt;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dirty="0" smtClean="0"/>
              <a:t>Note:</a:t>
            </a:r>
          </a:p>
          <a:p>
            <a:pPr indent="-285750">
              <a:buFontTx/>
              <a:buChar char="-"/>
            </a:pPr>
            <a:r>
              <a:rPr lang="en-US" dirty="0" smtClean="0"/>
              <a:t>There is a chance that versions of components are miss-matched.</a:t>
            </a:r>
          </a:p>
          <a:p>
            <a:pPr indent="-285750">
              <a:buFontTx/>
              <a:buChar char="-"/>
            </a:pPr>
            <a:r>
              <a:rPr lang="en-US" dirty="0" smtClean="0"/>
              <a:t>Output: Android project with </a:t>
            </a:r>
            <a:r>
              <a:rPr lang="en-US" dirty="0" err="1" smtClean="0"/>
              <a:t>Qt</a:t>
            </a:r>
            <a:r>
              <a:rPr lang="en-US" dirty="0" smtClean="0"/>
              <a:t> kits (library, dependencies,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indent="-285750">
              <a:buFontTx/>
              <a:buChar char="-"/>
            </a:pPr>
            <a:r>
              <a:rPr lang="en-US" dirty="0" smtClean="0"/>
              <a:t>Sometimes, latest </a:t>
            </a:r>
            <a:r>
              <a:rPr lang="en-US" dirty="0" err="1" smtClean="0"/>
              <a:t>Gradle</a:t>
            </a:r>
            <a:r>
              <a:rPr lang="en-US" dirty="0" smtClean="0"/>
              <a:t> can not be used with </a:t>
            </a:r>
            <a:r>
              <a:rPr lang="en-US" dirty="0" err="1" smtClean="0"/>
              <a:t>Qt</a:t>
            </a:r>
            <a:r>
              <a:rPr lang="en-US" dirty="0" smtClean="0"/>
              <a:t> Creator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696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Qt</a:t>
            </a:r>
            <a:r>
              <a:rPr lang="en-US" dirty="0" smtClean="0"/>
              <a:t> for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7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2571"/>
            <a:ext cx="8596668" cy="489790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Qt</a:t>
            </a:r>
            <a:r>
              <a:rPr lang="en-US" dirty="0" smtClean="0"/>
              <a:t> Framework can be deployed to embedded devices.</a:t>
            </a:r>
          </a:p>
          <a:p>
            <a:r>
              <a:rPr lang="en-US" dirty="0" smtClean="0"/>
              <a:t>Requirement:</a:t>
            </a:r>
          </a:p>
          <a:p>
            <a:pPr lvl="1"/>
            <a:r>
              <a:rPr lang="en-US" dirty="0" smtClean="0"/>
              <a:t>Source code of </a:t>
            </a:r>
            <a:r>
              <a:rPr lang="en-US" dirty="0" err="1" smtClean="0"/>
              <a:t>Qt</a:t>
            </a:r>
            <a:r>
              <a:rPr lang="en-US" dirty="0" smtClean="0"/>
              <a:t> Framework (this source code can be built for all platforms)</a:t>
            </a:r>
          </a:p>
          <a:p>
            <a:pPr lvl="1"/>
            <a:r>
              <a:rPr lang="en-US" dirty="0" smtClean="0"/>
              <a:t>Toolchain (compiler / SDK) which is used to compile source code of </a:t>
            </a:r>
            <a:r>
              <a:rPr lang="en-US" dirty="0" err="1" smtClean="0"/>
              <a:t>Qt</a:t>
            </a:r>
            <a:r>
              <a:rPr lang="en-US" dirty="0" smtClean="0"/>
              <a:t> Framework</a:t>
            </a:r>
          </a:p>
          <a:p>
            <a:pPr lvl="1"/>
            <a:r>
              <a:rPr lang="en-US" dirty="0" smtClean="0"/>
              <a:t>Library &amp; dependencies which are related to modules of </a:t>
            </a:r>
            <a:r>
              <a:rPr lang="en-US" dirty="0" err="1" smtClean="0"/>
              <a:t>Qt</a:t>
            </a:r>
            <a:r>
              <a:rPr lang="en-US" dirty="0" smtClean="0"/>
              <a:t> Framework</a:t>
            </a:r>
          </a:p>
          <a:p>
            <a:r>
              <a:rPr lang="en-US" dirty="0" smtClean="0"/>
              <a:t>Common steps:</a:t>
            </a:r>
          </a:p>
          <a:p>
            <a:pPr lvl="1"/>
            <a:r>
              <a:rPr lang="en-US" dirty="0" smtClean="0"/>
              <a:t>Configure [options] : </a:t>
            </a:r>
            <a:r>
              <a:rPr lang="en-US" dirty="0" err="1" smtClean="0"/>
              <a:t>config</a:t>
            </a:r>
            <a:r>
              <a:rPr lang="en-US" dirty="0" smtClean="0"/>
              <a:t> for source code of </a:t>
            </a:r>
            <a:r>
              <a:rPr lang="en-US" dirty="0" err="1" smtClean="0"/>
              <a:t>Qt</a:t>
            </a:r>
            <a:r>
              <a:rPr lang="en-US" dirty="0" smtClean="0"/>
              <a:t> Framework target to our desired devices / platform</a:t>
            </a:r>
          </a:p>
          <a:p>
            <a:pPr lvl="1"/>
            <a:r>
              <a:rPr lang="en-US" dirty="0" smtClean="0"/>
              <a:t>Make: compile source code to our desired devices</a:t>
            </a:r>
          </a:p>
          <a:p>
            <a:pPr lvl="1"/>
            <a:r>
              <a:rPr lang="en-US" dirty="0" smtClean="0"/>
              <a:t>Make install: install compiled </a:t>
            </a:r>
            <a:r>
              <a:rPr lang="en-US" dirty="0" err="1" smtClean="0"/>
              <a:t>Qt</a:t>
            </a:r>
            <a:r>
              <a:rPr lang="en-US" dirty="0" smtClean="0"/>
              <a:t> Framework to target</a:t>
            </a:r>
          </a:p>
          <a:p>
            <a:pPr lvl="1"/>
            <a:r>
              <a:rPr lang="en-US" dirty="0" smtClean="0"/>
              <a:t>Copy “framework” to devices</a:t>
            </a:r>
          </a:p>
          <a:p>
            <a:r>
              <a:rPr lang="en-US" dirty="0" smtClean="0"/>
              <a:t>Usage: </a:t>
            </a:r>
            <a:r>
              <a:rPr lang="en-US" dirty="0" err="1" smtClean="0"/>
              <a:t>Qt</a:t>
            </a:r>
            <a:r>
              <a:rPr lang="en-US" dirty="0" smtClean="0"/>
              <a:t> is strongly support for many embedded devices</a:t>
            </a:r>
          </a:p>
          <a:p>
            <a:pPr lvl="1"/>
            <a:r>
              <a:rPr lang="en-US" dirty="0" smtClean="0"/>
              <a:t>Devices run on </a:t>
            </a:r>
            <a:r>
              <a:rPr lang="en-US" dirty="0" err="1" smtClean="0"/>
              <a:t>Raspbian</a:t>
            </a:r>
            <a:r>
              <a:rPr lang="en-US" dirty="0" smtClean="0"/>
              <a:t>, </a:t>
            </a:r>
            <a:r>
              <a:rPr lang="en-US" dirty="0" err="1" smtClean="0"/>
              <a:t>Yocto</a:t>
            </a:r>
            <a:r>
              <a:rPr lang="en-US" dirty="0" smtClean="0"/>
              <a:t> Linux, Ubuntu (or other </a:t>
            </a:r>
            <a:r>
              <a:rPr lang="en-US" dirty="0" err="1" smtClean="0"/>
              <a:t>linux</a:t>
            </a:r>
            <a:r>
              <a:rPr lang="en-US" dirty="0" smtClean="0"/>
              <a:t>), Window, </a:t>
            </a:r>
            <a:r>
              <a:rPr lang="en-US" dirty="0" err="1" smtClean="0"/>
              <a:t>Android,etc</a:t>
            </a:r>
            <a:endParaRPr lang="en-US" dirty="0" smtClean="0"/>
          </a:p>
          <a:p>
            <a:pPr lvl="1"/>
            <a:r>
              <a:rPr lang="en-US" dirty="0" smtClean="0"/>
              <a:t>Raspberry, WaRP7, BBB (Beagle Bone Black), Arduino, based-ARM chip, </a:t>
            </a:r>
            <a:r>
              <a:rPr lang="en-US" dirty="0" err="1" smtClean="0"/>
              <a:t>SoC</a:t>
            </a:r>
            <a:r>
              <a:rPr lang="en-US" dirty="0" smtClean="0"/>
              <a:t> chips,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696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Qt</a:t>
            </a:r>
            <a:r>
              <a:rPr lang="en-US" dirty="0" smtClean="0"/>
              <a:t> for Embedded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8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1702</TotalTime>
  <Words>606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Tahoma</vt:lpstr>
      <vt:lpstr>Trebuchet MS</vt:lpstr>
      <vt:lpstr>Wingdings</vt:lpstr>
      <vt:lpstr>Wingdings 3</vt:lpstr>
      <vt:lpstr>Facet</vt:lpstr>
      <vt:lpstr>Qt Quick Application Improve Qt skills</vt:lpstr>
      <vt:lpstr>Improve Qt skill by achieving these: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 knowledge (Basic)</dc:title>
  <dc:creator>Chau. Nguyen Ngoc Thach [Production Leader]</dc:creator>
  <cp:lastModifiedBy>Chau. Nguyen Ngoc Thach [Production Leader]</cp:lastModifiedBy>
  <cp:revision>178</cp:revision>
  <dcterms:created xsi:type="dcterms:W3CDTF">2017-09-27T08:37:32Z</dcterms:created>
  <dcterms:modified xsi:type="dcterms:W3CDTF">2018-05-10T04:18:51Z</dcterms:modified>
</cp:coreProperties>
</file>