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y="5143500" cx="9144000"/>
  <p:notesSz cx="6858000" cy="9144000"/>
  <p:embeddedFontLst>
    <p:embeddedFont>
      <p:font typeface="Montserrat Medium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MontserratMedium-regular.fntdata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font" Target="fonts/MontserratMedium-italic.fntdata"/><Relationship Id="rId12" Type="http://schemas.openxmlformats.org/officeDocument/2006/relationships/slide" Target="slides/slide8.xml"/><Relationship Id="rId56" Type="http://schemas.openxmlformats.org/officeDocument/2006/relationships/font" Target="fonts/MontserratMedium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schemas.openxmlformats.org/officeDocument/2006/relationships/font" Target="fonts/MontserratMedium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56c86de3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56c86de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c955868f3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c955868f3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b3ce1187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b3ce1187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c955868f3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c955868f3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3ce11878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3ce1187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b3ce1187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b3ce1187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c955868f3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c955868f3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b3ce11878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b3ce11878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b3ce1187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b3ce1187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b3ce1187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b3ce1187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b3ce1187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b3ce1187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b3ce11878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b3ce11878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c955868f3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c955868f3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b3ce1187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b3ce1187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b3ce1187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b3ce1187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c955868f3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c955868f3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b3ce1187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b3ce1187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56c86de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56c86de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b3ce1187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b3ce1187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b3ce1187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cb3ce1187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b3ce1187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b3ce1187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b3ce1187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b3ce1187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3ce11878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3ce1187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c955868f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c955868f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b3ce1187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cb3ce1187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b3ce1187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cb3ce1187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b3ce1187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b3ce1187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b3ce1187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b3ce1187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b3ce1187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b3ce1187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b3ce1187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b3ce1187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cb3ce1187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cb3ce1187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cb3ce1187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cb3ce1187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c955868f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c955868f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c955868f3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c955868f3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cb3ce1187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cb3ce1187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c955868f3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c955868f3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6c955868f3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6c955868f3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cb3ce11878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cb3ce11878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cb3ce11878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cb3ce11878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cb3ce1187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cb3ce1187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cb3ce1187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cb3ce1187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cb3ce1187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cb3ce1187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c955868f3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6c955868f3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c955868f3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c955868f3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6c955868f3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6c955868f3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b3ce1187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b3ce1187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c955868f3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c955868f3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b3ce118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b3ce11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c955868f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c955868f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">
  <p:cSld name="CAPTION_ONL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-15775" y="-25"/>
            <a:ext cx="1360800" cy="5143500"/>
          </a:xfrm>
          <a:prstGeom prst="rect">
            <a:avLst/>
          </a:prstGeom>
          <a:solidFill>
            <a:srgbClr val="28C8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/>
        </p:nvSpPr>
        <p:spPr>
          <a:xfrm>
            <a:off x="1998475" y="0"/>
            <a:ext cx="4131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1793475" y="374750"/>
            <a:ext cx="7350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8C8E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793475" y="1226663"/>
            <a:ext cx="6616800" cy="35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gif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4294967295" type="body"/>
          </p:nvPr>
        </p:nvSpPr>
        <p:spPr>
          <a:xfrm>
            <a:off x="1225625" y="1466275"/>
            <a:ext cx="7603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sz="3600"/>
              <a:t>This is not a sales pitch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sz="3600"/>
              <a:t>This is not a superficial overview of your project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sz="3600"/>
              <a:t>This is your time to shine!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1" name="Google Shape;61;p14"/>
          <p:cNvSpPr txBox="1"/>
          <p:nvPr>
            <p:ph idx="4294967295" type="body"/>
          </p:nvPr>
        </p:nvSpPr>
        <p:spPr>
          <a:xfrm>
            <a:off x="882275" y="87075"/>
            <a:ext cx="73335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A few notes on the </a:t>
            </a:r>
            <a:r>
              <a:rPr lang="en" sz="3600" u="sng"/>
              <a:t>Presentation</a:t>
            </a:r>
            <a:endParaRPr sz="3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4294967295" type="body"/>
          </p:nvPr>
        </p:nvSpPr>
        <p:spPr>
          <a:xfrm>
            <a:off x="4747125" y="958800"/>
            <a:ext cx="3247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API Research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did you explore and the pivot on?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Why?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2" name="Google Shape;122;p23"/>
          <p:cNvSpPr txBox="1"/>
          <p:nvPr>
            <p:ph idx="4294967295" type="body"/>
          </p:nvPr>
        </p:nvSpPr>
        <p:spPr>
          <a:xfrm>
            <a:off x="958475" y="87075"/>
            <a:ext cx="73335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u="sng"/>
              <a:t>Optional (pivots)</a:t>
            </a:r>
            <a:endParaRPr sz="36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3" name="Google Shape;123;p23"/>
          <p:cNvSpPr txBox="1"/>
          <p:nvPr>
            <p:ph idx="4294967295" type="body"/>
          </p:nvPr>
        </p:nvSpPr>
        <p:spPr>
          <a:xfrm>
            <a:off x="1190125" y="958800"/>
            <a:ext cx="3247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ideas did you pass on?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4" name="Google Shape;124;p23"/>
          <p:cNvSpPr/>
          <p:nvPr/>
        </p:nvSpPr>
        <p:spPr>
          <a:xfrm>
            <a:off x="4465325" y="808350"/>
            <a:ext cx="178200" cy="43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Practices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you function as a team?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4294967295" type="body"/>
          </p:nvPr>
        </p:nvSpPr>
        <p:spPr>
          <a:xfrm>
            <a:off x="1190125" y="1492200"/>
            <a:ext cx="3247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Team workflow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6" name="Google Shape;136;p25"/>
          <p:cNvSpPr/>
          <p:nvPr/>
        </p:nvSpPr>
        <p:spPr>
          <a:xfrm>
            <a:off x="4465325" y="808350"/>
            <a:ext cx="178200" cy="43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>
            <p:ph idx="4294967295" type="body"/>
          </p:nvPr>
        </p:nvSpPr>
        <p:spPr>
          <a:xfrm>
            <a:off x="4747125" y="1568400"/>
            <a:ext cx="34215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Working Agreements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Stand-ups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Teach backs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Stuck Time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Communication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8" name="Google Shape;138;p25"/>
          <p:cNvSpPr txBox="1"/>
          <p:nvPr>
            <p:ph idx="4294967295" type="body"/>
          </p:nvPr>
        </p:nvSpPr>
        <p:spPr>
          <a:xfrm>
            <a:off x="958475" y="87075"/>
            <a:ext cx="73335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Team Process</a:t>
            </a:r>
            <a:endParaRPr sz="3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idx="4294967295" type="body"/>
          </p:nvPr>
        </p:nvSpPr>
        <p:spPr>
          <a:xfrm>
            <a:off x="1190125" y="1492200"/>
            <a:ext cx="3247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Team Reflection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4" name="Google Shape;144;p26"/>
          <p:cNvSpPr/>
          <p:nvPr/>
        </p:nvSpPr>
        <p:spPr>
          <a:xfrm>
            <a:off x="4465325" y="808350"/>
            <a:ext cx="178200" cy="43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>
            <p:ph idx="4294967295" type="body"/>
          </p:nvPr>
        </p:nvSpPr>
        <p:spPr>
          <a:xfrm>
            <a:off x="4747125" y="1568400"/>
            <a:ext cx="34215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</a:t>
            </a:r>
            <a:r>
              <a:rPr lang="en" sz="2400"/>
              <a:t>practices</a:t>
            </a:r>
            <a:r>
              <a:rPr lang="en" sz="2400"/>
              <a:t> were </a:t>
            </a:r>
            <a:r>
              <a:rPr lang="en" sz="2400"/>
              <a:t>beneficial</a:t>
            </a:r>
            <a:r>
              <a:rPr lang="en" sz="2400"/>
              <a:t> for the team?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practices were not </a:t>
            </a:r>
            <a:r>
              <a:rPr lang="en" sz="2400"/>
              <a:t>beneficial</a:t>
            </a:r>
            <a:r>
              <a:rPr lang="en" sz="2400"/>
              <a:t> for the team?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6" name="Google Shape;146;p26"/>
          <p:cNvSpPr txBox="1"/>
          <p:nvPr>
            <p:ph idx="4294967295" type="body"/>
          </p:nvPr>
        </p:nvSpPr>
        <p:spPr>
          <a:xfrm>
            <a:off x="958475" y="87075"/>
            <a:ext cx="73335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Team Process</a:t>
            </a:r>
            <a:endParaRPr sz="3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</a:t>
            </a:r>
            <a:r>
              <a:rPr lang="en"/>
              <a:t>Development</a:t>
            </a:r>
            <a:endParaRPr/>
          </a:p>
        </p:txBody>
      </p:sp>
      <p:sp>
        <p:nvSpPr>
          <p:cNvPr id="152" name="Google Shape;152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the team solidify the Idea?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idx="4294967295" type="body"/>
          </p:nvPr>
        </p:nvSpPr>
        <p:spPr>
          <a:xfrm>
            <a:off x="1190125" y="1416000"/>
            <a:ext cx="3247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did you build it out?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8" name="Google Shape;158;p28"/>
          <p:cNvSpPr txBox="1"/>
          <p:nvPr>
            <p:ph idx="4294967295" type="body"/>
          </p:nvPr>
        </p:nvSpPr>
        <p:spPr>
          <a:xfrm>
            <a:off x="4747125" y="1568400"/>
            <a:ext cx="3247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Infographic of your workflow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9" name="Google Shape;159;p28"/>
          <p:cNvSpPr txBox="1"/>
          <p:nvPr>
            <p:ph idx="4294967295" type="body"/>
          </p:nvPr>
        </p:nvSpPr>
        <p:spPr>
          <a:xfrm>
            <a:off x="958475" y="87075"/>
            <a:ext cx="73335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Design Process</a:t>
            </a:r>
            <a:endParaRPr sz="3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0" name="Google Shape;160;p28"/>
          <p:cNvSpPr/>
          <p:nvPr/>
        </p:nvSpPr>
        <p:spPr>
          <a:xfrm>
            <a:off x="4465325" y="808350"/>
            <a:ext cx="178200" cy="43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idx="4294967295" type="body"/>
          </p:nvPr>
        </p:nvSpPr>
        <p:spPr>
          <a:xfrm>
            <a:off x="1225625" y="1466275"/>
            <a:ext cx="69900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High level of all MVP User Stories. Which features were pushed to next sprint? How did you decide?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6" name="Google Shape;166;p29"/>
          <p:cNvSpPr txBox="1"/>
          <p:nvPr>
            <p:ph idx="4294967295" type="body"/>
          </p:nvPr>
        </p:nvSpPr>
        <p:spPr>
          <a:xfrm>
            <a:off x="882275" y="87075"/>
            <a:ext cx="73335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Developing Features</a:t>
            </a:r>
            <a:endParaRPr sz="3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idx="4294967295" type="body"/>
          </p:nvPr>
        </p:nvSpPr>
        <p:spPr>
          <a:xfrm>
            <a:off x="1383475" y="1466275"/>
            <a:ext cx="63600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High level of how User Stories translated to </a:t>
            </a:r>
            <a:r>
              <a:rPr b="1" lang="en" sz="3600"/>
              <a:t>Project Cards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2" name="Google Shape;172;p30"/>
          <p:cNvSpPr txBox="1"/>
          <p:nvPr>
            <p:ph idx="4294967295" type="body"/>
          </p:nvPr>
        </p:nvSpPr>
        <p:spPr>
          <a:xfrm>
            <a:off x="882275" y="87075"/>
            <a:ext cx="73335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Developing Features</a:t>
            </a:r>
            <a:endParaRPr sz="3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idx="4294967295" type="body"/>
          </p:nvPr>
        </p:nvSpPr>
        <p:spPr>
          <a:xfrm>
            <a:off x="1383475" y="1466275"/>
            <a:ext cx="63600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High level of how </a:t>
            </a:r>
            <a:r>
              <a:rPr lang="en" sz="3600"/>
              <a:t>Project Cards translated to Branches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8" name="Google Shape;178;p31"/>
          <p:cNvSpPr txBox="1"/>
          <p:nvPr>
            <p:ph idx="4294967295" type="body"/>
          </p:nvPr>
        </p:nvSpPr>
        <p:spPr>
          <a:xfrm>
            <a:off x="882275" y="87075"/>
            <a:ext cx="73335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Developing Features</a:t>
            </a:r>
            <a:endParaRPr sz="3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idx="4294967295" type="body"/>
          </p:nvPr>
        </p:nvSpPr>
        <p:spPr>
          <a:xfrm>
            <a:off x="1383475" y="1390075"/>
            <a:ext cx="6480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High level of your Git Workflow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 Branches, pull request, Git Commit #, task ownership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84" name="Google Shape;184;p32"/>
          <p:cNvSpPr txBox="1"/>
          <p:nvPr>
            <p:ph idx="4294967295" type="body"/>
          </p:nvPr>
        </p:nvSpPr>
        <p:spPr>
          <a:xfrm>
            <a:off x="882275" y="87075"/>
            <a:ext cx="73335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Developing Features</a:t>
            </a:r>
            <a:endParaRPr sz="3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4294967295" type="body"/>
          </p:nvPr>
        </p:nvSpPr>
        <p:spPr>
          <a:xfrm>
            <a:off x="1225625" y="1466275"/>
            <a:ext cx="7603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sz="3600"/>
              <a:t>This is a suggested sequence 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sz="3600"/>
              <a:t>Your app may require more slides to explain / teach us what you did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sz="3600"/>
              <a:t>Configure it to </a:t>
            </a:r>
            <a:r>
              <a:rPr lang="en" sz="3600"/>
              <a:t>suit</a:t>
            </a:r>
            <a:r>
              <a:rPr lang="en" sz="3600"/>
              <a:t> your needs</a:t>
            </a:r>
            <a:r>
              <a:rPr lang="en" sz="3600"/>
              <a:t> 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7" name="Google Shape;67;p15"/>
          <p:cNvSpPr txBox="1"/>
          <p:nvPr>
            <p:ph idx="4294967295" type="body"/>
          </p:nvPr>
        </p:nvSpPr>
        <p:spPr>
          <a:xfrm>
            <a:off x="0" y="87075"/>
            <a:ext cx="91440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A few notes on the Presentation Template</a:t>
            </a:r>
            <a:endParaRPr sz="3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idx="4294967295" type="body"/>
          </p:nvPr>
        </p:nvSpPr>
        <p:spPr>
          <a:xfrm>
            <a:off x="882275" y="87075"/>
            <a:ext cx="73335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Task Assignment</a:t>
            </a:r>
            <a:endParaRPr sz="3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90" name="Google Shape;190;p33"/>
          <p:cNvSpPr txBox="1"/>
          <p:nvPr>
            <p:ph idx="4294967295" type="body"/>
          </p:nvPr>
        </p:nvSpPr>
        <p:spPr>
          <a:xfrm>
            <a:off x="1383475" y="1390075"/>
            <a:ext cx="6480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Who did what? How did you work?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Development </a:t>
            </a:r>
            <a:endParaRPr/>
          </a:p>
        </p:txBody>
      </p:sp>
      <p:sp>
        <p:nvSpPr>
          <p:cNvPr id="196" name="Google Shape;196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sketch out a design?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idx="4294967295" type="body"/>
          </p:nvPr>
        </p:nvSpPr>
        <p:spPr>
          <a:xfrm>
            <a:off x="1383475" y="1390075"/>
            <a:ext cx="6480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did your User Stories inform your Wireframe?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2" name="Google Shape;202;p35"/>
          <p:cNvSpPr txBox="1"/>
          <p:nvPr>
            <p:ph idx="4294967295" type="body"/>
          </p:nvPr>
        </p:nvSpPr>
        <p:spPr>
          <a:xfrm>
            <a:off x="882275" y="87075"/>
            <a:ext cx="73335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u="sng"/>
              <a:t>UX Design Process</a:t>
            </a:r>
            <a:endParaRPr sz="36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idx="4294967295" type="body"/>
          </p:nvPr>
        </p:nvSpPr>
        <p:spPr>
          <a:xfrm>
            <a:off x="1113925" y="1416000"/>
            <a:ext cx="3247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Planning Wireframe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8" name="Google Shape;208;p36"/>
          <p:cNvSpPr txBox="1"/>
          <p:nvPr>
            <p:ph idx="4294967295" type="body"/>
          </p:nvPr>
        </p:nvSpPr>
        <p:spPr>
          <a:xfrm>
            <a:off x="4670925" y="1568400"/>
            <a:ext cx="3247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Side by Side of initial Wireframe vs. end product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9" name="Google Shape;209;p36"/>
          <p:cNvSpPr txBox="1"/>
          <p:nvPr>
            <p:ph idx="4294967295" type="body"/>
          </p:nvPr>
        </p:nvSpPr>
        <p:spPr>
          <a:xfrm>
            <a:off x="882275" y="87075"/>
            <a:ext cx="73335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UX </a:t>
            </a:r>
            <a:r>
              <a:rPr lang="en" sz="3600" u="sng"/>
              <a:t>Design Process</a:t>
            </a:r>
            <a:endParaRPr sz="3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10" name="Google Shape;210;p36"/>
          <p:cNvSpPr/>
          <p:nvPr/>
        </p:nvSpPr>
        <p:spPr>
          <a:xfrm>
            <a:off x="4465325" y="808350"/>
            <a:ext cx="178200" cy="43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Development</a:t>
            </a:r>
            <a:endParaRPr/>
          </a:p>
        </p:txBody>
      </p:sp>
      <p:sp>
        <p:nvSpPr>
          <p:cNvPr id="216" name="Google Shape;216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to Features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(one slide per featured user story)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idx="4294967295" type="body"/>
          </p:nvPr>
        </p:nvSpPr>
        <p:spPr>
          <a:xfrm>
            <a:off x="1190125" y="1416000"/>
            <a:ext cx="3247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User Story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22" name="Google Shape;222;p38"/>
          <p:cNvSpPr txBox="1"/>
          <p:nvPr>
            <p:ph idx="4294967295" type="body"/>
          </p:nvPr>
        </p:nvSpPr>
        <p:spPr>
          <a:xfrm>
            <a:off x="4747125" y="1568400"/>
            <a:ext cx="3247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Gif of your application UI completing that user story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23" name="Google Shape;223;p38"/>
          <p:cNvSpPr txBox="1"/>
          <p:nvPr>
            <p:ph idx="4294967295" type="body"/>
          </p:nvPr>
        </p:nvSpPr>
        <p:spPr>
          <a:xfrm>
            <a:off x="958475" y="87075"/>
            <a:ext cx="73335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Feature </a:t>
            </a:r>
            <a:r>
              <a:rPr lang="en" sz="3600" u="sng"/>
              <a:t>Development</a:t>
            </a:r>
            <a:r>
              <a:rPr lang="en" sz="3600" u="sng"/>
              <a:t> </a:t>
            </a:r>
            <a:endParaRPr sz="3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24" name="Google Shape;224;p38"/>
          <p:cNvSpPr/>
          <p:nvPr/>
        </p:nvSpPr>
        <p:spPr>
          <a:xfrm>
            <a:off x="4465325" y="808350"/>
            <a:ext cx="178200" cy="43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idx="4294967295" type="body"/>
          </p:nvPr>
        </p:nvSpPr>
        <p:spPr>
          <a:xfrm>
            <a:off x="1190125" y="1101916"/>
            <a:ext cx="3247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User Story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Gif of your application UI completing that user story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0" name="Google Shape;230;p39"/>
          <p:cNvSpPr txBox="1"/>
          <p:nvPr>
            <p:ph idx="4294967295" type="body"/>
          </p:nvPr>
        </p:nvSpPr>
        <p:spPr>
          <a:xfrm>
            <a:off x="4747125" y="1568400"/>
            <a:ext cx="3247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Code required (html, js) to make that possible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1" name="Google Shape;231;p39"/>
          <p:cNvSpPr txBox="1"/>
          <p:nvPr>
            <p:ph idx="4294967295" type="body"/>
          </p:nvPr>
        </p:nvSpPr>
        <p:spPr>
          <a:xfrm>
            <a:off x="958475" y="87075"/>
            <a:ext cx="73335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Feature Development </a:t>
            </a:r>
            <a:endParaRPr sz="3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2" name="Google Shape;232;p39"/>
          <p:cNvSpPr/>
          <p:nvPr/>
        </p:nvSpPr>
        <p:spPr>
          <a:xfrm>
            <a:off x="4465325" y="808350"/>
            <a:ext cx="178200" cy="43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Development</a:t>
            </a:r>
            <a:endParaRPr/>
          </a:p>
        </p:txBody>
      </p:sp>
      <p:sp>
        <p:nvSpPr>
          <p:cNvPr id="238" name="Google Shape;238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to Features </a:t>
            </a:r>
            <a:r>
              <a:rPr b="1" lang="en"/>
              <a:t>that require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Server Side API Call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/>
              <a:t>multiple</a:t>
            </a:r>
            <a:r>
              <a:rPr lang="en"/>
              <a:t> slides per featured user story)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idx="4294967295" type="body"/>
          </p:nvPr>
        </p:nvSpPr>
        <p:spPr>
          <a:xfrm>
            <a:off x="1190125" y="1416000"/>
            <a:ext cx="3247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User Story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44" name="Google Shape;244;p41"/>
          <p:cNvSpPr txBox="1"/>
          <p:nvPr>
            <p:ph idx="4294967295" type="body"/>
          </p:nvPr>
        </p:nvSpPr>
        <p:spPr>
          <a:xfrm>
            <a:off x="4747125" y="1568400"/>
            <a:ext cx="3247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Gif of your application UI completing that user story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45" name="Google Shape;245;p41"/>
          <p:cNvSpPr txBox="1"/>
          <p:nvPr>
            <p:ph idx="4294967295" type="body"/>
          </p:nvPr>
        </p:nvSpPr>
        <p:spPr>
          <a:xfrm>
            <a:off x="958475" y="87075"/>
            <a:ext cx="73335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Feature Development </a:t>
            </a:r>
            <a:endParaRPr sz="3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46" name="Google Shape;246;p41"/>
          <p:cNvSpPr/>
          <p:nvPr/>
        </p:nvSpPr>
        <p:spPr>
          <a:xfrm>
            <a:off x="4465325" y="808350"/>
            <a:ext cx="178200" cy="43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idx="4294967295" type="body"/>
          </p:nvPr>
        </p:nvSpPr>
        <p:spPr>
          <a:xfrm>
            <a:off x="1190125" y="958800"/>
            <a:ext cx="3247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User Story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Gif of your application UI completing that user story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52" name="Google Shape;252;p42"/>
          <p:cNvSpPr txBox="1"/>
          <p:nvPr>
            <p:ph idx="4294967295" type="body"/>
          </p:nvPr>
        </p:nvSpPr>
        <p:spPr>
          <a:xfrm>
            <a:off x="4747125" y="1568400"/>
            <a:ext cx="35067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Code Snippet of client side code event listener (fetch/ajax) that makes the call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53" name="Google Shape;253;p42"/>
          <p:cNvSpPr txBox="1"/>
          <p:nvPr>
            <p:ph idx="4294967295" type="body"/>
          </p:nvPr>
        </p:nvSpPr>
        <p:spPr>
          <a:xfrm>
            <a:off x="958475" y="87075"/>
            <a:ext cx="73335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Feature Development </a:t>
            </a:r>
            <a:endParaRPr sz="3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54" name="Google Shape;254;p42"/>
          <p:cNvSpPr/>
          <p:nvPr/>
        </p:nvSpPr>
        <p:spPr>
          <a:xfrm>
            <a:off x="4465325" y="808350"/>
            <a:ext cx="178200" cy="43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4294967295" type="body"/>
          </p:nvPr>
        </p:nvSpPr>
        <p:spPr>
          <a:xfrm>
            <a:off x="1225625" y="932875"/>
            <a:ext cx="7603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sz="3600"/>
              <a:t>A</a:t>
            </a:r>
            <a:r>
              <a:rPr lang="en" sz="3600"/>
              <a:t> technical presentation in which you will guide us through what you built and how you did it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sz="3600"/>
              <a:t>An opportunity to give voice to the work you have done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sz="3600"/>
              <a:t>A teach back </a:t>
            </a:r>
            <a:r>
              <a:rPr lang="en" sz="2200"/>
              <a:t>(Web API, 3rd party API, Server Side API, CSS Framework - teach us) 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3" name="Google Shape;73;p16"/>
          <p:cNvSpPr txBox="1"/>
          <p:nvPr>
            <p:ph idx="4294967295" type="body"/>
          </p:nvPr>
        </p:nvSpPr>
        <p:spPr>
          <a:xfrm>
            <a:off x="0" y="87075"/>
            <a:ext cx="91440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T</a:t>
            </a:r>
            <a:r>
              <a:rPr lang="en" sz="3600" u="sng"/>
              <a:t>he Presentation</a:t>
            </a:r>
            <a:endParaRPr sz="3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/>
          <p:nvPr>
            <p:ph idx="4294967295" type="body"/>
          </p:nvPr>
        </p:nvSpPr>
        <p:spPr>
          <a:xfrm>
            <a:off x="1113925" y="1492200"/>
            <a:ext cx="3247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API Research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Code Snippet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60" name="Google Shape;260;p43"/>
          <p:cNvSpPr txBox="1"/>
          <p:nvPr>
            <p:ph idx="4294967295" type="body"/>
          </p:nvPr>
        </p:nvSpPr>
        <p:spPr>
          <a:xfrm>
            <a:off x="4670925" y="1568400"/>
            <a:ext cx="3247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Images of query URL and the JSON Object returned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Breakdown the Query URL/ Base Endpoint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Breakdown Query Parameters and corresponding API Documentation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61" name="Google Shape;261;p43"/>
          <p:cNvSpPr txBox="1"/>
          <p:nvPr>
            <p:ph idx="4294967295" type="body"/>
          </p:nvPr>
        </p:nvSpPr>
        <p:spPr>
          <a:xfrm>
            <a:off x="882275" y="87075"/>
            <a:ext cx="73335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Design Process</a:t>
            </a:r>
            <a:endParaRPr sz="3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62" name="Google Shape;262;p43"/>
          <p:cNvSpPr/>
          <p:nvPr/>
        </p:nvSpPr>
        <p:spPr>
          <a:xfrm>
            <a:off x="4465325" y="808350"/>
            <a:ext cx="178200" cy="43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/>
          <p:nvPr>
            <p:ph idx="4294967295" type="body"/>
          </p:nvPr>
        </p:nvSpPr>
        <p:spPr>
          <a:xfrm>
            <a:off x="1190125" y="958800"/>
            <a:ext cx="3247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User Story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Gif of your application UI completing that user story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68" name="Google Shape;268;p44"/>
          <p:cNvSpPr txBox="1"/>
          <p:nvPr>
            <p:ph idx="4294967295" type="body"/>
          </p:nvPr>
        </p:nvSpPr>
        <p:spPr>
          <a:xfrm>
            <a:off x="4747125" y="1568400"/>
            <a:ext cx="35067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Code snippet of the </a:t>
            </a:r>
            <a:r>
              <a:rPr lang="en" sz="3600"/>
              <a:t>JSON </a:t>
            </a:r>
            <a:r>
              <a:rPr lang="en" sz="3600"/>
              <a:t>response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69" name="Google Shape;269;p44"/>
          <p:cNvSpPr txBox="1"/>
          <p:nvPr>
            <p:ph idx="4294967295" type="body"/>
          </p:nvPr>
        </p:nvSpPr>
        <p:spPr>
          <a:xfrm>
            <a:off x="958475" y="87075"/>
            <a:ext cx="73335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Feature Development </a:t>
            </a:r>
            <a:endParaRPr sz="3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70" name="Google Shape;270;p44"/>
          <p:cNvSpPr/>
          <p:nvPr/>
        </p:nvSpPr>
        <p:spPr>
          <a:xfrm>
            <a:off x="4465325" y="808350"/>
            <a:ext cx="178200" cy="43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idx="4294967295" type="body"/>
          </p:nvPr>
        </p:nvSpPr>
        <p:spPr>
          <a:xfrm>
            <a:off x="1190125" y="958800"/>
            <a:ext cx="3247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User Story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Gif of your application UI completing that user story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76" name="Google Shape;276;p45"/>
          <p:cNvSpPr txBox="1"/>
          <p:nvPr>
            <p:ph idx="4294967295" type="body"/>
          </p:nvPr>
        </p:nvSpPr>
        <p:spPr>
          <a:xfrm>
            <a:off x="4747125" y="958800"/>
            <a:ext cx="39060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Code snippet of how you parse the JSON response and dynamically generate HTML / Append to DOM</a:t>
            </a:r>
            <a:r>
              <a:rPr lang="en" sz="3600"/>
              <a:t>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77" name="Google Shape;277;p45"/>
          <p:cNvSpPr txBox="1"/>
          <p:nvPr>
            <p:ph idx="4294967295" type="body"/>
          </p:nvPr>
        </p:nvSpPr>
        <p:spPr>
          <a:xfrm>
            <a:off x="958475" y="87075"/>
            <a:ext cx="73335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Feature Development </a:t>
            </a:r>
            <a:endParaRPr sz="3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78" name="Google Shape;278;p45"/>
          <p:cNvSpPr/>
          <p:nvPr/>
        </p:nvSpPr>
        <p:spPr>
          <a:xfrm>
            <a:off x="4465325" y="808350"/>
            <a:ext cx="178200" cy="43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Development</a:t>
            </a:r>
            <a:endParaRPr/>
          </a:p>
        </p:txBody>
      </p:sp>
      <p:sp>
        <p:nvSpPr>
          <p:cNvPr id="284" name="Google Shape;284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to Features </a:t>
            </a:r>
            <a:r>
              <a:rPr b="1" lang="en"/>
              <a:t>that require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use of a 3rd party API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(js library)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(one slide per featured user story)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>
            <p:ph idx="4294967295" type="body"/>
          </p:nvPr>
        </p:nvSpPr>
        <p:spPr>
          <a:xfrm>
            <a:off x="1190125" y="1416000"/>
            <a:ext cx="3247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User Stories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90" name="Google Shape;290;p47"/>
          <p:cNvSpPr txBox="1"/>
          <p:nvPr>
            <p:ph idx="4294967295" type="body"/>
          </p:nvPr>
        </p:nvSpPr>
        <p:spPr>
          <a:xfrm>
            <a:off x="4747125" y="806400"/>
            <a:ext cx="3247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Gif of your application UI completing that user story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That is dependant on 3rd party API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91" name="Google Shape;291;p47"/>
          <p:cNvSpPr txBox="1"/>
          <p:nvPr>
            <p:ph idx="4294967295" type="body"/>
          </p:nvPr>
        </p:nvSpPr>
        <p:spPr>
          <a:xfrm>
            <a:off x="958475" y="87075"/>
            <a:ext cx="73335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u="sng"/>
              <a:t>Feature Development </a:t>
            </a:r>
            <a:endParaRPr sz="36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92" name="Google Shape;292;p47"/>
          <p:cNvSpPr/>
          <p:nvPr/>
        </p:nvSpPr>
        <p:spPr>
          <a:xfrm>
            <a:off x="4465325" y="808350"/>
            <a:ext cx="178200" cy="43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idx="4294967295" type="body"/>
          </p:nvPr>
        </p:nvSpPr>
        <p:spPr>
          <a:xfrm>
            <a:off x="882275" y="87075"/>
            <a:ext cx="73335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u="sng"/>
              <a:t>Feature Development </a:t>
            </a:r>
            <a:endParaRPr sz="36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(3rd Party API)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98" name="Google Shape;298;p48"/>
          <p:cNvSpPr txBox="1"/>
          <p:nvPr>
            <p:ph idx="4294967295" type="body"/>
          </p:nvPr>
        </p:nvSpPr>
        <p:spPr>
          <a:xfrm>
            <a:off x="1383475" y="1390075"/>
            <a:ext cx="6480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Show us a description of what it is and the docs you used to understand it. Teach it to us.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(may require </a:t>
            </a:r>
            <a:r>
              <a:rPr lang="en" sz="3600"/>
              <a:t>multiple</a:t>
            </a:r>
            <a:r>
              <a:rPr lang="en" sz="3600"/>
              <a:t> slides)</a:t>
            </a:r>
            <a:endParaRPr sz="3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/>
          <p:nvPr>
            <p:ph idx="4294967295" type="body"/>
          </p:nvPr>
        </p:nvSpPr>
        <p:spPr>
          <a:xfrm>
            <a:off x="1190125" y="958800"/>
            <a:ext cx="3247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User Story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</a:rPr>
              <a:t>Gif of your application UI completing that user story</a:t>
            </a:r>
            <a:endParaRPr sz="2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</a:rPr>
              <a:t>That is dependant on 3rd party API</a:t>
            </a:r>
            <a:endParaRPr sz="2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04" name="Google Shape;304;p49"/>
          <p:cNvSpPr txBox="1"/>
          <p:nvPr>
            <p:ph idx="4294967295" type="body"/>
          </p:nvPr>
        </p:nvSpPr>
        <p:spPr>
          <a:xfrm>
            <a:off x="4747125" y="1111200"/>
            <a:ext cx="38409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Code snippet of how your used the 3rd party API - What does it permit you to do on the page?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05" name="Google Shape;305;p49"/>
          <p:cNvSpPr txBox="1"/>
          <p:nvPr>
            <p:ph idx="4294967295" type="body"/>
          </p:nvPr>
        </p:nvSpPr>
        <p:spPr>
          <a:xfrm>
            <a:off x="958475" y="87075"/>
            <a:ext cx="73335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Feature Development </a:t>
            </a:r>
            <a:endParaRPr sz="3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06" name="Google Shape;306;p49"/>
          <p:cNvSpPr/>
          <p:nvPr/>
        </p:nvSpPr>
        <p:spPr>
          <a:xfrm>
            <a:off x="4465325" y="808350"/>
            <a:ext cx="178200" cy="43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Framework</a:t>
            </a:r>
            <a:endParaRPr/>
          </a:p>
        </p:txBody>
      </p:sp>
      <p:sp>
        <p:nvSpPr>
          <p:cNvPr id="312" name="Google Shape;312;p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you use and how does it work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/>
          <p:nvPr>
            <p:ph idx="4294967295" type="body"/>
          </p:nvPr>
        </p:nvSpPr>
        <p:spPr>
          <a:xfrm>
            <a:off x="882275" y="87075"/>
            <a:ext cx="73335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CSS Framework</a:t>
            </a:r>
            <a:endParaRPr sz="3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18" name="Google Shape;318;p51"/>
          <p:cNvSpPr txBox="1"/>
          <p:nvPr>
            <p:ph idx="4294967295" type="body"/>
          </p:nvPr>
        </p:nvSpPr>
        <p:spPr>
          <a:xfrm>
            <a:off x="1383475" y="1390075"/>
            <a:ext cx="6480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Show us a description of what it is and the docs you used to understand it. Teach it to us.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(may require multiple slides)</a:t>
            </a:r>
            <a:endParaRPr sz="3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2"/>
          <p:cNvSpPr txBox="1"/>
          <p:nvPr>
            <p:ph idx="4294967295" type="body"/>
          </p:nvPr>
        </p:nvSpPr>
        <p:spPr>
          <a:xfrm>
            <a:off x="1113925" y="1644600"/>
            <a:ext cx="3247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Code Snippet: </a:t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/>
              <a:t>CSS grid layout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24" name="Google Shape;324;p52"/>
          <p:cNvSpPr txBox="1"/>
          <p:nvPr>
            <p:ph idx="4294967295" type="body"/>
          </p:nvPr>
        </p:nvSpPr>
        <p:spPr>
          <a:xfrm>
            <a:off x="4670925" y="1568400"/>
            <a:ext cx="34215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it maps to your site / wireframe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25" name="Google Shape;325;p52"/>
          <p:cNvSpPr txBox="1"/>
          <p:nvPr>
            <p:ph idx="4294967295" type="body"/>
          </p:nvPr>
        </p:nvSpPr>
        <p:spPr>
          <a:xfrm>
            <a:off x="882275" y="87075"/>
            <a:ext cx="73335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Code Highlights</a:t>
            </a:r>
            <a:endParaRPr sz="3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26" name="Google Shape;326;p52"/>
          <p:cNvSpPr/>
          <p:nvPr/>
        </p:nvSpPr>
        <p:spPr>
          <a:xfrm>
            <a:off x="4465325" y="808350"/>
            <a:ext cx="178200" cy="43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Title</a:t>
            </a:r>
            <a:endParaRPr/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Catchy slogan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Personalize your slide deck (match your sites color scheme)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3"/>
          <p:cNvSpPr txBox="1"/>
          <p:nvPr>
            <p:ph idx="4294967295" type="body"/>
          </p:nvPr>
        </p:nvSpPr>
        <p:spPr>
          <a:xfrm>
            <a:off x="1190125" y="1644600"/>
            <a:ext cx="3247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Code Snippet: </a:t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/>
              <a:t>Mobile Responsive breakpoints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32" name="Google Shape;332;p53"/>
          <p:cNvSpPr txBox="1"/>
          <p:nvPr>
            <p:ph idx="4294967295" type="body"/>
          </p:nvPr>
        </p:nvSpPr>
        <p:spPr>
          <a:xfrm>
            <a:off x="4747125" y="1568400"/>
            <a:ext cx="34215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Show us slide of site at different screen sizing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33" name="Google Shape;333;p53"/>
          <p:cNvSpPr txBox="1"/>
          <p:nvPr>
            <p:ph idx="4294967295" type="body"/>
          </p:nvPr>
        </p:nvSpPr>
        <p:spPr>
          <a:xfrm>
            <a:off x="958475" y="87075"/>
            <a:ext cx="73335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Code Highlights</a:t>
            </a:r>
            <a:endParaRPr sz="3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34" name="Google Shape;334;p53"/>
          <p:cNvSpPr/>
          <p:nvPr/>
        </p:nvSpPr>
        <p:spPr>
          <a:xfrm>
            <a:off x="4465325" y="808350"/>
            <a:ext cx="178200" cy="43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Highlights</a:t>
            </a:r>
            <a:endParaRPr/>
          </a:p>
        </p:txBody>
      </p:sp>
      <p:sp>
        <p:nvSpPr>
          <p:cNvPr id="340" name="Google Shape;340;p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chance to highlight unique and original work that you wrote to solve a problem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/ CSS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5"/>
          <p:cNvSpPr txBox="1"/>
          <p:nvPr>
            <p:ph idx="4294967295" type="body"/>
          </p:nvPr>
        </p:nvSpPr>
        <p:spPr>
          <a:xfrm>
            <a:off x="1113925" y="1644600"/>
            <a:ext cx="3247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Code Snippet: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Show any interesting code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was the challenge that needed solving?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Walk us through the solve to the problem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46" name="Google Shape;346;p55"/>
          <p:cNvSpPr txBox="1"/>
          <p:nvPr>
            <p:ph idx="4294967295" type="body"/>
          </p:nvPr>
        </p:nvSpPr>
        <p:spPr>
          <a:xfrm>
            <a:off x="4670925" y="1568400"/>
            <a:ext cx="34215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Gif of how it operates on site -&gt;  show us the working site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47" name="Google Shape;347;p55"/>
          <p:cNvSpPr txBox="1"/>
          <p:nvPr>
            <p:ph idx="4294967295" type="body"/>
          </p:nvPr>
        </p:nvSpPr>
        <p:spPr>
          <a:xfrm>
            <a:off x="882275" y="87075"/>
            <a:ext cx="73335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Code Highlights</a:t>
            </a:r>
            <a:endParaRPr sz="3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48" name="Google Shape;348;p55"/>
          <p:cNvSpPr/>
          <p:nvPr/>
        </p:nvSpPr>
        <p:spPr>
          <a:xfrm>
            <a:off x="4465325" y="808350"/>
            <a:ext cx="178200" cy="43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6"/>
          <p:cNvSpPr txBox="1"/>
          <p:nvPr>
            <p:ph idx="4294967295" type="body"/>
          </p:nvPr>
        </p:nvSpPr>
        <p:spPr>
          <a:xfrm>
            <a:off x="1113925" y="1644600"/>
            <a:ext cx="3247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Code Snippet: </a:t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2400"/>
              <a:t>User Validations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54" name="Google Shape;354;p56"/>
          <p:cNvSpPr txBox="1"/>
          <p:nvPr>
            <p:ph idx="4294967295" type="body"/>
          </p:nvPr>
        </p:nvSpPr>
        <p:spPr>
          <a:xfrm>
            <a:off x="4670925" y="1568400"/>
            <a:ext cx="34215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does it appear on the site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55" name="Google Shape;355;p56"/>
          <p:cNvSpPr txBox="1"/>
          <p:nvPr>
            <p:ph idx="4294967295" type="body"/>
          </p:nvPr>
        </p:nvSpPr>
        <p:spPr>
          <a:xfrm>
            <a:off x="882275" y="87075"/>
            <a:ext cx="73335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Code Highlights</a:t>
            </a:r>
            <a:endParaRPr sz="3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56" name="Google Shape;356;p56"/>
          <p:cNvSpPr/>
          <p:nvPr/>
        </p:nvSpPr>
        <p:spPr>
          <a:xfrm>
            <a:off x="4465325" y="808350"/>
            <a:ext cx="178200" cy="43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7"/>
          <p:cNvSpPr txBox="1"/>
          <p:nvPr>
            <p:ph idx="4294967295" type="body"/>
          </p:nvPr>
        </p:nvSpPr>
        <p:spPr>
          <a:xfrm>
            <a:off x="1113925" y="1644600"/>
            <a:ext cx="3247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Code Snippet: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Single page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Multiple pages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62" name="Google Shape;362;p57"/>
          <p:cNvSpPr txBox="1"/>
          <p:nvPr>
            <p:ph idx="4294967295" type="body"/>
          </p:nvPr>
        </p:nvSpPr>
        <p:spPr>
          <a:xfrm>
            <a:off x="4670925" y="1568400"/>
            <a:ext cx="4000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you are moving from one page to another - how do you move information from one page to another?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you are a single page app - how do you make it show/hide elements?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63" name="Google Shape;363;p57"/>
          <p:cNvSpPr txBox="1"/>
          <p:nvPr>
            <p:ph idx="4294967295" type="body"/>
          </p:nvPr>
        </p:nvSpPr>
        <p:spPr>
          <a:xfrm>
            <a:off x="882275" y="87075"/>
            <a:ext cx="73335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Code Highlights</a:t>
            </a:r>
            <a:endParaRPr sz="3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64" name="Google Shape;364;p57"/>
          <p:cNvSpPr/>
          <p:nvPr/>
        </p:nvSpPr>
        <p:spPr>
          <a:xfrm>
            <a:off x="4465325" y="808350"/>
            <a:ext cx="178200" cy="43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8"/>
          <p:cNvSpPr txBox="1"/>
          <p:nvPr>
            <p:ph idx="4294967295" type="body"/>
          </p:nvPr>
        </p:nvSpPr>
        <p:spPr>
          <a:xfrm>
            <a:off x="1113925" y="1644600"/>
            <a:ext cx="3247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Code Snippet: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Local Storage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70" name="Google Shape;370;p58"/>
          <p:cNvSpPr txBox="1"/>
          <p:nvPr>
            <p:ph idx="4294967295" type="body"/>
          </p:nvPr>
        </p:nvSpPr>
        <p:spPr>
          <a:xfrm>
            <a:off x="4670925" y="1568400"/>
            <a:ext cx="4000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did you use Local Storage?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Show us the site functionality (visual) and items being saved to local storage.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71" name="Google Shape;371;p58"/>
          <p:cNvSpPr txBox="1"/>
          <p:nvPr>
            <p:ph idx="4294967295" type="body"/>
          </p:nvPr>
        </p:nvSpPr>
        <p:spPr>
          <a:xfrm>
            <a:off x="882275" y="87075"/>
            <a:ext cx="73335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Code Highlights</a:t>
            </a:r>
            <a:endParaRPr sz="3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72" name="Google Shape;372;p58"/>
          <p:cNvSpPr/>
          <p:nvPr/>
        </p:nvSpPr>
        <p:spPr>
          <a:xfrm>
            <a:off x="4465325" y="808350"/>
            <a:ext cx="178200" cy="43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</a:t>
            </a:r>
            <a:r>
              <a:rPr lang="en"/>
              <a:t>Challenges</a:t>
            </a:r>
            <a:r>
              <a:rPr lang="en"/>
              <a:t> Overcome</a:t>
            </a:r>
            <a:endParaRPr/>
          </a:p>
        </p:txBody>
      </p:sp>
      <p:sp>
        <p:nvSpPr>
          <p:cNvPr id="378" name="Google Shape;378;p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(Optional) what were some major learning objective met / </a:t>
            </a:r>
            <a:r>
              <a:rPr lang="en"/>
              <a:t>challenges</a:t>
            </a:r>
            <a:r>
              <a:rPr lang="en"/>
              <a:t> overcome?</a:t>
            </a:r>
            <a:endParaRPr/>
          </a:p>
        </p:txBody>
      </p:sp>
      <p:sp>
        <p:nvSpPr>
          <p:cNvPr id="379" name="Google Shape;379;p59"/>
          <p:cNvSpPr txBox="1"/>
          <p:nvPr>
            <p:ph idx="4294967295" type="body"/>
          </p:nvPr>
        </p:nvSpPr>
        <p:spPr>
          <a:xfrm>
            <a:off x="882275" y="87075"/>
            <a:ext cx="73335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Code Highlights</a:t>
            </a:r>
            <a:endParaRPr sz="3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0"/>
          <p:cNvSpPr txBox="1"/>
          <p:nvPr>
            <p:ph type="ctrTitle"/>
          </p:nvPr>
        </p:nvSpPr>
        <p:spPr>
          <a:xfrm>
            <a:off x="311700" y="-17425"/>
            <a:ext cx="8520600" cy="92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of the Deployed App</a:t>
            </a:r>
            <a:endParaRPr/>
          </a:p>
        </p:txBody>
      </p:sp>
      <p:sp>
        <p:nvSpPr>
          <p:cNvPr id="385" name="Google Shape;385;p60"/>
          <p:cNvSpPr txBox="1"/>
          <p:nvPr>
            <p:ph idx="1" type="subTitle"/>
          </p:nvPr>
        </p:nvSpPr>
        <p:spPr>
          <a:xfrm>
            <a:off x="311700" y="9587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now have a deep understanding of how this app functions</a:t>
            </a:r>
            <a:endParaRPr/>
          </a:p>
        </p:txBody>
      </p:sp>
      <p:pic>
        <p:nvPicPr>
          <p:cNvPr id="386" name="Google Shape;38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225" y="2231550"/>
            <a:ext cx="4377550" cy="26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</a:t>
            </a:r>
            <a:r>
              <a:rPr lang="en"/>
              <a:t>Development</a:t>
            </a:r>
            <a:r>
              <a:rPr lang="en"/>
              <a:t> </a:t>
            </a:r>
            <a:endParaRPr/>
          </a:p>
        </p:txBody>
      </p:sp>
      <p:sp>
        <p:nvSpPr>
          <p:cNvPr id="392" name="Google Shape;392;p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(the shortest part of your presentation)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2"/>
          <p:cNvSpPr txBox="1"/>
          <p:nvPr>
            <p:ph idx="4294967295" type="body"/>
          </p:nvPr>
        </p:nvSpPr>
        <p:spPr>
          <a:xfrm>
            <a:off x="1113925" y="1720800"/>
            <a:ext cx="3247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would you do with more time?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98" name="Google Shape;398;p62"/>
          <p:cNvSpPr txBox="1"/>
          <p:nvPr>
            <p:ph idx="4294967295" type="body"/>
          </p:nvPr>
        </p:nvSpPr>
        <p:spPr>
          <a:xfrm>
            <a:off x="4670925" y="1568400"/>
            <a:ext cx="34215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Show us the issue project cards in Github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features were pushed to the next sprint?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99" name="Google Shape;399;p62"/>
          <p:cNvSpPr txBox="1"/>
          <p:nvPr>
            <p:ph idx="4294967295" type="body"/>
          </p:nvPr>
        </p:nvSpPr>
        <p:spPr>
          <a:xfrm>
            <a:off x="882275" y="87075"/>
            <a:ext cx="73335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Future Development</a:t>
            </a:r>
            <a:endParaRPr sz="3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00" name="Google Shape;400;p62"/>
          <p:cNvSpPr/>
          <p:nvPr/>
        </p:nvSpPr>
        <p:spPr>
          <a:xfrm>
            <a:off x="4465325" y="808350"/>
            <a:ext cx="178200" cy="43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4294967295" type="body"/>
          </p:nvPr>
        </p:nvSpPr>
        <p:spPr>
          <a:xfrm>
            <a:off x="1113925" y="1416000"/>
            <a:ext cx="3247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Description of work, code snippet,  Documentation Ref, etc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5" name="Google Shape;85;p18"/>
          <p:cNvSpPr txBox="1"/>
          <p:nvPr>
            <p:ph idx="4294967295" type="body"/>
          </p:nvPr>
        </p:nvSpPr>
        <p:spPr>
          <a:xfrm>
            <a:off x="4670925" y="1568400"/>
            <a:ext cx="3247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Visual Support: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Gif / Image of your app doing it.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6" name="Google Shape;86;p18"/>
          <p:cNvSpPr txBox="1"/>
          <p:nvPr>
            <p:ph idx="4294967295" type="body"/>
          </p:nvPr>
        </p:nvSpPr>
        <p:spPr>
          <a:xfrm>
            <a:off x="882275" y="87075"/>
            <a:ext cx="73335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Example </a:t>
            </a:r>
            <a:r>
              <a:rPr lang="en" sz="3600" u="sng"/>
              <a:t>Layout Pattern</a:t>
            </a:r>
            <a:endParaRPr sz="3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7" name="Google Shape;87;p18"/>
          <p:cNvSpPr/>
          <p:nvPr/>
        </p:nvSpPr>
        <p:spPr>
          <a:xfrm>
            <a:off x="4465325" y="808350"/>
            <a:ext cx="178200" cy="43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3"/>
          <p:cNvSpPr txBox="1"/>
          <p:nvPr>
            <p:ph idx="4294967295" type="body"/>
          </p:nvPr>
        </p:nvSpPr>
        <p:spPr>
          <a:xfrm>
            <a:off x="1113925" y="1720800"/>
            <a:ext cx="3247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06" name="Google Shape;406;p63"/>
          <p:cNvSpPr txBox="1"/>
          <p:nvPr>
            <p:ph idx="4294967295" type="body"/>
          </p:nvPr>
        </p:nvSpPr>
        <p:spPr>
          <a:xfrm>
            <a:off x="882275" y="87075"/>
            <a:ext cx="73335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Questions</a:t>
            </a:r>
            <a:endParaRPr sz="3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407" name="Google Shape;40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075" y="896375"/>
            <a:ext cx="6760426" cy="380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Introduction</a:t>
            </a:r>
            <a:endParaRPr/>
          </a:p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you build?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you (names and intros)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4294967295" type="body"/>
          </p:nvPr>
        </p:nvSpPr>
        <p:spPr>
          <a:xfrm>
            <a:off x="1113925" y="1416000"/>
            <a:ext cx="3247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Description of what it does.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9" name="Google Shape;99;p20"/>
          <p:cNvSpPr txBox="1"/>
          <p:nvPr>
            <p:ph idx="4294967295" type="body"/>
          </p:nvPr>
        </p:nvSpPr>
        <p:spPr>
          <a:xfrm>
            <a:off x="4670925" y="1568400"/>
            <a:ext cx="3247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Visual Support: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Gif / Image of your app doing it.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0" name="Google Shape;100;p20"/>
          <p:cNvSpPr txBox="1"/>
          <p:nvPr>
            <p:ph idx="4294967295" type="body"/>
          </p:nvPr>
        </p:nvSpPr>
        <p:spPr>
          <a:xfrm>
            <a:off x="882275" y="87075"/>
            <a:ext cx="73335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What it Does</a:t>
            </a:r>
            <a:endParaRPr sz="3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1" name="Google Shape;101;p20"/>
          <p:cNvSpPr/>
          <p:nvPr/>
        </p:nvSpPr>
        <p:spPr>
          <a:xfrm>
            <a:off x="4465325" y="808350"/>
            <a:ext cx="178200" cy="43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4294967295" type="body"/>
          </p:nvPr>
        </p:nvSpPr>
        <p:spPr>
          <a:xfrm>
            <a:off x="1113925" y="1416000"/>
            <a:ext cx="3247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HTML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CSS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Javascript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7" name="Google Shape;107;p21"/>
          <p:cNvSpPr txBox="1"/>
          <p:nvPr>
            <p:ph idx="4294967295" type="body"/>
          </p:nvPr>
        </p:nvSpPr>
        <p:spPr>
          <a:xfrm>
            <a:off x="4670925" y="1568400"/>
            <a:ext cx="3247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8" name="Google Shape;108;p21"/>
          <p:cNvSpPr txBox="1"/>
          <p:nvPr>
            <p:ph idx="4294967295" type="body"/>
          </p:nvPr>
        </p:nvSpPr>
        <p:spPr>
          <a:xfrm>
            <a:off x="882275" y="87075"/>
            <a:ext cx="73335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Technologies Used</a:t>
            </a:r>
            <a:endParaRPr sz="3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4294967295" type="body"/>
          </p:nvPr>
        </p:nvSpPr>
        <p:spPr>
          <a:xfrm>
            <a:off x="1113925" y="1416000"/>
            <a:ext cx="3247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Motivation for building this.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4" name="Google Shape;114;p22"/>
          <p:cNvSpPr txBox="1"/>
          <p:nvPr>
            <p:ph idx="4294967295" type="body"/>
          </p:nvPr>
        </p:nvSpPr>
        <p:spPr>
          <a:xfrm>
            <a:off x="4670925" y="1568400"/>
            <a:ext cx="3247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Research you did: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Into existing apps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how is this different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how is this the same?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help me understand what those site look like and function.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5" name="Google Shape;115;p22"/>
          <p:cNvSpPr txBox="1"/>
          <p:nvPr>
            <p:ph idx="4294967295" type="body"/>
          </p:nvPr>
        </p:nvSpPr>
        <p:spPr>
          <a:xfrm>
            <a:off x="882275" y="87075"/>
            <a:ext cx="73335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Why Make It?</a:t>
            </a:r>
            <a:endParaRPr sz="3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6" name="Google Shape;116;p22"/>
          <p:cNvSpPr/>
          <p:nvPr/>
        </p:nvSpPr>
        <p:spPr>
          <a:xfrm>
            <a:off x="4465325" y="808350"/>
            <a:ext cx="178200" cy="43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