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70" r:id="rId3"/>
    <p:sldId id="269" r:id="rId4"/>
    <p:sldId id="272" r:id="rId5"/>
    <p:sldId id="265" r:id="rId6"/>
    <p:sldId id="257" r:id="rId7"/>
    <p:sldId id="266" r:id="rId8"/>
    <p:sldId id="260" r:id="rId9"/>
    <p:sldId id="267"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4000"/>
    <a:srgbClr val="FF74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DFF1A2-D430-485A-B486-52EADAE5BC88}" type="doc">
      <dgm:prSet loTypeId="urn:microsoft.com/office/officeart/2009/3/layout/RandomtoResultProcess" loCatId="process" qsTypeId="urn:microsoft.com/office/officeart/2005/8/quickstyle/3d1" qsCatId="3D" csTypeId="urn:microsoft.com/office/officeart/2005/8/colors/accent1_2" csCatId="accent1" phldr="1"/>
      <dgm:spPr/>
    </dgm:pt>
    <dgm:pt modelId="{54810672-56D3-44EE-A283-3BAC50B2E688}">
      <dgm:prSet phldrT="[Text]" custT="1"/>
      <dgm:spPr/>
      <dgm:t>
        <a:bodyPr/>
        <a:lstStyle/>
        <a:p>
          <a:r>
            <a:rPr lang="en-US" sz="1600" dirty="0"/>
            <a:t>Data Collection</a:t>
          </a:r>
          <a:endParaRPr lang="en-IN" sz="1600" dirty="0"/>
        </a:p>
      </dgm:t>
    </dgm:pt>
    <dgm:pt modelId="{E298B7AB-4A31-458C-A26C-470637826B2F}" type="parTrans" cxnId="{1A506E86-D5ED-4FCE-B8DD-BC0206B3C0C1}">
      <dgm:prSet/>
      <dgm:spPr/>
      <dgm:t>
        <a:bodyPr/>
        <a:lstStyle/>
        <a:p>
          <a:endParaRPr lang="en-IN"/>
        </a:p>
      </dgm:t>
    </dgm:pt>
    <dgm:pt modelId="{3F53C3E2-E622-488F-A047-1EF84F90520E}" type="sibTrans" cxnId="{1A506E86-D5ED-4FCE-B8DD-BC0206B3C0C1}">
      <dgm:prSet/>
      <dgm:spPr/>
      <dgm:t>
        <a:bodyPr/>
        <a:lstStyle/>
        <a:p>
          <a:endParaRPr lang="en-IN"/>
        </a:p>
      </dgm:t>
    </dgm:pt>
    <dgm:pt modelId="{39173E9B-43E8-4B38-8383-74876284CA39}">
      <dgm:prSet phldrT="[Text]" custT="1"/>
      <dgm:spPr/>
      <dgm:t>
        <a:bodyPr/>
        <a:lstStyle/>
        <a:p>
          <a:r>
            <a:rPr lang="en-US" sz="1400" dirty="0"/>
            <a:t>Data Cleaning</a:t>
          </a:r>
          <a:endParaRPr lang="en-IN" sz="1400" dirty="0"/>
        </a:p>
      </dgm:t>
    </dgm:pt>
    <dgm:pt modelId="{2CCB895E-2685-4D7A-A80C-9C5382D8258F}" type="parTrans" cxnId="{DCD02128-3DE3-43FE-B21C-E1FC6E9FD117}">
      <dgm:prSet/>
      <dgm:spPr/>
      <dgm:t>
        <a:bodyPr/>
        <a:lstStyle/>
        <a:p>
          <a:endParaRPr lang="en-IN"/>
        </a:p>
      </dgm:t>
    </dgm:pt>
    <dgm:pt modelId="{3052C44A-C7AB-4F5D-A6ED-F6A992BD7B3F}" type="sibTrans" cxnId="{DCD02128-3DE3-43FE-B21C-E1FC6E9FD117}">
      <dgm:prSet/>
      <dgm:spPr/>
      <dgm:t>
        <a:bodyPr/>
        <a:lstStyle/>
        <a:p>
          <a:endParaRPr lang="en-IN"/>
        </a:p>
      </dgm:t>
    </dgm:pt>
    <dgm:pt modelId="{CFEF9B5E-D7EF-4C4B-96E9-746740326C80}">
      <dgm:prSet phldrT="[Text]" custT="1"/>
      <dgm:spPr/>
      <dgm:t>
        <a:bodyPr/>
        <a:lstStyle/>
        <a:p>
          <a:r>
            <a:rPr lang="en-US" sz="1400" dirty="0"/>
            <a:t>Deployment</a:t>
          </a:r>
          <a:endParaRPr lang="en-IN" sz="1400" dirty="0"/>
        </a:p>
      </dgm:t>
    </dgm:pt>
    <dgm:pt modelId="{1C287B0D-25BB-4CB9-A036-D7CCF59FF6B1}" type="parTrans" cxnId="{89AB599B-273D-4D49-A1A8-35AAD3FA8B5A}">
      <dgm:prSet/>
      <dgm:spPr/>
      <dgm:t>
        <a:bodyPr/>
        <a:lstStyle/>
        <a:p>
          <a:endParaRPr lang="en-IN"/>
        </a:p>
      </dgm:t>
    </dgm:pt>
    <dgm:pt modelId="{F5CB9B2B-34E5-4685-A1B3-5797C01FEB70}" type="sibTrans" cxnId="{89AB599B-273D-4D49-A1A8-35AAD3FA8B5A}">
      <dgm:prSet/>
      <dgm:spPr/>
      <dgm:t>
        <a:bodyPr/>
        <a:lstStyle/>
        <a:p>
          <a:endParaRPr lang="en-IN"/>
        </a:p>
      </dgm:t>
    </dgm:pt>
    <dgm:pt modelId="{C71AC297-8567-491F-90D7-43BAE88F3634}">
      <dgm:prSet phldrT="[Text]" custT="1"/>
      <dgm:spPr/>
      <dgm:t>
        <a:bodyPr/>
        <a:lstStyle/>
        <a:p>
          <a:r>
            <a:rPr lang="en-US" sz="1400" dirty="0"/>
            <a:t>Data Preprocessing</a:t>
          </a:r>
          <a:endParaRPr lang="en-IN" sz="1400" dirty="0"/>
        </a:p>
      </dgm:t>
    </dgm:pt>
    <dgm:pt modelId="{9F004384-F372-4AD2-9027-A407A4025393}" type="parTrans" cxnId="{60DF5267-9A02-4B3A-B731-1DAB50DD3732}">
      <dgm:prSet/>
      <dgm:spPr/>
      <dgm:t>
        <a:bodyPr/>
        <a:lstStyle/>
        <a:p>
          <a:endParaRPr lang="en-IN"/>
        </a:p>
      </dgm:t>
    </dgm:pt>
    <dgm:pt modelId="{BA38EDF3-6E8B-4A22-B1E4-974372044836}" type="sibTrans" cxnId="{60DF5267-9A02-4B3A-B731-1DAB50DD3732}">
      <dgm:prSet/>
      <dgm:spPr/>
      <dgm:t>
        <a:bodyPr/>
        <a:lstStyle/>
        <a:p>
          <a:endParaRPr lang="en-IN"/>
        </a:p>
      </dgm:t>
    </dgm:pt>
    <dgm:pt modelId="{4239A086-B9BE-4FD3-BBF5-30FC6DBCDCC1}">
      <dgm:prSet phldrT="[Text]" custT="1"/>
      <dgm:spPr/>
      <dgm:t>
        <a:bodyPr/>
        <a:lstStyle/>
        <a:p>
          <a:r>
            <a:rPr lang="en-US" sz="1400" dirty="0"/>
            <a:t>Feature Selection</a:t>
          </a:r>
          <a:endParaRPr lang="en-IN" sz="1400" dirty="0"/>
        </a:p>
      </dgm:t>
    </dgm:pt>
    <dgm:pt modelId="{4861A4F8-F9DD-49BB-99DD-B835AE1BAC2A}" type="parTrans" cxnId="{F8E970D8-A86E-410D-91BE-02FE549BD3D0}">
      <dgm:prSet/>
      <dgm:spPr/>
      <dgm:t>
        <a:bodyPr/>
        <a:lstStyle/>
        <a:p>
          <a:endParaRPr lang="en-IN"/>
        </a:p>
      </dgm:t>
    </dgm:pt>
    <dgm:pt modelId="{F5D5116B-3B57-4065-8849-4DD5097D6244}" type="sibTrans" cxnId="{F8E970D8-A86E-410D-91BE-02FE549BD3D0}">
      <dgm:prSet/>
      <dgm:spPr/>
      <dgm:t>
        <a:bodyPr/>
        <a:lstStyle/>
        <a:p>
          <a:endParaRPr lang="en-IN"/>
        </a:p>
      </dgm:t>
    </dgm:pt>
    <dgm:pt modelId="{68734D49-0A71-45A6-B058-2E007ADDCC1A}">
      <dgm:prSet phldrT="[Text]" custT="1"/>
      <dgm:spPr/>
      <dgm:t>
        <a:bodyPr/>
        <a:lstStyle/>
        <a:p>
          <a:r>
            <a:rPr lang="en-US" sz="1400" dirty="0"/>
            <a:t>Model Selection</a:t>
          </a:r>
          <a:endParaRPr lang="en-IN" sz="1400" dirty="0"/>
        </a:p>
      </dgm:t>
    </dgm:pt>
    <dgm:pt modelId="{5DBB4E63-C98B-46C5-AB3C-9739F02A11C2}" type="parTrans" cxnId="{6FF405D5-6153-4C19-B46C-BA60B9A6C16A}">
      <dgm:prSet/>
      <dgm:spPr/>
      <dgm:t>
        <a:bodyPr/>
        <a:lstStyle/>
        <a:p>
          <a:endParaRPr lang="en-IN"/>
        </a:p>
      </dgm:t>
    </dgm:pt>
    <dgm:pt modelId="{E7B0A1C5-D380-4A13-890A-D0CE6C244CF4}" type="sibTrans" cxnId="{6FF405D5-6153-4C19-B46C-BA60B9A6C16A}">
      <dgm:prSet/>
      <dgm:spPr/>
      <dgm:t>
        <a:bodyPr/>
        <a:lstStyle/>
        <a:p>
          <a:endParaRPr lang="en-IN"/>
        </a:p>
      </dgm:t>
    </dgm:pt>
    <dgm:pt modelId="{343BA4EB-8B57-42EE-B06D-2A6F457A4E34}">
      <dgm:prSet phldrT="[Text]" custT="1"/>
      <dgm:spPr/>
      <dgm:t>
        <a:bodyPr/>
        <a:lstStyle/>
        <a:p>
          <a:r>
            <a:rPr lang="en-US" sz="1400" dirty="0"/>
            <a:t>Model Evaluation</a:t>
          </a:r>
          <a:endParaRPr lang="en-IN" sz="1400" dirty="0"/>
        </a:p>
      </dgm:t>
    </dgm:pt>
    <dgm:pt modelId="{16BF46CA-1C96-415F-B97A-35074B126E70}" type="parTrans" cxnId="{DDF90C6E-E472-4A00-9D04-724A10A84331}">
      <dgm:prSet/>
      <dgm:spPr/>
      <dgm:t>
        <a:bodyPr/>
        <a:lstStyle/>
        <a:p>
          <a:endParaRPr lang="en-IN"/>
        </a:p>
      </dgm:t>
    </dgm:pt>
    <dgm:pt modelId="{AB1BFAE2-E8FA-4090-BB19-7BB9788ABA9F}" type="sibTrans" cxnId="{DDF90C6E-E472-4A00-9D04-724A10A84331}">
      <dgm:prSet/>
      <dgm:spPr/>
      <dgm:t>
        <a:bodyPr/>
        <a:lstStyle/>
        <a:p>
          <a:endParaRPr lang="en-IN"/>
        </a:p>
      </dgm:t>
    </dgm:pt>
    <dgm:pt modelId="{39AF707D-C74F-41CD-98DC-2B8B37696D13}">
      <dgm:prSet phldrT="[Text]" custT="1"/>
      <dgm:spPr/>
      <dgm:t>
        <a:bodyPr/>
        <a:lstStyle/>
        <a:p>
          <a:r>
            <a:rPr lang="en-US" sz="1400" dirty="0"/>
            <a:t>Prediction</a:t>
          </a:r>
          <a:endParaRPr lang="en-IN" sz="1400" dirty="0"/>
        </a:p>
      </dgm:t>
    </dgm:pt>
    <dgm:pt modelId="{ABE11BE5-E8B8-4D1B-8D94-84FED98103DF}" type="parTrans" cxnId="{EA832532-4828-4AF7-9833-187A80406530}">
      <dgm:prSet/>
      <dgm:spPr/>
      <dgm:t>
        <a:bodyPr/>
        <a:lstStyle/>
        <a:p>
          <a:endParaRPr lang="en-IN"/>
        </a:p>
      </dgm:t>
    </dgm:pt>
    <dgm:pt modelId="{95CFA61F-73FA-4A14-A18B-5FC104B07BE9}" type="sibTrans" cxnId="{EA832532-4828-4AF7-9833-187A80406530}">
      <dgm:prSet/>
      <dgm:spPr/>
      <dgm:t>
        <a:bodyPr/>
        <a:lstStyle/>
        <a:p>
          <a:endParaRPr lang="en-IN"/>
        </a:p>
      </dgm:t>
    </dgm:pt>
    <dgm:pt modelId="{9437303D-EC56-4419-8302-2F91B65E6E9B}" type="pres">
      <dgm:prSet presAssocID="{C3DFF1A2-D430-485A-B486-52EADAE5BC88}" presName="Name0" presStyleCnt="0">
        <dgm:presLayoutVars>
          <dgm:dir/>
          <dgm:animOne val="branch"/>
          <dgm:animLvl val="lvl"/>
        </dgm:presLayoutVars>
      </dgm:prSet>
      <dgm:spPr/>
    </dgm:pt>
    <dgm:pt modelId="{FB6F8921-6006-4578-B086-FFE64A492528}" type="pres">
      <dgm:prSet presAssocID="{54810672-56D3-44EE-A283-3BAC50B2E688}" presName="chaos" presStyleCnt="0"/>
      <dgm:spPr/>
    </dgm:pt>
    <dgm:pt modelId="{2680ED8E-8ED2-43BE-ABF8-4EF93E069AFF}" type="pres">
      <dgm:prSet presAssocID="{54810672-56D3-44EE-A283-3BAC50B2E688}" presName="parTx1" presStyleLbl="revTx" presStyleIdx="0" presStyleCnt="7"/>
      <dgm:spPr/>
    </dgm:pt>
    <dgm:pt modelId="{3E22163E-6F96-40CA-9495-E1FE01D5604B}" type="pres">
      <dgm:prSet presAssocID="{54810672-56D3-44EE-A283-3BAC50B2E688}" presName="c1" presStyleLbl="node1" presStyleIdx="0" presStyleCnt="19"/>
      <dgm:spPr/>
    </dgm:pt>
    <dgm:pt modelId="{CFEDE5F4-24F0-463C-9957-3ACB82613B64}" type="pres">
      <dgm:prSet presAssocID="{54810672-56D3-44EE-A283-3BAC50B2E688}" presName="c2" presStyleLbl="node1" presStyleIdx="1" presStyleCnt="19"/>
      <dgm:spPr/>
    </dgm:pt>
    <dgm:pt modelId="{5B9C9D26-BB88-4A27-94ED-49120ABFF09D}" type="pres">
      <dgm:prSet presAssocID="{54810672-56D3-44EE-A283-3BAC50B2E688}" presName="c3" presStyleLbl="node1" presStyleIdx="2" presStyleCnt="19"/>
      <dgm:spPr/>
    </dgm:pt>
    <dgm:pt modelId="{D15C9612-381F-4486-8D7D-D84171AAFE88}" type="pres">
      <dgm:prSet presAssocID="{54810672-56D3-44EE-A283-3BAC50B2E688}" presName="c4" presStyleLbl="node1" presStyleIdx="3" presStyleCnt="19"/>
      <dgm:spPr/>
    </dgm:pt>
    <dgm:pt modelId="{92D10A48-9275-4023-947F-7B28BB7EDAA5}" type="pres">
      <dgm:prSet presAssocID="{54810672-56D3-44EE-A283-3BAC50B2E688}" presName="c5" presStyleLbl="node1" presStyleIdx="4" presStyleCnt="19"/>
      <dgm:spPr/>
    </dgm:pt>
    <dgm:pt modelId="{7C168DDE-A8B0-4FA9-A701-E8015AE59837}" type="pres">
      <dgm:prSet presAssocID="{54810672-56D3-44EE-A283-3BAC50B2E688}" presName="c6" presStyleLbl="node1" presStyleIdx="5" presStyleCnt="19"/>
      <dgm:spPr/>
    </dgm:pt>
    <dgm:pt modelId="{C4E8EA30-4167-4178-ADAC-D987B2F9E5C0}" type="pres">
      <dgm:prSet presAssocID="{54810672-56D3-44EE-A283-3BAC50B2E688}" presName="c7" presStyleLbl="node1" presStyleIdx="6" presStyleCnt="19"/>
      <dgm:spPr/>
    </dgm:pt>
    <dgm:pt modelId="{083CC372-CA84-4869-AEEC-15EE87D4A723}" type="pres">
      <dgm:prSet presAssocID="{54810672-56D3-44EE-A283-3BAC50B2E688}" presName="c8" presStyleLbl="node1" presStyleIdx="7" presStyleCnt="19"/>
      <dgm:spPr/>
    </dgm:pt>
    <dgm:pt modelId="{A57BDFF1-E01B-4811-940E-CBC75D7F391F}" type="pres">
      <dgm:prSet presAssocID="{54810672-56D3-44EE-A283-3BAC50B2E688}" presName="c9" presStyleLbl="node1" presStyleIdx="8" presStyleCnt="19"/>
      <dgm:spPr/>
    </dgm:pt>
    <dgm:pt modelId="{B2207CA7-0A79-488A-A968-19DED037A841}" type="pres">
      <dgm:prSet presAssocID="{54810672-56D3-44EE-A283-3BAC50B2E688}" presName="c10" presStyleLbl="node1" presStyleIdx="9" presStyleCnt="19"/>
      <dgm:spPr/>
    </dgm:pt>
    <dgm:pt modelId="{8AE14FE6-D9B3-4F73-84FC-2A1E6A3C06AE}" type="pres">
      <dgm:prSet presAssocID="{54810672-56D3-44EE-A283-3BAC50B2E688}" presName="c11" presStyleLbl="node1" presStyleIdx="10" presStyleCnt="19"/>
      <dgm:spPr/>
    </dgm:pt>
    <dgm:pt modelId="{9F114250-A9B3-4A25-9734-2D9F2BB50C94}" type="pres">
      <dgm:prSet presAssocID="{54810672-56D3-44EE-A283-3BAC50B2E688}" presName="c12" presStyleLbl="node1" presStyleIdx="11" presStyleCnt="19"/>
      <dgm:spPr/>
    </dgm:pt>
    <dgm:pt modelId="{3912C08A-4946-47AB-9258-80ABAE0A1194}" type="pres">
      <dgm:prSet presAssocID="{54810672-56D3-44EE-A283-3BAC50B2E688}" presName="c13" presStyleLbl="node1" presStyleIdx="12" presStyleCnt="19"/>
      <dgm:spPr/>
    </dgm:pt>
    <dgm:pt modelId="{22B3A5D1-F099-468B-9251-010DC8B4220F}" type="pres">
      <dgm:prSet presAssocID="{54810672-56D3-44EE-A283-3BAC50B2E688}" presName="c14" presStyleLbl="node1" presStyleIdx="13" presStyleCnt="19"/>
      <dgm:spPr/>
    </dgm:pt>
    <dgm:pt modelId="{40F630B3-D448-47C6-B59C-7EA297F57CAA}" type="pres">
      <dgm:prSet presAssocID="{54810672-56D3-44EE-A283-3BAC50B2E688}" presName="c15" presStyleLbl="node1" presStyleIdx="14" presStyleCnt="19"/>
      <dgm:spPr/>
    </dgm:pt>
    <dgm:pt modelId="{215D4D5E-A49D-40A4-8413-AD6EACEF3925}" type="pres">
      <dgm:prSet presAssocID="{54810672-56D3-44EE-A283-3BAC50B2E688}" presName="c16" presStyleLbl="node1" presStyleIdx="15" presStyleCnt="19"/>
      <dgm:spPr/>
    </dgm:pt>
    <dgm:pt modelId="{D2CA7B20-560B-4C04-AF64-11E5C4DDA011}" type="pres">
      <dgm:prSet presAssocID="{54810672-56D3-44EE-A283-3BAC50B2E688}" presName="c17" presStyleLbl="node1" presStyleIdx="16" presStyleCnt="19"/>
      <dgm:spPr/>
    </dgm:pt>
    <dgm:pt modelId="{C86A6796-EF0B-4E83-9D16-F0D4A8695B70}" type="pres">
      <dgm:prSet presAssocID="{54810672-56D3-44EE-A283-3BAC50B2E688}" presName="c18" presStyleLbl="node1" presStyleIdx="17" presStyleCnt="19"/>
      <dgm:spPr/>
    </dgm:pt>
    <dgm:pt modelId="{B7DBF3F3-4579-4F7D-ACD6-9CFB8C408259}" type="pres">
      <dgm:prSet presAssocID="{3F53C3E2-E622-488F-A047-1EF84F90520E}" presName="chevronComposite1" presStyleCnt="0"/>
      <dgm:spPr/>
    </dgm:pt>
    <dgm:pt modelId="{94977B9B-7160-4E96-A61E-B7FDC48D8D55}" type="pres">
      <dgm:prSet presAssocID="{3F53C3E2-E622-488F-A047-1EF84F90520E}" presName="chevron1" presStyleLbl="sibTrans2D1" presStyleIdx="0" presStyleCnt="7"/>
      <dgm:spPr/>
    </dgm:pt>
    <dgm:pt modelId="{E0E6E722-6293-4ACF-ABB2-F7C49BE60E68}" type="pres">
      <dgm:prSet presAssocID="{3F53C3E2-E622-488F-A047-1EF84F90520E}" presName="spChevron1" presStyleCnt="0"/>
      <dgm:spPr/>
    </dgm:pt>
    <dgm:pt modelId="{535126EA-C685-4789-9A71-EAFC7A215C76}" type="pres">
      <dgm:prSet presAssocID="{39173E9B-43E8-4B38-8383-74876284CA39}" presName="middle" presStyleCnt="0"/>
      <dgm:spPr/>
    </dgm:pt>
    <dgm:pt modelId="{873EDB2D-B214-44B9-97AA-BDFB62E1B69B}" type="pres">
      <dgm:prSet presAssocID="{39173E9B-43E8-4B38-8383-74876284CA39}" presName="parTxMid" presStyleLbl="revTx" presStyleIdx="1" presStyleCnt="7"/>
      <dgm:spPr/>
    </dgm:pt>
    <dgm:pt modelId="{5586D7F3-7F7F-433B-A881-74C5FD632DBB}" type="pres">
      <dgm:prSet presAssocID="{39173E9B-43E8-4B38-8383-74876284CA39}" presName="spMid" presStyleCnt="0"/>
      <dgm:spPr/>
    </dgm:pt>
    <dgm:pt modelId="{9E635DA8-5E16-4915-A1F1-FD38352744DC}" type="pres">
      <dgm:prSet presAssocID="{3052C44A-C7AB-4F5D-A6ED-F6A992BD7B3F}" presName="chevronComposite1" presStyleCnt="0"/>
      <dgm:spPr/>
    </dgm:pt>
    <dgm:pt modelId="{4844BE85-3E67-4477-A25C-7F984CCB9ABC}" type="pres">
      <dgm:prSet presAssocID="{3052C44A-C7AB-4F5D-A6ED-F6A992BD7B3F}" presName="chevron1" presStyleLbl="sibTrans2D1" presStyleIdx="1" presStyleCnt="7"/>
      <dgm:spPr/>
    </dgm:pt>
    <dgm:pt modelId="{EA6C6A12-EC45-402A-9929-6EE61281FA93}" type="pres">
      <dgm:prSet presAssocID="{3052C44A-C7AB-4F5D-A6ED-F6A992BD7B3F}" presName="spChevron1" presStyleCnt="0"/>
      <dgm:spPr/>
    </dgm:pt>
    <dgm:pt modelId="{A0C44797-0CA5-4E4A-80FC-A8FF7584B0D9}" type="pres">
      <dgm:prSet presAssocID="{C71AC297-8567-491F-90D7-43BAE88F3634}" presName="middle" presStyleCnt="0"/>
      <dgm:spPr/>
    </dgm:pt>
    <dgm:pt modelId="{107F963C-E46E-4EF1-B5E7-AC9FF251A2DE}" type="pres">
      <dgm:prSet presAssocID="{C71AC297-8567-491F-90D7-43BAE88F3634}" presName="parTxMid" presStyleLbl="revTx" presStyleIdx="2" presStyleCnt="7" custScaleX="143189"/>
      <dgm:spPr/>
    </dgm:pt>
    <dgm:pt modelId="{0846D647-A1B1-48D5-BCF5-EDC8C0D2E361}" type="pres">
      <dgm:prSet presAssocID="{C71AC297-8567-491F-90D7-43BAE88F3634}" presName="spMid" presStyleCnt="0"/>
      <dgm:spPr/>
    </dgm:pt>
    <dgm:pt modelId="{7FF392EA-B54B-489A-A539-E1ACF03C26B7}" type="pres">
      <dgm:prSet presAssocID="{BA38EDF3-6E8B-4A22-B1E4-974372044836}" presName="chevronComposite1" presStyleCnt="0"/>
      <dgm:spPr/>
    </dgm:pt>
    <dgm:pt modelId="{A00A1077-5B3F-42F1-980A-3779E26EDF81}" type="pres">
      <dgm:prSet presAssocID="{BA38EDF3-6E8B-4A22-B1E4-974372044836}" presName="chevron1" presStyleLbl="sibTrans2D1" presStyleIdx="2" presStyleCnt="7"/>
      <dgm:spPr/>
    </dgm:pt>
    <dgm:pt modelId="{6D4AD853-1FDF-4C13-8FA9-06E4138451E5}" type="pres">
      <dgm:prSet presAssocID="{BA38EDF3-6E8B-4A22-B1E4-974372044836}" presName="spChevron1" presStyleCnt="0"/>
      <dgm:spPr/>
    </dgm:pt>
    <dgm:pt modelId="{C7C7A2AD-E790-4449-8D5B-A77FAB4415C3}" type="pres">
      <dgm:prSet presAssocID="{4239A086-B9BE-4FD3-BBF5-30FC6DBCDCC1}" presName="middle" presStyleCnt="0"/>
      <dgm:spPr/>
    </dgm:pt>
    <dgm:pt modelId="{153C9591-DC8C-41A5-9583-D368957350B4}" type="pres">
      <dgm:prSet presAssocID="{4239A086-B9BE-4FD3-BBF5-30FC6DBCDCC1}" presName="parTxMid" presStyleLbl="revTx" presStyleIdx="3" presStyleCnt="7"/>
      <dgm:spPr/>
    </dgm:pt>
    <dgm:pt modelId="{137312F3-66A4-4EF6-A41A-1D0CA02801B2}" type="pres">
      <dgm:prSet presAssocID="{4239A086-B9BE-4FD3-BBF5-30FC6DBCDCC1}" presName="spMid" presStyleCnt="0"/>
      <dgm:spPr/>
    </dgm:pt>
    <dgm:pt modelId="{254611B8-7D4E-4840-9279-2E36D045E77C}" type="pres">
      <dgm:prSet presAssocID="{F5D5116B-3B57-4065-8849-4DD5097D6244}" presName="chevronComposite1" presStyleCnt="0"/>
      <dgm:spPr/>
    </dgm:pt>
    <dgm:pt modelId="{8EE35DA9-D13B-41C7-B130-420C99488037}" type="pres">
      <dgm:prSet presAssocID="{F5D5116B-3B57-4065-8849-4DD5097D6244}" presName="chevron1" presStyleLbl="sibTrans2D1" presStyleIdx="3" presStyleCnt="7"/>
      <dgm:spPr/>
    </dgm:pt>
    <dgm:pt modelId="{E8D2D5F1-3483-4127-AF38-6B0E00140D6B}" type="pres">
      <dgm:prSet presAssocID="{F5D5116B-3B57-4065-8849-4DD5097D6244}" presName="spChevron1" presStyleCnt="0"/>
      <dgm:spPr/>
    </dgm:pt>
    <dgm:pt modelId="{681B3789-2710-428E-A8DE-3EB9B6A489CD}" type="pres">
      <dgm:prSet presAssocID="{68734D49-0A71-45A6-B058-2E007ADDCC1A}" presName="middle" presStyleCnt="0"/>
      <dgm:spPr/>
    </dgm:pt>
    <dgm:pt modelId="{0D776125-6C08-4641-947B-7D35A1F1843E}" type="pres">
      <dgm:prSet presAssocID="{68734D49-0A71-45A6-B058-2E007ADDCC1A}" presName="parTxMid" presStyleLbl="revTx" presStyleIdx="4" presStyleCnt="7"/>
      <dgm:spPr/>
    </dgm:pt>
    <dgm:pt modelId="{ABEBD30F-22FF-41CF-9ADF-1FD301720484}" type="pres">
      <dgm:prSet presAssocID="{68734D49-0A71-45A6-B058-2E007ADDCC1A}" presName="spMid" presStyleCnt="0"/>
      <dgm:spPr/>
    </dgm:pt>
    <dgm:pt modelId="{ECDC7137-F592-421B-8397-9D483226F3A5}" type="pres">
      <dgm:prSet presAssocID="{E7B0A1C5-D380-4A13-890A-D0CE6C244CF4}" presName="chevronComposite1" presStyleCnt="0"/>
      <dgm:spPr/>
    </dgm:pt>
    <dgm:pt modelId="{19DD211E-4C70-4A2B-AE69-FAD1D06EE094}" type="pres">
      <dgm:prSet presAssocID="{E7B0A1C5-D380-4A13-890A-D0CE6C244CF4}" presName="chevron1" presStyleLbl="sibTrans2D1" presStyleIdx="4" presStyleCnt="7"/>
      <dgm:spPr/>
    </dgm:pt>
    <dgm:pt modelId="{F166803E-BE4B-475A-A562-E39942927039}" type="pres">
      <dgm:prSet presAssocID="{E7B0A1C5-D380-4A13-890A-D0CE6C244CF4}" presName="spChevron1" presStyleCnt="0"/>
      <dgm:spPr/>
    </dgm:pt>
    <dgm:pt modelId="{8EBEBA83-31B8-4E2D-A922-11728562D83B}" type="pres">
      <dgm:prSet presAssocID="{343BA4EB-8B57-42EE-B06D-2A6F457A4E34}" presName="middle" presStyleCnt="0"/>
      <dgm:spPr/>
    </dgm:pt>
    <dgm:pt modelId="{119B389B-BE1C-49DD-970F-38D3FD78458B}" type="pres">
      <dgm:prSet presAssocID="{343BA4EB-8B57-42EE-B06D-2A6F457A4E34}" presName="parTxMid" presStyleLbl="revTx" presStyleIdx="5" presStyleCnt="7"/>
      <dgm:spPr/>
    </dgm:pt>
    <dgm:pt modelId="{541F9EAB-269E-4558-B018-A568EBB57D96}" type="pres">
      <dgm:prSet presAssocID="{343BA4EB-8B57-42EE-B06D-2A6F457A4E34}" presName="spMid" presStyleCnt="0"/>
      <dgm:spPr/>
    </dgm:pt>
    <dgm:pt modelId="{C5327AB2-271A-4FE9-892C-CD65FEF7308D}" type="pres">
      <dgm:prSet presAssocID="{AB1BFAE2-E8FA-4090-BB19-7BB9788ABA9F}" presName="chevronComposite1" presStyleCnt="0"/>
      <dgm:spPr/>
    </dgm:pt>
    <dgm:pt modelId="{F29EA4B2-566B-4D30-A120-F27AE7B362DF}" type="pres">
      <dgm:prSet presAssocID="{AB1BFAE2-E8FA-4090-BB19-7BB9788ABA9F}" presName="chevron1" presStyleLbl="sibTrans2D1" presStyleIdx="5" presStyleCnt="7"/>
      <dgm:spPr/>
    </dgm:pt>
    <dgm:pt modelId="{F2EB9292-92F4-4A25-B15D-3180ED9CB1B8}" type="pres">
      <dgm:prSet presAssocID="{AB1BFAE2-E8FA-4090-BB19-7BB9788ABA9F}" presName="spChevron1" presStyleCnt="0"/>
      <dgm:spPr/>
    </dgm:pt>
    <dgm:pt modelId="{54991C8F-7463-4FB8-9E70-61BAAF3BE7E7}" type="pres">
      <dgm:prSet presAssocID="{39AF707D-C74F-41CD-98DC-2B8B37696D13}" presName="middle" presStyleCnt="0"/>
      <dgm:spPr/>
    </dgm:pt>
    <dgm:pt modelId="{E9631293-A583-4421-BF97-8BB97EC69FB5}" type="pres">
      <dgm:prSet presAssocID="{39AF707D-C74F-41CD-98DC-2B8B37696D13}" presName="parTxMid" presStyleLbl="revTx" presStyleIdx="6" presStyleCnt="7"/>
      <dgm:spPr/>
    </dgm:pt>
    <dgm:pt modelId="{B50545E8-9DA8-47A3-9BB1-FD79B1AC2C1C}" type="pres">
      <dgm:prSet presAssocID="{39AF707D-C74F-41CD-98DC-2B8B37696D13}" presName="spMid" presStyleCnt="0"/>
      <dgm:spPr/>
    </dgm:pt>
    <dgm:pt modelId="{9CC64CF9-813D-49CD-96F0-334D258A8C2C}" type="pres">
      <dgm:prSet presAssocID="{95CFA61F-73FA-4A14-A18B-5FC104B07BE9}" presName="chevronComposite1" presStyleCnt="0"/>
      <dgm:spPr/>
    </dgm:pt>
    <dgm:pt modelId="{47391BEA-F5B2-46F5-B2F3-EA7EC5316C7C}" type="pres">
      <dgm:prSet presAssocID="{95CFA61F-73FA-4A14-A18B-5FC104B07BE9}" presName="chevron1" presStyleLbl="sibTrans2D1" presStyleIdx="6" presStyleCnt="7"/>
      <dgm:spPr/>
    </dgm:pt>
    <dgm:pt modelId="{54525A1D-F459-4F32-961C-5FB846065EB0}" type="pres">
      <dgm:prSet presAssocID="{95CFA61F-73FA-4A14-A18B-5FC104B07BE9}" presName="spChevron1" presStyleCnt="0"/>
      <dgm:spPr/>
    </dgm:pt>
    <dgm:pt modelId="{F257A26C-BE44-4A01-9055-A5CFC18DA618}" type="pres">
      <dgm:prSet presAssocID="{CFEF9B5E-D7EF-4C4B-96E9-746740326C80}" presName="last" presStyleCnt="0"/>
      <dgm:spPr/>
    </dgm:pt>
    <dgm:pt modelId="{3F0D6A73-25AC-49A8-AFDB-5F69F3E05CF5}" type="pres">
      <dgm:prSet presAssocID="{CFEF9B5E-D7EF-4C4B-96E9-746740326C80}" presName="circleTx" presStyleLbl="node1" presStyleIdx="18" presStyleCnt="19" custScaleX="179713" custScaleY="95514"/>
      <dgm:spPr/>
    </dgm:pt>
    <dgm:pt modelId="{074991DC-9BB6-4C75-8868-9B248E130CC0}" type="pres">
      <dgm:prSet presAssocID="{CFEF9B5E-D7EF-4C4B-96E9-746740326C80}" presName="spN" presStyleCnt="0"/>
      <dgm:spPr/>
    </dgm:pt>
  </dgm:ptLst>
  <dgm:cxnLst>
    <dgm:cxn modelId="{DCD02128-3DE3-43FE-B21C-E1FC6E9FD117}" srcId="{C3DFF1A2-D430-485A-B486-52EADAE5BC88}" destId="{39173E9B-43E8-4B38-8383-74876284CA39}" srcOrd="1" destOrd="0" parTransId="{2CCB895E-2685-4D7A-A80C-9C5382D8258F}" sibTransId="{3052C44A-C7AB-4F5D-A6ED-F6A992BD7B3F}"/>
    <dgm:cxn modelId="{871EB32F-FE1A-4E0F-ACF6-53D6B303BE4D}" type="presOf" srcId="{4239A086-B9BE-4FD3-BBF5-30FC6DBCDCC1}" destId="{153C9591-DC8C-41A5-9583-D368957350B4}" srcOrd="0" destOrd="0" presId="urn:microsoft.com/office/officeart/2009/3/layout/RandomtoResultProcess"/>
    <dgm:cxn modelId="{EA832532-4828-4AF7-9833-187A80406530}" srcId="{C3DFF1A2-D430-485A-B486-52EADAE5BC88}" destId="{39AF707D-C74F-41CD-98DC-2B8B37696D13}" srcOrd="6" destOrd="0" parTransId="{ABE11BE5-E8B8-4D1B-8D94-84FED98103DF}" sibTransId="{95CFA61F-73FA-4A14-A18B-5FC104B07BE9}"/>
    <dgm:cxn modelId="{60DF5267-9A02-4B3A-B731-1DAB50DD3732}" srcId="{C3DFF1A2-D430-485A-B486-52EADAE5BC88}" destId="{C71AC297-8567-491F-90D7-43BAE88F3634}" srcOrd="2" destOrd="0" parTransId="{9F004384-F372-4AD2-9027-A407A4025393}" sibTransId="{BA38EDF3-6E8B-4A22-B1E4-974372044836}"/>
    <dgm:cxn modelId="{DDF90C6E-E472-4A00-9D04-724A10A84331}" srcId="{C3DFF1A2-D430-485A-B486-52EADAE5BC88}" destId="{343BA4EB-8B57-42EE-B06D-2A6F457A4E34}" srcOrd="5" destOrd="0" parTransId="{16BF46CA-1C96-415F-B97A-35074B126E70}" sibTransId="{AB1BFAE2-E8FA-4090-BB19-7BB9788ABA9F}"/>
    <dgm:cxn modelId="{7CAC474F-C62D-492C-95A6-3D3D2946EE78}" type="presOf" srcId="{54810672-56D3-44EE-A283-3BAC50B2E688}" destId="{2680ED8E-8ED2-43BE-ABF8-4EF93E069AFF}" srcOrd="0" destOrd="0" presId="urn:microsoft.com/office/officeart/2009/3/layout/RandomtoResultProcess"/>
    <dgm:cxn modelId="{6EDAD27A-D24E-4032-9720-04491FF7B70F}" type="presOf" srcId="{C71AC297-8567-491F-90D7-43BAE88F3634}" destId="{107F963C-E46E-4EF1-B5E7-AC9FF251A2DE}" srcOrd="0" destOrd="0" presId="urn:microsoft.com/office/officeart/2009/3/layout/RandomtoResultProcess"/>
    <dgm:cxn modelId="{1A506E86-D5ED-4FCE-B8DD-BC0206B3C0C1}" srcId="{C3DFF1A2-D430-485A-B486-52EADAE5BC88}" destId="{54810672-56D3-44EE-A283-3BAC50B2E688}" srcOrd="0" destOrd="0" parTransId="{E298B7AB-4A31-458C-A26C-470637826B2F}" sibTransId="{3F53C3E2-E622-488F-A047-1EF84F90520E}"/>
    <dgm:cxn modelId="{B62ACB95-501D-4745-9506-B4E0400E370B}" type="presOf" srcId="{39AF707D-C74F-41CD-98DC-2B8B37696D13}" destId="{E9631293-A583-4421-BF97-8BB97EC69FB5}" srcOrd="0" destOrd="0" presId="urn:microsoft.com/office/officeart/2009/3/layout/RandomtoResultProcess"/>
    <dgm:cxn modelId="{89AB599B-273D-4D49-A1A8-35AAD3FA8B5A}" srcId="{C3DFF1A2-D430-485A-B486-52EADAE5BC88}" destId="{CFEF9B5E-D7EF-4C4B-96E9-746740326C80}" srcOrd="7" destOrd="0" parTransId="{1C287B0D-25BB-4CB9-A036-D7CCF59FF6B1}" sibTransId="{F5CB9B2B-34E5-4685-A1B3-5797C01FEB70}"/>
    <dgm:cxn modelId="{C17766AC-732C-4AE7-9D6A-28C56930A1F9}" type="presOf" srcId="{68734D49-0A71-45A6-B058-2E007ADDCC1A}" destId="{0D776125-6C08-4641-947B-7D35A1F1843E}" srcOrd="0" destOrd="0" presId="urn:microsoft.com/office/officeart/2009/3/layout/RandomtoResultProcess"/>
    <dgm:cxn modelId="{6FF405D5-6153-4C19-B46C-BA60B9A6C16A}" srcId="{C3DFF1A2-D430-485A-B486-52EADAE5BC88}" destId="{68734D49-0A71-45A6-B058-2E007ADDCC1A}" srcOrd="4" destOrd="0" parTransId="{5DBB4E63-C98B-46C5-AB3C-9739F02A11C2}" sibTransId="{E7B0A1C5-D380-4A13-890A-D0CE6C244CF4}"/>
    <dgm:cxn modelId="{4346F0D6-B5ED-4FF7-B55B-4E67134CF3F3}" type="presOf" srcId="{39173E9B-43E8-4B38-8383-74876284CA39}" destId="{873EDB2D-B214-44B9-97AA-BDFB62E1B69B}" srcOrd="0" destOrd="0" presId="urn:microsoft.com/office/officeart/2009/3/layout/RandomtoResultProcess"/>
    <dgm:cxn modelId="{F8E970D8-A86E-410D-91BE-02FE549BD3D0}" srcId="{C3DFF1A2-D430-485A-B486-52EADAE5BC88}" destId="{4239A086-B9BE-4FD3-BBF5-30FC6DBCDCC1}" srcOrd="3" destOrd="0" parTransId="{4861A4F8-F9DD-49BB-99DD-B835AE1BAC2A}" sibTransId="{F5D5116B-3B57-4065-8849-4DD5097D6244}"/>
    <dgm:cxn modelId="{51CED7DB-F93D-4B4B-B946-56734AEB62B3}" type="presOf" srcId="{C3DFF1A2-D430-485A-B486-52EADAE5BC88}" destId="{9437303D-EC56-4419-8302-2F91B65E6E9B}" srcOrd="0" destOrd="0" presId="urn:microsoft.com/office/officeart/2009/3/layout/RandomtoResultProcess"/>
    <dgm:cxn modelId="{1B6083DF-410E-43E7-8972-3232E81AEA0D}" type="presOf" srcId="{343BA4EB-8B57-42EE-B06D-2A6F457A4E34}" destId="{119B389B-BE1C-49DD-970F-38D3FD78458B}" srcOrd="0" destOrd="0" presId="urn:microsoft.com/office/officeart/2009/3/layout/RandomtoResultProcess"/>
    <dgm:cxn modelId="{EFD842F9-CCD1-442A-9B39-098400B1E65E}" type="presOf" srcId="{CFEF9B5E-D7EF-4C4B-96E9-746740326C80}" destId="{3F0D6A73-25AC-49A8-AFDB-5F69F3E05CF5}" srcOrd="0" destOrd="0" presId="urn:microsoft.com/office/officeart/2009/3/layout/RandomtoResultProcess"/>
    <dgm:cxn modelId="{C563ACE2-5C48-4220-938E-0E047D65969F}" type="presParOf" srcId="{9437303D-EC56-4419-8302-2F91B65E6E9B}" destId="{FB6F8921-6006-4578-B086-FFE64A492528}" srcOrd="0" destOrd="0" presId="urn:microsoft.com/office/officeart/2009/3/layout/RandomtoResultProcess"/>
    <dgm:cxn modelId="{7F32C27E-2DB8-4E84-B50D-40B5FFFC4DA9}" type="presParOf" srcId="{FB6F8921-6006-4578-B086-FFE64A492528}" destId="{2680ED8E-8ED2-43BE-ABF8-4EF93E069AFF}" srcOrd="0" destOrd="0" presId="urn:microsoft.com/office/officeart/2009/3/layout/RandomtoResultProcess"/>
    <dgm:cxn modelId="{9EC9DF90-64E0-4E35-92CB-D6E0CD363C7F}" type="presParOf" srcId="{FB6F8921-6006-4578-B086-FFE64A492528}" destId="{3E22163E-6F96-40CA-9495-E1FE01D5604B}" srcOrd="1" destOrd="0" presId="urn:microsoft.com/office/officeart/2009/3/layout/RandomtoResultProcess"/>
    <dgm:cxn modelId="{3A76381E-9AC6-4444-AFC7-D2D8971BA236}" type="presParOf" srcId="{FB6F8921-6006-4578-B086-FFE64A492528}" destId="{CFEDE5F4-24F0-463C-9957-3ACB82613B64}" srcOrd="2" destOrd="0" presId="urn:microsoft.com/office/officeart/2009/3/layout/RandomtoResultProcess"/>
    <dgm:cxn modelId="{4A79D6A5-3E6C-410A-96EF-456BBB91A850}" type="presParOf" srcId="{FB6F8921-6006-4578-B086-FFE64A492528}" destId="{5B9C9D26-BB88-4A27-94ED-49120ABFF09D}" srcOrd="3" destOrd="0" presId="urn:microsoft.com/office/officeart/2009/3/layout/RandomtoResultProcess"/>
    <dgm:cxn modelId="{A3C85F6E-5390-4BAA-AAEB-06F96107B3AA}" type="presParOf" srcId="{FB6F8921-6006-4578-B086-FFE64A492528}" destId="{D15C9612-381F-4486-8D7D-D84171AAFE88}" srcOrd="4" destOrd="0" presId="urn:microsoft.com/office/officeart/2009/3/layout/RandomtoResultProcess"/>
    <dgm:cxn modelId="{22192921-C276-4BC2-BBC1-1595A9163A7C}" type="presParOf" srcId="{FB6F8921-6006-4578-B086-FFE64A492528}" destId="{92D10A48-9275-4023-947F-7B28BB7EDAA5}" srcOrd="5" destOrd="0" presId="urn:microsoft.com/office/officeart/2009/3/layout/RandomtoResultProcess"/>
    <dgm:cxn modelId="{D598EC20-5760-47E2-B24F-7647CC12D758}" type="presParOf" srcId="{FB6F8921-6006-4578-B086-FFE64A492528}" destId="{7C168DDE-A8B0-4FA9-A701-E8015AE59837}" srcOrd="6" destOrd="0" presId="urn:microsoft.com/office/officeart/2009/3/layout/RandomtoResultProcess"/>
    <dgm:cxn modelId="{DD258A7A-E899-4A05-AEB4-50889AF14BC1}" type="presParOf" srcId="{FB6F8921-6006-4578-B086-FFE64A492528}" destId="{C4E8EA30-4167-4178-ADAC-D987B2F9E5C0}" srcOrd="7" destOrd="0" presId="urn:microsoft.com/office/officeart/2009/3/layout/RandomtoResultProcess"/>
    <dgm:cxn modelId="{F1924915-DF9B-46B9-8B20-851CC0AC8A16}" type="presParOf" srcId="{FB6F8921-6006-4578-B086-FFE64A492528}" destId="{083CC372-CA84-4869-AEEC-15EE87D4A723}" srcOrd="8" destOrd="0" presId="urn:microsoft.com/office/officeart/2009/3/layout/RandomtoResultProcess"/>
    <dgm:cxn modelId="{A57C89F2-FA34-4A52-B02F-3BBD3791CC67}" type="presParOf" srcId="{FB6F8921-6006-4578-B086-FFE64A492528}" destId="{A57BDFF1-E01B-4811-940E-CBC75D7F391F}" srcOrd="9" destOrd="0" presId="urn:microsoft.com/office/officeart/2009/3/layout/RandomtoResultProcess"/>
    <dgm:cxn modelId="{D36F4288-F74E-4CCA-B28F-AE9DE83BE449}" type="presParOf" srcId="{FB6F8921-6006-4578-B086-FFE64A492528}" destId="{B2207CA7-0A79-488A-A968-19DED037A841}" srcOrd="10" destOrd="0" presId="urn:microsoft.com/office/officeart/2009/3/layout/RandomtoResultProcess"/>
    <dgm:cxn modelId="{DE235B0F-D1C5-4E6D-8442-374AAEB5CF43}" type="presParOf" srcId="{FB6F8921-6006-4578-B086-FFE64A492528}" destId="{8AE14FE6-D9B3-4F73-84FC-2A1E6A3C06AE}" srcOrd="11" destOrd="0" presId="urn:microsoft.com/office/officeart/2009/3/layout/RandomtoResultProcess"/>
    <dgm:cxn modelId="{4F26F0D0-36AF-4B41-BC3D-7FAB30D66460}" type="presParOf" srcId="{FB6F8921-6006-4578-B086-FFE64A492528}" destId="{9F114250-A9B3-4A25-9734-2D9F2BB50C94}" srcOrd="12" destOrd="0" presId="urn:microsoft.com/office/officeart/2009/3/layout/RandomtoResultProcess"/>
    <dgm:cxn modelId="{975EDC52-1E5F-4F8F-9AA9-42328BA4818F}" type="presParOf" srcId="{FB6F8921-6006-4578-B086-FFE64A492528}" destId="{3912C08A-4946-47AB-9258-80ABAE0A1194}" srcOrd="13" destOrd="0" presId="urn:microsoft.com/office/officeart/2009/3/layout/RandomtoResultProcess"/>
    <dgm:cxn modelId="{9EABF63E-61E9-4E08-9B06-A82E09076381}" type="presParOf" srcId="{FB6F8921-6006-4578-B086-FFE64A492528}" destId="{22B3A5D1-F099-468B-9251-010DC8B4220F}" srcOrd="14" destOrd="0" presId="urn:microsoft.com/office/officeart/2009/3/layout/RandomtoResultProcess"/>
    <dgm:cxn modelId="{9A995A13-CDED-4957-AFC7-89EEDA11B41C}" type="presParOf" srcId="{FB6F8921-6006-4578-B086-FFE64A492528}" destId="{40F630B3-D448-47C6-B59C-7EA297F57CAA}" srcOrd="15" destOrd="0" presId="urn:microsoft.com/office/officeart/2009/3/layout/RandomtoResultProcess"/>
    <dgm:cxn modelId="{DC94D776-F7F9-4D78-82E1-9C99A7668011}" type="presParOf" srcId="{FB6F8921-6006-4578-B086-FFE64A492528}" destId="{215D4D5E-A49D-40A4-8413-AD6EACEF3925}" srcOrd="16" destOrd="0" presId="urn:microsoft.com/office/officeart/2009/3/layout/RandomtoResultProcess"/>
    <dgm:cxn modelId="{13565AAC-E8EE-4159-BF0D-C62F2DD57FF4}" type="presParOf" srcId="{FB6F8921-6006-4578-B086-FFE64A492528}" destId="{D2CA7B20-560B-4C04-AF64-11E5C4DDA011}" srcOrd="17" destOrd="0" presId="urn:microsoft.com/office/officeart/2009/3/layout/RandomtoResultProcess"/>
    <dgm:cxn modelId="{D847C053-1346-4E8C-A022-9963FF9723C3}" type="presParOf" srcId="{FB6F8921-6006-4578-B086-FFE64A492528}" destId="{C86A6796-EF0B-4E83-9D16-F0D4A8695B70}" srcOrd="18" destOrd="0" presId="urn:microsoft.com/office/officeart/2009/3/layout/RandomtoResultProcess"/>
    <dgm:cxn modelId="{D393AE35-CC23-4965-BD43-7EA0AB14A798}" type="presParOf" srcId="{9437303D-EC56-4419-8302-2F91B65E6E9B}" destId="{B7DBF3F3-4579-4F7D-ACD6-9CFB8C408259}" srcOrd="1" destOrd="0" presId="urn:microsoft.com/office/officeart/2009/3/layout/RandomtoResultProcess"/>
    <dgm:cxn modelId="{804ED86D-E027-4DD8-BB0B-ED804A894C81}" type="presParOf" srcId="{B7DBF3F3-4579-4F7D-ACD6-9CFB8C408259}" destId="{94977B9B-7160-4E96-A61E-B7FDC48D8D55}" srcOrd="0" destOrd="0" presId="urn:microsoft.com/office/officeart/2009/3/layout/RandomtoResultProcess"/>
    <dgm:cxn modelId="{95F2A409-EDF7-46BD-A844-4FA4E75DBD1C}" type="presParOf" srcId="{B7DBF3F3-4579-4F7D-ACD6-9CFB8C408259}" destId="{E0E6E722-6293-4ACF-ABB2-F7C49BE60E68}" srcOrd="1" destOrd="0" presId="urn:microsoft.com/office/officeart/2009/3/layout/RandomtoResultProcess"/>
    <dgm:cxn modelId="{E7775CB6-0BB9-4E8E-BCB5-9BB1111E4AA0}" type="presParOf" srcId="{9437303D-EC56-4419-8302-2F91B65E6E9B}" destId="{535126EA-C685-4789-9A71-EAFC7A215C76}" srcOrd="2" destOrd="0" presId="urn:microsoft.com/office/officeart/2009/3/layout/RandomtoResultProcess"/>
    <dgm:cxn modelId="{4A50DA6D-56A0-40C4-8B61-61ECB0C63113}" type="presParOf" srcId="{535126EA-C685-4789-9A71-EAFC7A215C76}" destId="{873EDB2D-B214-44B9-97AA-BDFB62E1B69B}" srcOrd="0" destOrd="0" presId="urn:microsoft.com/office/officeart/2009/3/layout/RandomtoResultProcess"/>
    <dgm:cxn modelId="{DAE2C755-A647-4238-A99E-1B41F786EB5D}" type="presParOf" srcId="{535126EA-C685-4789-9A71-EAFC7A215C76}" destId="{5586D7F3-7F7F-433B-A881-74C5FD632DBB}" srcOrd="1" destOrd="0" presId="urn:microsoft.com/office/officeart/2009/3/layout/RandomtoResultProcess"/>
    <dgm:cxn modelId="{3A26270B-4B37-41D3-844F-D72FFCC7D10E}" type="presParOf" srcId="{9437303D-EC56-4419-8302-2F91B65E6E9B}" destId="{9E635DA8-5E16-4915-A1F1-FD38352744DC}" srcOrd="3" destOrd="0" presId="urn:microsoft.com/office/officeart/2009/3/layout/RandomtoResultProcess"/>
    <dgm:cxn modelId="{2799643B-C0B6-490C-BBFF-8CBCD7B56642}" type="presParOf" srcId="{9E635DA8-5E16-4915-A1F1-FD38352744DC}" destId="{4844BE85-3E67-4477-A25C-7F984CCB9ABC}" srcOrd="0" destOrd="0" presId="urn:microsoft.com/office/officeart/2009/3/layout/RandomtoResultProcess"/>
    <dgm:cxn modelId="{2C68DFCC-EB70-49D5-92D6-01DEFBDE8FC9}" type="presParOf" srcId="{9E635DA8-5E16-4915-A1F1-FD38352744DC}" destId="{EA6C6A12-EC45-402A-9929-6EE61281FA93}" srcOrd="1" destOrd="0" presId="urn:microsoft.com/office/officeart/2009/3/layout/RandomtoResultProcess"/>
    <dgm:cxn modelId="{630882D6-745C-4E64-A2CF-BEEE0B6A27E5}" type="presParOf" srcId="{9437303D-EC56-4419-8302-2F91B65E6E9B}" destId="{A0C44797-0CA5-4E4A-80FC-A8FF7584B0D9}" srcOrd="4" destOrd="0" presId="urn:microsoft.com/office/officeart/2009/3/layout/RandomtoResultProcess"/>
    <dgm:cxn modelId="{4D2C7A65-D5DB-4153-9F37-EA74FB92DE3C}" type="presParOf" srcId="{A0C44797-0CA5-4E4A-80FC-A8FF7584B0D9}" destId="{107F963C-E46E-4EF1-B5E7-AC9FF251A2DE}" srcOrd="0" destOrd="0" presId="urn:microsoft.com/office/officeart/2009/3/layout/RandomtoResultProcess"/>
    <dgm:cxn modelId="{CCEC5F65-4334-461C-B436-4153AF252312}" type="presParOf" srcId="{A0C44797-0CA5-4E4A-80FC-A8FF7584B0D9}" destId="{0846D647-A1B1-48D5-BCF5-EDC8C0D2E361}" srcOrd="1" destOrd="0" presId="urn:microsoft.com/office/officeart/2009/3/layout/RandomtoResultProcess"/>
    <dgm:cxn modelId="{75202EAF-0E14-4510-BACB-47A9E1FBF4A0}" type="presParOf" srcId="{9437303D-EC56-4419-8302-2F91B65E6E9B}" destId="{7FF392EA-B54B-489A-A539-E1ACF03C26B7}" srcOrd="5" destOrd="0" presId="urn:microsoft.com/office/officeart/2009/3/layout/RandomtoResultProcess"/>
    <dgm:cxn modelId="{D2774C66-7B51-47E5-B718-4F4AE098B8F3}" type="presParOf" srcId="{7FF392EA-B54B-489A-A539-E1ACF03C26B7}" destId="{A00A1077-5B3F-42F1-980A-3779E26EDF81}" srcOrd="0" destOrd="0" presId="urn:microsoft.com/office/officeart/2009/3/layout/RandomtoResultProcess"/>
    <dgm:cxn modelId="{C5CC4118-864F-4F47-9758-450FDA49162A}" type="presParOf" srcId="{7FF392EA-B54B-489A-A539-E1ACF03C26B7}" destId="{6D4AD853-1FDF-4C13-8FA9-06E4138451E5}" srcOrd="1" destOrd="0" presId="urn:microsoft.com/office/officeart/2009/3/layout/RandomtoResultProcess"/>
    <dgm:cxn modelId="{6E7CB10A-40B2-47A3-BE1F-0D607E018A9A}" type="presParOf" srcId="{9437303D-EC56-4419-8302-2F91B65E6E9B}" destId="{C7C7A2AD-E790-4449-8D5B-A77FAB4415C3}" srcOrd="6" destOrd="0" presId="urn:microsoft.com/office/officeart/2009/3/layout/RandomtoResultProcess"/>
    <dgm:cxn modelId="{E54F5229-7B72-4D28-8284-2EBF9C64AC59}" type="presParOf" srcId="{C7C7A2AD-E790-4449-8D5B-A77FAB4415C3}" destId="{153C9591-DC8C-41A5-9583-D368957350B4}" srcOrd="0" destOrd="0" presId="urn:microsoft.com/office/officeart/2009/3/layout/RandomtoResultProcess"/>
    <dgm:cxn modelId="{409F7291-A74B-4DF3-B96A-AF8D030B2C6C}" type="presParOf" srcId="{C7C7A2AD-E790-4449-8D5B-A77FAB4415C3}" destId="{137312F3-66A4-4EF6-A41A-1D0CA02801B2}" srcOrd="1" destOrd="0" presId="urn:microsoft.com/office/officeart/2009/3/layout/RandomtoResultProcess"/>
    <dgm:cxn modelId="{CA79BEDA-EC5E-41FA-A515-6DF17764DB3B}" type="presParOf" srcId="{9437303D-EC56-4419-8302-2F91B65E6E9B}" destId="{254611B8-7D4E-4840-9279-2E36D045E77C}" srcOrd="7" destOrd="0" presId="urn:microsoft.com/office/officeart/2009/3/layout/RandomtoResultProcess"/>
    <dgm:cxn modelId="{CC67AE00-9AB6-4D88-B22B-C1388161E5F2}" type="presParOf" srcId="{254611B8-7D4E-4840-9279-2E36D045E77C}" destId="{8EE35DA9-D13B-41C7-B130-420C99488037}" srcOrd="0" destOrd="0" presId="urn:microsoft.com/office/officeart/2009/3/layout/RandomtoResultProcess"/>
    <dgm:cxn modelId="{6B119E67-1986-4642-BA86-63FC043E728C}" type="presParOf" srcId="{254611B8-7D4E-4840-9279-2E36D045E77C}" destId="{E8D2D5F1-3483-4127-AF38-6B0E00140D6B}" srcOrd="1" destOrd="0" presId="urn:microsoft.com/office/officeart/2009/3/layout/RandomtoResultProcess"/>
    <dgm:cxn modelId="{ABD87FD2-24A2-438B-BD86-03809EB52849}" type="presParOf" srcId="{9437303D-EC56-4419-8302-2F91B65E6E9B}" destId="{681B3789-2710-428E-A8DE-3EB9B6A489CD}" srcOrd="8" destOrd="0" presId="urn:microsoft.com/office/officeart/2009/3/layout/RandomtoResultProcess"/>
    <dgm:cxn modelId="{7594ACDC-F035-4F9C-9FE8-842ACE60E701}" type="presParOf" srcId="{681B3789-2710-428E-A8DE-3EB9B6A489CD}" destId="{0D776125-6C08-4641-947B-7D35A1F1843E}" srcOrd="0" destOrd="0" presId="urn:microsoft.com/office/officeart/2009/3/layout/RandomtoResultProcess"/>
    <dgm:cxn modelId="{B62DA5C7-557D-4507-A8CB-61369EB20148}" type="presParOf" srcId="{681B3789-2710-428E-A8DE-3EB9B6A489CD}" destId="{ABEBD30F-22FF-41CF-9ADF-1FD301720484}" srcOrd="1" destOrd="0" presId="urn:microsoft.com/office/officeart/2009/3/layout/RandomtoResultProcess"/>
    <dgm:cxn modelId="{0484BA31-A5A1-4E27-B293-C61F363E7CAD}" type="presParOf" srcId="{9437303D-EC56-4419-8302-2F91B65E6E9B}" destId="{ECDC7137-F592-421B-8397-9D483226F3A5}" srcOrd="9" destOrd="0" presId="urn:microsoft.com/office/officeart/2009/3/layout/RandomtoResultProcess"/>
    <dgm:cxn modelId="{04C1A1F2-01CC-4A4C-9E1B-6A7F8FCE62F6}" type="presParOf" srcId="{ECDC7137-F592-421B-8397-9D483226F3A5}" destId="{19DD211E-4C70-4A2B-AE69-FAD1D06EE094}" srcOrd="0" destOrd="0" presId="urn:microsoft.com/office/officeart/2009/3/layout/RandomtoResultProcess"/>
    <dgm:cxn modelId="{15B79B32-465F-4588-A9EC-0D3D4C56142C}" type="presParOf" srcId="{ECDC7137-F592-421B-8397-9D483226F3A5}" destId="{F166803E-BE4B-475A-A562-E39942927039}" srcOrd="1" destOrd="0" presId="urn:microsoft.com/office/officeart/2009/3/layout/RandomtoResultProcess"/>
    <dgm:cxn modelId="{EF7A2BC5-9F49-4748-8C84-B0644883FC4F}" type="presParOf" srcId="{9437303D-EC56-4419-8302-2F91B65E6E9B}" destId="{8EBEBA83-31B8-4E2D-A922-11728562D83B}" srcOrd="10" destOrd="0" presId="urn:microsoft.com/office/officeart/2009/3/layout/RandomtoResultProcess"/>
    <dgm:cxn modelId="{D4A4DC37-519A-4E93-8B06-7CB801C20520}" type="presParOf" srcId="{8EBEBA83-31B8-4E2D-A922-11728562D83B}" destId="{119B389B-BE1C-49DD-970F-38D3FD78458B}" srcOrd="0" destOrd="0" presId="urn:microsoft.com/office/officeart/2009/3/layout/RandomtoResultProcess"/>
    <dgm:cxn modelId="{5EA43E14-116C-414A-9FF8-3A008537243C}" type="presParOf" srcId="{8EBEBA83-31B8-4E2D-A922-11728562D83B}" destId="{541F9EAB-269E-4558-B018-A568EBB57D96}" srcOrd="1" destOrd="0" presId="urn:microsoft.com/office/officeart/2009/3/layout/RandomtoResultProcess"/>
    <dgm:cxn modelId="{A9B0E446-317D-454D-8EC7-9DB1B21CE70E}" type="presParOf" srcId="{9437303D-EC56-4419-8302-2F91B65E6E9B}" destId="{C5327AB2-271A-4FE9-892C-CD65FEF7308D}" srcOrd="11" destOrd="0" presId="urn:microsoft.com/office/officeart/2009/3/layout/RandomtoResultProcess"/>
    <dgm:cxn modelId="{CD883B78-A182-4982-A918-2C29F62192F8}" type="presParOf" srcId="{C5327AB2-271A-4FE9-892C-CD65FEF7308D}" destId="{F29EA4B2-566B-4D30-A120-F27AE7B362DF}" srcOrd="0" destOrd="0" presId="urn:microsoft.com/office/officeart/2009/3/layout/RandomtoResultProcess"/>
    <dgm:cxn modelId="{A1936A1F-C60D-4DB5-8464-E778425C2DA9}" type="presParOf" srcId="{C5327AB2-271A-4FE9-892C-CD65FEF7308D}" destId="{F2EB9292-92F4-4A25-B15D-3180ED9CB1B8}" srcOrd="1" destOrd="0" presId="urn:microsoft.com/office/officeart/2009/3/layout/RandomtoResultProcess"/>
    <dgm:cxn modelId="{B99F1A30-B5DE-414D-B979-E6FDCAF65ED1}" type="presParOf" srcId="{9437303D-EC56-4419-8302-2F91B65E6E9B}" destId="{54991C8F-7463-4FB8-9E70-61BAAF3BE7E7}" srcOrd="12" destOrd="0" presId="urn:microsoft.com/office/officeart/2009/3/layout/RandomtoResultProcess"/>
    <dgm:cxn modelId="{C1ED11F3-5695-4B88-9527-6FA771E9E3A1}" type="presParOf" srcId="{54991C8F-7463-4FB8-9E70-61BAAF3BE7E7}" destId="{E9631293-A583-4421-BF97-8BB97EC69FB5}" srcOrd="0" destOrd="0" presId="urn:microsoft.com/office/officeart/2009/3/layout/RandomtoResultProcess"/>
    <dgm:cxn modelId="{76A85EF8-9072-492E-9428-DAC655080C51}" type="presParOf" srcId="{54991C8F-7463-4FB8-9E70-61BAAF3BE7E7}" destId="{B50545E8-9DA8-47A3-9BB1-FD79B1AC2C1C}" srcOrd="1" destOrd="0" presId="urn:microsoft.com/office/officeart/2009/3/layout/RandomtoResultProcess"/>
    <dgm:cxn modelId="{39C6DC16-57E3-4405-8DE7-54BC0272D829}" type="presParOf" srcId="{9437303D-EC56-4419-8302-2F91B65E6E9B}" destId="{9CC64CF9-813D-49CD-96F0-334D258A8C2C}" srcOrd="13" destOrd="0" presId="urn:microsoft.com/office/officeart/2009/3/layout/RandomtoResultProcess"/>
    <dgm:cxn modelId="{3AC75057-57D1-4250-8074-403BC903BD12}" type="presParOf" srcId="{9CC64CF9-813D-49CD-96F0-334D258A8C2C}" destId="{47391BEA-F5B2-46F5-B2F3-EA7EC5316C7C}" srcOrd="0" destOrd="0" presId="urn:microsoft.com/office/officeart/2009/3/layout/RandomtoResultProcess"/>
    <dgm:cxn modelId="{A27AC2A8-7773-4FBF-BFAD-ABF3180EA9A3}" type="presParOf" srcId="{9CC64CF9-813D-49CD-96F0-334D258A8C2C}" destId="{54525A1D-F459-4F32-961C-5FB846065EB0}" srcOrd="1" destOrd="0" presId="urn:microsoft.com/office/officeart/2009/3/layout/RandomtoResultProcess"/>
    <dgm:cxn modelId="{28160BA3-2DC3-48CF-85EA-CC7732764BA1}" type="presParOf" srcId="{9437303D-EC56-4419-8302-2F91B65E6E9B}" destId="{F257A26C-BE44-4A01-9055-A5CFC18DA618}" srcOrd="14" destOrd="0" presId="urn:microsoft.com/office/officeart/2009/3/layout/RandomtoResultProcess"/>
    <dgm:cxn modelId="{C17E658B-2FE9-44FB-A754-7C52D114DDD7}" type="presParOf" srcId="{F257A26C-BE44-4A01-9055-A5CFC18DA618}" destId="{3F0D6A73-25AC-49A8-AFDB-5F69F3E05CF5}" srcOrd="0" destOrd="0" presId="urn:microsoft.com/office/officeart/2009/3/layout/RandomtoResultProcess"/>
    <dgm:cxn modelId="{1F6FB28D-A854-431D-8C6D-CDC071AA6A41}" type="presParOf" srcId="{F257A26C-BE44-4A01-9055-A5CFC18DA618}" destId="{074991DC-9BB6-4C75-8868-9B248E130CC0}"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0ED8E-8ED2-43BE-ABF8-4EF93E069AFF}">
      <dsp:nvSpPr>
        <dsp:cNvPr id="0" name=""/>
        <dsp:cNvSpPr/>
      </dsp:nvSpPr>
      <dsp:spPr>
        <a:xfrm>
          <a:off x="67519" y="2347399"/>
          <a:ext cx="900375" cy="296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Data Collection</a:t>
          </a:r>
          <a:endParaRPr lang="en-IN" sz="1600" kern="1200" dirty="0"/>
        </a:p>
      </dsp:txBody>
      <dsp:txXfrm>
        <a:off x="67519" y="2347399"/>
        <a:ext cx="900375" cy="296714"/>
      </dsp:txXfrm>
    </dsp:sp>
    <dsp:sp modelId="{3E22163E-6F96-40CA-9495-E1FE01D5604B}">
      <dsp:nvSpPr>
        <dsp:cNvPr id="0" name=""/>
        <dsp:cNvSpPr/>
      </dsp:nvSpPr>
      <dsp:spPr>
        <a:xfrm>
          <a:off x="66495" y="2257157"/>
          <a:ext cx="71620" cy="7162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FEDE5F4-24F0-463C-9957-3ACB82613B64}">
      <dsp:nvSpPr>
        <dsp:cNvPr id="0" name=""/>
        <dsp:cNvSpPr/>
      </dsp:nvSpPr>
      <dsp:spPr>
        <a:xfrm>
          <a:off x="116630" y="2156888"/>
          <a:ext cx="71620" cy="7162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B9C9D26-BB88-4A27-94ED-49120ABFF09D}">
      <dsp:nvSpPr>
        <dsp:cNvPr id="0" name=""/>
        <dsp:cNvSpPr/>
      </dsp:nvSpPr>
      <dsp:spPr>
        <a:xfrm>
          <a:off x="236953" y="2176941"/>
          <a:ext cx="112546" cy="11254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15C9612-381F-4486-8D7D-D84171AAFE88}">
      <dsp:nvSpPr>
        <dsp:cNvPr id="0" name=""/>
        <dsp:cNvSpPr/>
      </dsp:nvSpPr>
      <dsp:spPr>
        <a:xfrm>
          <a:off x="337222" y="2066645"/>
          <a:ext cx="71620" cy="7162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2D10A48-9275-4023-947F-7B28BB7EDAA5}">
      <dsp:nvSpPr>
        <dsp:cNvPr id="0" name=""/>
        <dsp:cNvSpPr/>
      </dsp:nvSpPr>
      <dsp:spPr>
        <a:xfrm>
          <a:off x="467572" y="2026538"/>
          <a:ext cx="71620" cy="7162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168DDE-A8B0-4FA9-A701-E8015AE59837}">
      <dsp:nvSpPr>
        <dsp:cNvPr id="0" name=""/>
        <dsp:cNvSpPr/>
      </dsp:nvSpPr>
      <dsp:spPr>
        <a:xfrm>
          <a:off x="628002" y="2096726"/>
          <a:ext cx="71620" cy="7162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4E8EA30-4167-4178-ADAC-D987B2F9E5C0}">
      <dsp:nvSpPr>
        <dsp:cNvPr id="0" name=""/>
        <dsp:cNvSpPr/>
      </dsp:nvSpPr>
      <dsp:spPr>
        <a:xfrm>
          <a:off x="728271" y="2146861"/>
          <a:ext cx="112546" cy="11254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83CC372-CA84-4869-AEEC-15EE87D4A723}">
      <dsp:nvSpPr>
        <dsp:cNvPr id="0" name=""/>
        <dsp:cNvSpPr/>
      </dsp:nvSpPr>
      <dsp:spPr>
        <a:xfrm>
          <a:off x="868648" y="2257157"/>
          <a:ext cx="71620" cy="7162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57BDFF1-E01B-4811-940E-CBC75D7F391F}">
      <dsp:nvSpPr>
        <dsp:cNvPr id="0" name=""/>
        <dsp:cNvSpPr/>
      </dsp:nvSpPr>
      <dsp:spPr>
        <a:xfrm>
          <a:off x="928810" y="2367453"/>
          <a:ext cx="71620" cy="7162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2207CA7-0A79-488A-A968-19DED037A841}">
      <dsp:nvSpPr>
        <dsp:cNvPr id="0" name=""/>
        <dsp:cNvSpPr/>
      </dsp:nvSpPr>
      <dsp:spPr>
        <a:xfrm>
          <a:off x="407410" y="2156888"/>
          <a:ext cx="184167" cy="18416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AE14FE6-D9B3-4F73-84FC-2A1E6A3C06AE}">
      <dsp:nvSpPr>
        <dsp:cNvPr id="0" name=""/>
        <dsp:cNvSpPr/>
      </dsp:nvSpPr>
      <dsp:spPr>
        <a:xfrm>
          <a:off x="16361" y="2537910"/>
          <a:ext cx="71620" cy="7162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F114250-A9B3-4A25-9734-2D9F2BB50C94}">
      <dsp:nvSpPr>
        <dsp:cNvPr id="0" name=""/>
        <dsp:cNvSpPr/>
      </dsp:nvSpPr>
      <dsp:spPr>
        <a:xfrm>
          <a:off x="76522" y="2628152"/>
          <a:ext cx="112546" cy="11254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912C08A-4946-47AB-9258-80ABAE0A1194}">
      <dsp:nvSpPr>
        <dsp:cNvPr id="0" name=""/>
        <dsp:cNvSpPr/>
      </dsp:nvSpPr>
      <dsp:spPr>
        <a:xfrm>
          <a:off x="226926" y="2708368"/>
          <a:ext cx="163704" cy="163704"/>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2B3A5D1-F099-468B-9251-010DC8B4220F}">
      <dsp:nvSpPr>
        <dsp:cNvPr id="0" name=""/>
        <dsp:cNvSpPr/>
      </dsp:nvSpPr>
      <dsp:spPr>
        <a:xfrm>
          <a:off x="437491" y="2838717"/>
          <a:ext cx="71620" cy="7162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0F630B3-D448-47C6-B59C-7EA297F57CAA}">
      <dsp:nvSpPr>
        <dsp:cNvPr id="0" name=""/>
        <dsp:cNvSpPr/>
      </dsp:nvSpPr>
      <dsp:spPr>
        <a:xfrm>
          <a:off x="477599" y="2708368"/>
          <a:ext cx="112546" cy="11254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15D4D5E-A49D-40A4-8413-AD6EACEF3925}">
      <dsp:nvSpPr>
        <dsp:cNvPr id="0" name=""/>
        <dsp:cNvSpPr/>
      </dsp:nvSpPr>
      <dsp:spPr>
        <a:xfrm>
          <a:off x="577868" y="2848744"/>
          <a:ext cx="71620" cy="7162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2CA7B20-560B-4C04-AF64-11E5C4DDA011}">
      <dsp:nvSpPr>
        <dsp:cNvPr id="0" name=""/>
        <dsp:cNvSpPr/>
      </dsp:nvSpPr>
      <dsp:spPr>
        <a:xfrm>
          <a:off x="668110" y="2688314"/>
          <a:ext cx="163704" cy="163704"/>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86A6796-EF0B-4E83-9D16-F0D4A8695B70}">
      <dsp:nvSpPr>
        <dsp:cNvPr id="0" name=""/>
        <dsp:cNvSpPr/>
      </dsp:nvSpPr>
      <dsp:spPr>
        <a:xfrm>
          <a:off x="888702" y="2648206"/>
          <a:ext cx="112546" cy="11254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4977B9B-7160-4E96-A61E-B7FDC48D8D55}">
      <dsp:nvSpPr>
        <dsp:cNvPr id="0" name=""/>
        <dsp:cNvSpPr/>
      </dsp:nvSpPr>
      <dsp:spPr>
        <a:xfrm>
          <a:off x="1001249" y="2176775"/>
          <a:ext cx="330534" cy="631026"/>
        </a:xfrm>
        <a:prstGeom prst="chevron">
          <a:avLst>
            <a:gd name="adj" fmla="val 6231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73EDB2D-B214-44B9-97AA-BDFB62E1B69B}">
      <dsp:nvSpPr>
        <dsp:cNvPr id="0" name=""/>
        <dsp:cNvSpPr/>
      </dsp:nvSpPr>
      <dsp:spPr>
        <a:xfrm>
          <a:off x="1331783" y="2177081"/>
          <a:ext cx="901457" cy="631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Cleaning</a:t>
          </a:r>
          <a:endParaRPr lang="en-IN" sz="1400" kern="1200" dirty="0"/>
        </a:p>
      </dsp:txBody>
      <dsp:txXfrm>
        <a:off x="1331783" y="2177081"/>
        <a:ext cx="901457" cy="631020"/>
      </dsp:txXfrm>
    </dsp:sp>
    <dsp:sp modelId="{4844BE85-3E67-4477-A25C-7F984CCB9ABC}">
      <dsp:nvSpPr>
        <dsp:cNvPr id="0" name=""/>
        <dsp:cNvSpPr/>
      </dsp:nvSpPr>
      <dsp:spPr>
        <a:xfrm>
          <a:off x="2233241" y="2176775"/>
          <a:ext cx="330534" cy="631026"/>
        </a:xfrm>
        <a:prstGeom prst="chevron">
          <a:avLst>
            <a:gd name="adj" fmla="val 6231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07F963C-E46E-4EF1-B5E7-AC9FF251A2DE}">
      <dsp:nvSpPr>
        <dsp:cNvPr id="0" name=""/>
        <dsp:cNvSpPr/>
      </dsp:nvSpPr>
      <dsp:spPr>
        <a:xfrm>
          <a:off x="2563775" y="2177081"/>
          <a:ext cx="1290787" cy="631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Preprocessing</a:t>
          </a:r>
          <a:endParaRPr lang="en-IN" sz="1400" kern="1200" dirty="0"/>
        </a:p>
      </dsp:txBody>
      <dsp:txXfrm>
        <a:off x="2563775" y="2177081"/>
        <a:ext cx="1290787" cy="631020"/>
      </dsp:txXfrm>
    </dsp:sp>
    <dsp:sp modelId="{A00A1077-5B3F-42F1-980A-3779E26EDF81}">
      <dsp:nvSpPr>
        <dsp:cNvPr id="0" name=""/>
        <dsp:cNvSpPr/>
      </dsp:nvSpPr>
      <dsp:spPr>
        <a:xfrm>
          <a:off x="3854563" y="2176775"/>
          <a:ext cx="330534" cy="631026"/>
        </a:xfrm>
        <a:prstGeom prst="chevron">
          <a:avLst>
            <a:gd name="adj" fmla="val 6231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53C9591-DC8C-41A5-9583-D368957350B4}">
      <dsp:nvSpPr>
        <dsp:cNvPr id="0" name=""/>
        <dsp:cNvSpPr/>
      </dsp:nvSpPr>
      <dsp:spPr>
        <a:xfrm>
          <a:off x="4185097" y="2177081"/>
          <a:ext cx="901457" cy="631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Feature Selection</a:t>
          </a:r>
          <a:endParaRPr lang="en-IN" sz="1400" kern="1200" dirty="0"/>
        </a:p>
      </dsp:txBody>
      <dsp:txXfrm>
        <a:off x="4185097" y="2177081"/>
        <a:ext cx="901457" cy="631020"/>
      </dsp:txXfrm>
    </dsp:sp>
    <dsp:sp modelId="{8EE35DA9-D13B-41C7-B130-420C99488037}">
      <dsp:nvSpPr>
        <dsp:cNvPr id="0" name=""/>
        <dsp:cNvSpPr/>
      </dsp:nvSpPr>
      <dsp:spPr>
        <a:xfrm>
          <a:off x="5086554" y="2176775"/>
          <a:ext cx="330534" cy="631026"/>
        </a:xfrm>
        <a:prstGeom prst="chevron">
          <a:avLst>
            <a:gd name="adj" fmla="val 6231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D776125-6C08-4641-947B-7D35A1F1843E}">
      <dsp:nvSpPr>
        <dsp:cNvPr id="0" name=""/>
        <dsp:cNvSpPr/>
      </dsp:nvSpPr>
      <dsp:spPr>
        <a:xfrm>
          <a:off x="5417089" y="2177081"/>
          <a:ext cx="901457" cy="631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Model Selection</a:t>
          </a:r>
          <a:endParaRPr lang="en-IN" sz="1400" kern="1200" dirty="0"/>
        </a:p>
      </dsp:txBody>
      <dsp:txXfrm>
        <a:off x="5417089" y="2177081"/>
        <a:ext cx="901457" cy="631020"/>
      </dsp:txXfrm>
    </dsp:sp>
    <dsp:sp modelId="{19DD211E-4C70-4A2B-AE69-FAD1D06EE094}">
      <dsp:nvSpPr>
        <dsp:cNvPr id="0" name=""/>
        <dsp:cNvSpPr/>
      </dsp:nvSpPr>
      <dsp:spPr>
        <a:xfrm>
          <a:off x="6318546" y="2176775"/>
          <a:ext cx="330534" cy="631026"/>
        </a:xfrm>
        <a:prstGeom prst="chevron">
          <a:avLst>
            <a:gd name="adj" fmla="val 6231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19B389B-BE1C-49DD-970F-38D3FD78458B}">
      <dsp:nvSpPr>
        <dsp:cNvPr id="0" name=""/>
        <dsp:cNvSpPr/>
      </dsp:nvSpPr>
      <dsp:spPr>
        <a:xfrm>
          <a:off x="6649080" y="2177081"/>
          <a:ext cx="901457" cy="631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Model Evaluation</a:t>
          </a:r>
          <a:endParaRPr lang="en-IN" sz="1400" kern="1200" dirty="0"/>
        </a:p>
      </dsp:txBody>
      <dsp:txXfrm>
        <a:off x="6649080" y="2177081"/>
        <a:ext cx="901457" cy="631020"/>
      </dsp:txXfrm>
    </dsp:sp>
    <dsp:sp modelId="{F29EA4B2-566B-4D30-A120-F27AE7B362DF}">
      <dsp:nvSpPr>
        <dsp:cNvPr id="0" name=""/>
        <dsp:cNvSpPr/>
      </dsp:nvSpPr>
      <dsp:spPr>
        <a:xfrm>
          <a:off x="7550538" y="2176775"/>
          <a:ext cx="330534" cy="631026"/>
        </a:xfrm>
        <a:prstGeom prst="chevron">
          <a:avLst>
            <a:gd name="adj" fmla="val 6231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9631293-A583-4421-BF97-8BB97EC69FB5}">
      <dsp:nvSpPr>
        <dsp:cNvPr id="0" name=""/>
        <dsp:cNvSpPr/>
      </dsp:nvSpPr>
      <dsp:spPr>
        <a:xfrm>
          <a:off x="7881072" y="2177081"/>
          <a:ext cx="901457" cy="631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Prediction</a:t>
          </a:r>
          <a:endParaRPr lang="en-IN" sz="1400" kern="1200" dirty="0"/>
        </a:p>
      </dsp:txBody>
      <dsp:txXfrm>
        <a:off x="7881072" y="2177081"/>
        <a:ext cx="901457" cy="631020"/>
      </dsp:txXfrm>
    </dsp:sp>
    <dsp:sp modelId="{47391BEA-F5B2-46F5-B2F3-EA7EC5316C7C}">
      <dsp:nvSpPr>
        <dsp:cNvPr id="0" name=""/>
        <dsp:cNvSpPr/>
      </dsp:nvSpPr>
      <dsp:spPr>
        <a:xfrm>
          <a:off x="8782529" y="2176775"/>
          <a:ext cx="330534" cy="631026"/>
        </a:xfrm>
        <a:prstGeom prst="chevron">
          <a:avLst>
            <a:gd name="adj" fmla="val 6231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F0D6A73-25AC-49A8-AFDB-5F69F3E05CF5}">
      <dsp:nvSpPr>
        <dsp:cNvPr id="0" name=""/>
        <dsp:cNvSpPr/>
      </dsp:nvSpPr>
      <dsp:spPr>
        <a:xfrm>
          <a:off x="9113064" y="2141812"/>
          <a:ext cx="1377030" cy="731865"/>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Deployment</a:t>
          </a:r>
          <a:endParaRPr lang="en-IN" sz="1400" kern="1200" dirty="0"/>
        </a:p>
      </dsp:txBody>
      <dsp:txXfrm>
        <a:off x="9314725" y="2248991"/>
        <a:ext cx="973708" cy="517507"/>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E31FB22-640F-4319-BF17-B730111F591A}" type="datetimeFigureOut">
              <a:rPr lang="en-IN" smtClean="0"/>
              <a:t>24-07-2024</a:t>
            </a:fld>
            <a:endParaRPr lang="en-IN"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IN"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54E288A9-74A9-4DF7-B47E-CA818A8DFCD4}" type="slidenum">
              <a:rPr lang="en-IN" smtClean="0"/>
              <a:t>‹#›</a:t>
            </a:fld>
            <a:endParaRPr lang="en-IN" dirty="0"/>
          </a:p>
        </p:txBody>
      </p:sp>
    </p:spTree>
    <p:extLst>
      <p:ext uri="{BB962C8B-B14F-4D97-AF65-F5344CB8AC3E}">
        <p14:creationId xmlns:p14="http://schemas.microsoft.com/office/powerpoint/2010/main" val="390726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1FB22-640F-4319-BF17-B730111F591A}" type="datetimeFigureOut">
              <a:rPr lang="en-IN" smtClean="0"/>
              <a:t>24-07-2024</a:t>
            </a:fld>
            <a:endParaRPr lang="en-IN"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54E288A9-74A9-4DF7-B47E-CA818A8DFCD4}" type="slidenum">
              <a:rPr lang="en-IN" smtClean="0"/>
              <a:t>‹#›</a:t>
            </a:fld>
            <a:endParaRPr lang="en-IN" dirty="0"/>
          </a:p>
        </p:txBody>
      </p:sp>
    </p:spTree>
    <p:extLst>
      <p:ext uri="{BB962C8B-B14F-4D97-AF65-F5344CB8AC3E}">
        <p14:creationId xmlns:p14="http://schemas.microsoft.com/office/powerpoint/2010/main" val="3854287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E31FB22-640F-4319-BF17-B730111F591A}" type="datetimeFigureOut">
              <a:rPr lang="en-IN" smtClean="0"/>
              <a:t>24-07-2024</a:t>
            </a:fld>
            <a:endParaRPr lang="en-IN"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IN"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54E288A9-74A9-4DF7-B47E-CA818A8DFCD4}" type="slidenum">
              <a:rPr lang="en-IN" smtClean="0"/>
              <a:t>‹#›</a:t>
            </a:fld>
            <a:endParaRPr lang="en-IN" dirty="0"/>
          </a:p>
        </p:txBody>
      </p:sp>
    </p:spTree>
    <p:extLst>
      <p:ext uri="{BB962C8B-B14F-4D97-AF65-F5344CB8AC3E}">
        <p14:creationId xmlns:p14="http://schemas.microsoft.com/office/powerpoint/2010/main" val="71190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EE31FB22-640F-4319-BF17-B730111F591A}" type="datetimeFigureOut">
              <a:rPr lang="en-IN" smtClean="0"/>
              <a:t>24-07-2024</a:t>
            </a:fld>
            <a:endParaRPr lang="en-IN" dirty="0"/>
          </a:p>
        </p:txBody>
      </p:sp>
    </p:spTree>
    <p:extLst>
      <p:ext uri="{BB962C8B-B14F-4D97-AF65-F5344CB8AC3E}">
        <p14:creationId xmlns:p14="http://schemas.microsoft.com/office/powerpoint/2010/main" val="1474023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EE31FB22-640F-4319-BF17-B730111F591A}" type="datetimeFigureOut">
              <a:rPr lang="en-IN" smtClean="0"/>
              <a:t>24-07-2024</a:t>
            </a:fld>
            <a:endParaRPr lang="en-IN"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IN"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54E288A9-74A9-4DF7-B47E-CA818A8DFCD4}" type="slidenum">
              <a:rPr lang="en-IN" smtClean="0"/>
              <a:t>‹#›</a:t>
            </a:fld>
            <a:endParaRPr lang="en-IN" dirty="0"/>
          </a:p>
        </p:txBody>
      </p:sp>
    </p:spTree>
    <p:extLst>
      <p:ext uri="{BB962C8B-B14F-4D97-AF65-F5344CB8AC3E}">
        <p14:creationId xmlns:p14="http://schemas.microsoft.com/office/powerpoint/2010/main" val="395529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31FB22-640F-4319-BF17-B730111F591A}" type="datetimeFigureOut">
              <a:rPr lang="en-IN" smtClean="0"/>
              <a:t>24-07-2024</a:t>
            </a:fld>
            <a:endParaRPr lang="en-IN"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54E288A9-74A9-4DF7-B47E-CA818A8DFCD4}" type="slidenum">
              <a:rPr lang="en-IN" smtClean="0"/>
              <a:t>‹#›</a:t>
            </a:fld>
            <a:endParaRPr lang="en-IN" dirty="0"/>
          </a:p>
        </p:txBody>
      </p:sp>
    </p:spTree>
    <p:extLst>
      <p:ext uri="{BB962C8B-B14F-4D97-AF65-F5344CB8AC3E}">
        <p14:creationId xmlns:p14="http://schemas.microsoft.com/office/powerpoint/2010/main" val="322284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31FB22-640F-4319-BF17-B730111F591A}" type="datetimeFigureOut">
              <a:rPr lang="en-IN" smtClean="0"/>
              <a:t>24-07-2024</a:t>
            </a:fld>
            <a:endParaRPr lang="en-IN"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IN" dirty="0"/>
          </a:p>
        </p:txBody>
      </p:sp>
      <p:sp>
        <p:nvSpPr>
          <p:cNvPr id="9" name="Slide Number Placeholder 8"/>
          <p:cNvSpPr>
            <a:spLocks noGrp="1"/>
          </p:cNvSpPr>
          <p:nvPr>
            <p:ph type="sldNum" sz="quarter" idx="12"/>
          </p:nvPr>
        </p:nvSpPr>
        <p:spPr/>
        <p:txBody>
          <a:bodyPr/>
          <a:lstStyle/>
          <a:p>
            <a:fld id="{54E288A9-74A9-4DF7-B47E-CA818A8DFCD4}" type="slidenum">
              <a:rPr lang="en-IN" smtClean="0"/>
              <a:t>‹#›</a:t>
            </a:fld>
            <a:endParaRPr lang="en-IN" dirty="0"/>
          </a:p>
        </p:txBody>
      </p:sp>
    </p:spTree>
    <p:extLst>
      <p:ext uri="{BB962C8B-B14F-4D97-AF65-F5344CB8AC3E}">
        <p14:creationId xmlns:p14="http://schemas.microsoft.com/office/powerpoint/2010/main" val="368571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EE31FB22-640F-4319-BF17-B730111F591A}" type="datetimeFigureOut">
              <a:rPr lang="en-IN" smtClean="0"/>
              <a:t>24-07-2024</a:t>
            </a:fld>
            <a:endParaRPr lang="en-IN"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IN" dirty="0"/>
          </a:p>
        </p:txBody>
      </p:sp>
      <p:sp>
        <p:nvSpPr>
          <p:cNvPr id="5" name="Slide Number Placeholder 4"/>
          <p:cNvSpPr>
            <a:spLocks noGrp="1"/>
          </p:cNvSpPr>
          <p:nvPr>
            <p:ph type="sldNum" sz="quarter" idx="12"/>
          </p:nvPr>
        </p:nvSpPr>
        <p:spPr/>
        <p:txBody>
          <a:bodyPr/>
          <a:lstStyle/>
          <a:p>
            <a:fld id="{54E288A9-74A9-4DF7-B47E-CA818A8DFCD4}" type="slidenum">
              <a:rPr lang="en-IN" smtClean="0"/>
              <a:t>‹#›</a:t>
            </a:fld>
            <a:endParaRPr lang="en-IN" dirty="0"/>
          </a:p>
        </p:txBody>
      </p:sp>
    </p:spTree>
    <p:extLst>
      <p:ext uri="{BB962C8B-B14F-4D97-AF65-F5344CB8AC3E}">
        <p14:creationId xmlns:p14="http://schemas.microsoft.com/office/powerpoint/2010/main" val="3357757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1FB22-640F-4319-BF17-B730111F591A}" type="datetimeFigureOut">
              <a:rPr lang="en-IN" smtClean="0"/>
              <a:t>24-07-2024</a:t>
            </a:fld>
            <a:endParaRPr lang="en-IN"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IN" dirty="0"/>
          </a:p>
        </p:txBody>
      </p:sp>
      <p:sp>
        <p:nvSpPr>
          <p:cNvPr id="4" name="Slide Number Placeholder 3"/>
          <p:cNvSpPr>
            <a:spLocks noGrp="1"/>
          </p:cNvSpPr>
          <p:nvPr>
            <p:ph type="sldNum" sz="quarter" idx="12"/>
          </p:nvPr>
        </p:nvSpPr>
        <p:spPr/>
        <p:txBody>
          <a:bodyPr/>
          <a:lstStyle/>
          <a:p>
            <a:fld id="{54E288A9-74A9-4DF7-B47E-CA818A8DFCD4}" type="slidenum">
              <a:rPr lang="en-IN" smtClean="0"/>
              <a:t>‹#›</a:t>
            </a:fld>
            <a:endParaRPr lang="en-IN" dirty="0"/>
          </a:p>
        </p:txBody>
      </p:sp>
    </p:spTree>
    <p:extLst>
      <p:ext uri="{BB962C8B-B14F-4D97-AF65-F5344CB8AC3E}">
        <p14:creationId xmlns:p14="http://schemas.microsoft.com/office/powerpoint/2010/main" val="366662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EE31FB22-640F-4319-BF17-B730111F591A}" type="datetimeFigureOut">
              <a:rPr lang="en-IN" smtClean="0"/>
              <a:t>24-07-2024</a:t>
            </a:fld>
            <a:endParaRPr lang="en-IN"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IN"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54E288A9-74A9-4DF7-B47E-CA818A8DFCD4}" type="slidenum">
              <a:rPr lang="en-IN" smtClean="0"/>
              <a:t>‹#›</a:t>
            </a:fld>
            <a:endParaRPr lang="en-IN" dirty="0"/>
          </a:p>
        </p:txBody>
      </p:sp>
    </p:spTree>
    <p:extLst>
      <p:ext uri="{BB962C8B-B14F-4D97-AF65-F5344CB8AC3E}">
        <p14:creationId xmlns:p14="http://schemas.microsoft.com/office/powerpoint/2010/main" val="336382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31FB22-640F-4319-BF17-B730111F591A}" type="datetimeFigureOut">
              <a:rPr lang="en-IN" smtClean="0"/>
              <a:t>24-07-2024</a:t>
            </a:fld>
            <a:endParaRPr lang="en-IN"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54E288A9-74A9-4DF7-B47E-CA818A8DFCD4}" type="slidenum">
              <a:rPr lang="en-IN" smtClean="0"/>
              <a:t>‹#›</a:t>
            </a:fld>
            <a:endParaRPr lang="en-IN" dirty="0"/>
          </a:p>
        </p:txBody>
      </p:sp>
    </p:spTree>
    <p:extLst>
      <p:ext uri="{BB962C8B-B14F-4D97-AF65-F5344CB8AC3E}">
        <p14:creationId xmlns:p14="http://schemas.microsoft.com/office/powerpoint/2010/main" val="1768015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E31FB22-640F-4319-BF17-B730111F591A}" type="datetimeFigureOut">
              <a:rPr lang="en-IN" smtClean="0"/>
              <a:t>24-07-2024</a:t>
            </a:fld>
            <a:endParaRPr lang="en-IN"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54E288A9-74A9-4DF7-B47E-CA818A8DFCD4}" type="slidenum">
              <a:rPr lang="en-IN" smtClean="0"/>
              <a:t>‹#›</a:t>
            </a:fld>
            <a:endParaRPr lang="en-IN"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7097789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2B63-B4D4-8ABF-9626-FA94D9446B23}"/>
              </a:ext>
            </a:extLst>
          </p:cNvPr>
          <p:cNvSpPr>
            <a:spLocks noGrp="1"/>
          </p:cNvSpPr>
          <p:nvPr>
            <p:ph type="ctrTitle"/>
          </p:nvPr>
        </p:nvSpPr>
        <p:spPr>
          <a:xfrm>
            <a:off x="457200" y="0"/>
            <a:ext cx="11999976" cy="1643974"/>
          </a:xfrm>
        </p:spPr>
        <p:txBody>
          <a:bodyPr>
            <a:normAutofit/>
          </a:bodyPr>
          <a:lstStyle/>
          <a:p>
            <a:r>
              <a:rPr lang="en-US" b="1" dirty="0">
                <a:solidFill>
                  <a:schemeClr val="accent1"/>
                </a:solidFill>
                <a:effectLst>
                  <a:innerShdw blurRad="63500" dist="50800" dir="16200000">
                    <a:prstClr val="black">
                      <a:alpha val="50000"/>
                    </a:prstClr>
                  </a:innerShdw>
                </a:effectLst>
              </a:rPr>
              <a:t> Cardiovascular Diseases Detection &amp; Diagnosis</a:t>
            </a:r>
            <a:endParaRPr lang="en-IN" b="1" dirty="0">
              <a:solidFill>
                <a:schemeClr val="accent1"/>
              </a:solidFill>
              <a:effectLst>
                <a:innerShdw blurRad="63500" dist="50800" dir="16200000">
                  <a:prstClr val="black">
                    <a:alpha val="50000"/>
                  </a:prstClr>
                </a:innerShdw>
              </a:effectLst>
            </a:endParaRPr>
          </a:p>
        </p:txBody>
      </p:sp>
      <p:sp>
        <p:nvSpPr>
          <p:cNvPr id="3" name="Subtitle 2">
            <a:extLst>
              <a:ext uri="{FF2B5EF4-FFF2-40B4-BE49-F238E27FC236}">
                <a16:creationId xmlns:a16="http://schemas.microsoft.com/office/drawing/2014/main" id="{0867C21D-B691-BBD1-7E84-9E598AD9ED14}"/>
              </a:ext>
            </a:extLst>
          </p:cNvPr>
          <p:cNvSpPr>
            <a:spLocks noGrp="1"/>
          </p:cNvSpPr>
          <p:nvPr>
            <p:ph type="subTitle" idx="1"/>
          </p:nvPr>
        </p:nvSpPr>
        <p:spPr>
          <a:xfrm>
            <a:off x="3995928" y="3907000"/>
            <a:ext cx="7725156" cy="1798856"/>
          </a:xfrm>
          <a:solidFill>
            <a:schemeClr val="accent2">
              <a:lumMod val="20000"/>
              <a:lumOff val="80000"/>
            </a:schemeClr>
          </a:solidFill>
          <a:ln>
            <a:solidFill>
              <a:srgbClr val="814000"/>
            </a:solidFill>
          </a:ln>
          <a:effectLst>
            <a:outerShdw blurRad="76200" dir="13500000" sy="23000" kx="1200000" algn="br" rotWithShape="0">
              <a:prstClr val="black">
                <a:alpha val="20000"/>
              </a:prstClr>
            </a:outerShdw>
          </a:effectLst>
        </p:spPr>
        <p:txBody>
          <a:bodyPr>
            <a:normAutofit/>
          </a:bodyPr>
          <a:lstStyle/>
          <a:p>
            <a:pPr algn="just"/>
            <a:r>
              <a:rPr lang="en-US" sz="1800" b="1" dirty="0">
                <a:solidFill>
                  <a:schemeClr val="accent2">
                    <a:lumMod val="50000"/>
                  </a:schemeClr>
                </a:solidFill>
              </a:rPr>
              <a:t> </a:t>
            </a:r>
          </a:p>
          <a:p>
            <a:pPr algn="just"/>
            <a:r>
              <a:rPr lang="en-US" sz="1800" b="1" dirty="0">
                <a:solidFill>
                  <a:schemeClr val="accent2">
                    <a:lumMod val="50000"/>
                  </a:schemeClr>
                </a:solidFill>
              </a:rPr>
              <a:t>Presented By :  </a:t>
            </a:r>
            <a:r>
              <a:rPr lang="en-US" sz="1800" dirty="0">
                <a:solidFill>
                  <a:schemeClr val="accent2">
                    <a:lumMod val="50000"/>
                  </a:schemeClr>
                </a:solidFill>
              </a:rPr>
              <a:t>Hridam</a:t>
            </a:r>
          </a:p>
          <a:p>
            <a:pPr algn="just"/>
            <a:r>
              <a:rPr lang="en-US" sz="1800" dirty="0">
                <a:solidFill>
                  <a:schemeClr val="accent2">
                    <a:lumMod val="50000"/>
                  </a:schemeClr>
                </a:solidFill>
              </a:rPr>
              <a:t> Advanced Diploma in IT Networking &amp; Cloud Computing</a:t>
            </a:r>
          </a:p>
          <a:p>
            <a:pPr algn="just"/>
            <a:r>
              <a:rPr lang="en-US" sz="1800" dirty="0">
                <a:solidFill>
                  <a:schemeClr val="accent2">
                    <a:lumMod val="50000"/>
                  </a:schemeClr>
                </a:solidFill>
              </a:rPr>
              <a:t> NSTI (W) Allahabad</a:t>
            </a:r>
          </a:p>
        </p:txBody>
      </p:sp>
      <p:sp>
        <p:nvSpPr>
          <p:cNvPr id="4" name="Rectangle 3">
            <a:extLst>
              <a:ext uri="{FF2B5EF4-FFF2-40B4-BE49-F238E27FC236}">
                <a16:creationId xmlns:a16="http://schemas.microsoft.com/office/drawing/2014/main" id="{823A1969-AB18-0535-D129-4486682C29A4}"/>
              </a:ext>
            </a:extLst>
          </p:cNvPr>
          <p:cNvSpPr/>
          <p:nvPr/>
        </p:nvSpPr>
        <p:spPr>
          <a:xfrm>
            <a:off x="10360152" y="6473952"/>
            <a:ext cx="1609344" cy="3840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83899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CEAE-B693-765D-898E-BF000DCAB8A0}"/>
              </a:ext>
            </a:extLst>
          </p:cNvPr>
          <p:cNvSpPr>
            <a:spLocks noGrp="1"/>
          </p:cNvSpPr>
          <p:nvPr>
            <p:ph type="title"/>
          </p:nvPr>
        </p:nvSpPr>
        <p:spPr>
          <a:xfrm>
            <a:off x="581192" y="4219160"/>
            <a:ext cx="11029616" cy="592246"/>
          </a:xfrm>
        </p:spPr>
        <p:txBody>
          <a:bodyPr>
            <a:noAutofit/>
          </a:bodyPr>
          <a:lstStyle/>
          <a:p>
            <a:pPr algn="ctr"/>
            <a:r>
              <a:rPr lang="en-IN" sz="2400" b="1" dirty="0">
                <a:solidFill>
                  <a:schemeClr val="tx1"/>
                </a:solidFill>
                <a:latin typeface="Arial" panose="020B0604020202020204" pitchFamily="34" charset="0"/>
                <a:cs typeface="Arial" panose="020B0604020202020204" pitchFamily="34" charset="0"/>
              </a:rPr>
              <a:t>Team Members of Hridam</a:t>
            </a:r>
            <a:br>
              <a:rPr lang="en-IN" sz="2400" dirty="0">
                <a:solidFill>
                  <a:schemeClr val="tx1"/>
                </a:solidFill>
                <a:latin typeface="Arial" panose="020B0604020202020204" pitchFamily="34" charset="0"/>
                <a:cs typeface="Arial" panose="020B0604020202020204" pitchFamily="34" charset="0"/>
              </a:rPr>
            </a:br>
            <a:r>
              <a:rPr lang="en-IN" sz="2400" dirty="0">
                <a:solidFill>
                  <a:schemeClr val="tx1"/>
                </a:solidFill>
                <a:latin typeface="Arial" panose="020B0604020202020204" pitchFamily="34" charset="0"/>
                <a:cs typeface="Arial" panose="020B0604020202020204" pitchFamily="34" charset="0"/>
              </a:rPr>
              <a:t> </a:t>
            </a:r>
            <a:br>
              <a:rPr lang="en-IN" sz="2400" dirty="0">
                <a:solidFill>
                  <a:schemeClr val="tx1"/>
                </a:solidFill>
                <a:latin typeface="Arial" panose="020B0604020202020204" pitchFamily="34" charset="0"/>
                <a:cs typeface="Arial" panose="020B0604020202020204" pitchFamily="34" charset="0"/>
              </a:rPr>
            </a:br>
            <a:r>
              <a:rPr lang="en-IN" sz="2400" dirty="0">
                <a:solidFill>
                  <a:schemeClr val="tx1"/>
                </a:solidFill>
                <a:latin typeface="Arial" panose="020B0604020202020204" pitchFamily="34" charset="0"/>
                <a:cs typeface="Arial" panose="020B0604020202020204" pitchFamily="34" charset="0"/>
              </a:rPr>
              <a:t>Ambika  AjaI Singh</a:t>
            </a:r>
            <a:br>
              <a:rPr lang="en-IN" sz="2400" dirty="0">
                <a:solidFill>
                  <a:schemeClr val="tx1"/>
                </a:solidFill>
                <a:latin typeface="Arial" panose="020B0604020202020204" pitchFamily="34" charset="0"/>
                <a:cs typeface="Arial" panose="020B0604020202020204" pitchFamily="34" charset="0"/>
              </a:rPr>
            </a:br>
            <a:r>
              <a:rPr lang="en-IN" sz="2400" dirty="0">
                <a:solidFill>
                  <a:schemeClr val="tx1"/>
                </a:solidFill>
                <a:latin typeface="Arial" panose="020B0604020202020204" pitchFamily="34" charset="0"/>
                <a:cs typeface="Arial" panose="020B0604020202020204" pitchFamily="34" charset="0"/>
              </a:rPr>
              <a:t>Ashish Gupta</a:t>
            </a:r>
            <a:br>
              <a:rPr lang="en-IN" sz="2400" dirty="0">
                <a:solidFill>
                  <a:schemeClr val="tx1"/>
                </a:solidFill>
                <a:latin typeface="Arial" panose="020B0604020202020204" pitchFamily="34" charset="0"/>
                <a:cs typeface="Arial" panose="020B0604020202020204" pitchFamily="34" charset="0"/>
              </a:rPr>
            </a:br>
            <a:r>
              <a:rPr lang="en-IN" sz="2400" dirty="0">
                <a:solidFill>
                  <a:schemeClr val="tx1"/>
                </a:solidFill>
                <a:latin typeface="Arial" panose="020B0604020202020204" pitchFamily="34" charset="0"/>
                <a:cs typeface="Arial" panose="020B0604020202020204" pitchFamily="34" charset="0"/>
              </a:rPr>
              <a:t>Atul Srivastav</a:t>
            </a:r>
            <a:br>
              <a:rPr lang="en-IN" sz="2400" dirty="0">
                <a:solidFill>
                  <a:schemeClr val="tx1"/>
                </a:solidFill>
                <a:latin typeface="Arial" panose="020B0604020202020204" pitchFamily="34" charset="0"/>
                <a:cs typeface="Arial" panose="020B0604020202020204" pitchFamily="34" charset="0"/>
              </a:rPr>
            </a:br>
            <a:r>
              <a:rPr lang="en-IN" sz="2400" dirty="0">
                <a:solidFill>
                  <a:schemeClr val="tx1"/>
                </a:solidFill>
                <a:latin typeface="Arial" panose="020B0604020202020204" pitchFamily="34" charset="0"/>
                <a:cs typeface="Arial" panose="020B0604020202020204" pitchFamily="34" charset="0"/>
              </a:rPr>
              <a:t>Sakshi Chaurasia</a:t>
            </a:r>
            <a:br>
              <a:rPr lang="en-IN" sz="2400" dirty="0">
                <a:solidFill>
                  <a:schemeClr val="tx1"/>
                </a:solidFill>
              </a:rPr>
            </a:br>
            <a:br>
              <a:rPr lang="en-IN" sz="2400" dirty="0">
                <a:solidFill>
                  <a:schemeClr val="tx1"/>
                </a:solidFill>
              </a:rPr>
            </a:br>
            <a:br>
              <a:rPr lang="en-IN" sz="2400" dirty="0">
                <a:solidFill>
                  <a:schemeClr val="tx1"/>
                </a:solidFill>
              </a:rPr>
            </a:br>
            <a:r>
              <a:rPr lang="en-IN" sz="2400" dirty="0">
                <a:solidFill>
                  <a:schemeClr val="tx1"/>
                </a:solidFill>
              </a:rPr>
              <a:t> </a:t>
            </a:r>
          </a:p>
        </p:txBody>
      </p:sp>
      <p:sp>
        <p:nvSpPr>
          <p:cNvPr id="3" name="Rectangle 2">
            <a:extLst>
              <a:ext uri="{FF2B5EF4-FFF2-40B4-BE49-F238E27FC236}">
                <a16:creationId xmlns:a16="http://schemas.microsoft.com/office/drawing/2014/main" id="{D2542A47-7CB4-E42E-E32B-57839E7F6B2F}"/>
              </a:ext>
            </a:extLst>
          </p:cNvPr>
          <p:cNvSpPr/>
          <p:nvPr/>
        </p:nvSpPr>
        <p:spPr>
          <a:xfrm>
            <a:off x="10296144" y="6209651"/>
            <a:ext cx="1609344" cy="6483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Arrow: Chevron 3">
            <a:extLst>
              <a:ext uri="{FF2B5EF4-FFF2-40B4-BE49-F238E27FC236}">
                <a16:creationId xmlns:a16="http://schemas.microsoft.com/office/drawing/2014/main" id="{AF799490-AC81-1541-83D0-99D5E05437A7}"/>
              </a:ext>
            </a:extLst>
          </p:cNvPr>
          <p:cNvSpPr/>
          <p:nvPr/>
        </p:nvSpPr>
        <p:spPr>
          <a:xfrm>
            <a:off x="3401568" y="4811406"/>
            <a:ext cx="5808580" cy="93404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ln>
                  <a:solidFill>
                    <a:schemeClr val="accent3">
                      <a:lumMod val="50000"/>
                    </a:schemeClr>
                  </a:solidFill>
                </a:ln>
                <a:solidFill>
                  <a:schemeClr val="bg2"/>
                </a:solidFill>
                <a:effectLst>
                  <a:glow rad="101600">
                    <a:schemeClr val="tx2">
                      <a:lumMod val="40000"/>
                      <a:lumOff val="60000"/>
                      <a:alpha val="60000"/>
                    </a:schemeClr>
                  </a:glow>
                </a:effectLst>
              </a:rPr>
              <a:t>THANK YOU</a:t>
            </a:r>
            <a:endParaRPr lang="en-IN" sz="6600" dirty="0">
              <a:ln>
                <a:solidFill>
                  <a:schemeClr val="accent3">
                    <a:lumMod val="50000"/>
                  </a:schemeClr>
                </a:solidFill>
              </a:ln>
              <a:solidFill>
                <a:schemeClr val="bg2"/>
              </a:solidFill>
              <a:effectLst>
                <a:glow rad="101600">
                  <a:schemeClr val="tx2">
                    <a:lumMod val="40000"/>
                    <a:lumOff val="60000"/>
                    <a:alpha val="60000"/>
                  </a:schemeClr>
                </a:glow>
              </a:effectLst>
            </a:endParaRPr>
          </a:p>
        </p:txBody>
      </p:sp>
    </p:spTree>
    <p:extLst>
      <p:ext uri="{BB962C8B-B14F-4D97-AF65-F5344CB8AC3E}">
        <p14:creationId xmlns:p14="http://schemas.microsoft.com/office/powerpoint/2010/main" val="360386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8728-326C-5BA5-8B91-064A06CC096A}"/>
              </a:ext>
            </a:extLst>
          </p:cNvPr>
          <p:cNvSpPr>
            <a:spLocks noGrp="1"/>
          </p:cNvSpPr>
          <p:nvPr>
            <p:ph type="title"/>
          </p:nvPr>
        </p:nvSpPr>
        <p:spPr>
          <a:xfrm>
            <a:off x="4540677" y="561869"/>
            <a:ext cx="3447288" cy="1658761"/>
          </a:xfrm>
        </p:spPr>
        <p:txBody>
          <a:bodyPr>
            <a:noAutofit/>
          </a:bodyPr>
          <a:lstStyle/>
          <a:p>
            <a:r>
              <a:rPr lang="en-IN" sz="4800" dirty="0">
                <a:effectLst>
                  <a:outerShdw blurRad="38100" dist="38100" dir="2700000" algn="tl">
                    <a:srgbClr val="000000">
                      <a:alpha val="43137"/>
                    </a:srgbClr>
                  </a:outerShdw>
                </a:effectLst>
              </a:rPr>
              <a:t>Agenda</a:t>
            </a:r>
            <a:br>
              <a:rPr lang="en-IN" sz="4800" dirty="0">
                <a:effectLst>
                  <a:outerShdw blurRad="38100" dist="38100" dir="2700000" algn="tl">
                    <a:srgbClr val="000000">
                      <a:alpha val="43137"/>
                    </a:srgbClr>
                  </a:outerShdw>
                </a:effectLst>
              </a:rPr>
            </a:br>
            <a:endParaRPr lang="en-IN" sz="4800"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D4A8B4B-20DC-D42C-B3B4-20E8CE7464EB}"/>
              </a:ext>
            </a:extLst>
          </p:cNvPr>
          <p:cNvSpPr>
            <a:spLocks noGrp="1"/>
          </p:cNvSpPr>
          <p:nvPr>
            <p:ph type="body" idx="1"/>
          </p:nvPr>
        </p:nvSpPr>
        <p:spPr>
          <a:xfrm>
            <a:off x="1618488" y="1037358"/>
            <a:ext cx="7315200" cy="4759937"/>
          </a:xfrm>
        </p:spPr>
        <p:txBody>
          <a:bodyPr>
            <a:normAutofit/>
          </a:bodyPr>
          <a:lstStyle/>
          <a:p>
            <a:pPr algn="l"/>
            <a:endParaRPr lang="en-US" sz="4800" b="1" baseline="-25000" dirty="0">
              <a:latin typeface="+mj-lt"/>
            </a:endParaRPr>
          </a:p>
          <a:p>
            <a:pPr algn="l"/>
            <a:endParaRPr lang="en-US" sz="2000" b="1" baseline="-25000" dirty="0">
              <a:latin typeface="+mj-lt"/>
            </a:endParaRPr>
          </a:p>
          <a:p>
            <a:pPr marL="342900" indent="-342900" algn="l">
              <a:buFont typeface="Wingdings" panose="05000000000000000000" pitchFamily="2" charset="2"/>
              <a:buChar char="v"/>
            </a:pPr>
            <a:r>
              <a:rPr lang="en-US" sz="2000" dirty="0">
                <a:latin typeface="+mj-lt"/>
              </a:rPr>
              <a:t>Problem Statement </a:t>
            </a:r>
          </a:p>
          <a:p>
            <a:pPr marL="342900" indent="-342900" algn="l">
              <a:buFont typeface="Wingdings" panose="05000000000000000000" pitchFamily="2" charset="2"/>
              <a:buChar char="v"/>
            </a:pPr>
            <a:r>
              <a:rPr lang="en-US" sz="2000" dirty="0">
                <a:latin typeface="+mj-lt"/>
              </a:rPr>
              <a:t>Proposed Solution</a:t>
            </a:r>
          </a:p>
          <a:p>
            <a:pPr marL="342900" indent="-342900" algn="l">
              <a:buFont typeface="Wingdings" panose="05000000000000000000" pitchFamily="2" charset="2"/>
              <a:buChar char="v"/>
            </a:pPr>
            <a:r>
              <a:rPr lang="en-US" sz="2000" dirty="0">
                <a:latin typeface="+mj-lt"/>
              </a:rPr>
              <a:t>Steps in machine learning </a:t>
            </a:r>
          </a:p>
          <a:p>
            <a:pPr marL="342900" indent="-342900" algn="l">
              <a:buFont typeface="Wingdings" panose="05000000000000000000" pitchFamily="2" charset="2"/>
              <a:buChar char="v"/>
            </a:pPr>
            <a:r>
              <a:rPr lang="en-US" sz="2000" dirty="0">
                <a:latin typeface="+mj-lt"/>
              </a:rPr>
              <a:t>Future Scope</a:t>
            </a:r>
          </a:p>
          <a:p>
            <a:pPr marL="342900" indent="-342900" algn="l">
              <a:buFont typeface="Wingdings" panose="05000000000000000000" pitchFamily="2" charset="2"/>
              <a:buChar char="v"/>
            </a:pPr>
            <a:r>
              <a:rPr lang="en-US" sz="2000" dirty="0">
                <a:latin typeface="+mj-lt"/>
              </a:rPr>
              <a:t>References</a:t>
            </a:r>
          </a:p>
          <a:p>
            <a:pPr marL="342900" indent="-342900">
              <a:buFont typeface="Wingdings" panose="05000000000000000000" pitchFamily="2" charset="2"/>
              <a:buChar char="v"/>
            </a:pPr>
            <a:r>
              <a:rPr lang="en-US" sz="2000" dirty="0">
                <a:latin typeface="+mj-lt"/>
              </a:rPr>
              <a:t>Conclusion</a:t>
            </a:r>
          </a:p>
          <a:p>
            <a:pPr marL="342900" indent="-342900">
              <a:buFont typeface="Wingdings" panose="05000000000000000000" pitchFamily="2" charset="2"/>
              <a:buChar char="v"/>
            </a:pPr>
            <a:endParaRPr lang="en-US" sz="2000" dirty="0">
              <a:latin typeface="+mj-lt"/>
            </a:endParaRPr>
          </a:p>
          <a:p>
            <a:pPr marL="342900" indent="-342900" algn="l">
              <a:buFont typeface="Wingdings" panose="05000000000000000000" pitchFamily="2" charset="2"/>
              <a:buChar char="v"/>
            </a:pPr>
            <a:endParaRPr lang="en-US" sz="2000" dirty="0">
              <a:latin typeface="+mj-lt"/>
            </a:endParaRPr>
          </a:p>
          <a:p>
            <a:endParaRPr lang="en-IN" sz="2000" dirty="0">
              <a:latin typeface="+mj-lt"/>
            </a:endParaRPr>
          </a:p>
          <a:p>
            <a:endParaRPr lang="en-IN" dirty="0"/>
          </a:p>
        </p:txBody>
      </p:sp>
      <p:sp>
        <p:nvSpPr>
          <p:cNvPr id="4" name="Rectangle 3">
            <a:extLst>
              <a:ext uri="{FF2B5EF4-FFF2-40B4-BE49-F238E27FC236}">
                <a16:creationId xmlns:a16="http://schemas.microsoft.com/office/drawing/2014/main" id="{E018B382-63C8-0C31-E9CC-247D3366E65B}"/>
              </a:ext>
            </a:extLst>
          </p:cNvPr>
          <p:cNvSpPr/>
          <p:nvPr/>
        </p:nvSpPr>
        <p:spPr>
          <a:xfrm>
            <a:off x="10296144" y="6409944"/>
            <a:ext cx="1609344" cy="4480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847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EB0D-4C3D-6D77-37B3-8B42FBD5E752}"/>
              </a:ext>
            </a:extLst>
          </p:cNvPr>
          <p:cNvSpPr>
            <a:spLocks noGrp="1"/>
          </p:cNvSpPr>
          <p:nvPr>
            <p:ph type="title"/>
          </p:nvPr>
        </p:nvSpPr>
        <p:spPr>
          <a:xfrm>
            <a:off x="1560510" y="648349"/>
            <a:ext cx="8827073" cy="1116443"/>
          </a:xfrm>
        </p:spPr>
        <p:txBody>
          <a:bodyPr>
            <a:normAutofit/>
          </a:bodyPr>
          <a:lstStyle/>
          <a:p>
            <a:pPr algn="ctr"/>
            <a:r>
              <a:rPr lang="en-US" sz="4800" b="1" dirty="0"/>
              <a:t>Problem Statement</a:t>
            </a:r>
            <a:endParaRPr lang="en-IN" sz="4800" b="1" dirty="0"/>
          </a:p>
        </p:txBody>
      </p:sp>
      <p:sp>
        <p:nvSpPr>
          <p:cNvPr id="4" name="Rectangle 3">
            <a:extLst>
              <a:ext uri="{FF2B5EF4-FFF2-40B4-BE49-F238E27FC236}">
                <a16:creationId xmlns:a16="http://schemas.microsoft.com/office/drawing/2014/main" id="{447BF691-4FB3-34FA-6AC5-7B426516E9D1}"/>
              </a:ext>
            </a:extLst>
          </p:cNvPr>
          <p:cNvSpPr/>
          <p:nvPr/>
        </p:nvSpPr>
        <p:spPr>
          <a:xfrm>
            <a:off x="10296144" y="6209651"/>
            <a:ext cx="1609344" cy="6483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1">
            <a:extLst>
              <a:ext uri="{FF2B5EF4-FFF2-40B4-BE49-F238E27FC236}">
                <a16:creationId xmlns:a16="http://schemas.microsoft.com/office/drawing/2014/main" id="{E7855D57-0F58-ABCE-D64F-16C2C9EAA4A1}"/>
              </a:ext>
            </a:extLst>
          </p:cNvPr>
          <p:cNvSpPr>
            <a:spLocks noGrp="1" noChangeArrowheads="1"/>
          </p:cNvSpPr>
          <p:nvPr>
            <p:ph idx="1"/>
          </p:nvPr>
        </p:nvSpPr>
        <p:spPr bwMode="auto">
          <a:xfrm>
            <a:off x="490711" y="1961023"/>
            <a:ext cx="11210577" cy="3765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
                <a:srgbClr val="00B0F0"/>
              </a:buClr>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Cardiovascular diseases whether inherent or congenital are a significant health problem globally, with millions of deaths attributed to it each year, making it one of the most major contributors of mortality rate.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ts val="2500"/>
              </a:lnSpc>
              <a:spcBef>
                <a:spcPct val="0"/>
              </a:spcBef>
              <a:spcAft>
                <a:spcPct val="0"/>
              </a:spcAft>
              <a:buClr>
                <a:srgbClr val="00B0F0"/>
              </a:buClr>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Sources of Risk Factors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742950" marR="0" lvl="1" indent="-285750" algn="l" defTabSz="914400" rtl="0" eaLnBrk="0" fontAlgn="base" latinLnBrk="0" hangingPunct="0">
              <a:lnSpc>
                <a:spcPts val="2500"/>
              </a:lnSpc>
              <a:spcBef>
                <a:spcPct val="0"/>
              </a:spcBef>
              <a:spcAft>
                <a:spcPct val="0"/>
              </a:spcAft>
              <a:buClr>
                <a:srgbClr val="00B0F0"/>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main contributors to cardiovascular diseases include poor diet, lack of physical activity, smoking, hypertension, diabetes and high cholesterol levels.</a:t>
            </a:r>
          </a:p>
          <a:p>
            <a:pPr marL="457200" marR="0" lvl="1" indent="0" algn="l" defTabSz="914400" rtl="0" eaLnBrk="0" fontAlgn="base" latinLnBrk="0" hangingPunct="0">
              <a:lnSpc>
                <a:spcPts val="25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ts val="2500"/>
              </a:lnSpc>
              <a:spcBef>
                <a:spcPct val="0"/>
              </a:spcBef>
              <a:spcAft>
                <a:spcPct val="0"/>
              </a:spcAft>
              <a:buClr>
                <a:srgbClr val="00B0F0"/>
              </a:buClr>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Objectives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742950" marR="0" lvl="1" indent="-285750" algn="l" defTabSz="914400" rtl="0" eaLnBrk="0" fontAlgn="base" latinLnBrk="0" hangingPunct="0">
              <a:lnSpc>
                <a:spcPts val="2500"/>
              </a:lnSpc>
              <a:spcBef>
                <a:spcPct val="0"/>
              </a:spcBef>
              <a:spcAft>
                <a:spcPct val="0"/>
              </a:spcAft>
              <a:buClr>
                <a:srgbClr val="00B0F0"/>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 health data to develop a model that predicts potential cardiovascular diseases risk in different sections of the population.</a:t>
            </a:r>
          </a:p>
          <a:p>
            <a:pPr marL="742950" marR="0" lvl="1" indent="-285750" algn="l" defTabSz="914400" rtl="0" eaLnBrk="0" fontAlgn="base" latinLnBrk="0" hangingPunct="0">
              <a:lnSpc>
                <a:spcPts val="2500"/>
              </a:lnSpc>
              <a:spcBef>
                <a:spcPct val="0"/>
              </a:spcBef>
              <a:spcAft>
                <a:spcPct val="0"/>
              </a:spcAft>
              <a:buClr>
                <a:srgbClr val="00B0F0"/>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the major risk factors contributing to cardiovascular diseases worldwide.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57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9582-BB6D-6D38-5AC3-9C543A4F52F9}"/>
              </a:ext>
            </a:extLst>
          </p:cNvPr>
          <p:cNvSpPr>
            <a:spLocks noGrp="1"/>
          </p:cNvSpPr>
          <p:nvPr>
            <p:ph type="title"/>
          </p:nvPr>
        </p:nvSpPr>
        <p:spPr bwMode="blackGray">
          <a:xfrm>
            <a:off x="740665" y="780472"/>
            <a:ext cx="11029616" cy="530296"/>
          </a:xfrm>
        </p:spPr>
        <p:txBody>
          <a:bodyPr>
            <a:normAutofit fontScale="90000"/>
          </a:bodyPr>
          <a:lstStyle/>
          <a:p>
            <a:pPr algn="ctr"/>
            <a:r>
              <a:rPr lang="en-IN" sz="4800" b="1" dirty="0"/>
              <a:t>Proposed Solution</a:t>
            </a:r>
          </a:p>
        </p:txBody>
      </p:sp>
      <p:sp>
        <p:nvSpPr>
          <p:cNvPr id="12" name="Rectangle 4">
            <a:extLst>
              <a:ext uri="{FF2B5EF4-FFF2-40B4-BE49-F238E27FC236}">
                <a16:creationId xmlns:a16="http://schemas.microsoft.com/office/drawing/2014/main" id="{7F0C1F8E-72F6-97B1-EBC5-1B57A7A11C2F}"/>
              </a:ext>
            </a:extLst>
          </p:cNvPr>
          <p:cNvSpPr>
            <a:spLocks noChangeArrowheads="1"/>
          </p:cNvSpPr>
          <p:nvPr/>
        </p:nvSpPr>
        <p:spPr bwMode="auto">
          <a:xfrm>
            <a:off x="608505" y="1519221"/>
            <a:ext cx="11161776"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Clr>
                <a:srgbClr val="00B0F0"/>
              </a:buClr>
              <a:buFont typeface="Wingdings" panose="05000000000000000000" pitchFamily="2" charset="2"/>
              <a:buChar char="§"/>
            </a:pPr>
            <a:r>
              <a:rPr lang="en-US" sz="1600" dirty="0">
                <a:latin typeface="Arial" panose="020B0604020202020204" pitchFamily="34" charset="0"/>
                <a:cs typeface="Arial" panose="020B0604020202020204" pitchFamily="34" charset="0"/>
              </a:rPr>
              <a:t>The proposed system aims to tackle the challenges of accurately identifying, predicting and analyzing cardiovascular diseases risks to facilitate proactive health management. The solution comprises the following components:</a:t>
            </a:r>
          </a:p>
          <a:p>
            <a:endParaRPr lang="en-US" sz="1600" dirty="0">
              <a:latin typeface="Arial" panose="020B0604020202020204" pitchFamily="34" charset="0"/>
              <a:cs typeface="Arial" panose="020B0604020202020204" pitchFamily="34" charset="0"/>
            </a:endParaRPr>
          </a:p>
          <a:p>
            <a:pPr marL="285750" indent="-285750">
              <a:lnSpc>
                <a:spcPct val="150000"/>
              </a:lnSpc>
              <a:buClr>
                <a:srgbClr val="00B0F0"/>
              </a:buClr>
              <a:buFont typeface="Wingdings" panose="05000000000000000000" pitchFamily="2" charset="2"/>
              <a:buChar char="§"/>
            </a:pPr>
            <a:r>
              <a:rPr lang="en-US" sz="1600" b="1" dirty="0">
                <a:latin typeface="Arial" panose="020B0604020202020204" pitchFamily="34" charset="0"/>
                <a:cs typeface="Arial" panose="020B0604020202020204" pitchFamily="34" charset="0"/>
              </a:rPr>
              <a:t>Data Collection</a:t>
            </a:r>
            <a:r>
              <a:rPr lang="en-US" sz="1600" dirty="0">
                <a:latin typeface="Arial" panose="020B0604020202020204" pitchFamily="34" charset="0"/>
                <a:cs typeface="Arial" panose="020B0604020202020204" pitchFamily="34" charset="0"/>
              </a:rPr>
              <a:t>:</a:t>
            </a:r>
          </a:p>
          <a:p>
            <a:pPr marL="742950" lvl="1" indent="-285750">
              <a:lnSpc>
                <a:spcPct val="150000"/>
              </a:lnSpc>
              <a:buClr>
                <a:srgbClr val="00B0F0"/>
              </a:buClr>
              <a:buFont typeface="Wingdings" panose="05000000000000000000" pitchFamily="2" charset="2"/>
              <a:buChar char="§"/>
            </a:pPr>
            <a:r>
              <a:rPr lang="en-US" sz="1600" dirty="0">
                <a:latin typeface="Arial" panose="020B0604020202020204" pitchFamily="34" charset="0"/>
                <a:cs typeface="Arial" panose="020B0604020202020204" pitchFamily="34" charset="0"/>
              </a:rPr>
              <a:t>Collect historical and real-time health data, including vital signs (blood pressure, heart rate, etc.), demographic information and lifestyle factors.</a:t>
            </a:r>
          </a:p>
          <a:p>
            <a:pPr marL="742950" lvl="1" indent="-285750">
              <a:lnSpc>
                <a:spcPct val="150000"/>
              </a:lnSpc>
              <a:buClr>
                <a:srgbClr val="00B0F0"/>
              </a:buClr>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285750" indent="-285750">
              <a:lnSpc>
                <a:spcPct val="150000"/>
              </a:lnSpc>
              <a:buClr>
                <a:srgbClr val="00B0F0"/>
              </a:buClr>
              <a:buFont typeface="Wingdings" panose="05000000000000000000" pitchFamily="2" charset="2"/>
              <a:buChar char="§"/>
            </a:pPr>
            <a:r>
              <a:rPr lang="en-US" sz="1600" b="1" dirty="0">
                <a:latin typeface="Arial" panose="020B0604020202020204" pitchFamily="34" charset="0"/>
                <a:cs typeface="Arial" panose="020B0604020202020204" pitchFamily="34" charset="0"/>
              </a:rPr>
              <a:t>Data Preprocessing</a:t>
            </a:r>
            <a:r>
              <a:rPr lang="en-US" sz="1600" dirty="0">
                <a:latin typeface="Arial" panose="020B0604020202020204" pitchFamily="34" charset="0"/>
                <a:cs typeface="Arial" panose="020B0604020202020204" pitchFamily="34" charset="0"/>
              </a:rPr>
              <a:t>:</a:t>
            </a:r>
          </a:p>
          <a:p>
            <a:pPr marL="742950" lvl="1" indent="-285750">
              <a:lnSpc>
                <a:spcPct val="150000"/>
              </a:lnSpc>
              <a:buClr>
                <a:srgbClr val="00B0F0"/>
              </a:buClr>
              <a:buFont typeface="Wingdings" panose="05000000000000000000" pitchFamily="2" charset="2"/>
              <a:buChar char="§"/>
            </a:pPr>
            <a:r>
              <a:rPr lang="en-US" sz="1600" dirty="0">
                <a:latin typeface="Arial" panose="020B0604020202020204" pitchFamily="34" charset="0"/>
                <a:cs typeface="Arial" panose="020B0604020202020204" pitchFamily="34" charset="0"/>
              </a:rPr>
              <a:t>Clean and preprocess the collected data to address missing values, outliers, and ensure data consistency.</a:t>
            </a:r>
          </a:p>
          <a:p>
            <a:pPr marL="742950" lvl="1" indent="-285750">
              <a:lnSpc>
                <a:spcPct val="150000"/>
              </a:lnSpc>
              <a:buClr>
                <a:srgbClr val="00B0F0"/>
              </a:buClr>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285750" indent="-285750">
              <a:lnSpc>
                <a:spcPct val="150000"/>
              </a:lnSpc>
              <a:buClr>
                <a:srgbClr val="00B0F0"/>
              </a:buClr>
              <a:buFont typeface="Wingdings" panose="05000000000000000000" pitchFamily="2" charset="2"/>
              <a:buChar char="§"/>
            </a:pPr>
            <a:r>
              <a:rPr lang="en-US" sz="1600" b="1" dirty="0">
                <a:latin typeface="Arial" panose="020B0604020202020204" pitchFamily="34" charset="0"/>
                <a:cs typeface="Arial" panose="020B0604020202020204" pitchFamily="34" charset="0"/>
              </a:rPr>
              <a:t>Machine Learning Algorithm</a:t>
            </a:r>
            <a:r>
              <a:rPr lang="en-US" sz="1600" dirty="0">
                <a:latin typeface="Arial" panose="020B0604020202020204" pitchFamily="34" charset="0"/>
                <a:cs typeface="Arial" panose="020B0604020202020204" pitchFamily="34" charset="0"/>
              </a:rPr>
              <a:t>:</a:t>
            </a:r>
          </a:p>
          <a:p>
            <a:pPr marL="742950" lvl="1" indent="-285750">
              <a:lnSpc>
                <a:spcPct val="150000"/>
              </a:lnSpc>
              <a:buClr>
                <a:srgbClr val="00B0F0"/>
              </a:buClr>
              <a:buFont typeface="Wingdings" panose="05000000000000000000" pitchFamily="2" charset="2"/>
              <a:buChar char="§"/>
            </a:pPr>
            <a:r>
              <a:rPr lang="en-US" sz="1600" dirty="0">
                <a:latin typeface="Arial" panose="020B0604020202020204" pitchFamily="34" charset="0"/>
                <a:cs typeface="Arial" panose="020B0604020202020204" pitchFamily="34" charset="0"/>
              </a:rPr>
              <a:t>Implement machine learning algorithms, such as Random Forest, Decision Tree, or Neural Networks, to predict cardiovascular diseases risk based on historical data and influential features.</a:t>
            </a:r>
          </a:p>
          <a:p>
            <a:pPr>
              <a:buClr>
                <a:srgbClr val="00B0F0"/>
              </a:buClr>
            </a:pPr>
            <a:r>
              <a:rPr lang="en-US" sz="1600" dirty="0">
                <a:latin typeface="Arial" panose="020B0604020202020204" pitchFamily="34" charset="0"/>
                <a:cs typeface="Arial" panose="020B0604020202020204" pitchFamily="34" charset="0"/>
              </a:rPr>
              <a:t>.</a:t>
            </a:r>
          </a:p>
        </p:txBody>
      </p:sp>
      <p:sp>
        <p:nvSpPr>
          <p:cNvPr id="3" name="Rectangle 2">
            <a:extLst>
              <a:ext uri="{FF2B5EF4-FFF2-40B4-BE49-F238E27FC236}">
                <a16:creationId xmlns:a16="http://schemas.microsoft.com/office/drawing/2014/main" id="{E37A578B-6431-0C69-BC3A-CAEBA4D3F76D}"/>
              </a:ext>
            </a:extLst>
          </p:cNvPr>
          <p:cNvSpPr/>
          <p:nvPr/>
        </p:nvSpPr>
        <p:spPr>
          <a:xfrm>
            <a:off x="10296144" y="6209651"/>
            <a:ext cx="1609344" cy="6483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3592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9582-BB6D-6D38-5AC3-9C543A4F52F9}"/>
              </a:ext>
            </a:extLst>
          </p:cNvPr>
          <p:cNvSpPr>
            <a:spLocks noGrp="1"/>
          </p:cNvSpPr>
          <p:nvPr>
            <p:ph type="title"/>
          </p:nvPr>
        </p:nvSpPr>
        <p:spPr bwMode="blackGray">
          <a:xfrm>
            <a:off x="740665" y="780472"/>
            <a:ext cx="11029616" cy="530296"/>
          </a:xfrm>
        </p:spPr>
        <p:txBody>
          <a:bodyPr>
            <a:normAutofit fontScale="90000"/>
          </a:bodyPr>
          <a:lstStyle/>
          <a:p>
            <a:pPr algn="ctr"/>
            <a:r>
              <a:rPr lang="en-IN" sz="4800" b="1" dirty="0"/>
              <a:t>Proposed Solution (Continued)</a:t>
            </a:r>
          </a:p>
        </p:txBody>
      </p:sp>
      <p:sp>
        <p:nvSpPr>
          <p:cNvPr id="12" name="Rectangle 4">
            <a:extLst>
              <a:ext uri="{FF2B5EF4-FFF2-40B4-BE49-F238E27FC236}">
                <a16:creationId xmlns:a16="http://schemas.microsoft.com/office/drawing/2014/main" id="{7F0C1F8E-72F6-97B1-EBC5-1B57A7A11C2F}"/>
              </a:ext>
            </a:extLst>
          </p:cNvPr>
          <p:cNvSpPr>
            <a:spLocks noChangeArrowheads="1"/>
          </p:cNvSpPr>
          <p:nvPr/>
        </p:nvSpPr>
        <p:spPr bwMode="auto">
          <a:xfrm>
            <a:off x="366737" y="1614165"/>
            <a:ext cx="11777471" cy="410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ct val="150000"/>
              </a:lnSpc>
              <a:buClr>
                <a:srgbClr val="00B0F0"/>
              </a:buClr>
              <a:buFont typeface="Wingdings" panose="05000000000000000000" pitchFamily="2" charset="2"/>
              <a:buChar char="§"/>
            </a:pPr>
            <a:r>
              <a:rPr lang="en-US" sz="1600" b="1" dirty="0">
                <a:latin typeface="Arial" panose="020B0604020202020204" pitchFamily="34" charset="0"/>
                <a:cs typeface="Arial" panose="020B0604020202020204" pitchFamily="34" charset="0"/>
              </a:rPr>
              <a:t>Deployment</a:t>
            </a:r>
            <a:r>
              <a:rPr lang="en-US" sz="1600" dirty="0">
                <a:latin typeface="Arial" panose="020B0604020202020204" pitchFamily="34" charset="0"/>
                <a:cs typeface="Arial" panose="020B0604020202020204" pitchFamily="34" charset="0"/>
              </a:rPr>
              <a:t>:</a:t>
            </a:r>
          </a:p>
          <a:p>
            <a:pPr marL="742950" lvl="1" indent="-285750">
              <a:lnSpc>
                <a:spcPct val="150000"/>
              </a:lnSpc>
              <a:buClr>
                <a:srgbClr val="00B0F0"/>
              </a:buClr>
              <a:buFont typeface="Wingdings" panose="05000000000000000000" pitchFamily="2" charset="2"/>
              <a:buChar char="§"/>
            </a:pPr>
            <a:r>
              <a:rPr lang="en-US" sz="1600" dirty="0">
                <a:latin typeface="Arial" panose="020B0604020202020204" pitchFamily="34" charset="0"/>
                <a:cs typeface="Arial" panose="020B0604020202020204" pitchFamily="34" charset="0"/>
              </a:rPr>
              <a:t>Develop a user-friendly interface or application that provides real-time risk predictions for cardiovascular diseases in different patient profiles.</a:t>
            </a:r>
          </a:p>
          <a:p>
            <a:pPr marL="742950" lvl="1" indent="-285750">
              <a:lnSpc>
                <a:spcPct val="150000"/>
              </a:lnSpc>
              <a:buClr>
                <a:srgbClr val="00B0F0"/>
              </a:buClr>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285750" indent="-285750">
              <a:lnSpc>
                <a:spcPct val="150000"/>
              </a:lnSpc>
              <a:buClr>
                <a:srgbClr val="00B0F0"/>
              </a:buClr>
              <a:buFont typeface="Wingdings" panose="05000000000000000000" pitchFamily="2" charset="2"/>
              <a:buChar char="§"/>
            </a:pPr>
            <a:r>
              <a:rPr lang="en-US" sz="1600" b="1" dirty="0">
                <a:latin typeface="Arial" panose="020B0604020202020204" pitchFamily="34" charset="0"/>
                <a:cs typeface="Arial" panose="020B0604020202020204" pitchFamily="34" charset="0"/>
              </a:rPr>
              <a:t>Evaluation</a:t>
            </a:r>
            <a:r>
              <a:rPr lang="en-US" sz="1600" dirty="0">
                <a:latin typeface="Arial" panose="020B0604020202020204" pitchFamily="34" charset="0"/>
                <a:cs typeface="Arial" panose="020B0604020202020204" pitchFamily="34" charset="0"/>
              </a:rPr>
              <a:t>:</a:t>
            </a:r>
          </a:p>
          <a:p>
            <a:pPr marL="742950" lvl="1" indent="-285750">
              <a:lnSpc>
                <a:spcPct val="150000"/>
              </a:lnSpc>
              <a:buClr>
                <a:srgbClr val="00B0F0"/>
              </a:buClr>
              <a:buFont typeface="Wingdings" panose="05000000000000000000" pitchFamily="2" charset="2"/>
              <a:buChar char="§"/>
            </a:pPr>
            <a:r>
              <a:rPr lang="en-US" sz="1600" dirty="0">
                <a:latin typeface="Arial" panose="020B0604020202020204" pitchFamily="34" charset="0"/>
                <a:cs typeface="Arial" panose="020B0604020202020204" pitchFamily="34" charset="0"/>
              </a:rPr>
              <a:t>Assess the model's performance using relevant metrics such as accuracy, precision, recall, and F1-score for cardiovascular disease predictions.</a:t>
            </a:r>
          </a:p>
          <a:p>
            <a:pPr marL="742950" lvl="1" indent="-285750">
              <a:lnSpc>
                <a:spcPct val="150000"/>
              </a:lnSpc>
              <a:buClr>
                <a:srgbClr val="00B0F0"/>
              </a:buClr>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285750" indent="-285750">
              <a:lnSpc>
                <a:spcPct val="150000"/>
              </a:lnSpc>
              <a:buClr>
                <a:srgbClr val="00B0F0"/>
              </a:buClr>
              <a:buFont typeface="Wingdings" panose="05000000000000000000" pitchFamily="2" charset="2"/>
              <a:buChar char="§"/>
            </a:pPr>
            <a:r>
              <a:rPr lang="en-US" sz="1600" b="1" dirty="0">
                <a:latin typeface="Arial" panose="020B0604020202020204" pitchFamily="34" charset="0"/>
                <a:cs typeface="Arial" panose="020B0604020202020204" pitchFamily="34" charset="0"/>
              </a:rPr>
              <a:t>Result</a:t>
            </a:r>
            <a:r>
              <a:rPr lang="en-US" sz="1600" dirty="0">
                <a:latin typeface="Arial" panose="020B0604020202020204" pitchFamily="34" charset="0"/>
                <a:cs typeface="Arial" panose="020B0604020202020204" pitchFamily="34" charset="0"/>
              </a:rPr>
              <a:t>:</a:t>
            </a:r>
          </a:p>
          <a:p>
            <a:pPr marL="742950" lvl="1" indent="-285750">
              <a:lnSpc>
                <a:spcPct val="150000"/>
              </a:lnSpc>
              <a:buClr>
                <a:srgbClr val="00B0F0"/>
              </a:buClr>
              <a:buFont typeface="Wingdings" panose="05000000000000000000" pitchFamily="2" charset="2"/>
              <a:buChar char="§"/>
            </a:pPr>
            <a:r>
              <a:rPr lang="en-US" sz="1600" dirty="0">
                <a:latin typeface="Arial" panose="020B0604020202020204" pitchFamily="34" charset="0"/>
                <a:cs typeface="Arial" panose="020B0604020202020204" pitchFamily="34" charset="0"/>
              </a:rPr>
              <a:t>The result will be a robust Cardiovascular Disease Prediction System capable of providing accurate and timely risk assessments, aiding in medical decision-making and increasing public awareness regarding heart health conditions.</a:t>
            </a:r>
          </a:p>
        </p:txBody>
      </p:sp>
      <p:sp>
        <p:nvSpPr>
          <p:cNvPr id="3" name="Rectangle 2">
            <a:extLst>
              <a:ext uri="{FF2B5EF4-FFF2-40B4-BE49-F238E27FC236}">
                <a16:creationId xmlns:a16="http://schemas.microsoft.com/office/drawing/2014/main" id="{E37A578B-6431-0C69-BC3A-CAEBA4D3F76D}"/>
              </a:ext>
            </a:extLst>
          </p:cNvPr>
          <p:cNvSpPr/>
          <p:nvPr/>
        </p:nvSpPr>
        <p:spPr>
          <a:xfrm>
            <a:off x="10296144" y="6209651"/>
            <a:ext cx="1609344" cy="6483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1418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C964BB-C537-505C-720A-7BD4A47E9192}"/>
              </a:ext>
            </a:extLst>
          </p:cNvPr>
          <p:cNvSpPr txBox="1"/>
          <p:nvPr/>
        </p:nvSpPr>
        <p:spPr>
          <a:xfrm>
            <a:off x="2554094" y="219455"/>
            <a:ext cx="6906639" cy="10311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84BFD976-B895-E7A4-C941-0150B4100C1E}"/>
              </a:ext>
            </a:extLst>
          </p:cNvPr>
          <p:cNvSpPr txBox="1"/>
          <p:nvPr/>
        </p:nvSpPr>
        <p:spPr>
          <a:xfrm>
            <a:off x="1408176" y="855860"/>
            <a:ext cx="9977758" cy="754053"/>
          </a:xfrm>
          <a:prstGeom prst="rect">
            <a:avLst/>
          </a:prstGeom>
          <a:noFill/>
        </p:spPr>
        <p:txBody>
          <a:bodyPr wrap="square">
            <a:spAutoFit/>
          </a:bodyPr>
          <a:lstStyle/>
          <a:p>
            <a:r>
              <a:rPr lang="en-IN" sz="4300" b="1" cap="all" dirty="0">
                <a:solidFill>
                  <a:schemeClr val="tx1">
                    <a:lumMod val="75000"/>
                    <a:lumOff val="25000"/>
                  </a:schemeClr>
                </a:solidFill>
                <a:latin typeface="+mj-lt"/>
                <a:ea typeface="+mj-ea"/>
                <a:cs typeface="+mj-cs"/>
              </a:rPr>
              <a:t>Steps in Machine Learning Project</a:t>
            </a:r>
          </a:p>
        </p:txBody>
      </p:sp>
      <p:graphicFrame>
        <p:nvGraphicFramePr>
          <p:cNvPr id="3" name="Diagram 2">
            <a:extLst>
              <a:ext uri="{FF2B5EF4-FFF2-40B4-BE49-F238E27FC236}">
                <a16:creationId xmlns:a16="http://schemas.microsoft.com/office/drawing/2014/main" id="{26D7ACDE-1D67-0283-1CD5-8854B94722DC}"/>
              </a:ext>
            </a:extLst>
          </p:cNvPr>
          <p:cNvGraphicFramePr/>
          <p:nvPr>
            <p:extLst>
              <p:ext uri="{D42A27DB-BD31-4B8C-83A1-F6EECF244321}">
                <p14:modId xmlns:p14="http://schemas.microsoft.com/office/powerpoint/2010/main" val="4238196345"/>
              </p:ext>
            </p:extLst>
          </p:nvPr>
        </p:nvGraphicFramePr>
        <p:xfrm>
          <a:off x="846706" y="735021"/>
          <a:ext cx="10506456" cy="4946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8FC05946-7CAA-27B6-8AF4-9687FE9106C9}"/>
              </a:ext>
            </a:extLst>
          </p:cNvPr>
          <p:cNvSpPr/>
          <p:nvPr/>
        </p:nvSpPr>
        <p:spPr>
          <a:xfrm>
            <a:off x="10296144" y="6437376"/>
            <a:ext cx="1609344" cy="4206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4878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27C-B352-7B9C-BEA5-AF0C388AACE0}"/>
              </a:ext>
            </a:extLst>
          </p:cNvPr>
          <p:cNvSpPr>
            <a:spLocks noGrp="1"/>
          </p:cNvSpPr>
          <p:nvPr>
            <p:ph type="title"/>
          </p:nvPr>
        </p:nvSpPr>
        <p:spPr>
          <a:xfrm>
            <a:off x="3006041" y="362939"/>
            <a:ext cx="5580175" cy="1282981"/>
          </a:xfrm>
        </p:spPr>
        <p:txBody>
          <a:bodyPr>
            <a:normAutofit/>
          </a:bodyPr>
          <a:lstStyle/>
          <a:p>
            <a:pPr algn="ctr"/>
            <a:r>
              <a:rPr lang="en-US" sz="4800" b="1" dirty="0"/>
              <a:t>Future Scope</a:t>
            </a:r>
            <a:endParaRPr lang="en-IN" sz="4800" b="1" dirty="0"/>
          </a:p>
        </p:txBody>
      </p:sp>
      <p:sp>
        <p:nvSpPr>
          <p:cNvPr id="4" name="Rectangle 3">
            <a:extLst>
              <a:ext uri="{FF2B5EF4-FFF2-40B4-BE49-F238E27FC236}">
                <a16:creationId xmlns:a16="http://schemas.microsoft.com/office/drawing/2014/main" id="{86E15172-F69C-38D2-4060-475852318A54}"/>
              </a:ext>
            </a:extLst>
          </p:cNvPr>
          <p:cNvSpPr/>
          <p:nvPr/>
        </p:nvSpPr>
        <p:spPr>
          <a:xfrm>
            <a:off x="10296144" y="6209651"/>
            <a:ext cx="1609344" cy="6483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1">
            <a:extLst>
              <a:ext uri="{FF2B5EF4-FFF2-40B4-BE49-F238E27FC236}">
                <a16:creationId xmlns:a16="http://schemas.microsoft.com/office/drawing/2014/main" id="{3E6C88C9-C3D8-6236-3E01-B303D4AF5EAF}"/>
              </a:ext>
            </a:extLst>
          </p:cNvPr>
          <p:cNvSpPr>
            <a:spLocks noGrp="1" noChangeArrowheads="1"/>
          </p:cNvSpPr>
          <p:nvPr>
            <p:ph idx="1"/>
          </p:nvPr>
        </p:nvSpPr>
        <p:spPr bwMode="auto">
          <a:xfrm>
            <a:off x="656722" y="2101102"/>
            <a:ext cx="1108417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future scope of the Cardiovascular Diseases Detection and Prediction System involves enhancing model accuracy through continuous data refinement, integrating advanced health monitoring technologies for real-time inputs, and extending the system to a broader demographic scale for comprehensive health monitoring.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331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2FF5-3EDC-B29A-B807-16311A7B1982}"/>
              </a:ext>
            </a:extLst>
          </p:cNvPr>
          <p:cNvSpPr>
            <a:spLocks noGrp="1"/>
          </p:cNvSpPr>
          <p:nvPr>
            <p:ph type="title"/>
          </p:nvPr>
        </p:nvSpPr>
        <p:spPr>
          <a:xfrm>
            <a:off x="4358574" y="648349"/>
            <a:ext cx="4191066" cy="1217027"/>
          </a:xfrm>
        </p:spPr>
        <p:txBody>
          <a:bodyPr>
            <a:normAutofit/>
          </a:bodyPr>
          <a:lstStyle/>
          <a:p>
            <a:r>
              <a:rPr lang="en-US" sz="4800" b="1" dirty="0"/>
              <a:t>Conclusion</a:t>
            </a:r>
            <a:endParaRPr lang="en-IN" sz="5400" b="1" dirty="0"/>
          </a:p>
        </p:txBody>
      </p:sp>
      <p:sp>
        <p:nvSpPr>
          <p:cNvPr id="4" name="Rectangle 3">
            <a:extLst>
              <a:ext uri="{FF2B5EF4-FFF2-40B4-BE49-F238E27FC236}">
                <a16:creationId xmlns:a16="http://schemas.microsoft.com/office/drawing/2014/main" id="{C1A200DC-157B-B238-5613-BD383DBFE51A}"/>
              </a:ext>
            </a:extLst>
          </p:cNvPr>
          <p:cNvSpPr/>
          <p:nvPr/>
        </p:nvSpPr>
        <p:spPr>
          <a:xfrm>
            <a:off x="10296144" y="6209651"/>
            <a:ext cx="1609344" cy="6483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2">
            <a:extLst>
              <a:ext uri="{FF2B5EF4-FFF2-40B4-BE49-F238E27FC236}">
                <a16:creationId xmlns:a16="http://schemas.microsoft.com/office/drawing/2014/main" id="{92EE1F31-F9F8-7EE8-EDE6-D1BA32B2F199}"/>
              </a:ext>
            </a:extLst>
          </p:cNvPr>
          <p:cNvSpPr>
            <a:spLocks noGrp="1" noChangeArrowheads="1"/>
          </p:cNvSpPr>
          <p:nvPr>
            <p:ph idx="1"/>
          </p:nvPr>
        </p:nvSpPr>
        <p:spPr bwMode="auto">
          <a:xfrm>
            <a:off x="820430" y="2305825"/>
            <a:ext cx="10551140" cy="267765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development of a Cardiovascular Diseases Detection and Prediction  System is crucial in addressing various critical issues of heart diseases and its impact on public health. Through the systematic integration of machine learning algorithms, comprehensive data analysis and effective communication strategies, the system aims to provide accurate and timely predictions of cardiovascular diseases risk.</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742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B851-A8A2-FC6D-11A0-263B7F0F3FB0}"/>
              </a:ext>
            </a:extLst>
          </p:cNvPr>
          <p:cNvSpPr>
            <a:spLocks noGrp="1"/>
          </p:cNvSpPr>
          <p:nvPr>
            <p:ph type="title"/>
          </p:nvPr>
        </p:nvSpPr>
        <p:spPr>
          <a:xfrm>
            <a:off x="4358574" y="599186"/>
            <a:ext cx="6723954" cy="814691"/>
          </a:xfrm>
        </p:spPr>
        <p:txBody>
          <a:bodyPr>
            <a:normAutofit fontScale="90000"/>
          </a:bodyPr>
          <a:lstStyle/>
          <a:p>
            <a:r>
              <a:rPr lang="en-US" sz="4800" b="1" dirty="0"/>
              <a:t>References</a:t>
            </a:r>
            <a:endParaRPr lang="en-IN" sz="4800" b="1" dirty="0"/>
          </a:p>
        </p:txBody>
      </p:sp>
      <p:sp>
        <p:nvSpPr>
          <p:cNvPr id="3" name="Content Placeholder 2">
            <a:extLst>
              <a:ext uri="{FF2B5EF4-FFF2-40B4-BE49-F238E27FC236}">
                <a16:creationId xmlns:a16="http://schemas.microsoft.com/office/drawing/2014/main" id="{A87CFB12-7C66-A8D6-611A-E1311D427C4C}"/>
              </a:ext>
            </a:extLst>
          </p:cNvPr>
          <p:cNvSpPr>
            <a:spLocks noGrp="1"/>
          </p:cNvSpPr>
          <p:nvPr>
            <p:ph idx="1"/>
          </p:nvPr>
        </p:nvSpPr>
        <p:spPr/>
        <p:txBody>
          <a:bodyPr/>
          <a:lstStyle/>
          <a:p>
            <a:pPr>
              <a:buFont typeface="Wingdings" panose="05000000000000000000" pitchFamily="2" charset="2"/>
              <a:buChar char="§"/>
            </a:pPr>
            <a:r>
              <a:rPr lang="en-IN" sz="2400" b="1" dirty="0">
                <a:latin typeface="Arial" panose="020B0604020202020204" pitchFamily="34" charset="0"/>
                <a:cs typeface="Arial" panose="020B0604020202020204" pitchFamily="34" charset="0"/>
              </a:rPr>
              <a:t>Dataset Source: </a:t>
            </a:r>
            <a:r>
              <a:rPr lang="en-US" sz="2400" dirty="0">
                <a:latin typeface="Arial" panose="020B0604020202020204" pitchFamily="34" charset="0"/>
                <a:cs typeface="Arial" panose="020B0604020202020204" pitchFamily="34" charset="0"/>
              </a:rPr>
              <a:t>Kaggle hosts a vast repository of datasets across various domains, providing a platform for data scientists and analysts to access, explore, and use data for their projects.</a:t>
            </a:r>
          </a:p>
          <a:p>
            <a:pPr marL="2271400" lvl="7" indent="0">
              <a:buNone/>
            </a:pPr>
            <a:r>
              <a:rPr lang="en-IN" sz="24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Website: https://www.kaggle.com/</a:t>
            </a:r>
            <a:endParaRPr lang="en-IN" sz="2400" dirty="0">
              <a:latin typeface="Arial" panose="020B0604020202020204" pitchFamily="34" charset="0"/>
              <a:cs typeface="Arial" panose="020B0604020202020204" pitchFamily="34" charset="0"/>
            </a:endParaRPr>
          </a:p>
          <a:p>
            <a:pPr marL="2557150" lvl="7" indent="-285750">
              <a:buFont typeface="Wingdings" panose="05000000000000000000" pitchFamily="2" charset="2"/>
              <a:buChar char="§"/>
            </a:pPr>
            <a:endParaRPr lang="en-IN" sz="2400" dirty="0">
              <a:latin typeface="Arial" panose="020B0604020202020204" pitchFamily="34" charset="0"/>
              <a:cs typeface="Arial" panose="020B0604020202020204" pitchFamily="34" charset="0"/>
            </a:endParaRPr>
          </a:p>
          <a:p>
            <a:pPr>
              <a:buFont typeface="Wingdings" panose="05000000000000000000" pitchFamily="2" charset="2"/>
              <a:buChar char="§"/>
            </a:pPr>
            <a:r>
              <a:rPr lang="en-IN" sz="2400" b="1" dirty="0">
                <a:latin typeface="Arial" panose="020B0604020202020204" pitchFamily="34" charset="0"/>
                <a:cs typeface="Arial" panose="020B0604020202020204" pitchFamily="34" charset="0"/>
              </a:rPr>
              <a:t>Machine Learning libraries:</a:t>
            </a:r>
            <a:r>
              <a:rPr lang="en-IN" sz="2400" dirty="0">
                <a:latin typeface="Arial" panose="020B0604020202020204" pitchFamily="34" charset="0"/>
                <a:cs typeface="Arial" panose="020B0604020202020204" pitchFamily="34" charset="0"/>
              </a:rPr>
              <a:t> NumPy, Pandas, Matplotlib, Seaborn</a:t>
            </a:r>
          </a:p>
          <a:p>
            <a:pPr>
              <a:buFont typeface="Wingdings" panose="05000000000000000000" pitchFamily="2" charset="2"/>
              <a:buChar char="§"/>
            </a:pPr>
            <a:r>
              <a:rPr lang="en-IN" sz="2400" b="1" dirty="0">
                <a:latin typeface="Arial" panose="020B0604020202020204" pitchFamily="34" charset="0"/>
                <a:cs typeface="Arial" panose="020B0604020202020204" pitchFamily="34" charset="0"/>
              </a:rPr>
              <a:t>Machine Learning Models: </a:t>
            </a:r>
            <a:r>
              <a:rPr lang="en-IN" sz="2400" dirty="0">
                <a:latin typeface="Arial" panose="020B0604020202020204" pitchFamily="34" charset="0"/>
                <a:cs typeface="Arial" panose="020B0604020202020204" pitchFamily="34" charset="0"/>
              </a:rPr>
              <a:t>Decision Tree, Random Forest , Support Vector Machine, Linear Regression, KNN etc</a:t>
            </a:r>
            <a:r>
              <a:rPr lang="en-IN" sz="2400" dirty="0">
                <a:solidFill>
                  <a:schemeClr val="tx1"/>
                </a:solidFill>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05E09173-329F-62B6-E5C7-2307BC3DD7EB}"/>
              </a:ext>
            </a:extLst>
          </p:cNvPr>
          <p:cNvSpPr/>
          <p:nvPr/>
        </p:nvSpPr>
        <p:spPr>
          <a:xfrm>
            <a:off x="10296144" y="6209651"/>
            <a:ext cx="1609344" cy="6483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5527568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Project Template</Template>
  <TotalTime>665</TotalTime>
  <Words>565</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Franklin Gothic Book</vt:lpstr>
      <vt:lpstr>Franklin Gothic Demi</vt:lpstr>
      <vt:lpstr>Wingdings</vt:lpstr>
      <vt:lpstr>Wingdings 2</vt:lpstr>
      <vt:lpstr>DividendVTI</vt:lpstr>
      <vt:lpstr> Cardiovascular Diseases Detection &amp; Diagnosis</vt:lpstr>
      <vt:lpstr>Agenda </vt:lpstr>
      <vt:lpstr>Problem Statement</vt:lpstr>
      <vt:lpstr>Proposed Solution</vt:lpstr>
      <vt:lpstr>Proposed Solution (Continued)</vt:lpstr>
      <vt:lpstr>PowerPoint Presentation</vt:lpstr>
      <vt:lpstr>Future Scope</vt:lpstr>
      <vt:lpstr>Conclusion</vt:lpstr>
      <vt:lpstr>References</vt:lpstr>
      <vt:lpstr>Team Members of Hridam   Ambika  AjaI Singh Ashish Gupta Atul Srivastav Sakshi Chaurasia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Chaurasia</dc:creator>
  <cp:lastModifiedBy>Sakshi Chaurasia</cp:lastModifiedBy>
  <cp:revision>21</cp:revision>
  <dcterms:created xsi:type="dcterms:W3CDTF">2024-07-16T10:24:28Z</dcterms:created>
  <dcterms:modified xsi:type="dcterms:W3CDTF">2024-07-24T09:42:21Z</dcterms:modified>
</cp:coreProperties>
</file>