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70" r:id="rId3"/>
    <p:sldId id="268" r:id="rId4"/>
    <p:sldId id="265" r:id="rId5"/>
    <p:sldId id="258" r:id="rId6"/>
    <p:sldId id="259" r:id="rId7"/>
    <p:sldId id="260" r:id="rId8"/>
    <p:sldId id="261" r:id="rId9"/>
    <p:sldId id="262" r:id="rId10"/>
    <p:sldId id="263" r:id="rId11"/>
    <p:sldId id="264" r:id="rId12"/>
    <p:sldId id="267" r:id="rId13"/>
    <p:sldId id="269"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5356"/>
    <a:srgbClr val="9CA3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A30101-1767-7510-A38B-1A07E258EEC9}" v="15" dt="2024-09-12T11:01:42.653"/>
    <p1510:client id="{97747344-3520-6DBC-70FA-13935FCA73DE}" v="5" dt="2024-09-12T10:02:52.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pita Roy" userId="1a89f5ea-4173-41b8-bbd3-e7bd3860e0db" providerId="ADAL" clId="{9C117E5F-4B76-441E-BA45-7E441C4B5FAE}"/>
    <pc:docChg chg="addSld delSld modSld">
      <pc:chgData name="Arpita Roy" userId="1a89f5ea-4173-41b8-bbd3-e7bd3860e0db" providerId="ADAL" clId="{9C117E5F-4B76-441E-BA45-7E441C4B5FAE}" dt="2024-09-12T10:53:24.011" v="58" actId="2696"/>
      <pc:docMkLst>
        <pc:docMk/>
      </pc:docMkLst>
      <pc:sldChg chg="modSp del">
        <pc:chgData name="Arpita Roy" userId="1a89f5ea-4173-41b8-bbd3-e7bd3860e0db" providerId="ADAL" clId="{9C117E5F-4B76-441E-BA45-7E441C4B5FAE}" dt="2024-09-12T10:53:24.011" v="58" actId="2696"/>
        <pc:sldMkLst>
          <pc:docMk/>
          <pc:sldMk cId="1189884346" sldId="257"/>
        </pc:sldMkLst>
        <pc:graphicFrameChg chg="mod">
          <ac:chgData name="Arpita Roy" userId="1a89f5ea-4173-41b8-bbd3-e7bd3860e0db" providerId="ADAL" clId="{9C117E5F-4B76-441E-BA45-7E441C4B5FAE}" dt="2024-09-12T10:51:19.182" v="52" actId="207"/>
          <ac:graphicFrameMkLst>
            <pc:docMk/>
            <pc:sldMk cId="1189884346" sldId="257"/>
            <ac:graphicFrameMk id="5" creationId="{E2F6407E-AAD2-A4D5-4610-A42FBD9CB175}"/>
          </ac:graphicFrameMkLst>
        </pc:graphicFrameChg>
      </pc:sldChg>
      <pc:sldChg chg="addSp modSp add mod">
        <pc:chgData name="Arpita Roy" userId="1a89f5ea-4173-41b8-bbd3-e7bd3860e0db" providerId="ADAL" clId="{9C117E5F-4B76-441E-BA45-7E441C4B5FAE}" dt="2024-09-12T10:53:12.092" v="57" actId="13782"/>
        <pc:sldMkLst>
          <pc:docMk/>
          <pc:sldMk cId="2883350127" sldId="270"/>
        </pc:sldMkLst>
        <pc:spChg chg="add mod">
          <ac:chgData name="Arpita Roy" userId="1a89f5ea-4173-41b8-bbd3-e7bd3860e0db" providerId="ADAL" clId="{9C117E5F-4B76-441E-BA45-7E441C4B5FAE}" dt="2024-09-12T10:51:27.880" v="53" actId="207"/>
          <ac:spMkLst>
            <pc:docMk/>
            <pc:sldMk cId="2883350127" sldId="270"/>
            <ac:spMk id="6" creationId="{3BD57785-5D15-79E9-3ECF-86C512858270}"/>
          </ac:spMkLst>
        </pc:spChg>
        <pc:spChg chg="add mod">
          <ac:chgData name="Arpita Roy" userId="1a89f5ea-4173-41b8-bbd3-e7bd3860e0db" providerId="ADAL" clId="{9C117E5F-4B76-441E-BA45-7E441C4B5FAE}" dt="2024-09-12T10:51:27.880" v="53" actId="207"/>
          <ac:spMkLst>
            <pc:docMk/>
            <pc:sldMk cId="2883350127" sldId="270"/>
            <ac:spMk id="7" creationId="{6E193F18-9816-2134-C79C-11FDD5C0D8D5}"/>
          </ac:spMkLst>
        </pc:spChg>
        <pc:grpChg chg="add mod">
          <ac:chgData name="Arpita Roy" userId="1a89f5ea-4173-41b8-bbd3-e7bd3860e0db" providerId="ADAL" clId="{9C117E5F-4B76-441E-BA45-7E441C4B5FAE}" dt="2024-09-12T10:51:27.880" v="53" actId="207"/>
          <ac:grpSpMkLst>
            <pc:docMk/>
            <pc:sldMk cId="2883350127" sldId="270"/>
            <ac:grpSpMk id="4" creationId="{7BCE0D83-DF72-32F8-B5DD-EE783615D5F8}"/>
          </ac:grpSpMkLst>
        </pc:grpChg>
        <pc:graphicFrameChg chg="add mod modGraphic">
          <ac:chgData name="Arpita Roy" userId="1a89f5ea-4173-41b8-bbd3-e7bd3860e0db" providerId="ADAL" clId="{9C117E5F-4B76-441E-BA45-7E441C4B5FAE}" dt="2024-09-12T10:53:12.092" v="57" actId="13782"/>
          <ac:graphicFrameMkLst>
            <pc:docMk/>
            <pc:sldMk cId="2883350127" sldId="270"/>
            <ac:graphicFrameMk id="3" creationId="{B8CED378-0A86-9823-1D3F-9B4061B1FE95}"/>
          </ac:graphicFrameMkLst>
        </pc:graphicFrameChg>
        <pc:graphicFrameChg chg="mod">
          <ac:chgData name="Arpita Roy" userId="1a89f5ea-4173-41b8-bbd3-e7bd3860e0db" providerId="ADAL" clId="{9C117E5F-4B76-441E-BA45-7E441C4B5FAE}" dt="2024-09-12T10:49:32.462" v="30" actId="14100"/>
          <ac:graphicFrameMkLst>
            <pc:docMk/>
            <pc:sldMk cId="2883350127" sldId="270"/>
            <ac:graphicFrameMk id="5" creationId="{E2F6407E-AAD2-A4D5-4610-A42FBD9CB175}"/>
          </ac:graphicFrameMkLst>
        </pc:graphicFrameChg>
      </pc:sldChg>
    </pc:docChg>
  </pc:docChgLst>
  <pc:docChgLst>
    <pc:chgData name="Guest User" userId="S::urn:spo:anon#346b1cb35b4c7a56675b0f6e40624df9e88e9046cf9a7f5cb11d79da4fea2842::" providerId="AD" clId="Web-{97747344-3520-6DBC-70FA-13935FCA73DE}"/>
    <pc:docChg chg="modSld">
      <pc:chgData name="Guest User" userId="S::urn:spo:anon#346b1cb35b4c7a56675b0f6e40624df9e88e9046cf9a7f5cb11d79da4fea2842::" providerId="AD" clId="Web-{97747344-3520-6DBC-70FA-13935FCA73DE}" dt="2024-09-12T10:02:52.776" v="4" actId="20577"/>
      <pc:docMkLst>
        <pc:docMk/>
      </pc:docMkLst>
      <pc:sldChg chg="modSp">
        <pc:chgData name="Guest User" userId="S::urn:spo:anon#346b1cb35b4c7a56675b0f6e40624df9e88e9046cf9a7f5cb11d79da4fea2842::" providerId="AD" clId="Web-{97747344-3520-6DBC-70FA-13935FCA73DE}" dt="2024-09-12T10:02:52.776" v="4" actId="20577"/>
        <pc:sldMkLst>
          <pc:docMk/>
          <pc:sldMk cId="3130655203" sldId="263"/>
        </pc:sldMkLst>
        <pc:spChg chg="mod">
          <ac:chgData name="Guest User" userId="S::urn:spo:anon#346b1cb35b4c7a56675b0f6e40624df9e88e9046cf9a7f5cb11d79da4fea2842::" providerId="AD" clId="Web-{97747344-3520-6DBC-70FA-13935FCA73DE}" dt="2024-09-12T10:02:52.776" v="4" actId="20577"/>
          <ac:spMkLst>
            <pc:docMk/>
            <pc:sldMk cId="3130655203" sldId="263"/>
            <ac:spMk id="2" creationId="{1EEEA8E4-2B1A-430A-A41B-30AE8D1A7E78}"/>
          </ac:spMkLst>
        </pc:spChg>
      </pc:sldChg>
    </pc:docChg>
  </pc:docChgLst>
  <pc:docChgLst>
    <pc:chgData name="Arpita Roy" userId="S::arpita@edunetfoundation.org::1a89f5ea-4173-41b8-bbd3-e7bd3860e0db" providerId="AD" clId="Web-{2AA30101-1767-7510-A38B-1A07E258EEC9}"/>
    <pc:docChg chg="modSld">
      <pc:chgData name="Arpita Roy" userId="S::arpita@edunetfoundation.org::1a89f5ea-4173-41b8-bbd3-e7bd3860e0db" providerId="AD" clId="Web-{2AA30101-1767-7510-A38B-1A07E258EEC9}" dt="2024-09-12T11:01:42.653" v="12"/>
      <pc:docMkLst>
        <pc:docMk/>
      </pc:docMkLst>
      <pc:sldChg chg="modSp">
        <pc:chgData name="Arpita Roy" userId="S::arpita@edunetfoundation.org::1a89f5ea-4173-41b8-bbd3-e7bd3860e0db" providerId="AD" clId="Web-{2AA30101-1767-7510-A38B-1A07E258EEC9}" dt="2024-09-12T11:01:33.575" v="11"/>
        <pc:sldMkLst>
          <pc:docMk/>
          <pc:sldMk cId="2277255098" sldId="268"/>
        </pc:sldMkLst>
        <pc:spChg chg="mod">
          <ac:chgData name="Arpita Roy" userId="S::arpita@edunetfoundation.org::1a89f5ea-4173-41b8-bbd3-e7bd3860e0db" providerId="AD" clId="Web-{2AA30101-1767-7510-A38B-1A07E258EEC9}" dt="2024-09-12T11:01:33.575" v="11"/>
          <ac:spMkLst>
            <pc:docMk/>
            <pc:sldMk cId="2277255098" sldId="268"/>
            <ac:spMk id="18" creationId="{2AEFFFF2-9EB4-4B6C-B9F8-2BA3EF89A21C}"/>
          </ac:spMkLst>
        </pc:spChg>
      </pc:sldChg>
      <pc:sldChg chg="modSp">
        <pc:chgData name="Arpita Roy" userId="S::arpita@edunetfoundation.org::1a89f5ea-4173-41b8-bbd3-e7bd3860e0db" providerId="AD" clId="Web-{2AA30101-1767-7510-A38B-1A07E258EEC9}" dt="2024-09-12T10:54:12.181" v="10" actId="20577"/>
        <pc:sldMkLst>
          <pc:docMk/>
          <pc:sldMk cId="2900703761" sldId="269"/>
        </pc:sldMkLst>
        <pc:spChg chg="mod">
          <ac:chgData name="Arpita Roy" userId="S::arpita@edunetfoundation.org::1a89f5ea-4173-41b8-bbd3-e7bd3860e0db" providerId="AD" clId="Web-{2AA30101-1767-7510-A38B-1A07E258EEC9}" dt="2024-09-12T10:54:12.181" v="10" actId="20577"/>
          <ac:spMkLst>
            <pc:docMk/>
            <pc:sldMk cId="2900703761" sldId="269"/>
            <ac:spMk id="2" creationId="{9B5131FA-8D36-492B-8E16-2BB465AADDDF}"/>
          </ac:spMkLst>
        </pc:spChg>
      </pc:sldChg>
      <pc:sldChg chg="modSp">
        <pc:chgData name="Arpita Roy" userId="S::arpita@edunetfoundation.org::1a89f5ea-4173-41b8-bbd3-e7bd3860e0db" providerId="AD" clId="Web-{2AA30101-1767-7510-A38B-1A07E258EEC9}" dt="2024-09-12T11:01:42.653" v="12"/>
        <pc:sldMkLst>
          <pc:docMk/>
          <pc:sldMk cId="2883350127" sldId="270"/>
        </pc:sldMkLst>
        <pc:spChg chg="mod">
          <ac:chgData name="Arpita Roy" userId="S::arpita@edunetfoundation.org::1a89f5ea-4173-41b8-bbd3-e7bd3860e0db" providerId="AD" clId="Web-{2AA30101-1767-7510-A38B-1A07E258EEC9}" dt="2024-09-12T11:01:42.653" v="12"/>
          <ac:spMkLst>
            <pc:docMk/>
            <pc:sldMk cId="2883350127" sldId="270"/>
            <ac:spMk id="20" creationId="{4E866FF9-A729-45F0-A163-10E89E871602}"/>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g"/><Relationship Id="rId4" Type="http://schemas.openxmlformats.org/officeDocument/2006/relationships/image" Target="../media/image4.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g"/><Relationship Id="rId4"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F6A618-09FA-4FA9-896D-79F33E5C14FB}"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1368E64F-0240-4967-8B52-4CAB7FFD887A}">
      <dgm:prSet/>
      <dgm:spPr/>
      <dgm:t>
        <a:bodyPr/>
        <a:lstStyle/>
        <a:p>
          <a:r>
            <a:rPr lang="en-IN"/>
            <a:t>IBM Mentor</a:t>
          </a:r>
          <a:endParaRPr lang="en-US"/>
        </a:p>
      </dgm:t>
    </dgm:pt>
    <dgm:pt modelId="{A5290B22-C2A4-497E-A064-2FEDCE2A4D44}" type="parTrans" cxnId="{5C44FD3A-000F-4CB0-BEBF-1CCC5F0F735E}">
      <dgm:prSet/>
      <dgm:spPr/>
      <dgm:t>
        <a:bodyPr/>
        <a:lstStyle/>
        <a:p>
          <a:endParaRPr lang="en-US"/>
        </a:p>
      </dgm:t>
    </dgm:pt>
    <dgm:pt modelId="{ECE0B89D-0936-4ED0-82B9-BA21B2FA79ED}" type="sibTrans" cxnId="{5C44FD3A-000F-4CB0-BEBF-1CCC5F0F735E}">
      <dgm:prSet/>
      <dgm:spPr/>
      <dgm:t>
        <a:bodyPr/>
        <a:lstStyle/>
        <a:p>
          <a:endParaRPr lang="en-US"/>
        </a:p>
      </dgm:t>
    </dgm:pt>
    <dgm:pt modelId="{7029E5CE-BCF7-4504-8B49-4FF2E2EB39A0}">
      <dgm:prSet/>
      <dgm:spPr/>
      <dgm:t>
        <a:bodyPr/>
        <a:lstStyle/>
        <a:p>
          <a:r>
            <a:rPr lang="en-IN" dirty="0"/>
            <a:t>Mr.</a:t>
          </a:r>
          <a:r>
            <a:rPr lang="en-IN" b="1" dirty="0"/>
            <a:t> </a:t>
          </a:r>
          <a:r>
            <a:rPr lang="en-IN" b="0" dirty="0"/>
            <a:t>JEYA PRAKASH MUTHUKRISHNAN</a:t>
          </a:r>
          <a:endParaRPr lang="en-US" b="0" dirty="0"/>
        </a:p>
      </dgm:t>
    </dgm:pt>
    <dgm:pt modelId="{2FC6F267-3B75-43E1-8627-27B9FA7F22AD}" type="parTrans" cxnId="{4F8329DD-C842-4E8F-A194-2AB29FD8D34C}">
      <dgm:prSet/>
      <dgm:spPr/>
      <dgm:t>
        <a:bodyPr/>
        <a:lstStyle/>
        <a:p>
          <a:endParaRPr lang="en-US"/>
        </a:p>
      </dgm:t>
    </dgm:pt>
    <dgm:pt modelId="{52858BD3-1DED-453F-A48F-BD5B3D5ABDAA}" type="sibTrans" cxnId="{4F8329DD-C842-4E8F-A194-2AB29FD8D34C}">
      <dgm:prSet/>
      <dgm:spPr/>
      <dgm:t>
        <a:bodyPr/>
        <a:lstStyle/>
        <a:p>
          <a:endParaRPr lang="en-US"/>
        </a:p>
      </dgm:t>
    </dgm:pt>
    <dgm:pt modelId="{74C3FAE0-C535-4909-BE29-65CBBF4FB9DF}">
      <dgm:prSet/>
      <dgm:spPr/>
      <dgm:t>
        <a:bodyPr/>
        <a:lstStyle/>
        <a:p>
          <a:r>
            <a:rPr lang="en-IN" dirty="0" err="1"/>
            <a:t>Edunet</a:t>
          </a:r>
          <a:r>
            <a:rPr lang="en-IN" dirty="0"/>
            <a:t> Mentor</a:t>
          </a:r>
          <a:endParaRPr lang="en-US" dirty="0"/>
        </a:p>
      </dgm:t>
    </dgm:pt>
    <dgm:pt modelId="{E1A193BA-0495-4C8B-BCC9-7AEE7E179CB0}" type="parTrans" cxnId="{A0544A73-BA24-47BB-A7C4-8893639CA10B}">
      <dgm:prSet/>
      <dgm:spPr/>
      <dgm:t>
        <a:bodyPr/>
        <a:lstStyle/>
        <a:p>
          <a:endParaRPr lang="en-US"/>
        </a:p>
      </dgm:t>
    </dgm:pt>
    <dgm:pt modelId="{7EF7A8D1-7700-49B6-9F48-DFF25D30B586}" type="sibTrans" cxnId="{A0544A73-BA24-47BB-A7C4-8893639CA10B}">
      <dgm:prSet/>
      <dgm:spPr/>
      <dgm:t>
        <a:bodyPr/>
        <a:lstStyle/>
        <a:p>
          <a:endParaRPr lang="en-US"/>
        </a:p>
      </dgm:t>
    </dgm:pt>
    <dgm:pt modelId="{55BAAE89-031F-42CA-BD02-3291C047D711}">
      <dgm:prSet/>
      <dgm:spPr/>
      <dgm:t>
        <a:bodyPr/>
        <a:lstStyle/>
        <a:p>
          <a:r>
            <a:rPr lang="en-IN" dirty="0"/>
            <a:t>Mr. </a:t>
          </a:r>
          <a:r>
            <a:rPr lang="en-IN" dirty="0" err="1"/>
            <a:t>Nashit</a:t>
          </a:r>
          <a:r>
            <a:rPr lang="en-IN" dirty="0"/>
            <a:t> </a:t>
          </a:r>
          <a:r>
            <a:rPr lang="en-IN" dirty="0" err="1"/>
            <a:t>Humam</a:t>
          </a:r>
          <a:endParaRPr lang="en-US" dirty="0"/>
        </a:p>
      </dgm:t>
    </dgm:pt>
    <dgm:pt modelId="{CB93119D-EF4D-4696-9E0C-49BC021580F6}" type="parTrans" cxnId="{808D32C1-022B-47C1-97F9-D84033389212}">
      <dgm:prSet/>
      <dgm:spPr/>
      <dgm:t>
        <a:bodyPr/>
        <a:lstStyle/>
        <a:p>
          <a:endParaRPr lang="en-US"/>
        </a:p>
      </dgm:t>
    </dgm:pt>
    <dgm:pt modelId="{5FB00034-E47D-449D-8BF8-A7314C0B1AA0}" type="sibTrans" cxnId="{808D32C1-022B-47C1-97F9-D84033389212}">
      <dgm:prSet/>
      <dgm:spPr/>
      <dgm:t>
        <a:bodyPr/>
        <a:lstStyle/>
        <a:p>
          <a:endParaRPr lang="en-US"/>
        </a:p>
      </dgm:t>
    </dgm:pt>
    <dgm:pt modelId="{0D63C321-B6BF-4F44-8460-059C4DB479A8}" type="pres">
      <dgm:prSet presAssocID="{21F6A618-09FA-4FA9-896D-79F33E5C14FB}" presName="Name0" presStyleCnt="0">
        <dgm:presLayoutVars>
          <dgm:dir/>
          <dgm:animLvl val="lvl"/>
          <dgm:resizeHandles val="exact"/>
        </dgm:presLayoutVars>
      </dgm:prSet>
      <dgm:spPr/>
    </dgm:pt>
    <dgm:pt modelId="{394826BE-2C89-E347-8E20-EC58E1CBCFDB}" type="pres">
      <dgm:prSet presAssocID="{1368E64F-0240-4967-8B52-4CAB7FFD887A}" presName="linNode" presStyleCnt="0"/>
      <dgm:spPr/>
    </dgm:pt>
    <dgm:pt modelId="{5AF863BA-BB67-E448-812D-75F167541A64}" type="pres">
      <dgm:prSet presAssocID="{1368E64F-0240-4967-8B52-4CAB7FFD887A}" presName="parentText" presStyleLbl="node1" presStyleIdx="0" presStyleCnt="2">
        <dgm:presLayoutVars>
          <dgm:chMax val="1"/>
          <dgm:bulletEnabled val="1"/>
        </dgm:presLayoutVars>
      </dgm:prSet>
      <dgm:spPr/>
    </dgm:pt>
    <dgm:pt modelId="{10FCD775-28E4-194D-99B8-C0FB00DCE11D}" type="pres">
      <dgm:prSet presAssocID="{1368E64F-0240-4967-8B52-4CAB7FFD887A}" presName="descendantText" presStyleLbl="alignAccFollowNode1" presStyleIdx="0" presStyleCnt="2">
        <dgm:presLayoutVars>
          <dgm:bulletEnabled val="1"/>
        </dgm:presLayoutVars>
      </dgm:prSet>
      <dgm:spPr/>
    </dgm:pt>
    <dgm:pt modelId="{22958259-2A0B-5642-89EE-A37FE72A6E6C}" type="pres">
      <dgm:prSet presAssocID="{ECE0B89D-0936-4ED0-82B9-BA21B2FA79ED}" presName="sp" presStyleCnt="0"/>
      <dgm:spPr/>
    </dgm:pt>
    <dgm:pt modelId="{658105B2-9C37-6644-8D9C-ED9656AD8868}" type="pres">
      <dgm:prSet presAssocID="{74C3FAE0-C535-4909-BE29-65CBBF4FB9DF}" presName="linNode" presStyleCnt="0"/>
      <dgm:spPr/>
    </dgm:pt>
    <dgm:pt modelId="{21CCB99D-E778-0441-A526-6CDA85FE678E}" type="pres">
      <dgm:prSet presAssocID="{74C3FAE0-C535-4909-BE29-65CBBF4FB9DF}" presName="parentText" presStyleLbl="node1" presStyleIdx="1" presStyleCnt="2">
        <dgm:presLayoutVars>
          <dgm:chMax val="1"/>
          <dgm:bulletEnabled val="1"/>
        </dgm:presLayoutVars>
      </dgm:prSet>
      <dgm:spPr/>
    </dgm:pt>
    <dgm:pt modelId="{2B67A1FE-AC9D-7A42-8719-5C1373E797DC}" type="pres">
      <dgm:prSet presAssocID="{74C3FAE0-C535-4909-BE29-65CBBF4FB9DF}" presName="descendantText" presStyleLbl="alignAccFollowNode1" presStyleIdx="1" presStyleCnt="2">
        <dgm:presLayoutVars>
          <dgm:bulletEnabled val="1"/>
        </dgm:presLayoutVars>
      </dgm:prSet>
      <dgm:spPr/>
    </dgm:pt>
  </dgm:ptLst>
  <dgm:cxnLst>
    <dgm:cxn modelId="{AF35CA22-7D01-4F4A-9D42-C5BEAF7D29EC}" type="presOf" srcId="{1368E64F-0240-4967-8B52-4CAB7FFD887A}" destId="{5AF863BA-BB67-E448-812D-75F167541A64}" srcOrd="0" destOrd="0" presId="urn:microsoft.com/office/officeart/2005/8/layout/vList5"/>
    <dgm:cxn modelId="{5C44FD3A-000F-4CB0-BEBF-1CCC5F0F735E}" srcId="{21F6A618-09FA-4FA9-896D-79F33E5C14FB}" destId="{1368E64F-0240-4967-8B52-4CAB7FFD887A}" srcOrd="0" destOrd="0" parTransId="{A5290B22-C2A4-497E-A064-2FEDCE2A4D44}" sibTransId="{ECE0B89D-0936-4ED0-82B9-BA21B2FA79ED}"/>
    <dgm:cxn modelId="{A0544A73-BA24-47BB-A7C4-8893639CA10B}" srcId="{21F6A618-09FA-4FA9-896D-79F33E5C14FB}" destId="{74C3FAE0-C535-4909-BE29-65CBBF4FB9DF}" srcOrd="1" destOrd="0" parTransId="{E1A193BA-0495-4C8B-BCC9-7AEE7E179CB0}" sibTransId="{7EF7A8D1-7700-49B6-9F48-DFF25D30B586}"/>
    <dgm:cxn modelId="{1BD35A9B-9895-054D-B983-D76CB588D357}" type="presOf" srcId="{21F6A618-09FA-4FA9-896D-79F33E5C14FB}" destId="{0D63C321-B6BF-4F44-8460-059C4DB479A8}" srcOrd="0" destOrd="0" presId="urn:microsoft.com/office/officeart/2005/8/layout/vList5"/>
    <dgm:cxn modelId="{ACBDB5B6-BD2F-694D-B8FC-56E4D5DF376B}" type="presOf" srcId="{74C3FAE0-C535-4909-BE29-65CBBF4FB9DF}" destId="{21CCB99D-E778-0441-A526-6CDA85FE678E}" srcOrd="0" destOrd="0" presId="urn:microsoft.com/office/officeart/2005/8/layout/vList5"/>
    <dgm:cxn modelId="{808D32C1-022B-47C1-97F9-D84033389212}" srcId="{74C3FAE0-C535-4909-BE29-65CBBF4FB9DF}" destId="{55BAAE89-031F-42CA-BD02-3291C047D711}" srcOrd="0" destOrd="0" parTransId="{CB93119D-EF4D-4696-9E0C-49BC021580F6}" sibTransId="{5FB00034-E47D-449D-8BF8-A7314C0B1AA0}"/>
    <dgm:cxn modelId="{2E2456D3-737F-BF48-847B-46C618FF1E82}" type="presOf" srcId="{55BAAE89-031F-42CA-BD02-3291C047D711}" destId="{2B67A1FE-AC9D-7A42-8719-5C1373E797DC}" srcOrd="0" destOrd="0" presId="urn:microsoft.com/office/officeart/2005/8/layout/vList5"/>
    <dgm:cxn modelId="{50267FD5-87E2-BF4E-9539-9201F2357E43}" type="presOf" srcId="{7029E5CE-BCF7-4504-8B49-4FF2E2EB39A0}" destId="{10FCD775-28E4-194D-99B8-C0FB00DCE11D}" srcOrd="0" destOrd="0" presId="urn:microsoft.com/office/officeart/2005/8/layout/vList5"/>
    <dgm:cxn modelId="{4F8329DD-C842-4E8F-A194-2AB29FD8D34C}" srcId="{1368E64F-0240-4967-8B52-4CAB7FFD887A}" destId="{7029E5CE-BCF7-4504-8B49-4FF2E2EB39A0}" srcOrd="0" destOrd="0" parTransId="{2FC6F267-3B75-43E1-8627-27B9FA7F22AD}" sibTransId="{52858BD3-1DED-453F-A48F-BD5B3D5ABDAA}"/>
    <dgm:cxn modelId="{847AE204-C142-3542-B112-14A7F20AC130}" type="presParOf" srcId="{0D63C321-B6BF-4F44-8460-059C4DB479A8}" destId="{394826BE-2C89-E347-8E20-EC58E1CBCFDB}" srcOrd="0" destOrd="0" presId="urn:microsoft.com/office/officeart/2005/8/layout/vList5"/>
    <dgm:cxn modelId="{DACEF06F-3122-EC4D-98A4-BD8A6C0FEE45}" type="presParOf" srcId="{394826BE-2C89-E347-8E20-EC58E1CBCFDB}" destId="{5AF863BA-BB67-E448-812D-75F167541A64}" srcOrd="0" destOrd="0" presId="urn:microsoft.com/office/officeart/2005/8/layout/vList5"/>
    <dgm:cxn modelId="{753B5DF3-DC00-1E4C-97BD-D567F0B58E88}" type="presParOf" srcId="{394826BE-2C89-E347-8E20-EC58E1CBCFDB}" destId="{10FCD775-28E4-194D-99B8-C0FB00DCE11D}" srcOrd="1" destOrd="0" presId="urn:microsoft.com/office/officeart/2005/8/layout/vList5"/>
    <dgm:cxn modelId="{86C86945-FBCD-8E48-97FE-2FD8D64398BC}" type="presParOf" srcId="{0D63C321-B6BF-4F44-8460-059C4DB479A8}" destId="{22958259-2A0B-5642-89EE-A37FE72A6E6C}" srcOrd="1" destOrd="0" presId="urn:microsoft.com/office/officeart/2005/8/layout/vList5"/>
    <dgm:cxn modelId="{4AC0AE1F-C976-A64C-A457-C59643CD2F7B}" type="presParOf" srcId="{0D63C321-B6BF-4F44-8460-059C4DB479A8}" destId="{658105B2-9C37-6644-8D9C-ED9656AD8868}" srcOrd="2" destOrd="0" presId="urn:microsoft.com/office/officeart/2005/8/layout/vList5"/>
    <dgm:cxn modelId="{2B51D14F-CAD5-774F-A5FA-E95391A12CCA}" type="presParOf" srcId="{658105B2-9C37-6644-8D9C-ED9656AD8868}" destId="{21CCB99D-E778-0441-A526-6CDA85FE678E}" srcOrd="0" destOrd="0" presId="urn:microsoft.com/office/officeart/2005/8/layout/vList5"/>
    <dgm:cxn modelId="{9D45A33E-5490-8946-8855-E7D862AA574D}" type="presParOf" srcId="{658105B2-9C37-6644-8D9C-ED9656AD8868}" destId="{2B67A1FE-AC9D-7A42-8719-5C1373E797D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990C0E-385A-46E1-A872-03852ADA83AA}" type="doc">
      <dgm:prSet loTypeId="urn:microsoft.com/office/officeart/2008/layout/BendingPictureSemiTransparentText" loCatId="picture" qsTypeId="urn:microsoft.com/office/officeart/2005/8/quickstyle/simple1" qsCatId="simple" csTypeId="urn:microsoft.com/office/officeart/2005/8/colors/accent1_2" csCatId="accent1" phldr="1"/>
      <dgm:spPr/>
      <dgm:t>
        <a:bodyPr/>
        <a:lstStyle/>
        <a:p>
          <a:endParaRPr lang="en-US"/>
        </a:p>
      </dgm:t>
    </dgm:pt>
    <dgm:pt modelId="{2A6E1FD2-C312-44E0-8D4F-62D0B25DEF3D}">
      <dgm:prSet/>
      <dgm:spPr/>
      <dgm:t>
        <a:bodyPr/>
        <a:lstStyle/>
        <a:p>
          <a:r>
            <a:rPr lang="en-IN" dirty="0">
              <a:solidFill>
                <a:schemeClr val="tx1"/>
              </a:solidFill>
            </a:rPr>
            <a:t>Ambika </a:t>
          </a:r>
          <a:r>
            <a:rPr lang="en-IN" dirty="0" err="1">
              <a:solidFill>
                <a:schemeClr val="tx1"/>
              </a:solidFill>
            </a:rPr>
            <a:t>Ajai</a:t>
          </a:r>
          <a:r>
            <a:rPr lang="en-IN" dirty="0">
              <a:solidFill>
                <a:schemeClr val="tx1"/>
              </a:solidFill>
            </a:rPr>
            <a:t> Singh</a:t>
          </a:r>
          <a:endParaRPr lang="en-US" dirty="0">
            <a:solidFill>
              <a:schemeClr val="tx1"/>
            </a:solidFill>
          </a:endParaRPr>
        </a:p>
      </dgm:t>
    </dgm:pt>
    <dgm:pt modelId="{44F95057-5241-437B-867E-E88C19DED002}" type="parTrans" cxnId="{B83602C7-9F62-4F8B-A8CB-890C8908B36E}">
      <dgm:prSet/>
      <dgm:spPr/>
      <dgm:t>
        <a:bodyPr/>
        <a:lstStyle/>
        <a:p>
          <a:endParaRPr lang="en-US"/>
        </a:p>
      </dgm:t>
    </dgm:pt>
    <dgm:pt modelId="{7161A157-77DD-4654-83AD-85053500904D}" type="sibTrans" cxnId="{B83602C7-9F62-4F8B-A8CB-890C8908B36E}">
      <dgm:prSet/>
      <dgm:spPr/>
      <dgm:t>
        <a:bodyPr/>
        <a:lstStyle/>
        <a:p>
          <a:endParaRPr lang="en-US"/>
        </a:p>
      </dgm:t>
    </dgm:pt>
    <dgm:pt modelId="{52DFE429-4D8F-4E83-8247-35E3D421C5BC}">
      <dgm:prSet/>
      <dgm:spPr/>
      <dgm:t>
        <a:bodyPr/>
        <a:lstStyle/>
        <a:p>
          <a:r>
            <a:rPr lang="en-IN" dirty="0">
              <a:solidFill>
                <a:schemeClr val="tx1"/>
              </a:solidFill>
            </a:rPr>
            <a:t>Ashish Gupta</a:t>
          </a:r>
          <a:endParaRPr lang="en-US" dirty="0">
            <a:solidFill>
              <a:schemeClr val="tx1"/>
            </a:solidFill>
          </a:endParaRPr>
        </a:p>
      </dgm:t>
    </dgm:pt>
    <dgm:pt modelId="{29178585-482F-44F1-8411-EEE4FEB0A18B}" type="parTrans" cxnId="{48BC4E36-219E-4C17-9D2E-465B191DCFE4}">
      <dgm:prSet/>
      <dgm:spPr/>
      <dgm:t>
        <a:bodyPr/>
        <a:lstStyle/>
        <a:p>
          <a:endParaRPr lang="en-US"/>
        </a:p>
      </dgm:t>
    </dgm:pt>
    <dgm:pt modelId="{8E98556B-D954-4E58-94F6-DB98180A4585}" type="sibTrans" cxnId="{48BC4E36-219E-4C17-9D2E-465B191DCFE4}">
      <dgm:prSet/>
      <dgm:spPr/>
      <dgm:t>
        <a:bodyPr/>
        <a:lstStyle/>
        <a:p>
          <a:endParaRPr lang="en-US"/>
        </a:p>
      </dgm:t>
    </dgm:pt>
    <dgm:pt modelId="{6E9E8653-8BC8-4C52-A35B-2769E502392D}">
      <dgm:prSet/>
      <dgm:spPr/>
      <dgm:t>
        <a:bodyPr/>
        <a:lstStyle/>
        <a:p>
          <a:r>
            <a:rPr lang="en-US" dirty="0">
              <a:solidFill>
                <a:schemeClr val="tx1"/>
              </a:solidFill>
            </a:rPr>
            <a:t>Atul Srivastava</a:t>
          </a:r>
        </a:p>
      </dgm:t>
    </dgm:pt>
    <dgm:pt modelId="{82B45140-462E-4C8B-9B25-E35F1EF90BB3}" type="parTrans" cxnId="{BE2EDDE4-F6AF-4ADF-B7B8-8B53B7B8A88E}">
      <dgm:prSet/>
      <dgm:spPr/>
      <dgm:t>
        <a:bodyPr/>
        <a:lstStyle/>
        <a:p>
          <a:endParaRPr lang="en-US"/>
        </a:p>
      </dgm:t>
    </dgm:pt>
    <dgm:pt modelId="{BC7146B3-9BDF-4553-B199-2DB02A9555FA}" type="sibTrans" cxnId="{BE2EDDE4-F6AF-4ADF-B7B8-8B53B7B8A88E}">
      <dgm:prSet/>
      <dgm:spPr/>
      <dgm:t>
        <a:bodyPr/>
        <a:lstStyle/>
        <a:p>
          <a:endParaRPr lang="en-US"/>
        </a:p>
      </dgm:t>
    </dgm:pt>
    <dgm:pt modelId="{A1F4593A-63D0-42D9-8664-58C36CAF2C13}">
      <dgm:prSet/>
      <dgm:spPr/>
      <dgm:t>
        <a:bodyPr/>
        <a:lstStyle/>
        <a:p>
          <a:r>
            <a:rPr lang="en-US" dirty="0">
              <a:solidFill>
                <a:schemeClr val="tx1"/>
              </a:solidFill>
            </a:rPr>
            <a:t>Sakshi Chaurasia</a:t>
          </a:r>
        </a:p>
      </dgm:t>
    </dgm:pt>
    <dgm:pt modelId="{9E62E5F5-4180-43BA-94E5-A93CA903CBDE}" type="parTrans" cxnId="{F903AA03-30E0-4EE0-8539-3BC273F6D75B}">
      <dgm:prSet/>
      <dgm:spPr/>
      <dgm:t>
        <a:bodyPr/>
        <a:lstStyle/>
        <a:p>
          <a:endParaRPr lang="en-US"/>
        </a:p>
      </dgm:t>
    </dgm:pt>
    <dgm:pt modelId="{43EB3D60-2164-4D24-99E6-B02D2AEDF85E}" type="sibTrans" cxnId="{F903AA03-30E0-4EE0-8539-3BC273F6D75B}">
      <dgm:prSet/>
      <dgm:spPr/>
      <dgm:t>
        <a:bodyPr/>
        <a:lstStyle/>
        <a:p>
          <a:endParaRPr lang="en-US"/>
        </a:p>
      </dgm:t>
    </dgm:pt>
    <dgm:pt modelId="{E51EB8E7-DD72-46C1-B39A-364CA3CDCF01}" type="pres">
      <dgm:prSet presAssocID="{D4990C0E-385A-46E1-A872-03852ADA83AA}" presName="Name0" presStyleCnt="0">
        <dgm:presLayoutVars>
          <dgm:dir/>
          <dgm:resizeHandles val="exact"/>
        </dgm:presLayoutVars>
      </dgm:prSet>
      <dgm:spPr/>
    </dgm:pt>
    <dgm:pt modelId="{9B283DD1-F684-445E-A8B5-7FFD75260CAB}" type="pres">
      <dgm:prSet presAssocID="{2A6E1FD2-C312-44E0-8D4F-62D0B25DEF3D}" presName="composite" presStyleCnt="0"/>
      <dgm:spPr/>
    </dgm:pt>
    <dgm:pt modelId="{31B2C2FD-2E8E-46DF-BBEC-7E89A21861D6}" type="pres">
      <dgm:prSet presAssocID="{2A6E1FD2-C312-44E0-8D4F-62D0B25DEF3D}" presName="rect1" presStyleLbl="bgShp" presStyleIdx="0" presStyleCnt="4"/>
      <dgm:spPr>
        <a:blipFill>
          <a:blip xmlns:r="http://schemas.openxmlformats.org/officeDocument/2006/relationships" r:embed="rId1"/>
          <a:srcRect/>
          <a:stretch>
            <a:fillRect t="-8000" b="-8000"/>
          </a:stretch>
        </a:blipFill>
      </dgm:spPr>
    </dgm:pt>
    <dgm:pt modelId="{244603A0-6E4C-43F7-8EA3-82CF4D464933}" type="pres">
      <dgm:prSet presAssocID="{2A6E1FD2-C312-44E0-8D4F-62D0B25DEF3D}" presName="rect2" presStyleLbl="trBgShp" presStyleIdx="0" presStyleCnt="4">
        <dgm:presLayoutVars>
          <dgm:bulletEnabled val="1"/>
        </dgm:presLayoutVars>
      </dgm:prSet>
      <dgm:spPr/>
    </dgm:pt>
    <dgm:pt modelId="{202170CC-365C-4198-8C12-0919EB3DC229}" type="pres">
      <dgm:prSet presAssocID="{7161A157-77DD-4654-83AD-85053500904D}" presName="sibTrans" presStyleCnt="0"/>
      <dgm:spPr/>
    </dgm:pt>
    <dgm:pt modelId="{53FF62FF-A0A1-4EA0-9B3D-C59EDFD13FC9}" type="pres">
      <dgm:prSet presAssocID="{52DFE429-4D8F-4E83-8247-35E3D421C5BC}" presName="composite" presStyleCnt="0"/>
      <dgm:spPr/>
    </dgm:pt>
    <dgm:pt modelId="{0205B927-6FCD-48F4-B5CB-61E08D0B1DC7}" type="pres">
      <dgm:prSet presAssocID="{52DFE429-4D8F-4E83-8247-35E3D421C5BC}" presName="rect1" presStyleLbl="bgShp"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1000" b="-1000"/>
          </a:stretch>
        </a:blipFill>
      </dgm:spPr>
    </dgm:pt>
    <dgm:pt modelId="{1C170DB8-1B1C-4904-A41A-141F44C4B928}" type="pres">
      <dgm:prSet presAssocID="{52DFE429-4D8F-4E83-8247-35E3D421C5BC}" presName="rect2" presStyleLbl="trBgShp" presStyleIdx="1" presStyleCnt="4">
        <dgm:presLayoutVars>
          <dgm:bulletEnabled val="1"/>
        </dgm:presLayoutVars>
      </dgm:prSet>
      <dgm:spPr/>
    </dgm:pt>
    <dgm:pt modelId="{FC86206A-F1F4-4413-9358-F5DB48E5964D}" type="pres">
      <dgm:prSet presAssocID="{8E98556B-D954-4E58-94F6-DB98180A4585}" presName="sibTrans" presStyleCnt="0"/>
      <dgm:spPr/>
    </dgm:pt>
    <dgm:pt modelId="{D33AF38E-8E2B-494E-8442-160A35084E7D}" type="pres">
      <dgm:prSet presAssocID="{6E9E8653-8BC8-4C52-A35B-2769E502392D}" presName="composite" presStyleCnt="0"/>
      <dgm:spPr/>
    </dgm:pt>
    <dgm:pt modelId="{21CA5776-F04D-4D27-BE76-A00E5A36C5E0}" type="pres">
      <dgm:prSet presAssocID="{6E9E8653-8BC8-4C52-A35B-2769E502392D}" presName="rect1" presStyleLbl="bgShp"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t="-16000" b="-16000"/>
          </a:stretch>
        </a:blipFill>
      </dgm:spPr>
    </dgm:pt>
    <dgm:pt modelId="{AB53B20B-C6D5-4022-A9C6-6CE1E16884D9}" type="pres">
      <dgm:prSet presAssocID="{6E9E8653-8BC8-4C52-A35B-2769E502392D}" presName="rect2" presStyleLbl="trBgShp" presStyleIdx="2" presStyleCnt="4">
        <dgm:presLayoutVars>
          <dgm:bulletEnabled val="1"/>
        </dgm:presLayoutVars>
      </dgm:prSet>
      <dgm:spPr/>
    </dgm:pt>
    <dgm:pt modelId="{7A9BCE0A-145D-43BD-BE5E-B019602B8CF4}" type="pres">
      <dgm:prSet presAssocID="{BC7146B3-9BDF-4553-B199-2DB02A9555FA}" presName="sibTrans" presStyleCnt="0"/>
      <dgm:spPr/>
    </dgm:pt>
    <dgm:pt modelId="{AE8FB2BF-E2E5-4304-BFFA-E38E960B35B3}" type="pres">
      <dgm:prSet presAssocID="{A1F4593A-63D0-42D9-8664-58C36CAF2C13}" presName="composite" presStyleCnt="0"/>
      <dgm:spPr/>
    </dgm:pt>
    <dgm:pt modelId="{195559A7-AD80-4976-A6E3-13710BA98B71}" type="pres">
      <dgm:prSet presAssocID="{A1F4593A-63D0-42D9-8664-58C36CAF2C13}" presName="rect1" presStyleLbl="bgShp"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5000" b="-5000"/>
          </a:stretch>
        </a:blipFill>
      </dgm:spPr>
    </dgm:pt>
    <dgm:pt modelId="{8D7B03B8-B727-4DB5-ADEC-DDBD2B38903B}" type="pres">
      <dgm:prSet presAssocID="{A1F4593A-63D0-42D9-8664-58C36CAF2C13}" presName="rect2" presStyleLbl="trBgShp" presStyleIdx="3" presStyleCnt="4">
        <dgm:presLayoutVars>
          <dgm:bulletEnabled val="1"/>
        </dgm:presLayoutVars>
      </dgm:prSet>
      <dgm:spPr/>
    </dgm:pt>
  </dgm:ptLst>
  <dgm:cxnLst>
    <dgm:cxn modelId="{7617E200-38D1-4290-979E-C41F12AD193F}" type="presOf" srcId="{A1F4593A-63D0-42D9-8664-58C36CAF2C13}" destId="{8D7B03B8-B727-4DB5-ADEC-DDBD2B38903B}" srcOrd="0" destOrd="0" presId="urn:microsoft.com/office/officeart/2008/layout/BendingPictureSemiTransparentText"/>
    <dgm:cxn modelId="{EBC72601-4ED0-4858-ACCE-246747221301}" type="presOf" srcId="{2A6E1FD2-C312-44E0-8D4F-62D0B25DEF3D}" destId="{244603A0-6E4C-43F7-8EA3-82CF4D464933}" srcOrd="0" destOrd="0" presId="urn:microsoft.com/office/officeart/2008/layout/BendingPictureSemiTransparentText"/>
    <dgm:cxn modelId="{F903AA03-30E0-4EE0-8539-3BC273F6D75B}" srcId="{D4990C0E-385A-46E1-A872-03852ADA83AA}" destId="{A1F4593A-63D0-42D9-8664-58C36CAF2C13}" srcOrd="3" destOrd="0" parTransId="{9E62E5F5-4180-43BA-94E5-A93CA903CBDE}" sibTransId="{43EB3D60-2164-4D24-99E6-B02D2AEDF85E}"/>
    <dgm:cxn modelId="{48BC4E36-219E-4C17-9D2E-465B191DCFE4}" srcId="{D4990C0E-385A-46E1-A872-03852ADA83AA}" destId="{52DFE429-4D8F-4E83-8247-35E3D421C5BC}" srcOrd="1" destOrd="0" parTransId="{29178585-482F-44F1-8411-EEE4FEB0A18B}" sibTransId="{8E98556B-D954-4E58-94F6-DB98180A4585}"/>
    <dgm:cxn modelId="{E1AD0998-6955-4600-8AB9-8264374B576C}" type="presOf" srcId="{52DFE429-4D8F-4E83-8247-35E3D421C5BC}" destId="{1C170DB8-1B1C-4904-A41A-141F44C4B928}" srcOrd="0" destOrd="0" presId="urn:microsoft.com/office/officeart/2008/layout/BendingPictureSemiTransparentText"/>
    <dgm:cxn modelId="{B83602C7-9F62-4F8B-A8CB-890C8908B36E}" srcId="{D4990C0E-385A-46E1-A872-03852ADA83AA}" destId="{2A6E1FD2-C312-44E0-8D4F-62D0B25DEF3D}" srcOrd="0" destOrd="0" parTransId="{44F95057-5241-437B-867E-E88C19DED002}" sibTransId="{7161A157-77DD-4654-83AD-85053500904D}"/>
    <dgm:cxn modelId="{1F96EBE2-BD2C-45F6-A051-87CF3807C652}" type="presOf" srcId="{D4990C0E-385A-46E1-A872-03852ADA83AA}" destId="{E51EB8E7-DD72-46C1-B39A-364CA3CDCF01}" srcOrd="0" destOrd="0" presId="urn:microsoft.com/office/officeart/2008/layout/BendingPictureSemiTransparentText"/>
    <dgm:cxn modelId="{BE2EDDE4-F6AF-4ADF-B7B8-8B53B7B8A88E}" srcId="{D4990C0E-385A-46E1-A872-03852ADA83AA}" destId="{6E9E8653-8BC8-4C52-A35B-2769E502392D}" srcOrd="2" destOrd="0" parTransId="{82B45140-462E-4C8B-9B25-E35F1EF90BB3}" sibTransId="{BC7146B3-9BDF-4553-B199-2DB02A9555FA}"/>
    <dgm:cxn modelId="{858611F9-94F1-4024-A18B-1F3D86E2603F}" type="presOf" srcId="{6E9E8653-8BC8-4C52-A35B-2769E502392D}" destId="{AB53B20B-C6D5-4022-A9C6-6CE1E16884D9}" srcOrd="0" destOrd="0" presId="urn:microsoft.com/office/officeart/2008/layout/BendingPictureSemiTransparentText"/>
    <dgm:cxn modelId="{40F84F1F-5198-4E65-83DD-8C930DCA02B4}" type="presParOf" srcId="{E51EB8E7-DD72-46C1-B39A-364CA3CDCF01}" destId="{9B283DD1-F684-445E-A8B5-7FFD75260CAB}" srcOrd="0" destOrd="0" presId="urn:microsoft.com/office/officeart/2008/layout/BendingPictureSemiTransparentText"/>
    <dgm:cxn modelId="{C568537B-413C-4D48-8D09-EE659F3ACABE}" type="presParOf" srcId="{9B283DD1-F684-445E-A8B5-7FFD75260CAB}" destId="{31B2C2FD-2E8E-46DF-BBEC-7E89A21861D6}" srcOrd="0" destOrd="0" presId="urn:microsoft.com/office/officeart/2008/layout/BendingPictureSemiTransparentText"/>
    <dgm:cxn modelId="{CD838BCD-833B-454F-9575-AF1B7787557A}" type="presParOf" srcId="{9B283DD1-F684-445E-A8B5-7FFD75260CAB}" destId="{244603A0-6E4C-43F7-8EA3-82CF4D464933}" srcOrd="1" destOrd="0" presId="urn:microsoft.com/office/officeart/2008/layout/BendingPictureSemiTransparentText"/>
    <dgm:cxn modelId="{DD7316F3-C12D-4800-9229-BBD6C0E0CA74}" type="presParOf" srcId="{E51EB8E7-DD72-46C1-B39A-364CA3CDCF01}" destId="{202170CC-365C-4198-8C12-0919EB3DC229}" srcOrd="1" destOrd="0" presId="urn:microsoft.com/office/officeart/2008/layout/BendingPictureSemiTransparentText"/>
    <dgm:cxn modelId="{C370489E-C397-4B77-8F76-3BBC0166E5B0}" type="presParOf" srcId="{E51EB8E7-DD72-46C1-B39A-364CA3CDCF01}" destId="{53FF62FF-A0A1-4EA0-9B3D-C59EDFD13FC9}" srcOrd="2" destOrd="0" presId="urn:microsoft.com/office/officeart/2008/layout/BendingPictureSemiTransparentText"/>
    <dgm:cxn modelId="{914AA82B-E000-4EE7-87D5-73A5FB684C07}" type="presParOf" srcId="{53FF62FF-A0A1-4EA0-9B3D-C59EDFD13FC9}" destId="{0205B927-6FCD-48F4-B5CB-61E08D0B1DC7}" srcOrd="0" destOrd="0" presId="urn:microsoft.com/office/officeart/2008/layout/BendingPictureSemiTransparentText"/>
    <dgm:cxn modelId="{FA4A7E8C-462E-425A-931B-9ACD0DA6658C}" type="presParOf" srcId="{53FF62FF-A0A1-4EA0-9B3D-C59EDFD13FC9}" destId="{1C170DB8-1B1C-4904-A41A-141F44C4B928}" srcOrd="1" destOrd="0" presId="urn:microsoft.com/office/officeart/2008/layout/BendingPictureSemiTransparentText"/>
    <dgm:cxn modelId="{7A60C501-11FE-453E-8C54-28D8D23AFC88}" type="presParOf" srcId="{E51EB8E7-DD72-46C1-B39A-364CA3CDCF01}" destId="{FC86206A-F1F4-4413-9358-F5DB48E5964D}" srcOrd="3" destOrd="0" presId="urn:microsoft.com/office/officeart/2008/layout/BendingPictureSemiTransparentText"/>
    <dgm:cxn modelId="{46A835FD-93A9-4CCA-B712-5CBB49C93B21}" type="presParOf" srcId="{E51EB8E7-DD72-46C1-B39A-364CA3CDCF01}" destId="{D33AF38E-8E2B-494E-8442-160A35084E7D}" srcOrd="4" destOrd="0" presId="urn:microsoft.com/office/officeart/2008/layout/BendingPictureSemiTransparentText"/>
    <dgm:cxn modelId="{44CEE286-A7D4-48B0-B2E3-AAB6E4DFB9F9}" type="presParOf" srcId="{D33AF38E-8E2B-494E-8442-160A35084E7D}" destId="{21CA5776-F04D-4D27-BE76-A00E5A36C5E0}" srcOrd="0" destOrd="0" presId="urn:microsoft.com/office/officeart/2008/layout/BendingPictureSemiTransparentText"/>
    <dgm:cxn modelId="{1B5879DB-70C7-43A8-B2A0-91AC44A40FDE}" type="presParOf" srcId="{D33AF38E-8E2B-494E-8442-160A35084E7D}" destId="{AB53B20B-C6D5-4022-A9C6-6CE1E16884D9}" srcOrd="1" destOrd="0" presId="urn:microsoft.com/office/officeart/2008/layout/BendingPictureSemiTransparentText"/>
    <dgm:cxn modelId="{F32898CE-15A4-46EE-BE98-46F0D5985407}" type="presParOf" srcId="{E51EB8E7-DD72-46C1-B39A-364CA3CDCF01}" destId="{7A9BCE0A-145D-43BD-BE5E-B019602B8CF4}" srcOrd="5" destOrd="0" presId="urn:microsoft.com/office/officeart/2008/layout/BendingPictureSemiTransparentText"/>
    <dgm:cxn modelId="{ECD225DE-58C8-4550-807C-B3C23A1E6C9F}" type="presParOf" srcId="{E51EB8E7-DD72-46C1-B39A-364CA3CDCF01}" destId="{AE8FB2BF-E2E5-4304-BFFA-E38E960B35B3}" srcOrd="6" destOrd="0" presId="urn:microsoft.com/office/officeart/2008/layout/BendingPictureSemiTransparentText"/>
    <dgm:cxn modelId="{880FD788-2B09-4B27-851A-B0D65193BF89}" type="presParOf" srcId="{AE8FB2BF-E2E5-4304-BFFA-E38E960B35B3}" destId="{195559A7-AD80-4976-A6E3-13710BA98B71}" srcOrd="0" destOrd="0" presId="urn:microsoft.com/office/officeart/2008/layout/BendingPictureSemiTransparentText"/>
    <dgm:cxn modelId="{0F89B4B2-43EE-4CFE-9937-8ADEE0BB9FAB}" type="presParOf" srcId="{AE8FB2BF-E2E5-4304-BFFA-E38E960B35B3}" destId="{8D7B03B8-B727-4DB5-ADEC-DDBD2B38903B}" srcOrd="1" destOrd="0" presId="urn:microsoft.com/office/officeart/2008/layout/BendingPictureSemiTransparentTex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FCD775-28E4-194D-99B8-C0FB00DCE11D}">
      <dsp:nvSpPr>
        <dsp:cNvPr id="0" name=""/>
        <dsp:cNvSpPr/>
      </dsp:nvSpPr>
      <dsp:spPr>
        <a:xfrm rot="5400000">
          <a:off x="3770993" y="-1384085"/>
          <a:ext cx="1001955" cy="4020678"/>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n-IN" sz="2900" kern="1200" dirty="0"/>
            <a:t>Mr.</a:t>
          </a:r>
          <a:r>
            <a:rPr lang="en-IN" sz="2900" b="1" kern="1200" dirty="0"/>
            <a:t> </a:t>
          </a:r>
          <a:r>
            <a:rPr lang="en-IN" sz="2900" b="0" kern="1200" dirty="0"/>
            <a:t>JEYA PRAKASH MUTHUKRISHNAN</a:t>
          </a:r>
          <a:endParaRPr lang="en-US" sz="2900" b="0" kern="1200" dirty="0"/>
        </a:p>
      </dsp:txBody>
      <dsp:txXfrm rot="-5400000">
        <a:off x="2261632" y="174187"/>
        <a:ext cx="3971767" cy="904133"/>
      </dsp:txXfrm>
    </dsp:sp>
    <dsp:sp modelId="{5AF863BA-BB67-E448-812D-75F167541A64}">
      <dsp:nvSpPr>
        <dsp:cNvPr id="0" name=""/>
        <dsp:cNvSpPr/>
      </dsp:nvSpPr>
      <dsp:spPr>
        <a:xfrm>
          <a:off x="0" y="31"/>
          <a:ext cx="2261631" cy="125244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IN" sz="3700" kern="1200"/>
            <a:t>IBM Mentor</a:t>
          </a:r>
          <a:endParaRPr lang="en-US" sz="3700" kern="1200"/>
        </a:p>
      </dsp:txBody>
      <dsp:txXfrm>
        <a:off x="61139" y="61170"/>
        <a:ext cx="2139353" cy="1130166"/>
      </dsp:txXfrm>
    </dsp:sp>
    <dsp:sp modelId="{2B67A1FE-AC9D-7A42-8719-5C1373E797DC}">
      <dsp:nvSpPr>
        <dsp:cNvPr id="0" name=""/>
        <dsp:cNvSpPr/>
      </dsp:nvSpPr>
      <dsp:spPr>
        <a:xfrm rot="5400000">
          <a:off x="3770993" y="-69019"/>
          <a:ext cx="1001955" cy="4020678"/>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n-IN" sz="2900" kern="1200" dirty="0"/>
            <a:t>Mr. </a:t>
          </a:r>
          <a:r>
            <a:rPr lang="en-IN" sz="2900" kern="1200" dirty="0" err="1"/>
            <a:t>Nashit</a:t>
          </a:r>
          <a:r>
            <a:rPr lang="en-IN" sz="2900" kern="1200" dirty="0"/>
            <a:t> </a:t>
          </a:r>
          <a:r>
            <a:rPr lang="en-IN" sz="2900" kern="1200" dirty="0" err="1"/>
            <a:t>Humam</a:t>
          </a:r>
          <a:endParaRPr lang="en-US" sz="2900" kern="1200" dirty="0"/>
        </a:p>
      </dsp:txBody>
      <dsp:txXfrm rot="-5400000">
        <a:off x="2261632" y="1489253"/>
        <a:ext cx="3971767" cy="904133"/>
      </dsp:txXfrm>
    </dsp:sp>
    <dsp:sp modelId="{21CCB99D-E778-0441-A526-6CDA85FE678E}">
      <dsp:nvSpPr>
        <dsp:cNvPr id="0" name=""/>
        <dsp:cNvSpPr/>
      </dsp:nvSpPr>
      <dsp:spPr>
        <a:xfrm>
          <a:off x="0" y="1315097"/>
          <a:ext cx="2261631" cy="125244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IN" sz="3700" kern="1200" dirty="0" err="1"/>
            <a:t>Edunet</a:t>
          </a:r>
          <a:r>
            <a:rPr lang="en-IN" sz="3700" kern="1200" dirty="0"/>
            <a:t> Mentor</a:t>
          </a:r>
          <a:endParaRPr lang="en-US" sz="3700" kern="1200" dirty="0"/>
        </a:p>
      </dsp:txBody>
      <dsp:txXfrm>
        <a:off x="61139" y="1376236"/>
        <a:ext cx="2139353" cy="11301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2C2FD-2E8E-46DF-BBEC-7E89A21861D6}">
      <dsp:nvSpPr>
        <dsp:cNvPr id="0" name=""/>
        <dsp:cNvSpPr/>
      </dsp:nvSpPr>
      <dsp:spPr>
        <a:xfrm>
          <a:off x="745801" y="2635"/>
          <a:ext cx="1801949" cy="1544484"/>
        </a:xfrm>
        <a:prstGeom prst="rect">
          <a:avLst/>
        </a:prstGeom>
        <a:blipFill>
          <a:blip xmlns:r="http://schemas.openxmlformats.org/officeDocument/2006/relationships" r:embed="rId1"/>
          <a:srcRect/>
          <a:stretch>
            <a:fillRect t="-8000" b="-8000"/>
          </a:stretch>
        </a:blipFill>
        <a:ln>
          <a:noFill/>
        </a:ln>
        <a:effectLst/>
      </dsp:spPr>
      <dsp:style>
        <a:lnRef idx="0">
          <a:scrgbClr r="0" g="0" b="0"/>
        </a:lnRef>
        <a:fillRef idx="1">
          <a:scrgbClr r="0" g="0" b="0"/>
        </a:fillRef>
        <a:effectRef idx="0">
          <a:scrgbClr r="0" g="0" b="0"/>
        </a:effectRef>
        <a:fontRef idx="minor"/>
      </dsp:style>
    </dsp:sp>
    <dsp:sp modelId="{244603A0-6E4C-43F7-8EA3-82CF4D464933}">
      <dsp:nvSpPr>
        <dsp:cNvPr id="0" name=""/>
        <dsp:cNvSpPr/>
      </dsp:nvSpPr>
      <dsp:spPr>
        <a:xfrm>
          <a:off x="745801" y="1083774"/>
          <a:ext cx="1801949" cy="370676"/>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tx1"/>
              </a:solidFill>
            </a:rPr>
            <a:t>Ambika </a:t>
          </a:r>
          <a:r>
            <a:rPr lang="en-IN" sz="1800" kern="1200" dirty="0" err="1">
              <a:solidFill>
                <a:schemeClr val="tx1"/>
              </a:solidFill>
            </a:rPr>
            <a:t>Ajai</a:t>
          </a:r>
          <a:r>
            <a:rPr lang="en-IN" sz="1800" kern="1200" dirty="0">
              <a:solidFill>
                <a:schemeClr val="tx1"/>
              </a:solidFill>
            </a:rPr>
            <a:t> Singh</a:t>
          </a:r>
          <a:endParaRPr lang="en-US" sz="1800" kern="1200" dirty="0">
            <a:solidFill>
              <a:schemeClr val="tx1"/>
            </a:solidFill>
          </a:endParaRPr>
        </a:p>
      </dsp:txBody>
      <dsp:txXfrm>
        <a:off x="745801" y="1083774"/>
        <a:ext cx="1801949" cy="370676"/>
      </dsp:txXfrm>
    </dsp:sp>
    <dsp:sp modelId="{0205B927-6FCD-48F4-B5CB-61E08D0B1DC7}">
      <dsp:nvSpPr>
        <dsp:cNvPr id="0" name=""/>
        <dsp:cNvSpPr/>
      </dsp:nvSpPr>
      <dsp:spPr>
        <a:xfrm>
          <a:off x="2731544" y="2635"/>
          <a:ext cx="1801949" cy="1544484"/>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000" b="-1000"/>
          </a:stretch>
        </a:blipFill>
        <a:ln>
          <a:noFill/>
        </a:ln>
        <a:effectLst/>
      </dsp:spPr>
      <dsp:style>
        <a:lnRef idx="0">
          <a:scrgbClr r="0" g="0" b="0"/>
        </a:lnRef>
        <a:fillRef idx="1">
          <a:scrgbClr r="0" g="0" b="0"/>
        </a:fillRef>
        <a:effectRef idx="0">
          <a:scrgbClr r="0" g="0" b="0"/>
        </a:effectRef>
        <a:fontRef idx="minor"/>
      </dsp:style>
    </dsp:sp>
    <dsp:sp modelId="{1C170DB8-1B1C-4904-A41A-141F44C4B928}">
      <dsp:nvSpPr>
        <dsp:cNvPr id="0" name=""/>
        <dsp:cNvSpPr/>
      </dsp:nvSpPr>
      <dsp:spPr>
        <a:xfrm>
          <a:off x="2731544" y="1083774"/>
          <a:ext cx="1801949" cy="370676"/>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tx1"/>
              </a:solidFill>
            </a:rPr>
            <a:t>Ashish Gupta</a:t>
          </a:r>
          <a:endParaRPr lang="en-US" sz="1800" kern="1200" dirty="0">
            <a:solidFill>
              <a:schemeClr val="tx1"/>
            </a:solidFill>
          </a:endParaRPr>
        </a:p>
      </dsp:txBody>
      <dsp:txXfrm>
        <a:off x="2731544" y="1083774"/>
        <a:ext cx="1801949" cy="370676"/>
      </dsp:txXfrm>
    </dsp:sp>
    <dsp:sp modelId="{21CA5776-F04D-4D27-BE76-A00E5A36C5E0}">
      <dsp:nvSpPr>
        <dsp:cNvPr id="0" name=""/>
        <dsp:cNvSpPr/>
      </dsp:nvSpPr>
      <dsp:spPr>
        <a:xfrm>
          <a:off x="745801" y="1727314"/>
          <a:ext cx="1801949" cy="1544484"/>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16000" b="-16000"/>
          </a:stretch>
        </a:blipFill>
        <a:ln>
          <a:noFill/>
        </a:ln>
        <a:effectLst/>
      </dsp:spPr>
      <dsp:style>
        <a:lnRef idx="0">
          <a:scrgbClr r="0" g="0" b="0"/>
        </a:lnRef>
        <a:fillRef idx="1">
          <a:scrgbClr r="0" g="0" b="0"/>
        </a:fillRef>
        <a:effectRef idx="0">
          <a:scrgbClr r="0" g="0" b="0"/>
        </a:effectRef>
        <a:fontRef idx="minor"/>
      </dsp:style>
    </dsp:sp>
    <dsp:sp modelId="{AB53B20B-C6D5-4022-A9C6-6CE1E16884D9}">
      <dsp:nvSpPr>
        <dsp:cNvPr id="0" name=""/>
        <dsp:cNvSpPr/>
      </dsp:nvSpPr>
      <dsp:spPr>
        <a:xfrm>
          <a:off x="745801" y="2808453"/>
          <a:ext cx="1801949" cy="370676"/>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Atul Srivastava</a:t>
          </a:r>
        </a:p>
      </dsp:txBody>
      <dsp:txXfrm>
        <a:off x="745801" y="2808453"/>
        <a:ext cx="1801949" cy="370676"/>
      </dsp:txXfrm>
    </dsp:sp>
    <dsp:sp modelId="{195559A7-AD80-4976-A6E3-13710BA98B71}">
      <dsp:nvSpPr>
        <dsp:cNvPr id="0" name=""/>
        <dsp:cNvSpPr/>
      </dsp:nvSpPr>
      <dsp:spPr>
        <a:xfrm>
          <a:off x="2731544" y="1727314"/>
          <a:ext cx="1801949" cy="1544484"/>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5000" b="-5000"/>
          </a:stretch>
        </a:blipFill>
        <a:ln>
          <a:noFill/>
        </a:ln>
        <a:effectLst/>
      </dsp:spPr>
      <dsp:style>
        <a:lnRef idx="0">
          <a:scrgbClr r="0" g="0" b="0"/>
        </a:lnRef>
        <a:fillRef idx="1">
          <a:scrgbClr r="0" g="0" b="0"/>
        </a:fillRef>
        <a:effectRef idx="0">
          <a:scrgbClr r="0" g="0" b="0"/>
        </a:effectRef>
        <a:fontRef idx="minor"/>
      </dsp:style>
    </dsp:sp>
    <dsp:sp modelId="{8D7B03B8-B727-4DB5-ADEC-DDBD2B38903B}">
      <dsp:nvSpPr>
        <dsp:cNvPr id="0" name=""/>
        <dsp:cNvSpPr/>
      </dsp:nvSpPr>
      <dsp:spPr>
        <a:xfrm>
          <a:off x="2731544" y="2808453"/>
          <a:ext cx="1801949" cy="370676"/>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Sakshi Chaurasia</a:t>
          </a:r>
        </a:p>
      </dsp:txBody>
      <dsp:txXfrm>
        <a:off x="2731544" y="2808453"/>
        <a:ext cx="1801949" cy="37067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BendingPictureSemiTransparentText">
  <dgm:title val=""/>
  <dgm:desc val=""/>
  <dgm:catLst>
    <dgm:cat type="picture" pri="7000"/>
    <dgm:cat type="pictureconvert" pri="7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19"/>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1667"/>
        </dgm:alg>
        <dgm:shape xmlns:r="http://schemas.openxmlformats.org/officeDocument/2006/relationships" r:blip="">
          <dgm:adjLst/>
        </dgm:shape>
        <dgm:constrLst>
          <dgm:constr type="l" for="ch" forName="rect1" refType="w" fact="0"/>
          <dgm:constr type="t" for="ch" forName="rect1" refType="h" fact="0"/>
          <dgm:constr type="w" for="ch" forName="rect1" refType="w"/>
          <dgm:constr type="h" for="ch" forName="rect1" refType="h"/>
          <dgm:constr type="l" for="ch" forName="rect2" refType="w" fact="0"/>
          <dgm:constr type="t" for="ch" forName="rect2" refType="h" fact="0.7"/>
          <dgm:constr type="w" for="ch" forName="rect2" refType="w"/>
          <dgm:constr type="h" for="ch" forName="rect2" refType="h" fact="0.24"/>
        </dgm:constrLst>
        <dgm:layoutNode name="rect1" styleLbl="bgShp">
          <dgm:alg type="sp"/>
          <dgm:shape xmlns:r="http://schemas.openxmlformats.org/officeDocument/2006/relationships" type="rect" r:blip="" blipPhldr="1">
            <dgm:adjLst/>
          </dgm:shape>
          <dgm:presOf/>
        </dgm:layoutNode>
        <dgm:layoutNode name="rect2" styleLbl="trBgShp">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1160EA64-D806-43AC-9DF2-F8C432F32B4C}" type="datetimeFigureOut">
              <a:rPr lang="en-US" dirty="0"/>
              <a:t>9/13/2024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extLst>
      <p:ext uri="{BB962C8B-B14F-4D97-AF65-F5344CB8AC3E}">
        <p14:creationId xmlns:p14="http://schemas.microsoft.com/office/powerpoint/2010/main" val="223506541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9C37B-1D36-470B-8223-D6C91242EC14}" type="datetimeFigureOut">
              <a:rPr lang="en-US" dirty="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extLst>
      <p:ext uri="{BB962C8B-B14F-4D97-AF65-F5344CB8AC3E}">
        <p14:creationId xmlns:p14="http://schemas.microsoft.com/office/powerpoint/2010/main" val="1448648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C6F52A-A82B-47A2-A83A-8C4C91F2D59F}" type="datetimeFigureOut">
              <a:rPr lang="en-US" dirty="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extLst>
      <p:ext uri="{BB962C8B-B14F-4D97-AF65-F5344CB8AC3E}">
        <p14:creationId xmlns:p14="http://schemas.microsoft.com/office/powerpoint/2010/main" val="2417026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70A7B3-6521-4DCA-87E5-044747A908C1}" type="datetimeFigureOut">
              <a:rPr lang="en-US" dirty="0"/>
              <a:t>9/13/2024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extLst>
      <p:ext uri="{BB962C8B-B14F-4D97-AF65-F5344CB8AC3E}">
        <p14:creationId xmlns:p14="http://schemas.microsoft.com/office/powerpoint/2010/main" val="1312252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9/13/2024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extLst>
      <p:ext uri="{BB962C8B-B14F-4D97-AF65-F5344CB8AC3E}">
        <p14:creationId xmlns:p14="http://schemas.microsoft.com/office/powerpoint/2010/main" val="233394254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AB134690-1557-4C89-A502-4959FE7FAD70}" type="datetimeFigureOut">
              <a:rPr lang="en-US" dirty="0"/>
              <a:t>9/13/2024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extLst>
      <p:ext uri="{BB962C8B-B14F-4D97-AF65-F5344CB8AC3E}">
        <p14:creationId xmlns:p14="http://schemas.microsoft.com/office/powerpoint/2010/main" val="3020116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9/13/2024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a:p>
        </p:txBody>
      </p:sp>
      <p:sp>
        <p:nvSpPr>
          <p:cNvPr id="10" name="Title 9"/>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34360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037C31-9E7A-4F99-8774-A0E530DE1A42}" type="datetimeFigureOut">
              <a:rPr lang="en-US" dirty="0"/>
              <a:t>9/13/2024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a:p>
        </p:txBody>
      </p:sp>
    </p:spTree>
    <p:extLst>
      <p:ext uri="{BB962C8B-B14F-4D97-AF65-F5344CB8AC3E}">
        <p14:creationId xmlns:p14="http://schemas.microsoft.com/office/powerpoint/2010/main" val="3393314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a:p>
        </p:txBody>
      </p:sp>
    </p:spTree>
    <p:extLst>
      <p:ext uri="{BB962C8B-B14F-4D97-AF65-F5344CB8AC3E}">
        <p14:creationId xmlns:p14="http://schemas.microsoft.com/office/powerpoint/2010/main" val="3552716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9/13/2024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a:p>
        </p:txBody>
      </p:sp>
    </p:spTree>
    <p:extLst>
      <p:ext uri="{BB962C8B-B14F-4D97-AF65-F5344CB8AC3E}">
        <p14:creationId xmlns:p14="http://schemas.microsoft.com/office/powerpoint/2010/main" val="1906517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9/13/2024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extLst>
      <p:ext uri="{BB962C8B-B14F-4D97-AF65-F5344CB8AC3E}">
        <p14:creationId xmlns:p14="http://schemas.microsoft.com/office/powerpoint/2010/main" val="2422522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9/13/2024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a:p>
        </p:txBody>
      </p:sp>
    </p:spTree>
    <p:extLst>
      <p:ext uri="{BB962C8B-B14F-4D97-AF65-F5344CB8AC3E}">
        <p14:creationId xmlns:p14="http://schemas.microsoft.com/office/powerpoint/2010/main" val="399306866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chaurasiasakshi/Cardiovascular_Diseases_Detection/tree/mai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7D3A4E0-C908-4EA9-ABDF-E82AD6BDE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15DF57-098C-4FCB-B7A8-E497E9B6043E}"/>
              </a:ext>
            </a:extLst>
          </p:cNvPr>
          <p:cNvSpPr>
            <a:spLocks noGrp="1"/>
          </p:cNvSpPr>
          <p:nvPr>
            <p:ph type="ctrTitle"/>
          </p:nvPr>
        </p:nvSpPr>
        <p:spPr>
          <a:xfrm>
            <a:off x="1600200" y="2363323"/>
            <a:ext cx="8991600" cy="1692771"/>
          </a:xfrm>
        </p:spPr>
        <p:txBody>
          <a:bodyPr vert="horz" lIns="182880" tIns="182880" rIns="182880" bIns="182880" rtlCol="0">
            <a:normAutofit/>
          </a:bodyPr>
          <a:lstStyle/>
          <a:p>
            <a:r>
              <a:rPr lang="en-US" kern="1200" cap="all" spc="200" baseline="0" dirty="0">
                <a:latin typeface="+mj-lt"/>
                <a:ea typeface="+mj-ea"/>
                <a:cs typeface="+mj-cs"/>
              </a:rPr>
              <a:t>Cardiovascular Diseases Detection &amp; Diagnosis </a:t>
            </a:r>
          </a:p>
        </p:txBody>
      </p:sp>
    </p:spTree>
    <p:extLst>
      <p:ext uri="{BB962C8B-B14F-4D97-AF65-F5344CB8AC3E}">
        <p14:creationId xmlns:p14="http://schemas.microsoft.com/office/powerpoint/2010/main" val="980543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EEA8E4-2B1A-430A-A41B-30AE8D1A7E78}"/>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IN">
                <a:solidFill>
                  <a:srgbClr val="FFFFFF"/>
                </a:solidFill>
              </a:rPr>
              <a:t>Results / Outcomes / Analysis</a:t>
            </a:r>
          </a:p>
        </p:txBody>
      </p:sp>
      <p:sp>
        <p:nvSpPr>
          <p:cNvPr id="3" name="Content Placeholder 2">
            <a:extLst>
              <a:ext uri="{FF2B5EF4-FFF2-40B4-BE49-F238E27FC236}">
                <a16:creationId xmlns:a16="http://schemas.microsoft.com/office/drawing/2014/main" id="{FF997BAE-B1B3-43F5-817C-987B4C2A3BFF}"/>
              </a:ext>
            </a:extLst>
          </p:cNvPr>
          <p:cNvSpPr>
            <a:spLocks noGrp="1"/>
          </p:cNvSpPr>
          <p:nvPr>
            <p:ph idx="1"/>
          </p:nvPr>
        </p:nvSpPr>
        <p:spPr>
          <a:xfrm>
            <a:off x="5591695" y="1402080"/>
            <a:ext cx="5320696" cy="4053840"/>
          </a:xfrm>
        </p:spPr>
        <p:txBody>
          <a:bodyPr anchor="ctr">
            <a:normAutofit/>
          </a:bodyPr>
          <a:lstStyle/>
          <a:p>
            <a:r>
              <a:rPr lang="en-US" b="1" dirty="0"/>
              <a:t>Personalized Risk Assessment: </a:t>
            </a:r>
            <a:r>
              <a:rPr lang="en-US" dirty="0"/>
              <a:t>Customizing predictions based on a person’s health profile improves accuracy, enabling personalized preventive measures.</a:t>
            </a:r>
          </a:p>
          <a:p>
            <a:r>
              <a:rPr lang="en-US" b="1" dirty="0"/>
              <a:t>Real-Time Monitoring: </a:t>
            </a:r>
            <a:r>
              <a:rPr lang="en-US" dirty="0"/>
              <a:t>Continuous monitoring of health parameters in real time enables quick action in case of abnormalities, reducing response time and improving patient outcomes.</a:t>
            </a:r>
          </a:p>
          <a:p>
            <a:r>
              <a:rPr lang="en-US" b="1" dirty="0"/>
              <a:t>Data analysis Perspectives: </a:t>
            </a:r>
            <a:r>
              <a:rPr lang="en-US" dirty="0"/>
              <a:t>Machine learning analyzes large data sets to find patterns and trends, helping healthcare professionals make better decisions.</a:t>
            </a:r>
            <a:endParaRPr lang="en-IN" dirty="0"/>
          </a:p>
        </p:txBody>
      </p:sp>
    </p:spTree>
    <p:extLst>
      <p:ext uri="{BB962C8B-B14F-4D97-AF65-F5344CB8AC3E}">
        <p14:creationId xmlns:p14="http://schemas.microsoft.com/office/powerpoint/2010/main" val="3130655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descr="A group of yellow figures and a red figure on the other side">
            <a:extLst>
              <a:ext uri="{FF2B5EF4-FFF2-40B4-BE49-F238E27FC236}">
                <a16:creationId xmlns:a16="http://schemas.microsoft.com/office/drawing/2014/main" id="{AF55747E-0BF5-40C6-D4AD-0FF058921801}"/>
              </a:ext>
            </a:extLst>
          </p:cNvPr>
          <p:cNvPicPr>
            <a:picLocks noChangeAspect="1"/>
          </p:cNvPicPr>
          <p:nvPr/>
        </p:nvPicPr>
        <p:blipFill>
          <a:blip r:embed="rId2"/>
          <a:srcRect l="38644" r="2022" b="-1"/>
          <a:stretch/>
        </p:blipFill>
        <p:spPr>
          <a:xfrm>
            <a:off x="642" y="10"/>
            <a:ext cx="6096000" cy="6857990"/>
          </a:xfrm>
          <a:prstGeom prst="rect">
            <a:avLst/>
          </a:prstGeom>
        </p:spPr>
      </p:pic>
      <p:sp>
        <p:nvSpPr>
          <p:cNvPr id="2" name="Title 1">
            <a:extLst>
              <a:ext uri="{FF2B5EF4-FFF2-40B4-BE49-F238E27FC236}">
                <a16:creationId xmlns:a16="http://schemas.microsoft.com/office/drawing/2014/main" id="{9B5131FA-8D36-492B-8E16-2BB465AADDDF}"/>
              </a:ext>
            </a:extLst>
          </p:cNvPr>
          <p:cNvSpPr>
            <a:spLocks noGrp="1"/>
          </p:cNvSpPr>
          <p:nvPr>
            <p:ph type="title"/>
          </p:nvPr>
        </p:nvSpPr>
        <p:spPr>
          <a:xfrm>
            <a:off x="804672" y="2841505"/>
            <a:ext cx="4487298" cy="1174991"/>
          </a:xfrm>
          <a:solidFill>
            <a:schemeClr val="tx1">
              <a:alpha val="60000"/>
            </a:schemeClr>
          </a:solidFill>
          <a:ln>
            <a:solidFill>
              <a:schemeClr val="bg1"/>
            </a:solidFill>
          </a:ln>
        </p:spPr>
        <p:txBody>
          <a:bodyPr>
            <a:normAutofit/>
          </a:bodyPr>
          <a:lstStyle/>
          <a:p>
            <a:r>
              <a:rPr lang="en-IN" sz="2400">
                <a:solidFill>
                  <a:schemeClr val="bg1"/>
                </a:solidFill>
              </a:rPr>
              <a:t>Limitations</a:t>
            </a:r>
          </a:p>
        </p:txBody>
      </p:sp>
      <p:sp>
        <p:nvSpPr>
          <p:cNvPr id="3" name="Content Placeholder 2">
            <a:extLst>
              <a:ext uri="{FF2B5EF4-FFF2-40B4-BE49-F238E27FC236}">
                <a16:creationId xmlns:a16="http://schemas.microsoft.com/office/drawing/2014/main" id="{B2658A8F-6943-4E76-8967-55B21E8D3429}"/>
              </a:ext>
            </a:extLst>
          </p:cNvPr>
          <p:cNvSpPr>
            <a:spLocks noGrp="1"/>
          </p:cNvSpPr>
          <p:nvPr>
            <p:ph idx="1"/>
          </p:nvPr>
        </p:nvSpPr>
        <p:spPr>
          <a:xfrm>
            <a:off x="6743941" y="976129"/>
            <a:ext cx="4804931" cy="4919815"/>
          </a:xfrm>
        </p:spPr>
        <p:txBody>
          <a:bodyPr anchor="ctr">
            <a:normAutofit fontScale="85000" lnSpcReduction="10000"/>
          </a:bodyPr>
          <a:lstStyle/>
          <a:p>
            <a:r>
              <a:rPr lang="en-US" b="1" dirty="0"/>
              <a:t>Data Quality: </a:t>
            </a:r>
            <a:r>
              <a:rPr lang="en-US" dirty="0"/>
              <a:t>In healthcare, ensuring that the data used for training machine learning models is reliable and accurate is difficult. There are often issues with the quality and consistency of data sources. </a:t>
            </a:r>
          </a:p>
          <a:p>
            <a:r>
              <a:rPr lang="en-US" b="1" dirty="0"/>
              <a:t>Interpretability: </a:t>
            </a:r>
            <a:r>
              <a:rPr lang="en-US" dirty="0"/>
              <a:t>Some machine learning models’ “black box” nature can make it challenging for healthcare professionals to understand and trust the predictions, hindering widespread adoption.</a:t>
            </a:r>
          </a:p>
          <a:p>
            <a:r>
              <a:rPr lang="en-US" b="1" dirty="0"/>
              <a:t>Ethical Concerns: </a:t>
            </a:r>
            <a:r>
              <a:rPr lang="en-US" dirty="0"/>
              <a:t>Ensuring patient privacy, data security, and ethical use of healthcare data are critical challenges in developing and deploying machine learning systems in healthcare.</a:t>
            </a:r>
          </a:p>
          <a:p>
            <a:r>
              <a:rPr lang="en-US" b="1" dirty="0"/>
              <a:t>Clinical Adoption: </a:t>
            </a:r>
            <a:r>
              <a:rPr lang="en-US" dirty="0"/>
              <a:t>To use machine learning predictions in healthcare, we must address challenges like resistance to change and lack of awareness or training among healthcare professionals. </a:t>
            </a:r>
          </a:p>
          <a:p>
            <a:r>
              <a:rPr lang="en-US" b="1" dirty="0"/>
              <a:t>Ethical Concerns: </a:t>
            </a:r>
            <a:r>
              <a:rPr lang="en-US" dirty="0"/>
              <a:t>Ensuring patient privacy, data security, and ethical use of healthcare data are critical challenges in developing and deploying machine learning systems in healthcare.</a:t>
            </a:r>
            <a:endParaRPr lang="en-IN" dirty="0"/>
          </a:p>
        </p:txBody>
      </p:sp>
    </p:spTree>
    <p:extLst>
      <p:ext uri="{BB962C8B-B14F-4D97-AF65-F5344CB8AC3E}">
        <p14:creationId xmlns:p14="http://schemas.microsoft.com/office/powerpoint/2010/main" val="424759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131FA-8D36-492B-8E16-2BB465AADDDF}"/>
              </a:ext>
            </a:extLst>
          </p:cNvPr>
          <p:cNvSpPr>
            <a:spLocks noGrp="1"/>
          </p:cNvSpPr>
          <p:nvPr>
            <p:ph type="title"/>
          </p:nvPr>
        </p:nvSpPr>
        <p:spPr>
          <a:xfrm>
            <a:off x="5445496" y="978776"/>
            <a:ext cx="5925310" cy="1174991"/>
          </a:xfrm>
        </p:spPr>
        <p:txBody>
          <a:bodyPr>
            <a:normAutofit/>
          </a:bodyPr>
          <a:lstStyle/>
          <a:p>
            <a:r>
              <a:rPr lang="en-IN" sz="2400"/>
              <a:t>Future Enhancements/Scope</a:t>
            </a:r>
          </a:p>
        </p:txBody>
      </p:sp>
      <p:pic>
        <p:nvPicPr>
          <p:cNvPr id="5" name="Picture 4" descr="White arrows going to the red target">
            <a:extLst>
              <a:ext uri="{FF2B5EF4-FFF2-40B4-BE49-F238E27FC236}">
                <a16:creationId xmlns:a16="http://schemas.microsoft.com/office/drawing/2014/main" id="{A3EA6280-589F-C0E2-BE2F-BC5FC4617615}"/>
              </a:ext>
            </a:extLst>
          </p:cNvPr>
          <p:cNvPicPr>
            <a:picLocks noChangeAspect="1"/>
          </p:cNvPicPr>
          <p:nvPr/>
        </p:nvPicPr>
        <p:blipFill>
          <a:blip r:embed="rId2"/>
          <a:srcRect l="45161" r="9508" b="-1"/>
          <a:stretch/>
        </p:blipFill>
        <p:spPr>
          <a:xfrm>
            <a:off x="20" y="10"/>
            <a:ext cx="4657325" cy="6857990"/>
          </a:xfrm>
          <a:prstGeom prst="rect">
            <a:avLst/>
          </a:prstGeom>
        </p:spPr>
      </p:pic>
      <p:sp>
        <p:nvSpPr>
          <p:cNvPr id="3" name="Content Placeholder 2">
            <a:extLst>
              <a:ext uri="{FF2B5EF4-FFF2-40B4-BE49-F238E27FC236}">
                <a16:creationId xmlns:a16="http://schemas.microsoft.com/office/drawing/2014/main" id="{B2658A8F-6943-4E76-8967-55B21E8D3429}"/>
              </a:ext>
            </a:extLst>
          </p:cNvPr>
          <p:cNvSpPr>
            <a:spLocks noGrp="1"/>
          </p:cNvSpPr>
          <p:nvPr>
            <p:ph idx="1"/>
          </p:nvPr>
        </p:nvSpPr>
        <p:spPr>
          <a:xfrm>
            <a:off x="5445496" y="2640692"/>
            <a:ext cx="5925310" cy="3255252"/>
          </a:xfrm>
        </p:spPr>
        <p:txBody>
          <a:bodyPr/>
          <a:lstStyle/>
          <a:p>
            <a:r>
              <a:rPr lang="en-US" dirty="0"/>
              <a:t>Enhancing model accuracy through continuous data refinement</a:t>
            </a:r>
            <a:r>
              <a:rPr lang="en-IN" dirty="0"/>
              <a:t>State more innovative ideas that can be implemented</a:t>
            </a:r>
          </a:p>
          <a:p>
            <a:r>
              <a:rPr lang="en-US" dirty="0"/>
              <a:t>Extend the system to a broader demographic for comprehensive health monitoring.</a:t>
            </a:r>
            <a:endParaRPr lang="en-IN" dirty="0"/>
          </a:p>
        </p:txBody>
      </p:sp>
    </p:spTree>
    <p:extLst>
      <p:ext uri="{BB962C8B-B14F-4D97-AF65-F5344CB8AC3E}">
        <p14:creationId xmlns:p14="http://schemas.microsoft.com/office/powerpoint/2010/main" val="816418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3E1C3D-633C-4756-B09B-9AD080714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668" y="640080"/>
            <a:ext cx="10915252" cy="5263134"/>
          </a:xfrm>
          <a:prstGeom prst="rect">
            <a:avLst/>
          </a:prstGeom>
          <a:noFill/>
          <a:ln w="3175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295DAF8-54BC-4834-A4B1-7DD2F7AFE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2767"/>
            <a:ext cx="10585166" cy="4937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5131FA-8D36-492B-8E16-2BB465AADDDF}"/>
              </a:ext>
            </a:extLst>
          </p:cNvPr>
          <p:cNvSpPr>
            <a:spLocks noGrp="1"/>
          </p:cNvSpPr>
          <p:nvPr>
            <p:ph type="title"/>
          </p:nvPr>
        </p:nvSpPr>
        <p:spPr>
          <a:xfrm>
            <a:off x="1120624" y="1122807"/>
            <a:ext cx="9954443" cy="4297680"/>
          </a:xfrm>
          <a:noFill/>
          <a:ln>
            <a:noFill/>
          </a:ln>
        </p:spPr>
        <p:txBody>
          <a:bodyPr vert="horz" lIns="182880" tIns="182880" rIns="182880" bIns="182880" rtlCol="0" anchor="ctr">
            <a:noAutofit/>
          </a:bodyPr>
          <a:lstStyle/>
          <a:p>
            <a:r>
              <a:rPr lang="en-US" sz="4800" kern="1200" cap="all" spc="200" baseline="0" dirty="0">
                <a:solidFill>
                  <a:srgbClr val="FFFFFF"/>
                </a:solidFill>
                <a:latin typeface="+mj-lt"/>
                <a:ea typeface="+mj-ea"/>
                <a:cs typeface="+mj-cs"/>
              </a:rPr>
              <a:t>The Demo</a:t>
            </a:r>
            <a:br>
              <a:rPr lang="en-US" sz="4800" kern="1200" cap="all" spc="200" baseline="0" dirty="0"/>
            </a:br>
            <a:r>
              <a:rPr lang="en-US" sz="4800" kern="1200" cap="all" spc="200" baseline="0" dirty="0">
                <a:solidFill>
                  <a:srgbClr val="FFFFFF"/>
                </a:solidFill>
                <a:latin typeface="+mj-lt"/>
                <a:ea typeface="+mj-ea"/>
                <a:cs typeface="+mj-cs"/>
              </a:rPr>
              <a:t>showcasing the working solution/prototype</a:t>
            </a:r>
            <a:br>
              <a:rPr lang="en-US" sz="4800" dirty="0">
                <a:solidFill>
                  <a:srgbClr val="FFFFFF"/>
                </a:solidFill>
              </a:rPr>
            </a:br>
            <a:r>
              <a:rPr lang="en-US" sz="4800" dirty="0">
                <a:solidFill>
                  <a:srgbClr val="FFFFFF"/>
                </a:solidFill>
                <a:hlinkClick r:id="rId2"/>
              </a:rPr>
              <a:t>Project link</a:t>
            </a:r>
            <a:endParaRPr lang="en-US" sz="4800" kern="1200" cap="all" spc="200" baseline="0" dirty="0">
              <a:solidFill>
                <a:srgbClr val="FFFFFF"/>
              </a:solidFill>
              <a:latin typeface="+mj-lt"/>
            </a:endParaRPr>
          </a:p>
        </p:txBody>
      </p:sp>
    </p:spTree>
    <p:extLst>
      <p:ext uri="{BB962C8B-B14F-4D97-AF65-F5344CB8AC3E}">
        <p14:creationId xmlns:p14="http://schemas.microsoft.com/office/powerpoint/2010/main" val="2900703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C2A9291-55AD-4DDC-8735-1BA5A1C98C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8A74F5-46D6-41B8-88F6-8920EDCB47B2}"/>
              </a:ext>
            </a:extLst>
          </p:cNvPr>
          <p:cNvSpPr>
            <a:spLocks noGrp="1"/>
          </p:cNvSpPr>
          <p:nvPr>
            <p:ph type="title"/>
          </p:nvPr>
        </p:nvSpPr>
        <p:spPr>
          <a:xfrm>
            <a:off x="1752600" y="2542604"/>
            <a:ext cx="8686800" cy="1772793"/>
          </a:xfrm>
          <a:solidFill>
            <a:srgbClr val="FFFFFF"/>
          </a:solidFill>
          <a:ln>
            <a:solidFill>
              <a:srgbClr val="404040"/>
            </a:solidFill>
          </a:ln>
        </p:spPr>
        <p:txBody>
          <a:bodyPr vert="horz" wrap="square" lIns="182880" tIns="182880" rIns="182880" bIns="182880" rtlCol="0" anchor="ctr">
            <a:normAutofit/>
          </a:bodyPr>
          <a:lstStyle/>
          <a:p>
            <a:r>
              <a:rPr lang="en-US" sz="4800" kern="1200" cap="all" spc="200" baseline="0">
                <a:solidFill>
                  <a:srgbClr val="262626"/>
                </a:solidFill>
                <a:latin typeface="+mj-lt"/>
                <a:ea typeface="+mj-ea"/>
                <a:cs typeface="+mj-cs"/>
              </a:rPr>
              <a:t>Thank You</a:t>
            </a:r>
          </a:p>
        </p:txBody>
      </p:sp>
    </p:spTree>
    <p:extLst>
      <p:ext uri="{BB962C8B-B14F-4D97-AF65-F5344CB8AC3E}">
        <p14:creationId xmlns:p14="http://schemas.microsoft.com/office/powerpoint/2010/main" val="3720621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rgbClr val="4A53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3C86B1-7C33-4A37-A176-9016ACFEE5C4}"/>
              </a:ext>
            </a:extLst>
          </p:cNvPr>
          <p:cNvSpPr>
            <a:spLocks noGrp="1"/>
          </p:cNvSpPr>
          <p:nvPr>
            <p:ph type="title"/>
          </p:nvPr>
        </p:nvSpPr>
        <p:spPr>
          <a:xfrm>
            <a:off x="640080" y="2681105"/>
            <a:ext cx="3401568" cy="1495794"/>
          </a:xfrm>
          <a:solidFill>
            <a:srgbClr val="FFFFFF"/>
          </a:solidFill>
          <a:ln>
            <a:solidFill>
              <a:srgbClr val="262626"/>
            </a:solidFill>
          </a:ln>
        </p:spPr>
        <p:txBody>
          <a:bodyPr/>
          <a:lstStyle/>
          <a:p>
            <a:r>
              <a:rPr lang="en-US" dirty="0"/>
              <a:t>H</a:t>
            </a:r>
            <a:r>
              <a:rPr lang="en-IN" dirty="0" err="1"/>
              <a:t>ridam</a:t>
            </a:r>
            <a:endParaRPr lang="en-IN" dirty="0"/>
          </a:p>
        </p:txBody>
      </p:sp>
      <p:sp useBgFill="1">
        <p:nvSpPr>
          <p:cNvPr id="21" name="Rectangle 20">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2F6407E-AAD2-A4D5-4610-A42FBD9CB175}"/>
              </a:ext>
            </a:extLst>
          </p:cNvPr>
          <p:cNvGraphicFramePr>
            <a:graphicFrameLocks noGrp="1"/>
          </p:cNvGraphicFramePr>
          <p:nvPr>
            <p:ph idx="1"/>
            <p:extLst>
              <p:ext uri="{D42A27DB-BD31-4B8C-83A1-F6EECF244321}">
                <p14:modId xmlns:p14="http://schemas.microsoft.com/office/powerpoint/2010/main" val="405736419"/>
              </p:ext>
            </p:extLst>
          </p:nvPr>
        </p:nvGraphicFramePr>
        <p:xfrm>
          <a:off x="5397501" y="639763"/>
          <a:ext cx="6282310" cy="25675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a16="http://schemas.microsoft.com/office/drawing/2014/main" id="{B8CED378-0A86-9823-1D3F-9B4061B1FE95}"/>
              </a:ext>
            </a:extLst>
          </p:cNvPr>
          <p:cNvGraphicFramePr/>
          <p:nvPr>
            <p:extLst>
              <p:ext uri="{D42A27DB-BD31-4B8C-83A1-F6EECF244321}">
                <p14:modId xmlns:p14="http://schemas.microsoft.com/office/powerpoint/2010/main" val="733945885"/>
              </p:ext>
            </p:extLst>
          </p:nvPr>
        </p:nvGraphicFramePr>
        <p:xfrm>
          <a:off x="7116951" y="3313331"/>
          <a:ext cx="5279296" cy="32744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4" name="Group 3">
            <a:extLst>
              <a:ext uri="{FF2B5EF4-FFF2-40B4-BE49-F238E27FC236}">
                <a16:creationId xmlns:a16="http://schemas.microsoft.com/office/drawing/2014/main" id="{7BCE0D83-DF72-32F8-B5DD-EE783615D5F8}"/>
              </a:ext>
            </a:extLst>
          </p:cNvPr>
          <p:cNvGrpSpPr/>
          <p:nvPr/>
        </p:nvGrpSpPr>
        <p:grpSpPr>
          <a:xfrm>
            <a:off x="5397501" y="4324326"/>
            <a:ext cx="2261631" cy="1252444"/>
            <a:chOff x="0" y="1315097"/>
            <a:chExt cx="2261631" cy="1252444"/>
          </a:xfrm>
          <a:solidFill>
            <a:srgbClr val="9CA383"/>
          </a:solidFill>
        </p:grpSpPr>
        <p:sp>
          <p:nvSpPr>
            <p:cNvPr id="6" name="Rectangle: Rounded Corners 5">
              <a:extLst>
                <a:ext uri="{FF2B5EF4-FFF2-40B4-BE49-F238E27FC236}">
                  <a16:creationId xmlns:a16="http://schemas.microsoft.com/office/drawing/2014/main" id="{3BD57785-5D15-79E9-3ECF-86C512858270}"/>
                </a:ext>
              </a:extLst>
            </p:cNvPr>
            <p:cNvSpPr/>
            <p:nvPr/>
          </p:nvSpPr>
          <p:spPr>
            <a:xfrm>
              <a:off x="0" y="1315097"/>
              <a:ext cx="2261631" cy="1252444"/>
            </a:xfrm>
            <a:prstGeom prst="roundRect">
              <a:avLst/>
            </a:pr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7" name="Rectangle: Rounded Corners 4">
              <a:extLst>
                <a:ext uri="{FF2B5EF4-FFF2-40B4-BE49-F238E27FC236}">
                  <a16:creationId xmlns:a16="http://schemas.microsoft.com/office/drawing/2014/main" id="{6E193F18-9816-2134-C79C-11FDD5C0D8D5}"/>
                </a:ext>
              </a:extLst>
            </p:cNvPr>
            <p:cNvSpPr txBox="1"/>
            <p:nvPr/>
          </p:nvSpPr>
          <p:spPr>
            <a:xfrm>
              <a:off x="61139" y="1376236"/>
              <a:ext cx="2139353" cy="113016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IN" sz="3700" kern="1200" dirty="0"/>
                <a:t>Student Name</a:t>
              </a:r>
              <a:endParaRPr lang="en-US" sz="3700" kern="1200" dirty="0"/>
            </a:p>
          </p:txBody>
        </p:sp>
      </p:grpSp>
    </p:spTree>
    <p:extLst>
      <p:ext uri="{BB962C8B-B14F-4D97-AF65-F5344CB8AC3E}">
        <p14:creationId xmlns:p14="http://schemas.microsoft.com/office/powerpoint/2010/main" val="2883350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rgbClr val="4A53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3C86B1-7C33-4A37-A176-9016ACFEE5C4}"/>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600">
                <a:solidFill>
                  <a:srgbClr val="FFFFFF"/>
                </a:solidFill>
              </a:rPr>
              <a:t>Workload </a:t>
            </a:r>
            <a:r>
              <a:rPr lang="en-IN" sz="2600">
                <a:solidFill>
                  <a:srgbClr val="FFFFFF"/>
                </a:solidFill>
              </a:rPr>
              <a:t>Division</a:t>
            </a:r>
          </a:p>
        </p:txBody>
      </p:sp>
      <p:sp>
        <p:nvSpPr>
          <p:cNvPr id="3" name="Content Placeholder 2">
            <a:extLst>
              <a:ext uri="{FF2B5EF4-FFF2-40B4-BE49-F238E27FC236}">
                <a16:creationId xmlns:a16="http://schemas.microsoft.com/office/drawing/2014/main" id="{DEFFB6BC-B8A2-4F6A-861D-C36B251B727B}"/>
              </a:ext>
            </a:extLst>
          </p:cNvPr>
          <p:cNvSpPr>
            <a:spLocks noGrp="1"/>
          </p:cNvSpPr>
          <p:nvPr>
            <p:ph idx="1"/>
          </p:nvPr>
        </p:nvSpPr>
        <p:spPr>
          <a:xfrm>
            <a:off x="5591695" y="1402080"/>
            <a:ext cx="5320696" cy="4642104"/>
          </a:xfrm>
        </p:spPr>
        <p:txBody>
          <a:bodyPr anchor="ctr"/>
          <a:lstStyle/>
          <a:p>
            <a:r>
              <a:rPr lang="en-IN" dirty="0"/>
              <a:t>Contribution of each team member in project</a:t>
            </a:r>
          </a:p>
          <a:p>
            <a:pPr lvl="1"/>
            <a:r>
              <a:rPr lang="en-US" dirty="0"/>
              <a:t>Ambika: Idea, Model Creation, Project Development</a:t>
            </a:r>
          </a:p>
          <a:p>
            <a:pPr lvl="1"/>
            <a:r>
              <a:rPr lang="en-US" dirty="0"/>
              <a:t>Ashish: Exploring Algorithms to be used</a:t>
            </a:r>
          </a:p>
          <a:p>
            <a:pPr lvl="1"/>
            <a:r>
              <a:rPr lang="en-US" dirty="0"/>
              <a:t>Atul: Looking for resources to serve as reference for UX</a:t>
            </a:r>
          </a:p>
          <a:p>
            <a:pPr lvl="1"/>
            <a:r>
              <a:rPr lang="en-US" dirty="0"/>
              <a:t>Sakshi: Think about the UI , Design the UI part</a:t>
            </a:r>
          </a:p>
          <a:p>
            <a:pPr marL="228600" lvl="1" indent="0">
              <a:buNone/>
            </a:pPr>
            <a:endParaRPr lang="en-US" dirty="0"/>
          </a:p>
        </p:txBody>
      </p:sp>
    </p:spTree>
    <p:extLst>
      <p:ext uri="{BB962C8B-B14F-4D97-AF65-F5344CB8AC3E}">
        <p14:creationId xmlns:p14="http://schemas.microsoft.com/office/powerpoint/2010/main" val="227725509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3C86B1-7C33-4A37-A176-9016ACFEE5C4}"/>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IN" sz="2100">
                <a:solidFill>
                  <a:srgbClr val="FFFFFF"/>
                </a:solidFill>
              </a:rPr>
              <a:t>The Background</a:t>
            </a:r>
          </a:p>
        </p:txBody>
      </p:sp>
      <p:sp>
        <p:nvSpPr>
          <p:cNvPr id="3" name="Content Placeholder 2">
            <a:extLst>
              <a:ext uri="{FF2B5EF4-FFF2-40B4-BE49-F238E27FC236}">
                <a16:creationId xmlns:a16="http://schemas.microsoft.com/office/drawing/2014/main" id="{DEFFB6BC-B8A2-4F6A-861D-C36B251B727B}"/>
              </a:ext>
            </a:extLst>
          </p:cNvPr>
          <p:cNvSpPr>
            <a:spLocks noGrp="1"/>
          </p:cNvSpPr>
          <p:nvPr>
            <p:ph idx="1"/>
          </p:nvPr>
        </p:nvSpPr>
        <p:spPr>
          <a:xfrm>
            <a:off x="5591695" y="1402080"/>
            <a:ext cx="5320696" cy="4053840"/>
          </a:xfrm>
        </p:spPr>
        <p:txBody>
          <a:bodyPr anchor="ctr"/>
          <a:lstStyle/>
          <a:p>
            <a:r>
              <a:rPr lang="en-IN"/>
              <a:t>Include historic background about the problem and past/current scenarios</a:t>
            </a:r>
          </a:p>
        </p:txBody>
      </p:sp>
    </p:spTree>
    <p:extLst>
      <p:ext uri="{BB962C8B-B14F-4D97-AF65-F5344CB8AC3E}">
        <p14:creationId xmlns:p14="http://schemas.microsoft.com/office/powerpoint/2010/main" val="3784711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B94EB9-4981-4B64-BA7E-735F6CAD4324}"/>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IN">
                <a:solidFill>
                  <a:srgbClr val="FFFFFF"/>
                </a:solidFill>
              </a:rPr>
              <a:t>Problem Statement</a:t>
            </a:r>
          </a:p>
        </p:txBody>
      </p:sp>
      <p:sp>
        <p:nvSpPr>
          <p:cNvPr id="3" name="Content Placeholder 2">
            <a:extLst>
              <a:ext uri="{FF2B5EF4-FFF2-40B4-BE49-F238E27FC236}">
                <a16:creationId xmlns:a16="http://schemas.microsoft.com/office/drawing/2014/main" id="{2473D968-550A-45A2-B636-4D6F7BFB4421}"/>
              </a:ext>
            </a:extLst>
          </p:cNvPr>
          <p:cNvSpPr>
            <a:spLocks noGrp="1"/>
          </p:cNvSpPr>
          <p:nvPr>
            <p:ph idx="1"/>
          </p:nvPr>
        </p:nvSpPr>
        <p:spPr>
          <a:xfrm>
            <a:off x="5591695" y="1402080"/>
            <a:ext cx="5320696" cy="4053840"/>
          </a:xfrm>
        </p:spPr>
        <p:txBody>
          <a:bodyPr anchor="ctr"/>
          <a:lstStyle/>
          <a:p>
            <a:r>
              <a:rPr lang="en-US" dirty="0"/>
              <a:t>Analyze health data to develop a model that predicts potential cardiovascular diseases risk in different sections of the population.</a:t>
            </a:r>
          </a:p>
          <a:p>
            <a:r>
              <a:rPr lang="en-US" dirty="0"/>
              <a:t>Identify the major risk factors contributing to cardiovascular diseases worldwide.</a:t>
            </a:r>
          </a:p>
          <a:p>
            <a:endParaRPr lang="en-US" dirty="0"/>
          </a:p>
        </p:txBody>
      </p:sp>
    </p:spTree>
    <p:extLst>
      <p:ext uri="{BB962C8B-B14F-4D97-AF65-F5344CB8AC3E}">
        <p14:creationId xmlns:p14="http://schemas.microsoft.com/office/powerpoint/2010/main" val="102367698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B347B7-4FBF-466B-B290-31F20EBCD3F1}"/>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IN" sz="3000">
                <a:solidFill>
                  <a:srgbClr val="FFFFFF"/>
                </a:solidFill>
              </a:rPr>
              <a:t>Proposed Solution</a:t>
            </a:r>
          </a:p>
        </p:txBody>
      </p:sp>
      <p:sp>
        <p:nvSpPr>
          <p:cNvPr id="3" name="Content Placeholder 2">
            <a:extLst>
              <a:ext uri="{FF2B5EF4-FFF2-40B4-BE49-F238E27FC236}">
                <a16:creationId xmlns:a16="http://schemas.microsoft.com/office/drawing/2014/main" id="{C46ED790-B911-4363-9E4B-39B6B5FCE59E}"/>
              </a:ext>
            </a:extLst>
          </p:cNvPr>
          <p:cNvSpPr>
            <a:spLocks noGrp="1"/>
          </p:cNvSpPr>
          <p:nvPr>
            <p:ph idx="1"/>
          </p:nvPr>
        </p:nvSpPr>
        <p:spPr>
          <a:xfrm>
            <a:off x="5591695" y="1402080"/>
            <a:ext cx="5320696" cy="4053840"/>
          </a:xfrm>
        </p:spPr>
        <p:txBody>
          <a:bodyPr anchor="ctr"/>
          <a:lstStyle/>
          <a:p>
            <a:r>
              <a:rPr lang="en-US" dirty="0"/>
              <a:t>Understanding and dealing with these factors through lifestyle changes, regular check-ups, and early treatment are vital to preventing and managing heart disease. Machine learning models can use these factors to predict a person’s risk and provide personalized precautions.</a:t>
            </a:r>
            <a:endParaRPr lang="en-IN" dirty="0"/>
          </a:p>
        </p:txBody>
      </p:sp>
    </p:spTree>
    <p:extLst>
      <p:ext uri="{BB962C8B-B14F-4D97-AF65-F5344CB8AC3E}">
        <p14:creationId xmlns:p14="http://schemas.microsoft.com/office/powerpoint/2010/main" val="1741187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7D89FB-6AE0-4387-B7C5-B6BE39BA7579}"/>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IN" sz="3000" dirty="0">
                <a:solidFill>
                  <a:srgbClr val="FFFFFF"/>
                </a:solidFill>
              </a:rPr>
              <a:t>Solution Design</a:t>
            </a:r>
          </a:p>
        </p:txBody>
      </p:sp>
      <p:sp>
        <p:nvSpPr>
          <p:cNvPr id="3" name="Content Placeholder 2">
            <a:extLst>
              <a:ext uri="{FF2B5EF4-FFF2-40B4-BE49-F238E27FC236}">
                <a16:creationId xmlns:a16="http://schemas.microsoft.com/office/drawing/2014/main" id="{6E77542C-676C-4616-8042-1D07436B8F46}"/>
              </a:ext>
            </a:extLst>
          </p:cNvPr>
          <p:cNvSpPr>
            <a:spLocks noGrp="1"/>
          </p:cNvSpPr>
          <p:nvPr>
            <p:ph idx="1"/>
          </p:nvPr>
        </p:nvSpPr>
        <p:spPr>
          <a:xfrm>
            <a:off x="5591694" y="1402080"/>
            <a:ext cx="5563985" cy="4989576"/>
          </a:xfrm>
        </p:spPr>
        <p:txBody>
          <a:bodyPr anchor="ctr">
            <a:normAutofit fontScale="85000" lnSpcReduction="10000"/>
          </a:bodyPr>
          <a:lstStyle/>
          <a:p>
            <a:r>
              <a:rPr lang="en-US" b="1" dirty="0"/>
              <a:t>Data Preprocessing: </a:t>
            </a:r>
            <a:r>
              <a:rPr lang="en-US" dirty="0"/>
              <a:t>Clean and preprocess the dataset to handle missing values, normalize features, and convert categorical variables into a suitable format for machine learning models.</a:t>
            </a:r>
          </a:p>
          <a:p>
            <a:endParaRPr lang="en-US" dirty="0"/>
          </a:p>
          <a:p>
            <a:r>
              <a:rPr lang="en-US" b="1" dirty="0"/>
              <a:t>Feature Selection: </a:t>
            </a:r>
            <a:r>
              <a:rPr lang="en-US" dirty="0"/>
              <a:t>Identify and select the most relevant features for the prediction model to improve accuracy and reduce computational complexity.</a:t>
            </a:r>
          </a:p>
          <a:p>
            <a:endParaRPr lang="en-US" dirty="0"/>
          </a:p>
          <a:p>
            <a:r>
              <a:rPr lang="en-US" dirty="0"/>
              <a:t> </a:t>
            </a:r>
            <a:r>
              <a:rPr lang="en-US" b="1" dirty="0"/>
              <a:t>Model Evaluation: </a:t>
            </a:r>
            <a:r>
              <a:rPr lang="en-US" dirty="0"/>
              <a:t>Employ appropriate evaluation metrics such as accuracy, precision, recall, and F1-score to assess the machine learning model’s performance.</a:t>
            </a:r>
          </a:p>
          <a:p>
            <a:endParaRPr lang="en-US" dirty="0"/>
          </a:p>
          <a:p>
            <a:r>
              <a:rPr lang="en-US" dirty="0"/>
              <a:t> </a:t>
            </a:r>
            <a:r>
              <a:rPr lang="en-US" b="1" dirty="0"/>
              <a:t>Hyperparameter Tuning: </a:t>
            </a:r>
            <a:r>
              <a:rPr lang="en-US" dirty="0"/>
              <a:t>Fine-tune the parameters of the chosen algorithm to optimize the model’s performance.</a:t>
            </a:r>
          </a:p>
          <a:p>
            <a:endParaRPr lang="en-US" dirty="0"/>
          </a:p>
          <a:p>
            <a:r>
              <a:rPr lang="en-US" dirty="0"/>
              <a:t> </a:t>
            </a:r>
            <a:r>
              <a:rPr lang="en-US" b="1" dirty="0"/>
              <a:t>Validation and Testing: </a:t>
            </a:r>
            <a:r>
              <a:rPr lang="en-US" dirty="0"/>
              <a:t>Split the dataset into training, validation, and testing sets to ensure the model generalizes well to new, unseen data.</a:t>
            </a:r>
            <a:endParaRPr lang="en-IN" dirty="0"/>
          </a:p>
        </p:txBody>
      </p:sp>
    </p:spTree>
    <p:extLst>
      <p:ext uri="{BB962C8B-B14F-4D97-AF65-F5344CB8AC3E}">
        <p14:creationId xmlns:p14="http://schemas.microsoft.com/office/powerpoint/2010/main" val="308195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2218D5-F128-490E-8152-7D32E2A4AAF2}"/>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IN" sz="2100" dirty="0">
                <a:solidFill>
                  <a:srgbClr val="FFFFFF"/>
                </a:solidFill>
              </a:rPr>
              <a:t>Technology Stack &amp; Requirements</a:t>
            </a:r>
          </a:p>
        </p:txBody>
      </p:sp>
      <p:sp>
        <p:nvSpPr>
          <p:cNvPr id="3" name="Content Placeholder 2">
            <a:extLst>
              <a:ext uri="{FF2B5EF4-FFF2-40B4-BE49-F238E27FC236}">
                <a16:creationId xmlns:a16="http://schemas.microsoft.com/office/drawing/2014/main" id="{D937833B-3907-4B83-9F77-D0F494B71546}"/>
              </a:ext>
            </a:extLst>
          </p:cNvPr>
          <p:cNvSpPr>
            <a:spLocks noGrp="1"/>
          </p:cNvSpPr>
          <p:nvPr>
            <p:ph idx="1"/>
          </p:nvPr>
        </p:nvSpPr>
        <p:spPr>
          <a:xfrm>
            <a:off x="5591695" y="1402080"/>
            <a:ext cx="5320696" cy="4053840"/>
          </a:xfrm>
        </p:spPr>
        <p:txBody>
          <a:bodyPr anchor="ctr">
            <a:normAutofit/>
          </a:bodyPr>
          <a:lstStyle/>
          <a:p>
            <a:r>
              <a:rPr lang="en-IN" b="1" dirty="0"/>
              <a:t>Technology Stack</a:t>
            </a:r>
          </a:p>
          <a:p>
            <a:r>
              <a:rPr lang="en-IN" dirty="0"/>
              <a:t>Frontend:  </a:t>
            </a:r>
            <a:r>
              <a:rPr lang="en-IN" dirty="0" err="1"/>
              <a:t>Streamlit</a:t>
            </a:r>
            <a:r>
              <a:rPr lang="en-IN" dirty="0"/>
              <a:t> (UI/UX), </a:t>
            </a:r>
          </a:p>
          <a:p>
            <a:r>
              <a:rPr lang="en-IN" dirty="0"/>
              <a:t>Backend: Python , Scikit-learn, Machine Learning</a:t>
            </a:r>
          </a:p>
          <a:p>
            <a:r>
              <a:rPr lang="en-IN" dirty="0"/>
              <a:t>Data Handling: Pandas, NumPy </a:t>
            </a:r>
          </a:p>
          <a:p>
            <a:r>
              <a:rPr lang="en-IN" dirty="0"/>
              <a:t>Data Visualization : Matplotlib , Seaborn</a:t>
            </a:r>
          </a:p>
          <a:p>
            <a:r>
              <a:rPr lang="en-IN" dirty="0"/>
              <a:t>Database: SQLite</a:t>
            </a:r>
          </a:p>
        </p:txBody>
      </p:sp>
    </p:spTree>
    <p:extLst>
      <p:ext uri="{BB962C8B-B14F-4D97-AF65-F5344CB8AC3E}">
        <p14:creationId xmlns:p14="http://schemas.microsoft.com/office/powerpoint/2010/main" val="496619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descr="Five bulbs and one of them is glowing">
            <a:extLst>
              <a:ext uri="{FF2B5EF4-FFF2-40B4-BE49-F238E27FC236}">
                <a16:creationId xmlns:a16="http://schemas.microsoft.com/office/drawing/2014/main" id="{6502B327-023B-19C1-2A07-58822C3EC950}"/>
              </a:ext>
            </a:extLst>
          </p:cNvPr>
          <p:cNvPicPr>
            <a:picLocks noChangeAspect="1"/>
          </p:cNvPicPr>
          <p:nvPr/>
        </p:nvPicPr>
        <p:blipFill>
          <a:blip r:embed="rId2"/>
          <a:srcRect l="20348" r="20317" b="-1"/>
          <a:stretch/>
        </p:blipFill>
        <p:spPr>
          <a:xfrm>
            <a:off x="642" y="10"/>
            <a:ext cx="6096000" cy="6857990"/>
          </a:xfrm>
          <a:prstGeom prst="rect">
            <a:avLst/>
          </a:prstGeom>
        </p:spPr>
      </p:pic>
      <p:sp>
        <p:nvSpPr>
          <p:cNvPr id="2" name="Title 1">
            <a:extLst>
              <a:ext uri="{FF2B5EF4-FFF2-40B4-BE49-F238E27FC236}">
                <a16:creationId xmlns:a16="http://schemas.microsoft.com/office/drawing/2014/main" id="{7AED9BD6-F510-4FEC-BBC3-026270D71F4F}"/>
              </a:ext>
            </a:extLst>
          </p:cNvPr>
          <p:cNvSpPr>
            <a:spLocks noGrp="1"/>
          </p:cNvSpPr>
          <p:nvPr>
            <p:ph type="title"/>
          </p:nvPr>
        </p:nvSpPr>
        <p:spPr>
          <a:xfrm>
            <a:off x="804672" y="2841505"/>
            <a:ext cx="4487298" cy="1174991"/>
          </a:xfrm>
          <a:solidFill>
            <a:schemeClr val="tx1">
              <a:alpha val="60000"/>
            </a:schemeClr>
          </a:solidFill>
          <a:ln>
            <a:solidFill>
              <a:schemeClr val="bg1"/>
            </a:solidFill>
          </a:ln>
        </p:spPr>
        <p:txBody>
          <a:bodyPr>
            <a:normAutofit/>
          </a:bodyPr>
          <a:lstStyle/>
          <a:p>
            <a:r>
              <a:rPr lang="en-IN" sz="2400" dirty="0">
                <a:solidFill>
                  <a:schemeClr val="bg1"/>
                </a:solidFill>
              </a:rPr>
              <a:t>Innovative Idea</a:t>
            </a:r>
          </a:p>
        </p:txBody>
      </p:sp>
      <p:sp>
        <p:nvSpPr>
          <p:cNvPr id="3" name="Content Placeholder 2">
            <a:extLst>
              <a:ext uri="{FF2B5EF4-FFF2-40B4-BE49-F238E27FC236}">
                <a16:creationId xmlns:a16="http://schemas.microsoft.com/office/drawing/2014/main" id="{9644AC4F-2932-4F44-A84F-2F39667FE8D6}"/>
              </a:ext>
            </a:extLst>
          </p:cNvPr>
          <p:cNvSpPr>
            <a:spLocks noGrp="1"/>
          </p:cNvSpPr>
          <p:nvPr>
            <p:ph idx="1"/>
          </p:nvPr>
        </p:nvSpPr>
        <p:spPr>
          <a:xfrm>
            <a:off x="6743941" y="976129"/>
            <a:ext cx="4804931" cy="4919815"/>
          </a:xfrm>
        </p:spPr>
        <p:txBody>
          <a:bodyPr anchor="ctr"/>
          <a:lstStyle/>
          <a:p>
            <a:r>
              <a:rPr lang="en-US" dirty="0"/>
              <a:t>Understanding Heart disease prediction uses machine learning algorithms to analyze medical data and detect patterns that could suggest potential heart problems. This approach enables early detection and timely intervention, ultimately saving lives.</a:t>
            </a:r>
          </a:p>
          <a:p>
            <a:r>
              <a:rPr lang="en-US" dirty="0"/>
              <a:t>It can predict any type of heart disease before anything happen.</a:t>
            </a:r>
          </a:p>
        </p:txBody>
      </p:sp>
    </p:spTree>
    <p:extLst>
      <p:ext uri="{BB962C8B-B14F-4D97-AF65-F5344CB8AC3E}">
        <p14:creationId xmlns:p14="http://schemas.microsoft.com/office/powerpoint/2010/main" val="346314107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63</TotalTime>
  <Words>652</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Gill Sans MT</vt:lpstr>
      <vt:lpstr>Parcel</vt:lpstr>
      <vt:lpstr>Cardiovascular Diseases Detection &amp; Diagnosis </vt:lpstr>
      <vt:lpstr>Hridam</vt:lpstr>
      <vt:lpstr>Workload Division</vt:lpstr>
      <vt:lpstr>The Background</vt:lpstr>
      <vt:lpstr>Problem Statement</vt:lpstr>
      <vt:lpstr>Proposed Solution</vt:lpstr>
      <vt:lpstr>Solution Design</vt:lpstr>
      <vt:lpstr>Technology Stack &amp; Requirements</vt:lpstr>
      <vt:lpstr>Innovative Idea</vt:lpstr>
      <vt:lpstr>Results / Outcomes / Analysis</vt:lpstr>
      <vt:lpstr>Limitations</vt:lpstr>
      <vt:lpstr>Future Enhancements/Scope</vt:lpstr>
      <vt:lpstr>The Demo showcasing the working solution/prototype Project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Prateek Vashishtha</dc:creator>
  <cp:lastModifiedBy>Sakshi Chaurasia</cp:lastModifiedBy>
  <cp:revision>15</cp:revision>
  <dcterms:created xsi:type="dcterms:W3CDTF">2021-11-25T04:17:35Z</dcterms:created>
  <dcterms:modified xsi:type="dcterms:W3CDTF">2024-09-13T11:32:50Z</dcterms:modified>
</cp:coreProperties>
</file>