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9" r:id="rId4"/>
    <p:sldId id="265" r:id="rId5"/>
    <p:sldId id="257" r:id="rId6"/>
    <p:sldId id="266" r:id="rId7"/>
    <p:sldId id="267" r:id="rId8"/>
    <p:sldId id="260"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FCC03-8B7F-476A-8E83-DCEEC98D1E55}"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en-IN"/>
        </a:p>
      </dgm:t>
    </dgm:pt>
    <dgm:pt modelId="{D75CEB21-6C68-49CA-8C0D-7EB37C1E864F}">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57AB48C0-5EDF-4EF2-9939-58EDEDD16A73}" type="parTrans" cxnId="{6A081E2A-0009-451A-A242-6AE649FD5E53}">
      <dgm:prSet/>
      <dgm:spPr/>
      <dgm:t>
        <a:bodyPr/>
        <a:lstStyle/>
        <a:p>
          <a:endParaRPr lang="en-IN" b="0"/>
        </a:p>
      </dgm:t>
    </dgm:pt>
    <dgm:pt modelId="{E15D9092-ACD2-4D9B-A101-2E3050FFA020}" type="sibTrans" cxnId="{6A081E2A-0009-451A-A242-6AE649FD5E53}">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C671D22A-3DBF-498E-B0B1-403B391D6350}">
      <dgm:prSet phldrT="[Text]"/>
      <dgm:spPr/>
      <dgm:t>
        <a:bodyPr/>
        <a:lstStyle/>
        <a:p>
          <a:r>
            <a:rPr lang="en-US" b="0" dirty="0">
              <a:ln>
                <a:solidFill>
                  <a:schemeClr val="tx1">
                    <a:lumMod val="95000"/>
                    <a:lumOff val="5000"/>
                  </a:schemeClr>
                </a:solidFill>
              </a:ln>
              <a:solidFill>
                <a:schemeClr val="tx1"/>
              </a:solidFill>
            </a:rPr>
            <a:t>Data Collection</a:t>
          </a:r>
          <a:endParaRPr lang="en-IN" b="0" dirty="0">
            <a:ln>
              <a:solidFill>
                <a:schemeClr val="tx1">
                  <a:lumMod val="95000"/>
                  <a:lumOff val="5000"/>
                </a:schemeClr>
              </a:solidFill>
            </a:ln>
            <a:solidFill>
              <a:schemeClr val="tx1"/>
            </a:solidFill>
          </a:endParaRPr>
        </a:p>
      </dgm:t>
    </dgm:pt>
    <dgm:pt modelId="{C2C98F09-6965-4213-B5D5-C9A746B93710}" type="parTrans" cxnId="{AC598D3B-ED33-4473-8DCA-14920380F234}">
      <dgm:prSet/>
      <dgm:spPr/>
      <dgm:t>
        <a:bodyPr/>
        <a:lstStyle/>
        <a:p>
          <a:endParaRPr lang="en-IN" b="0"/>
        </a:p>
      </dgm:t>
    </dgm:pt>
    <dgm:pt modelId="{016990B9-7AD3-4947-8C88-1A03D344D7CC}" type="sibTrans" cxnId="{AC598D3B-ED33-4473-8DCA-14920380F234}">
      <dgm:prSet/>
      <dgm:spPr/>
      <dgm:t>
        <a:bodyPr/>
        <a:lstStyle/>
        <a:p>
          <a:endParaRPr lang="en-IN" b="0"/>
        </a:p>
      </dgm:t>
    </dgm:pt>
    <dgm:pt modelId="{B44CAD55-5C5C-4054-8DAD-6A95070577BF}">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9490894E-A696-4347-892C-EE1713986174}" type="parTrans" cxnId="{271C27EC-4D91-4AB2-8BD0-FF6FD51E5954}">
      <dgm:prSet/>
      <dgm:spPr/>
      <dgm:t>
        <a:bodyPr/>
        <a:lstStyle/>
        <a:p>
          <a:endParaRPr lang="en-IN" b="0"/>
        </a:p>
      </dgm:t>
    </dgm:pt>
    <dgm:pt modelId="{720ECDDD-4401-4967-BDD7-7FAF40D5C72B}" type="sibTrans" cxnId="{271C27EC-4D91-4AB2-8BD0-FF6FD51E5954}">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6FB1C537-D99F-4F86-80C1-395FF7B1B6B8}">
      <dgm:prSet phldrT="[Text]"/>
      <dgm:spPr/>
      <dgm:t>
        <a:bodyPr/>
        <a:lstStyle/>
        <a:p>
          <a:r>
            <a:rPr lang="en-US" b="0" dirty="0">
              <a:ln>
                <a:solidFill>
                  <a:schemeClr val="tx1">
                    <a:lumMod val="95000"/>
                    <a:lumOff val="5000"/>
                  </a:schemeClr>
                </a:solidFill>
              </a:ln>
              <a:solidFill>
                <a:schemeClr val="tx1"/>
              </a:solidFill>
            </a:rPr>
            <a:t>Data Preprocessing</a:t>
          </a:r>
          <a:endParaRPr lang="en-IN" b="0" dirty="0">
            <a:ln>
              <a:solidFill>
                <a:schemeClr val="tx1">
                  <a:lumMod val="95000"/>
                  <a:lumOff val="5000"/>
                </a:schemeClr>
              </a:solidFill>
            </a:ln>
            <a:solidFill>
              <a:schemeClr val="tx1"/>
            </a:solidFill>
          </a:endParaRPr>
        </a:p>
      </dgm:t>
    </dgm:pt>
    <dgm:pt modelId="{CF604FFA-6CD9-4088-9005-05DEE9FDF58A}" type="parTrans" cxnId="{B11DD5A0-E76A-4A6E-9333-3A61BCE8D5B3}">
      <dgm:prSet/>
      <dgm:spPr/>
      <dgm:t>
        <a:bodyPr/>
        <a:lstStyle/>
        <a:p>
          <a:endParaRPr lang="en-IN" b="0"/>
        </a:p>
      </dgm:t>
    </dgm:pt>
    <dgm:pt modelId="{02FA24AB-F611-4304-B465-437EE3ADB05C}" type="sibTrans" cxnId="{B11DD5A0-E76A-4A6E-9333-3A61BCE8D5B3}">
      <dgm:prSet/>
      <dgm:spPr/>
      <dgm:t>
        <a:bodyPr/>
        <a:lstStyle/>
        <a:p>
          <a:endParaRPr lang="en-IN" b="0"/>
        </a:p>
      </dgm:t>
    </dgm:pt>
    <dgm:pt modelId="{2153B04F-BA52-4F63-886C-D42C364B2868}">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E979204A-0C2A-4F56-9087-28EF80602349}" type="parTrans" cxnId="{A9DF6F73-344E-4F7D-A092-26CCF765B403}">
      <dgm:prSet/>
      <dgm:spPr/>
      <dgm:t>
        <a:bodyPr/>
        <a:lstStyle/>
        <a:p>
          <a:endParaRPr lang="en-IN" b="0"/>
        </a:p>
      </dgm:t>
    </dgm:pt>
    <dgm:pt modelId="{91433EBC-CF67-45C6-8CE7-FFB150736632}" type="sibTrans" cxnId="{A9DF6F73-344E-4F7D-A092-26CCF765B403}">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BEEAE497-5FC6-4B1A-A830-06970D042DDC}">
      <dgm:prSet phldrT="[Text]"/>
      <dgm:spPr/>
      <dgm:t>
        <a:bodyPr/>
        <a:lstStyle/>
        <a:p>
          <a:r>
            <a:rPr lang="en-US" b="0" dirty="0">
              <a:ln>
                <a:solidFill>
                  <a:schemeClr val="tx1">
                    <a:lumMod val="95000"/>
                    <a:lumOff val="5000"/>
                  </a:schemeClr>
                </a:solidFill>
              </a:ln>
              <a:solidFill>
                <a:schemeClr val="tx1"/>
              </a:solidFill>
            </a:rPr>
            <a:t>Feature Selection</a:t>
          </a:r>
          <a:endParaRPr lang="en-IN" b="0" dirty="0">
            <a:ln>
              <a:solidFill>
                <a:schemeClr val="tx1">
                  <a:lumMod val="95000"/>
                  <a:lumOff val="5000"/>
                </a:schemeClr>
              </a:solidFill>
            </a:ln>
            <a:solidFill>
              <a:schemeClr val="tx1"/>
            </a:solidFill>
          </a:endParaRPr>
        </a:p>
      </dgm:t>
    </dgm:pt>
    <dgm:pt modelId="{0FBA01B0-C151-40C6-9B56-3CB1730A4B5F}" type="parTrans" cxnId="{4A330A68-88A1-4405-9C90-AAD2F9C8A116}">
      <dgm:prSet/>
      <dgm:spPr/>
      <dgm:t>
        <a:bodyPr/>
        <a:lstStyle/>
        <a:p>
          <a:endParaRPr lang="en-IN" b="0"/>
        </a:p>
      </dgm:t>
    </dgm:pt>
    <dgm:pt modelId="{19962879-8D85-4252-966D-ECF95BCEB385}" type="sibTrans" cxnId="{4A330A68-88A1-4405-9C90-AAD2F9C8A116}">
      <dgm:prSet/>
      <dgm:spPr/>
      <dgm:t>
        <a:bodyPr/>
        <a:lstStyle/>
        <a:p>
          <a:endParaRPr lang="en-IN" b="0"/>
        </a:p>
      </dgm:t>
    </dgm:pt>
    <dgm:pt modelId="{7F0E8AA0-A6E7-44BA-98EE-F3A40D4D6E7D}">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82248E38-2715-47BB-80FC-580A6BC1ACDE}" type="parTrans" cxnId="{6855DF3B-F80D-4E66-8667-8CC04375C945}">
      <dgm:prSet/>
      <dgm:spPr/>
      <dgm:t>
        <a:bodyPr/>
        <a:lstStyle/>
        <a:p>
          <a:endParaRPr lang="en-IN" b="0"/>
        </a:p>
      </dgm:t>
    </dgm:pt>
    <dgm:pt modelId="{A0BCF2EE-E550-45C1-8F53-BA0647A5CD39}" type="sibTrans" cxnId="{6855DF3B-F80D-4E66-8667-8CC04375C945}">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5F0AA435-63EC-4E26-AEE6-5EDE638F3DC1}">
      <dgm:prSet phldrT="[Text]"/>
      <dgm:spPr/>
      <dgm:t>
        <a:bodyPr/>
        <a:lstStyle/>
        <a:p>
          <a:r>
            <a:rPr lang="en-US" b="0" dirty="0">
              <a:ln>
                <a:solidFill>
                  <a:schemeClr val="tx1">
                    <a:lumMod val="95000"/>
                    <a:lumOff val="5000"/>
                  </a:schemeClr>
                </a:solidFill>
              </a:ln>
              <a:solidFill>
                <a:schemeClr val="tx1"/>
              </a:solidFill>
            </a:rPr>
            <a:t>Model Selection</a:t>
          </a:r>
          <a:endParaRPr lang="en-IN" b="0" dirty="0">
            <a:ln>
              <a:solidFill>
                <a:schemeClr val="tx1">
                  <a:lumMod val="95000"/>
                  <a:lumOff val="5000"/>
                </a:schemeClr>
              </a:solidFill>
            </a:ln>
            <a:solidFill>
              <a:schemeClr val="tx1"/>
            </a:solidFill>
          </a:endParaRPr>
        </a:p>
      </dgm:t>
    </dgm:pt>
    <dgm:pt modelId="{4756398A-40CB-4FAD-BCDD-FCCA6FC7F854}" type="parTrans" cxnId="{A675FE9C-67B2-4A7C-9D82-30A5528F83CE}">
      <dgm:prSet/>
      <dgm:spPr/>
      <dgm:t>
        <a:bodyPr/>
        <a:lstStyle/>
        <a:p>
          <a:endParaRPr lang="en-IN" b="0"/>
        </a:p>
      </dgm:t>
    </dgm:pt>
    <dgm:pt modelId="{1F4BD26C-92E1-4EB6-B036-E14CEB36E203}" type="sibTrans" cxnId="{A675FE9C-67B2-4A7C-9D82-30A5528F83CE}">
      <dgm:prSet/>
      <dgm:spPr/>
      <dgm:t>
        <a:bodyPr/>
        <a:lstStyle/>
        <a:p>
          <a:endParaRPr lang="en-IN" b="0"/>
        </a:p>
      </dgm:t>
    </dgm:pt>
    <dgm:pt modelId="{959A8AD7-2BA7-4A0A-AADA-8C64BD1C3A32}">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C33E42E0-56FA-4B92-B701-46742BEF23AE}" type="parTrans" cxnId="{018A40C7-E55D-46BB-AFCB-FB213BBE330E}">
      <dgm:prSet/>
      <dgm:spPr/>
      <dgm:t>
        <a:bodyPr/>
        <a:lstStyle/>
        <a:p>
          <a:endParaRPr lang="en-IN" b="0"/>
        </a:p>
      </dgm:t>
    </dgm:pt>
    <dgm:pt modelId="{85F7F62F-5388-49BD-8656-EA4BBD0BA103}" type="sibTrans" cxnId="{018A40C7-E55D-46BB-AFCB-FB213BBE330E}">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5025B5AA-3533-4C10-ADF1-748F3417817F}">
      <dgm:prSet phldrT="[Text]"/>
      <dgm:spPr/>
      <dgm:t>
        <a:bodyPr/>
        <a:lstStyle/>
        <a:p>
          <a:r>
            <a:rPr lang="en-US" b="0" dirty="0">
              <a:ln>
                <a:solidFill>
                  <a:schemeClr val="tx1">
                    <a:lumMod val="95000"/>
                    <a:lumOff val="5000"/>
                  </a:schemeClr>
                </a:solidFill>
              </a:ln>
              <a:solidFill>
                <a:schemeClr val="tx1"/>
              </a:solidFill>
            </a:rPr>
            <a:t>Model</a:t>
          </a:r>
          <a:r>
            <a:rPr lang="en-US" b="0" baseline="0" dirty="0">
              <a:ln>
                <a:solidFill>
                  <a:schemeClr val="tx1">
                    <a:lumMod val="95000"/>
                    <a:lumOff val="5000"/>
                  </a:schemeClr>
                </a:solidFill>
              </a:ln>
              <a:solidFill>
                <a:schemeClr val="tx1"/>
              </a:solidFill>
            </a:rPr>
            <a:t> Evaluation</a:t>
          </a:r>
          <a:endParaRPr lang="en-IN" b="0" dirty="0">
            <a:ln>
              <a:solidFill>
                <a:schemeClr val="tx1">
                  <a:lumMod val="95000"/>
                  <a:lumOff val="5000"/>
                </a:schemeClr>
              </a:solidFill>
            </a:ln>
            <a:solidFill>
              <a:schemeClr val="tx1"/>
            </a:solidFill>
          </a:endParaRPr>
        </a:p>
      </dgm:t>
    </dgm:pt>
    <dgm:pt modelId="{1B195C8B-C980-4278-A253-70362F3FE3B4}" type="parTrans" cxnId="{496E2F78-D549-45FB-B46E-7E28D73A6C43}">
      <dgm:prSet/>
      <dgm:spPr/>
      <dgm:t>
        <a:bodyPr/>
        <a:lstStyle/>
        <a:p>
          <a:endParaRPr lang="en-IN" b="0"/>
        </a:p>
      </dgm:t>
    </dgm:pt>
    <dgm:pt modelId="{B6F5B829-BE6B-43FE-90DC-9638B3B70B5F}" type="sibTrans" cxnId="{496E2F78-D549-45FB-B46E-7E28D73A6C43}">
      <dgm:prSet/>
      <dgm:spPr/>
      <dgm:t>
        <a:bodyPr/>
        <a:lstStyle/>
        <a:p>
          <a:endParaRPr lang="en-IN" b="0"/>
        </a:p>
      </dgm:t>
    </dgm:pt>
    <dgm:pt modelId="{6F13158C-95D7-476B-9027-FA36717CBD6D}">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5B397D96-4BBE-493B-A1E5-33C70DE0365A}" type="parTrans" cxnId="{C3BE5994-ACF4-4BDD-B9CD-7E909C9EAD19}">
      <dgm:prSet/>
      <dgm:spPr/>
      <dgm:t>
        <a:bodyPr/>
        <a:lstStyle/>
        <a:p>
          <a:endParaRPr lang="en-IN" b="0"/>
        </a:p>
      </dgm:t>
    </dgm:pt>
    <dgm:pt modelId="{53FADB4B-CC4A-45C5-A4C6-DCDB649096BB}" type="sibTrans" cxnId="{C3BE5994-ACF4-4BDD-B9CD-7E909C9EAD19}">
      <dgm:prSet/>
      <dgm:spPr>
        <a:solidFill>
          <a:schemeClr val="tx1">
            <a:lumMod val="95000"/>
            <a:lumOff val="5000"/>
          </a:schemeClr>
        </a:solidFill>
        <a:ln w="38100">
          <a:solidFill>
            <a:srgbClr val="FF0000"/>
          </a:solidFill>
        </a:ln>
      </dgm:spPr>
      <dgm:t>
        <a:bodyPr/>
        <a:lstStyle/>
        <a:p>
          <a:endParaRPr lang="en-IN" b="0">
            <a:ln w="57150">
              <a:solidFill>
                <a:schemeClr val="tx1">
                  <a:lumMod val="95000"/>
                  <a:lumOff val="5000"/>
                </a:schemeClr>
              </a:solidFill>
            </a:ln>
            <a:solidFill>
              <a:schemeClr val="tx1"/>
            </a:solidFill>
          </a:endParaRPr>
        </a:p>
      </dgm:t>
    </dgm:pt>
    <dgm:pt modelId="{1A89C01E-508A-43E3-8558-09E3BA1EB205}">
      <dgm:prSet phldrT="[Text]"/>
      <dgm:spPr/>
      <dgm:t>
        <a:bodyPr/>
        <a:lstStyle/>
        <a:p>
          <a:r>
            <a:rPr lang="en-US" b="0" dirty="0">
              <a:ln>
                <a:solidFill>
                  <a:schemeClr val="tx1">
                    <a:lumMod val="95000"/>
                    <a:lumOff val="5000"/>
                  </a:schemeClr>
                </a:solidFill>
              </a:ln>
              <a:solidFill>
                <a:schemeClr val="tx1"/>
              </a:solidFill>
            </a:rPr>
            <a:t>Prediction</a:t>
          </a:r>
          <a:endParaRPr lang="en-IN" b="0" dirty="0">
            <a:ln>
              <a:solidFill>
                <a:schemeClr val="tx1">
                  <a:lumMod val="95000"/>
                  <a:lumOff val="5000"/>
                </a:schemeClr>
              </a:solidFill>
            </a:ln>
            <a:solidFill>
              <a:schemeClr val="tx1"/>
            </a:solidFill>
          </a:endParaRPr>
        </a:p>
      </dgm:t>
    </dgm:pt>
    <dgm:pt modelId="{CBEF3241-FE20-4169-A689-DFD568DE1563}" type="parTrans" cxnId="{DC8F0E0F-BC9E-4359-8128-99606839BDD8}">
      <dgm:prSet/>
      <dgm:spPr/>
      <dgm:t>
        <a:bodyPr/>
        <a:lstStyle/>
        <a:p>
          <a:endParaRPr lang="en-IN" b="0"/>
        </a:p>
      </dgm:t>
    </dgm:pt>
    <dgm:pt modelId="{F5F8AE95-518E-47FD-87BA-E1F5D6CA7558}" type="sibTrans" cxnId="{DC8F0E0F-BC9E-4359-8128-99606839BDD8}">
      <dgm:prSet/>
      <dgm:spPr/>
      <dgm:t>
        <a:bodyPr/>
        <a:lstStyle/>
        <a:p>
          <a:endParaRPr lang="en-IN" b="0"/>
        </a:p>
      </dgm:t>
    </dgm:pt>
    <dgm:pt modelId="{6AD53850-CC8C-4C8D-BF0D-303E417E43B3}">
      <dgm:prSet phldrT="[Text]"/>
      <dgm:spPr>
        <a:ln>
          <a:solidFill>
            <a:schemeClr val="tx1"/>
          </a:solidFill>
        </a:ln>
      </dgm:spPr>
      <dgm:t>
        <a:bodyPr/>
        <a:lstStyle/>
        <a:p>
          <a:r>
            <a:rPr lang="en-US" b="0" dirty="0">
              <a:ln>
                <a:solidFill>
                  <a:schemeClr val="tx1">
                    <a:lumMod val="95000"/>
                    <a:lumOff val="5000"/>
                  </a:schemeClr>
                </a:solidFill>
              </a:ln>
              <a:solidFill>
                <a:schemeClr val="tx1"/>
              </a:solidFill>
            </a:rPr>
            <a:t>-</a:t>
          </a:r>
          <a:endParaRPr lang="en-IN" b="0" dirty="0">
            <a:ln>
              <a:solidFill>
                <a:schemeClr val="tx1">
                  <a:lumMod val="95000"/>
                  <a:lumOff val="5000"/>
                </a:schemeClr>
              </a:solidFill>
            </a:ln>
            <a:solidFill>
              <a:schemeClr val="tx1"/>
            </a:solidFill>
          </a:endParaRPr>
        </a:p>
      </dgm:t>
    </dgm:pt>
    <dgm:pt modelId="{6ED50D0A-CB75-4621-BD25-6B5DBB227625}" type="parTrans" cxnId="{17131244-1676-496A-ACDA-52EAD515AF81}">
      <dgm:prSet/>
      <dgm:spPr/>
      <dgm:t>
        <a:bodyPr/>
        <a:lstStyle/>
        <a:p>
          <a:endParaRPr lang="en-IN" b="0"/>
        </a:p>
      </dgm:t>
    </dgm:pt>
    <dgm:pt modelId="{6F0E1884-1E06-416D-9E94-75C0F6234520}" type="sibTrans" cxnId="{17131244-1676-496A-ACDA-52EAD515AF81}">
      <dgm:prSet/>
      <dgm:spPr/>
      <dgm:t>
        <a:bodyPr/>
        <a:lstStyle/>
        <a:p>
          <a:endParaRPr lang="en-IN" b="0"/>
        </a:p>
      </dgm:t>
    </dgm:pt>
    <dgm:pt modelId="{7A065C86-986B-4CDC-AAA8-05EB9E28AFC9}">
      <dgm:prSet phldrT="[Text]"/>
      <dgm:spPr/>
      <dgm:t>
        <a:bodyPr/>
        <a:lstStyle/>
        <a:p>
          <a:r>
            <a:rPr lang="en-US" b="0" dirty="0">
              <a:ln>
                <a:solidFill>
                  <a:schemeClr val="tx1">
                    <a:lumMod val="95000"/>
                    <a:lumOff val="5000"/>
                  </a:schemeClr>
                </a:solidFill>
              </a:ln>
              <a:solidFill>
                <a:schemeClr val="tx1"/>
              </a:solidFill>
            </a:rPr>
            <a:t>Deployment</a:t>
          </a:r>
          <a:endParaRPr lang="en-IN" b="0" dirty="0">
            <a:ln>
              <a:solidFill>
                <a:schemeClr val="tx1">
                  <a:lumMod val="95000"/>
                  <a:lumOff val="5000"/>
                </a:schemeClr>
              </a:solidFill>
            </a:ln>
            <a:solidFill>
              <a:schemeClr val="tx1"/>
            </a:solidFill>
          </a:endParaRPr>
        </a:p>
      </dgm:t>
    </dgm:pt>
    <dgm:pt modelId="{D4FB4C9C-DFAE-4ADA-A479-1B622F1BC7EE}" type="parTrans" cxnId="{7B4FD487-855F-474E-9AF8-CA4C445F3AE8}">
      <dgm:prSet/>
      <dgm:spPr/>
      <dgm:t>
        <a:bodyPr/>
        <a:lstStyle/>
        <a:p>
          <a:endParaRPr lang="en-IN" b="0"/>
        </a:p>
      </dgm:t>
    </dgm:pt>
    <dgm:pt modelId="{2A400270-6639-46E1-A393-CF626753AFD0}" type="sibTrans" cxnId="{7B4FD487-855F-474E-9AF8-CA4C445F3AE8}">
      <dgm:prSet/>
      <dgm:spPr/>
      <dgm:t>
        <a:bodyPr/>
        <a:lstStyle/>
        <a:p>
          <a:endParaRPr lang="en-IN" b="0"/>
        </a:p>
      </dgm:t>
    </dgm:pt>
    <dgm:pt modelId="{CA2E6D31-73AE-449F-BD98-04F2FD84533D}" type="pres">
      <dgm:prSet presAssocID="{28CFCC03-8B7F-476A-8E83-DCEEC98D1E55}" presName="Name0" presStyleCnt="0">
        <dgm:presLayoutVars>
          <dgm:dir/>
          <dgm:animLvl val="lvl"/>
          <dgm:resizeHandles val="exact"/>
        </dgm:presLayoutVars>
      </dgm:prSet>
      <dgm:spPr/>
    </dgm:pt>
    <dgm:pt modelId="{54AB4F08-B4C4-4CA5-BC62-5F6721EAE8C3}" type="pres">
      <dgm:prSet presAssocID="{28CFCC03-8B7F-476A-8E83-DCEEC98D1E55}" presName="tSp" presStyleCnt="0"/>
      <dgm:spPr/>
    </dgm:pt>
    <dgm:pt modelId="{C879739B-D457-4508-942C-CB746FA544DE}" type="pres">
      <dgm:prSet presAssocID="{28CFCC03-8B7F-476A-8E83-DCEEC98D1E55}" presName="bSp" presStyleCnt="0"/>
      <dgm:spPr/>
    </dgm:pt>
    <dgm:pt modelId="{2511148E-912A-4001-9EF3-1FAC53EAC98B}" type="pres">
      <dgm:prSet presAssocID="{28CFCC03-8B7F-476A-8E83-DCEEC98D1E55}" presName="process" presStyleCnt="0"/>
      <dgm:spPr/>
    </dgm:pt>
    <dgm:pt modelId="{3F245AA4-5ABB-4E26-A111-4883B0B69722}" type="pres">
      <dgm:prSet presAssocID="{D75CEB21-6C68-49CA-8C0D-7EB37C1E864F}" presName="composite1" presStyleCnt="0"/>
      <dgm:spPr/>
    </dgm:pt>
    <dgm:pt modelId="{BA303491-5803-4B38-88A7-B0F3D0DAF3D1}" type="pres">
      <dgm:prSet presAssocID="{D75CEB21-6C68-49CA-8C0D-7EB37C1E864F}" presName="dummyNode1" presStyleLbl="node1" presStyleIdx="0" presStyleCnt="7"/>
      <dgm:spPr/>
    </dgm:pt>
    <dgm:pt modelId="{7BEFF681-D7CE-4558-89CC-AD040F362949}" type="pres">
      <dgm:prSet presAssocID="{D75CEB21-6C68-49CA-8C0D-7EB37C1E864F}" presName="childNode1" presStyleLbl="bgAcc1" presStyleIdx="0" presStyleCnt="7">
        <dgm:presLayoutVars>
          <dgm:bulletEnabled val="1"/>
        </dgm:presLayoutVars>
      </dgm:prSet>
      <dgm:spPr/>
    </dgm:pt>
    <dgm:pt modelId="{E9EFF93C-3C6A-4A44-8A6B-F96C0DA71E74}" type="pres">
      <dgm:prSet presAssocID="{D75CEB21-6C68-49CA-8C0D-7EB37C1E864F}" presName="childNode1tx" presStyleLbl="bgAcc1" presStyleIdx="0" presStyleCnt="7">
        <dgm:presLayoutVars>
          <dgm:bulletEnabled val="1"/>
        </dgm:presLayoutVars>
      </dgm:prSet>
      <dgm:spPr/>
    </dgm:pt>
    <dgm:pt modelId="{DA55AFCE-FE23-4021-BBCB-070B58DE6A70}" type="pres">
      <dgm:prSet presAssocID="{D75CEB21-6C68-49CA-8C0D-7EB37C1E864F}" presName="parentNode1" presStyleLbl="node1" presStyleIdx="0" presStyleCnt="7">
        <dgm:presLayoutVars>
          <dgm:chMax val="1"/>
          <dgm:bulletEnabled val="1"/>
        </dgm:presLayoutVars>
      </dgm:prSet>
      <dgm:spPr/>
    </dgm:pt>
    <dgm:pt modelId="{7AB59701-257A-4C8B-BBF3-1DA8941A35E8}" type="pres">
      <dgm:prSet presAssocID="{D75CEB21-6C68-49CA-8C0D-7EB37C1E864F}" presName="connSite1" presStyleCnt="0"/>
      <dgm:spPr/>
    </dgm:pt>
    <dgm:pt modelId="{169D3BC0-A78B-41B3-8975-C4AAEB5FE2A6}" type="pres">
      <dgm:prSet presAssocID="{E15D9092-ACD2-4D9B-A101-2E3050FFA020}" presName="Name9" presStyleLbl="sibTrans2D1" presStyleIdx="0" presStyleCnt="6"/>
      <dgm:spPr/>
    </dgm:pt>
    <dgm:pt modelId="{572A3D1C-39AD-4195-8270-B55F9B807A09}" type="pres">
      <dgm:prSet presAssocID="{B44CAD55-5C5C-4054-8DAD-6A95070577BF}" presName="composite2" presStyleCnt="0"/>
      <dgm:spPr/>
    </dgm:pt>
    <dgm:pt modelId="{1AE88A97-5532-4FD3-B094-98621E0DF781}" type="pres">
      <dgm:prSet presAssocID="{B44CAD55-5C5C-4054-8DAD-6A95070577BF}" presName="dummyNode2" presStyleLbl="node1" presStyleIdx="0" presStyleCnt="7"/>
      <dgm:spPr/>
    </dgm:pt>
    <dgm:pt modelId="{735A19E0-7FCC-4FDE-9506-F7DFEFCCBBBB}" type="pres">
      <dgm:prSet presAssocID="{B44CAD55-5C5C-4054-8DAD-6A95070577BF}" presName="childNode2" presStyleLbl="bgAcc1" presStyleIdx="1" presStyleCnt="7">
        <dgm:presLayoutVars>
          <dgm:bulletEnabled val="1"/>
        </dgm:presLayoutVars>
      </dgm:prSet>
      <dgm:spPr/>
    </dgm:pt>
    <dgm:pt modelId="{097C2CA5-85D9-4F95-8109-A541A86DE198}" type="pres">
      <dgm:prSet presAssocID="{B44CAD55-5C5C-4054-8DAD-6A95070577BF}" presName="childNode2tx" presStyleLbl="bgAcc1" presStyleIdx="1" presStyleCnt="7">
        <dgm:presLayoutVars>
          <dgm:bulletEnabled val="1"/>
        </dgm:presLayoutVars>
      </dgm:prSet>
      <dgm:spPr/>
    </dgm:pt>
    <dgm:pt modelId="{9D2CB7BB-4CC0-4878-8995-7E824F0780C0}" type="pres">
      <dgm:prSet presAssocID="{B44CAD55-5C5C-4054-8DAD-6A95070577BF}" presName="parentNode2" presStyleLbl="node1" presStyleIdx="1" presStyleCnt="7">
        <dgm:presLayoutVars>
          <dgm:chMax val="0"/>
          <dgm:bulletEnabled val="1"/>
        </dgm:presLayoutVars>
      </dgm:prSet>
      <dgm:spPr/>
    </dgm:pt>
    <dgm:pt modelId="{1F01E121-4EE0-4518-949E-68B58186C3ED}" type="pres">
      <dgm:prSet presAssocID="{B44CAD55-5C5C-4054-8DAD-6A95070577BF}" presName="connSite2" presStyleCnt="0"/>
      <dgm:spPr/>
    </dgm:pt>
    <dgm:pt modelId="{F462E6DD-6A81-437E-A4CF-F0E55E6A0FA7}" type="pres">
      <dgm:prSet presAssocID="{720ECDDD-4401-4967-BDD7-7FAF40D5C72B}" presName="Name18" presStyleLbl="sibTrans2D1" presStyleIdx="1" presStyleCnt="6"/>
      <dgm:spPr/>
    </dgm:pt>
    <dgm:pt modelId="{BCF84A29-875A-4BC9-9CDD-B8224ACA34D5}" type="pres">
      <dgm:prSet presAssocID="{2153B04F-BA52-4F63-886C-D42C364B2868}" presName="composite1" presStyleCnt="0"/>
      <dgm:spPr/>
    </dgm:pt>
    <dgm:pt modelId="{7620FD27-89EA-4278-A000-88E38EC2AD71}" type="pres">
      <dgm:prSet presAssocID="{2153B04F-BA52-4F63-886C-D42C364B2868}" presName="dummyNode1" presStyleLbl="node1" presStyleIdx="1" presStyleCnt="7"/>
      <dgm:spPr/>
    </dgm:pt>
    <dgm:pt modelId="{830F467B-5117-4773-BCC6-78FE61A8E988}" type="pres">
      <dgm:prSet presAssocID="{2153B04F-BA52-4F63-886C-D42C364B2868}" presName="childNode1" presStyleLbl="bgAcc1" presStyleIdx="2" presStyleCnt="7">
        <dgm:presLayoutVars>
          <dgm:bulletEnabled val="1"/>
        </dgm:presLayoutVars>
      </dgm:prSet>
      <dgm:spPr/>
    </dgm:pt>
    <dgm:pt modelId="{7EA2442B-675E-4D99-A890-B9540A2BABE4}" type="pres">
      <dgm:prSet presAssocID="{2153B04F-BA52-4F63-886C-D42C364B2868}" presName="childNode1tx" presStyleLbl="bgAcc1" presStyleIdx="2" presStyleCnt="7">
        <dgm:presLayoutVars>
          <dgm:bulletEnabled val="1"/>
        </dgm:presLayoutVars>
      </dgm:prSet>
      <dgm:spPr/>
    </dgm:pt>
    <dgm:pt modelId="{F0A4BABC-12F4-4FC1-99F1-EC3B09ED56B0}" type="pres">
      <dgm:prSet presAssocID="{2153B04F-BA52-4F63-886C-D42C364B2868}" presName="parentNode1" presStyleLbl="node1" presStyleIdx="2" presStyleCnt="7">
        <dgm:presLayoutVars>
          <dgm:chMax val="1"/>
          <dgm:bulletEnabled val="1"/>
        </dgm:presLayoutVars>
      </dgm:prSet>
      <dgm:spPr/>
    </dgm:pt>
    <dgm:pt modelId="{C4D43DB7-31CD-4174-9BD6-4B41FCE9E85D}" type="pres">
      <dgm:prSet presAssocID="{2153B04F-BA52-4F63-886C-D42C364B2868}" presName="connSite1" presStyleCnt="0"/>
      <dgm:spPr/>
    </dgm:pt>
    <dgm:pt modelId="{1571E85D-A252-4314-98FA-AAD093FE3CEB}" type="pres">
      <dgm:prSet presAssocID="{91433EBC-CF67-45C6-8CE7-FFB150736632}" presName="Name9" presStyleLbl="sibTrans2D1" presStyleIdx="2" presStyleCnt="6"/>
      <dgm:spPr/>
    </dgm:pt>
    <dgm:pt modelId="{A68333C4-FDDB-4B97-84FA-221390B30C0A}" type="pres">
      <dgm:prSet presAssocID="{7F0E8AA0-A6E7-44BA-98EE-F3A40D4D6E7D}" presName="composite2" presStyleCnt="0"/>
      <dgm:spPr/>
    </dgm:pt>
    <dgm:pt modelId="{FA1AD0C0-6B64-4FFA-9A93-75BE294C16F6}" type="pres">
      <dgm:prSet presAssocID="{7F0E8AA0-A6E7-44BA-98EE-F3A40D4D6E7D}" presName="dummyNode2" presStyleLbl="node1" presStyleIdx="2" presStyleCnt="7"/>
      <dgm:spPr/>
    </dgm:pt>
    <dgm:pt modelId="{8D7EBEB3-90C7-4533-B71F-3F00426A7409}" type="pres">
      <dgm:prSet presAssocID="{7F0E8AA0-A6E7-44BA-98EE-F3A40D4D6E7D}" presName="childNode2" presStyleLbl="bgAcc1" presStyleIdx="3" presStyleCnt="7">
        <dgm:presLayoutVars>
          <dgm:bulletEnabled val="1"/>
        </dgm:presLayoutVars>
      </dgm:prSet>
      <dgm:spPr/>
    </dgm:pt>
    <dgm:pt modelId="{E5E35B94-C154-4AF0-8702-ECC6C1F3D342}" type="pres">
      <dgm:prSet presAssocID="{7F0E8AA0-A6E7-44BA-98EE-F3A40D4D6E7D}" presName="childNode2tx" presStyleLbl="bgAcc1" presStyleIdx="3" presStyleCnt="7">
        <dgm:presLayoutVars>
          <dgm:bulletEnabled val="1"/>
        </dgm:presLayoutVars>
      </dgm:prSet>
      <dgm:spPr/>
    </dgm:pt>
    <dgm:pt modelId="{D1F13621-3EE1-4853-87B1-B9168188A81F}" type="pres">
      <dgm:prSet presAssocID="{7F0E8AA0-A6E7-44BA-98EE-F3A40D4D6E7D}" presName="parentNode2" presStyleLbl="node1" presStyleIdx="3" presStyleCnt="7">
        <dgm:presLayoutVars>
          <dgm:chMax val="0"/>
          <dgm:bulletEnabled val="1"/>
        </dgm:presLayoutVars>
      </dgm:prSet>
      <dgm:spPr/>
    </dgm:pt>
    <dgm:pt modelId="{C937D4AA-AD3C-4E74-8DDE-B74965E6E3FA}" type="pres">
      <dgm:prSet presAssocID="{7F0E8AA0-A6E7-44BA-98EE-F3A40D4D6E7D}" presName="connSite2" presStyleCnt="0"/>
      <dgm:spPr/>
    </dgm:pt>
    <dgm:pt modelId="{E18D02D2-A854-4D5E-ADD2-6D423E02430F}" type="pres">
      <dgm:prSet presAssocID="{A0BCF2EE-E550-45C1-8F53-BA0647A5CD39}" presName="Name18" presStyleLbl="sibTrans2D1" presStyleIdx="3" presStyleCnt="6"/>
      <dgm:spPr/>
    </dgm:pt>
    <dgm:pt modelId="{A286BB9C-1E40-4586-BDAD-791AA3E7AE81}" type="pres">
      <dgm:prSet presAssocID="{959A8AD7-2BA7-4A0A-AADA-8C64BD1C3A32}" presName="composite1" presStyleCnt="0"/>
      <dgm:spPr/>
    </dgm:pt>
    <dgm:pt modelId="{6444DEF2-BBBC-4C8D-8778-36AF9E29132D}" type="pres">
      <dgm:prSet presAssocID="{959A8AD7-2BA7-4A0A-AADA-8C64BD1C3A32}" presName="dummyNode1" presStyleLbl="node1" presStyleIdx="3" presStyleCnt="7"/>
      <dgm:spPr/>
    </dgm:pt>
    <dgm:pt modelId="{EC87E52E-1FA0-48E5-A343-F553E5A5255D}" type="pres">
      <dgm:prSet presAssocID="{959A8AD7-2BA7-4A0A-AADA-8C64BD1C3A32}" presName="childNode1" presStyleLbl="bgAcc1" presStyleIdx="4" presStyleCnt="7">
        <dgm:presLayoutVars>
          <dgm:bulletEnabled val="1"/>
        </dgm:presLayoutVars>
      </dgm:prSet>
      <dgm:spPr/>
    </dgm:pt>
    <dgm:pt modelId="{AD982653-5E20-4235-B5F6-341DB69466A0}" type="pres">
      <dgm:prSet presAssocID="{959A8AD7-2BA7-4A0A-AADA-8C64BD1C3A32}" presName="childNode1tx" presStyleLbl="bgAcc1" presStyleIdx="4" presStyleCnt="7">
        <dgm:presLayoutVars>
          <dgm:bulletEnabled val="1"/>
        </dgm:presLayoutVars>
      </dgm:prSet>
      <dgm:spPr/>
    </dgm:pt>
    <dgm:pt modelId="{01605D3B-EEEA-4741-A78D-4AAFF0359400}" type="pres">
      <dgm:prSet presAssocID="{959A8AD7-2BA7-4A0A-AADA-8C64BD1C3A32}" presName="parentNode1" presStyleLbl="node1" presStyleIdx="4" presStyleCnt="7">
        <dgm:presLayoutVars>
          <dgm:chMax val="1"/>
          <dgm:bulletEnabled val="1"/>
        </dgm:presLayoutVars>
      </dgm:prSet>
      <dgm:spPr/>
    </dgm:pt>
    <dgm:pt modelId="{937C13AF-FFD7-47F3-92FB-3CCFC0F79E12}" type="pres">
      <dgm:prSet presAssocID="{959A8AD7-2BA7-4A0A-AADA-8C64BD1C3A32}" presName="connSite1" presStyleCnt="0"/>
      <dgm:spPr/>
    </dgm:pt>
    <dgm:pt modelId="{9428C12C-0983-459F-85A1-749D7DACBEF5}" type="pres">
      <dgm:prSet presAssocID="{85F7F62F-5388-49BD-8656-EA4BBD0BA103}" presName="Name9" presStyleLbl="sibTrans2D1" presStyleIdx="4" presStyleCnt="6"/>
      <dgm:spPr/>
    </dgm:pt>
    <dgm:pt modelId="{8FAD8EE7-B632-49C5-A413-9F13A8B138E9}" type="pres">
      <dgm:prSet presAssocID="{6F13158C-95D7-476B-9027-FA36717CBD6D}" presName="composite2" presStyleCnt="0"/>
      <dgm:spPr/>
    </dgm:pt>
    <dgm:pt modelId="{C4F2357E-971B-4143-9553-13FFEA49C609}" type="pres">
      <dgm:prSet presAssocID="{6F13158C-95D7-476B-9027-FA36717CBD6D}" presName="dummyNode2" presStyleLbl="node1" presStyleIdx="4" presStyleCnt="7"/>
      <dgm:spPr/>
    </dgm:pt>
    <dgm:pt modelId="{A736F2EA-24C2-4E37-9627-8BE97260D2EF}" type="pres">
      <dgm:prSet presAssocID="{6F13158C-95D7-476B-9027-FA36717CBD6D}" presName="childNode2" presStyleLbl="bgAcc1" presStyleIdx="5" presStyleCnt="7">
        <dgm:presLayoutVars>
          <dgm:bulletEnabled val="1"/>
        </dgm:presLayoutVars>
      </dgm:prSet>
      <dgm:spPr/>
    </dgm:pt>
    <dgm:pt modelId="{4623227A-0786-4BEB-9776-25B638624735}" type="pres">
      <dgm:prSet presAssocID="{6F13158C-95D7-476B-9027-FA36717CBD6D}" presName="childNode2tx" presStyleLbl="bgAcc1" presStyleIdx="5" presStyleCnt="7">
        <dgm:presLayoutVars>
          <dgm:bulletEnabled val="1"/>
        </dgm:presLayoutVars>
      </dgm:prSet>
      <dgm:spPr/>
    </dgm:pt>
    <dgm:pt modelId="{1E235660-E23F-4C85-8642-62BD50F36868}" type="pres">
      <dgm:prSet presAssocID="{6F13158C-95D7-476B-9027-FA36717CBD6D}" presName="parentNode2" presStyleLbl="node1" presStyleIdx="5" presStyleCnt="7">
        <dgm:presLayoutVars>
          <dgm:chMax val="0"/>
          <dgm:bulletEnabled val="1"/>
        </dgm:presLayoutVars>
      </dgm:prSet>
      <dgm:spPr/>
    </dgm:pt>
    <dgm:pt modelId="{3F6C879A-D55E-4BC6-90EA-EA48C4DA4ECB}" type="pres">
      <dgm:prSet presAssocID="{6F13158C-95D7-476B-9027-FA36717CBD6D}" presName="connSite2" presStyleCnt="0"/>
      <dgm:spPr/>
    </dgm:pt>
    <dgm:pt modelId="{A6DB9F0D-3C1C-4B7F-9C94-4AB513DF5166}" type="pres">
      <dgm:prSet presAssocID="{53FADB4B-CC4A-45C5-A4C6-DCDB649096BB}" presName="Name18" presStyleLbl="sibTrans2D1" presStyleIdx="5" presStyleCnt="6"/>
      <dgm:spPr/>
    </dgm:pt>
    <dgm:pt modelId="{EA16CECE-BBDB-4E80-B09A-756D0D56E24A}" type="pres">
      <dgm:prSet presAssocID="{6AD53850-CC8C-4C8D-BF0D-303E417E43B3}" presName="composite1" presStyleCnt="0"/>
      <dgm:spPr/>
    </dgm:pt>
    <dgm:pt modelId="{F9ECA188-459E-44DA-9706-2A8131030D9E}" type="pres">
      <dgm:prSet presAssocID="{6AD53850-CC8C-4C8D-BF0D-303E417E43B3}" presName="dummyNode1" presStyleLbl="node1" presStyleIdx="5" presStyleCnt="7"/>
      <dgm:spPr/>
    </dgm:pt>
    <dgm:pt modelId="{47B6B31A-1AC9-431C-86B6-BEF132DC090B}" type="pres">
      <dgm:prSet presAssocID="{6AD53850-CC8C-4C8D-BF0D-303E417E43B3}" presName="childNode1" presStyleLbl="bgAcc1" presStyleIdx="6" presStyleCnt="7">
        <dgm:presLayoutVars>
          <dgm:bulletEnabled val="1"/>
        </dgm:presLayoutVars>
      </dgm:prSet>
      <dgm:spPr/>
    </dgm:pt>
    <dgm:pt modelId="{1F28B180-5E7D-46D9-9FBD-9421D7900803}" type="pres">
      <dgm:prSet presAssocID="{6AD53850-CC8C-4C8D-BF0D-303E417E43B3}" presName="childNode1tx" presStyleLbl="bgAcc1" presStyleIdx="6" presStyleCnt="7">
        <dgm:presLayoutVars>
          <dgm:bulletEnabled val="1"/>
        </dgm:presLayoutVars>
      </dgm:prSet>
      <dgm:spPr/>
    </dgm:pt>
    <dgm:pt modelId="{5CE3D657-677A-4990-B60E-2E4E8B2CA2F3}" type="pres">
      <dgm:prSet presAssocID="{6AD53850-CC8C-4C8D-BF0D-303E417E43B3}" presName="parentNode1" presStyleLbl="node1" presStyleIdx="6" presStyleCnt="7">
        <dgm:presLayoutVars>
          <dgm:chMax val="1"/>
          <dgm:bulletEnabled val="1"/>
        </dgm:presLayoutVars>
      </dgm:prSet>
      <dgm:spPr/>
    </dgm:pt>
    <dgm:pt modelId="{AFDBBD7A-59EA-4465-AEC5-8DA73AF9DF85}" type="pres">
      <dgm:prSet presAssocID="{6AD53850-CC8C-4C8D-BF0D-303E417E43B3}" presName="connSite1" presStyleCnt="0"/>
      <dgm:spPr/>
    </dgm:pt>
  </dgm:ptLst>
  <dgm:cxnLst>
    <dgm:cxn modelId="{0B861601-1129-47B0-92E7-9A5C3BAEEDE3}" type="presOf" srcId="{A0BCF2EE-E550-45C1-8F53-BA0647A5CD39}" destId="{E18D02D2-A854-4D5E-ADD2-6D423E02430F}" srcOrd="0" destOrd="0" presId="urn:microsoft.com/office/officeart/2005/8/layout/hProcess4"/>
    <dgm:cxn modelId="{DC8F0E0F-BC9E-4359-8128-99606839BDD8}" srcId="{6F13158C-95D7-476B-9027-FA36717CBD6D}" destId="{1A89C01E-508A-43E3-8558-09E3BA1EB205}" srcOrd="0" destOrd="0" parTransId="{CBEF3241-FE20-4169-A689-DFD568DE1563}" sibTransId="{F5F8AE95-518E-47FD-87BA-E1F5D6CA7558}"/>
    <dgm:cxn modelId="{ECEDC116-B815-4938-8F78-41A2AD9D1417}" type="presOf" srcId="{720ECDDD-4401-4967-BDD7-7FAF40D5C72B}" destId="{F462E6DD-6A81-437E-A4CF-F0E55E6A0FA7}" srcOrd="0" destOrd="0" presId="urn:microsoft.com/office/officeart/2005/8/layout/hProcess4"/>
    <dgm:cxn modelId="{FC23A51C-FC54-49EB-8EF2-E59C8EA15507}" type="presOf" srcId="{5F0AA435-63EC-4E26-AEE6-5EDE638F3DC1}" destId="{8D7EBEB3-90C7-4533-B71F-3F00426A7409}" srcOrd="0" destOrd="0" presId="urn:microsoft.com/office/officeart/2005/8/layout/hProcess4"/>
    <dgm:cxn modelId="{CB9D2F20-758D-472A-90B5-4D5305565049}" type="presOf" srcId="{B44CAD55-5C5C-4054-8DAD-6A95070577BF}" destId="{9D2CB7BB-4CC0-4878-8995-7E824F0780C0}" srcOrd="0" destOrd="0" presId="urn:microsoft.com/office/officeart/2005/8/layout/hProcess4"/>
    <dgm:cxn modelId="{F0E54729-E317-40F5-B47B-20E7C357E743}" type="presOf" srcId="{7A065C86-986B-4CDC-AAA8-05EB9E28AFC9}" destId="{47B6B31A-1AC9-431C-86B6-BEF132DC090B}" srcOrd="0" destOrd="0" presId="urn:microsoft.com/office/officeart/2005/8/layout/hProcess4"/>
    <dgm:cxn modelId="{6A081E2A-0009-451A-A242-6AE649FD5E53}" srcId="{28CFCC03-8B7F-476A-8E83-DCEEC98D1E55}" destId="{D75CEB21-6C68-49CA-8C0D-7EB37C1E864F}" srcOrd="0" destOrd="0" parTransId="{57AB48C0-5EDF-4EF2-9939-58EDEDD16A73}" sibTransId="{E15D9092-ACD2-4D9B-A101-2E3050FFA020}"/>
    <dgm:cxn modelId="{48E8162E-EF42-4DB6-837F-826D953510AA}" type="presOf" srcId="{85F7F62F-5388-49BD-8656-EA4BBD0BA103}" destId="{9428C12C-0983-459F-85A1-749D7DACBEF5}" srcOrd="0" destOrd="0" presId="urn:microsoft.com/office/officeart/2005/8/layout/hProcess4"/>
    <dgm:cxn modelId="{FC17CC33-1609-422F-931F-4A08730C49C4}" type="presOf" srcId="{BEEAE497-5FC6-4B1A-A830-06970D042DDC}" destId="{830F467B-5117-4773-BCC6-78FE61A8E988}" srcOrd="0" destOrd="0" presId="urn:microsoft.com/office/officeart/2005/8/layout/hProcess4"/>
    <dgm:cxn modelId="{0557A235-A4C5-463E-B97A-2B6F7B321FD2}" type="presOf" srcId="{C671D22A-3DBF-498E-B0B1-403B391D6350}" destId="{7BEFF681-D7CE-4558-89CC-AD040F362949}" srcOrd="0" destOrd="0" presId="urn:microsoft.com/office/officeart/2005/8/layout/hProcess4"/>
    <dgm:cxn modelId="{B696533B-5C94-4821-8A6A-5A56368D9AC1}" type="presOf" srcId="{53FADB4B-CC4A-45C5-A4C6-DCDB649096BB}" destId="{A6DB9F0D-3C1C-4B7F-9C94-4AB513DF5166}" srcOrd="0" destOrd="0" presId="urn:microsoft.com/office/officeart/2005/8/layout/hProcess4"/>
    <dgm:cxn modelId="{AC598D3B-ED33-4473-8DCA-14920380F234}" srcId="{D75CEB21-6C68-49CA-8C0D-7EB37C1E864F}" destId="{C671D22A-3DBF-498E-B0B1-403B391D6350}" srcOrd="0" destOrd="0" parTransId="{C2C98F09-6965-4213-B5D5-C9A746B93710}" sibTransId="{016990B9-7AD3-4947-8C88-1A03D344D7CC}"/>
    <dgm:cxn modelId="{6855DF3B-F80D-4E66-8667-8CC04375C945}" srcId="{28CFCC03-8B7F-476A-8E83-DCEEC98D1E55}" destId="{7F0E8AA0-A6E7-44BA-98EE-F3A40D4D6E7D}" srcOrd="3" destOrd="0" parTransId="{82248E38-2715-47BB-80FC-580A6BC1ACDE}" sibTransId="{A0BCF2EE-E550-45C1-8F53-BA0647A5CD39}"/>
    <dgm:cxn modelId="{4EA8CC5E-0AFD-4163-9302-90ACDB7151FE}" type="presOf" srcId="{6F13158C-95D7-476B-9027-FA36717CBD6D}" destId="{1E235660-E23F-4C85-8642-62BD50F36868}" srcOrd="0" destOrd="0" presId="urn:microsoft.com/office/officeart/2005/8/layout/hProcess4"/>
    <dgm:cxn modelId="{17131244-1676-496A-ACDA-52EAD515AF81}" srcId="{28CFCC03-8B7F-476A-8E83-DCEEC98D1E55}" destId="{6AD53850-CC8C-4C8D-BF0D-303E417E43B3}" srcOrd="6" destOrd="0" parTransId="{6ED50D0A-CB75-4621-BD25-6B5DBB227625}" sibTransId="{6F0E1884-1E06-416D-9E94-75C0F6234520}"/>
    <dgm:cxn modelId="{5E044D65-23D0-4861-8946-08962D4046BE}" type="presOf" srcId="{91433EBC-CF67-45C6-8CE7-FFB150736632}" destId="{1571E85D-A252-4314-98FA-AAD093FE3CEB}" srcOrd="0" destOrd="0" presId="urn:microsoft.com/office/officeart/2005/8/layout/hProcess4"/>
    <dgm:cxn modelId="{B3C1A167-B0F3-41FE-9917-2E2D305FF660}" type="presOf" srcId="{28CFCC03-8B7F-476A-8E83-DCEEC98D1E55}" destId="{CA2E6D31-73AE-449F-BD98-04F2FD84533D}" srcOrd="0" destOrd="0" presId="urn:microsoft.com/office/officeart/2005/8/layout/hProcess4"/>
    <dgm:cxn modelId="{4A330A68-88A1-4405-9C90-AAD2F9C8A116}" srcId="{2153B04F-BA52-4F63-886C-D42C364B2868}" destId="{BEEAE497-5FC6-4B1A-A830-06970D042DDC}" srcOrd="0" destOrd="0" parTransId="{0FBA01B0-C151-40C6-9B56-3CB1730A4B5F}" sibTransId="{19962879-8D85-4252-966D-ECF95BCEB385}"/>
    <dgm:cxn modelId="{C146B348-37F6-4BBC-AFFF-84B58453DDC9}" type="presOf" srcId="{6AD53850-CC8C-4C8D-BF0D-303E417E43B3}" destId="{5CE3D657-677A-4990-B60E-2E4E8B2CA2F3}" srcOrd="0" destOrd="0" presId="urn:microsoft.com/office/officeart/2005/8/layout/hProcess4"/>
    <dgm:cxn modelId="{B40B5669-C0C5-471D-A9AF-23E0A03A052F}" type="presOf" srcId="{6FB1C537-D99F-4F86-80C1-395FF7B1B6B8}" destId="{735A19E0-7FCC-4FDE-9506-F7DFEFCCBBBB}" srcOrd="0" destOrd="0" presId="urn:microsoft.com/office/officeart/2005/8/layout/hProcess4"/>
    <dgm:cxn modelId="{23E8AF4B-0FC6-4C3B-833B-E18919CA3A30}" type="presOf" srcId="{959A8AD7-2BA7-4A0A-AADA-8C64BD1C3A32}" destId="{01605D3B-EEEA-4741-A78D-4AAFF0359400}" srcOrd="0" destOrd="0" presId="urn:microsoft.com/office/officeart/2005/8/layout/hProcess4"/>
    <dgm:cxn modelId="{E988536E-135B-4D38-AACC-F98BEEE52E47}" type="presOf" srcId="{6FB1C537-D99F-4F86-80C1-395FF7B1B6B8}" destId="{097C2CA5-85D9-4F95-8109-A541A86DE198}" srcOrd="1" destOrd="0" presId="urn:microsoft.com/office/officeart/2005/8/layout/hProcess4"/>
    <dgm:cxn modelId="{A9DF6F73-344E-4F7D-A092-26CCF765B403}" srcId="{28CFCC03-8B7F-476A-8E83-DCEEC98D1E55}" destId="{2153B04F-BA52-4F63-886C-D42C364B2868}" srcOrd="2" destOrd="0" parTransId="{E979204A-0C2A-4F56-9087-28EF80602349}" sibTransId="{91433EBC-CF67-45C6-8CE7-FFB150736632}"/>
    <dgm:cxn modelId="{72289476-68B8-4BC5-8F85-200F3C5DB430}" type="presOf" srcId="{D75CEB21-6C68-49CA-8C0D-7EB37C1E864F}" destId="{DA55AFCE-FE23-4021-BBCB-070B58DE6A70}" srcOrd="0" destOrd="0" presId="urn:microsoft.com/office/officeart/2005/8/layout/hProcess4"/>
    <dgm:cxn modelId="{496E2F78-D549-45FB-B46E-7E28D73A6C43}" srcId="{959A8AD7-2BA7-4A0A-AADA-8C64BD1C3A32}" destId="{5025B5AA-3533-4C10-ADF1-748F3417817F}" srcOrd="0" destOrd="0" parTransId="{1B195C8B-C980-4278-A253-70362F3FE3B4}" sibTransId="{B6F5B829-BE6B-43FE-90DC-9638B3B70B5F}"/>
    <dgm:cxn modelId="{07592F59-4F8B-4691-B376-0FC16B4F1195}" type="presOf" srcId="{5025B5AA-3533-4C10-ADF1-748F3417817F}" destId="{EC87E52E-1FA0-48E5-A343-F553E5A5255D}" srcOrd="0" destOrd="0" presId="urn:microsoft.com/office/officeart/2005/8/layout/hProcess4"/>
    <dgm:cxn modelId="{D3A39A81-EBDB-41A3-8866-161963FD2E8A}" type="presOf" srcId="{2153B04F-BA52-4F63-886C-D42C364B2868}" destId="{F0A4BABC-12F4-4FC1-99F1-EC3B09ED56B0}" srcOrd="0" destOrd="0" presId="urn:microsoft.com/office/officeart/2005/8/layout/hProcess4"/>
    <dgm:cxn modelId="{AF5BE683-3E38-4725-BC39-1E2798703BF3}" type="presOf" srcId="{C671D22A-3DBF-498E-B0B1-403B391D6350}" destId="{E9EFF93C-3C6A-4A44-8A6B-F96C0DA71E74}" srcOrd="1" destOrd="0" presId="urn:microsoft.com/office/officeart/2005/8/layout/hProcess4"/>
    <dgm:cxn modelId="{7B4FD487-855F-474E-9AF8-CA4C445F3AE8}" srcId="{6AD53850-CC8C-4C8D-BF0D-303E417E43B3}" destId="{7A065C86-986B-4CDC-AAA8-05EB9E28AFC9}" srcOrd="0" destOrd="0" parTransId="{D4FB4C9C-DFAE-4ADA-A479-1B622F1BC7EE}" sibTransId="{2A400270-6639-46E1-A393-CF626753AFD0}"/>
    <dgm:cxn modelId="{9FC9BA8E-AF58-4A4F-94D2-EB9E68FF27C1}" type="presOf" srcId="{5F0AA435-63EC-4E26-AEE6-5EDE638F3DC1}" destId="{E5E35B94-C154-4AF0-8702-ECC6C1F3D342}" srcOrd="1" destOrd="0" presId="urn:microsoft.com/office/officeart/2005/8/layout/hProcess4"/>
    <dgm:cxn modelId="{C3BE5994-ACF4-4BDD-B9CD-7E909C9EAD19}" srcId="{28CFCC03-8B7F-476A-8E83-DCEEC98D1E55}" destId="{6F13158C-95D7-476B-9027-FA36717CBD6D}" srcOrd="5" destOrd="0" parTransId="{5B397D96-4BBE-493B-A1E5-33C70DE0365A}" sibTransId="{53FADB4B-CC4A-45C5-A4C6-DCDB649096BB}"/>
    <dgm:cxn modelId="{A675FE9C-67B2-4A7C-9D82-30A5528F83CE}" srcId="{7F0E8AA0-A6E7-44BA-98EE-F3A40D4D6E7D}" destId="{5F0AA435-63EC-4E26-AEE6-5EDE638F3DC1}" srcOrd="0" destOrd="0" parTransId="{4756398A-40CB-4FAD-BCDD-FCCA6FC7F854}" sibTransId="{1F4BD26C-92E1-4EB6-B036-E14CEB36E203}"/>
    <dgm:cxn modelId="{B11DD5A0-E76A-4A6E-9333-3A61BCE8D5B3}" srcId="{B44CAD55-5C5C-4054-8DAD-6A95070577BF}" destId="{6FB1C537-D99F-4F86-80C1-395FF7B1B6B8}" srcOrd="0" destOrd="0" parTransId="{CF604FFA-6CD9-4088-9005-05DEE9FDF58A}" sibTransId="{02FA24AB-F611-4304-B465-437EE3ADB05C}"/>
    <dgm:cxn modelId="{302997A2-1C1B-46DD-923E-AF0A9040B1BD}" type="presOf" srcId="{1A89C01E-508A-43E3-8558-09E3BA1EB205}" destId="{A736F2EA-24C2-4E37-9627-8BE97260D2EF}" srcOrd="0" destOrd="0" presId="urn:microsoft.com/office/officeart/2005/8/layout/hProcess4"/>
    <dgm:cxn modelId="{DCDB3DAC-B614-42D7-BE95-98A2EF5F1131}" type="presOf" srcId="{5025B5AA-3533-4C10-ADF1-748F3417817F}" destId="{AD982653-5E20-4235-B5F6-341DB69466A0}" srcOrd="1" destOrd="0" presId="urn:microsoft.com/office/officeart/2005/8/layout/hProcess4"/>
    <dgm:cxn modelId="{0C819CBE-7E67-4F9C-BDB3-0D676A4F03CB}" type="presOf" srcId="{1A89C01E-508A-43E3-8558-09E3BA1EB205}" destId="{4623227A-0786-4BEB-9776-25B638624735}" srcOrd="1" destOrd="0" presId="urn:microsoft.com/office/officeart/2005/8/layout/hProcess4"/>
    <dgm:cxn modelId="{0FA856C1-BDC6-44A8-8D6A-2BD9FB1826C6}" type="presOf" srcId="{7F0E8AA0-A6E7-44BA-98EE-F3A40D4D6E7D}" destId="{D1F13621-3EE1-4853-87B1-B9168188A81F}" srcOrd="0" destOrd="0" presId="urn:microsoft.com/office/officeart/2005/8/layout/hProcess4"/>
    <dgm:cxn modelId="{EDFF33C3-82CE-4F3C-921C-A5BCB6FA9C3F}" type="presOf" srcId="{E15D9092-ACD2-4D9B-A101-2E3050FFA020}" destId="{169D3BC0-A78B-41B3-8975-C4AAEB5FE2A6}" srcOrd="0" destOrd="0" presId="urn:microsoft.com/office/officeart/2005/8/layout/hProcess4"/>
    <dgm:cxn modelId="{018A40C7-E55D-46BB-AFCB-FB213BBE330E}" srcId="{28CFCC03-8B7F-476A-8E83-DCEEC98D1E55}" destId="{959A8AD7-2BA7-4A0A-AADA-8C64BD1C3A32}" srcOrd="4" destOrd="0" parTransId="{C33E42E0-56FA-4B92-B701-46742BEF23AE}" sibTransId="{85F7F62F-5388-49BD-8656-EA4BBD0BA103}"/>
    <dgm:cxn modelId="{8E384ECB-990F-41B5-8F0C-6631BE04E858}" type="presOf" srcId="{BEEAE497-5FC6-4B1A-A830-06970D042DDC}" destId="{7EA2442B-675E-4D99-A890-B9540A2BABE4}" srcOrd="1" destOrd="0" presId="urn:microsoft.com/office/officeart/2005/8/layout/hProcess4"/>
    <dgm:cxn modelId="{C76F04DE-7570-4E02-9669-DE9C20434A13}" type="presOf" srcId="{7A065C86-986B-4CDC-AAA8-05EB9E28AFC9}" destId="{1F28B180-5E7D-46D9-9FBD-9421D7900803}" srcOrd="1" destOrd="0" presId="urn:microsoft.com/office/officeart/2005/8/layout/hProcess4"/>
    <dgm:cxn modelId="{271C27EC-4D91-4AB2-8BD0-FF6FD51E5954}" srcId="{28CFCC03-8B7F-476A-8E83-DCEEC98D1E55}" destId="{B44CAD55-5C5C-4054-8DAD-6A95070577BF}" srcOrd="1" destOrd="0" parTransId="{9490894E-A696-4347-892C-EE1713986174}" sibTransId="{720ECDDD-4401-4967-BDD7-7FAF40D5C72B}"/>
    <dgm:cxn modelId="{ADAC6796-D721-4105-A695-8D64ADCA65AF}" type="presParOf" srcId="{CA2E6D31-73AE-449F-BD98-04F2FD84533D}" destId="{54AB4F08-B4C4-4CA5-BC62-5F6721EAE8C3}" srcOrd="0" destOrd="0" presId="urn:microsoft.com/office/officeart/2005/8/layout/hProcess4"/>
    <dgm:cxn modelId="{B08CE619-0435-4F7E-8FA2-5123D88E4574}" type="presParOf" srcId="{CA2E6D31-73AE-449F-BD98-04F2FD84533D}" destId="{C879739B-D457-4508-942C-CB746FA544DE}" srcOrd="1" destOrd="0" presId="urn:microsoft.com/office/officeart/2005/8/layout/hProcess4"/>
    <dgm:cxn modelId="{A0B88DD3-CAD6-4E92-A92A-C6A7D5160CDA}" type="presParOf" srcId="{CA2E6D31-73AE-449F-BD98-04F2FD84533D}" destId="{2511148E-912A-4001-9EF3-1FAC53EAC98B}" srcOrd="2" destOrd="0" presId="urn:microsoft.com/office/officeart/2005/8/layout/hProcess4"/>
    <dgm:cxn modelId="{F3C8FEA1-63C9-4336-B3C8-CFC2B6E9F021}" type="presParOf" srcId="{2511148E-912A-4001-9EF3-1FAC53EAC98B}" destId="{3F245AA4-5ABB-4E26-A111-4883B0B69722}" srcOrd="0" destOrd="0" presId="urn:microsoft.com/office/officeart/2005/8/layout/hProcess4"/>
    <dgm:cxn modelId="{B74419B2-7918-4B3C-B7C5-798441DB451C}" type="presParOf" srcId="{3F245AA4-5ABB-4E26-A111-4883B0B69722}" destId="{BA303491-5803-4B38-88A7-B0F3D0DAF3D1}" srcOrd="0" destOrd="0" presId="urn:microsoft.com/office/officeart/2005/8/layout/hProcess4"/>
    <dgm:cxn modelId="{0BD695DF-4B04-4AAB-A9A8-650BDB004700}" type="presParOf" srcId="{3F245AA4-5ABB-4E26-A111-4883B0B69722}" destId="{7BEFF681-D7CE-4558-89CC-AD040F362949}" srcOrd="1" destOrd="0" presId="urn:microsoft.com/office/officeart/2005/8/layout/hProcess4"/>
    <dgm:cxn modelId="{7002887A-ED84-4B75-9F65-CE34AED13C4D}" type="presParOf" srcId="{3F245AA4-5ABB-4E26-A111-4883B0B69722}" destId="{E9EFF93C-3C6A-4A44-8A6B-F96C0DA71E74}" srcOrd="2" destOrd="0" presId="urn:microsoft.com/office/officeart/2005/8/layout/hProcess4"/>
    <dgm:cxn modelId="{C142634D-3782-4737-9E0E-091B942E401D}" type="presParOf" srcId="{3F245AA4-5ABB-4E26-A111-4883B0B69722}" destId="{DA55AFCE-FE23-4021-BBCB-070B58DE6A70}" srcOrd="3" destOrd="0" presId="urn:microsoft.com/office/officeart/2005/8/layout/hProcess4"/>
    <dgm:cxn modelId="{F0B4B3FE-2F45-4D8D-B480-81238A839291}" type="presParOf" srcId="{3F245AA4-5ABB-4E26-A111-4883B0B69722}" destId="{7AB59701-257A-4C8B-BBF3-1DA8941A35E8}" srcOrd="4" destOrd="0" presId="urn:microsoft.com/office/officeart/2005/8/layout/hProcess4"/>
    <dgm:cxn modelId="{52E80227-5774-4DE7-8E3D-B25DDF06795B}" type="presParOf" srcId="{2511148E-912A-4001-9EF3-1FAC53EAC98B}" destId="{169D3BC0-A78B-41B3-8975-C4AAEB5FE2A6}" srcOrd="1" destOrd="0" presId="urn:microsoft.com/office/officeart/2005/8/layout/hProcess4"/>
    <dgm:cxn modelId="{9157B376-2B52-4AF2-99CA-707381D183F1}" type="presParOf" srcId="{2511148E-912A-4001-9EF3-1FAC53EAC98B}" destId="{572A3D1C-39AD-4195-8270-B55F9B807A09}" srcOrd="2" destOrd="0" presId="urn:microsoft.com/office/officeart/2005/8/layout/hProcess4"/>
    <dgm:cxn modelId="{BC89CA6C-D0EE-4475-9F73-61D74DE94F2E}" type="presParOf" srcId="{572A3D1C-39AD-4195-8270-B55F9B807A09}" destId="{1AE88A97-5532-4FD3-B094-98621E0DF781}" srcOrd="0" destOrd="0" presId="urn:microsoft.com/office/officeart/2005/8/layout/hProcess4"/>
    <dgm:cxn modelId="{A5586695-232D-4D0E-891A-DADD256E5D83}" type="presParOf" srcId="{572A3D1C-39AD-4195-8270-B55F9B807A09}" destId="{735A19E0-7FCC-4FDE-9506-F7DFEFCCBBBB}" srcOrd="1" destOrd="0" presId="urn:microsoft.com/office/officeart/2005/8/layout/hProcess4"/>
    <dgm:cxn modelId="{E11DE234-0100-4283-8468-3963EA486FA9}" type="presParOf" srcId="{572A3D1C-39AD-4195-8270-B55F9B807A09}" destId="{097C2CA5-85D9-4F95-8109-A541A86DE198}" srcOrd="2" destOrd="0" presId="urn:microsoft.com/office/officeart/2005/8/layout/hProcess4"/>
    <dgm:cxn modelId="{6D62D057-7CC4-4BD7-8B0A-9A0A7A45FDF7}" type="presParOf" srcId="{572A3D1C-39AD-4195-8270-B55F9B807A09}" destId="{9D2CB7BB-4CC0-4878-8995-7E824F0780C0}" srcOrd="3" destOrd="0" presId="urn:microsoft.com/office/officeart/2005/8/layout/hProcess4"/>
    <dgm:cxn modelId="{817BCFDC-C8ED-42B6-AB5D-71F6F27D1CBE}" type="presParOf" srcId="{572A3D1C-39AD-4195-8270-B55F9B807A09}" destId="{1F01E121-4EE0-4518-949E-68B58186C3ED}" srcOrd="4" destOrd="0" presId="urn:microsoft.com/office/officeart/2005/8/layout/hProcess4"/>
    <dgm:cxn modelId="{BD3BBFDA-060F-4312-B84B-114687D9F523}" type="presParOf" srcId="{2511148E-912A-4001-9EF3-1FAC53EAC98B}" destId="{F462E6DD-6A81-437E-A4CF-F0E55E6A0FA7}" srcOrd="3" destOrd="0" presId="urn:microsoft.com/office/officeart/2005/8/layout/hProcess4"/>
    <dgm:cxn modelId="{4435468E-F33D-4FAA-8BF0-2F6B2940C8CB}" type="presParOf" srcId="{2511148E-912A-4001-9EF3-1FAC53EAC98B}" destId="{BCF84A29-875A-4BC9-9CDD-B8224ACA34D5}" srcOrd="4" destOrd="0" presId="urn:microsoft.com/office/officeart/2005/8/layout/hProcess4"/>
    <dgm:cxn modelId="{F3E9CC43-52A3-4556-B44D-EE6A5C92CA71}" type="presParOf" srcId="{BCF84A29-875A-4BC9-9CDD-B8224ACA34D5}" destId="{7620FD27-89EA-4278-A000-88E38EC2AD71}" srcOrd="0" destOrd="0" presId="urn:microsoft.com/office/officeart/2005/8/layout/hProcess4"/>
    <dgm:cxn modelId="{34DDA01A-0EA6-4D99-90B4-E3F664659331}" type="presParOf" srcId="{BCF84A29-875A-4BC9-9CDD-B8224ACA34D5}" destId="{830F467B-5117-4773-BCC6-78FE61A8E988}" srcOrd="1" destOrd="0" presId="urn:microsoft.com/office/officeart/2005/8/layout/hProcess4"/>
    <dgm:cxn modelId="{762D3466-1F87-4362-939D-FB962B53BBC6}" type="presParOf" srcId="{BCF84A29-875A-4BC9-9CDD-B8224ACA34D5}" destId="{7EA2442B-675E-4D99-A890-B9540A2BABE4}" srcOrd="2" destOrd="0" presId="urn:microsoft.com/office/officeart/2005/8/layout/hProcess4"/>
    <dgm:cxn modelId="{A81136A6-EDC3-4292-BFE6-C77B388E12A9}" type="presParOf" srcId="{BCF84A29-875A-4BC9-9CDD-B8224ACA34D5}" destId="{F0A4BABC-12F4-4FC1-99F1-EC3B09ED56B0}" srcOrd="3" destOrd="0" presId="urn:microsoft.com/office/officeart/2005/8/layout/hProcess4"/>
    <dgm:cxn modelId="{E6AE3DA7-68C6-4F69-B91F-B039316AECEA}" type="presParOf" srcId="{BCF84A29-875A-4BC9-9CDD-B8224ACA34D5}" destId="{C4D43DB7-31CD-4174-9BD6-4B41FCE9E85D}" srcOrd="4" destOrd="0" presId="urn:microsoft.com/office/officeart/2005/8/layout/hProcess4"/>
    <dgm:cxn modelId="{D628AE72-7156-456B-B9FA-AD8B1E66D648}" type="presParOf" srcId="{2511148E-912A-4001-9EF3-1FAC53EAC98B}" destId="{1571E85D-A252-4314-98FA-AAD093FE3CEB}" srcOrd="5" destOrd="0" presId="urn:microsoft.com/office/officeart/2005/8/layout/hProcess4"/>
    <dgm:cxn modelId="{6623DB0C-99D5-4832-97F8-0BB08421A986}" type="presParOf" srcId="{2511148E-912A-4001-9EF3-1FAC53EAC98B}" destId="{A68333C4-FDDB-4B97-84FA-221390B30C0A}" srcOrd="6" destOrd="0" presId="urn:microsoft.com/office/officeart/2005/8/layout/hProcess4"/>
    <dgm:cxn modelId="{CC7C2DCF-437E-468A-AF06-FD633A453BF2}" type="presParOf" srcId="{A68333C4-FDDB-4B97-84FA-221390B30C0A}" destId="{FA1AD0C0-6B64-4FFA-9A93-75BE294C16F6}" srcOrd="0" destOrd="0" presId="urn:microsoft.com/office/officeart/2005/8/layout/hProcess4"/>
    <dgm:cxn modelId="{484B7BA1-9D6B-4761-B9C9-0D058D2C1C5B}" type="presParOf" srcId="{A68333C4-FDDB-4B97-84FA-221390B30C0A}" destId="{8D7EBEB3-90C7-4533-B71F-3F00426A7409}" srcOrd="1" destOrd="0" presId="urn:microsoft.com/office/officeart/2005/8/layout/hProcess4"/>
    <dgm:cxn modelId="{C202239A-AC9E-47F4-AB83-7A8CE1B34013}" type="presParOf" srcId="{A68333C4-FDDB-4B97-84FA-221390B30C0A}" destId="{E5E35B94-C154-4AF0-8702-ECC6C1F3D342}" srcOrd="2" destOrd="0" presId="urn:microsoft.com/office/officeart/2005/8/layout/hProcess4"/>
    <dgm:cxn modelId="{60266D59-486A-4CD4-9395-5ECE59A6AF8E}" type="presParOf" srcId="{A68333C4-FDDB-4B97-84FA-221390B30C0A}" destId="{D1F13621-3EE1-4853-87B1-B9168188A81F}" srcOrd="3" destOrd="0" presId="urn:microsoft.com/office/officeart/2005/8/layout/hProcess4"/>
    <dgm:cxn modelId="{C69D4987-249F-49B5-B83D-DDD9A3D1F578}" type="presParOf" srcId="{A68333C4-FDDB-4B97-84FA-221390B30C0A}" destId="{C937D4AA-AD3C-4E74-8DDE-B74965E6E3FA}" srcOrd="4" destOrd="0" presId="urn:microsoft.com/office/officeart/2005/8/layout/hProcess4"/>
    <dgm:cxn modelId="{06A3E6F0-8FF8-4420-B10D-944958889FDB}" type="presParOf" srcId="{2511148E-912A-4001-9EF3-1FAC53EAC98B}" destId="{E18D02D2-A854-4D5E-ADD2-6D423E02430F}" srcOrd="7" destOrd="0" presId="urn:microsoft.com/office/officeart/2005/8/layout/hProcess4"/>
    <dgm:cxn modelId="{2178F77E-C438-4D87-953B-8A0F2ED05672}" type="presParOf" srcId="{2511148E-912A-4001-9EF3-1FAC53EAC98B}" destId="{A286BB9C-1E40-4586-BDAD-791AA3E7AE81}" srcOrd="8" destOrd="0" presId="urn:microsoft.com/office/officeart/2005/8/layout/hProcess4"/>
    <dgm:cxn modelId="{77C291B3-C09D-4300-9BA2-2DC96FD31CE2}" type="presParOf" srcId="{A286BB9C-1E40-4586-BDAD-791AA3E7AE81}" destId="{6444DEF2-BBBC-4C8D-8778-36AF9E29132D}" srcOrd="0" destOrd="0" presId="urn:microsoft.com/office/officeart/2005/8/layout/hProcess4"/>
    <dgm:cxn modelId="{C2A4B037-C62B-40A9-B55A-8FC989237B0A}" type="presParOf" srcId="{A286BB9C-1E40-4586-BDAD-791AA3E7AE81}" destId="{EC87E52E-1FA0-48E5-A343-F553E5A5255D}" srcOrd="1" destOrd="0" presId="urn:microsoft.com/office/officeart/2005/8/layout/hProcess4"/>
    <dgm:cxn modelId="{BDA6F067-59D6-40E0-99BD-811E9AA7B160}" type="presParOf" srcId="{A286BB9C-1E40-4586-BDAD-791AA3E7AE81}" destId="{AD982653-5E20-4235-B5F6-341DB69466A0}" srcOrd="2" destOrd="0" presId="urn:microsoft.com/office/officeart/2005/8/layout/hProcess4"/>
    <dgm:cxn modelId="{08E7B1A5-0686-4343-AC0A-7B191AF5ED25}" type="presParOf" srcId="{A286BB9C-1E40-4586-BDAD-791AA3E7AE81}" destId="{01605D3B-EEEA-4741-A78D-4AAFF0359400}" srcOrd="3" destOrd="0" presId="urn:microsoft.com/office/officeart/2005/8/layout/hProcess4"/>
    <dgm:cxn modelId="{218535FD-0E62-4B24-912F-A6B2C5EEABE6}" type="presParOf" srcId="{A286BB9C-1E40-4586-BDAD-791AA3E7AE81}" destId="{937C13AF-FFD7-47F3-92FB-3CCFC0F79E12}" srcOrd="4" destOrd="0" presId="urn:microsoft.com/office/officeart/2005/8/layout/hProcess4"/>
    <dgm:cxn modelId="{E07EC2F5-F0FB-4EF1-AC91-7F3C70D4793E}" type="presParOf" srcId="{2511148E-912A-4001-9EF3-1FAC53EAC98B}" destId="{9428C12C-0983-459F-85A1-749D7DACBEF5}" srcOrd="9" destOrd="0" presId="urn:microsoft.com/office/officeart/2005/8/layout/hProcess4"/>
    <dgm:cxn modelId="{13106286-B354-4A55-9DA9-51E1A5DD4976}" type="presParOf" srcId="{2511148E-912A-4001-9EF3-1FAC53EAC98B}" destId="{8FAD8EE7-B632-49C5-A413-9F13A8B138E9}" srcOrd="10" destOrd="0" presId="urn:microsoft.com/office/officeart/2005/8/layout/hProcess4"/>
    <dgm:cxn modelId="{8B844ED8-989B-4082-AE33-841B3F4332C0}" type="presParOf" srcId="{8FAD8EE7-B632-49C5-A413-9F13A8B138E9}" destId="{C4F2357E-971B-4143-9553-13FFEA49C609}" srcOrd="0" destOrd="0" presId="urn:microsoft.com/office/officeart/2005/8/layout/hProcess4"/>
    <dgm:cxn modelId="{2C98B9ED-97B5-4EC0-8B08-E75FB6CF023B}" type="presParOf" srcId="{8FAD8EE7-B632-49C5-A413-9F13A8B138E9}" destId="{A736F2EA-24C2-4E37-9627-8BE97260D2EF}" srcOrd="1" destOrd="0" presId="urn:microsoft.com/office/officeart/2005/8/layout/hProcess4"/>
    <dgm:cxn modelId="{DD82B55F-8EBA-4011-B13E-32383D5D683C}" type="presParOf" srcId="{8FAD8EE7-B632-49C5-A413-9F13A8B138E9}" destId="{4623227A-0786-4BEB-9776-25B638624735}" srcOrd="2" destOrd="0" presId="urn:microsoft.com/office/officeart/2005/8/layout/hProcess4"/>
    <dgm:cxn modelId="{B4CC4F8A-707D-474E-B085-0C5BD81E1699}" type="presParOf" srcId="{8FAD8EE7-B632-49C5-A413-9F13A8B138E9}" destId="{1E235660-E23F-4C85-8642-62BD50F36868}" srcOrd="3" destOrd="0" presId="urn:microsoft.com/office/officeart/2005/8/layout/hProcess4"/>
    <dgm:cxn modelId="{1533041D-E324-43A0-AF3E-85AEBFFA7247}" type="presParOf" srcId="{8FAD8EE7-B632-49C5-A413-9F13A8B138E9}" destId="{3F6C879A-D55E-4BC6-90EA-EA48C4DA4ECB}" srcOrd="4" destOrd="0" presId="urn:microsoft.com/office/officeart/2005/8/layout/hProcess4"/>
    <dgm:cxn modelId="{442B0014-6FE1-4B30-8FAB-AF1AD3A8E381}" type="presParOf" srcId="{2511148E-912A-4001-9EF3-1FAC53EAC98B}" destId="{A6DB9F0D-3C1C-4B7F-9C94-4AB513DF5166}" srcOrd="11" destOrd="0" presId="urn:microsoft.com/office/officeart/2005/8/layout/hProcess4"/>
    <dgm:cxn modelId="{A4079FD6-9ABB-4E78-8BE2-F7FEE25AA7BB}" type="presParOf" srcId="{2511148E-912A-4001-9EF3-1FAC53EAC98B}" destId="{EA16CECE-BBDB-4E80-B09A-756D0D56E24A}" srcOrd="12" destOrd="0" presId="urn:microsoft.com/office/officeart/2005/8/layout/hProcess4"/>
    <dgm:cxn modelId="{C41F5C20-2D00-489B-98ED-B53D9217AD93}" type="presParOf" srcId="{EA16CECE-BBDB-4E80-B09A-756D0D56E24A}" destId="{F9ECA188-459E-44DA-9706-2A8131030D9E}" srcOrd="0" destOrd="0" presId="urn:microsoft.com/office/officeart/2005/8/layout/hProcess4"/>
    <dgm:cxn modelId="{F7B49411-52AE-4164-9129-2AC67A76849F}" type="presParOf" srcId="{EA16CECE-BBDB-4E80-B09A-756D0D56E24A}" destId="{47B6B31A-1AC9-431C-86B6-BEF132DC090B}" srcOrd="1" destOrd="0" presId="urn:microsoft.com/office/officeart/2005/8/layout/hProcess4"/>
    <dgm:cxn modelId="{FED087EE-384B-4373-B6C2-5623AA5DF2BD}" type="presParOf" srcId="{EA16CECE-BBDB-4E80-B09A-756D0D56E24A}" destId="{1F28B180-5E7D-46D9-9FBD-9421D7900803}" srcOrd="2" destOrd="0" presId="urn:microsoft.com/office/officeart/2005/8/layout/hProcess4"/>
    <dgm:cxn modelId="{CC700777-779D-4BCC-BA11-0BCC2046DA5C}" type="presParOf" srcId="{EA16CECE-BBDB-4E80-B09A-756D0D56E24A}" destId="{5CE3D657-677A-4990-B60E-2E4E8B2CA2F3}" srcOrd="3" destOrd="0" presId="urn:microsoft.com/office/officeart/2005/8/layout/hProcess4"/>
    <dgm:cxn modelId="{074CEC91-3DE4-48CE-AFBF-392B0E46A487}" type="presParOf" srcId="{EA16CECE-BBDB-4E80-B09A-756D0D56E24A}" destId="{AFDBBD7A-59EA-4465-AEC5-8DA73AF9DF8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FF681-D7CE-4558-89CC-AD040F362949}">
      <dsp:nvSpPr>
        <dsp:cNvPr id="0" name=""/>
        <dsp:cNvSpPr/>
      </dsp:nvSpPr>
      <dsp:spPr>
        <a:xfrm>
          <a:off x="5865"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Data Collection</a:t>
          </a:r>
          <a:endParaRPr lang="en-IN" sz="1200" b="0" kern="1200" dirty="0">
            <a:ln>
              <a:solidFill>
                <a:schemeClr val="tx1">
                  <a:lumMod val="95000"/>
                  <a:lumOff val="5000"/>
                </a:schemeClr>
              </a:solidFill>
            </a:ln>
            <a:solidFill>
              <a:schemeClr val="tx1"/>
            </a:solidFill>
          </a:endParaRPr>
        </a:p>
      </dsp:txBody>
      <dsp:txXfrm>
        <a:off x="26988" y="1999540"/>
        <a:ext cx="1070630" cy="678953"/>
      </dsp:txXfrm>
    </dsp:sp>
    <dsp:sp modelId="{169D3BC0-A78B-41B3-8975-C4AAEB5FE2A6}">
      <dsp:nvSpPr>
        <dsp:cNvPr id="0" name=""/>
        <dsp:cNvSpPr/>
      </dsp:nvSpPr>
      <dsp:spPr>
        <a:xfrm>
          <a:off x="630098" y="2192808"/>
          <a:ext cx="1233534" cy="1233534"/>
        </a:xfrm>
        <a:prstGeom prst="leftCircularArrow">
          <a:avLst>
            <a:gd name="adj1" fmla="val 3205"/>
            <a:gd name="adj2" fmla="val 394833"/>
            <a:gd name="adj3" fmla="val 2170343"/>
            <a:gd name="adj4" fmla="val 9024489"/>
            <a:gd name="adj5" fmla="val 3739"/>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DA55AFCE-FE23-4021-BBCB-070B58DE6A70}">
      <dsp:nvSpPr>
        <dsp:cNvPr id="0" name=""/>
        <dsp:cNvSpPr/>
      </dsp:nvSpPr>
      <dsp:spPr>
        <a:xfrm>
          <a:off x="253171" y="269961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264693" y="2711138"/>
        <a:ext cx="966179" cy="370337"/>
      </dsp:txXfrm>
    </dsp:sp>
    <dsp:sp modelId="{735A19E0-7FCC-4FDE-9506-F7DFEFCCBBBB}">
      <dsp:nvSpPr>
        <dsp:cNvPr id="0" name=""/>
        <dsp:cNvSpPr/>
      </dsp:nvSpPr>
      <dsp:spPr>
        <a:xfrm>
          <a:off x="1430631"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Data Preprocessing</a:t>
          </a:r>
          <a:endParaRPr lang="en-IN" sz="1200" b="0" kern="1200" dirty="0">
            <a:ln>
              <a:solidFill>
                <a:schemeClr val="tx1">
                  <a:lumMod val="95000"/>
                  <a:lumOff val="5000"/>
                </a:schemeClr>
              </a:solidFill>
            </a:ln>
            <a:solidFill>
              <a:schemeClr val="tx1"/>
            </a:solidFill>
          </a:endParaRPr>
        </a:p>
      </dsp:txBody>
      <dsp:txXfrm>
        <a:off x="1451754" y="2196231"/>
        <a:ext cx="1070630" cy="678953"/>
      </dsp:txXfrm>
    </dsp:sp>
    <dsp:sp modelId="{F462E6DD-6A81-437E-A4CF-F0E55E6A0FA7}">
      <dsp:nvSpPr>
        <dsp:cNvPr id="0" name=""/>
        <dsp:cNvSpPr/>
      </dsp:nvSpPr>
      <dsp:spPr>
        <a:xfrm>
          <a:off x="2045589" y="1412393"/>
          <a:ext cx="1375735" cy="1375735"/>
        </a:xfrm>
        <a:prstGeom prst="circularArrow">
          <a:avLst>
            <a:gd name="adj1" fmla="val 2873"/>
            <a:gd name="adj2" fmla="val 351272"/>
            <a:gd name="adj3" fmla="val 19473218"/>
            <a:gd name="adj4" fmla="val 12575511"/>
            <a:gd name="adj5" fmla="val 3352"/>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9D2CB7BB-4CC0-4878-8995-7E824F0780C0}">
      <dsp:nvSpPr>
        <dsp:cNvPr id="0" name=""/>
        <dsp:cNvSpPr/>
      </dsp:nvSpPr>
      <dsp:spPr>
        <a:xfrm>
          <a:off x="1677937" y="178172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1689459" y="1793248"/>
        <a:ext cx="966179" cy="370337"/>
      </dsp:txXfrm>
    </dsp:sp>
    <dsp:sp modelId="{830F467B-5117-4773-BCC6-78FE61A8E988}">
      <dsp:nvSpPr>
        <dsp:cNvPr id="0" name=""/>
        <dsp:cNvSpPr/>
      </dsp:nvSpPr>
      <dsp:spPr>
        <a:xfrm>
          <a:off x="2855396"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Feature Selection</a:t>
          </a:r>
          <a:endParaRPr lang="en-IN" sz="1200" b="0" kern="1200" dirty="0">
            <a:ln>
              <a:solidFill>
                <a:schemeClr val="tx1">
                  <a:lumMod val="95000"/>
                  <a:lumOff val="5000"/>
                </a:schemeClr>
              </a:solidFill>
            </a:ln>
            <a:solidFill>
              <a:schemeClr val="tx1"/>
            </a:solidFill>
          </a:endParaRPr>
        </a:p>
      </dsp:txBody>
      <dsp:txXfrm>
        <a:off x="2876519" y="1999540"/>
        <a:ext cx="1070630" cy="678953"/>
      </dsp:txXfrm>
    </dsp:sp>
    <dsp:sp modelId="{1571E85D-A252-4314-98FA-AAD093FE3CEB}">
      <dsp:nvSpPr>
        <dsp:cNvPr id="0" name=""/>
        <dsp:cNvSpPr/>
      </dsp:nvSpPr>
      <dsp:spPr>
        <a:xfrm>
          <a:off x="3479628" y="2192808"/>
          <a:ext cx="1233534" cy="1233534"/>
        </a:xfrm>
        <a:prstGeom prst="leftCircularArrow">
          <a:avLst>
            <a:gd name="adj1" fmla="val 3205"/>
            <a:gd name="adj2" fmla="val 394833"/>
            <a:gd name="adj3" fmla="val 2170343"/>
            <a:gd name="adj4" fmla="val 9024489"/>
            <a:gd name="adj5" fmla="val 3739"/>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F0A4BABC-12F4-4FC1-99F1-EC3B09ED56B0}">
      <dsp:nvSpPr>
        <dsp:cNvPr id="0" name=""/>
        <dsp:cNvSpPr/>
      </dsp:nvSpPr>
      <dsp:spPr>
        <a:xfrm>
          <a:off x="3102702" y="269961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3114224" y="2711138"/>
        <a:ext cx="966179" cy="370337"/>
      </dsp:txXfrm>
    </dsp:sp>
    <dsp:sp modelId="{8D7EBEB3-90C7-4533-B71F-3F00426A7409}">
      <dsp:nvSpPr>
        <dsp:cNvPr id="0" name=""/>
        <dsp:cNvSpPr/>
      </dsp:nvSpPr>
      <dsp:spPr>
        <a:xfrm>
          <a:off x="4280162"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Model Selection</a:t>
          </a:r>
          <a:endParaRPr lang="en-IN" sz="1200" b="0" kern="1200" dirty="0">
            <a:ln>
              <a:solidFill>
                <a:schemeClr val="tx1">
                  <a:lumMod val="95000"/>
                  <a:lumOff val="5000"/>
                </a:schemeClr>
              </a:solidFill>
            </a:ln>
            <a:solidFill>
              <a:schemeClr val="tx1"/>
            </a:solidFill>
          </a:endParaRPr>
        </a:p>
      </dsp:txBody>
      <dsp:txXfrm>
        <a:off x="4301285" y="2196231"/>
        <a:ext cx="1070630" cy="678953"/>
      </dsp:txXfrm>
    </dsp:sp>
    <dsp:sp modelId="{E18D02D2-A854-4D5E-ADD2-6D423E02430F}">
      <dsp:nvSpPr>
        <dsp:cNvPr id="0" name=""/>
        <dsp:cNvSpPr/>
      </dsp:nvSpPr>
      <dsp:spPr>
        <a:xfrm>
          <a:off x="4895120" y="1412393"/>
          <a:ext cx="1375735" cy="1375735"/>
        </a:xfrm>
        <a:prstGeom prst="circularArrow">
          <a:avLst>
            <a:gd name="adj1" fmla="val 2873"/>
            <a:gd name="adj2" fmla="val 351272"/>
            <a:gd name="adj3" fmla="val 19473218"/>
            <a:gd name="adj4" fmla="val 12575511"/>
            <a:gd name="adj5" fmla="val 3352"/>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D1F13621-3EE1-4853-87B1-B9168188A81F}">
      <dsp:nvSpPr>
        <dsp:cNvPr id="0" name=""/>
        <dsp:cNvSpPr/>
      </dsp:nvSpPr>
      <dsp:spPr>
        <a:xfrm>
          <a:off x="4527468" y="178172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4538990" y="1793248"/>
        <a:ext cx="966179" cy="370337"/>
      </dsp:txXfrm>
    </dsp:sp>
    <dsp:sp modelId="{EC87E52E-1FA0-48E5-A343-F553E5A5255D}">
      <dsp:nvSpPr>
        <dsp:cNvPr id="0" name=""/>
        <dsp:cNvSpPr/>
      </dsp:nvSpPr>
      <dsp:spPr>
        <a:xfrm>
          <a:off x="5704927"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Model</a:t>
          </a:r>
          <a:r>
            <a:rPr lang="en-US" sz="1200" b="0" kern="1200" baseline="0" dirty="0">
              <a:ln>
                <a:solidFill>
                  <a:schemeClr val="tx1">
                    <a:lumMod val="95000"/>
                    <a:lumOff val="5000"/>
                  </a:schemeClr>
                </a:solidFill>
              </a:ln>
              <a:solidFill>
                <a:schemeClr val="tx1"/>
              </a:solidFill>
            </a:rPr>
            <a:t> Evaluation</a:t>
          </a:r>
          <a:endParaRPr lang="en-IN" sz="1200" b="0" kern="1200" dirty="0">
            <a:ln>
              <a:solidFill>
                <a:schemeClr val="tx1">
                  <a:lumMod val="95000"/>
                  <a:lumOff val="5000"/>
                </a:schemeClr>
              </a:solidFill>
            </a:ln>
            <a:solidFill>
              <a:schemeClr val="tx1"/>
            </a:solidFill>
          </a:endParaRPr>
        </a:p>
      </dsp:txBody>
      <dsp:txXfrm>
        <a:off x="5726050" y="1999540"/>
        <a:ext cx="1070630" cy="678953"/>
      </dsp:txXfrm>
    </dsp:sp>
    <dsp:sp modelId="{9428C12C-0983-459F-85A1-749D7DACBEF5}">
      <dsp:nvSpPr>
        <dsp:cNvPr id="0" name=""/>
        <dsp:cNvSpPr/>
      </dsp:nvSpPr>
      <dsp:spPr>
        <a:xfrm>
          <a:off x="6329159" y="2192808"/>
          <a:ext cx="1233534" cy="1233534"/>
        </a:xfrm>
        <a:prstGeom prst="leftCircularArrow">
          <a:avLst>
            <a:gd name="adj1" fmla="val 3205"/>
            <a:gd name="adj2" fmla="val 394833"/>
            <a:gd name="adj3" fmla="val 2170343"/>
            <a:gd name="adj4" fmla="val 9024489"/>
            <a:gd name="adj5" fmla="val 3739"/>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01605D3B-EEEA-4741-A78D-4AAFF0359400}">
      <dsp:nvSpPr>
        <dsp:cNvPr id="0" name=""/>
        <dsp:cNvSpPr/>
      </dsp:nvSpPr>
      <dsp:spPr>
        <a:xfrm>
          <a:off x="5952233" y="269961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5963755" y="2711138"/>
        <a:ext cx="966179" cy="370337"/>
      </dsp:txXfrm>
    </dsp:sp>
    <dsp:sp modelId="{A736F2EA-24C2-4E37-9627-8BE97260D2EF}">
      <dsp:nvSpPr>
        <dsp:cNvPr id="0" name=""/>
        <dsp:cNvSpPr/>
      </dsp:nvSpPr>
      <dsp:spPr>
        <a:xfrm>
          <a:off x="7129692"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Prediction</a:t>
          </a:r>
          <a:endParaRPr lang="en-IN" sz="1200" b="0" kern="1200" dirty="0">
            <a:ln>
              <a:solidFill>
                <a:schemeClr val="tx1">
                  <a:lumMod val="95000"/>
                  <a:lumOff val="5000"/>
                </a:schemeClr>
              </a:solidFill>
            </a:ln>
            <a:solidFill>
              <a:schemeClr val="tx1"/>
            </a:solidFill>
          </a:endParaRPr>
        </a:p>
      </dsp:txBody>
      <dsp:txXfrm>
        <a:off x="7150815" y="2196231"/>
        <a:ext cx="1070630" cy="678953"/>
      </dsp:txXfrm>
    </dsp:sp>
    <dsp:sp modelId="{A6DB9F0D-3C1C-4B7F-9C94-4AB513DF5166}">
      <dsp:nvSpPr>
        <dsp:cNvPr id="0" name=""/>
        <dsp:cNvSpPr/>
      </dsp:nvSpPr>
      <dsp:spPr>
        <a:xfrm>
          <a:off x="7744651" y="1412393"/>
          <a:ext cx="1375735" cy="1375735"/>
        </a:xfrm>
        <a:prstGeom prst="circularArrow">
          <a:avLst>
            <a:gd name="adj1" fmla="val 2873"/>
            <a:gd name="adj2" fmla="val 351272"/>
            <a:gd name="adj3" fmla="val 19473218"/>
            <a:gd name="adj4" fmla="val 12575511"/>
            <a:gd name="adj5" fmla="val 3352"/>
          </a:avLst>
        </a:prstGeom>
        <a:solidFill>
          <a:schemeClr val="tx1">
            <a:lumMod val="95000"/>
            <a:lumOff val="5000"/>
          </a:schemeClr>
        </a:solidFill>
        <a:ln w="38100">
          <a:solidFill>
            <a:srgbClr val="FF0000"/>
          </a:solidFill>
        </a:ln>
        <a:effectLst/>
      </dsp:spPr>
      <dsp:style>
        <a:lnRef idx="0">
          <a:scrgbClr r="0" g="0" b="0"/>
        </a:lnRef>
        <a:fillRef idx="1">
          <a:scrgbClr r="0" g="0" b="0"/>
        </a:fillRef>
        <a:effectRef idx="1">
          <a:scrgbClr r="0" g="0" b="0"/>
        </a:effectRef>
        <a:fontRef idx="minor">
          <a:schemeClr val="lt1"/>
        </a:fontRef>
      </dsp:style>
    </dsp:sp>
    <dsp:sp modelId="{1E235660-E23F-4C85-8642-62BD50F36868}">
      <dsp:nvSpPr>
        <dsp:cNvPr id="0" name=""/>
        <dsp:cNvSpPr/>
      </dsp:nvSpPr>
      <dsp:spPr>
        <a:xfrm>
          <a:off x="7376998" y="178172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7388520" y="1793248"/>
        <a:ext cx="966179" cy="370337"/>
      </dsp:txXfrm>
    </dsp:sp>
    <dsp:sp modelId="{47B6B31A-1AC9-431C-86B6-BEF132DC090B}">
      <dsp:nvSpPr>
        <dsp:cNvPr id="0" name=""/>
        <dsp:cNvSpPr/>
      </dsp:nvSpPr>
      <dsp:spPr>
        <a:xfrm>
          <a:off x="8554458" y="1978417"/>
          <a:ext cx="1112876" cy="9178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0" kern="1200" dirty="0">
              <a:ln>
                <a:solidFill>
                  <a:schemeClr val="tx1">
                    <a:lumMod val="95000"/>
                    <a:lumOff val="5000"/>
                  </a:schemeClr>
                </a:solidFill>
              </a:ln>
              <a:solidFill>
                <a:schemeClr val="tx1"/>
              </a:solidFill>
            </a:rPr>
            <a:t>Deployment</a:t>
          </a:r>
          <a:endParaRPr lang="en-IN" sz="1200" b="0" kern="1200" dirty="0">
            <a:ln>
              <a:solidFill>
                <a:schemeClr val="tx1">
                  <a:lumMod val="95000"/>
                  <a:lumOff val="5000"/>
                </a:schemeClr>
              </a:solidFill>
            </a:ln>
            <a:solidFill>
              <a:schemeClr val="tx1"/>
            </a:solidFill>
          </a:endParaRPr>
        </a:p>
      </dsp:txBody>
      <dsp:txXfrm>
        <a:off x="8575581" y="1999540"/>
        <a:ext cx="1070630" cy="678953"/>
      </dsp:txXfrm>
    </dsp:sp>
    <dsp:sp modelId="{5CE3D657-677A-4990-B60E-2E4E8B2CA2F3}">
      <dsp:nvSpPr>
        <dsp:cNvPr id="0" name=""/>
        <dsp:cNvSpPr/>
      </dsp:nvSpPr>
      <dsp:spPr>
        <a:xfrm>
          <a:off x="8801764" y="2699616"/>
          <a:ext cx="989223" cy="393381"/>
        </a:xfrm>
        <a:prstGeom prst="roundRect">
          <a:avLst>
            <a:gd name="adj" fmla="val 10000"/>
          </a:avLst>
        </a:prstGeom>
        <a:solidFill>
          <a:schemeClr val="accent1">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0" kern="1200" dirty="0">
              <a:ln>
                <a:solidFill>
                  <a:schemeClr val="tx1">
                    <a:lumMod val="95000"/>
                    <a:lumOff val="5000"/>
                  </a:schemeClr>
                </a:solidFill>
              </a:ln>
              <a:solidFill>
                <a:schemeClr val="tx1"/>
              </a:solidFill>
            </a:rPr>
            <a:t>-</a:t>
          </a:r>
          <a:endParaRPr lang="en-IN" sz="2200" b="0" kern="1200" dirty="0">
            <a:ln>
              <a:solidFill>
                <a:schemeClr val="tx1">
                  <a:lumMod val="95000"/>
                  <a:lumOff val="5000"/>
                </a:schemeClr>
              </a:solidFill>
            </a:ln>
            <a:solidFill>
              <a:schemeClr val="tx1"/>
            </a:solidFill>
          </a:endParaRPr>
        </a:p>
      </dsp:txBody>
      <dsp:txXfrm>
        <a:off x="8813286" y="2711138"/>
        <a:ext cx="966179" cy="370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2872-D371-4B22-7FFD-C0CB76A25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667AA-F0E5-A2F8-05AD-FB87C6BB8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EABB2F-4933-65B3-D2F4-3DEF86A66AD5}"/>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55D476E0-1586-5158-2400-4D677F7B6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CBED3-CA94-5AB8-0DCA-1BFF5272DFF2}"/>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39015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C3A7-45A8-4A24-8246-C579386BB1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61CF7-B873-4E22-C17B-6437CCBBE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A43E7-DE19-AB95-3F5C-D884DA61DF6D}"/>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A2742FA4-AC39-0CBC-72D9-83024F260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2A8D29-A2AD-F411-CFED-A6B443561251}"/>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65042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DC0D3-93EF-873C-29D8-47F11E2EE9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168B36-B1B5-7449-B152-CF0750D0E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ADCCE-A69F-2F38-845E-1FDE2C3148BA}"/>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AF2BB869-579C-48F4-936C-690E2EED2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0E191-65FE-7EF6-28EA-0E09C242E0BC}"/>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52513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8B7-4181-62E4-37CB-418DC9519E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D5F74D-A7EE-5DF9-E7A8-3E63B4227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05042-F777-544F-A6C6-DD5707499BAB}"/>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F1C9BBD1-B34C-969F-A13D-D468410FD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F4DAA-86C6-C673-1E19-48B700D17E57}"/>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215261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65A5-0737-735B-AB3E-6C6BF84D8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69650B-A678-E373-B030-C204D85A7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D8088-F987-6E64-872C-8DB7785F2973}"/>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D4907461-058A-9CAF-594F-BD0F4491F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060F3-9CB7-0646-68F1-91F40BA7671A}"/>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23664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824B-1D8E-A2D0-2397-BD1FEBCC70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08058E-451E-8B06-B642-2FDA323D5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76C00-073A-3B89-9CD2-86D26291B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C77CF9-1739-5816-3C70-A0D4A87E10AC}"/>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6" name="Footer Placeholder 5">
            <a:extLst>
              <a:ext uri="{FF2B5EF4-FFF2-40B4-BE49-F238E27FC236}">
                <a16:creationId xmlns:a16="http://schemas.microsoft.com/office/drawing/2014/main" id="{2A9DCB5D-05D4-A144-071A-C09D5545B0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3453F-ED25-AE5B-B9F6-8E5E898AC13A}"/>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37150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065B-F5BC-83AD-3BF2-8ABB6D540E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E1C17C-94F4-A16E-DE25-D2BA18E3E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ED289-EEAB-DD90-EF91-396F605B4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E4F9A6-B890-5C74-8DFA-0393C2EE6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C37DFE-C125-8429-E542-903064A18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56551E-4887-C69C-3861-713E6C8093BE}"/>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8" name="Footer Placeholder 7">
            <a:extLst>
              <a:ext uri="{FF2B5EF4-FFF2-40B4-BE49-F238E27FC236}">
                <a16:creationId xmlns:a16="http://schemas.microsoft.com/office/drawing/2014/main" id="{A42625CF-4894-1C7F-2A04-DA0B1C0467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01384E-025F-9EDA-8179-AE08D3ACA030}"/>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8555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E7CD-C15D-E6A5-1C48-22A435CA84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6A90B-B6D7-11C4-68FE-99E348AB94F2}"/>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4" name="Footer Placeholder 3">
            <a:extLst>
              <a:ext uri="{FF2B5EF4-FFF2-40B4-BE49-F238E27FC236}">
                <a16:creationId xmlns:a16="http://schemas.microsoft.com/office/drawing/2014/main" id="{3A8AEC02-B021-531E-4D85-F439D8347A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A24A83-7531-9A7D-8E33-1FE1B8B18053}"/>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9457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22A1E-AAC0-A206-A47D-40924138183F}"/>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3" name="Footer Placeholder 2">
            <a:extLst>
              <a:ext uri="{FF2B5EF4-FFF2-40B4-BE49-F238E27FC236}">
                <a16:creationId xmlns:a16="http://schemas.microsoft.com/office/drawing/2014/main" id="{120FF4D5-C336-4BDE-3B8E-5247147C0D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773F8B-08FD-BB05-110F-16A25AD8BCEA}"/>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334142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5D90-55BF-7680-33F8-544922327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9176DC-8E19-EC80-0B47-61F754235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FFB8A1-75FF-56B3-7648-D91FD2A3B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E569-38B0-06D0-F38E-695E598262FF}"/>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6" name="Footer Placeholder 5">
            <a:extLst>
              <a:ext uri="{FF2B5EF4-FFF2-40B4-BE49-F238E27FC236}">
                <a16:creationId xmlns:a16="http://schemas.microsoft.com/office/drawing/2014/main" id="{531C582F-BCF7-8B6A-3D43-EA8050A37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956FB-3795-227A-4E12-47895B56E4D8}"/>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240998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7935-9311-C60C-2043-99ACFB034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9700CB-30E8-DFB4-8844-0618E6730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3782CD-51EF-D0B8-2C82-9F75507D1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3B5F6-2DCA-B7F0-0E1F-886D20FA77F6}"/>
              </a:ext>
            </a:extLst>
          </p:cNvPr>
          <p:cNvSpPr>
            <a:spLocks noGrp="1"/>
          </p:cNvSpPr>
          <p:nvPr>
            <p:ph type="dt" sz="half" idx="10"/>
          </p:nvPr>
        </p:nvSpPr>
        <p:spPr/>
        <p:txBody>
          <a:bodyPr/>
          <a:lstStyle/>
          <a:p>
            <a:fld id="{EE31FB22-640F-4319-BF17-B730111F591A}" type="datetimeFigureOut">
              <a:rPr lang="en-IN" smtClean="0"/>
              <a:t>22-07-2024</a:t>
            </a:fld>
            <a:endParaRPr lang="en-IN"/>
          </a:p>
        </p:txBody>
      </p:sp>
      <p:sp>
        <p:nvSpPr>
          <p:cNvPr id="6" name="Footer Placeholder 5">
            <a:extLst>
              <a:ext uri="{FF2B5EF4-FFF2-40B4-BE49-F238E27FC236}">
                <a16:creationId xmlns:a16="http://schemas.microsoft.com/office/drawing/2014/main" id="{3CF3F4A6-DEC1-2399-94A3-F2FAE993D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EDAC3-4EF9-BA53-4F8B-E463EDE3E2DC}"/>
              </a:ext>
            </a:extLst>
          </p:cNvPr>
          <p:cNvSpPr>
            <a:spLocks noGrp="1"/>
          </p:cNvSpPr>
          <p:nvPr>
            <p:ph type="sldNum" sz="quarter" idx="12"/>
          </p:nvPr>
        </p:nvSpPr>
        <p:spPr/>
        <p:txBody>
          <a:bodyPr/>
          <a:lstStyle/>
          <a:p>
            <a:fld id="{54E288A9-74A9-4DF7-B47E-CA818A8DFCD4}" type="slidenum">
              <a:rPr lang="en-IN" smtClean="0"/>
              <a:t>‹#›</a:t>
            </a:fld>
            <a:endParaRPr lang="en-IN"/>
          </a:p>
        </p:txBody>
      </p:sp>
    </p:spTree>
    <p:extLst>
      <p:ext uri="{BB962C8B-B14F-4D97-AF65-F5344CB8AC3E}">
        <p14:creationId xmlns:p14="http://schemas.microsoft.com/office/powerpoint/2010/main" val="60581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l="20000" t="-10000" r="12000" b="-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63C02-0476-8506-C194-815D49D3B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CD570-66E9-E3D3-4F43-65259FBC9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D04E0-8CCB-6F24-8919-B48C9ED44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1FB22-640F-4319-BF17-B730111F591A}" type="datetimeFigureOut">
              <a:rPr lang="en-IN" smtClean="0"/>
              <a:t>22-07-2024</a:t>
            </a:fld>
            <a:endParaRPr lang="en-IN"/>
          </a:p>
        </p:txBody>
      </p:sp>
      <p:sp>
        <p:nvSpPr>
          <p:cNvPr id="5" name="Footer Placeholder 4">
            <a:extLst>
              <a:ext uri="{FF2B5EF4-FFF2-40B4-BE49-F238E27FC236}">
                <a16:creationId xmlns:a16="http://schemas.microsoft.com/office/drawing/2014/main" id="{583719CD-331E-50A2-4CC7-0B3BE71D8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13C6A3-19FB-FC2E-F793-3B95A8015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288A9-74A9-4DF7-B47E-CA818A8DFCD4}" type="slidenum">
              <a:rPr lang="en-IN" smtClean="0"/>
              <a:t>‹#›</a:t>
            </a:fld>
            <a:endParaRPr lang="en-IN"/>
          </a:p>
        </p:txBody>
      </p:sp>
    </p:spTree>
    <p:extLst>
      <p:ext uri="{BB962C8B-B14F-4D97-AF65-F5344CB8AC3E}">
        <p14:creationId xmlns:p14="http://schemas.microsoft.com/office/powerpoint/2010/main" val="153279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2B63-B4D4-8ABF-9626-FA94D9446B23}"/>
              </a:ext>
            </a:extLst>
          </p:cNvPr>
          <p:cNvSpPr>
            <a:spLocks noGrp="1"/>
          </p:cNvSpPr>
          <p:nvPr>
            <p:ph type="ctrTitle"/>
          </p:nvPr>
        </p:nvSpPr>
        <p:spPr>
          <a:xfrm>
            <a:off x="371856" y="0"/>
            <a:ext cx="11999976" cy="2387600"/>
          </a:xfrm>
        </p:spPr>
        <p:txBody>
          <a:bodyPr>
            <a:normAutofit/>
          </a:bodyPr>
          <a:lstStyle/>
          <a:p>
            <a:r>
              <a:rPr lang="en-US" sz="4800" b="1" dirty="0"/>
              <a:t> Cardiovascular Diseases Detection &amp; Diagnosis</a:t>
            </a:r>
            <a:endParaRPr lang="en-IN" sz="4800" b="1" dirty="0"/>
          </a:p>
        </p:txBody>
      </p:sp>
      <p:sp>
        <p:nvSpPr>
          <p:cNvPr id="3" name="Subtitle 2">
            <a:extLst>
              <a:ext uri="{FF2B5EF4-FFF2-40B4-BE49-F238E27FC236}">
                <a16:creationId xmlns:a16="http://schemas.microsoft.com/office/drawing/2014/main" id="{0867C21D-B691-BBD1-7E84-9E598AD9ED14}"/>
              </a:ext>
            </a:extLst>
          </p:cNvPr>
          <p:cNvSpPr>
            <a:spLocks noGrp="1"/>
          </p:cNvSpPr>
          <p:nvPr>
            <p:ph type="subTitle" idx="1"/>
          </p:nvPr>
        </p:nvSpPr>
        <p:spPr>
          <a:xfrm>
            <a:off x="5862536" y="5255740"/>
            <a:ext cx="9144000" cy="2844482"/>
          </a:xfrm>
        </p:spPr>
        <p:txBody>
          <a:bodyPr>
            <a:normAutofit/>
          </a:bodyPr>
          <a:lstStyle/>
          <a:p>
            <a:r>
              <a:rPr lang="en-US" b="1" dirty="0"/>
              <a:t>Presented By :  </a:t>
            </a:r>
            <a:r>
              <a:rPr lang="en-US" dirty="0" err="1"/>
              <a:t>Hridam</a:t>
            </a:r>
            <a:endParaRPr lang="en-US" dirty="0"/>
          </a:p>
          <a:p>
            <a:r>
              <a:rPr lang="en-US" dirty="0"/>
              <a:t>NSTI (W) Allahabad</a:t>
            </a:r>
          </a:p>
        </p:txBody>
      </p:sp>
    </p:spTree>
    <p:extLst>
      <p:ext uri="{BB962C8B-B14F-4D97-AF65-F5344CB8AC3E}">
        <p14:creationId xmlns:p14="http://schemas.microsoft.com/office/powerpoint/2010/main" val="68389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50140-CBF2-B84E-1441-8FE9B952BD23}"/>
              </a:ext>
            </a:extLst>
          </p:cNvPr>
          <p:cNvSpPr>
            <a:spLocks noGrp="1"/>
          </p:cNvSpPr>
          <p:nvPr>
            <p:ph type="subTitle" idx="1"/>
          </p:nvPr>
        </p:nvSpPr>
        <p:spPr>
          <a:xfrm>
            <a:off x="1231392" y="547942"/>
            <a:ext cx="9144000" cy="5176202"/>
          </a:xfrm>
        </p:spPr>
        <p:txBody>
          <a:bodyPr>
            <a:normAutofit/>
          </a:bodyPr>
          <a:lstStyle/>
          <a:p>
            <a:pPr algn="l"/>
            <a:r>
              <a:rPr lang="en-US" sz="4800" b="1" baseline="-25000" dirty="0"/>
              <a:t>Agenda</a:t>
            </a:r>
          </a:p>
          <a:p>
            <a:pPr algn="l"/>
            <a:endParaRPr lang="en-US" sz="4800" b="1" baseline="-25000" dirty="0"/>
          </a:p>
          <a:p>
            <a:pPr algn="l"/>
            <a:endParaRPr lang="en-US" b="1" baseline="-25000" dirty="0"/>
          </a:p>
          <a:p>
            <a:pPr marL="342900" indent="-342900" algn="l">
              <a:buFont typeface="Wingdings" panose="05000000000000000000" pitchFamily="2" charset="2"/>
              <a:buChar char="§"/>
            </a:pPr>
            <a:r>
              <a:rPr lang="en-US" dirty="0"/>
              <a:t>Problem Statement </a:t>
            </a:r>
          </a:p>
          <a:p>
            <a:pPr marL="342900" indent="-342900" algn="l">
              <a:buFont typeface="Wingdings" panose="05000000000000000000" pitchFamily="2" charset="2"/>
              <a:buChar char="§"/>
            </a:pPr>
            <a:r>
              <a:rPr lang="en-US" dirty="0"/>
              <a:t>Proposed System/Solution</a:t>
            </a:r>
          </a:p>
          <a:p>
            <a:pPr marL="342900" indent="-342900" algn="l">
              <a:buFont typeface="Wingdings" panose="05000000000000000000" pitchFamily="2" charset="2"/>
              <a:buChar char="§"/>
            </a:pPr>
            <a:r>
              <a:rPr lang="en-US" dirty="0"/>
              <a:t>Algorithm &amp; Deployment  </a:t>
            </a:r>
          </a:p>
          <a:p>
            <a:pPr marL="342900" indent="-342900" algn="l">
              <a:buFont typeface="Wingdings" panose="05000000000000000000" pitchFamily="2" charset="2"/>
              <a:buChar char="§"/>
            </a:pPr>
            <a:r>
              <a:rPr lang="en-US" dirty="0"/>
              <a:t>Conclusion</a:t>
            </a:r>
          </a:p>
          <a:p>
            <a:pPr marL="342900" indent="-342900" algn="l">
              <a:buFont typeface="Wingdings" panose="05000000000000000000" pitchFamily="2" charset="2"/>
              <a:buChar char="§"/>
            </a:pPr>
            <a:r>
              <a:rPr lang="en-US" dirty="0"/>
              <a:t>Future Scope</a:t>
            </a:r>
          </a:p>
          <a:p>
            <a:pPr marL="342900" indent="-342900" algn="l">
              <a:buFont typeface="Wingdings" panose="05000000000000000000" pitchFamily="2" charset="2"/>
              <a:buChar char="§"/>
            </a:pPr>
            <a:r>
              <a:rPr lang="en-US" dirty="0"/>
              <a:t>References</a:t>
            </a:r>
          </a:p>
          <a:p>
            <a:endParaRPr lang="en-IN" dirty="0"/>
          </a:p>
        </p:txBody>
      </p:sp>
    </p:spTree>
    <p:extLst>
      <p:ext uri="{BB962C8B-B14F-4D97-AF65-F5344CB8AC3E}">
        <p14:creationId xmlns:p14="http://schemas.microsoft.com/office/powerpoint/2010/main" val="80430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EB0D-4C3D-6D77-37B3-8B42FBD5E752}"/>
              </a:ext>
            </a:extLst>
          </p:cNvPr>
          <p:cNvSpPr>
            <a:spLocks noGrp="1"/>
          </p:cNvSpPr>
          <p:nvPr>
            <p:ph type="title"/>
          </p:nvPr>
        </p:nvSpPr>
        <p:spPr/>
        <p:txBody>
          <a:bodyPr/>
          <a:lstStyle/>
          <a:p>
            <a:r>
              <a:rPr lang="en-US" sz="4800" b="1" dirty="0"/>
              <a:t>Problem</a:t>
            </a:r>
            <a:r>
              <a:rPr lang="en-US" b="1" dirty="0"/>
              <a:t> Statement</a:t>
            </a:r>
            <a:endParaRPr lang="en-IN" b="1" dirty="0"/>
          </a:p>
        </p:txBody>
      </p:sp>
      <p:sp>
        <p:nvSpPr>
          <p:cNvPr id="3" name="Content Placeholder 2">
            <a:extLst>
              <a:ext uri="{FF2B5EF4-FFF2-40B4-BE49-F238E27FC236}">
                <a16:creationId xmlns:a16="http://schemas.microsoft.com/office/drawing/2014/main" id="{B2000F4E-FEED-D6DB-1CF6-228C84DD08F0}"/>
              </a:ext>
            </a:extLst>
          </p:cNvPr>
          <p:cNvSpPr>
            <a:spLocks noGrp="1"/>
          </p:cNvSpPr>
          <p:nvPr>
            <p:ph idx="1"/>
          </p:nvPr>
        </p:nvSpPr>
        <p:spPr/>
        <p:txBody>
          <a:bodyPr>
            <a:normAutofit/>
          </a:bodyPr>
          <a:lstStyle/>
          <a:p>
            <a:pPr marL="0" indent="0" algn="just">
              <a:buNone/>
            </a:pPr>
            <a:r>
              <a:rPr lang="en-US" sz="2400" dirty="0"/>
              <a:t>The problem we aim to solve is how to use technology to help doctors detect and diagnose heart disease early and accurately. Heart disease is a leading cause of illness and death, but often, it goes unnoticed until it becomes severe. By analyzing various health data, such as age, blood pressure, cholesterol levels, and lifestyle habits, we want to create a tool that can predict the likelihood of someone having heart disease. This tool will assist doctors in identifying patients at risk sooner, allowing for timely treatment and helping people lead healthier lives. Our goal is to make the detection and diagnosis of heart disease faster, more reliable, and accessible to everyone.</a:t>
            </a:r>
            <a:endParaRPr lang="en-IN" sz="2400" dirty="0"/>
          </a:p>
        </p:txBody>
      </p:sp>
    </p:spTree>
    <p:extLst>
      <p:ext uri="{BB962C8B-B14F-4D97-AF65-F5344CB8AC3E}">
        <p14:creationId xmlns:p14="http://schemas.microsoft.com/office/powerpoint/2010/main" val="247357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9582-BB6D-6D38-5AC3-9C543A4F52F9}"/>
              </a:ext>
            </a:extLst>
          </p:cNvPr>
          <p:cNvSpPr>
            <a:spLocks noGrp="1"/>
          </p:cNvSpPr>
          <p:nvPr>
            <p:ph type="title"/>
          </p:nvPr>
        </p:nvSpPr>
        <p:spPr bwMode="blackGray"/>
        <p:txBody>
          <a:bodyPr>
            <a:normAutofit/>
          </a:bodyPr>
          <a:lstStyle/>
          <a:p>
            <a:r>
              <a:rPr lang="en-IN" sz="4800" b="1" dirty="0"/>
              <a:t>Proposed Solution</a:t>
            </a:r>
          </a:p>
        </p:txBody>
      </p:sp>
      <p:sp>
        <p:nvSpPr>
          <p:cNvPr id="12" name="Rectangle 4">
            <a:extLst>
              <a:ext uri="{FF2B5EF4-FFF2-40B4-BE49-F238E27FC236}">
                <a16:creationId xmlns:a16="http://schemas.microsoft.com/office/drawing/2014/main" id="{7F0C1F8E-72F6-97B1-EBC5-1B57A7A11C2F}"/>
              </a:ext>
            </a:extLst>
          </p:cNvPr>
          <p:cNvSpPr>
            <a:spLocks noChangeArrowheads="1"/>
          </p:cNvSpPr>
          <p:nvPr/>
        </p:nvSpPr>
        <p:spPr bwMode="auto">
          <a:xfrm>
            <a:off x="838200" y="1766128"/>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Our project aims to develop a smart tool that helps doctors quickly and accurately detect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heart diseases using advanced computer technology. By analyzing various health data from patients, such as medical history and test results, this tool will provide doctors with clear and reliable insights, helping them make better decisions about patient care. It’s like having a digital assistant that helps spot potential heart issues early, making it easier to prevent and treat these conditions effectively.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418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4CB6E5-99BD-178B-1837-8CCB541931BE}"/>
              </a:ext>
            </a:extLst>
          </p:cNvPr>
          <p:cNvSpPr/>
          <p:nvPr/>
        </p:nvSpPr>
        <p:spPr>
          <a:xfrm>
            <a:off x="1042416" y="1773936"/>
            <a:ext cx="10451592" cy="2999232"/>
          </a:xfrm>
          <a:prstGeom prst="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EC964BB-C537-505C-720A-7BD4A47E9192}"/>
              </a:ext>
            </a:extLst>
          </p:cNvPr>
          <p:cNvSpPr txBox="1"/>
          <p:nvPr/>
        </p:nvSpPr>
        <p:spPr>
          <a:xfrm>
            <a:off x="2334638" y="544749"/>
            <a:ext cx="6906639" cy="1031132"/>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A941F88-866D-DBF2-6D0E-9485C02FAA22}"/>
              </a:ext>
            </a:extLst>
          </p:cNvPr>
          <p:cNvPicPr>
            <a:picLocks noChangeAspect="1"/>
          </p:cNvPicPr>
          <p:nvPr/>
        </p:nvPicPr>
        <p:blipFill>
          <a:blip r:embed="rId2"/>
          <a:stretch>
            <a:fillRect/>
          </a:stretch>
        </p:blipFill>
        <p:spPr>
          <a:xfrm>
            <a:off x="670094" y="374722"/>
            <a:ext cx="8376630" cy="1176630"/>
          </a:xfrm>
          <a:prstGeom prst="rect">
            <a:avLst/>
          </a:prstGeom>
        </p:spPr>
      </p:pic>
      <p:graphicFrame>
        <p:nvGraphicFramePr>
          <p:cNvPr id="2" name="Diagram 1">
            <a:extLst>
              <a:ext uri="{FF2B5EF4-FFF2-40B4-BE49-F238E27FC236}">
                <a16:creationId xmlns:a16="http://schemas.microsoft.com/office/drawing/2014/main" id="{E8F2BEEE-DBDC-6D8A-643B-C09AAF1453D2}"/>
              </a:ext>
            </a:extLst>
          </p:cNvPr>
          <p:cNvGraphicFramePr/>
          <p:nvPr>
            <p:extLst>
              <p:ext uri="{D42A27DB-BD31-4B8C-83A1-F6EECF244321}">
                <p14:modId xmlns:p14="http://schemas.microsoft.com/office/powerpoint/2010/main" val="2690036949"/>
              </p:ext>
            </p:extLst>
          </p:nvPr>
        </p:nvGraphicFramePr>
        <p:xfrm>
          <a:off x="1352731" y="963037"/>
          <a:ext cx="9796854" cy="487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78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27C-B352-7B9C-BEA5-AF0C388AACE0}"/>
              </a:ext>
            </a:extLst>
          </p:cNvPr>
          <p:cNvSpPr>
            <a:spLocks noGrp="1"/>
          </p:cNvSpPr>
          <p:nvPr>
            <p:ph type="title"/>
          </p:nvPr>
        </p:nvSpPr>
        <p:spPr/>
        <p:txBody>
          <a:bodyPr>
            <a:normAutofit/>
          </a:bodyPr>
          <a:lstStyle/>
          <a:p>
            <a:r>
              <a:rPr lang="en-US" sz="4800" b="1" dirty="0"/>
              <a:t>Future Scope</a:t>
            </a:r>
            <a:endParaRPr lang="en-IN" sz="4800" b="1" dirty="0"/>
          </a:p>
        </p:txBody>
      </p:sp>
      <p:sp>
        <p:nvSpPr>
          <p:cNvPr id="3" name="Content Placeholder 2">
            <a:extLst>
              <a:ext uri="{FF2B5EF4-FFF2-40B4-BE49-F238E27FC236}">
                <a16:creationId xmlns:a16="http://schemas.microsoft.com/office/drawing/2014/main" id="{3F2065E3-B6D8-19DE-F26B-CF4217A3D61B}"/>
              </a:ext>
            </a:extLst>
          </p:cNvPr>
          <p:cNvSpPr>
            <a:spLocks noGrp="1"/>
          </p:cNvSpPr>
          <p:nvPr>
            <p:ph idx="1"/>
          </p:nvPr>
        </p:nvSpPr>
        <p:spPr/>
        <p:txBody>
          <a:bodyPr>
            <a:normAutofit/>
          </a:bodyPr>
          <a:lstStyle/>
          <a:p>
            <a:r>
              <a:rPr lang="en-US" sz="2400" dirty="0">
                <a:latin typeface="+mj-lt"/>
              </a:rPr>
              <a:t>The "Cardiovascular Diseases Detection &amp; Diagnosis" project aims to create a system that helps identify heart problems early. In the future, it could use data from wearable devices like smartwatches to monitor heart health all the time, which would allow for catching problems as they happen. The project could also help doctors provide more personalized care by using a person’s unique health information to suggest treatments. As technology gets better, this system will become more accurate at spotting heart issues and might even be used for other health problems like diabetes. It could also connect with medical records to give doctors a full picture of a patient’s health, helping them make better decisions</a:t>
            </a:r>
            <a:endParaRPr lang="en-IN" sz="2400" dirty="0">
              <a:latin typeface="+mj-lt"/>
            </a:endParaRPr>
          </a:p>
        </p:txBody>
      </p:sp>
    </p:spTree>
    <p:extLst>
      <p:ext uri="{BB962C8B-B14F-4D97-AF65-F5344CB8AC3E}">
        <p14:creationId xmlns:p14="http://schemas.microsoft.com/office/powerpoint/2010/main" val="19833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B851-A8A2-FC6D-11A0-263B7F0F3FB0}"/>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A87CFB12-7C66-A8D6-611A-E1311D427C4C}"/>
              </a:ext>
            </a:extLst>
          </p:cNvPr>
          <p:cNvSpPr>
            <a:spLocks noGrp="1"/>
          </p:cNvSpPr>
          <p:nvPr>
            <p:ph idx="1"/>
          </p:nvPr>
        </p:nvSpPr>
        <p:spPr/>
        <p:txBody>
          <a:bodyPr/>
          <a:lstStyle/>
          <a:p>
            <a:pPr>
              <a:buFont typeface="Wingdings" panose="05000000000000000000" pitchFamily="2" charset="2"/>
              <a:buChar char="§"/>
            </a:pPr>
            <a:r>
              <a:rPr lang="en-IN" sz="2400" b="1" dirty="0">
                <a:solidFill>
                  <a:schemeClr val="tx1"/>
                </a:solidFill>
              </a:rPr>
              <a:t>Dataset Source: </a:t>
            </a:r>
            <a:r>
              <a:rPr lang="en-US" sz="2400" dirty="0">
                <a:solidFill>
                  <a:schemeClr val="tx1"/>
                </a:solidFill>
              </a:rPr>
              <a:t>Kaggle hosts a vast repository of datasets across various domains, providing a platform for data scientists and analysts to access, explore, and use data for their projects.</a:t>
            </a:r>
          </a:p>
          <a:p>
            <a:pPr marL="2271400" lvl="7" indent="0">
              <a:buNone/>
            </a:pPr>
            <a:r>
              <a:rPr lang="en-IN" sz="2000" b="1" dirty="0">
                <a:solidFill>
                  <a:schemeClr val="tx1"/>
                </a:solidFill>
                <a:hlinkClick r:id="rId2">
                  <a:extLst>
                    <a:ext uri="{A12FA001-AC4F-418D-AE19-62706E023703}">
                      <ahyp:hlinkClr xmlns:ahyp="http://schemas.microsoft.com/office/drawing/2018/hyperlinkcolor" val="tx"/>
                    </a:ext>
                  </a:extLst>
                </a:hlinkClick>
              </a:rPr>
              <a:t>Website: </a:t>
            </a:r>
            <a:r>
              <a:rPr lang="en-IN" sz="2000" b="1" dirty="0">
                <a:solidFill>
                  <a:srgbClr val="0070C0"/>
                </a:solidFill>
                <a:hlinkClick r:id="rId2">
                  <a:extLst>
                    <a:ext uri="{A12FA001-AC4F-418D-AE19-62706E023703}">
                      <ahyp:hlinkClr xmlns:ahyp="http://schemas.microsoft.com/office/drawing/2018/hyperlinkcolor" val="tx"/>
                    </a:ext>
                  </a:extLst>
                </a:hlinkClick>
              </a:rPr>
              <a:t>https://www.kaggle.com/</a:t>
            </a:r>
            <a:endParaRPr lang="en-IN" sz="2000" b="1" dirty="0">
              <a:solidFill>
                <a:srgbClr val="0070C0"/>
              </a:solidFill>
            </a:endParaRPr>
          </a:p>
          <a:p>
            <a:pPr marL="2557150" lvl="7" indent="-285750">
              <a:buFont typeface="Wingdings" panose="05000000000000000000" pitchFamily="2" charset="2"/>
              <a:buChar char="§"/>
            </a:pPr>
            <a:endParaRPr lang="en-IN" sz="1800" b="1" dirty="0">
              <a:solidFill>
                <a:schemeClr val="tx1"/>
              </a:solidFill>
            </a:endParaRPr>
          </a:p>
          <a:p>
            <a:pPr>
              <a:buFont typeface="Wingdings" panose="05000000000000000000" pitchFamily="2" charset="2"/>
              <a:buChar char="§"/>
            </a:pPr>
            <a:r>
              <a:rPr lang="en-IN" sz="2400" b="1" dirty="0">
                <a:solidFill>
                  <a:schemeClr val="tx1"/>
                </a:solidFill>
              </a:rPr>
              <a:t>Machine Learning libraries: </a:t>
            </a:r>
            <a:r>
              <a:rPr lang="en-IN" sz="2400" dirty="0">
                <a:solidFill>
                  <a:schemeClr val="tx1"/>
                </a:solidFill>
              </a:rPr>
              <a:t>NumPy, Pandas, Matplotlib, Seaborn</a:t>
            </a:r>
          </a:p>
          <a:p>
            <a:pPr>
              <a:buFont typeface="Wingdings" panose="05000000000000000000" pitchFamily="2" charset="2"/>
              <a:buChar char="§"/>
            </a:pPr>
            <a:r>
              <a:rPr lang="en-IN" sz="2400" b="1" dirty="0">
                <a:solidFill>
                  <a:schemeClr val="tx1"/>
                </a:solidFill>
              </a:rPr>
              <a:t>Machine Learning Models: </a:t>
            </a:r>
            <a:r>
              <a:rPr lang="en-IN" sz="2400" dirty="0">
                <a:solidFill>
                  <a:schemeClr val="tx1"/>
                </a:solidFill>
              </a:rPr>
              <a:t>Decision Tree, Random Forest , Support Vector 					Machine, Linear Regression, KNN etc.</a:t>
            </a:r>
          </a:p>
        </p:txBody>
      </p:sp>
    </p:spTree>
    <p:extLst>
      <p:ext uri="{BB962C8B-B14F-4D97-AF65-F5344CB8AC3E}">
        <p14:creationId xmlns:p14="http://schemas.microsoft.com/office/powerpoint/2010/main" val="285527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2FF5-3EDC-B29A-B807-16311A7B1982}"/>
              </a:ext>
            </a:extLst>
          </p:cNvPr>
          <p:cNvSpPr>
            <a:spLocks noGrp="1"/>
          </p:cNvSpPr>
          <p:nvPr>
            <p:ph type="title"/>
          </p:nvPr>
        </p:nvSpPr>
        <p:spPr/>
        <p:txBody>
          <a:bodyPr>
            <a:normAutofit/>
          </a:bodyPr>
          <a:lstStyle/>
          <a:p>
            <a:r>
              <a:rPr lang="en-US" sz="4800" b="1" dirty="0"/>
              <a:t>Conclusion</a:t>
            </a:r>
            <a:endParaRPr lang="en-IN" sz="4800" b="1" dirty="0"/>
          </a:p>
        </p:txBody>
      </p:sp>
      <p:sp>
        <p:nvSpPr>
          <p:cNvPr id="3" name="Content Placeholder 2">
            <a:extLst>
              <a:ext uri="{FF2B5EF4-FFF2-40B4-BE49-F238E27FC236}">
                <a16:creationId xmlns:a16="http://schemas.microsoft.com/office/drawing/2014/main" id="{A09929DB-62CE-8347-64AB-20858C432202}"/>
              </a:ext>
            </a:extLst>
          </p:cNvPr>
          <p:cNvSpPr>
            <a:spLocks noGrp="1"/>
          </p:cNvSpPr>
          <p:nvPr>
            <p:ph idx="1"/>
          </p:nvPr>
        </p:nvSpPr>
        <p:spPr/>
        <p:txBody>
          <a:bodyPr>
            <a:normAutofit/>
          </a:bodyPr>
          <a:lstStyle/>
          <a:p>
            <a:endParaRPr lang="en-US" sz="2000" dirty="0">
              <a:latin typeface="+mj-lt"/>
            </a:endParaRPr>
          </a:p>
          <a:p>
            <a:r>
              <a:rPr lang="en-US" sz="2000" dirty="0">
                <a:latin typeface="+mj-lt"/>
              </a:rPr>
              <a:t>In this project focused on Cardiovascular Diseases Detection &amp; Diagnosis , we successfully developed and evaluated machine learning models aimed at improving early detection and prognosis assessment. Through data collection, preprocessing, and the application of advanced algorithms such as (mention specific algorithms used), we achieved robust predictive performance, as by high accuracy scores. Our findings underscore the potential of AI-driven approaches to enhance personalized medicine and patient care in cardiovascular healthcare. While acknowledging limitations in data diversity and ethical considerations, our work highlights the transformative impact of integrating AI into clinical practice for continued research and innovation to optimize disease prevention and management strategies globally.</a:t>
            </a:r>
          </a:p>
          <a:p>
            <a:endParaRPr lang="en-IN" sz="2000" dirty="0">
              <a:latin typeface="+mj-lt"/>
            </a:endParaRPr>
          </a:p>
        </p:txBody>
      </p:sp>
    </p:spTree>
    <p:extLst>
      <p:ext uri="{BB962C8B-B14F-4D97-AF65-F5344CB8AC3E}">
        <p14:creationId xmlns:p14="http://schemas.microsoft.com/office/powerpoint/2010/main" val="407742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CD16-0700-2956-0D34-7E4E8233A1BA}"/>
              </a:ext>
            </a:extLst>
          </p:cNvPr>
          <p:cNvSpPr>
            <a:spLocks noGrp="1"/>
          </p:cNvSpPr>
          <p:nvPr>
            <p:ph type="title"/>
          </p:nvPr>
        </p:nvSpPr>
        <p:spPr>
          <a:xfrm>
            <a:off x="1078832" y="1006809"/>
            <a:ext cx="10515600" cy="5602537"/>
          </a:xfrm>
        </p:spPr>
        <p:txBody>
          <a:bodyPr>
            <a:normAutofit/>
          </a:bodyPr>
          <a:lstStyle/>
          <a:p>
            <a:pPr algn="ctr"/>
            <a:r>
              <a:rPr lang="en-US" sz="4400" b="1" dirty="0"/>
              <a:t>Team Member of </a:t>
            </a:r>
            <a:r>
              <a:rPr lang="en-US" sz="4400" b="1" dirty="0" err="1"/>
              <a:t>Hridam</a:t>
            </a:r>
            <a:r>
              <a:rPr lang="en-US" sz="4400" b="1" dirty="0"/>
              <a:t> </a:t>
            </a:r>
            <a:br>
              <a:rPr lang="en-US" sz="4400" b="1" dirty="0"/>
            </a:br>
            <a:r>
              <a:rPr lang="en-US" sz="4400" dirty="0"/>
              <a:t>Ambika </a:t>
            </a:r>
            <a:r>
              <a:rPr lang="en-US" sz="4400" dirty="0" err="1"/>
              <a:t>Ajai</a:t>
            </a:r>
            <a:r>
              <a:rPr lang="en-US" sz="4400" dirty="0"/>
              <a:t> Singh</a:t>
            </a:r>
            <a:br>
              <a:rPr lang="en-US" sz="4400" dirty="0"/>
            </a:br>
            <a:r>
              <a:rPr lang="en-US" sz="4400" dirty="0"/>
              <a:t>Ashish Gupta</a:t>
            </a:r>
            <a:br>
              <a:rPr lang="en-US" sz="4400" dirty="0"/>
            </a:br>
            <a:r>
              <a:rPr lang="en-US" sz="4400" dirty="0"/>
              <a:t>Atul Srivastava</a:t>
            </a:r>
            <a:br>
              <a:rPr lang="en-US" sz="4400" dirty="0"/>
            </a:br>
            <a:r>
              <a:rPr lang="en-US" sz="4400" dirty="0"/>
              <a:t>Sakshi Chaurasia</a:t>
            </a:r>
            <a:br>
              <a:rPr lang="en-US" sz="4400" dirty="0"/>
            </a:br>
            <a:br>
              <a:rPr lang="en-US" sz="4400" dirty="0"/>
            </a:br>
            <a:br>
              <a:rPr lang="en-IN" sz="4400" dirty="0"/>
            </a:br>
            <a:r>
              <a:rPr lang="en-IN" sz="4400" dirty="0"/>
              <a:t> </a:t>
            </a:r>
            <a:r>
              <a:rPr lang="en-US" sz="7200" b="1" dirty="0" err="1"/>
              <a:t>ThankYou</a:t>
            </a:r>
            <a:endParaRPr lang="en-IN" sz="7200" b="1" dirty="0"/>
          </a:p>
        </p:txBody>
      </p:sp>
    </p:spTree>
    <p:extLst>
      <p:ext uri="{BB962C8B-B14F-4D97-AF65-F5344CB8AC3E}">
        <p14:creationId xmlns:p14="http://schemas.microsoft.com/office/powerpoint/2010/main" val="358607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606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 Cardiovascular Diseases Detection &amp; Diagnosis</vt:lpstr>
      <vt:lpstr>PowerPoint Presentation</vt:lpstr>
      <vt:lpstr>Problem Statement</vt:lpstr>
      <vt:lpstr>Proposed Solution</vt:lpstr>
      <vt:lpstr>PowerPoint Presentation</vt:lpstr>
      <vt:lpstr>Future Scope</vt:lpstr>
      <vt:lpstr>References</vt:lpstr>
      <vt:lpstr>Conclusion</vt:lpstr>
      <vt:lpstr>Team Member of Hridam  Ambika Ajai Singh Ashish Gupta Atul Srivastava Sakshi Chaurasia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Chaurasia</dc:creator>
  <cp:lastModifiedBy>Sakshi Chaurasia</cp:lastModifiedBy>
  <cp:revision>6</cp:revision>
  <dcterms:created xsi:type="dcterms:W3CDTF">2024-07-16T10:24:28Z</dcterms:created>
  <dcterms:modified xsi:type="dcterms:W3CDTF">2024-07-22T14:40:09Z</dcterms:modified>
</cp:coreProperties>
</file>