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>
      <p:cViewPr varScale="1">
        <p:scale>
          <a:sx n="69" d="100"/>
          <a:sy n="69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00D-5965-4C47-B4D0-08D52CE08AF8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6D4A-D684-4E00-9353-0B5547900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4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00D-5965-4C47-B4D0-08D52CE08AF8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6D4A-D684-4E00-9353-0B5547900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00D-5965-4C47-B4D0-08D52CE08AF8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6D4A-D684-4E00-9353-0B5547900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1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00D-5965-4C47-B4D0-08D52CE08AF8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6D4A-D684-4E00-9353-0B5547900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5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00D-5965-4C47-B4D0-08D52CE08AF8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6D4A-D684-4E00-9353-0B5547900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00D-5965-4C47-B4D0-08D52CE08AF8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6D4A-D684-4E00-9353-0B5547900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00D-5965-4C47-B4D0-08D52CE08AF8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6D4A-D684-4E00-9353-0B5547900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2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00D-5965-4C47-B4D0-08D52CE08AF8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6D4A-D684-4E00-9353-0B5547900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1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00D-5965-4C47-B4D0-08D52CE08AF8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6D4A-D684-4E00-9353-0B5547900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4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00D-5965-4C47-B4D0-08D52CE08AF8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6D4A-D684-4E00-9353-0B5547900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2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00D-5965-4C47-B4D0-08D52CE08AF8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6D4A-D684-4E00-9353-0B5547900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900D-5965-4C47-B4D0-08D52CE08AF8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96D4A-D684-4E00-9353-0B5547900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2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Altus is </a:t>
            </a:r>
            <a:r>
              <a:rPr lang="en-US" sz="2400" dirty="0" err="1" smtClean="0"/>
              <a:t>Ebay</a:t>
            </a:r>
            <a:r>
              <a:rPr lang="en-US" sz="2400" dirty="0" smtClean="0"/>
              <a:t> </a:t>
            </a:r>
            <a:r>
              <a:rPr lang="en-US" sz="2400" dirty="0" err="1" smtClean="0"/>
              <a:t>Inc’s</a:t>
            </a:r>
            <a:r>
              <a:rPr lang="en-US" sz="2400" dirty="0" smtClean="0"/>
              <a:t> Platform as a Service ( </a:t>
            </a:r>
            <a:r>
              <a:rPr lang="en-US" sz="2400" dirty="0" err="1" smtClean="0"/>
              <a:t>PaaS</a:t>
            </a:r>
            <a:r>
              <a:rPr lang="en-US" sz="2400" dirty="0" smtClean="0"/>
              <a:t> ) Solution.</a:t>
            </a:r>
          </a:p>
          <a:p>
            <a:r>
              <a:rPr lang="en-US" sz="2400" dirty="0" smtClean="0"/>
              <a:t>Goal of this project is to display Altus logs to users for activities at the Application and at the asset level.</a:t>
            </a:r>
          </a:p>
          <a:p>
            <a:r>
              <a:rPr lang="en-US" sz="2400" dirty="0" smtClean="0"/>
              <a:t>Reduce developer effort and </a:t>
            </a:r>
            <a:r>
              <a:rPr lang="en-US" sz="2400" dirty="0"/>
              <a:t>turnaround time </a:t>
            </a:r>
            <a:r>
              <a:rPr lang="en-US" sz="2400" dirty="0" smtClean="0"/>
              <a:t>to search for logs on individual machines.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710145" y="5791200"/>
            <a:ext cx="27407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-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Saurabh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Chaure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6964" y="609600"/>
            <a:ext cx="6417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Activity Logs for Altus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5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7995444" cy="53374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06690" y="143470"/>
            <a:ext cx="387657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Activity Logs for Altus</a:t>
            </a:r>
          </a:p>
          <a:p>
            <a:pPr algn="ctr"/>
            <a:r>
              <a:rPr lang="en-US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Architecture </a:t>
            </a:r>
            <a:r>
              <a:rPr lang="en-US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Diagram</a:t>
            </a:r>
            <a:endParaRPr lang="en-U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39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Robustness and Recovery</a:t>
            </a:r>
          </a:p>
          <a:p>
            <a:r>
              <a:rPr lang="en-US" dirty="0" smtClean="0"/>
              <a:t>Performance tuning in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ElasticSearch</a:t>
            </a:r>
            <a:r>
              <a:rPr lang="en-US" dirty="0" smtClean="0"/>
              <a:t> and </a:t>
            </a:r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799" y="533400"/>
            <a:ext cx="3269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Challenges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8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Streaming Logs for Individual Assets</a:t>
            </a:r>
          </a:p>
          <a:p>
            <a:r>
              <a:rPr lang="en-US" dirty="0" smtClean="0"/>
              <a:t>Activity Logs for each actions performed</a:t>
            </a:r>
          </a:p>
          <a:p>
            <a:r>
              <a:rPr lang="en-US" dirty="0" smtClean="0"/>
              <a:t>Expose relevant details to all Users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381000"/>
            <a:ext cx="32445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Next Steps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93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5073" y="2967335"/>
            <a:ext cx="4013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 !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5822" y="5715000"/>
            <a:ext cx="30035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-</a:t>
            </a:r>
            <a:r>
              <a:rPr lang="en-US" sz="32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Saura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bh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Chaure</a:t>
            </a:r>
            <a:endParaRPr lang="en-U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20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100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CHAURE</dc:creator>
  <cp:lastModifiedBy>SAURABH CHAURE</cp:lastModifiedBy>
  <cp:revision>9</cp:revision>
  <dcterms:created xsi:type="dcterms:W3CDTF">2014-07-29T08:12:15Z</dcterms:created>
  <dcterms:modified xsi:type="dcterms:W3CDTF">2014-10-08T16:07:53Z</dcterms:modified>
</cp:coreProperties>
</file>