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6" r:id="rId3"/>
    <p:sldId id="287" r:id="rId4"/>
    <p:sldId id="286" r:id="rId5"/>
    <p:sldId id="257" r:id="rId6"/>
    <p:sldId id="258" r:id="rId7"/>
    <p:sldId id="260" r:id="rId8"/>
    <p:sldId id="259" r:id="rId9"/>
    <p:sldId id="262" r:id="rId10"/>
    <p:sldId id="261" r:id="rId11"/>
    <p:sldId id="273" r:id="rId12"/>
    <p:sldId id="267" r:id="rId13"/>
    <p:sldId id="263" r:id="rId14"/>
    <p:sldId id="264" r:id="rId15"/>
    <p:sldId id="265" r:id="rId16"/>
    <p:sldId id="266" r:id="rId17"/>
    <p:sldId id="274" r:id="rId18"/>
    <p:sldId id="269" r:id="rId19"/>
    <p:sldId id="270" r:id="rId20"/>
    <p:sldId id="271" r:id="rId21"/>
    <p:sldId id="272" r:id="rId22"/>
    <p:sldId id="268" r:id="rId23"/>
    <p:sldId id="27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EC"/>
    <a:srgbClr val="F0C419"/>
    <a:srgbClr val="1F758C"/>
    <a:srgbClr val="0B2D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46" d="100"/>
          <a:sy n="46" d="100"/>
        </p:scale>
        <p:origin x="1656" y="708"/>
      </p:cViewPr>
      <p:guideLst>
        <p:guide orient="horz" pos="2159"/>
        <p:guide/>
      </p:guideLst>
    </p:cSldViewPr>
  </p:slideViewPr>
  <p:notesTextViewPr>
    <p:cViewPr>
      <p:scale>
        <a:sx n="1" d="1"/>
        <a:sy n="1" d="1"/>
      </p:scale>
      <p:origin x="0" y="0"/>
    </p:cViewPr>
  </p:notesTextViewPr>
  <p:sorterViewPr>
    <p:cViewPr>
      <p:scale>
        <a:sx n="70" d="100"/>
        <a:sy n="70" d="100"/>
      </p:scale>
      <p:origin x="0" y="-91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c:explosion val="0"/>
          <c:dPt>
            <c:idx val="0"/>
            <c:bubble3D val="0"/>
            <c:spPr>
              <a:solidFill>
                <a:srgbClr val="F0C419"/>
              </a:solidFill>
              <a:ln w="19050">
                <a:noFill/>
              </a:ln>
              <a:effectLst/>
            </c:spPr>
          </c:dPt>
          <c:dPt>
            <c:idx val="1"/>
            <c:bubble3D val="0"/>
            <c:spPr>
              <a:noFill/>
              <a:ln w="19050">
                <a:noFill/>
              </a:ln>
              <a:effectLst/>
            </c:spPr>
          </c:dPt>
          <c:dLbls>
            <c:delete val="1"/>
          </c:dLbls>
          <c:cat>
            <c:strRef>
              <c:f>Sheet1!$A$2:$A$3</c:f>
              <c:strCache>
                <c:ptCount val="2"/>
                <c:pt idx="0">
                  <c:v>第一季度</c:v>
                </c:pt>
                <c:pt idx="1">
                  <c:v>第二季度</c:v>
                </c:pt>
              </c:strCache>
            </c:strRef>
          </c:cat>
          <c:val>
            <c:numRef>
              <c:f>Sheet1!$B$2:$B$3</c:f>
              <c:numCache>
                <c:formatCode>0%</c:formatCode>
                <c:ptCount val="2"/>
                <c:pt idx="0">
                  <c:v>0.76</c:v>
                </c:pt>
                <c:pt idx="1">
                  <c:v>0.24</c:v>
                </c:pt>
              </c:numCache>
            </c:numRef>
          </c:val>
        </c:ser>
        <c:dLbls>
          <c:showLegendKey val="0"/>
          <c:showVal val="0"/>
          <c:showCatName val="0"/>
          <c:showSerName val="0"/>
          <c:showPercent val="0"/>
          <c:showBubbleSize val="0"/>
          <c:showLeaderLines val="1"/>
        </c:dLbls>
        <c:firstSliceAng val="0"/>
        <c:holeSize val="77"/>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0B2D36"/>
              </a:solidFill>
              <a:ln w="19050">
                <a:noFill/>
              </a:ln>
              <a:effectLst/>
            </c:spPr>
          </c:dPt>
          <c:dPt>
            <c:idx val="1"/>
            <c:bubble3D val="0"/>
            <c:spPr>
              <a:noFill/>
              <a:ln w="19050">
                <a:noFill/>
              </a:ln>
              <a:effectLst/>
            </c:spPr>
          </c:dPt>
          <c:dLbls>
            <c:delete val="1"/>
          </c:dLbls>
          <c:cat>
            <c:strRef>
              <c:f>Sheet1!$A$2:$A$3</c:f>
              <c:strCache>
                <c:ptCount val="2"/>
                <c:pt idx="0">
                  <c:v>第一季度</c:v>
                </c:pt>
                <c:pt idx="1">
                  <c:v>第二季度</c:v>
                </c:pt>
              </c:strCache>
            </c:strRef>
          </c:cat>
          <c:val>
            <c:numRef>
              <c:f>Sheet1!$B$2:$B$3</c:f>
              <c:numCache>
                <c:formatCode>0%</c:formatCode>
                <c:ptCount val="2"/>
                <c:pt idx="0">
                  <c:v>0.48</c:v>
                </c:pt>
                <c:pt idx="1">
                  <c:v>0.52</c:v>
                </c:pt>
              </c:numCache>
            </c:numRef>
          </c:val>
        </c:ser>
        <c:dLbls>
          <c:showLegendKey val="0"/>
          <c:showVal val="0"/>
          <c:showCatName val="0"/>
          <c:showSerName val="0"/>
          <c:showPercent val="0"/>
          <c:showBubbleSize val="0"/>
          <c:showLeaderLines val="1"/>
        </c:dLbls>
        <c:firstSliceAng val="0"/>
        <c:holeSize val="74"/>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1F758C"/>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62"/>
        <c:overlap val="-70"/>
        <c:axId val="1109980256"/>
        <c:axId val="1286054320"/>
      </c:barChart>
      <c:catAx>
        <c:axId val="1109980256"/>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286054320"/>
        <c:crosses val="autoZero"/>
        <c:auto val="1"/>
        <c:lblAlgn val="ctr"/>
        <c:lblOffset val="100"/>
        <c:noMultiLvlLbl val="0"/>
      </c:catAx>
      <c:valAx>
        <c:axId val="1286054320"/>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109980256"/>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F0C419"/>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5</c:v>
                </c:pt>
                <c:pt idx="1">
                  <c:v>3</c:v>
                </c:pt>
                <c:pt idx="2">
                  <c:v>2</c:v>
                </c:pt>
                <c:pt idx="3">
                  <c:v>3</c:v>
                </c:pt>
              </c:numCache>
            </c:numRef>
          </c:val>
        </c:ser>
        <c:dLbls>
          <c:showLegendKey val="0"/>
          <c:showVal val="0"/>
          <c:showCatName val="0"/>
          <c:showSerName val="0"/>
          <c:showPercent val="0"/>
          <c:showBubbleSize val="0"/>
        </c:dLbls>
        <c:gapWidth val="62"/>
        <c:overlap val="-70"/>
        <c:axId val="1286055440"/>
        <c:axId val="1286056000"/>
      </c:barChart>
      <c:catAx>
        <c:axId val="1286055440"/>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286056000"/>
        <c:crosses val="autoZero"/>
        <c:auto val="1"/>
        <c:lblAlgn val="ctr"/>
        <c:lblOffset val="100"/>
        <c:noMultiLvlLbl val="0"/>
      </c:catAx>
      <c:valAx>
        <c:axId val="1286056000"/>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28605544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0B2D36"/>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5</c:v>
                </c:pt>
                <c:pt idx="1">
                  <c:v>2</c:v>
                </c:pt>
                <c:pt idx="2">
                  <c:v>3</c:v>
                </c:pt>
                <c:pt idx="3">
                  <c:v>6</c:v>
                </c:pt>
              </c:numCache>
            </c:numRef>
          </c:val>
        </c:ser>
        <c:dLbls>
          <c:showLegendKey val="0"/>
          <c:showVal val="0"/>
          <c:showCatName val="0"/>
          <c:showSerName val="0"/>
          <c:showPercent val="0"/>
          <c:showBubbleSize val="0"/>
        </c:dLbls>
        <c:gapWidth val="62"/>
        <c:overlap val="-70"/>
        <c:axId val="788594416"/>
        <c:axId val="788594976"/>
      </c:barChart>
      <c:catAx>
        <c:axId val="788594416"/>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788594976"/>
        <c:crosses val="autoZero"/>
        <c:auto val="1"/>
        <c:lblAlgn val="ctr"/>
        <c:lblOffset val="100"/>
        <c:noMultiLvlLbl val="0"/>
      </c:catAx>
      <c:valAx>
        <c:axId val="788594976"/>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788594416"/>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1F758C"/>
            </a:solidFill>
            <a:ln>
              <a:noFill/>
            </a:ln>
            <a:effectLst/>
          </c:spPr>
          <c:invertIfNegative val="0"/>
          <c:dLbls>
            <c:delete val="1"/>
          </c:dLbls>
          <c:cat>
            <c:strRef>
              <c:f>Sheet1!$A$2:$A$7</c:f>
              <c:strCache>
                <c:ptCount val="4"/>
                <c:pt idx="0">
                  <c:v>类别 1</c:v>
                </c:pt>
                <c:pt idx="1">
                  <c:v>类别 2</c:v>
                </c:pt>
                <c:pt idx="2">
                  <c:v>类别 3</c:v>
                </c:pt>
                <c:pt idx="3">
                  <c:v>类别 4</c:v>
                </c:pt>
              </c:strCache>
            </c:strRef>
          </c:cat>
          <c:val>
            <c:numRef>
              <c:f>Sheet1!$B$2:$B$7</c:f>
              <c:numCache>
                <c:formatCode>General</c:formatCode>
                <c:ptCount val="6"/>
                <c:pt idx="0">
                  <c:v>4.3</c:v>
                </c:pt>
                <c:pt idx="1">
                  <c:v>2.5</c:v>
                </c:pt>
                <c:pt idx="2">
                  <c:v>3.5</c:v>
                </c:pt>
                <c:pt idx="3">
                  <c:v>4.5</c:v>
                </c:pt>
                <c:pt idx="4">
                  <c:v>4</c:v>
                </c:pt>
                <c:pt idx="5">
                  <c:v>3</c:v>
                </c:pt>
              </c:numCache>
            </c:numRef>
          </c:val>
        </c:ser>
        <c:ser>
          <c:idx val="1"/>
          <c:order val="1"/>
          <c:tx>
            <c:strRef>
              <c:f>Sheet1!$C$1</c:f>
              <c:strCache>
                <c:ptCount val="1"/>
                <c:pt idx="0">
                  <c:v>系列 2</c:v>
                </c:pt>
              </c:strCache>
            </c:strRef>
          </c:tx>
          <c:spPr>
            <a:solidFill>
              <a:srgbClr val="F0C419"/>
            </a:solidFill>
            <a:ln>
              <a:noFill/>
            </a:ln>
            <a:effectLst/>
          </c:spPr>
          <c:invertIfNegative val="0"/>
          <c:dLbls>
            <c:delete val="1"/>
          </c:dLbls>
          <c:cat>
            <c:strRef>
              <c:f>Sheet1!$A$2:$A$7</c:f>
              <c:strCache>
                <c:ptCount val="4"/>
                <c:pt idx="0">
                  <c:v>类别 1</c:v>
                </c:pt>
                <c:pt idx="1">
                  <c:v>类别 2</c:v>
                </c:pt>
                <c:pt idx="2">
                  <c:v>类别 3</c:v>
                </c:pt>
                <c:pt idx="3">
                  <c:v>类别 4</c:v>
                </c:pt>
              </c:strCache>
            </c:strRef>
          </c:cat>
          <c:val>
            <c:numRef>
              <c:f>Sheet1!$C$2:$C$7</c:f>
              <c:numCache>
                <c:formatCode>General</c:formatCode>
                <c:ptCount val="6"/>
                <c:pt idx="0">
                  <c:v>2.4</c:v>
                </c:pt>
                <c:pt idx="1">
                  <c:v>4.4</c:v>
                </c:pt>
                <c:pt idx="2">
                  <c:v>1.8</c:v>
                </c:pt>
                <c:pt idx="3">
                  <c:v>2.8</c:v>
                </c:pt>
                <c:pt idx="4">
                  <c:v>2</c:v>
                </c:pt>
                <c:pt idx="5">
                  <c:v>4</c:v>
                </c:pt>
              </c:numCache>
            </c:numRef>
          </c:val>
        </c:ser>
        <c:ser>
          <c:idx val="2"/>
          <c:order val="2"/>
          <c:tx>
            <c:strRef>
              <c:f>Sheet1!$D$1</c:f>
              <c:strCache>
                <c:ptCount val="1"/>
                <c:pt idx="0">
                  <c:v>系列 3</c:v>
                </c:pt>
              </c:strCache>
            </c:strRef>
          </c:tx>
          <c:spPr>
            <a:solidFill>
              <a:srgbClr val="0B2D36"/>
            </a:solidFill>
            <a:ln>
              <a:noFill/>
            </a:ln>
            <a:effectLst/>
          </c:spPr>
          <c:invertIfNegative val="0"/>
          <c:dLbls>
            <c:delete val="1"/>
          </c:dLbls>
          <c:cat>
            <c:strRef>
              <c:f>Sheet1!$A$2:$A$7</c:f>
              <c:strCache>
                <c:ptCount val="4"/>
                <c:pt idx="0">
                  <c:v>类别 1</c:v>
                </c:pt>
                <c:pt idx="1">
                  <c:v>类别 2</c:v>
                </c:pt>
                <c:pt idx="2">
                  <c:v>类别 3</c:v>
                </c:pt>
                <c:pt idx="3">
                  <c:v>类别 4</c:v>
                </c:pt>
              </c:strCache>
            </c:strRef>
          </c:cat>
          <c:val>
            <c:numRef>
              <c:f>Sheet1!$D$2:$D$7</c:f>
              <c:numCache>
                <c:formatCode>General</c:formatCode>
                <c:ptCount val="6"/>
                <c:pt idx="0">
                  <c:v>2</c:v>
                </c:pt>
                <c:pt idx="1">
                  <c:v>2</c:v>
                </c:pt>
                <c:pt idx="2">
                  <c:v>3</c:v>
                </c:pt>
                <c:pt idx="3">
                  <c:v>5</c:v>
                </c:pt>
                <c:pt idx="4">
                  <c:v>5</c:v>
                </c:pt>
                <c:pt idx="5">
                  <c:v>6</c:v>
                </c:pt>
              </c:numCache>
            </c:numRef>
          </c:val>
        </c:ser>
        <c:dLbls>
          <c:showLegendKey val="0"/>
          <c:showVal val="0"/>
          <c:showCatName val="0"/>
          <c:showSerName val="0"/>
          <c:showPercent val="0"/>
          <c:showBubbleSize val="0"/>
        </c:dLbls>
        <c:gapWidth val="219"/>
        <c:overlap val="-27"/>
        <c:axId val="1206004736"/>
        <c:axId val="1206005296"/>
      </c:barChart>
      <c:catAx>
        <c:axId val="1206004736"/>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206005296"/>
        <c:crosses val="autoZero"/>
        <c:auto val="1"/>
        <c:lblAlgn val="ctr"/>
        <c:lblOffset val="100"/>
        <c:noMultiLvlLbl val="0"/>
      </c:catAx>
      <c:valAx>
        <c:axId val="1206005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2">
                    <a:lumMod val="50000"/>
                  </a:schemeClr>
                </a:solidFill>
                <a:latin typeface="+mn-lt"/>
                <a:ea typeface="+mn-ea"/>
                <a:cs typeface="+mn-cs"/>
              </a:defRPr>
            </a:pPr>
          </a:p>
        </c:txPr>
        <c:crossAx val="1206004736"/>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z="1200" smtClean="0">
                <a:sym typeface="+mn-ea"/>
              </a:rPr>
              <a:t>Click to edit Master text style</a:t>
            </a:r>
            <a:endParaRPr lang="zh-CN" altLang="en-US" sz="1200" smtClean="0"/>
          </a:p>
          <a:p>
            <a:pPr lvl="1"/>
            <a:r>
              <a:rPr lang="zh-CN" altLang="en-US" sz="1200" smtClean="0">
                <a:sym typeface="+mn-ea"/>
              </a:rPr>
              <a:t>Second level</a:t>
            </a:r>
            <a:endParaRPr lang="zh-CN" altLang="en-US" sz="1200" smtClean="0"/>
          </a:p>
          <a:p>
            <a:pPr lvl="2"/>
            <a:r>
              <a:rPr lang="zh-CN" altLang="en-US" sz="1200" smtClean="0">
                <a:sym typeface="+mn-ea"/>
              </a:rPr>
              <a:t>Third level</a:t>
            </a:r>
            <a:endParaRPr lang="zh-CN" altLang="en-US" sz="1200" smtClean="0"/>
          </a:p>
          <a:p>
            <a:pPr lvl="3"/>
            <a:r>
              <a:rPr lang="zh-CN" altLang="en-US" sz="1200" smtClean="0">
                <a:sym typeface="+mn-ea"/>
              </a:rPr>
              <a:t>Fourth level</a:t>
            </a:r>
            <a:endParaRPr lang="zh-CN" altLang="en-US" sz="1200" smtClean="0"/>
          </a:p>
          <a:p>
            <a:pPr lvl="4"/>
            <a:r>
              <a:rPr lang="zh-CN" altLang="en-US" sz="1200" smtClean="0">
                <a:sym typeface="+mn-ea"/>
              </a:rPr>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24167" y="1830626"/>
            <a:ext cx="9144000" cy="2387600"/>
          </a:xfrm>
        </p:spPr>
        <p:txBody>
          <a:bodyPr anchor="b"/>
          <a:lstStyle>
            <a:lvl1pPr algn="l">
              <a:defRPr sz="6000">
                <a:solidFill>
                  <a:srgbClr val="0B2D36"/>
                </a:solidFill>
              </a:defRPr>
            </a:lvl1pPr>
          </a:lstStyle>
          <a:p>
            <a:r>
              <a:rPr lang="zh-CN" altLang="en-US" dirty="0" smtClean="0"/>
              <a:t>Click to edit Master title style</a:t>
            </a:r>
            <a:endParaRPr lang="zh-CN" altLang="en-US" dirty="0" smtClean="0"/>
          </a:p>
        </p:txBody>
      </p:sp>
      <p:sp>
        <p:nvSpPr>
          <p:cNvPr id="3" name="副标题 2"/>
          <p:cNvSpPr>
            <a:spLocks noGrp="1"/>
          </p:cNvSpPr>
          <p:nvPr>
            <p:ph type="subTitle" idx="1" hasCustomPrompt="1"/>
          </p:nvPr>
        </p:nvSpPr>
        <p:spPr>
          <a:xfrm>
            <a:off x="824167" y="4310301"/>
            <a:ext cx="9144000" cy="1655762"/>
          </a:xfrm>
        </p:spPr>
        <p:txBody>
          <a:bodyPr/>
          <a:lstStyle>
            <a:lvl1pPr marL="0" indent="0" algn="l">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Click to edit Master title style</a:t>
            </a:r>
            <a:endParaRPr lang="zh-CN" altLang="en-US" smtClean="0"/>
          </a:p>
        </p:txBody>
      </p:sp>
      <p:sp>
        <p:nvSpPr>
          <p:cNvPr id="4" name="日期占位符 3"/>
          <p:cNvSpPr>
            <a:spLocks noGrp="1"/>
          </p:cNvSpPr>
          <p:nvPr>
            <p:ph type="dt" sz="half" idx="10"/>
          </p:nvPr>
        </p:nvSpPr>
        <p:spPr/>
        <p:txBody>
          <a:bodyPr/>
          <a:lstStyle/>
          <a:p>
            <a:fld id="{333B265C-7EE3-42FB-A0DB-6EEF213E15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C205B0-AD67-413D-8CB1-9851EE1363CE}" type="slidenum">
              <a:rPr lang="zh-CN" altLang="en-US" smtClean="0"/>
            </a:fld>
            <a:endParaRPr lang="zh-CN" altLang="en-US"/>
          </a:p>
        </p:txBody>
      </p:sp>
      <p:sp>
        <p:nvSpPr>
          <p:cNvPr id="8" name="平行四边形 7"/>
          <p:cNvSpPr/>
          <p:nvPr userDrawn="1"/>
        </p:nvSpPr>
        <p:spPr>
          <a:xfrm>
            <a:off x="1943101" y="-13494"/>
            <a:ext cx="6019800" cy="2636838"/>
          </a:xfrm>
          <a:prstGeom prst="parallelogram">
            <a:avLst>
              <a:gd name="adj" fmla="val 136763"/>
            </a:avLst>
          </a:prstGeom>
          <a:solidFill>
            <a:srgbClr val="F0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a:off x="7154539" y="-13493"/>
            <a:ext cx="1365463" cy="598110"/>
          </a:xfrm>
          <a:prstGeom prst="parallelogram">
            <a:avLst>
              <a:gd name="adj" fmla="val 136763"/>
            </a:avLst>
          </a:prstGeom>
          <a:solidFill>
            <a:srgbClr val="0B2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1" y="-13494"/>
            <a:ext cx="5398111" cy="2609850"/>
          </a:xfrm>
          <a:custGeom>
            <a:avLst/>
            <a:gdLst>
              <a:gd name="connsiteX0" fmla="*/ 0 w 5398111"/>
              <a:gd name="connsiteY0" fmla="*/ 0 h 2609850"/>
              <a:gd name="connsiteX1" fmla="*/ 5398111 w 5398111"/>
              <a:gd name="connsiteY1" fmla="*/ 0 h 2609850"/>
              <a:gd name="connsiteX2" fmla="*/ 1828801 w 5398111"/>
              <a:gd name="connsiteY2" fmla="*/ 2609850 h 2609850"/>
              <a:gd name="connsiteX3" fmla="*/ 0 w 5398111"/>
              <a:gd name="connsiteY3" fmla="*/ 2609850 h 2609850"/>
              <a:gd name="connsiteX4" fmla="*/ 0 w 5398111"/>
              <a:gd name="connsiteY4" fmla="*/ 0 h 260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111" h="2609850">
                <a:moveTo>
                  <a:pt x="0" y="0"/>
                </a:moveTo>
                <a:lnTo>
                  <a:pt x="5398111" y="0"/>
                </a:lnTo>
                <a:lnTo>
                  <a:pt x="1828801" y="2609850"/>
                </a:lnTo>
                <a:lnTo>
                  <a:pt x="0" y="2609850"/>
                </a:lnTo>
                <a:lnTo>
                  <a:pt x="0" y="0"/>
                </a:lnTo>
                <a:close/>
              </a:path>
            </a:pathLst>
          </a:custGeom>
          <a:solidFill>
            <a:srgbClr val="0B2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8417988" y="1711269"/>
            <a:ext cx="1836204" cy="1836204"/>
          </a:xfrm>
          <a:prstGeom prst="ellipse">
            <a:avLst/>
          </a:prstGeom>
          <a:noFill/>
          <a:ln w="57150">
            <a:solidFill>
              <a:srgbClr val="0B2D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9119486" y="794519"/>
            <a:ext cx="504428" cy="504428"/>
          </a:xfrm>
          <a:prstGeom prst="ellipse">
            <a:avLst/>
          </a:prstGeom>
          <a:noFill/>
          <a:ln w="38100">
            <a:solidFill>
              <a:srgbClr val="F0C4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10365981" y="3189436"/>
            <a:ext cx="339282" cy="339282"/>
          </a:xfrm>
          <a:prstGeom prst="ellipse">
            <a:avLst/>
          </a:prstGeom>
          <a:noFill/>
          <a:ln w="38100">
            <a:solidFill>
              <a:srgbClr val="F0C4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nvSpPr>
        <p:spPr>
          <a:xfrm>
            <a:off x="6512319" y="4061372"/>
            <a:ext cx="4023303" cy="2796628"/>
          </a:xfrm>
          <a:prstGeom prst="parallelogram">
            <a:avLst>
              <a:gd name="adj" fmla="val 137646"/>
            </a:avLst>
          </a:prstGeom>
          <a:solidFill>
            <a:srgbClr val="F0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userDrawn="1"/>
        </p:nvSpPr>
        <p:spPr>
          <a:xfrm>
            <a:off x="8523970" y="3356203"/>
            <a:ext cx="3668030" cy="2664828"/>
          </a:xfrm>
          <a:custGeom>
            <a:avLst/>
            <a:gdLst>
              <a:gd name="connsiteX0" fmla="*/ 3668030 w 3668030"/>
              <a:gd name="connsiteY0" fmla="*/ 0 h 2664828"/>
              <a:gd name="connsiteX1" fmla="*/ 3668030 w 3668030"/>
              <a:gd name="connsiteY1" fmla="*/ 126306 h 2664828"/>
              <a:gd name="connsiteX2" fmla="*/ 173856 w 3668030"/>
              <a:gd name="connsiteY2" fmla="*/ 2664828 h 2664828"/>
              <a:gd name="connsiteX3" fmla="*/ 0 w 3668030"/>
              <a:gd name="connsiteY3" fmla="*/ 2664828 h 2664828"/>
              <a:gd name="connsiteX4" fmla="*/ 3668030 w 3668030"/>
              <a:gd name="connsiteY4" fmla="*/ 0 h 266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8030" h="2664828">
                <a:moveTo>
                  <a:pt x="3668030" y="0"/>
                </a:moveTo>
                <a:lnTo>
                  <a:pt x="3668030" y="126306"/>
                </a:lnTo>
                <a:lnTo>
                  <a:pt x="173856" y="2664828"/>
                </a:lnTo>
                <a:lnTo>
                  <a:pt x="0" y="2664828"/>
                </a:lnTo>
                <a:lnTo>
                  <a:pt x="3668030" y="0"/>
                </a:lnTo>
                <a:close/>
              </a:path>
            </a:pathLst>
          </a:custGeom>
          <a:solidFill>
            <a:srgbClr val="0B2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45068" y="1709738"/>
            <a:ext cx="9402381" cy="2852737"/>
          </a:xfrm>
        </p:spPr>
        <p:txBody>
          <a:bodyPr anchor="b"/>
          <a:lstStyle>
            <a:lvl1pPr>
              <a:defRPr sz="6000">
                <a:solidFill>
                  <a:srgbClr val="0B2D36"/>
                </a:solidFill>
              </a:defRPr>
            </a:lvl1pPr>
          </a:lstStyle>
          <a:p>
            <a:r>
              <a:rPr lang="zh-CN" altLang="en-US" dirty="0" smtClean="0"/>
              <a:t>Click to edit Master title style</a:t>
            </a:r>
            <a:endParaRPr lang="zh-CN" altLang="en-US" dirty="0" smtClean="0"/>
          </a:p>
        </p:txBody>
      </p:sp>
      <p:sp>
        <p:nvSpPr>
          <p:cNvPr id="3" name="文本占位符 2"/>
          <p:cNvSpPr>
            <a:spLocks noGrp="1"/>
          </p:cNvSpPr>
          <p:nvPr>
            <p:ph type="body" idx="1" hasCustomPrompt="1"/>
          </p:nvPr>
        </p:nvSpPr>
        <p:spPr>
          <a:xfrm>
            <a:off x="1945068" y="4589463"/>
            <a:ext cx="940238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Click to edit Master text style</a:t>
            </a:r>
            <a:endParaRPr lang="zh-CN" altLang="en-US" smtClean="0"/>
          </a:p>
        </p:txBody>
      </p:sp>
      <p:sp>
        <p:nvSpPr>
          <p:cNvPr id="4" name="日期占位符 3"/>
          <p:cNvSpPr>
            <a:spLocks noGrp="1"/>
          </p:cNvSpPr>
          <p:nvPr>
            <p:ph type="dt" sz="half" idx="10"/>
          </p:nvPr>
        </p:nvSpPr>
        <p:spPr/>
        <p:txBody>
          <a:bodyPr/>
          <a:lstStyle/>
          <a:p>
            <a:fld id="{333B265C-7EE3-42FB-A0DB-6EEF213E15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C205B0-AD67-413D-8CB1-9851EE1363CE}" type="slidenum">
              <a:rPr lang="zh-CN" altLang="en-US" smtClean="0"/>
            </a:fld>
            <a:endParaRPr lang="zh-CN" altLang="en-US"/>
          </a:p>
        </p:txBody>
      </p:sp>
      <p:sp>
        <p:nvSpPr>
          <p:cNvPr id="7" name="椭圆 6"/>
          <p:cNvSpPr/>
          <p:nvPr userDrawn="1"/>
        </p:nvSpPr>
        <p:spPr>
          <a:xfrm>
            <a:off x="373596" y="259039"/>
            <a:ext cx="1836204" cy="1836204"/>
          </a:xfrm>
          <a:prstGeom prst="ellipse">
            <a:avLst/>
          </a:prstGeom>
          <a:noFill/>
          <a:ln w="57150">
            <a:solidFill>
              <a:srgbClr val="0B2D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2512302" y="872718"/>
            <a:ext cx="504428" cy="504428"/>
          </a:xfrm>
          <a:prstGeom prst="ellipse">
            <a:avLst/>
          </a:prstGeom>
          <a:noFill/>
          <a:ln w="38100">
            <a:solidFill>
              <a:srgbClr val="F0C4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662209" y="2942501"/>
            <a:ext cx="339282" cy="339282"/>
          </a:xfrm>
          <a:prstGeom prst="ellipse">
            <a:avLst/>
          </a:prstGeom>
          <a:noFill/>
          <a:ln w="38100">
            <a:solidFill>
              <a:srgbClr val="F0C4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userDrawn="1"/>
        </p:nvSpPr>
        <p:spPr>
          <a:xfrm>
            <a:off x="928312" y="0"/>
            <a:ext cx="4023303" cy="2796628"/>
          </a:xfrm>
          <a:prstGeom prst="parallelogram">
            <a:avLst>
              <a:gd name="adj" fmla="val 137646"/>
            </a:avLst>
          </a:prstGeom>
          <a:solidFill>
            <a:srgbClr val="0B2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flipH="1" flipV="1">
            <a:off x="-15266" y="1464214"/>
            <a:ext cx="3668030" cy="2664828"/>
          </a:xfrm>
          <a:custGeom>
            <a:avLst/>
            <a:gdLst>
              <a:gd name="connsiteX0" fmla="*/ 3668030 w 3668030"/>
              <a:gd name="connsiteY0" fmla="*/ 0 h 2664828"/>
              <a:gd name="connsiteX1" fmla="*/ 3668030 w 3668030"/>
              <a:gd name="connsiteY1" fmla="*/ 126306 h 2664828"/>
              <a:gd name="connsiteX2" fmla="*/ 173856 w 3668030"/>
              <a:gd name="connsiteY2" fmla="*/ 2664828 h 2664828"/>
              <a:gd name="connsiteX3" fmla="*/ 0 w 3668030"/>
              <a:gd name="connsiteY3" fmla="*/ 2664828 h 2664828"/>
              <a:gd name="connsiteX4" fmla="*/ 3668030 w 3668030"/>
              <a:gd name="connsiteY4" fmla="*/ 0 h 266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8030" h="2664828">
                <a:moveTo>
                  <a:pt x="3668030" y="0"/>
                </a:moveTo>
                <a:lnTo>
                  <a:pt x="3668030" y="126306"/>
                </a:lnTo>
                <a:lnTo>
                  <a:pt x="173856" y="2664828"/>
                </a:lnTo>
                <a:lnTo>
                  <a:pt x="0" y="2664828"/>
                </a:lnTo>
                <a:lnTo>
                  <a:pt x="3668030" y="0"/>
                </a:lnTo>
                <a:close/>
              </a:path>
            </a:pathLst>
          </a:custGeom>
          <a:solidFill>
            <a:srgbClr val="F0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B2D36"/>
                </a:solidFill>
              </a:defRPr>
            </a:lvl1pPr>
          </a:lstStyle>
          <a:p>
            <a:r>
              <a:rPr lang="zh-CN" altLang="en-US" smtClean="0"/>
              <a:t>Click to edit Master title style</a:t>
            </a:r>
            <a:endParaRPr lang="zh-CN" altLang="en-US" smtClean="0"/>
          </a:p>
        </p:txBody>
      </p:sp>
      <p:sp>
        <p:nvSpPr>
          <p:cNvPr id="3" name="日期占位符 2"/>
          <p:cNvSpPr>
            <a:spLocks noGrp="1"/>
          </p:cNvSpPr>
          <p:nvPr>
            <p:ph type="dt" sz="half" idx="10"/>
          </p:nvPr>
        </p:nvSpPr>
        <p:spPr/>
        <p:txBody>
          <a:bodyPr/>
          <a:lstStyle/>
          <a:p>
            <a:fld id="{333B265C-7EE3-42FB-A0DB-6EEF213E155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C205B0-AD67-413D-8CB1-9851EE1363CE}" type="slidenum">
              <a:rPr lang="zh-CN" altLang="en-US" smtClean="0"/>
            </a:fld>
            <a:endParaRPr lang="zh-CN" altLang="en-US"/>
          </a:p>
        </p:txBody>
      </p:sp>
      <p:grpSp>
        <p:nvGrpSpPr>
          <p:cNvPr id="9" name="组合 8"/>
          <p:cNvGrpSpPr/>
          <p:nvPr userDrawn="1"/>
        </p:nvGrpSpPr>
        <p:grpSpPr>
          <a:xfrm>
            <a:off x="0" y="0"/>
            <a:ext cx="1432406" cy="416632"/>
            <a:chOff x="1" y="-13494"/>
            <a:chExt cx="9065600" cy="2636838"/>
          </a:xfrm>
        </p:grpSpPr>
        <p:sp>
          <p:nvSpPr>
            <p:cNvPr id="6" name="平行四边形 5"/>
            <p:cNvSpPr/>
            <p:nvPr userDrawn="1"/>
          </p:nvSpPr>
          <p:spPr>
            <a:xfrm>
              <a:off x="1943101" y="-13494"/>
              <a:ext cx="6019800" cy="2636838"/>
            </a:xfrm>
            <a:prstGeom prst="parallelogram">
              <a:avLst>
                <a:gd name="adj" fmla="val 136763"/>
              </a:avLst>
            </a:prstGeom>
            <a:solidFill>
              <a:srgbClr val="F0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a:off x="6379501" y="-13494"/>
              <a:ext cx="2686100" cy="1176588"/>
            </a:xfrm>
            <a:prstGeom prst="parallelogram">
              <a:avLst>
                <a:gd name="adj" fmla="val 136763"/>
              </a:avLst>
            </a:prstGeom>
            <a:solidFill>
              <a:srgbClr val="0B2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a:off x="1" y="-13494"/>
              <a:ext cx="5398111" cy="2609850"/>
            </a:xfrm>
            <a:custGeom>
              <a:avLst/>
              <a:gdLst>
                <a:gd name="connsiteX0" fmla="*/ 0 w 5398111"/>
                <a:gd name="connsiteY0" fmla="*/ 0 h 2609850"/>
                <a:gd name="connsiteX1" fmla="*/ 5398111 w 5398111"/>
                <a:gd name="connsiteY1" fmla="*/ 0 h 2609850"/>
                <a:gd name="connsiteX2" fmla="*/ 1828801 w 5398111"/>
                <a:gd name="connsiteY2" fmla="*/ 2609850 h 2609850"/>
                <a:gd name="connsiteX3" fmla="*/ 0 w 5398111"/>
                <a:gd name="connsiteY3" fmla="*/ 2609850 h 2609850"/>
                <a:gd name="connsiteX4" fmla="*/ 0 w 5398111"/>
                <a:gd name="connsiteY4" fmla="*/ 0 h 260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111" h="2609850">
                  <a:moveTo>
                    <a:pt x="0" y="0"/>
                  </a:moveTo>
                  <a:lnTo>
                    <a:pt x="5398111" y="0"/>
                  </a:lnTo>
                  <a:lnTo>
                    <a:pt x="1828801" y="2609850"/>
                  </a:lnTo>
                  <a:lnTo>
                    <a:pt x="0" y="2609850"/>
                  </a:lnTo>
                  <a:lnTo>
                    <a:pt x="0" y="0"/>
                  </a:lnTo>
                  <a:close/>
                </a:path>
              </a:pathLst>
            </a:custGeom>
            <a:solidFill>
              <a:srgbClr val="0B2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Click to edit Master title style</a:t>
            </a:r>
            <a:endParaRPr lang="zh-CN" altLang="en-US" smtClean="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333B265C-7EE3-42FB-A0DB-6EEF213E155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FFC205B0-AD67-413D-8CB1-9851EE1363C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hart" Target="../charts/chart2.xml"/><Relationship Id="rId1" Type="http://schemas.openxmlformats.org/officeDocument/2006/relationships/chart" Target="../charts/chart1.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chart" Target="../charts/char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chart" Target="../charts/chart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jpe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4167" y="1869996"/>
            <a:ext cx="9144000" cy="2387600"/>
          </a:xfrm>
        </p:spPr>
        <p:txBody>
          <a:bodyPr/>
          <a:lstStyle/>
          <a:p>
            <a:r>
              <a:rPr lang="en-US" altLang="zh-CN" sz="5400" b="1" dirty="0">
                <a:solidFill>
                  <a:srgbClr val="0B2D36"/>
                </a:solidFill>
                <a:latin typeface="Arial" panose="020B0604020202020204" pitchFamily="34" charset="0"/>
                <a:cs typeface="Arial" panose="020B0604020202020204" pitchFamily="34" charset="0"/>
              </a:rPr>
              <a:t>MẠNG MÁY TÍNH</a:t>
            </a:r>
            <a:endParaRPr lang="en-US" altLang="zh-CN" sz="5400" b="1" dirty="0">
              <a:solidFill>
                <a:srgbClr val="0B2D36"/>
              </a:solidFill>
              <a:latin typeface="Arial" panose="020B0604020202020204" pitchFamily="34" charset="0"/>
              <a:cs typeface="Arial" panose="020B0604020202020204" pitchFamily="34" charset="0"/>
            </a:endParaRPr>
          </a:p>
        </p:txBody>
      </p:sp>
      <p:sp>
        <p:nvSpPr>
          <p:cNvPr id="3" name="副标题 2"/>
          <p:cNvSpPr>
            <a:spLocks noGrp="1"/>
          </p:cNvSpPr>
          <p:nvPr>
            <p:ph type="subTitle" idx="1"/>
          </p:nvPr>
        </p:nvSpPr>
        <p:spPr>
          <a:xfrm>
            <a:off x="1920240" y="4613275"/>
            <a:ext cx="5085715" cy="1049020"/>
          </a:xfrm>
        </p:spPr>
        <p:txBody>
          <a:bodyPr>
            <a:normAutofit/>
          </a:bodyPr>
          <a:lstStyle/>
          <a:p>
            <a:r>
              <a:rPr lang="en-US" sz="3600" i="1" dirty="0" err="1"/>
              <a:t>GVHD: Bùi Xuân Giang</a:t>
            </a:r>
            <a:endParaRPr lang="en-US" altLang="en-US" sz="3600" i="1" dirty="0" err="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B2D36"/>
                </a:solidFill>
              </a:rPr>
              <a:t>SECTION TITLE</a:t>
            </a:r>
            <a:endParaRPr lang="zh-CN" altLang="en-US" dirty="0">
              <a:solidFill>
                <a:srgbClr val="0B2D36"/>
              </a:solidFill>
            </a:endParaRPr>
          </a:p>
        </p:txBody>
      </p:sp>
      <p:sp>
        <p:nvSpPr>
          <p:cNvPr id="3" name="文本占位符 2"/>
          <p:cNvSpPr>
            <a:spLocks noGrp="1"/>
          </p:cNvSpPr>
          <p:nvPr>
            <p:ph type="body" idx="1"/>
          </p:nvPr>
        </p:nvSpPr>
        <p:spPr>
          <a:xfrm>
            <a:off x="1945068" y="4589463"/>
            <a:ext cx="4889685" cy="1500187"/>
          </a:xfrm>
        </p:spPr>
        <p:txBody>
          <a:bodyPr>
            <a:normAutofit/>
          </a:bodyPr>
          <a:lstStyle/>
          <a:p>
            <a:r>
              <a:rPr lang="en-US" altLang="zh-CN" sz="1400" dirty="0" err="1"/>
              <a:t>Vestibulum</a:t>
            </a:r>
            <a:r>
              <a:rPr lang="en-US" altLang="zh-CN" sz="1400" dirty="0"/>
              <a:t> ante ipsum </a:t>
            </a:r>
            <a:r>
              <a:rPr lang="en-US" altLang="zh-CN" sz="1400" dirty="0" err="1"/>
              <a:t>primis</a:t>
            </a:r>
            <a:r>
              <a:rPr lang="en-US" altLang="zh-CN" sz="1400" dirty="0"/>
              <a:t> in </a:t>
            </a:r>
            <a:r>
              <a:rPr lang="en-US" altLang="zh-CN" sz="1400" dirty="0" err="1"/>
              <a:t>faucibus</a:t>
            </a:r>
            <a:r>
              <a:rPr lang="en-US" altLang="zh-CN" sz="1400" dirty="0"/>
              <a:t> </a:t>
            </a:r>
            <a:r>
              <a:rPr lang="en-US" altLang="zh-CN" sz="1400" dirty="0" err="1"/>
              <a:t>orci</a:t>
            </a:r>
            <a:r>
              <a:rPr lang="en-US" altLang="zh-CN" sz="1400" dirty="0"/>
              <a:t> </a:t>
            </a:r>
            <a:r>
              <a:rPr lang="en-US" altLang="zh-CN" sz="1400" dirty="0" err="1"/>
              <a:t>luctus</a:t>
            </a:r>
            <a:r>
              <a:rPr lang="en-US" altLang="zh-CN" sz="1400" dirty="0"/>
              <a:t> et </a:t>
            </a:r>
            <a:r>
              <a:rPr lang="en-US" altLang="zh-CN" sz="1400" dirty="0" err="1"/>
              <a:t>ultrices</a:t>
            </a:r>
            <a:r>
              <a:rPr lang="en-US" altLang="zh-CN" sz="1400" dirty="0"/>
              <a:t> </a:t>
            </a:r>
            <a:r>
              <a:rPr lang="en-US" altLang="zh-CN" sz="1400" dirty="0" err="1"/>
              <a:t>posuere</a:t>
            </a:r>
            <a:r>
              <a:rPr lang="en-US" altLang="zh-CN" sz="1400" dirty="0"/>
              <a:t> </a:t>
            </a:r>
            <a:r>
              <a:rPr lang="en-US" altLang="zh-CN" sz="1400" dirty="0" err="1"/>
              <a:t>cubilia</a:t>
            </a:r>
            <a:r>
              <a:rPr lang="en-US" altLang="zh-CN" sz="1400" dirty="0"/>
              <a:t> </a:t>
            </a:r>
            <a:r>
              <a:rPr lang="en-US" altLang="zh-CN" sz="1400" dirty="0" err="1"/>
              <a:t>CuraDonec</a:t>
            </a:r>
            <a:r>
              <a:rPr lang="en-US" altLang="zh-CN" sz="1400" dirty="0"/>
              <a:t> </a:t>
            </a:r>
            <a:r>
              <a:rPr lang="en-US" altLang="zh-CN" sz="1400" dirty="0" err="1"/>
              <a:t>velit</a:t>
            </a:r>
            <a:r>
              <a:rPr lang="en-US" altLang="zh-CN" sz="1400" dirty="0"/>
              <a:t> </a:t>
            </a:r>
            <a:r>
              <a:rPr lang="en-US" altLang="zh-CN" sz="1400" dirty="0" err="1"/>
              <a:t>neque</a:t>
            </a:r>
            <a:r>
              <a:rPr lang="en-US" altLang="zh-CN" sz="1400" dirty="0"/>
              <a:t>, </a:t>
            </a:r>
            <a:r>
              <a:rPr lang="en-US" altLang="zh-CN" sz="1400" dirty="0" err="1"/>
              <a:t>auctor</a:t>
            </a:r>
            <a:r>
              <a:rPr lang="en-US" altLang="zh-CN" sz="1400" dirty="0"/>
              <a:t> sit </a:t>
            </a:r>
            <a:r>
              <a:rPr lang="en-US" altLang="zh-CN" sz="1400" dirty="0" err="1"/>
              <a:t>amet</a:t>
            </a:r>
            <a:r>
              <a:rPr lang="en-US" altLang="zh-CN" sz="1400" dirty="0"/>
              <a:t> </a:t>
            </a:r>
            <a:r>
              <a:rPr lang="en-US" altLang="zh-CN" sz="1400" dirty="0" err="1"/>
              <a:t>aliquam</a:t>
            </a:r>
            <a:r>
              <a:rPr lang="en-US" altLang="zh-CN" sz="1400" dirty="0"/>
              <a:t> </a:t>
            </a:r>
            <a:r>
              <a:rPr lang="en-US" altLang="zh-CN" sz="1400" dirty="0" err="1"/>
              <a:t>velullamcorper</a:t>
            </a:r>
            <a:r>
              <a:rPr lang="en-US" altLang="zh-CN" sz="1400" dirty="0"/>
              <a:t> sit </a:t>
            </a:r>
            <a:r>
              <a:rPr lang="en-US" altLang="zh-CN" sz="1400" dirty="0" err="1"/>
              <a:t>amet</a:t>
            </a:r>
            <a:r>
              <a:rPr lang="en-US" altLang="zh-CN" sz="1400" dirty="0"/>
              <a:t> ligula.</a:t>
            </a:r>
            <a:endParaRPr lang="zh-CN" altLang="en-US" sz="1400" dirty="0"/>
          </a:p>
          <a:p>
            <a:endParaRPr lang="zh-CN" altLang="en-US" sz="1400" dirty="0"/>
          </a:p>
        </p:txBody>
      </p:sp>
      <p:pic>
        <p:nvPicPr>
          <p:cNvPr id="4" name="图片 3"/>
          <p:cNvPicPr>
            <a:picLocks noChangeAspect="1"/>
          </p:cNvPicPr>
          <p:nvPr/>
        </p:nvPicPr>
        <p:blipFill rotWithShape="1">
          <a:blip r:embed="rId1"/>
          <a:srcRect b="26328"/>
          <a:stretch>
            <a:fillRect/>
          </a:stretch>
        </p:blipFill>
        <p:spPr>
          <a:xfrm>
            <a:off x="329607" y="758905"/>
            <a:ext cx="1956986" cy="79049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组合 87"/>
          <p:cNvGrpSpPr/>
          <p:nvPr/>
        </p:nvGrpSpPr>
        <p:grpSpPr>
          <a:xfrm>
            <a:off x="0" y="1"/>
            <a:ext cx="12180888" cy="6857999"/>
            <a:chOff x="0" y="1"/>
            <a:chExt cx="12180888" cy="6857999"/>
          </a:xfrm>
        </p:grpSpPr>
        <p:cxnSp>
          <p:nvCxnSpPr>
            <p:cNvPr id="36" name="直接连接符 35"/>
            <p:cNvCxnSpPr>
              <a:endCxn id="71" idx="3"/>
            </p:cNvCxnSpPr>
            <p:nvPr/>
          </p:nvCxnSpPr>
          <p:spPr>
            <a:xfrm flipV="1">
              <a:off x="0" y="5412891"/>
              <a:ext cx="1867657" cy="144510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71" idx="7"/>
              <a:endCxn id="72" idx="3"/>
            </p:cNvCxnSpPr>
            <p:nvPr/>
          </p:nvCxnSpPr>
          <p:spPr>
            <a:xfrm flipV="1">
              <a:off x="2083183" y="4198057"/>
              <a:ext cx="2325637" cy="99930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2" idx="7"/>
              <a:endCxn id="73" idx="3"/>
            </p:cNvCxnSpPr>
            <p:nvPr/>
          </p:nvCxnSpPr>
          <p:spPr>
            <a:xfrm flipV="1">
              <a:off x="4624346" y="2755589"/>
              <a:ext cx="1720256" cy="122694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74" idx="3"/>
            </p:cNvCxnSpPr>
            <p:nvPr/>
          </p:nvCxnSpPr>
          <p:spPr>
            <a:xfrm flipV="1">
              <a:off x="6344602" y="1915926"/>
              <a:ext cx="2705490" cy="73029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9157855" y="1"/>
              <a:ext cx="3023033" cy="180816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标题 3"/>
          <p:cNvSpPr>
            <a:spLocks noGrp="1"/>
          </p:cNvSpPr>
          <p:nvPr>
            <p:ph type="title"/>
          </p:nvPr>
        </p:nvSpPr>
        <p:spPr/>
        <p:txBody>
          <a:bodyPr/>
          <a:lstStyle/>
          <a:p>
            <a:r>
              <a:rPr lang="en-US" altLang="zh-CN" dirty="0">
                <a:solidFill>
                  <a:srgbClr val="0B2D36"/>
                </a:solidFill>
              </a:rPr>
              <a:t>YOUR  TITLE  HERE</a:t>
            </a:r>
            <a:endParaRPr lang="zh-CN" altLang="en-US" dirty="0">
              <a:solidFill>
                <a:srgbClr val="0B2D36"/>
              </a:solidFill>
            </a:endParaRPr>
          </a:p>
        </p:txBody>
      </p:sp>
      <p:sp>
        <p:nvSpPr>
          <p:cNvPr id="71" name="椭圆 70"/>
          <p:cNvSpPr/>
          <p:nvPr/>
        </p:nvSpPr>
        <p:spPr>
          <a:xfrm>
            <a:off x="1823020" y="5152728"/>
            <a:ext cx="304800" cy="304800"/>
          </a:xfrm>
          <a:prstGeom prst="ellipse">
            <a:avLst/>
          </a:prstGeom>
          <a:solidFill>
            <a:srgbClr val="0B2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4364183" y="3937894"/>
            <a:ext cx="304800" cy="304800"/>
          </a:xfrm>
          <a:prstGeom prst="ellipse">
            <a:avLst/>
          </a:prstGeom>
          <a:solidFill>
            <a:srgbClr val="0B2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99965" y="2495426"/>
            <a:ext cx="304800" cy="304800"/>
          </a:xfrm>
          <a:prstGeom prst="ellipse">
            <a:avLst/>
          </a:prstGeom>
          <a:solidFill>
            <a:srgbClr val="0B2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9005455" y="1655763"/>
            <a:ext cx="304800" cy="304800"/>
          </a:xfrm>
          <a:prstGeom prst="ellipse">
            <a:avLst/>
          </a:prstGeom>
          <a:solidFill>
            <a:srgbClr val="0B2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986729" y="5139003"/>
            <a:ext cx="727364" cy="318525"/>
          </a:xfrm>
          <a:prstGeom prst="rect">
            <a:avLst/>
          </a:prstGeom>
          <a:solidFill>
            <a:srgbClr val="F0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2017</a:t>
            </a:r>
            <a:endParaRPr lang="zh-CN" altLang="en-US" dirty="0"/>
          </a:p>
        </p:txBody>
      </p:sp>
      <p:sp>
        <p:nvSpPr>
          <p:cNvPr id="90" name="矩形 89"/>
          <p:cNvSpPr/>
          <p:nvPr/>
        </p:nvSpPr>
        <p:spPr>
          <a:xfrm>
            <a:off x="3506738" y="3749450"/>
            <a:ext cx="727364" cy="318525"/>
          </a:xfrm>
          <a:prstGeom prst="rect">
            <a:avLst/>
          </a:prstGeom>
          <a:solidFill>
            <a:srgbClr val="F0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2017</a:t>
            </a:r>
            <a:endParaRPr lang="zh-CN" altLang="en-US" dirty="0"/>
          </a:p>
        </p:txBody>
      </p:sp>
      <p:sp>
        <p:nvSpPr>
          <p:cNvPr id="91" name="矩形 90"/>
          <p:cNvSpPr/>
          <p:nvPr/>
        </p:nvSpPr>
        <p:spPr>
          <a:xfrm>
            <a:off x="5484474" y="2437064"/>
            <a:ext cx="727364" cy="318525"/>
          </a:xfrm>
          <a:prstGeom prst="rect">
            <a:avLst/>
          </a:prstGeom>
          <a:solidFill>
            <a:srgbClr val="F0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2017</a:t>
            </a:r>
            <a:endParaRPr lang="zh-CN" altLang="en-US" dirty="0"/>
          </a:p>
        </p:txBody>
      </p:sp>
      <p:sp>
        <p:nvSpPr>
          <p:cNvPr id="92" name="矩形 91"/>
          <p:cNvSpPr/>
          <p:nvPr/>
        </p:nvSpPr>
        <p:spPr>
          <a:xfrm>
            <a:off x="8178367" y="1592651"/>
            <a:ext cx="727364" cy="318525"/>
          </a:xfrm>
          <a:prstGeom prst="rect">
            <a:avLst/>
          </a:prstGeom>
          <a:solidFill>
            <a:srgbClr val="F0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2017</a:t>
            </a:r>
            <a:endParaRPr lang="zh-CN" altLang="en-US" dirty="0"/>
          </a:p>
        </p:txBody>
      </p:sp>
      <p:sp>
        <p:nvSpPr>
          <p:cNvPr id="93" name="矩形 92"/>
          <p:cNvSpPr/>
          <p:nvPr/>
        </p:nvSpPr>
        <p:spPr>
          <a:xfrm>
            <a:off x="2236747" y="5598542"/>
            <a:ext cx="3247727" cy="523220"/>
          </a:xfrm>
          <a:prstGeom prst="rect">
            <a:avLst/>
          </a:prstGeom>
        </p:spPr>
        <p:txBody>
          <a:bodyPr wrap="square">
            <a:spAutoFit/>
          </a:bodyPr>
          <a:lstStyle/>
          <a:p>
            <a:r>
              <a:rPr lang="zh-CN" altLang="en-US" sz="1400" dirty="0">
                <a:solidFill>
                  <a:srgbClr val="E7E6E6">
                    <a:lumMod val="25000"/>
                  </a:srgbClr>
                </a:solidFill>
              </a:rPr>
              <a:t>Vestibulum ante ipsum primis in faucibus orci luctus et ultrices </a:t>
            </a:r>
            <a:r>
              <a:rPr lang="en-US" altLang="zh-CN" sz="1400" dirty="0" smtClean="0">
                <a:solidFill>
                  <a:srgbClr val="E7E6E6">
                    <a:lumMod val="25000"/>
                  </a:srgbClr>
                </a:solidFill>
              </a:rPr>
              <a:t>.</a:t>
            </a:r>
            <a:endParaRPr lang="zh-CN" altLang="en-US" sz="1400" dirty="0">
              <a:solidFill>
                <a:srgbClr val="E7E6E6">
                  <a:lumMod val="25000"/>
                </a:srgbClr>
              </a:solidFill>
            </a:endParaRPr>
          </a:p>
        </p:txBody>
      </p:sp>
      <p:sp>
        <p:nvSpPr>
          <p:cNvPr id="94" name="矩形 93"/>
          <p:cNvSpPr/>
          <p:nvPr/>
        </p:nvSpPr>
        <p:spPr>
          <a:xfrm>
            <a:off x="2236747" y="5305128"/>
            <a:ext cx="1361911" cy="307777"/>
          </a:xfrm>
          <a:prstGeom prst="rect">
            <a:avLst/>
          </a:prstGeom>
        </p:spPr>
        <p:txBody>
          <a:bodyPr wrap="none">
            <a:spAutoFit/>
          </a:bodyPr>
          <a:lstStyle/>
          <a:p>
            <a:r>
              <a:rPr lang="en-US" altLang="zh-CN" sz="1400" dirty="0">
                <a:solidFill>
                  <a:srgbClr val="E7E6E6">
                    <a:lumMod val="25000"/>
                  </a:srgbClr>
                </a:solidFill>
              </a:rPr>
              <a:t>ADD YOUR TEXT</a:t>
            </a:r>
            <a:endParaRPr lang="en-US" altLang="zh-CN" sz="1400" dirty="0">
              <a:solidFill>
                <a:srgbClr val="E7E6E6">
                  <a:lumMod val="25000"/>
                </a:srgbClr>
              </a:solidFill>
            </a:endParaRPr>
          </a:p>
        </p:txBody>
      </p:sp>
      <p:sp>
        <p:nvSpPr>
          <p:cNvPr id="95" name="矩形 94"/>
          <p:cNvSpPr/>
          <p:nvPr/>
        </p:nvSpPr>
        <p:spPr>
          <a:xfrm>
            <a:off x="4665911" y="4536108"/>
            <a:ext cx="3247727" cy="523220"/>
          </a:xfrm>
          <a:prstGeom prst="rect">
            <a:avLst/>
          </a:prstGeom>
        </p:spPr>
        <p:txBody>
          <a:bodyPr wrap="square">
            <a:spAutoFit/>
          </a:bodyPr>
          <a:lstStyle/>
          <a:p>
            <a:r>
              <a:rPr lang="zh-CN" altLang="en-US" sz="1400" dirty="0">
                <a:solidFill>
                  <a:srgbClr val="E7E6E6">
                    <a:lumMod val="25000"/>
                  </a:srgbClr>
                </a:solidFill>
              </a:rPr>
              <a:t>Vestibulum ante ipsum primis in faucibus orci luctus et ultrices </a:t>
            </a:r>
            <a:r>
              <a:rPr lang="en-US" altLang="zh-CN" sz="1400" dirty="0" smtClean="0">
                <a:solidFill>
                  <a:srgbClr val="E7E6E6">
                    <a:lumMod val="25000"/>
                  </a:srgbClr>
                </a:solidFill>
              </a:rPr>
              <a:t>.</a:t>
            </a:r>
            <a:endParaRPr lang="zh-CN" altLang="en-US" sz="1400" dirty="0">
              <a:solidFill>
                <a:srgbClr val="E7E6E6">
                  <a:lumMod val="25000"/>
                </a:srgbClr>
              </a:solidFill>
            </a:endParaRPr>
          </a:p>
        </p:txBody>
      </p:sp>
      <p:sp>
        <p:nvSpPr>
          <p:cNvPr id="96" name="矩形 95"/>
          <p:cNvSpPr/>
          <p:nvPr/>
        </p:nvSpPr>
        <p:spPr>
          <a:xfrm>
            <a:off x="4665911" y="4242694"/>
            <a:ext cx="1361911" cy="307777"/>
          </a:xfrm>
          <a:prstGeom prst="rect">
            <a:avLst/>
          </a:prstGeom>
        </p:spPr>
        <p:txBody>
          <a:bodyPr wrap="none">
            <a:spAutoFit/>
          </a:bodyPr>
          <a:lstStyle/>
          <a:p>
            <a:r>
              <a:rPr lang="en-US" altLang="zh-CN" sz="1400" dirty="0">
                <a:solidFill>
                  <a:srgbClr val="E7E6E6">
                    <a:lumMod val="25000"/>
                  </a:srgbClr>
                </a:solidFill>
              </a:rPr>
              <a:t>ADD YOUR TEXT</a:t>
            </a:r>
            <a:endParaRPr lang="en-US" altLang="zh-CN" sz="1400" dirty="0">
              <a:solidFill>
                <a:srgbClr val="E7E6E6">
                  <a:lumMod val="25000"/>
                </a:srgbClr>
              </a:solidFill>
            </a:endParaRPr>
          </a:p>
        </p:txBody>
      </p:sp>
      <p:sp>
        <p:nvSpPr>
          <p:cNvPr id="97" name="矩形 96"/>
          <p:cNvSpPr/>
          <p:nvPr/>
        </p:nvSpPr>
        <p:spPr>
          <a:xfrm>
            <a:off x="6299965" y="3207425"/>
            <a:ext cx="3247727" cy="523220"/>
          </a:xfrm>
          <a:prstGeom prst="rect">
            <a:avLst/>
          </a:prstGeom>
        </p:spPr>
        <p:txBody>
          <a:bodyPr wrap="square">
            <a:spAutoFit/>
          </a:bodyPr>
          <a:lstStyle/>
          <a:p>
            <a:r>
              <a:rPr lang="zh-CN" altLang="en-US" sz="1400" dirty="0">
                <a:solidFill>
                  <a:srgbClr val="E7E6E6">
                    <a:lumMod val="25000"/>
                  </a:srgbClr>
                </a:solidFill>
              </a:rPr>
              <a:t>Vestibulum ante ipsum primis in faucibus orci luctus et ultrices </a:t>
            </a:r>
            <a:r>
              <a:rPr lang="en-US" altLang="zh-CN" sz="1400" dirty="0" smtClean="0">
                <a:solidFill>
                  <a:srgbClr val="E7E6E6">
                    <a:lumMod val="25000"/>
                  </a:srgbClr>
                </a:solidFill>
              </a:rPr>
              <a:t>.</a:t>
            </a:r>
            <a:endParaRPr lang="zh-CN" altLang="en-US" sz="1400" dirty="0">
              <a:solidFill>
                <a:srgbClr val="E7E6E6">
                  <a:lumMod val="25000"/>
                </a:srgbClr>
              </a:solidFill>
            </a:endParaRPr>
          </a:p>
        </p:txBody>
      </p:sp>
      <p:sp>
        <p:nvSpPr>
          <p:cNvPr id="98" name="矩形 97"/>
          <p:cNvSpPr/>
          <p:nvPr/>
        </p:nvSpPr>
        <p:spPr>
          <a:xfrm>
            <a:off x="6299965" y="2914011"/>
            <a:ext cx="1361911" cy="307777"/>
          </a:xfrm>
          <a:prstGeom prst="rect">
            <a:avLst/>
          </a:prstGeom>
        </p:spPr>
        <p:txBody>
          <a:bodyPr wrap="none">
            <a:spAutoFit/>
          </a:bodyPr>
          <a:lstStyle/>
          <a:p>
            <a:r>
              <a:rPr lang="en-US" altLang="zh-CN" sz="1400" dirty="0">
                <a:solidFill>
                  <a:srgbClr val="E7E6E6">
                    <a:lumMod val="25000"/>
                  </a:srgbClr>
                </a:solidFill>
              </a:rPr>
              <a:t>ADD YOUR TEXT</a:t>
            </a:r>
            <a:endParaRPr lang="en-US" altLang="zh-CN" sz="1400" dirty="0">
              <a:solidFill>
                <a:srgbClr val="E7E6E6">
                  <a:lumMod val="25000"/>
                </a:srgbClr>
              </a:solidFill>
            </a:endParaRPr>
          </a:p>
        </p:txBody>
      </p:sp>
      <p:sp>
        <p:nvSpPr>
          <p:cNvPr id="99" name="矩形 98"/>
          <p:cNvSpPr/>
          <p:nvPr/>
        </p:nvSpPr>
        <p:spPr>
          <a:xfrm>
            <a:off x="9050092" y="2311752"/>
            <a:ext cx="2407617" cy="738664"/>
          </a:xfrm>
          <a:prstGeom prst="rect">
            <a:avLst/>
          </a:prstGeom>
        </p:spPr>
        <p:txBody>
          <a:bodyPr wrap="square">
            <a:spAutoFit/>
          </a:bodyPr>
          <a:lstStyle/>
          <a:p>
            <a:r>
              <a:rPr lang="zh-CN" altLang="en-US" sz="1400" dirty="0">
                <a:solidFill>
                  <a:srgbClr val="E7E6E6">
                    <a:lumMod val="25000"/>
                  </a:srgbClr>
                </a:solidFill>
              </a:rPr>
              <a:t>Vestibulum ante ipsum primis in faucibus orci luctus et ultrices </a:t>
            </a:r>
            <a:r>
              <a:rPr lang="en-US" altLang="zh-CN" sz="1400" dirty="0" smtClean="0">
                <a:solidFill>
                  <a:srgbClr val="E7E6E6">
                    <a:lumMod val="25000"/>
                  </a:srgbClr>
                </a:solidFill>
              </a:rPr>
              <a:t>.</a:t>
            </a:r>
            <a:endParaRPr lang="zh-CN" altLang="en-US" sz="1400" dirty="0">
              <a:solidFill>
                <a:srgbClr val="E7E6E6">
                  <a:lumMod val="25000"/>
                </a:srgbClr>
              </a:solidFill>
            </a:endParaRPr>
          </a:p>
        </p:txBody>
      </p:sp>
      <p:sp>
        <p:nvSpPr>
          <p:cNvPr id="100" name="矩形 99"/>
          <p:cNvSpPr/>
          <p:nvPr/>
        </p:nvSpPr>
        <p:spPr>
          <a:xfrm>
            <a:off x="9050092" y="2018338"/>
            <a:ext cx="1361911" cy="307777"/>
          </a:xfrm>
          <a:prstGeom prst="rect">
            <a:avLst/>
          </a:prstGeom>
        </p:spPr>
        <p:txBody>
          <a:bodyPr wrap="none">
            <a:spAutoFit/>
          </a:bodyPr>
          <a:lstStyle/>
          <a:p>
            <a:r>
              <a:rPr lang="en-US" altLang="zh-CN" sz="1400" dirty="0">
                <a:solidFill>
                  <a:srgbClr val="E7E6E6">
                    <a:lumMod val="25000"/>
                  </a:srgbClr>
                </a:solidFill>
              </a:rPr>
              <a:t>ADD YOUR TEXT</a:t>
            </a:r>
            <a:endParaRPr lang="en-US" altLang="zh-CN" sz="1400" dirty="0">
              <a:solidFill>
                <a:srgbClr val="E7E6E6">
                  <a:lumMod val="25000"/>
                </a:srgb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rgbClr val="0B2D36"/>
                </a:solidFill>
              </a:rPr>
              <a:t>YOUR  TITLE  HERE</a:t>
            </a:r>
            <a:endParaRPr lang="zh-CN" altLang="en-US" dirty="0">
              <a:solidFill>
                <a:srgbClr val="0B2D36"/>
              </a:solidFill>
            </a:endParaRPr>
          </a:p>
        </p:txBody>
      </p:sp>
      <p:sp>
        <p:nvSpPr>
          <p:cNvPr id="3" name="椭圆 2"/>
          <p:cNvSpPr/>
          <p:nvPr/>
        </p:nvSpPr>
        <p:spPr>
          <a:xfrm>
            <a:off x="1665298" y="2619180"/>
            <a:ext cx="1440000" cy="1440000"/>
          </a:xfrm>
          <a:prstGeom prst="ellipse">
            <a:avLst/>
          </a:prstGeom>
          <a:solidFill>
            <a:srgbClr val="0B2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5" name="椭圆 4"/>
          <p:cNvSpPr/>
          <p:nvPr/>
        </p:nvSpPr>
        <p:spPr>
          <a:xfrm>
            <a:off x="4135322" y="2619180"/>
            <a:ext cx="1440000" cy="1440000"/>
          </a:xfrm>
          <a:prstGeom prst="ellipse">
            <a:avLst/>
          </a:prstGeom>
          <a:solidFill>
            <a:srgbClr val="F0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6" name="椭圆 5"/>
          <p:cNvSpPr/>
          <p:nvPr/>
        </p:nvSpPr>
        <p:spPr>
          <a:xfrm>
            <a:off x="6605346" y="2619180"/>
            <a:ext cx="1440000" cy="1440000"/>
          </a:xfrm>
          <a:prstGeom prst="ellipse">
            <a:avLst/>
          </a:prstGeom>
          <a:solidFill>
            <a:srgbClr val="1F7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7" name="椭圆 6"/>
          <p:cNvSpPr/>
          <p:nvPr/>
        </p:nvSpPr>
        <p:spPr>
          <a:xfrm>
            <a:off x="9075369" y="2619180"/>
            <a:ext cx="1440000" cy="1440000"/>
          </a:xfrm>
          <a:prstGeom prst="ellipse">
            <a:avLst/>
          </a:prstGeom>
          <a:solidFill>
            <a:srgbClr val="F0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8" name="加号 7"/>
          <p:cNvSpPr>
            <a:spLocks noChangeAspect="1"/>
          </p:cNvSpPr>
          <p:nvPr/>
        </p:nvSpPr>
        <p:spPr>
          <a:xfrm>
            <a:off x="3350309" y="3069180"/>
            <a:ext cx="540000" cy="540000"/>
          </a:xfrm>
          <a:prstGeom prst="mathPlu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9" name="加号 8"/>
          <p:cNvSpPr>
            <a:spLocks noChangeAspect="1"/>
          </p:cNvSpPr>
          <p:nvPr/>
        </p:nvSpPr>
        <p:spPr>
          <a:xfrm>
            <a:off x="5820333" y="3069180"/>
            <a:ext cx="540000" cy="540000"/>
          </a:xfrm>
          <a:prstGeom prst="mathPlu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10" name="加号 9"/>
          <p:cNvSpPr>
            <a:spLocks noChangeAspect="1"/>
          </p:cNvSpPr>
          <p:nvPr/>
        </p:nvSpPr>
        <p:spPr>
          <a:xfrm>
            <a:off x="8290357" y="3069180"/>
            <a:ext cx="540000" cy="540000"/>
          </a:xfrm>
          <a:prstGeom prst="mathPlu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grpSp>
        <p:nvGrpSpPr>
          <p:cNvPr id="11" name="组合 10"/>
          <p:cNvGrpSpPr>
            <a:grpSpLocks noChangeAspect="1"/>
          </p:cNvGrpSpPr>
          <p:nvPr/>
        </p:nvGrpSpPr>
        <p:grpSpPr>
          <a:xfrm>
            <a:off x="4510688" y="2889180"/>
            <a:ext cx="689268" cy="900000"/>
            <a:chOff x="5848350" y="3101975"/>
            <a:chExt cx="498475" cy="650875"/>
          </a:xfrm>
          <a:solidFill>
            <a:schemeClr val="bg1"/>
          </a:solidFill>
        </p:grpSpPr>
        <p:sp>
          <p:nvSpPr>
            <p:cNvPr id="12" name="Freeform 9"/>
            <p:cNvSpPr/>
            <p:nvPr/>
          </p:nvSpPr>
          <p:spPr bwMode="auto">
            <a:xfrm>
              <a:off x="5848350" y="3392488"/>
              <a:ext cx="238125" cy="314325"/>
            </a:xfrm>
            <a:custGeom>
              <a:avLst/>
              <a:gdLst>
                <a:gd name="T0" fmla="*/ 26 w 62"/>
                <a:gd name="T1" fmla="*/ 41 h 82"/>
                <a:gd name="T2" fmla="*/ 30 w 62"/>
                <a:gd name="T3" fmla="*/ 37 h 82"/>
                <a:gd name="T4" fmla="*/ 62 w 62"/>
                <a:gd name="T5" fmla="*/ 37 h 82"/>
                <a:gd name="T6" fmla="*/ 42 w 62"/>
                <a:gd name="T7" fmla="*/ 0 h 82"/>
                <a:gd name="T8" fmla="*/ 27 w 62"/>
                <a:gd name="T9" fmla="*/ 3 h 82"/>
                <a:gd name="T10" fmla="*/ 19 w 62"/>
                <a:gd name="T11" fmla="*/ 11 h 82"/>
                <a:gd name="T12" fmla="*/ 1 w 62"/>
                <a:gd name="T13" fmla="*/ 69 h 82"/>
                <a:gd name="T14" fmla="*/ 3 w 62"/>
                <a:gd name="T15" fmla="*/ 78 h 82"/>
                <a:gd name="T16" fmla="*/ 11 w 62"/>
                <a:gd name="T17" fmla="*/ 82 h 82"/>
                <a:gd name="T18" fmla="*/ 26 w 62"/>
                <a:gd name="T19" fmla="*/ 82 h 82"/>
                <a:gd name="T20" fmla="*/ 26 w 62"/>
                <a:gd name="T21"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2">
                  <a:moveTo>
                    <a:pt x="26" y="41"/>
                  </a:moveTo>
                  <a:cubicBezTo>
                    <a:pt x="30" y="37"/>
                    <a:pt x="30" y="37"/>
                    <a:pt x="30" y="37"/>
                  </a:cubicBezTo>
                  <a:cubicBezTo>
                    <a:pt x="62" y="37"/>
                    <a:pt x="62" y="37"/>
                    <a:pt x="62" y="37"/>
                  </a:cubicBezTo>
                  <a:cubicBezTo>
                    <a:pt x="42" y="0"/>
                    <a:pt x="42" y="0"/>
                    <a:pt x="42" y="0"/>
                  </a:cubicBezTo>
                  <a:cubicBezTo>
                    <a:pt x="27" y="3"/>
                    <a:pt x="27" y="3"/>
                    <a:pt x="27" y="3"/>
                  </a:cubicBezTo>
                  <a:cubicBezTo>
                    <a:pt x="23" y="4"/>
                    <a:pt x="20" y="7"/>
                    <a:pt x="19" y="11"/>
                  </a:cubicBezTo>
                  <a:cubicBezTo>
                    <a:pt x="1" y="69"/>
                    <a:pt x="1" y="69"/>
                    <a:pt x="1" y="69"/>
                  </a:cubicBezTo>
                  <a:cubicBezTo>
                    <a:pt x="0" y="72"/>
                    <a:pt x="1" y="76"/>
                    <a:pt x="3" y="78"/>
                  </a:cubicBezTo>
                  <a:cubicBezTo>
                    <a:pt x="5" y="81"/>
                    <a:pt x="8" y="82"/>
                    <a:pt x="11" y="82"/>
                  </a:cubicBezTo>
                  <a:cubicBezTo>
                    <a:pt x="26" y="82"/>
                    <a:pt x="26" y="82"/>
                    <a:pt x="26" y="82"/>
                  </a:cubicBezTo>
                  <a:cubicBezTo>
                    <a:pt x="26" y="41"/>
                    <a:pt x="26" y="41"/>
                    <a:pt x="26"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13" name="Freeform 10"/>
            <p:cNvSpPr/>
            <p:nvPr/>
          </p:nvSpPr>
          <p:spPr bwMode="auto">
            <a:xfrm>
              <a:off x="6108700" y="3392488"/>
              <a:ext cx="238125" cy="314325"/>
            </a:xfrm>
            <a:custGeom>
              <a:avLst/>
              <a:gdLst>
                <a:gd name="T0" fmla="*/ 61 w 62"/>
                <a:gd name="T1" fmla="*/ 69 h 82"/>
                <a:gd name="T2" fmla="*/ 43 w 62"/>
                <a:gd name="T3" fmla="*/ 11 h 82"/>
                <a:gd name="T4" fmla="*/ 35 w 62"/>
                <a:gd name="T5" fmla="*/ 3 h 82"/>
                <a:gd name="T6" fmla="*/ 20 w 62"/>
                <a:gd name="T7" fmla="*/ 0 h 82"/>
                <a:gd name="T8" fmla="*/ 0 w 62"/>
                <a:gd name="T9" fmla="*/ 37 h 82"/>
                <a:gd name="T10" fmla="*/ 34 w 62"/>
                <a:gd name="T11" fmla="*/ 37 h 82"/>
                <a:gd name="T12" fmla="*/ 38 w 62"/>
                <a:gd name="T13" fmla="*/ 41 h 82"/>
                <a:gd name="T14" fmla="*/ 38 w 62"/>
                <a:gd name="T15" fmla="*/ 82 h 82"/>
                <a:gd name="T16" fmla="*/ 51 w 62"/>
                <a:gd name="T17" fmla="*/ 82 h 82"/>
                <a:gd name="T18" fmla="*/ 59 w 62"/>
                <a:gd name="T19" fmla="*/ 78 h 82"/>
                <a:gd name="T20" fmla="*/ 61 w 62"/>
                <a:gd name="T21" fmla="*/ 6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2">
                  <a:moveTo>
                    <a:pt x="61" y="69"/>
                  </a:moveTo>
                  <a:cubicBezTo>
                    <a:pt x="43" y="11"/>
                    <a:pt x="43" y="11"/>
                    <a:pt x="43" y="11"/>
                  </a:cubicBezTo>
                  <a:cubicBezTo>
                    <a:pt x="42" y="7"/>
                    <a:pt x="39" y="4"/>
                    <a:pt x="35" y="3"/>
                  </a:cubicBezTo>
                  <a:cubicBezTo>
                    <a:pt x="20" y="0"/>
                    <a:pt x="20" y="0"/>
                    <a:pt x="20" y="0"/>
                  </a:cubicBezTo>
                  <a:cubicBezTo>
                    <a:pt x="0" y="37"/>
                    <a:pt x="0" y="37"/>
                    <a:pt x="0" y="37"/>
                  </a:cubicBezTo>
                  <a:cubicBezTo>
                    <a:pt x="34" y="37"/>
                    <a:pt x="34" y="37"/>
                    <a:pt x="34" y="37"/>
                  </a:cubicBezTo>
                  <a:cubicBezTo>
                    <a:pt x="38" y="41"/>
                    <a:pt x="38" y="41"/>
                    <a:pt x="38" y="41"/>
                  </a:cubicBezTo>
                  <a:cubicBezTo>
                    <a:pt x="38" y="82"/>
                    <a:pt x="38" y="82"/>
                    <a:pt x="38" y="82"/>
                  </a:cubicBezTo>
                  <a:cubicBezTo>
                    <a:pt x="51" y="82"/>
                    <a:pt x="51" y="82"/>
                    <a:pt x="51" y="82"/>
                  </a:cubicBezTo>
                  <a:cubicBezTo>
                    <a:pt x="54" y="82"/>
                    <a:pt x="57" y="81"/>
                    <a:pt x="59" y="78"/>
                  </a:cubicBezTo>
                  <a:cubicBezTo>
                    <a:pt x="61" y="76"/>
                    <a:pt x="62" y="72"/>
                    <a:pt x="61"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14" name="Freeform 11"/>
            <p:cNvSpPr/>
            <p:nvPr/>
          </p:nvSpPr>
          <p:spPr bwMode="auto">
            <a:xfrm>
              <a:off x="5978525" y="3568700"/>
              <a:ext cx="246063" cy="138113"/>
            </a:xfrm>
            <a:custGeom>
              <a:avLst/>
              <a:gdLst>
                <a:gd name="T0" fmla="*/ 3 w 155"/>
                <a:gd name="T1" fmla="*/ 87 h 87"/>
                <a:gd name="T2" fmla="*/ 0 w 155"/>
                <a:gd name="T3" fmla="*/ 87 h 87"/>
                <a:gd name="T4" fmla="*/ 0 w 155"/>
                <a:gd name="T5" fmla="*/ 87 h 87"/>
                <a:gd name="T6" fmla="*/ 150 w 155"/>
                <a:gd name="T7" fmla="*/ 87 h 87"/>
                <a:gd name="T8" fmla="*/ 150 w 155"/>
                <a:gd name="T9" fmla="*/ 87 h 87"/>
                <a:gd name="T10" fmla="*/ 155 w 155"/>
                <a:gd name="T11" fmla="*/ 87 h 87"/>
                <a:gd name="T12" fmla="*/ 155 w 155"/>
                <a:gd name="T13" fmla="*/ 0 h 87"/>
                <a:gd name="T14" fmla="*/ 3 w 155"/>
                <a:gd name="T15" fmla="*/ 0 h 87"/>
                <a:gd name="T16" fmla="*/ 3 w 155"/>
                <a:gd name="T1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87">
                  <a:moveTo>
                    <a:pt x="3" y="87"/>
                  </a:moveTo>
                  <a:lnTo>
                    <a:pt x="0" y="87"/>
                  </a:lnTo>
                  <a:lnTo>
                    <a:pt x="0" y="87"/>
                  </a:lnTo>
                  <a:lnTo>
                    <a:pt x="150" y="87"/>
                  </a:lnTo>
                  <a:lnTo>
                    <a:pt x="150" y="87"/>
                  </a:lnTo>
                  <a:lnTo>
                    <a:pt x="155" y="87"/>
                  </a:lnTo>
                  <a:lnTo>
                    <a:pt x="155" y="0"/>
                  </a:lnTo>
                  <a:lnTo>
                    <a:pt x="3" y="0"/>
                  </a:lnTo>
                  <a:lnTo>
                    <a:pt x="3"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15" name="Rectangle 12"/>
            <p:cNvSpPr>
              <a:spLocks noChangeArrowheads="1"/>
            </p:cNvSpPr>
            <p:nvPr/>
          </p:nvSpPr>
          <p:spPr bwMode="auto">
            <a:xfrm>
              <a:off x="5913438" y="3721100"/>
              <a:ext cx="36830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16" name="Freeform 13"/>
            <p:cNvSpPr>
              <a:spLocks noEditPoints="1"/>
            </p:cNvSpPr>
            <p:nvPr/>
          </p:nvSpPr>
          <p:spPr bwMode="auto">
            <a:xfrm>
              <a:off x="5959475" y="3101975"/>
              <a:ext cx="273050" cy="317500"/>
            </a:xfrm>
            <a:custGeom>
              <a:avLst/>
              <a:gdLst>
                <a:gd name="T0" fmla="*/ 2 w 71"/>
                <a:gd name="T1" fmla="*/ 50 h 83"/>
                <a:gd name="T2" fmla="*/ 3 w 71"/>
                <a:gd name="T3" fmla="*/ 52 h 83"/>
                <a:gd name="T4" fmla="*/ 5 w 71"/>
                <a:gd name="T5" fmla="*/ 57 h 83"/>
                <a:gd name="T6" fmla="*/ 36 w 71"/>
                <a:gd name="T7" fmla="*/ 83 h 83"/>
                <a:gd name="T8" fmla="*/ 66 w 71"/>
                <a:gd name="T9" fmla="*/ 57 h 83"/>
                <a:gd name="T10" fmla="*/ 69 w 71"/>
                <a:gd name="T11" fmla="*/ 52 h 83"/>
                <a:gd name="T12" fmla="*/ 69 w 71"/>
                <a:gd name="T13" fmla="*/ 50 h 83"/>
                <a:gd name="T14" fmla="*/ 68 w 71"/>
                <a:gd name="T15" fmla="*/ 41 h 83"/>
                <a:gd name="T16" fmla="*/ 68 w 71"/>
                <a:gd name="T17" fmla="*/ 40 h 83"/>
                <a:gd name="T18" fmla="*/ 36 w 71"/>
                <a:gd name="T19" fmla="*/ 0 h 83"/>
                <a:gd name="T20" fmla="*/ 3 w 71"/>
                <a:gd name="T21" fmla="*/ 40 h 83"/>
                <a:gd name="T22" fmla="*/ 3 w 71"/>
                <a:gd name="T23" fmla="*/ 41 h 83"/>
                <a:gd name="T24" fmla="*/ 2 w 71"/>
                <a:gd name="T25" fmla="*/ 50 h 83"/>
                <a:gd name="T26" fmla="*/ 6 w 71"/>
                <a:gd name="T27" fmla="*/ 44 h 83"/>
                <a:gd name="T28" fmla="*/ 6 w 71"/>
                <a:gd name="T29" fmla="*/ 44 h 83"/>
                <a:gd name="T30" fmla="*/ 7 w 71"/>
                <a:gd name="T31" fmla="*/ 43 h 83"/>
                <a:gd name="T32" fmla="*/ 13 w 71"/>
                <a:gd name="T33" fmla="*/ 44 h 83"/>
                <a:gd name="T34" fmla="*/ 14 w 71"/>
                <a:gd name="T35" fmla="*/ 43 h 83"/>
                <a:gd name="T36" fmla="*/ 17 w 71"/>
                <a:gd name="T37" fmla="*/ 36 h 83"/>
                <a:gd name="T38" fmla="*/ 46 w 71"/>
                <a:gd name="T39" fmla="*/ 40 h 83"/>
                <a:gd name="T40" fmla="*/ 54 w 71"/>
                <a:gd name="T41" fmla="*/ 39 h 83"/>
                <a:gd name="T42" fmla="*/ 56 w 71"/>
                <a:gd name="T43" fmla="*/ 44 h 83"/>
                <a:gd name="T44" fmla="*/ 58 w 71"/>
                <a:gd name="T45" fmla="*/ 44 h 83"/>
                <a:gd name="T46" fmla="*/ 58 w 71"/>
                <a:gd name="T47" fmla="*/ 44 h 83"/>
                <a:gd name="T48" fmla="*/ 64 w 71"/>
                <a:gd name="T49" fmla="*/ 43 h 83"/>
                <a:gd name="T50" fmla="*/ 65 w 71"/>
                <a:gd name="T51" fmla="*/ 44 h 83"/>
                <a:gd name="T52" fmla="*/ 65 w 71"/>
                <a:gd name="T53" fmla="*/ 44 h 83"/>
                <a:gd name="T54" fmla="*/ 65 w 71"/>
                <a:gd name="T55" fmla="*/ 48 h 83"/>
                <a:gd name="T56" fmla="*/ 65 w 71"/>
                <a:gd name="T57" fmla="*/ 50 h 83"/>
                <a:gd name="T58" fmla="*/ 63 w 71"/>
                <a:gd name="T59" fmla="*/ 53 h 83"/>
                <a:gd name="T60" fmla="*/ 62 w 71"/>
                <a:gd name="T61" fmla="*/ 55 h 83"/>
                <a:gd name="T62" fmla="*/ 36 w 71"/>
                <a:gd name="T63" fmla="*/ 79 h 83"/>
                <a:gd name="T64" fmla="*/ 9 w 71"/>
                <a:gd name="T65" fmla="*/ 55 h 83"/>
                <a:gd name="T66" fmla="*/ 8 w 71"/>
                <a:gd name="T67" fmla="*/ 53 h 83"/>
                <a:gd name="T68" fmla="*/ 7 w 71"/>
                <a:gd name="T69" fmla="*/ 50 h 83"/>
                <a:gd name="T70" fmla="*/ 6 w 71"/>
                <a:gd name="T71" fmla="*/ 49 h 83"/>
                <a:gd name="T72" fmla="*/ 6 w 71"/>
                <a:gd name="T73" fmla="*/ 4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1" h="83">
                  <a:moveTo>
                    <a:pt x="2" y="50"/>
                  </a:moveTo>
                  <a:cubicBezTo>
                    <a:pt x="2" y="51"/>
                    <a:pt x="2" y="51"/>
                    <a:pt x="3" y="52"/>
                  </a:cubicBezTo>
                  <a:cubicBezTo>
                    <a:pt x="4" y="54"/>
                    <a:pt x="4" y="56"/>
                    <a:pt x="5" y="57"/>
                  </a:cubicBezTo>
                  <a:cubicBezTo>
                    <a:pt x="10" y="73"/>
                    <a:pt x="23" y="83"/>
                    <a:pt x="36" y="83"/>
                  </a:cubicBezTo>
                  <a:cubicBezTo>
                    <a:pt x="49" y="83"/>
                    <a:pt x="62" y="72"/>
                    <a:pt x="66" y="57"/>
                  </a:cubicBezTo>
                  <a:cubicBezTo>
                    <a:pt x="67" y="56"/>
                    <a:pt x="68" y="54"/>
                    <a:pt x="69" y="52"/>
                  </a:cubicBezTo>
                  <a:cubicBezTo>
                    <a:pt x="69" y="51"/>
                    <a:pt x="69" y="51"/>
                    <a:pt x="69" y="50"/>
                  </a:cubicBezTo>
                  <a:cubicBezTo>
                    <a:pt x="71" y="47"/>
                    <a:pt x="71" y="43"/>
                    <a:pt x="68" y="41"/>
                  </a:cubicBezTo>
                  <a:cubicBezTo>
                    <a:pt x="68" y="40"/>
                    <a:pt x="68" y="40"/>
                    <a:pt x="68" y="40"/>
                  </a:cubicBezTo>
                  <a:cubicBezTo>
                    <a:pt x="68" y="21"/>
                    <a:pt x="65" y="0"/>
                    <a:pt x="36" y="0"/>
                  </a:cubicBezTo>
                  <a:cubicBezTo>
                    <a:pt x="6" y="0"/>
                    <a:pt x="3" y="20"/>
                    <a:pt x="3" y="40"/>
                  </a:cubicBezTo>
                  <a:cubicBezTo>
                    <a:pt x="3" y="41"/>
                    <a:pt x="3" y="41"/>
                    <a:pt x="3" y="41"/>
                  </a:cubicBezTo>
                  <a:cubicBezTo>
                    <a:pt x="1" y="43"/>
                    <a:pt x="0" y="47"/>
                    <a:pt x="2" y="50"/>
                  </a:cubicBezTo>
                  <a:close/>
                  <a:moveTo>
                    <a:pt x="6" y="44"/>
                  </a:moveTo>
                  <a:cubicBezTo>
                    <a:pt x="6" y="44"/>
                    <a:pt x="6" y="44"/>
                    <a:pt x="6" y="44"/>
                  </a:cubicBezTo>
                  <a:cubicBezTo>
                    <a:pt x="7" y="44"/>
                    <a:pt x="7" y="44"/>
                    <a:pt x="7" y="43"/>
                  </a:cubicBezTo>
                  <a:cubicBezTo>
                    <a:pt x="13" y="44"/>
                    <a:pt x="13" y="44"/>
                    <a:pt x="13" y="44"/>
                  </a:cubicBezTo>
                  <a:cubicBezTo>
                    <a:pt x="13" y="44"/>
                    <a:pt x="14" y="44"/>
                    <a:pt x="14" y="43"/>
                  </a:cubicBezTo>
                  <a:cubicBezTo>
                    <a:pt x="17" y="36"/>
                    <a:pt x="17" y="36"/>
                    <a:pt x="17" y="36"/>
                  </a:cubicBezTo>
                  <a:cubicBezTo>
                    <a:pt x="21" y="37"/>
                    <a:pt x="35" y="40"/>
                    <a:pt x="46" y="40"/>
                  </a:cubicBezTo>
                  <a:cubicBezTo>
                    <a:pt x="49" y="40"/>
                    <a:pt x="52" y="39"/>
                    <a:pt x="54" y="39"/>
                  </a:cubicBezTo>
                  <a:cubicBezTo>
                    <a:pt x="56" y="44"/>
                    <a:pt x="56" y="44"/>
                    <a:pt x="56" y="44"/>
                  </a:cubicBezTo>
                  <a:cubicBezTo>
                    <a:pt x="57" y="44"/>
                    <a:pt x="57" y="44"/>
                    <a:pt x="58" y="44"/>
                  </a:cubicBezTo>
                  <a:cubicBezTo>
                    <a:pt x="58" y="44"/>
                    <a:pt x="58" y="44"/>
                    <a:pt x="58" y="44"/>
                  </a:cubicBezTo>
                  <a:cubicBezTo>
                    <a:pt x="64" y="43"/>
                    <a:pt x="64" y="43"/>
                    <a:pt x="64" y="43"/>
                  </a:cubicBezTo>
                  <a:cubicBezTo>
                    <a:pt x="64" y="43"/>
                    <a:pt x="65" y="44"/>
                    <a:pt x="65" y="44"/>
                  </a:cubicBezTo>
                  <a:cubicBezTo>
                    <a:pt x="65" y="44"/>
                    <a:pt x="65" y="44"/>
                    <a:pt x="65" y="44"/>
                  </a:cubicBezTo>
                  <a:cubicBezTo>
                    <a:pt x="66" y="44"/>
                    <a:pt x="66" y="46"/>
                    <a:pt x="65" y="48"/>
                  </a:cubicBezTo>
                  <a:cubicBezTo>
                    <a:pt x="65" y="49"/>
                    <a:pt x="65" y="49"/>
                    <a:pt x="65" y="50"/>
                  </a:cubicBezTo>
                  <a:cubicBezTo>
                    <a:pt x="64" y="51"/>
                    <a:pt x="64" y="53"/>
                    <a:pt x="63" y="53"/>
                  </a:cubicBezTo>
                  <a:cubicBezTo>
                    <a:pt x="63" y="54"/>
                    <a:pt x="62" y="54"/>
                    <a:pt x="62" y="55"/>
                  </a:cubicBezTo>
                  <a:cubicBezTo>
                    <a:pt x="58" y="69"/>
                    <a:pt x="47" y="79"/>
                    <a:pt x="36" y="79"/>
                  </a:cubicBezTo>
                  <a:cubicBezTo>
                    <a:pt x="24" y="79"/>
                    <a:pt x="14" y="69"/>
                    <a:pt x="9" y="55"/>
                  </a:cubicBezTo>
                  <a:cubicBezTo>
                    <a:pt x="9" y="54"/>
                    <a:pt x="9" y="54"/>
                    <a:pt x="8" y="53"/>
                  </a:cubicBezTo>
                  <a:cubicBezTo>
                    <a:pt x="8" y="53"/>
                    <a:pt x="7" y="51"/>
                    <a:pt x="7" y="50"/>
                  </a:cubicBezTo>
                  <a:cubicBezTo>
                    <a:pt x="6" y="50"/>
                    <a:pt x="6" y="49"/>
                    <a:pt x="6" y="49"/>
                  </a:cubicBezTo>
                  <a:cubicBezTo>
                    <a:pt x="5" y="47"/>
                    <a:pt x="5" y="45"/>
                    <a:pt x="6"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10000"/>
                  </a:schemeClr>
                </a:solidFill>
              </a:endParaRPr>
            </a:p>
          </p:txBody>
        </p:sp>
      </p:grpSp>
      <p:sp>
        <p:nvSpPr>
          <p:cNvPr id="17" name="Freeform 17"/>
          <p:cNvSpPr>
            <a:spLocks noChangeAspect="1" noEditPoints="1"/>
          </p:cNvSpPr>
          <p:nvPr/>
        </p:nvSpPr>
        <p:spPr bwMode="auto">
          <a:xfrm>
            <a:off x="1935297" y="2897263"/>
            <a:ext cx="900000" cy="883834"/>
          </a:xfrm>
          <a:custGeom>
            <a:avLst/>
            <a:gdLst>
              <a:gd name="T0" fmla="*/ 1032 w 2448"/>
              <a:gd name="T1" fmla="*/ 1322 h 2404"/>
              <a:gd name="T2" fmla="*/ 906 w 2448"/>
              <a:gd name="T3" fmla="*/ 1448 h 2404"/>
              <a:gd name="T4" fmla="*/ 780 w 2448"/>
              <a:gd name="T5" fmla="*/ 1322 h 2404"/>
              <a:gd name="T6" fmla="*/ 906 w 2448"/>
              <a:gd name="T7" fmla="*/ 1197 h 2404"/>
              <a:gd name="T8" fmla="*/ 1032 w 2448"/>
              <a:gd name="T9" fmla="*/ 1322 h 2404"/>
              <a:gd name="T10" fmla="*/ 1542 w 2448"/>
              <a:gd name="T11" fmla="*/ 1197 h 2404"/>
              <a:gd name="T12" fmla="*/ 1416 w 2448"/>
              <a:gd name="T13" fmla="*/ 1322 h 2404"/>
              <a:gd name="T14" fmla="*/ 1542 w 2448"/>
              <a:gd name="T15" fmla="*/ 1448 h 2404"/>
              <a:gd name="T16" fmla="*/ 1668 w 2448"/>
              <a:gd name="T17" fmla="*/ 1322 h 2404"/>
              <a:gd name="T18" fmla="*/ 1542 w 2448"/>
              <a:gd name="T19" fmla="*/ 1197 h 2404"/>
              <a:gd name="T20" fmla="*/ 2448 w 2448"/>
              <a:gd name="T21" fmla="*/ 1252 h 2404"/>
              <a:gd name="T22" fmla="*/ 2448 w 2448"/>
              <a:gd name="T23" fmla="*/ 1491 h 2404"/>
              <a:gd name="T24" fmla="*/ 2231 w 2448"/>
              <a:gd name="T25" fmla="*/ 1708 h 2404"/>
              <a:gd name="T26" fmla="*/ 2073 w 2448"/>
              <a:gd name="T27" fmla="*/ 1708 h 2404"/>
              <a:gd name="T28" fmla="*/ 1224 w 2448"/>
              <a:gd name="T29" fmla="*/ 2404 h 2404"/>
              <a:gd name="T30" fmla="*/ 375 w 2448"/>
              <a:gd name="T31" fmla="*/ 1708 h 2404"/>
              <a:gd name="T32" fmla="*/ 217 w 2448"/>
              <a:gd name="T33" fmla="*/ 1708 h 2404"/>
              <a:gd name="T34" fmla="*/ 0 w 2448"/>
              <a:gd name="T35" fmla="*/ 1491 h 2404"/>
              <a:gd name="T36" fmla="*/ 0 w 2448"/>
              <a:gd name="T37" fmla="*/ 1252 h 2404"/>
              <a:gd name="T38" fmla="*/ 114 w 2448"/>
              <a:gd name="T39" fmla="*/ 1061 h 2404"/>
              <a:gd name="T40" fmla="*/ 408 w 2448"/>
              <a:gd name="T41" fmla="*/ 274 h 2404"/>
              <a:gd name="T42" fmla="*/ 1224 w 2448"/>
              <a:gd name="T43" fmla="*/ 0 h 2404"/>
              <a:gd name="T44" fmla="*/ 2040 w 2448"/>
              <a:gd name="T45" fmla="*/ 274 h 2404"/>
              <a:gd name="T46" fmla="*/ 2334 w 2448"/>
              <a:gd name="T47" fmla="*/ 1061 h 2404"/>
              <a:gd name="T48" fmla="*/ 2448 w 2448"/>
              <a:gd name="T49" fmla="*/ 1252 h 2404"/>
              <a:gd name="T50" fmla="*/ 1988 w 2448"/>
              <a:gd name="T51" fmla="*/ 1323 h 2404"/>
              <a:gd name="T52" fmla="*/ 1981 w 2448"/>
              <a:gd name="T53" fmla="*/ 1164 h 2404"/>
              <a:gd name="T54" fmla="*/ 1489 w 2448"/>
              <a:gd name="T55" fmla="*/ 984 h 2404"/>
              <a:gd name="T56" fmla="*/ 1558 w 2448"/>
              <a:gd name="T57" fmla="*/ 1116 h 2404"/>
              <a:gd name="T58" fmla="*/ 957 w 2448"/>
              <a:gd name="T59" fmla="*/ 796 h 2404"/>
              <a:gd name="T60" fmla="*/ 927 w 2448"/>
              <a:gd name="T61" fmla="*/ 759 h 2404"/>
              <a:gd name="T62" fmla="*/ 926 w 2448"/>
              <a:gd name="T63" fmla="*/ 758 h 2404"/>
              <a:gd name="T64" fmla="*/ 927 w 2448"/>
              <a:gd name="T65" fmla="*/ 758 h 2404"/>
              <a:gd name="T66" fmla="*/ 878 w 2448"/>
              <a:gd name="T67" fmla="*/ 713 h 2404"/>
              <a:gd name="T68" fmla="*/ 462 w 2448"/>
              <a:gd name="T69" fmla="*/ 1231 h 2404"/>
              <a:gd name="T70" fmla="*/ 460 w 2448"/>
              <a:gd name="T71" fmla="*/ 1323 h 2404"/>
              <a:gd name="T72" fmla="*/ 511 w 2448"/>
              <a:gd name="T73" fmla="*/ 1640 h 2404"/>
              <a:gd name="T74" fmla="*/ 1009 w 2448"/>
              <a:gd name="T75" fmla="*/ 1838 h 2404"/>
              <a:gd name="T76" fmla="*/ 1202 w 2448"/>
              <a:gd name="T77" fmla="*/ 1749 h 2404"/>
              <a:gd name="T78" fmla="*/ 1412 w 2448"/>
              <a:gd name="T79" fmla="*/ 1899 h 2404"/>
              <a:gd name="T80" fmla="*/ 1202 w 2448"/>
              <a:gd name="T81" fmla="*/ 2049 h 2404"/>
              <a:gd name="T82" fmla="*/ 1005 w 2448"/>
              <a:gd name="T83" fmla="*/ 1953 h 2404"/>
              <a:gd name="T84" fmla="*/ 624 w 2448"/>
              <a:gd name="T85" fmla="*/ 1867 h 2404"/>
              <a:gd name="T86" fmla="*/ 1224 w 2448"/>
              <a:gd name="T87" fmla="*/ 2252 h 2404"/>
              <a:gd name="T88" fmla="*/ 1988 w 2448"/>
              <a:gd name="T89" fmla="*/ 1323 h 2404"/>
              <a:gd name="T90" fmla="*/ 2203 w 2448"/>
              <a:gd name="T91" fmla="*/ 1035 h 2404"/>
              <a:gd name="T92" fmla="*/ 1224 w 2448"/>
              <a:gd name="T93" fmla="*/ 131 h 2404"/>
              <a:gd name="T94" fmla="*/ 245 w 2448"/>
              <a:gd name="T95" fmla="*/ 1035 h 2404"/>
              <a:gd name="T96" fmla="*/ 328 w 2448"/>
              <a:gd name="T97" fmla="*/ 1035 h 2404"/>
              <a:gd name="T98" fmla="*/ 521 w 2448"/>
              <a:gd name="T99" fmla="*/ 545 h 2404"/>
              <a:gd name="T100" fmla="*/ 1224 w 2448"/>
              <a:gd name="T101" fmla="*/ 243 h 2404"/>
              <a:gd name="T102" fmla="*/ 1927 w 2448"/>
              <a:gd name="T103" fmla="*/ 545 h 2404"/>
              <a:gd name="T104" fmla="*/ 2120 w 2448"/>
              <a:gd name="T105" fmla="*/ 1035 h 2404"/>
              <a:gd name="T106" fmla="*/ 2203 w 2448"/>
              <a:gd name="T107" fmla="*/ 1035 h 2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48" h="2404">
                <a:moveTo>
                  <a:pt x="1032" y="1322"/>
                </a:moveTo>
                <a:cubicBezTo>
                  <a:pt x="1032" y="1392"/>
                  <a:pt x="975" y="1448"/>
                  <a:pt x="906" y="1448"/>
                </a:cubicBezTo>
                <a:cubicBezTo>
                  <a:pt x="837" y="1448"/>
                  <a:pt x="780" y="1392"/>
                  <a:pt x="780" y="1322"/>
                </a:cubicBezTo>
                <a:cubicBezTo>
                  <a:pt x="780" y="1253"/>
                  <a:pt x="837" y="1197"/>
                  <a:pt x="906" y="1197"/>
                </a:cubicBezTo>
                <a:cubicBezTo>
                  <a:pt x="975" y="1197"/>
                  <a:pt x="1032" y="1253"/>
                  <a:pt x="1032" y="1322"/>
                </a:cubicBezTo>
                <a:close/>
                <a:moveTo>
                  <a:pt x="1542" y="1197"/>
                </a:moveTo>
                <a:cubicBezTo>
                  <a:pt x="1473" y="1197"/>
                  <a:pt x="1416" y="1253"/>
                  <a:pt x="1416" y="1322"/>
                </a:cubicBezTo>
                <a:cubicBezTo>
                  <a:pt x="1416" y="1392"/>
                  <a:pt x="1473" y="1448"/>
                  <a:pt x="1542" y="1448"/>
                </a:cubicBezTo>
                <a:cubicBezTo>
                  <a:pt x="1611" y="1448"/>
                  <a:pt x="1668" y="1392"/>
                  <a:pt x="1668" y="1322"/>
                </a:cubicBezTo>
                <a:cubicBezTo>
                  <a:pt x="1668" y="1253"/>
                  <a:pt x="1611" y="1197"/>
                  <a:pt x="1542" y="1197"/>
                </a:cubicBezTo>
                <a:close/>
                <a:moveTo>
                  <a:pt x="2448" y="1252"/>
                </a:moveTo>
                <a:cubicBezTo>
                  <a:pt x="2448" y="1491"/>
                  <a:pt x="2448" y="1491"/>
                  <a:pt x="2448" y="1491"/>
                </a:cubicBezTo>
                <a:cubicBezTo>
                  <a:pt x="2448" y="1611"/>
                  <a:pt x="2351" y="1708"/>
                  <a:pt x="2231" y="1708"/>
                </a:cubicBezTo>
                <a:cubicBezTo>
                  <a:pt x="2073" y="1708"/>
                  <a:pt x="2073" y="1708"/>
                  <a:pt x="2073" y="1708"/>
                </a:cubicBezTo>
                <a:cubicBezTo>
                  <a:pt x="1917" y="2142"/>
                  <a:pt x="1518" y="2404"/>
                  <a:pt x="1224" y="2404"/>
                </a:cubicBezTo>
                <a:cubicBezTo>
                  <a:pt x="930" y="2404"/>
                  <a:pt x="531" y="2142"/>
                  <a:pt x="375" y="1708"/>
                </a:cubicBezTo>
                <a:cubicBezTo>
                  <a:pt x="217" y="1708"/>
                  <a:pt x="217" y="1708"/>
                  <a:pt x="217" y="1708"/>
                </a:cubicBezTo>
                <a:cubicBezTo>
                  <a:pt x="97" y="1708"/>
                  <a:pt x="0" y="1611"/>
                  <a:pt x="0" y="1491"/>
                </a:cubicBezTo>
                <a:cubicBezTo>
                  <a:pt x="0" y="1252"/>
                  <a:pt x="0" y="1252"/>
                  <a:pt x="0" y="1252"/>
                </a:cubicBezTo>
                <a:cubicBezTo>
                  <a:pt x="0" y="1170"/>
                  <a:pt x="46" y="1098"/>
                  <a:pt x="114" y="1061"/>
                </a:cubicBezTo>
                <a:cubicBezTo>
                  <a:pt x="116" y="722"/>
                  <a:pt x="215" y="457"/>
                  <a:pt x="408" y="274"/>
                </a:cubicBezTo>
                <a:cubicBezTo>
                  <a:pt x="600" y="92"/>
                  <a:pt x="874" y="0"/>
                  <a:pt x="1224" y="0"/>
                </a:cubicBezTo>
                <a:cubicBezTo>
                  <a:pt x="1574" y="0"/>
                  <a:pt x="1848" y="92"/>
                  <a:pt x="2040" y="274"/>
                </a:cubicBezTo>
                <a:cubicBezTo>
                  <a:pt x="2233" y="457"/>
                  <a:pt x="2332" y="722"/>
                  <a:pt x="2334" y="1061"/>
                </a:cubicBezTo>
                <a:cubicBezTo>
                  <a:pt x="2402" y="1098"/>
                  <a:pt x="2448" y="1170"/>
                  <a:pt x="2448" y="1252"/>
                </a:cubicBezTo>
                <a:close/>
                <a:moveTo>
                  <a:pt x="1988" y="1323"/>
                </a:moveTo>
                <a:cubicBezTo>
                  <a:pt x="1988" y="1267"/>
                  <a:pt x="1986" y="1215"/>
                  <a:pt x="1981" y="1164"/>
                </a:cubicBezTo>
                <a:cubicBezTo>
                  <a:pt x="1885" y="1076"/>
                  <a:pt x="1710" y="1009"/>
                  <a:pt x="1489" y="984"/>
                </a:cubicBezTo>
                <a:cubicBezTo>
                  <a:pt x="1518" y="1016"/>
                  <a:pt x="1543" y="1059"/>
                  <a:pt x="1558" y="1116"/>
                </a:cubicBezTo>
                <a:cubicBezTo>
                  <a:pt x="1423" y="1009"/>
                  <a:pt x="1158" y="1035"/>
                  <a:pt x="957" y="796"/>
                </a:cubicBezTo>
                <a:cubicBezTo>
                  <a:pt x="945" y="783"/>
                  <a:pt x="935" y="770"/>
                  <a:pt x="927" y="759"/>
                </a:cubicBezTo>
                <a:cubicBezTo>
                  <a:pt x="927" y="758"/>
                  <a:pt x="927" y="758"/>
                  <a:pt x="926" y="758"/>
                </a:cubicBezTo>
                <a:cubicBezTo>
                  <a:pt x="927" y="758"/>
                  <a:pt x="927" y="758"/>
                  <a:pt x="927" y="758"/>
                </a:cubicBezTo>
                <a:cubicBezTo>
                  <a:pt x="891" y="710"/>
                  <a:pt x="879" y="681"/>
                  <a:pt x="878" y="713"/>
                </a:cubicBezTo>
                <a:cubicBezTo>
                  <a:pt x="872" y="987"/>
                  <a:pt x="678" y="1201"/>
                  <a:pt x="462" y="1231"/>
                </a:cubicBezTo>
                <a:cubicBezTo>
                  <a:pt x="461" y="1261"/>
                  <a:pt x="460" y="1291"/>
                  <a:pt x="460" y="1323"/>
                </a:cubicBezTo>
                <a:cubicBezTo>
                  <a:pt x="460" y="1439"/>
                  <a:pt x="479" y="1544"/>
                  <a:pt x="511" y="1640"/>
                </a:cubicBezTo>
                <a:cubicBezTo>
                  <a:pt x="632" y="1786"/>
                  <a:pt x="832" y="1827"/>
                  <a:pt x="1009" y="1838"/>
                </a:cubicBezTo>
                <a:cubicBezTo>
                  <a:pt x="1042" y="1786"/>
                  <a:pt x="1116" y="1749"/>
                  <a:pt x="1202" y="1749"/>
                </a:cubicBezTo>
                <a:cubicBezTo>
                  <a:pt x="1318" y="1749"/>
                  <a:pt x="1412" y="1816"/>
                  <a:pt x="1412" y="1899"/>
                </a:cubicBezTo>
                <a:cubicBezTo>
                  <a:pt x="1412" y="1982"/>
                  <a:pt x="1318" y="2049"/>
                  <a:pt x="1202" y="2049"/>
                </a:cubicBezTo>
                <a:cubicBezTo>
                  <a:pt x="1112" y="2049"/>
                  <a:pt x="1036" y="2009"/>
                  <a:pt x="1005" y="1953"/>
                </a:cubicBezTo>
                <a:cubicBezTo>
                  <a:pt x="881" y="1946"/>
                  <a:pt x="745" y="1925"/>
                  <a:pt x="624" y="1867"/>
                </a:cubicBezTo>
                <a:cubicBezTo>
                  <a:pt x="795" y="2119"/>
                  <a:pt x="1059" y="2252"/>
                  <a:pt x="1224" y="2252"/>
                </a:cubicBezTo>
                <a:cubicBezTo>
                  <a:pt x="1483" y="2252"/>
                  <a:pt x="1988" y="1924"/>
                  <a:pt x="1988" y="1323"/>
                </a:cubicBezTo>
                <a:close/>
                <a:moveTo>
                  <a:pt x="2203" y="1035"/>
                </a:moveTo>
                <a:cubicBezTo>
                  <a:pt x="2190" y="443"/>
                  <a:pt x="1852" y="131"/>
                  <a:pt x="1224" y="131"/>
                </a:cubicBezTo>
                <a:cubicBezTo>
                  <a:pt x="596" y="131"/>
                  <a:pt x="258" y="443"/>
                  <a:pt x="245" y="1035"/>
                </a:cubicBezTo>
                <a:cubicBezTo>
                  <a:pt x="328" y="1035"/>
                  <a:pt x="328" y="1035"/>
                  <a:pt x="328" y="1035"/>
                </a:cubicBezTo>
                <a:cubicBezTo>
                  <a:pt x="359" y="836"/>
                  <a:pt x="423" y="672"/>
                  <a:pt x="521" y="545"/>
                </a:cubicBezTo>
                <a:cubicBezTo>
                  <a:pt x="677" y="344"/>
                  <a:pt x="914" y="243"/>
                  <a:pt x="1224" y="243"/>
                </a:cubicBezTo>
                <a:cubicBezTo>
                  <a:pt x="1534" y="243"/>
                  <a:pt x="1771" y="344"/>
                  <a:pt x="1927" y="545"/>
                </a:cubicBezTo>
                <a:cubicBezTo>
                  <a:pt x="2025" y="672"/>
                  <a:pt x="2089" y="836"/>
                  <a:pt x="2120" y="1035"/>
                </a:cubicBezTo>
                <a:cubicBezTo>
                  <a:pt x="2203" y="1035"/>
                  <a:pt x="2203" y="1035"/>
                  <a:pt x="2203" y="103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2">
                  <a:lumMod val="10000"/>
                </a:schemeClr>
              </a:solidFill>
            </a:endParaRPr>
          </a:p>
        </p:txBody>
      </p:sp>
      <p:grpSp>
        <p:nvGrpSpPr>
          <p:cNvPr id="18" name="组合 17"/>
          <p:cNvGrpSpPr>
            <a:grpSpLocks noChangeAspect="1"/>
          </p:cNvGrpSpPr>
          <p:nvPr/>
        </p:nvGrpSpPr>
        <p:grpSpPr>
          <a:xfrm>
            <a:off x="6951295" y="2889180"/>
            <a:ext cx="748101" cy="900000"/>
            <a:chOff x="5311776" y="2492375"/>
            <a:chExt cx="1563688" cy="1881188"/>
          </a:xfrm>
          <a:solidFill>
            <a:schemeClr val="bg1"/>
          </a:solidFill>
        </p:grpSpPr>
        <p:sp>
          <p:nvSpPr>
            <p:cNvPr id="19" name="Oval 21"/>
            <p:cNvSpPr>
              <a:spLocks noChangeArrowheads="1"/>
            </p:cNvSpPr>
            <p:nvPr/>
          </p:nvSpPr>
          <p:spPr bwMode="auto">
            <a:xfrm>
              <a:off x="5486401" y="2817813"/>
              <a:ext cx="331788" cy="331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20" name="Freeform 22"/>
            <p:cNvSpPr/>
            <p:nvPr/>
          </p:nvSpPr>
          <p:spPr bwMode="auto">
            <a:xfrm>
              <a:off x="5311776" y="3141663"/>
              <a:ext cx="1303338" cy="1231900"/>
            </a:xfrm>
            <a:custGeom>
              <a:avLst/>
              <a:gdLst>
                <a:gd name="T0" fmla="*/ 315 w 345"/>
                <a:gd name="T1" fmla="*/ 144 h 326"/>
                <a:gd name="T2" fmla="*/ 261 w 345"/>
                <a:gd name="T3" fmla="*/ 82 h 326"/>
                <a:gd name="T4" fmla="*/ 252 w 345"/>
                <a:gd name="T5" fmla="*/ 144 h 326"/>
                <a:gd name="T6" fmla="*/ 198 w 345"/>
                <a:gd name="T7" fmla="*/ 82 h 326"/>
                <a:gd name="T8" fmla="*/ 252 w 345"/>
                <a:gd name="T9" fmla="*/ 177 h 326"/>
                <a:gd name="T10" fmla="*/ 261 w 345"/>
                <a:gd name="T11" fmla="*/ 162 h 326"/>
                <a:gd name="T12" fmla="*/ 315 w 345"/>
                <a:gd name="T13" fmla="*/ 177 h 326"/>
                <a:gd name="T14" fmla="*/ 324 w 345"/>
                <a:gd name="T15" fmla="*/ 162 h 326"/>
                <a:gd name="T16" fmla="*/ 219 w 345"/>
                <a:gd name="T17" fmla="*/ 186 h 326"/>
                <a:gd name="T18" fmla="*/ 212 w 345"/>
                <a:gd name="T19" fmla="*/ 187 h 326"/>
                <a:gd name="T20" fmla="*/ 210 w 345"/>
                <a:gd name="T21" fmla="*/ 196 h 326"/>
                <a:gd name="T22" fmla="*/ 212 w 345"/>
                <a:gd name="T23" fmla="*/ 223 h 326"/>
                <a:gd name="T24" fmla="*/ 276 w 345"/>
                <a:gd name="T25" fmla="*/ 205 h 326"/>
                <a:gd name="T26" fmla="*/ 307 w 345"/>
                <a:gd name="T27" fmla="*/ 229 h 326"/>
                <a:gd name="T28" fmla="*/ 176 w 345"/>
                <a:gd name="T29" fmla="*/ 122 h 326"/>
                <a:gd name="T30" fmla="*/ 164 w 345"/>
                <a:gd name="T31" fmla="*/ 96 h 326"/>
                <a:gd name="T32" fmla="*/ 104 w 345"/>
                <a:gd name="T33" fmla="*/ 36 h 326"/>
                <a:gd name="T34" fmla="*/ 80 w 345"/>
                <a:gd name="T35" fmla="*/ 4 h 326"/>
                <a:gd name="T36" fmla="*/ 61 w 345"/>
                <a:gd name="T37" fmla="*/ 0 h 326"/>
                <a:gd name="T38" fmla="*/ 24 w 345"/>
                <a:gd name="T39" fmla="*/ 26 h 326"/>
                <a:gd name="T40" fmla="*/ 15 w 345"/>
                <a:gd name="T41" fmla="*/ 154 h 326"/>
                <a:gd name="T42" fmla="*/ 39 w 345"/>
                <a:gd name="T43" fmla="*/ 324 h 326"/>
                <a:gd name="T44" fmla="*/ 62 w 345"/>
                <a:gd name="T45" fmla="*/ 301 h 326"/>
                <a:gd name="T46" fmla="*/ 82 w 345"/>
                <a:gd name="T47" fmla="*/ 139 h 326"/>
                <a:gd name="T48" fmla="*/ 158 w 345"/>
                <a:gd name="T49" fmla="*/ 130 h 326"/>
                <a:gd name="T50" fmla="*/ 185 w 345"/>
                <a:gd name="T51" fmla="*/ 286 h 326"/>
                <a:gd name="T52" fmla="*/ 178 w 345"/>
                <a:gd name="T53" fmla="*/ 308 h 326"/>
                <a:gd name="T54" fmla="*/ 214 w 345"/>
                <a:gd name="T55" fmla="*/ 308 h 326"/>
                <a:gd name="T56" fmla="*/ 292 w 345"/>
                <a:gd name="T57" fmla="*/ 294 h 326"/>
                <a:gd name="T58" fmla="*/ 303 w 345"/>
                <a:gd name="T59" fmla="*/ 326 h 326"/>
                <a:gd name="T60" fmla="*/ 312 w 345"/>
                <a:gd name="T61" fmla="*/ 292 h 326"/>
                <a:gd name="T62" fmla="*/ 306 w 345"/>
                <a:gd name="T63" fmla="*/ 275 h 326"/>
                <a:gd name="T64" fmla="*/ 198 w 345"/>
                <a:gd name="T65" fmla="*/ 248 h 326"/>
                <a:gd name="T66" fmla="*/ 324 w 345"/>
                <a:gd name="T67" fmla="*/ 241 h 326"/>
                <a:gd name="T68" fmla="*/ 343 w 345"/>
                <a:gd name="T69" fmla="*/ 147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5" h="326">
                  <a:moveTo>
                    <a:pt x="336" y="144"/>
                  </a:moveTo>
                  <a:cubicBezTo>
                    <a:pt x="315" y="144"/>
                    <a:pt x="315" y="144"/>
                    <a:pt x="315" y="144"/>
                  </a:cubicBezTo>
                  <a:cubicBezTo>
                    <a:pt x="315" y="82"/>
                    <a:pt x="315" y="82"/>
                    <a:pt x="315" y="82"/>
                  </a:cubicBezTo>
                  <a:cubicBezTo>
                    <a:pt x="261" y="82"/>
                    <a:pt x="261" y="82"/>
                    <a:pt x="261" y="82"/>
                  </a:cubicBezTo>
                  <a:cubicBezTo>
                    <a:pt x="261" y="144"/>
                    <a:pt x="261" y="144"/>
                    <a:pt x="261" y="144"/>
                  </a:cubicBezTo>
                  <a:cubicBezTo>
                    <a:pt x="252" y="144"/>
                    <a:pt x="252" y="144"/>
                    <a:pt x="252" y="144"/>
                  </a:cubicBezTo>
                  <a:cubicBezTo>
                    <a:pt x="252" y="82"/>
                    <a:pt x="252" y="82"/>
                    <a:pt x="252" y="82"/>
                  </a:cubicBezTo>
                  <a:cubicBezTo>
                    <a:pt x="198" y="82"/>
                    <a:pt x="198" y="82"/>
                    <a:pt x="198" y="82"/>
                  </a:cubicBezTo>
                  <a:cubicBezTo>
                    <a:pt x="198" y="177"/>
                    <a:pt x="198" y="177"/>
                    <a:pt x="198" y="177"/>
                  </a:cubicBezTo>
                  <a:cubicBezTo>
                    <a:pt x="252" y="177"/>
                    <a:pt x="252" y="177"/>
                    <a:pt x="252" y="177"/>
                  </a:cubicBezTo>
                  <a:cubicBezTo>
                    <a:pt x="252" y="162"/>
                    <a:pt x="252" y="162"/>
                    <a:pt x="252" y="162"/>
                  </a:cubicBezTo>
                  <a:cubicBezTo>
                    <a:pt x="261" y="162"/>
                    <a:pt x="261" y="162"/>
                    <a:pt x="261" y="162"/>
                  </a:cubicBezTo>
                  <a:cubicBezTo>
                    <a:pt x="261" y="177"/>
                    <a:pt x="261" y="177"/>
                    <a:pt x="261" y="177"/>
                  </a:cubicBezTo>
                  <a:cubicBezTo>
                    <a:pt x="315" y="177"/>
                    <a:pt x="315" y="177"/>
                    <a:pt x="315" y="177"/>
                  </a:cubicBezTo>
                  <a:cubicBezTo>
                    <a:pt x="315" y="162"/>
                    <a:pt x="315" y="162"/>
                    <a:pt x="315" y="162"/>
                  </a:cubicBezTo>
                  <a:cubicBezTo>
                    <a:pt x="324" y="162"/>
                    <a:pt x="324" y="162"/>
                    <a:pt x="324" y="162"/>
                  </a:cubicBezTo>
                  <a:cubicBezTo>
                    <a:pt x="318" y="186"/>
                    <a:pt x="318" y="186"/>
                    <a:pt x="318" y="186"/>
                  </a:cubicBezTo>
                  <a:cubicBezTo>
                    <a:pt x="219" y="186"/>
                    <a:pt x="219" y="186"/>
                    <a:pt x="219" y="186"/>
                  </a:cubicBezTo>
                  <a:cubicBezTo>
                    <a:pt x="218" y="186"/>
                    <a:pt x="217" y="186"/>
                    <a:pt x="217" y="187"/>
                  </a:cubicBezTo>
                  <a:cubicBezTo>
                    <a:pt x="212" y="187"/>
                    <a:pt x="212" y="187"/>
                    <a:pt x="212" y="187"/>
                  </a:cubicBezTo>
                  <a:cubicBezTo>
                    <a:pt x="212" y="189"/>
                    <a:pt x="212" y="189"/>
                    <a:pt x="212" y="189"/>
                  </a:cubicBezTo>
                  <a:cubicBezTo>
                    <a:pt x="211" y="191"/>
                    <a:pt x="210" y="193"/>
                    <a:pt x="210" y="196"/>
                  </a:cubicBezTo>
                  <a:cubicBezTo>
                    <a:pt x="210" y="198"/>
                    <a:pt x="211" y="200"/>
                    <a:pt x="212" y="202"/>
                  </a:cubicBezTo>
                  <a:cubicBezTo>
                    <a:pt x="212" y="223"/>
                    <a:pt x="212" y="223"/>
                    <a:pt x="212" y="223"/>
                  </a:cubicBezTo>
                  <a:cubicBezTo>
                    <a:pt x="276" y="223"/>
                    <a:pt x="276" y="223"/>
                    <a:pt x="276" y="223"/>
                  </a:cubicBezTo>
                  <a:cubicBezTo>
                    <a:pt x="276" y="205"/>
                    <a:pt x="276" y="205"/>
                    <a:pt x="276" y="205"/>
                  </a:cubicBezTo>
                  <a:cubicBezTo>
                    <a:pt x="313" y="205"/>
                    <a:pt x="313" y="205"/>
                    <a:pt x="313" y="205"/>
                  </a:cubicBezTo>
                  <a:cubicBezTo>
                    <a:pt x="307" y="229"/>
                    <a:pt x="307" y="229"/>
                    <a:pt x="307" y="229"/>
                  </a:cubicBezTo>
                  <a:cubicBezTo>
                    <a:pt x="195" y="229"/>
                    <a:pt x="195" y="229"/>
                    <a:pt x="195" y="229"/>
                  </a:cubicBezTo>
                  <a:cubicBezTo>
                    <a:pt x="176" y="122"/>
                    <a:pt x="176" y="122"/>
                    <a:pt x="176" y="122"/>
                  </a:cubicBezTo>
                  <a:cubicBezTo>
                    <a:pt x="177" y="120"/>
                    <a:pt x="178" y="118"/>
                    <a:pt x="178" y="115"/>
                  </a:cubicBezTo>
                  <a:cubicBezTo>
                    <a:pt x="179" y="106"/>
                    <a:pt x="173" y="97"/>
                    <a:pt x="164" y="96"/>
                  </a:cubicBezTo>
                  <a:cubicBezTo>
                    <a:pt x="137" y="92"/>
                    <a:pt x="122" y="88"/>
                    <a:pt x="116" y="80"/>
                  </a:cubicBezTo>
                  <a:cubicBezTo>
                    <a:pt x="109" y="72"/>
                    <a:pt x="107" y="58"/>
                    <a:pt x="104" y="36"/>
                  </a:cubicBezTo>
                  <a:cubicBezTo>
                    <a:pt x="104" y="35"/>
                    <a:pt x="103" y="35"/>
                    <a:pt x="103" y="34"/>
                  </a:cubicBezTo>
                  <a:cubicBezTo>
                    <a:pt x="102" y="20"/>
                    <a:pt x="91" y="9"/>
                    <a:pt x="80" y="4"/>
                  </a:cubicBezTo>
                  <a:cubicBezTo>
                    <a:pt x="80" y="4"/>
                    <a:pt x="76" y="1"/>
                    <a:pt x="71" y="1"/>
                  </a:cubicBezTo>
                  <a:cubicBezTo>
                    <a:pt x="66" y="0"/>
                    <a:pt x="61" y="0"/>
                    <a:pt x="61" y="0"/>
                  </a:cubicBezTo>
                  <a:cubicBezTo>
                    <a:pt x="61" y="0"/>
                    <a:pt x="61" y="0"/>
                    <a:pt x="61" y="0"/>
                  </a:cubicBezTo>
                  <a:cubicBezTo>
                    <a:pt x="45" y="0"/>
                    <a:pt x="27" y="9"/>
                    <a:pt x="24" y="26"/>
                  </a:cubicBezTo>
                  <a:cubicBezTo>
                    <a:pt x="3" y="122"/>
                    <a:pt x="3" y="122"/>
                    <a:pt x="3" y="122"/>
                  </a:cubicBezTo>
                  <a:cubicBezTo>
                    <a:pt x="0" y="134"/>
                    <a:pt x="6" y="146"/>
                    <a:pt x="15" y="154"/>
                  </a:cubicBezTo>
                  <a:cubicBezTo>
                    <a:pt x="15" y="301"/>
                    <a:pt x="15" y="301"/>
                    <a:pt x="15" y="301"/>
                  </a:cubicBezTo>
                  <a:cubicBezTo>
                    <a:pt x="15" y="314"/>
                    <a:pt x="26" y="324"/>
                    <a:pt x="39" y="324"/>
                  </a:cubicBezTo>
                  <a:cubicBezTo>
                    <a:pt x="39" y="324"/>
                    <a:pt x="39" y="324"/>
                    <a:pt x="39" y="324"/>
                  </a:cubicBezTo>
                  <a:cubicBezTo>
                    <a:pt x="51" y="324"/>
                    <a:pt x="62" y="314"/>
                    <a:pt x="62" y="301"/>
                  </a:cubicBezTo>
                  <a:cubicBezTo>
                    <a:pt x="62" y="162"/>
                    <a:pt x="62" y="162"/>
                    <a:pt x="62" y="162"/>
                  </a:cubicBezTo>
                  <a:cubicBezTo>
                    <a:pt x="72" y="158"/>
                    <a:pt x="80" y="150"/>
                    <a:pt x="82" y="139"/>
                  </a:cubicBezTo>
                  <a:cubicBezTo>
                    <a:pt x="90" y="103"/>
                    <a:pt x="90" y="103"/>
                    <a:pt x="90" y="103"/>
                  </a:cubicBezTo>
                  <a:cubicBezTo>
                    <a:pt x="102" y="117"/>
                    <a:pt x="122" y="125"/>
                    <a:pt x="158" y="130"/>
                  </a:cubicBezTo>
                  <a:cubicBezTo>
                    <a:pt x="178" y="240"/>
                    <a:pt x="178" y="240"/>
                    <a:pt x="178" y="240"/>
                  </a:cubicBezTo>
                  <a:cubicBezTo>
                    <a:pt x="185" y="286"/>
                    <a:pt x="185" y="286"/>
                    <a:pt x="185" y="286"/>
                  </a:cubicBezTo>
                  <a:cubicBezTo>
                    <a:pt x="186" y="288"/>
                    <a:pt x="187" y="290"/>
                    <a:pt x="188" y="291"/>
                  </a:cubicBezTo>
                  <a:cubicBezTo>
                    <a:pt x="182" y="294"/>
                    <a:pt x="178" y="301"/>
                    <a:pt x="178" y="308"/>
                  </a:cubicBezTo>
                  <a:cubicBezTo>
                    <a:pt x="178" y="318"/>
                    <a:pt x="186" y="326"/>
                    <a:pt x="196" y="326"/>
                  </a:cubicBezTo>
                  <a:cubicBezTo>
                    <a:pt x="206" y="326"/>
                    <a:pt x="214" y="318"/>
                    <a:pt x="214" y="308"/>
                  </a:cubicBezTo>
                  <a:cubicBezTo>
                    <a:pt x="214" y="302"/>
                    <a:pt x="211" y="297"/>
                    <a:pt x="207" y="294"/>
                  </a:cubicBezTo>
                  <a:cubicBezTo>
                    <a:pt x="292" y="294"/>
                    <a:pt x="292" y="294"/>
                    <a:pt x="292" y="294"/>
                  </a:cubicBezTo>
                  <a:cubicBezTo>
                    <a:pt x="288" y="297"/>
                    <a:pt x="285" y="302"/>
                    <a:pt x="285" y="308"/>
                  </a:cubicBezTo>
                  <a:cubicBezTo>
                    <a:pt x="285" y="318"/>
                    <a:pt x="293" y="326"/>
                    <a:pt x="303" y="326"/>
                  </a:cubicBezTo>
                  <a:cubicBezTo>
                    <a:pt x="313" y="326"/>
                    <a:pt x="321" y="318"/>
                    <a:pt x="321" y="308"/>
                  </a:cubicBezTo>
                  <a:cubicBezTo>
                    <a:pt x="321" y="301"/>
                    <a:pt x="317" y="295"/>
                    <a:pt x="312" y="292"/>
                  </a:cubicBezTo>
                  <a:cubicBezTo>
                    <a:pt x="314" y="290"/>
                    <a:pt x="315" y="288"/>
                    <a:pt x="315" y="285"/>
                  </a:cubicBezTo>
                  <a:cubicBezTo>
                    <a:pt x="315" y="279"/>
                    <a:pt x="311" y="275"/>
                    <a:pt x="306" y="275"/>
                  </a:cubicBezTo>
                  <a:cubicBezTo>
                    <a:pt x="202" y="275"/>
                    <a:pt x="202" y="275"/>
                    <a:pt x="202" y="275"/>
                  </a:cubicBezTo>
                  <a:cubicBezTo>
                    <a:pt x="198" y="248"/>
                    <a:pt x="198" y="248"/>
                    <a:pt x="198" y="248"/>
                  </a:cubicBezTo>
                  <a:cubicBezTo>
                    <a:pt x="315" y="248"/>
                    <a:pt x="315" y="248"/>
                    <a:pt x="315" y="248"/>
                  </a:cubicBezTo>
                  <a:cubicBezTo>
                    <a:pt x="319" y="248"/>
                    <a:pt x="323" y="245"/>
                    <a:pt x="324" y="241"/>
                  </a:cubicBezTo>
                  <a:cubicBezTo>
                    <a:pt x="345" y="155"/>
                    <a:pt x="345" y="155"/>
                    <a:pt x="345" y="155"/>
                  </a:cubicBezTo>
                  <a:cubicBezTo>
                    <a:pt x="345" y="152"/>
                    <a:pt x="345" y="149"/>
                    <a:pt x="343" y="147"/>
                  </a:cubicBezTo>
                  <a:cubicBezTo>
                    <a:pt x="341" y="145"/>
                    <a:pt x="339" y="144"/>
                    <a:pt x="336"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21" name="Rectangle 23"/>
            <p:cNvSpPr>
              <a:spLocks noChangeArrowheads="1"/>
            </p:cNvSpPr>
            <p:nvPr/>
          </p:nvSpPr>
          <p:spPr bwMode="auto">
            <a:xfrm>
              <a:off x="6056313" y="3206750"/>
              <a:ext cx="355600" cy="203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22" name="Rectangle 24"/>
            <p:cNvSpPr>
              <a:spLocks noChangeArrowheads="1"/>
            </p:cNvSpPr>
            <p:nvPr/>
          </p:nvSpPr>
          <p:spPr bwMode="auto">
            <a:xfrm>
              <a:off x="6450013" y="3051175"/>
              <a:ext cx="203200" cy="358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23" name="Freeform 25"/>
            <p:cNvSpPr/>
            <p:nvPr/>
          </p:nvSpPr>
          <p:spPr bwMode="auto">
            <a:xfrm>
              <a:off x="6059488" y="2836863"/>
              <a:ext cx="360363" cy="323850"/>
            </a:xfrm>
            <a:custGeom>
              <a:avLst/>
              <a:gdLst>
                <a:gd name="T0" fmla="*/ 7 w 95"/>
                <a:gd name="T1" fmla="*/ 86 h 86"/>
                <a:gd name="T2" fmla="*/ 89 w 95"/>
                <a:gd name="T3" fmla="*/ 86 h 86"/>
                <a:gd name="T4" fmla="*/ 95 w 95"/>
                <a:gd name="T5" fmla="*/ 80 h 86"/>
                <a:gd name="T6" fmla="*/ 95 w 95"/>
                <a:gd name="T7" fmla="*/ 6 h 86"/>
                <a:gd name="T8" fmla="*/ 89 w 95"/>
                <a:gd name="T9" fmla="*/ 0 h 86"/>
                <a:gd name="T10" fmla="*/ 7 w 95"/>
                <a:gd name="T11" fmla="*/ 0 h 86"/>
                <a:gd name="T12" fmla="*/ 0 w 95"/>
                <a:gd name="T13" fmla="*/ 6 h 86"/>
                <a:gd name="T14" fmla="*/ 0 w 95"/>
                <a:gd name="T15" fmla="*/ 80 h 86"/>
                <a:gd name="T16" fmla="*/ 7 w 95"/>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86">
                  <a:moveTo>
                    <a:pt x="7" y="86"/>
                  </a:moveTo>
                  <a:cubicBezTo>
                    <a:pt x="89" y="86"/>
                    <a:pt x="89" y="86"/>
                    <a:pt x="89" y="86"/>
                  </a:cubicBezTo>
                  <a:cubicBezTo>
                    <a:pt x="93" y="86"/>
                    <a:pt x="95" y="83"/>
                    <a:pt x="95" y="80"/>
                  </a:cubicBezTo>
                  <a:cubicBezTo>
                    <a:pt x="95" y="6"/>
                    <a:pt x="95" y="6"/>
                    <a:pt x="95" y="6"/>
                  </a:cubicBezTo>
                  <a:cubicBezTo>
                    <a:pt x="95" y="3"/>
                    <a:pt x="93" y="0"/>
                    <a:pt x="89" y="0"/>
                  </a:cubicBezTo>
                  <a:cubicBezTo>
                    <a:pt x="7" y="0"/>
                    <a:pt x="7" y="0"/>
                    <a:pt x="7" y="0"/>
                  </a:cubicBezTo>
                  <a:cubicBezTo>
                    <a:pt x="3" y="0"/>
                    <a:pt x="0" y="3"/>
                    <a:pt x="0" y="6"/>
                  </a:cubicBezTo>
                  <a:cubicBezTo>
                    <a:pt x="0" y="80"/>
                    <a:pt x="0" y="80"/>
                    <a:pt x="0" y="80"/>
                  </a:cubicBezTo>
                  <a:cubicBezTo>
                    <a:pt x="0" y="83"/>
                    <a:pt x="3" y="86"/>
                    <a:pt x="7"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24" name="Freeform 26"/>
            <p:cNvSpPr/>
            <p:nvPr/>
          </p:nvSpPr>
          <p:spPr bwMode="auto">
            <a:xfrm>
              <a:off x="6426201" y="2625725"/>
              <a:ext cx="449263" cy="422275"/>
            </a:xfrm>
            <a:custGeom>
              <a:avLst/>
              <a:gdLst>
                <a:gd name="T0" fmla="*/ 115 w 119"/>
                <a:gd name="T1" fmla="*/ 32 h 112"/>
                <a:gd name="T2" fmla="*/ 36 w 119"/>
                <a:gd name="T3" fmla="*/ 1 h 112"/>
                <a:gd name="T4" fmla="*/ 27 w 119"/>
                <a:gd name="T5" fmla="*/ 5 h 112"/>
                <a:gd name="T6" fmla="*/ 1 w 119"/>
                <a:gd name="T7" fmla="*/ 72 h 112"/>
                <a:gd name="T8" fmla="*/ 5 w 119"/>
                <a:gd name="T9" fmla="*/ 80 h 112"/>
                <a:gd name="T10" fmla="*/ 84 w 119"/>
                <a:gd name="T11" fmla="*/ 111 h 112"/>
                <a:gd name="T12" fmla="*/ 92 w 119"/>
                <a:gd name="T13" fmla="*/ 108 h 112"/>
                <a:gd name="T14" fmla="*/ 118 w 119"/>
                <a:gd name="T15" fmla="*/ 40 h 112"/>
                <a:gd name="T16" fmla="*/ 115 w 119"/>
                <a:gd name="T17"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2">
                  <a:moveTo>
                    <a:pt x="115" y="32"/>
                  </a:moveTo>
                  <a:cubicBezTo>
                    <a:pt x="36" y="1"/>
                    <a:pt x="36" y="1"/>
                    <a:pt x="36" y="1"/>
                  </a:cubicBezTo>
                  <a:cubicBezTo>
                    <a:pt x="32" y="0"/>
                    <a:pt x="29" y="1"/>
                    <a:pt x="27" y="5"/>
                  </a:cubicBezTo>
                  <a:cubicBezTo>
                    <a:pt x="1" y="72"/>
                    <a:pt x="1" y="72"/>
                    <a:pt x="1" y="72"/>
                  </a:cubicBezTo>
                  <a:cubicBezTo>
                    <a:pt x="0" y="75"/>
                    <a:pt x="1" y="79"/>
                    <a:pt x="5" y="80"/>
                  </a:cubicBezTo>
                  <a:cubicBezTo>
                    <a:pt x="84" y="111"/>
                    <a:pt x="84" y="111"/>
                    <a:pt x="84" y="111"/>
                  </a:cubicBezTo>
                  <a:cubicBezTo>
                    <a:pt x="87" y="112"/>
                    <a:pt x="90" y="111"/>
                    <a:pt x="92" y="108"/>
                  </a:cubicBezTo>
                  <a:cubicBezTo>
                    <a:pt x="118" y="40"/>
                    <a:pt x="118" y="40"/>
                    <a:pt x="118" y="40"/>
                  </a:cubicBezTo>
                  <a:cubicBezTo>
                    <a:pt x="119" y="37"/>
                    <a:pt x="118" y="33"/>
                    <a:pt x="115"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25" name="Freeform 27"/>
            <p:cNvSpPr/>
            <p:nvPr/>
          </p:nvSpPr>
          <p:spPr bwMode="auto">
            <a:xfrm>
              <a:off x="6089651" y="2492375"/>
              <a:ext cx="415925" cy="322263"/>
            </a:xfrm>
            <a:custGeom>
              <a:avLst/>
              <a:gdLst>
                <a:gd name="T0" fmla="*/ 16 w 110"/>
                <a:gd name="T1" fmla="*/ 82 h 85"/>
                <a:gd name="T2" fmla="*/ 23 w 110"/>
                <a:gd name="T3" fmla="*/ 84 h 85"/>
                <a:gd name="T4" fmla="*/ 104 w 110"/>
                <a:gd name="T5" fmla="*/ 59 h 85"/>
                <a:gd name="T6" fmla="*/ 109 w 110"/>
                <a:gd name="T7" fmla="*/ 53 h 85"/>
                <a:gd name="T8" fmla="*/ 93 w 110"/>
                <a:gd name="T9" fmla="*/ 3 h 85"/>
                <a:gd name="T10" fmla="*/ 86 w 110"/>
                <a:gd name="T11" fmla="*/ 1 h 85"/>
                <a:gd name="T12" fmla="*/ 5 w 110"/>
                <a:gd name="T13" fmla="*/ 26 h 85"/>
                <a:gd name="T14" fmla="*/ 1 w 110"/>
                <a:gd name="T15" fmla="*/ 32 h 85"/>
                <a:gd name="T16" fmla="*/ 16 w 110"/>
                <a:gd name="T17" fmla="*/ 8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6" y="82"/>
                  </a:moveTo>
                  <a:cubicBezTo>
                    <a:pt x="17" y="84"/>
                    <a:pt x="20" y="85"/>
                    <a:pt x="23" y="84"/>
                  </a:cubicBezTo>
                  <a:cubicBezTo>
                    <a:pt x="104" y="59"/>
                    <a:pt x="104" y="59"/>
                    <a:pt x="104" y="59"/>
                  </a:cubicBezTo>
                  <a:cubicBezTo>
                    <a:pt x="108" y="58"/>
                    <a:pt x="110" y="55"/>
                    <a:pt x="109" y="53"/>
                  </a:cubicBezTo>
                  <a:cubicBezTo>
                    <a:pt x="93" y="3"/>
                    <a:pt x="93" y="3"/>
                    <a:pt x="93" y="3"/>
                  </a:cubicBezTo>
                  <a:cubicBezTo>
                    <a:pt x="93" y="1"/>
                    <a:pt x="89" y="0"/>
                    <a:pt x="86" y="1"/>
                  </a:cubicBezTo>
                  <a:cubicBezTo>
                    <a:pt x="5" y="26"/>
                    <a:pt x="5" y="26"/>
                    <a:pt x="5" y="26"/>
                  </a:cubicBezTo>
                  <a:cubicBezTo>
                    <a:pt x="2" y="27"/>
                    <a:pt x="0" y="30"/>
                    <a:pt x="1" y="32"/>
                  </a:cubicBezTo>
                  <a:lnTo>
                    <a:pt x="16"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10000"/>
                  </a:schemeClr>
                </a:solidFill>
              </a:endParaRPr>
            </a:p>
          </p:txBody>
        </p:sp>
      </p:grpSp>
      <p:grpSp>
        <p:nvGrpSpPr>
          <p:cNvPr id="26" name="组合 25"/>
          <p:cNvGrpSpPr>
            <a:grpSpLocks noChangeAspect="1"/>
          </p:cNvGrpSpPr>
          <p:nvPr/>
        </p:nvGrpSpPr>
        <p:grpSpPr>
          <a:xfrm>
            <a:off x="9346889" y="2889180"/>
            <a:ext cx="896960" cy="900000"/>
            <a:chOff x="704851" y="-1973263"/>
            <a:chExt cx="10774363" cy="10810876"/>
          </a:xfrm>
          <a:solidFill>
            <a:schemeClr val="bg1"/>
          </a:solidFill>
        </p:grpSpPr>
        <p:sp>
          <p:nvSpPr>
            <p:cNvPr id="27" name="Freeform 31"/>
            <p:cNvSpPr>
              <a:spLocks noEditPoints="1"/>
            </p:cNvSpPr>
            <p:nvPr/>
          </p:nvSpPr>
          <p:spPr bwMode="auto">
            <a:xfrm>
              <a:off x="704851" y="2554287"/>
              <a:ext cx="10774363" cy="1774825"/>
            </a:xfrm>
            <a:custGeom>
              <a:avLst/>
              <a:gdLst>
                <a:gd name="T0" fmla="*/ 706 w 2870"/>
                <a:gd name="T1" fmla="*/ 456 h 473"/>
                <a:gd name="T2" fmla="*/ 583 w 2870"/>
                <a:gd name="T3" fmla="*/ 473 h 473"/>
                <a:gd name="T4" fmla="*/ 467 w 2870"/>
                <a:gd name="T5" fmla="*/ 256 h 473"/>
                <a:gd name="T6" fmla="*/ 419 w 2870"/>
                <a:gd name="T7" fmla="*/ 257 h 473"/>
                <a:gd name="T8" fmla="*/ 299 w 2870"/>
                <a:gd name="T9" fmla="*/ 473 h 473"/>
                <a:gd name="T10" fmla="*/ 175 w 2870"/>
                <a:gd name="T11" fmla="*/ 455 h 473"/>
                <a:gd name="T12" fmla="*/ 7 w 2870"/>
                <a:gd name="T13" fmla="*/ 12 h 473"/>
                <a:gd name="T14" fmla="*/ 138 w 2870"/>
                <a:gd name="T15" fmla="*/ 1 h 473"/>
                <a:gd name="T16" fmla="*/ 243 w 2870"/>
                <a:gd name="T17" fmla="*/ 232 h 473"/>
                <a:gd name="T18" fmla="*/ 282 w 2870"/>
                <a:gd name="T19" fmla="*/ 232 h 473"/>
                <a:gd name="T20" fmla="*/ 404 w 2870"/>
                <a:gd name="T21" fmla="*/ 1 h 473"/>
                <a:gd name="T22" fmla="*/ 520 w 2870"/>
                <a:gd name="T23" fmla="*/ 18 h 473"/>
                <a:gd name="T24" fmla="*/ 630 w 2870"/>
                <a:gd name="T25" fmla="*/ 280 h 473"/>
                <a:gd name="T26" fmla="*/ 730 w 2870"/>
                <a:gd name="T27" fmla="*/ 19 h 473"/>
                <a:gd name="T28" fmla="*/ 862 w 2870"/>
                <a:gd name="T29" fmla="*/ 0 h 473"/>
                <a:gd name="T30" fmla="*/ 890 w 2870"/>
                <a:gd name="T31" fmla="*/ 37 h 473"/>
                <a:gd name="T32" fmla="*/ 1694 w 2870"/>
                <a:gd name="T33" fmla="*/ 456 h 473"/>
                <a:gd name="T34" fmla="*/ 1571 w 2870"/>
                <a:gd name="T35" fmla="*/ 473 h 473"/>
                <a:gd name="T36" fmla="*/ 1456 w 2870"/>
                <a:gd name="T37" fmla="*/ 256 h 473"/>
                <a:gd name="T38" fmla="*/ 1407 w 2870"/>
                <a:gd name="T39" fmla="*/ 257 h 473"/>
                <a:gd name="T40" fmla="*/ 1287 w 2870"/>
                <a:gd name="T41" fmla="*/ 473 h 473"/>
                <a:gd name="T42" fmla="*/ 1164 w 2870"/>
                <a:gd name="T43" fmla="*/ 455 h 473"/>
                <a:gd name="T44" fmla="*/ 995 w 2870"/>
                <a:gd name="T45" fmla="*/ 12 h 473"/>
                <a:gd name="T46" fmla="*/ 1126 w 2870"/>
                <a:gd name="T47" fmla="*/ 1 h 473"/>
                <a:gd name="T48" fmla="*/ 1231 w 2870"/>
                <a:gd name="T49" fmla="*/ 232 h 473"/>
                <a:gd name="T50" fmla="*/ 1270 w 2870"/>
                <a:gd name="T51" fmla="*/ 232 h 473"/>
                <a:gd name="T52" fmla="*/ 1392 w 2870"/>
                <a:gd name="T53" fmla="*/ 1 h 473"/>
                <a:gd name="T54" fmla="*/ 1508 w 2870"/>
                <a:gd name="T55" fmla="*/ 18 h 473"/>
                <a:gd name="T56" fmla="*/ 1618 w 2870"/>
                <a:gd name="T57" fmla="*/ 280 h 473"/>
                <a:gd name="T58" fmla="*/ 1718 w 2870"/>
                <a:gd name="T59" fmla="*/ 19 h 473"/>
                <a:gd name="T60" fmla="*/ 1850 w 2870"/>
                <a:gd name="T61" fmla="*/ 0 h 473"/>
                <a:gd name="T62" fmla="*/ 1879 w 2870"/>
                <a:gd name="T63" fmla="*/ 37 h 473"/>
                <a:gd name="T64" fmla="*/ 2683 w 2870"/>
                <a:gd name="T65" fmla="*/ 456 h 473"/>
                <a:gd name="T66" fmla="*/ 2560 w 2870"/>
                <a:gd name="T67" fmla="*/ 473 h 473"/>
                <a:gd name="T68" fmla="*/ 2444 w 2870"/>
                <a:gd name="T69" fmla="*/ 256 h 473"/>
                <a:gd name="T70" fmla="*/ 2395 w 2870"/>
                <a:gd name="T71" fmla="*/ 257 h 473"/>
                <a:gd name="T72" fmla="*/ 2275 w 2870"/>
                <a:gd name="T73" fmla="*/ 473 h 473"/>
                <a:gd name="T74" fmla="*/ 2152 w 2870"/>
                <a:gd name="T75" fmla="*/ 455 h 473"/>
                <a:gd name="T76" fmla="*/ 1983 w 2870"/>
                <a:gd name="T77" fmla="*/ 12 h 473"/>
                <a:gd name="T78" fmla="*/ 2114 w 2870"/>
                <a:gd name="T79" fmla="*/ 1 h 473"/>
                <a:gd name="T80" fmla="*/ 2219 w 2870"/>
                <a:gd name="T81" fmla="*/ 232 h 473"/>
                <a:gd name="T82" fmla="*/ 2258 w 2870"/>
                <a:gd name="T83" fmla="*/ 232 h 473"/>
                <a:gd name="T84" fmla="*/ 2380 w 2870"/>
                <a:gd name="T85" fmla="*/ 1 h 473"/>
                <a:gd name="T86" fmla="*/ 2496 w 2870"/>
                <a:gd name="T87" fmla="*/ 18 h 473"/>
                <a:gd name="T88" fmla="*/ 2606 w 2870"/>
                <a:gd name="T89" fmla="*/ 280 h 473"/>
                <a:gd name="T90" fmla="*/ 2707 w 2870"/>
                <a:gd name="T91" fmla="*/ 19 h 473"/>
                <a:gd name="T92" fmla="*/ 2838 w 2870"/>
                <a:gd name="T93" fmla="*/ 0 h 473"/>
                <a:gd name="T94" fmla="*/ 2867 w 2870"/>
                <a:gd name="T95" fmla="*/ 37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70" h="473">
                  <a:moveTo>
                    <a:pt x="890" y="37"/>
                  </a:moveTo>
                  <a:cubicBezTo>
                    <a:pt x="706" y="456"/>
                    <a:pt x="706" y="456"/>
                    <a:pt x="706" y="456"/>
                  </a:cubicBezTo>
                  <a:cubicBezTo>
                    <a:pt x="701" y="466"/>
                    <a:pt x="690" y="473"/>
                    <a:pt x="678" y="473"/>
                  </a:cubicBezTo>
                  <a:cubicBezTo>
                    <a:pt x="583" y="473"/>
                    <a:pt x="583" y="473"/>
                    <a:pt x="583" y="473"/>
                  </a:cubicBezTo>
                  <a:cubicBezTo>
                    <a:pt x="571" y="473"/>
                    <a:pt x="559" y="466"/>
                    <a:pt x="555" y="456"/>
                  </a:cubicBezTo>
                  <a:cubicBezTo>
                    <a:pt x="467" y="256"/>
                    <a:pt x="467" y="256"/>
                    <a:pt x="467" y="256"/>
                  </a:cubicBezTo>
                  <a:cubicBezTo>
                    <a:pt x="459" y="236"/>
                    <a:pt x="451" y="217"/>
                    <a:pt x="444" y="199"/>
                  </a:cubicBezTo>
                  <a:cubicBezTo>
                    <a:pt x="436" y="219"/>
                    <a:pt x="427" y="238"/>
                    <a:pt x="419" y="257"/>
                  </a:cubicBezTo>
                  <a:cubicBezTo>
                    <a:pt x="327" y="456"/>
                    <a:pt x="327" y="456"/>
                    <a:pt x="327" y="456"/>
                  </a:cubicBezTo>
                  <a:cubicBezTo>
                    <a:pt x="322" y="466"/>
                    <a:pt x="311" y="473"/>
                    <a:pt x="299" y="473"/>
                  </a:cubicBezTo>
                  <a:cubicBezTo>
                    <a:pt x="204" y="473"/>
                    <a:pt x="204" y="473"/>
                    <a:pt x="204" y="473"/>
                  </a:cubicBezTo>
                  <a:cubicBezTo>
                    <a:pt x="191" y="473"/>
                    <a:pt x="180" y="466"/>
                    <a:pt x="175" y="455"/>
                  </a:cubicBezTo>
                  <a:cubicBezTo>
                    <a:pt x="3" y="36"/>
                    <a:pt x="3" y="36"/>
                    <a:pt x="3" y="36"/>
                  </a:cubicBezTo>
                  <a:cubicBezTo>
                    <a:pt x="0" y="28"/>
                    <a:pt x="1" y="19"/>
                    <a:pt x="7" y="12"/>
                  </a:cubicBezTo>
                  <a:cubicBezTo>
                    <a:pt x="13" y="5"/>
                    <a:pt x="22" y="1"/>
                    <a:pt x="32" y="1"/>
                  </a:cubicBezTo>
                  <a:cubicBezTo>
                    <a:pt x="138" y="1"/>
                    <a:pt x="138" y="1"/>
                    <a:pt x="138" y="1"/>
                  </a:cubicBezTo>
                  <a:cubicBezTo>
                    <a:pt x="151" y="1"/>
                    <a:pt x="163" y="8"/>
                    <a:pt x="167" y="19"/>
                  </a:cubicBezTo>
                  <a:cubicBezTo>
                    <a:pt x="243" y="232"/>
                    <a:pt x="243" y="232"/>
                    <a:pt x="243" y="232"/>
                  </a:cubicBezTo>
                  <a:cubicBezTo>
                    <a:pt x="249" y="250"/>
                    <a:pt x="255" y="267"/>
                    <a:pt x="260" y="283"/>
                  </a:cubicBezTo>
                  <a:cubicBezTo>
                    <a:pt x="267" y="267"/>
                    <a:pt x="274" y="250"/>
                    <a:pt x="282" y="232"/>
                  </a:cubicBezTo>
                  <a:cubicBezTo>
                    <a:pt x="375" y="18"/>
                    <a:pt x="375" y="18"/>
                    <a:pt x="375" y="18"/>
                  </a:cubicBezTo>
                  <a:cubicBezTo>
                    <a:pt x="380" y="7"/>
                    <a:pt x="391" y="1"/>
                    <a:pt x="404" y="1"/>
                  </a:cubicBezTo>
                  <a:cubicBezTo>
                    <a:pt x="491" y="1"/>
                    <a:pt x="491" y="1"/>
                    <a:pt x="491" y="1"/>
                  </a:cubicBezTo>
                  <a:cubicBezTo>
                    <a:pt x="504" y="1"/>
                    <a:pt x="515" y="8"/>
                    <a:pt x="520" y="18"/>
                  </a:cubicBezTo>
                  <a:cubicBezTo>
                    <a:pt x="608" y="227"/>
                    <a:pt x="608" y="227"/>
                    <a:pt x="608" y="227"/>
                  </a:cubicBezTo>
                  <a:cubicBezTo>
                    <a:pt x="616" y="246"/>
                    <a:pt x="623" y="264"/>
                    <a:pt x="630" y="280"/>
                  </a:cubicBezTo>
                  <a:cubicBezTo>
                    <a:pt x="635" y="265"/>
                    <a:pt x="642" y="248"/>
                    <a:pt x="649" y="229"/>
                  </a:cubicBezTo>
                  <a:cubicBezTo>
                    <a:pt x="730" y="19"/>
                    <a:pt x="730" y="19"/>
                    <a:pt x="730" y="19"/>
                  </a:cubicBezTo>
                  <a:cubicBezTo>
                    <a:pt x="735" y="8"/>
                    <a:pt x="746" y="0"/>
                    <a:pt x="759" y="0"/>
                  </a:cubicBezTo>
                  <a:cubicBezTo>
                    <a:pt x="862" y="0"/>
                    <a:pt x="862" y="0"/>
                    <a:pt x="862" y="0"/>
                  </a:cubicBezTo>
                  <a:cubicBezTo>
                    <a:pt x="872" y="0"/>
                    <a:pt x="881" y="5"/>
                    <a:pt x="887" y="12"/>
                  </a:cubicBezTo>
                  <a:cubicBezTo>
                    <a:pt x="893" y="20"/>
                    <a:pt x="894" y="29"/>
                    <a:pt x="890" y="37"/>
                  </a:cubicBezTo>
                  <a:close/>
                  <a:moveTo>
                    <a:pt x="1879" y="37"/>
                  </a:moveTo>
                  <a:cubicBezTo>
                    <a:pt x="1694" y="456"/>
                    <a:pt x="1694" y="456"/>
                    <a:pt x="1694" y="456"/>
                  </a:cubicBezTo>
                  <a:cubicBezTo>
                    <a:pt x="1690" y="466"/>
                    <a:pt x="1678" y="473"/>
                    <a:pt x="1666" y="473"/>
                  </a:cubicBezTo>
                  <a:cubicBezTo>
                    <a:pt x="1571" y="473"/>
                    <a:pt x="1571" y="473"/>
                    <a:pt x="1571" y="473"/>
                  </a:cubicBezTo>
                  <a:cubicBezTo>
                    <a:pt x="1559" y="473"/>
                    <a:pt x="1548" y="466"/>
                    <a:pt x="1543" y="456"/>
                  </a:cubicBezTo>
                  <a:cubicBezTo>
                    <a:pt x="1456" y="256"/>
                    <a:pt x="1456" y="256"/>
                    <a:pt x="1456" y="256"/>
                  </a:cubicBezTo>
                  <a:cubicBezTo>
                    <a:pt x="1447" y="236"/>
                    <a:pt x="1439" y="217"/>
                    <a:pt x="1432" y="199"/>
                  </a:cubicBezTo>
                  <a:cubicBezTo>
                    <a:pt x="1424" y="219"/>
                    <a:pt x="1416" y="238"/>
                    <a:pt x="1407" y="257"/>
                  </a:cubicBezTo>
                  <a:cubicBezTo>
                    <a:pt x="1315" y="456"/>
                    <a:pt x="1315" y="456"/>
                    <a:pt x="1315" y="456"/>
                  </a:cubicBezTo>
                  <a:cubicBezTo>
                    <a:pt x="1310" y="466"/>
                    <a:pt x="1299" y="473"/>
                    <a:pt x="1287" y="473"/>
                  </a:cubicBezTo>
                  <a:cubicBezTo>
                    <a:pt x="1192" y="473"/>
                    <a:pt x="1192" y="473"/>
                    <a:pt x="1192" y="473"/>
                  </a:cubicBezTo>
                  <a:cubicBezTo>
                    <a:pt x="1179" y="473"/>
                    <a:pt x="1168" y="466"/>
                    <a:pt x="1164" y="455"/>
                  </a:cubicBezTo>
                  <a:cubicBezTo>
                    <a:pt x="991" y="36"/>
                    <a:pt x="991" y="36"/>
                    <a:pt x="991" y="36"/>
                  </a:cubicBezTo>
                  <a:cubicBezTo>
                    <a:pt x="988" y="28"/>
                    <a:pt x="989" y="19"/>
                    <a:pt x="995" y="12"/>
                  </a:cubicBezTo>
                  <a:cubicBezTo>
                    <a:pt x="1001" y="5"/>
                    <a:pt x="1010" y="1"/>
                    <a:pt x="1020" y="1"/>
                  </a:cubicBezTo>
                  <a:cubicBezTo>
                    <a:pt x="1126" y="1"/>
                    <a:pt x="1126" y="1"/>
                    <a:pt x="1126" y="1"/>
                  </a:cubicBezTo>
                  <a:cubicBezTo>
                    <a:pt x="1139" y="1"/>
                    <a:pt x="1151" y="8"/>
                    <a:pt x="1155" y="19"/>
                  </a:cubicBezTo>
                  <a:cubicBezTo>
                    <a:pt x="1231" y="232"/>
                    <a:pt x="1231" y="232"/>
                    <a:pt x="1231" y="232"/>
                  </a:cubicBezTo>
                  <a:cubicBezTo>
                    <a:pt x="1237" y="250"/>
                    <a:pt x="1243" y="267"/>
                    <a:pt x="1249" y="283"/>
                  </a:cubicBezTo>
                  <a:cubicBezTo>
                    <a:pt x="1255" y="267"/>
                    <a:pt x="1262" y="250"/>
                    <a:pt x="1270" y="232"/>
                  </a:cubicBezTo>
                  <a:cubicBezTo>
                    <a:pt x="1363" y="18"/>
                    <a:pt x="1363" y="18"/>
                    <a:pt x="1363" y="18"/>
                  </a:cubicBezTo>
                  <a:cubicBezTo>
                    <a:pt x="1368" y="7"/>
                    <a:pt x="1379" y="1"/>
                    <a:pt x="1392" y="1"/>
                  </a:cubicBezTo>
                  <a:cubicBezTo>
                    <a:pt x="1479" y="1"/>
                    <a:pt x="1479" y="1"/>
                    <a:pt x="1479" y="1"/>
                  </a:cubicBezTo>
                  <a:cubicBezTo>
                    <a:pt x="1492" y="1"/>
                    <a:pt x="1503" y="8"/>
                    <a:pt x="1508" y="18"/>
                  </a:cubicBezTo>
                  <a:cubicBezTo>
                    <a:pt x="1596" y="227"/>
                    <a:pt x="1596" y="227"/>
                    <a:pt x="1596" y="227"/>
                  </a:cubicBezTo>
                  <a:cubicBezTo>
                    <a:pt x="1604" y="246"/>
                    <a:pt x="1611" y="264"/>
                    <a:pt x="1618" y="280"/>
                  </a:cubicBezTo>
                  <a:cubicBezTo>
                    <a:pt x="1623" y="265"/>
                    <a:pt x="1630" y="248"/>
                    <a:pt x="1637" y="229"/>
                  </a:cubicBezTo>
                  <a:cubicBezTo>
                    <a:pt x="1718" y="19"/>
                    <a:pt x="1718" y="19"/>
                    <a:pt x="1718" y="19"/>
                  </a:cubicBezTo>
                  <a:cubicBezTo>
                    <a:pt x="1723" y="8"/>
                    <a:pt x="1734" y="0"/>
                    <a:pt x="1747" y="0"/>
                  </a:cubicBezTo>
                  <a:cubicBezTo>
                    <a:pt x="1850" y="0"/>
                    <a:pt x="1850" y="0"/>
                    <a:pt x="1850" y="0"/>
                  </a:cubicBezTo>
                  <a:cubicBezTo>
                    <a:pt x="1860" y="0"/>
                    <a:pt x="1870" y="5"/>
                    <a:pt x="1875" y="12"/>
                  </a:cubicBezTo>
                  <a:cubicBezTo>
                    <a:pt x="1881" y="20"/>
                    <a:pt x="1882" y="29"/>
                    <a:pt x="1879" y="37"/>
                  </a:cubicBezTo>
                  <a:close/>
                  <a:moveTo>
                    <a:pt x="2867" y="37"/>
                  </a:moveTo>
                  <a:cubicBezTo>
                    <a:pt x="2683" y="456"/>
                    <a:pt x="2683" y="456"/>
                    <a:pt x="2683" y="456"/>
                  </a:cubicBezTo>
                  <a:cubicBezTo>
                    <a:pt x="2678" y="466"/>
                    <a:pt x="2667" y="473"/>
                    <a:pt x="2654" y="473"/>
                  </a:cubicBezTo>
                  <a:cubicBezTo>
                    <a:pt x="2560" y="473"/>
                    <a:pt x="2560" y="473"/>
                    <a:pt x="2560" y="473"/>
                  </a:cubicBezTo>
                  <a:cubicBezTo>
                    <a:pt x="2547" y="473"/>
                    <a:pt x="2536" y="466"/>
                    <a:pt x="2531" y="456"/>
                  </a:cubicBezTo>
                  <a:cubicBezTo>
                    <a:pt x="2444" y="256"/>
                    <a:pt x="2444" y="256"/>
                    <a:pt x="2444" y="256"/>
                  </a:cubicBezTo>
                  <a:cubicBezTo>
                    <a:pt x="2435" y="236"/>
                    <a:pt x="2427" y="217"/>
                    <a:pt x="2420" y="199"/>
                  </a:cubicBezTo>
                  <a:cubicBezTo>
                    <a:pt x="2412" y="219"/>
                    <a:pt x="2404" y="238"/>
                    <a:pt x="2395" y="257"/>
                  </a:cubicBezTo>
                  <a:cubicBezTo>
                    <a:pt x="2303" y="456"/>
                    <a:pt x="2303" y="456"/>
                    <a:pt x="2303" y="456"/>
                  </a:cubicBezTo>
                  <a:cubicBezTo>
                    <a:pt x="2298" y="466"/>
                    <a:pt x="2287" y="473"/>
                    <a:pt x="2275" y="473"/>
                  </a:cubicBezTo>
                  <a:cubicBezTo>
                    <a:pt x="2180" y="473"/>
                    <a:pt x="2180" y="473"/>
                    <a:pt x="2180" y="473"/>
                  </a:cubicBezTo>
                  <a:cubicBezTo>
                    <a:pt x="2168" y="473"/>
                    <a:pt x="2156" y="466"/>
                    <a:pt x="2152" y="455"/>
                  </a:cubicBezTo>
                  <a:cubicBezTo>
                    <a:pt x="1979" y="36"/>
                    <a:pt x="1979" y="36"/>
                    <a:pt x="1979" y="36"/>
                  </a:cubicBezTo>
                  <a:cubicBezTo>
                    <a:pt x="1976" y="28"/>
                    <a:pt x="1977" y="19"/>
                    <a:pt x="1983" y="12"/>
                  </a:cubicBezTo>
                  <a:cubicBezTo>
                    <a:pt x="1989" y="5"/>
                    <a:pt x="1998" y="1"/>
                    <a:pt x="2008" y="1"/>
                  </a:cubicBezTo>
                  <a:cubicBezTo>
                    <a:pt x="2114" y="1"/>
                    <a:pt x="2114" y="1"/>
                    <a:pt x="2114" y="1"/>
                  </a:cubicBezTo>
                  <a:cubicBezTo>
                    <a:pt x="2128" y="1"/>
                    <a:pt x="2139" y="8"/>
                    <a:pt x="2143" y="19"/>
                  </a:cubicBezTo>
                  <a:cubicBezTo>
                    <a:pt x="2219" y="232"/>
                    <a:pt x="2219" y="232"/>
                    <a:pt x="2219" y="232"/>
                  </a:cubicBezTo>
                  <a:cubicBezTo>
                    <a:pt x="2225" y="250"/>
                    <a:pt x="2231" y="267"/>
                    <a:pt x="2237" y="283"/>
                  </a:cubicBezTo>
                  <a:cubicBezTo>
                    <a:pt x="2243" y="267"/>
                    <a:pt x="2250" y="250"/>
                    <a:pt x="2258" y="232"/>
                  </a:cubicBezTo>
                  <a:cubicBezTo>
                    <a:pt x="2351" y="18"/>
                    <a:pt x="2351" y="18"/>
                    <a:pt x="2351" y="18"/>
                  </a:cubicBezTo>
                  <a:cubicBezTo>
                    <a:pt x="2356" y="7"/>
                    <a:pt x="2367" y="1"/>
                    <a:pt x="2380" y="1"/>
                  </a:cubicBezTo>
                  <a:cubicBezTo>
                    <a:pt x="2467" y="1"/>
                    <a:pt x="2467" y="1"/>
                    <a:pt x="2467" y="1"/>
                  </a:cubicBezTo>
                  <a:cubicBezTo>
                    <a:pt x="2480" y="1"/>
                    <a:pt x="2492" y="8"/>
                    <a:pt x="2496" y="18"/>
                  </a:cubicBezTo>
                  <a:cubicBezTo>
                    <a:pt x="2584" y="227"/>
                    <a:pt x="2584" y="227"/>
                    <a:pt x="2584" y="227"/>
                  </a:cubicBezTo>
                  <a:cubicBezTo>
                    <a:pt x="2592" y="246"/>
                    <a:pt x="2600" y="264"/>
                    <a:pt x="2606" y="280"/>
                  </a:cubicBezTo>
                  <a:cubicBezTo>
                    <a:pt x="2612" y="265"/>
                    <a:pt x="2618" y="248"/>
                    <a:pt x="2625" y="229"/>
                  </a:cubicBezTo>
                  <a:cubicBezTo>
                    <a:pt x="2707" y="19"/>
                    <a:pt x="2707" y="19"/>
                    <a:pt x="2707" y="19"/>
                  </a:cubicBezTo>
                  <a:cubicBezTo>
                    <a:pt x="2711" y="8"/>
                    <a:pt x="2723" y="0"/>
                    <a:pt x="2736" y="0"/>
                  </a:cubicBezTo>
                  <a:cubicBezTo>
                    <a:pt x="2838" y="0"/>
                    <a:pt x="2838" y="0"/>
                    <a:pt x="2838" y="0"/>
                  </a:cubicBezTo>
                  <a:cubicBezTo>
                    <a:pt x="2848" y="0"/>
                    <a:pt x="2858" y="5"/>
                    <a:pt x="2863" y="12"/>
                  </a:cubicBezTo>
                  <a:cubicBezTo>
                    <a:pt x="2869" y="20"/>
                    <a:pt x="2870" y="29"/>
                    <a:pt x="2867"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28" name="Freeform 32"/>
            <p:cNvSpPr>
              <a:spLocks noEditPoints="1"/>
            </p:cNvSpPr>
            <p:nvPr/>
          </p:nvSpPr>
          <p:spPr bwMode="auto">
            <a:xfrm>
              <a:off x="930276" y="-1973263"/>
              <a:ext cx="10282238" cy="3743325"/>
            </a:xfrm>
            <a:custGeom>
              <a:avLst/>
              <a:gdLst>
                <a:gd name="T0" fmla="*/ 235 w 2739"/>
                <a:gd name="T1" fmla="*/ 997 h 997"/>
                <a:gd name="T2" fmla="*/ 352 w 2739"/>
                <a:gd name="T3" fmla="*/ 771 h 997"/>
                <a:gd name="T4" fmla="*/ 373 w 2739"/>
                <a:gd name="T5" fmla="*/ 775 h 997"/>
                <a:gd name="T6" fmla="*/ 581 w 2739"/>
                <a:gd name="T7" fmla="*/ 775 h 997"/>
                <a:gd name="T8" fmla="*/ 527 w 2739"/>
                <a:gd name="T9" fmla="*/ 997 h 997"/>
                <a:gd name="T10" fmla="*/ 754 w 2739"/>
                <a:gd name="T11" fmla="*/ 997 h 997"/>
                <a:gd name="T12" fmla="*/ 817 w 2739"/>
                <a:gd name="T13" fmla="*/ 775 h 997"/>
                <a:gd name="T14" fmla="*/ 1923 w 2739"/>
                <a:gd name="T15" fmla="*/ 775 h 997"/>
                <a:gd name="T16" fmla="*/ 1985 w 2739"/>
                <a:gd name="T17" fmla="*/ 997 h 997"/>
                <a:gd name="T18" fmla="*/ 2213 w 2739"/>
                <a:gd name="T19" fmla="*/ 997 h 997"/>
                <a:gd name="T20" fmla="*/ 2158 w 2739"/>
                <a:gd name="T21" fmla="*/ 775 h 997"/>
                <a:gd name="T22" fmla="*/ 2367 w 2739"/>
                <a:gd name="T23" fmla="*/ 775 h 997"/>
                <a:gd name="T24" fmla="*/ 2387 w 2739"/>
                <a:gd name="T25" fmla="*/ 771 h 997"/>
                <a:gd name="T26" fmla="*/ 2504 w 2739"/>
                <a:gd name="T27" fmla="*/ 997 h 997"/>
                <a:gd name="T28" fmla="*/ 2739 w 2739"/>
                <a:gd name="T29" fmla="*/ 997 h 997"/>
                <a:gd name="T30" fmla="*/ 1370 w 2739"/>
                <a:gd name="T31" fmla="*/ 0 h 997"/>
                <a:gd name="T32" fmla="*/ 0 w 2739"/>
                <a:gd name="T33" fmla="*/ 997 h 997"/>
                <a:gd name="T34" fmla="*/ 235 w 2739"/>
                <a:gd name="T35" fmla="*/ 997 h 997"/>
                <a:gd name="T36" fmla="*/ 2203 w 2739"/>
                <a:gd name="T37" fmla="*/ 554 h 997"/>
                <a:gd name="T38" fmla="*/ 2072 w 2739"/>
                <a:gd name="T39" fmla="*/ 554 h 997"/>
                <a:gd name="T40" fmla="*/ 1977 w 2739"/>
                <a:gd name="T41" fmla="*/ 386 h 997"/>
                <a:gd name="T42" fmla="*/ 2203 w 2739"/>
                <a:gd name="T43" fmla="*/ 554 h 997"/>
                <a:gd name="T44" fmla="*/ 1370 w 2739"/>
                <a:gd name="T45" fmla="*/ 222 h 997"/>
                <a:gd name="T46" fmla="*/ 1820 w 2739"/>
                <a:gd name="T47" fmla="*/ 554 h 997"/>
                <a:gd name="T48" fmla="*/ 920 w 2739"/>
                <a:gd name="T49" fmla="*/ 554 h 997"/>
                <a:gd name="T50" fmla="*/ 1370 w 2739"/>
                <a:gd name="T51" fmla="*/ 222 h 997"/>
                <a:gd name="T52" fmla="*/ 762 w 2739"/>
                <a:gd name="T53" fmla="*/ 386 h 997"/>
                <a:gd name="T54" fmla="*/ 668 w 2739"/>
                <a:gd name="T55" fmla="*/ 554 h 997"/>
                <a:gd name="T56" fmla="*/ 536 w 2739"/>
                <a:gd name="T57" fmla="*/ 554 h 997"/>
                <a:gd name="T58" fmla="*/ 762 w 2739"/>
                <a:gd name="T59" fmla="*/ 386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39" h="997">
                  <a:moveTo>
                    <a:pt x="235" y="997"/>
                  </a:moveTo>
                  <a:cubicBezTo>
                    <a:pt x="267" y="917"/>
                    <a:pt x="306" y="842"/>
                    <a:pt x="352" y="771"/>
                  </a:cubicBezTo>
                  <a:cubicBezTo>
                    <a:pt x="359" y="773"/>
                    <a:pt x="366" y="775"/>
                    <a:pt x="373" y="775"/>
                  </a:cubicBezTo>
                  <a:cubicBezTo>
                    <a:pt x="581" y="775"/>
                    <a:pt x="581" y="775"/>
                    <a:pt x="581" y="775"/>
                  </a:cubicBezTo>
                  <a:cubicBezTo>
                    <a:pt x="559" y="846"/>
                    <a:pt x="542" y="920"/>
                    <a:pt x="527" y="997"/>
                  </a:cubicBezTo>
                  <a:cubicBezTo>
                    <a:pt x="754" y="997"/>
                    <a:pt x="754" y="997"/>
                    <a:pt x="754" y="997"/>
                  </a:cubicBezTo>
                  <a:cubicBezTo>
                    <a:pt x="772" y="919"/>
                    <a:pt x="791" y="845"/>
                    <a:pt x="817" y="775"/>
                  </a:cubicBezTo>
                  <a:cubicBezTo>
                    <a:pt x="1923" y="775"/>
                    <a:pt x="1923" y="775"/>
                    <a:pt x="1923" y="775"/>
                  </a:cubicBezTo>
                  <a:cubicBezTo>
                    <a:pt x="1948" y="845"/>
                    <a:pt x="1968" y="919"/>
                    <a:pt x="1985" y="997"/>
                  </a:cubicBezTo>
                  <a:cubicBezTo>
                    <a:pt x="2213" y="997"/>
                    <a:pt x="2213" y="997"/>
                    <a:pt x="2213" y="997"/>
                  </a:cubicBezTo>
                  <a:cubicBezTo>
                    <a:pt x="2198" y="920"/>
                    <a:pt x="2180" y="846"/>
                    <a:pt x="2158" y="775"/>
                  </a:cubicBezTo>
                  <a:cubicBezTo>
                    <a:pt x="2367" y="775"/>
                    <a:pt x="2367" y="775"/>
                    <a:pt x="2367" y="775"/>
                  </a:cubicBezTo>
                  <a:cubicBezTo>
                    <a:pt x="2374" y="775"/>
                    <a:pt x="2380" y="773"/>
                    <a:pt x="2387" y="771"/>
                  </a:cubicBezTo>
                  <a:cubicBezTo>
                    <a:pt x="2434" y="842"/>
                    <a:pt x="2473" y="917"/>
                    <a:pt x="2504" y="997"/>
                  </a:cubicBezTo>
                  <a:cubicBezTo>
                    <a:pt x="2739" y="997"/>
                    <a:pt x="2739" y="997"/>
                    <a:pt x="2739" y="997"/>
                  </a:cubicBezTo>
                  <a:cubicBezTo>
                    <a:pt x="2552" y="419"/>
                    <a:pt x="2009" y="0"/>
                    <a:pt x="1370" y="0"/>
                  </a:cubicBezTo>
                  <a:cubicBezTo>
                    <a:pt x="730" y="0"/>
                    <a:pt x="188" y="419"/>
                    <a:pt x="0" y="997"/>
                  </a:cubicBezTo>
                  <a:lnTo>
                    <a:pt x="235" y="997"/>
                  </a:lnTo>
                  <a:close/>
                  <a:moveTo>
                    <a:pt x="2203" y="554"/>
                  </a:moveTo>
                  <a:cubicBezTo>
                    <a:pt x="2072" y="554"/>
                    <a:pt x="2072" y="554"/>
                    <a:pt x="2072" y="554"/>
                  </a:cubicBezTo>
                  <a:cubicBezTo>
                    <a:pt x="2043" y="494"/>
                    <a:pt x="2012" y="438"/>
                    <a:pt x="1977" y="386"/>
                  </a:cubicBezTo>
                  <a:cubicBezTo>
                    <a:pt x="2059" y="433"/>
                    <a:pt x="2135" y="489"/>
                    <a:pt x="2203" y="554"/>
                  </a:cubicBezTo>
                  <a:close/>
                  <a:moveTo>
                    <a:pt x="1370" y="222"/>
                  </a:moveTo>
                  <a:cubicBezTo>
                    <a:pt x="1541" y="222"/>
                    <a:pt x="1700" y="349"/>
                    <a:pt x="1820" y="554"/>
                  </a:cubicBezTo>
                  <a:cubicBezTo>
                    <a:pt x="920" y="554"/>
                    <a:pt x="920" y="554"/>
                    <a:pt x="920" y="554"/>
                  </a:cubicBezTo>
                  <a:cubicBezTo>
                    <a:pt x="1039" y="349"/>
                    <a:pt x="1198" y="222"/>
                    <a:pt x="1370" y="222"/>
                  </a:cubicBezTo>
                  <a:close/>
                  <a:moveTo>
                    <a:pt x="762" y="386"/>
                  </a:moveTo>
                  <a:cubicBezTo>
                    <a:pt x="728" y="438"/>
                    <a:pt x="696" y="494"/>
                    <a:pt x="668" y="554"/>
                  </a:cubicBezTo>
                  <a:cubicBezTo>
                    <a:pt x="536" y="554"/>
                    <a:pt x="536" y="554"/>
                    <a:pt x="536" y="554"/>
                  </a:cubicBezTo>
                  <a:cubicBezTo>
                    <a:pt x="604" y="489"/>
                    <a:pt x="680" y="433"/>
                    <a:pt x="76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29" name="Freeform 33"/>
            <p:cNvSpPr>
              <a:spLocks noEditPoints="1"/>
            </p:cNvSpPr>
            <p:nvPr/>
          </p:nvSpPr>
          <p:spPr bwMode="auto">
            <a:xfrm>
              <a:off x="930276" y="5095875"/>
              <a:ext cx="10282238" cy="3741738"/>
            </a:xfrm>
            <a:custGeom>
              <a:avLst/>
              <a:gdLst>
                <a:gd name="T0" fmla="*/ 2504 w 2739"/>
                <a:gd name="T1" fmla="*/ 0 h 997"/>
                <a:gd name="T2" fmla="*/ 2387 w 2739"/>
                <a:gd name="T3" fmla="*/ 226 h 997"/>
                <a:gd name="T4" fmla="*/ 2367 w 2739"/>
                <a:gd name="T5" fmla="*/ 222 h 997"/>
                <a:gd name="T6" fmla="*/ 2158 w 2739"/>
                <a:gd name="T7" fmla="*/ 222 h 997"/>
                <a:gd name="T8" fmla="*/ 2213 w 2739"/>
                <a:gd name="T9" fmla="*/ 0 h 997"/>
                <a:gd name="T10" fmla="*/ 1985 w 2739"/>
                <a:gd name="T11" fmla="*/ 0 h 997"/>
                <a:gd name="T12" fmla="*/ 1923 w 2739"/>
                <a:gd name="T13" fmla="*/ 222 h 997"/>
                <a:gd name="T14" fmla="*/ 817 w 2739"/>
                <a:gd name="T15" fmla="*/ 222 h 997"/>
                <a:gd name="T16" fmla="*/ 754 w 2739"/>
                <a:gd name="T17" fmla="*/ 0 h 997"/>
                <a:gd name="T18" fmla="*/ 527 w 2739"/>
                <a:gd name="T19" fmla="*/ 0 h 997"/>
                <a:gd name="T20" fmla="*/ 581 w 2739"/>
                <a:gd name="T21" fmla="*/ 222 h 997"/>
                <a:gd name="T22" fmla="*/ 373 w 2739"/>
                <a:gd name="T23" fmla="*/ 222 h 997"/>
                <a:gd name="T24" fmla="*/ 352 w 2739"/>
                <a:gd name="T25" fmla="*/ 226 h 997"/>
                <a:gd name="T26" fmla="*/ 235 w 2739"/>
                <a:gd name="T27" fmla="*/ 0 h 997"/>
                <a:gd name="T28" fmla="*/ 0 w 2739"/>
                <a:gd name="T29" fmla="*/ 0 h 997"/>
                <a:gd name="T30" fmla="*/ 1370 w 2739"/>
                <a:gd name="T31" fmla="*/ 997 h 997"/>
                <a:gd name="T32" fmla="*/ 2739 w 2739"/>
                <a:gd name="T33" fmla="*/ 0 h 997"/>
                <a:gd name="T34" fmla="*/ 2504 w 2739"/>
                <a:gd name="T35" fmla="*/ 0 h 997"/>
                <a:gd name="T36" fmla="*/ 536 w 2739"/>
                <a:gd name="T37" fmla="*/ 443 h 997"/>
                <a:gd name="T38" fmla="*/ 668 w 2739"/>
                <a:gd name="T39" fmla="*/ 443 h 997"/>
                <a:gd name="T40" fmla="*/ 762 w 2739"/>
                <a:gd name="T41" fmla="*/ 611 h 997"/>
                <a:gd name="T42" fmla="*/ 536 w 2739"/>
                <a:gd name="T43" fmla="*/ 443 h 997"/>
                <a:gd name="T44" fmla="*/ 1370 w 2739"/>
                <a:gd name="T45" fmla="*/ 775 h 997"/>
                <a:gd name="T46" fmla="*/ 920 w 2739"/>
                <a:gd name="T47" fmla="*/ 443 h 997"/>
                <a:gd name="T48" fmla="*/ 1820 w 2739"/>
                <a:gd name="T49" fmla="*/ 443 h 997"/>
                <a:gd name="T50" fmla="*/ 1370 w 2739"/>
                <a:gd name="T51" fmla="*/ 775 h 997"/>
                <a:gd name="T52" fmla="*/ 1978 w 2739"/>
                <a:gd name="T53" fmla="*/ 611 h 997"/>
                <a:gd name="T54" fmla="*/ 2072 w 2739"/>
                <a:gd name="T55" fmla="*/ 443 h 997"/>
                <a:gd name="T56" fmla="*/ 2203 w 2739"/>
                <a:gd name="T57" fmla="*/ 443 h 997"/>
                <a:gd name="T58" fmla="*/ 1978 w 2739"/>
                <a:gd name="T59" fmla="*/ 611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39" h="997">
                  <a:moveTo>
                    <a:pt x="2504" y="0"/>
                  </a:moveTo>
                  <a:cubicBezTo>
                    <a:pt x="2473" y="80"/>
                    <a:pt x="2434" y="155"/>
                    <a:pt x="2387" y="226"/>
                  </a:cubicBezTo>
                  <a:cubicBezTo>
                    <a:pt x="2380" y="224"/>
                    <a:pt x="2374" y="222"/>
                    <a:pt x="2367" y="222"/>
                  </a:cubicBezTo>
                  <a:cubicBezTo>
                    <a:pt x="2158" y="222"/>
                    <a:pt x="2158" y="222"/>
                    <a:pt x="2158" y="222"/>
                  </a:cubicBezTo>
                  <a:cubicBezTo>
                    <a:pt x="2180" y="151"/>
                    <a:pt x="2198" y="77"/>
                    <a:pt x="2213" y="0"/>
                  </a:cubicBezTo>
                  <a:cubicBezTo>
                    <a:pt x="1985" y="0"/>
                    <a:pt x="1985" y="0"/>
                    <a:pt x="1985" y="0"/>
                  </a:cubicBezTo>
                  <a:cubicBezTo>
                    <a:pt x="1968" y="78"/>
                    <a:pt x="1948" y="153"/>
                    <a:pt x="1923" y="222"/>
                  </a:cubicBezTo>
                  <a:cubicBezTo>
                    <a:pt x="817" y="222"/>
                    <a:pt x="817" y="222"/>
                    <a:pt x="817" y="222"/>
                  </a:cubicBezTo>
                  <a:cubicBezTo>
                    <a:pt x="791" y="153"/>
                    <a:pt x="772" y="78"/>
                    <a:pt x="754" y="0"/>
                  </a:cubicBezTo>
                  <a:cubicBezTo>
                    <a:pt x="527" y="0"/>
                    <a:pt x="527" y="0"/>
                    <a:pt x="527" y="0"/>
                  </a:cubicBezTo>
                  <a:cubicBezTo>
                    <a:pt x="542" y="77"/>
                    <a:pt x="559" y="151"/>
                    <a:pt x="581" y="222"/>
                  </a:cubicBezTo>
                  <a:cubicBezTo>
                    <a:pt x="373" y="222"/>
                    <a:pt x="373" y="222"/>
                    <a:pt x="373" y="222"/>
                  </a:cubicBezTo>
                  <a:cubicBezTo>
                    <a:pt x="366" y="222"/>
                    <a:pt x="359" y="224"/>
                    <a:pt x="352" y="226"/>
                  </a:cubicBezTo>
                  <a:cubicBezTo>
                    <a:pt x="306" y="155"/>
                    <a:pt x="267" y="80"/>
                    <a:pt x="235" y="0"/>
                  </a:cubicBezTo>
                  <a:cubicBezTo>
                    <a:pt x="0" y="0"/>
                    <a:pt x="0" y="0"/>
                    <a:pt x="0" y="0"/>
                  </a:cubicBezTo>
                  <a:cubicBezTo>
                    <a:pt x="188" y="578"/>
                    <a:pt x="730" y="997"/>
                    <a:pt x="1370" y="997"/>
                  </a:cubicBezTo>
                  <a:cubicBezTo>
                    <a:pt x="2009" y="997"/>
                    <a:pt x="2552" y="578"/>
                    <a:pt x="2739" y="0"/>
                  </a:cubicBezTo>
                  <a:lnTo>
                    <a:pt x="2504" y="0"/>
                  </a:lnTo>
                  <a:close/>
                  <a:moveTo>
                    <a:pt x="536" y="443"/>
                  </a:moveTo>
                  <a:cubicBezTo>
                    <a:pt x="668" y="443"/>
                    <a:pt x="668" y="443"/>
                    <a:pt x="668" y="443"/>
                  </a:cubicBezTo>
                  <a:cubicBezTo>
                    <a:pt x="696" y="503"/>
                    <a:pt x="728" y="560"/>
                    <a:pt x="762" y="611"/>
                  </a:cubicBezTo>
                  <a:cubicBezTo>
                    <a:pt x="680" y="564"/>
                    <a:pt x="604" y="508"/>
                    <a:pt x="536" y="443"/>
                  </a:cubicBezTo>
                  <a:close/>
                  <a:moveTo>
                    <a:pt x="1370" y="775"/>
                  </a:moveTo>
                  <a:cubicBezTo>
                    <a:pt x="1198" y="775"/>
                    <a:pt x="1039" y="648"/>
                    <a:pt x="920" y="443"/>
                  </a:cubicBezTo>
                  <a:cubicBezTo>
                    <a:pt x="1820" y="443"/>
                    <a:pt x="1820" y="443"/>
                    <a:pt x="1820" y="443"/>
                  </a:cubicBezTo>
                  <a:cubicBezTo>
                    <a:pt x="1700" y="648"/>
                    <a:pt x="1541" y="775"/>
                    <a:pt x="1370" y="775"/>
                  </a:cubicBezTo>
                  <a:close/>
                  <a:moveTo>
                    <a:pt x="1978" y="611"/>
                  </a:moveTo>
                  <a:cubicBezTo>
                    <a:pt x="2012" y="560"/>
                    <a:pt x="2043" y="503"/>
                    <a:pt x="2072" y="443"/>
                  </a:cubicBezTo>
                  <a:cubicBezTo>
                    <a:pt x="2203" y="443"/>
                    <a:pt x="2203" y="443"/>
                    <a:pt x="2203" y="443"/>
                  </a:cubicBezTo>
                  <a:cubicBezTo>
                    <a:pt x="2135" y="508"/>
                    <a:pt x="2059" y="564"/>
                    <a:pt x="1978" y="6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10000"/>
                  </a:schemeClr>
                </a:solidFill>
              </a:endParaRPr>
            </a:p>
          </p:txBody>
        </p:sp>
      </p:grpSp>
      <p:sp>
        <p:nvSpPr>
          <p:cNvPr id="30" name="矩形 5"/>
          <p:cNvSpPr>
            <a:spLocks noChangeArrowheads="1"/>
          </p:cNvSpPr>
          <p:nvPr/>
        </p:nvSpPr>
        <p:spPr bwMode="auto">
          <a:xfrm>
            <a:off x="1336073" y="4420925"/>
            <a:ext cx="209844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400" dirty="0">
                <a:solidFill>
                  <a:schemeClr val="bg2">
                    <a:lumMod val="10000"/>
                  </a:schemeClr>
                </a:solidFill>
              </a:rPr>
              <a:t>Vestibulum ante ipsum primis in faucibus orci luctus et ultrices posuere</a:t>
            </a:r>
            <a:endParaRPr lang="zh-CN" altLang="en-US" sz="1400" b="1" dirty="0">
              <a:solidFill>
                <a:schemeClr val="bg2">
                  <a:lumMod val="10000"/>
                </a:schemeClr>
              </a:solidFill>
              <a:latin typeface="Arial" panose="020B0604020202020204" pitchFamily="34" charset="0"/>
            </a:endParaRPr>
          </a:p>
        </p:txBody>
      </p:sp>
      <p:sp>
        <p:nvSpPr>
          <p:cNvPr id="31" name="矩形 5"/>
          <p:cNvSpPr>
            <a:spLocks noChangeArrowheads="1"/>
          </p:cNvSpPr>
          <p:nvPr/>
        </p:nvSpPr>
        <p:spPr bwMode="auto">
          <a:xfrm>
            <a:off x="3803902" y="4420925"/>
            <a:ext cx="209844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400" dirty="0">
                <a:solidFill>
                  <a:schemeClr val="bg2">
                    <a:lumMod val="10000"/>
                  </a:schemeClr>
                </a:solidFill>
              </a:rPr>
              <a:t>Vestibulum ante ipsum primis in faucibus orci luctus et ultrices posuere</a:t>
            </a:r>
            <a:endParaRPr lang="zh-CN" altLang="en-US" sz="1400" b="1" dirty="0">
              <a:solidFill>
                <a:schemeClr val="bg2">
                  <a:lumMod val="10000"/>
                </a:schemeClr>
              </a:solidFill>
              <a:latin typeface="Arial" panose="020B0604020202020204" pitchFamily="34" charset="0"/>
            </a:endParaRPr>
          </a:p>
        </p:txBody>
      </p:sp>
      <p:sp>
        <p:nvSpPr>
          <p:cNvPr id="32" name="矩形 5"/>
          <p:cNvSpPr>
            <a:spLocks noChangeArrowheads="1"/>
          </p:cNvSpPr>
          <p:nvPr/>
        </p:nvSpPr>
        <p:spPr bwMode="auto">
          <a:xfrm>
            <a:off x="6274223" y="4420925"/>
            <a:ext cx="209844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400" dirty="0">
                <a:solidFill>
                  <a:schemeClr val="bg2">
                    <a:lumMod val="10000"/>
                  </a:schemeClr>
                </a:solidFill>
              </a:rPr>
              <a:t>Vestibulum ante ipsum primis in faucibus orci luctus et ultrices posuere</a:t>
            </a:r>
            <a:endParaRPr lang="zh-CN" altLang="en-US" sz="1400" b="1" dirty="0">
              <a:solidFill>
                <a:schemeClr val="bg2">
                  <a:lumMod val="10000"/>
                </a:schemeClr>
              </a:solidFill>
              <a:latin typeface="Arial" panose="020B0604020202020204" pitchFamily="34" charset="0"/>
            </a:endParaRPr>
          </a:p>
        </p:txBody>
      </p:sp>
      <p:sp>
        <p:nvSpPr>
          <p:cNvPr id="33" name="矩形 5"/>
          <p:cNvSpPr>
            <a:spLocks noChangeArrowheads="1"/>
          </p:cNvSpPr>
          <p:nvPr/>
        </p:nvSpPr>
        <p:spPr bwMode="auto">
          <a:xfrm>
            <a:off x="8744544" y="4420925"/>
            <a:ext cx="209844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400" dirty="0">
                <a:solidFill>
                  <a:schemeClr val="bg2">
                    <a:lumMod val="10000"/>
                  </a:schemeClr>
                </a:solidFill>
              </a:rPr>
              <a:t>Vestibulum ante ipsum primis in faucibus orci luctus et ultrices posuere</a:t>
            </a:r>
            <a:endParaRPr lang="zh-CN" altLang="en-US" sz="1400" b="1" dirty="0">
              <a:solidFill>
                <a:schemeClr val="bg2">
                  <a:lumMod val="10000"/>
                </a:schemeClr>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rgbClr val="0B2D36"/>
                </a:solidFill>
              </a:rPr>
              <a:t>YOUR  TITLE  HERE</a:t>
            </a:r>
            <a:endParaRPr lang="zh-CN" altLang="en-US" dirty="0">
              <a:solidFill>
                <a:srgbClr val="0B2D36"/>
              </a:solidFill>
            </a:endParaRPr>
          </a:p>
        </p:txBody>
      </p:sp>
      <p:sp>
        <p:nvSpPr>
          <p:cNvPr id="3" name="圆角矩形 2"/>
          <p:cNvSpPr/>
          <p:nvPr/>
        </p:nvSpPr>
        <p:spPr>
          <a:xfrm>
            <a:off x="850049" y="2070484"/>
            <a:ext cx="914400" cy="914400"/>
          </a:xfrm>
          <a:prstGeom prst="roundRect">
            <a:avLst/>
          </a:prstGeom>
          <a:solidFill>
            <a:srgbClr val="F0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cxnSp>
        <p:nvCxnSpPr>
          <p:cNvPr id="5" name="直接连接符 4"/>
          <p:cNvCxnSpPr/>
          <p:nvPr/>
        </p:nvCxnSpPr>
        <p:spPr>
          <a:xfrm>
            <a:off x="2187782" y="2070484"/>
            <a:ext cx="0" cy="914400"/>
          </a:xfrm>
          <a:prstGeom prst="line">
            <a:avLst/>
          </a:prstGeom>
          <a:ln w="57150">
            <a:solidFill>
              <a:srgbClr val="F0C419"/>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381692" y="2078951"/>
            <a:ext cx="3720113" cy="954107"/>
          </a:xfrm>
          <a:prstGeom prst="rect">
            <a:avLst/>
          </a:prstGeom>
        </p:spPr>
        <p:txBody>
          <a:bodyPr wrap="square">
            <a:spAutoFit/>
          </a:bodyPr>
          <a:lstStyle/>
          <a:p>
            <a:pPr>
              <a:defRPr/>
            </a:pPr>
            <a:r>
              <a:rPr lang="zh-CN" altLang="en-US" sz="1400" dirty="0">
                <a:solidFill>
                  <a:schemeClr val="bg2">
                    <a:lumMod val="10000"/>
                  </a:schemeClr>
                </a:solidFill>
                <a:latin typeface="Arial" panose="020B0604020202020204" pitchFamily="34" charset="0"/>
              </a:rPr>
              <a:t>Vestibulum ante ipsum primis in faucibus orci luctus et ult et ultrices posuere cubilia Curae rices posuere cubilia Cura et ultrices posuere cubilia Curae e</a:t>
            </a:r>
            <a:r>
              <a:rPr lang="en-US" altLang="zh-CN" sz="1400" dirty="0">
                <a:solidFill>
                  <a:schemeClr val="bg2">
                    <a:lumMod val="10000"/>
                  </a:schemeClr>
                </a:solidFill>
                <a:latin typeface="Arial" panose="020B0604020202020204" pitchFamily="34" charset="0"/>
              </a:rPr>
              <a:t>.</a:t>
            </a:r>
            <a:endParaRPr lang="zh-CN" altLang="en-US" sz="1400" dirty="0">
              <a:solidFill>
                <a:schemeClr val="bg2">
                  <a:lumMod val="10000"/>
                </a:schemeClr>
              </a:solidFill>
              <a:latin typeface="Arial" panose="020B0604020202020204" pitchFamily="34" charset="0"/>
            </a:endParaRPr>
          </a:p>
        </p:txBody>
      </p:sp>
      <p:grpSp>
        <p:nvGrpSpPr>
          <p:cNvPr id="7" name="组合 6"/>
          <p:cNvGrpSpPr>
            <a:grpSpLocks noChangeAspect="1"/>
          </p:cNvGrpSpPr>
          <p:nvPr/>
        </p:nvGrpSpPr>
        <p:grpSpPr>
          <a:xfrm>
            <a:off x="1047430" y="2267866"/>
            <a:ext cx="519638" cy="519636"/>
            <a:chOff x="5578476" y="3629026"/>
            <a:chExt cx="271463" cy="271462"/>
          </a:xfrm>
          <a:solidFill>
            <a:schemeClr val="bg1"/>
          </a:solidFill>
        </p:grpSpPr>
        <p:sp>
          <p:nvSpPr>
            <p:cNvPr id="8" name="Freeform 15"/>
            <p:cNvSpPr>
              <a:spLocks noEditPoints="1"/>
            </p:cNvSpPr>
            <p:nvPr/>
          </p:nvSpPr>
          <p:spPr bwMode="auto">
            <a:xfrm>
              <a:off x="5578476" y="3629026"/>
              <a:ext cx="271463" cy="195263"/>
            </a:xfrm>
            <a:custGeom>
              <a:avLst/>
              <a:gdLst>
                <a:gd name="T0" fmla="*/ 177 w 186"/>
                <a:gd name="T1" fmla="*/ 0 h 134"/>
                <a:gd name="T2" fmla="*/ 185 w 186"/>
                <a:gd name="T3" fmla="*/ 6 h 134"/>
                <a:gd name="T4" fmla="*/ 186 w 186"/>
                <a:gd name="T5" fmla="*/ 12 h 134"/>
                <a:gd name="T6" fmla="*/ 186 w 186"/>
                <a:gd name="T7" fmla="*/ 122 h 134"/>
                <a:gd name="T8" fmla="*/ 174 w 186"/>
                <a:gd name="T9" fmla="*/ 134 h 134"/>
                <a:gd name="T10" fmla="*/ 13 w 186"/>
                <a:gd name="T11" fmla="*/ 134 h 134"/>
                <a:gd name="T12" fmla="*/ 1 w 186"/>
                <a:gd name="T13" fmla="*/ 125 h 134"/>
                <a:gd name="T14" fmla="*/ 0 w 186"/>
                <a:gd name="T15" fmla="*/ 125 h 134"/>
                <a:gd name="T16" fmla="*/ 0 w 186"/>
                <a:gd name="T17" fmla="*/ 9 h 134"/>
                <a:gd name="T18" fmla="*/ 1 w 186"/>
                <a:gd name="T19" fmla="*/ 7 h 134"/>
                <a:gd name="T20" fmla="*/ 9 w 186"/>
                <a:gd name="T21" fmla="*/ 0 h 134"/>
                <a:gd name="T22" fmla="*/ 177 w 186"/>
                <a:gd name="T23" fmla="*/ 0 h 134"/>
                <a:gd name="T24" fmla="*/ 174 w 186"/>
                <a:gd name="T25" fmla="*/ 122 h 134"/>
                <a:gd name="T26" fmla="*/ 174 w 186"/>
                <a:gd name="T27" fmla="*/ 12 h 134"/>
                <a:gd name="T28" fmla="*/ 12 w 186"/>
                <a:gd name="T29" fmla="*/ 12 h 134"/>
                <a:gd name="T30" fmla="*/ 12 w 186"/>
                <a:gd name="T31" fmla="*/ 122 h 134"/>
                <a:gd name="T32" fmla="*/ 174 w 186"/>
                <a:gd name="T33" fmla="*/ 1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134">
                  <a:moveTo>
                    <a:pt x="177" y="0"/>
                  </a:moveTo>
                  <a:cubicBezTo>
                    <a:pt x="180" y="1"/>
                    <a:pt x="183" y="3"/>
                    <a:pt x="185" y="6"/>
                  </a:cubicBezTo>
                  <a:cubicBezTo>
                    <a:pt x="185" y="8"/>
                    <a:pt x="186" y="10"/>
                    <a:pt x="186" y="12"/>
                  </a:cubicBezTo>
                  <a:cubicBezTo>
                    <a:pt x="186" y="49"/>
                    <a:pt x="186" y="86"/>
                    <a:pt x="186" y="122"/>
                  </a:cubicBezTo>
                  <a:cubicBezTo>
                    <a:pt x="186" y="129"/>
                    <a:pt x="181" y="134"/>
                    <a:pt x="174" y="134"/>
                  </a:cubicBezTo>
                  <a:cubicBezTo>
                    <a:pt x="120" y="134"/>
                    <a:pt x="66" y="134"/>
                    <a:pt x="13" y="134"/>
                  </a:cubicBezTo>
                  <a:cubicBezTo>
                    <a:pt x="6" y="134"/>
                    <a:pt x="3" y="132"/>
                    <a:pt x="1" y="125"/>
                  </a:cubicBezTo>
                  <a:cubicBezTo>
                    <a:pt x="0" y="125"/>
                    <a:pt x="0" y="125"/>
                    <a:pt x="0" y="125"/>
                  </a:cubicBezTo>
                  <a:cubicBezTo>
                    <a:pt x="0" y="86"/>
                    <a:pt x="0" y="48"/>
                    <a:pt x="0" y="9"/>
                  </a:cubicBezTo>
                  <a:cubicBezTo>
                    <a:pt x="1" y="9"/>
                    <a:pt x="1" y="8"/>
                    <a:pt x="1" y="7"/>
                  </a:cubicBezTo>
                  <a:cubicBezTo>
                    <a:pt x="3" y="3"/>
                    <a:pt x="5" y="2"/>
                    <a:pt x="9" y="0"/>
                  </a:cubicBezTo>
                  <a:cubicBezTo>
                    <a:pt x="65" y="0"/>
                    <a:pt x="121" y="0"/>
                    <a:pt x="177" y="0"/>
                  </a:cubicBezTo>
                  <a:close/>
                  <a:moveTo>
                    <a:pt x="174" y="122"/>
                  </a:moveTo>
                  <a:cubicBezTo>
                    <a:pt x="174" y="85"/>
                    <a:pt x="174" y="49"/>
                    <a:pt x="174" y="12"/>
                  </a:cubicBezTo>
                  <a:cubicBezTo>
                    <a:pt x="120" y="12"/>
                    <a:pt x="66" y="12"/>
                    <a:pt x="12" y="12"/>
                  </a:cubicBezTo>
                  <a:cubicBezTo>
                    <a:pt x="12" y="49"/>
                    <a:pt x="12" y="85"/>
                    <a:pt x="12" y="122"/>
                  </a:cubicBezTo>
                  <a:cubicBezTo>
                    <a:pt x="66" y="122"/>
                    <a:pt x="120" y="122"/>
                    <a:pt x="174"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9" name="Freeform 16"/>
            <p:cNvSpPr/>
            <p:nvPr/>
          </p:nvSpPr>
          <p:spPr bwMode="auto">
            <a:xfrm>
              <a:off x="5646738" y="3840163"/>
              <a:ext cx="134938" cy="60325"/>
            </a:xfrm>
            <a:custGeom>
              <a:avLst/>
              <a:gdLst>
                <a:gd name="T0" fmla="*/ 29 w 92"/>
                <a:gd name="T1" fmla="*/ 0 h 41"/>
                <a:gd name="T2" fmla="*/ 63 w 92"/>
                <a:gd name="T3" fmla="*/ 0 h 41"/>
                <a:gd name="T4" fmla="*/ 63 w 92"/>
                <a:gd name="T5" fmla="*/ 2 h 41"/>
                <a:gd name="T6" fmla="*/ 63 w 92"/>
                <a:gd name="T7" fmla="*/ 17 h 41"/>
                <a:gd name="T8" fmla="*/ 76 w 92"/>
                <a:gd name="T9" fmla="*/ 29 h 41"/>
                <a:gd name="T10" fmla="*/ 86 w 92"/>
                <a:gd name="T11" fmla="*/ 29 h 41"/>
                <a:gd name="T12" fmla="*/ 92 w 92"/>
                <a:gd name="T13" fmla="*/ 35 h 41"/>
                <a:gd name="T14" fmla="*/ 86 w 92"/>
                <a:gd name="T15" fmla="*/ 41 h 41"/>
                <a:gd name="T16" fmla="*/ 6 w 92"/>
                <a:gd name="T17" fmla="*/ 41 h 41"/>
                <a:gd name="T18" fmla="*/ 0 w 92"/>
                <a:gd name="T19" fmla="*/ 35 h 41"/>
                <a:gd name="T20" fmla="*/ 6 w 92"/>
                <a:gd name="T21" fmla="*/ 29 h 41"/>
                <a:gd name="T22" fmla="*/ 17 w 92"/>
                <a:gd name="T23" fmla="*/ 29 h 41"/>
                <a:gd name="T24" fmla="*/ 29 w 92"/>
                <a:gd name="T25" fmla="*/ 17 h 41"/>
                <a:gd name="T26" fmla="*/ 29 w 92"/>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41">
                  <a:moveTo>
                    <a:pt x="29" y="0"/>
                  </a:moveTo>
                  <a:cubicBezTo>
                    <a:pt x="40" y="0"/>
                    <a:pt x="52" y="0"/>
                    <a:pt x="63" y="0"/>
                  </a:cubicBezTo>
                  <a:cubicBezTo>
                    <a:pt x="63" y="1"/>
                    <a:pt x="63" y="2"/>
                    <a:pt x="63" y="2"/>
                  </a:cubicBezTo>
                  <a:cubicBezTo>
                    <a:pt x="63" y="7"/>
                    <a:pt x="63" y="12"/>
                    <a:pt x="63" y="17"/>
                  </a:cubicBezTo>
                  <a:cubicBezTo>
                    <a:pt x="64" y="24"/>
                    <a:pt x="68" y="29"/>
                    <a:pt x="76" y="29"/>
                  </a:cubicBezTo>
                  <a:cubicBezTo>
                    <a:pt x="79" y="29"/>
                    <a:pt x="83" y="29"/>
                    <a:pt x="86" y="29"/>
                  </a:cubicBezTo>
                  <a:cubicBezTo>
                    <a:pt x="90" y="29"/>
                    <a:pt x="92" y="32"/>
                    <a:pt x="92" y="35"/>
                  </a:cubicBezTo>
                  <a:cubicBezTo>
                    <a:pt x="92" y="38"/>
                    <a:pt x="90" y="41"/>
                    <a:pt x="86" y="41"/>
                  </a:cubicBezTo>
                  <a:cubicBezTo>
                    <a:pt x="59" y="41"/>
                    <a:pt x="33" y="41"/>
                    <a:pt x="6" y="41"/>
                  </a:cubicBezTo>
                  <a:cubicBezTo>
                    <a:pt x="2" y="41"/>
                    <a:pt x="0" y="38"/>
                    <a:pt x="0" y="35"/>
                  </a:cubicBezTo>
                  <a:cubicBezTo>
                    <a:pt x="0" y="32"/>
                    <a:pt x="2" y="29"/>
                    <a:pt x="6" y="29"/>
                  </a:cubicBezTo>
                  <a:cubicBezTo>
                    <a:pt x="10" y="29"/>
                    <a:pt x="13" y="29"/>
                    <a:pt x="17" y="29"/>
                  </a:cubicBezTo>
                  <a:cubicBezTo>
                    <a:pt x="24" y="29"/>
                    <a:pt x="29" y="24"/>
                    <a:pt x="29" y="17"/>
                  </a:cubicBezTo>
                  <a:cubicBezTo>
                    <a:pt x="29" y="12"/>
                    <a:pt x="29" y="6"/>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lumMod val="10000"/>
                  </a:schemeClr>
                </a:solidFill>
              </a:endParaRPr>
            </a:p>
          </p:txBody>
        </p:sp>
      </p:grpSp>
      <p:sp>
        <p:nvSpPr>
          <p:cNvPr id="10" name="圆角矩形 9"/>
          <p:cNvSpPr/>
          <p:nvPr/>
        </p:nvSpPr>
        <p:spPr>
          <a:xfrm>
            <a:off x="850049" y="3574052"/>
            <a:ext cx="914400" cy="914400"/>
          </a:xfrm>
          <a:prstGeom prst="roundRect">
            <a:avLst/>
          </a:prstGeom>
          <a:solidFill>
            <a:srgbClr val="1F7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cxnSp>
        <p:nvCxnSpPr>
          <p:cNvPr id="11" name="直接连接符 10"/>
          <p:cNvCxnSpPr/>
          <p:nvPr/>
        </p:nvCxnSpPr>
        <p:spPr>
          <a:xfrm>
            <a:off x="2187782" y="3574052"/>
            <a:ext cx="0" cy="914400"/>
          </a:xfrm>
          <a:prstGeom prst="line">
            <a:avLst/>
          </a:prstGeom>
          <a:ln w="57150">
            <a:solidFill>
              <a:srgbClr val="1F758C"/>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381692" y="3582519"/>
            <a:ext cx="3720113" cy="954107"/>
          </a:xfrm>
          <a:prstGeom prst="rect">
            <a:avLst/>
          </a:prstGeom>
        </p:spPr>
        <p:txBody>
          <a:bodyPr wrap="square">
            <a:spAutoFit/>
          </a:bodyPr>
          <a:lstStyle/>
          <a:p>
            <a:pPr>
              <a:defRPr/>
            </a:pPr>
            <a:r>
              <a:rPr lang="zh-CN" altLang="en-US" sz="1400" dirty="0">
                <a:solidFill>
                  <a:schemeClr val="bg2">
                    <a:lumMod val="10000"/>
                  </a:schemeClr>
                </a:solidFill>
                <a:latin typeface="Arial" panose="020B0604020202020204" pitchFamily="34" charset="0"/>
              </a:rPr>
              <a:t>Vestibulum ante ipsum primis in faucibus orci luctus et ult et ultrices posuere cubilia Curae rices posuere cubilia Cura et ultrices posuere cubilia Curae e</a:t>
            </a:r>
            <a:r>
              <a:rPr lang="en-US" altLang="zh-CN" sz="1400" dirty="0">
                <a:solidFill>
                  <a:schemeClr val="bg2">
                    <a:lumMod val="10000"/>
                  </a:schemeClr>
                </a:solidFill>
                <a:latin typeface="Arial" panose="020B0604020202020204" pitchFamily="34" charset="0"/>
              </a:rPr>
              <a:t>.</a:t>
            </a:r>
            <a:endParaRPr lang="zh-CN" altLang="en-US" sz="1400" dirty="0">
              <a:solidFill>
                <a:schemeClr val="bg2">
                  <a:lumMod val="10000"/>
                </a:schemeClr>
              </a:solidFill>
              <a:latin typeface="Arial" panose="020B0604020202020204" pitchFamily="34" charset="0"/>
            </a:endParaRPr>
          </a:p>
        </p:txBody>
      </p:sp>
      <p:sp>
        <p:nvSpPr>
          <p:cNvPr id="13" name="Freeform 17"/>
          <p:cNvSpPr>
            <a:spLocks noChangeAspect="1" noEditPoints="1"/>
          </p:cNvSpPr>
          <p:nvPr/>
        </p:nvSpPr>
        <p:spPr bwMode="auto">
          <a:xfrm>
            <a:off x="1139809" y="3761420"/>
            <a:ext cx="334880" cy="539664"/>
          </a:xfrm>
          <a:custGeom>
            <a:avLst/>
            <a:gdLst>
              <a:gd name="T0" fmla="*/ 139 w 152"/>
              <a:gd name="T1" fmla="*/ 0 h 244"/>
              <a:gd name="T2" fmla="*/ 150 w 152"/>
              <a:gd name="T3" fmla="*/ 9 h 244"/>
              <a:gd name="T4" fmla="*/ 152 w 152"/>
              <a:gd name="T5" fmla="*/ 17 h 244"/>
              <a:gd name="T6" fmla="*/ 152 w 152"/>
              <a:gd name="T7" fmla="*/ 141 h 244"/>
              <a:gd name="T8" fmla="*/ 152 w 152"/>
              <a:gd name="T9" fmla="*/ 227 h 244"/>
              <a:gd name="T10" fmla="*/ 135 w 152"/>
              <a:gd name="T11" fmla="*/ 244 h 244"/>
              <a:gd name="T12" fmla="*/ 17 w 152"/>
              <a:gd name="T13" fmla="*/ 244 h 244"/>
              <a:gd name="T14" fmla="*/ 0 w 152"/>
              <a:gd name="T15" fmla="*/ 227 h 244"/>
              <a:gd name="T16" fmla="*/ 0 w 152"/>
              <a:gd name="T17" fmla="*/ 19 h 244"/>
              <a:gd name="T18" fmla="*/ 12 w 152"/>
              <a:gd name="T19" fmla="*/ 0 h 244"/>
              <a:gd name="T20" fmla="*/ 139 w 152"/>
              <a:gd name="T21" fmla="*/ 0 h 244"/>
              <a:gd name="T22" fmla="*/ 137 w 152"/>
              <a:gd name="T23" fmla="*/ 206 h 244"/>
              <a:gd name="T24" fmla="*/ 137 w 152"/>
              <a:gd name="T25" fmla="*/ 39 h 244"/>
              <a:gd name="T26" fmla="*/ 15 w 152"/>
              <a:gd name="T27" fmla="*/ 39 h 244"/>
              <a:gd name="T28" fmla="*/ 15 w 152"/>
              <a:gd name="T29" fmla="*/ 206 h 244"/>
              <a:gd name="T30" fmla="*/ 137 w 152"/>
              <a:gd name="T31" fmla="*/ 206 h 244"/>
              <a:gd name="T32" fmla="*/ 76 w 152"/>
              <a:gd name="T33" fmla="*/ 16 h 244"/>
              <a:gd name="T34" fmla="*/ 52 w 152"/>
              <a:gd name="T35" fmla="*/ 16 h 244"/>
              <a:gd name="T36" fmla="*/ 49 w 152"/>
              <a:gd name="T37" fmla="*/ 16 h 244"/>
              <a:gd name="T38" fmla="*/ 45 w 152"/>
              <a:gd name="T39" fmla="*/ 19 h 244"/>
              <a:gd name="T40" fmla="*/ 49 w 152"/>
              <a:gd name="T41" fmla="*/ 23 h 244"/>
              <a:gd name="T42" fmla="*/ 51 w 152"/>
              <a:gd name="T43" fmla="*/ 23 h 244"/>
              <a:gd name="T44" fmla="*/ 101 w 152"/>
              <a:gd name="T45" fmla="*/ 23 h 244"/>
              <a:gd name="T46" fmla="*/ 103 w 152"/>
              <a:gd name="T47" fmla="*/ 23 h 244"/>
              <a:gd name="T48" fmla="*/ 106 w 152"/>
              <a:gd name="T49" fmla="*/ 19 h 244"/>
              <a:gd name="T50" fmla="*/ 103 w 152"/>
              <a:gd name="T51" fmla="*/ 16 h 244"/>
              <a:gd name="T52" fmla="*/ 101 w 152"/>
              <a:gd name="T53" fmla="*/ 16 h 244"/>
              <a:gd name="T54" fmla="*/ 76 w 152"/>
              <a:gd name="T55" fmla="*/ 16 h 244"/>
              <a:gd name="T56" fmla="*/ 87 w 152"/>
              <a:gd name="T57" fmla="*/ 225 h 244"/>
              <a:gd name="T58" fmla="*/ 76 w 152"/>
              <a:gd name="T59" fmla="*/ 214 h 244"/>
              <a:gd name="T60" fmla="*/ 64 w 152"/>
              <a:gd name="T61" fmla="*/ 225 h 244"/>
              <a:gd name="T62" fmla="*/ 76 w 152"/>
              <a:gd name="T63" fmla="*/ 237 h 244"/>
              <a:gd name="T64" fmla="*/ 87 w 152"/>
              <a:gd name="T65" fmla="*/ 225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 h="244">
                <a:moveTo>
                  <a:pt x="139" y="0"/>
                </a:moveTo>
                <a:cubicBezTo>
                  <a:pt x="144" y="2"/>
                  <a:pt x="148" y="4"/>
                  <a:pt x="150" y="9"/>
                </a:cubicBezTo>
                <a:cubicBezTo>
                  <a:pt x="151" y="11"/>
                  <a:pt x="152" y="14"/>
                  <a:pt x="152" y="17"/>
                </a:cubicBezTo>
                <a:cubicBezTo>
                  <a:pt x="152" y="58"/>
                  <a:pt x="152" y="100"/>
                  <a:pt x="152" y="141"/>
                </a:cubicBezTo>
                <a:cubicBezTo>
                  <a:pt x="152" y="170"/>
                  <a:pt x="152" y="198"/>
                  <a:pt x="152" y="227"/>
                </a:cubicBezTo>
                <a:cubicBezTo>
                  <a:pt x="152" y="238"/>
                  <a:pt x="146" y="244"/>
                  <a:pt x="135" y="244"/>
                </a:cubicBezTo>
                <a:cubicBezTo>
                  <a:pt x="96" y="244"/>
                  <a:pt x="56" y="244"/>
                  <a:pt x="17" y="244"/>
                </a:cubicBezTo>
                <a:cubicBezTo>
                  <a:pt x="6" y="244"/>
                  <a:pt x="0" y="238"/>
                  <a:pt x="0" y="227"/>
                </a:cubicBezTo>
                <a:cubicBezTo>
                  <a:pt x="0" y="158"/>
                  <a:pt x="0" y="89"/>
                  <a:pt x="0" y="19"/>
                </a:cubicBezTo>
                <a:cubicBezTo>
                  <a:pt x="0" y="8"/>
                  <a:pt x="2" y="4"/>
                  <a:pt x="12" y="0"/>
                </a:cubicBezTo>
                <a:cubicBezTo>
                  <a:pt x="55" y="0"/>
                  <a:pt x="97" y="0"/>
                  <a:pt x="139" y="0"/>
                </a:cubicBezTo>
                <a:close/>
                <a:moveTo>
                  <a:pt x="137" y="206"/>
                </a:moveTo>
                <a:cubicBezTo>
                  <a:pt x="137" y="150"/>
                  <a:pt x="137" y="94"/>
                  <a:pt x="137" y="39"/>
                </a:cubicBezTo>
                <a:cubicBezTo>
                  <a:pt x="96" y="39"/>
                  <a:pt x="55" y="39"/>
                  <a:pt x="15" y="39"/>
                </a:cubicBezTo>
                <a:cubicBezTo>
                  <a:pt x="15" y="95"/>
                  <a:pt x="15" y="150"/>
                  <a:pt x="15" y="206"/>
                </a:cubicBezTo>
                <a:cubicBezTo>
                  <a:pt x="56" y="206"/>
                  <a:pt x="96" y="206"/>
                  <a:pt x="137" y="206"/>
                </a:cubicBezTo>
                <a:close/>
                <a:moveTo>
                  <a:pt x="76" y="16"/>
                </a:moveTo>
                <a:cubicBezTo>
                  <a:pt x="68" y="16"/>
                  <a:pt x="60" y="16"/>
                  <a:pt x="52" y="16"/>
                </a:cubicBezTo>
                <a:cubicBezTo>
                  <a:pt x="51" y="16"/>
                  <a:pt x="50" y="16"/>
                  <a:pt x="49" y="16"/>
                </a:cubicBezTo>
                <a:cubicBezTo>
                  <a:pt x="47" y="16"/>
                  <a:pt x="45" y="17"/>
                  <a:pt x="45" y="19"/>
                </a:cubicBezTo>
                <a:cubicBezTo>
                  <a:pt x="45" y="21"/>
                  <a:pt x="47" y="23"/>
                  <a:pt x="49" y="23"/>
                </a:cubicBezTo>
                <a:cubicBezTo>
                  <a:pt x="50" y="23"/>
                  <a:pt x="50" y="23"/>
                  <a:pt x="51" y="23"/>
                </a:cubicBezTo>
                <a:cubicBezTo>
                  <a:pt x="68" y="23"/>
                  <a:pt x="84" y="23"/>
                  <a:pt x="101" y="23"/>
                </a:cubicBezTo>
                <a:cubicBezTo>
                  <a:pt x="102" y="23"/>
                  <a:pt x="103" y="23"/>
                  <a:pt x="103" y="23"/>
                </a:cubicBezTo>
                <a:cubicBezTo>
                  <a:pt x="105" y="23"/>
                  <a:pt x="106" y="21"/>
                  <a:pt x="106" y="19"/>
                </a:cubicBezTo>
                <a:cubicBezTo>
                  <a:pt x="106" y="18"/>
                  <a:pt x="105" y="16"/>
                  <a:pt x="103" y="16"/>
                </a:cubicBezTo>
                <a:cubicBezTo>
                  <a:pt x="103" y="16"/>
                  <a:pt x="102" y="16"/>
                  <a:pt x="101" y="16"/>
                </a:cubicBezTo>
                <a:cubicBezTo>
                  <a:pt x="92" y="16"/>
                  <a:pt x="84" y="16"/>
                  <a:pt x="76" y="16"/>
                </a:cubicBezTo>
                <a:close/>
                <a:moveTo>
                  <a:pt x="87" y="225"/>
                </a:moveTo>
                <a:cubicBezTo>
                  <a:pt x="87" y="219"/>
                  <a:pt x="82" y="214"/>
                  <a:pt x="76" y="214"/>
                </a:cubicBezTo>
                <a:cubicBezTo>
                  <a:pt x="70" y="214"/>
                  <a:pt x="65" y="219"/>
                  <a:pt x="64" y="225"/>
                </a:cubicBezTo>
                <a:cubicBezTo>
                  <a:pt x="64" y="231"/>
                  <a:pt x="70" y="237"/>
                  <a:pt x="76" y="237"/>
                </a:cubicBezTo>
                <a:cubicBezTo>
                  <a:pt x="82" y="237"/>
                  <a:pt x="87" y="231"/>
                  <a:pt x="87" y="22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14" name="圆角矩形 13"/>
          <p:cNvSpPr/>
          <p:nvPr/>
        </p:nvSpPr>
        <p:spPr>
          <a:xfrm>
            <a:off x="6267756" y="2070484"/>
            <a:ext cx="914400" cy="914400"/>
          </a:xfrm>
          <a:prstGeom prst="roundRect">
            <a:avLst/>
          </a:prstGeom>
          <a:solidFill>
            <a:srgbClr val="0B2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cxnSp>
        <p:nvCxnSpPr>
          <p:cNvPr id="15" name="直接连接符 14"/>
          <p:cNvCxnSpPr/>
          <p:nvPr/>
        </p:nvCxnSpPr>
        <p:spPr>
          <a:xfrm>
            <a:off x="7605489" y="2070484"/>
            <a:ext cx="0" cy="914400"/>
          </a:xfrm>
          <a:prstGeom prst="line">
            <a:avLst/>
          </a:prstGeom>
          <a:ln w="57150">
            <a:solidFill>
              <a:srgbClr val="0B2D36"/>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799399" y="2078951"/>
            <a:ext cx="3720113" cy="954107"/>
          </a:xfrm>
          <a:prstGeom prst="rect">
            <a:avLst/>
          </a:prstGeom>
        </p:spPr>
        <p:txBody>
          <a:bodyPr wrap="square">
            <a:spAutoFit/>
          </a:bodyPr>
          <a:lstStyle/>
          <a:p>
            <a:pPr>
              <a:defRPr/>
            </a:pPr>
            <a:r>
              <a:rPr lang="zh-CN" altLang="en-US" sz="1400" dirty="0">
                <a:solidFill>
                  <a:schemeClr val="bg2">
                    <a:lumMod val="10000"/>
                  </a:schemeClr>
                </a:solidFill>
                <a:latin typeface="Arial" panose="020B0604020202020204" pitchFamily="34" charset="0"/>
              </a:rPr>
              <a:t>Vestibulum ante ipsum primis in faucibus orci luctus et ult et ultrices posuere cubilia Curae rices posuere cubilia Cura et ultrices posuere cubilia Curae e</a:t>
            </a:r>
            <a:r>
              <a:rPr lang="en-US" altLang="zh-CN" sz="1400" dirty="0">
                <a:solidFill>
                  <a:schemeClr val="bg2">
                    <a:lumMod val="10000"/>
                  </a:schemeClr>
                </a:solidFill>
                <a:latin typeface="Arial" panose="020B0604020202020204" pitchFamily="34" charset="0"/>
              </a:rPr>
              <a:t>.</a:t>
            </a:r>
            <a:endParaRPr lang="zh-CN" altLang="en-US" sz="1400" dirty="0">
              <a:solidFill>
                <a:schemeClr val="bg2">
                  <a:lumMod val="10000"/>
                </a:schemeClr>
              </a:solidFill>
              <a:latin typeface="Arial" panose="020B0604020202020204" pitchFamily="34" charset="0"/>
            </a:endParaRPr>
          </a:p>
        </p:txBody>
      </p:sp>
      <p:sp>
        <p:nvSpPr>
          <p:cNvPr id="17" name="圆角矩形 16"/>
          <p:cNvSpPr/>
          <p:nvPr/>
        </p:nvSpPr>
        <p:spPr>
          <a:xfrm>
            <a:off x="6267756" y="3574052"/>
            <a:ext cx="914400" cy="914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cxnSp>
        <p:nvCxnSpPr>
          <p:cNvPr id="18" name="直接连接符 17"/>
          <p:cNvCxnSpPr/>
          <p:nvPr/>
        </p:nvCxnSpPr>
        <p:spPr>
          <a:xfrm>
            <a:off x="7605489" y="3574052"/>
            <a:ext cx="0" cy="91440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799399" y="3582519"/>
            <a:ext cx="3720113" cy="954107"/>
          </a:xfrm>
          <a:prstGeom prst="rect">
            <a:avLst/>
          </a:prstGeom>
        </p:spPr>
        <p:txBody>
          <a:bodyPr wrap="square">
            <a:spAutoFit/>
          </a:bodyPr>
          <a:lstStyle/>
          <a:p>
            <a:pPr>
              <a:defRPr/>
            </a:pPr>
            <a:r>
              <a:rPr lang="zh-CN" altLang="en-US" sz="1400" dirty="0">
                <a:solidFill>
                  <a:schemeClr val="bg2">
                    <a:lumMod val="10000"/>
                  </a:schemeClr>
                </a:solidFill>
                <a:latin typeface="Arial" panose="020B0604020202020204" pitchFamily="34" charset="0"/>
              </a:rPr>
              <a:t>Vestibulum ante ipsum primis in faucibus orci luctus et ult et ultrices posuere cubilia Curae rices posuere cubilia Cura et ultrices posuere cubilia Curae e</a:t>
            </a:r>
            <a:r>
              <a:rPr lang="en-US" altLang="zh-CN" sz="1400" dirty="0">
                <a:solidFill>
                  <a:schemeClr val="bg2">
                    <a:lumMod val="10000"/>
                  </a:schemeClr>
                </a:solidFill>
                <a:latin typeface="Arial" panose="020B0604020202020204" pitchFamily="34" charset="0"/>
              </a:rPr>
              <a:t>.</a:t>
            </a:r>
            <a:endParaRPr lang="zh-CN" altLang="en-US" sz="1400" dirty="0">
              <a:solidFill>
                <a:schemeClr val="bg2">
                  <a:lumMod val="10000"/>
                </a:schemeClr>
              </a:solidFill>
              <a:latin typeface="Arial" panose="020B0604020202020204" pitchFamily="34" charset="0"/>
            </a:endParaRPr>
          </a:p>
        </p:txBody>
      </p:sp>
      <p:sp>
        <p:nvSpPr>
          <p:cNvPr id="20" name="KSO_Shape"/>
          <p:cNvSpPr>
            <a:spLocks noChangeAspect="1"/>
          </p:cNvSpPr>
          <p:nvPr/>
        </p:nvSpPr>
        <p:spPr>
          <a:xfrm>
            <a:off x="6432241" y="3766668"/>
            <a:ext cx="573614" cy="534416"/>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2">
                  <a:lumMod val="10000"/>
                </a:schemeClr>
              </a:solidFill>
            </a:endParaRPr>
          </a:p>
        </p:txBody>
      </p:sp>
      <p:sp>
        <p:nvSpPr>
          <p:cNvPr id="21" name="KSO_Shape"/>
          <p:cNvSpPr>
            <a:spLocks noChangeAspect="1"/>
          </p:cNvSpPr>
          <p:nvPr/>
        </p:nvSpPr>
        <p:spPr bwMode="auto">
          <a:xfrm>
            <a:off x="6483114" y="2267866"/>
            <a:ext cx="493843" cy="510871"/>
          </a:xfrm>
          <a:custGeom>
            <a:avLst/>
            <a:gdLst>
              <a:gd name="T0" fmla="*/ 2147483646 w 90"/>
              <a:gd name="T1" fmla="*/ 2147483646 h 93"/>
              <a:gd name="T2" fmla="*/ 2147483646 w 90"/>
              <a:gd name="T3" fmla="*/ 2147483646 h 93"/>
              <a:gd name="T4" fmla="*/ 2147483646 w 90"/>
              <a:gd name="T5" fmla="*/ 2147483646 h 93"/>
              <a:gd name="T6" fmla="*/ 2147483646 w 90"/>
              <a:gd name="T7" fmla="*/ 2147483646 h 93"/>
              <a:gd name="T8" fmla="*/ 2147483646 w 90"/>
              <a:gd name="T9" fmla="*/ 2147483646 h 93"/>
              <a:gd name="T10" fmla="*/ 0 w 90"/>
              <a:gd name="T11" fmla="*/ 2147483646 h 93"/>
              <a:gd name="T12" fmla="*/ 0 w 90"/>
              <a:gd name="T13" fmla="*/ 2147483646 h 93"/>
              <a:gd name="T14" fmla="*/ 2147483646 w 90"/>
              <a:gd name="T15" fmla="*/ 2147483646 h 93"/>
              <a:gd name="T16" fmla="*/ 2147483646 w 90"/>
              <a:gd name="T17" fmla="*/ 2147483646 h 93"/>
              <a:gd name="T18" fmla="*/ 2147483646 w 90"/>
              <a:gd name="T19" fmla="*/ 2147483646 h 93"/>
              <a:gd name="T20" fmla="*/ 2147483646 w 90"/>
              <a:gd name="T21" fmla="*/ 2147483646 h 93"/>
              <a:gd name="T22" fmla="*/ 2147483646 w 90"/>
              <a:gd name="T23" fmla="*/ 2147483646 h 93"/>
              <a:gd name="T24" fmla="*/ 2147483646 w 90"/>
              <a:gd name="T25" fmla="*/ 2147483646 h 93"/>
              <a:gd name="T26" fmla="*/ 2147483646 w 90"/>
              <a:gd name="T27" fmla="*/ 2147483646 h 93"/>
              <a:gd name="T28" fmla="*/ 2147483646 w 90"/>
              <a:gd name="T29" fmla="*/ 2147483646 h 93"/>
              <a:gd name="T30" fmla="*/ 2147483646 w 90"/>
              <a:gd name="T31" fmla="*/ 2147483646 h 93"/>
              <a:gd name="T32" fmla="*/ 2147483646 w 90"/>
              <a:gd name="T33" fmla="*/ 2147483646 h 93"/>
              <a:gd name="T34" fmla="*/ 2147483646 w 90"/>
              <a:gd name="T35" fmla="*/ 2147483646 h 93"/>
              <a:gd name="T36" fmla="*/ 2147483646 w 90"/>
              <a:gd name="T37" fmla="*/ 2147483646 h 93"/>
              <a:gd name="T38" fmla="*/ 2147483646 w 90"/>
              <a:gd name="T39" fmla="*/ 2147483646 h 93"/>
              <a:gd name="T40" fmla="*/ 2147483646 w 90"/>
              <a:gd name="T41" fmla="*/ 2147483646 h 93"/>
              <a:gd name="T42" fmla="*/ 2147483646 w 90"/>
              <a:gd name="T43" fmla="*/ 2147483646 h 93"/>
              <a:gd name="T44" fmla="*/ 2147483646 w 90"/>
              <a:gd name="T45" fmla="*/ 2147483646 h 93"/>
              <a:gd name="T46" fmla="*/ 2147483646 w 90"/>
              <a:gd name="T47" fmla="*/ 2147483646 h 93"/>
              <a:gd name="T48" fmla="*/ 2147483646 w 90"/>
              <a:gd name="T49" fmla="*/ 2147483646 h 93"/>
              <a:gd name="T50" fmla="*/ 2147483646 w 90"/>
              <a:gd name="T51" fmla="*/ 2147483646 h 93"/>
              <a:gd name="T52" fmla="*/ 2147483646 w 90"/>
              <a:gd name="T53" fmla="*/ 2147483646 h 93"/>
              <a:gd name="T54" fmla="*/ 2147483646 w 90"/>
              <a:gd name="T55" fmla="*/ 2147483646 h 93"/>
              <a:gd name="T56" fmla="*/ 2147483646 w 90"/>
              <a:gd name="T57" fmla="*/ 2147483646 h 93"/>
              <a:gd name="T58" fmla="*/ 2147483646 w 90"/>
              <a:gd name="T59" fmla="*/ 2147483646 h 93"/>
              <a:gd name="T60" fmla="*/ 2147483646 w 90"/>
              <a:gd name="T61" fmla="*/ 2147483646 h 93"/>
              <a:gd name="T62" fmla="*/ 2147483646 w 90"/>
              <a:gd name="T63" fmla="*/ 2147483646 h 93"/>
              <a:gd name="T64" fmla="*/ 2147483646 w 90"/>
              <a:gd name="T65" fmla="*/ 2147483646 h 93"/>
              <a:gd name="T66" fmla="*/ 2147483646 w 90"/>
              <a:gd name="T67" fmla="*/ 2147483646 h 93"/>
              <a:gd name="T68" fmla="*/ 2147483646 w 90"/>
              <a:gd name="T69" fmla="*/ 2147483646 h 93"/>
              <a:gd name="T70" fmla="*/ 2147483646 w 90"/>
              <a:gd name="T71" fmla="*/ 2147483646 h 93"/>
              <a:gd name="T72" fmla="*/ 2147483646 w 90"/>
              <a:gd name="T73" fmla="*/ 2147483646 h 93"/>
              <a:gd name="T74" fmla="*/ 2147483646 w 90"/>
              <a:gd name="T75" fmla="*/ 2147483646 h 93"/>
              <a:gd name="T76" fmla="*/ 2147483646 w 90"/>
              <a:gd name="T77" fmla="*/ 2147483646 h 93"/>
              <a:gd name="T78" fmla="*/ 2147483646 w 90"/>
              <a:gd name="T79" fmla="*/ 2147483646 h 93"/>
              <a:gd name="T80" fmla="*/ 2147483646 w 90"/>
              <a:gd name="T81" fmla="*/ 2147483646 h 93"/>
              <a:gd name="T82" fmla="*/ 2147483646 w 90"/>
              <a:gd name="T83" fmla="*/ 2147483646 h 93"/>
              <a:gd name="T84" fmla="*/ 2147483646 w 90"/>
              <a:gd name="T85" fmla="*/ 2147483646 h 93"/>
              <a:gd name="T86" fmla="*/ 2147483646 w 90"/>
              <a:gd name="T87" fmla="*/ 2147483646 h 93"/>
              <a:gd name="T88" fmla="*/ 2147483646 w 90"/>
              <a:gd name="T89" fmla="*/ 2147483646 h 93"/>
              <a:gd name="T90" fmla="*/ 2147483646 w 90"/>
              <a:gd name="T91" fmla="*/ 2147483646 h 93"/>
              <a:gd name="T92" fmla="*/ 2147483646 w 90"/>
              <a:gd name="T93" fmla="*/ 2147483646 h 93"/>
              <a:gd name="T94" fmla="*/ 2147483646 w 90"/>
              <a:gd name="T95" fmla="*/ 2147483646 h 93"/>
              <a:gd name="T96" fmla="*/ 2147483646 w 90"/>
              <a:gd name="T97" fmla="*/ 2147483646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chemeClr val="bg1"/>
          </a:solidFill>
          <a:ln>
            <a:noFill/>
          </a:ln>
        </p:spPr>
        <p:txBody>
          <a:bodyPr/>
          <a:lstStyle/>
          <a:p>
            <a:endParaRPr lang="zh-CN" altLang="en-US">
              <a:solidFill>
                <a:schemeClr val="bg2">
                  <a:lumMod val="10000"/>
                </a:schemeClr>
              </a:solidFill>
            </a:endParaRPr>
          </a:p>
        </p:txBody>
      </p:sp>
      <p:sp>
        <p:nvSpPr>
          <p:cNvPr id="22" name="矩形 39"/>
          <p:cNvSpPr>
            <a:spLocks noChangeArrowheads="1"/>
          </p:cNvSpPr>
          <p:nvPr/>
        </p:nvSpPr>
        <p:spPr bwMode="auto">
          <a:xfrm>
            <a:off x="850048" y="5146893"/>
            <a:ext cx="10502165"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r>
              <a:rPr lang="en-US" altLang="zh-CN" sz="1400" dirty="0" err="1">
                <a:solidFill>
                  <a:schemeClr val="bg2">
                    <a:lumMod val="10000"/>
                  </a:schemeClr>
                </a:solidFill>
                <a:latin typeface="Arial" panose="020B0604020202020204" pitchFamily="34" charset="0"/>
                <a:ea typeface="Arial" panose="020B0604020202020204" pitchFamily="34" charset="0"/>
              </a:rPr>
              <a:t>Nulla</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quis</a:t>
            </a:r>
            <a:r>
              <a:rPr lang="en-US" altLang="zh-CN" sz="1400" dirty="0">
                <a:solidFill>
                  <a:schemeClr val="bg2">
                    <a:lumMod val="10000"/>
                  </a:schemeClr>
                </a:solidFill>
                <a:latin typeface="Arial" panose="020B0604020202020204" pitchFamily="34" charset="0"/>
                <a:ea typeface="Arial" panose="020B0604020202020204" pitchFamily="34" charset="0"/>
              </a:rPr>
              <a:t> lorem </a:t>
            </a:r>
            <a:r>
              <a:rPr lang="en-US" altLang="zh-CN" sz="1400" dirty="0" err="1">
                <a:solidFill>
                  <a:schemeClr val="bg2">
                    <a:lumMod val="10000"/>
                  </a:schemeClr>
                </a:solidFill>
                <a:latin typeface="Arial" panose="020B0604020202020204" pitchFamily="34" charset="0"/>
                <a:ea typeface="Arial" panose="020B0604020202020204" pitchFamily="34" charset="0"/>
              </a:rPr>
              <a:t>ut</a:t>
            </a:r>
            <a:r>
              <a:rPr lang="en-US" altLang="zh-CN" sz="1400" dirty="0">
                <a:solidFill>
                  <a:schemeClr val="bg2">
                    <a:lumMod val="10000"/>
                  </a:schemeClr>
                </a:solidFill>
                <a:latin typeface="Arial" panose="020B0604020202020204" pitchFamily="34" charset="0"/>
                <a:ea typeface="Arial" panose="020B0604020202020204" pitchFamily="34" charset="0"/>
              </a:rPr>
              <a:t> libero </a:t>
            </a:r>
            <a:r>
              <a:rPr lang="en-US" altLang="zh-CN" sz="1400" dirty="0" err="1">
                <a:solidFill>
                  <a:schemeClr val="bg2">
                    <a:lumMod val="10000"/>
                  </a:schemeClr>
                </a:solidFill>
                <a:latin typeface="Arial" panose="020B0604020202020204" pitchFamily="34" charset="0"/>
                <a:ea typeface="Arial" panose="020B0604020202020204" pitchFamily="34" charset="0"/>
              </a:rPr>
              <a:t>malesuada</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feugiat</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Curabitur</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arcu</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erat</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accumsan</a:t>
            </a:r>
            <a:r>
              <a:rPr lang="en-US" altLang="zh-CN" sz="1400" dirty="0">
                <a:solidFill>
                  <a:schemeClr val="bg2">
                    <a:lumMod val="10000"/>
                  </a:schemeClr>
                </a:solidFill>
                <a:latin typeface="Arial" panose="020B0604020202020204" pitchFamily="34" charset="0"/>
                <a:ea typeface="Arial" panose="020B0604020202020204" pitchFamily="34" charset="0"/>
              </a:rPr>
              <a:t> id </a:t>
            </a:r>
            <a:r>
              <a:rPr lang="en-US" altLang="zh-CN" sz="1400" dirty="0" err="1">
                <a:solidFill>
                  <a:schemeClr val="bg2">
                    <a:lumMod val="10000"/>
                  </a:schemeClr>
                </a:solidFill>
                <a:latin typeface="Arial" panose="020B0604020202020204" pitchFamily="34" charset="0"/>
                <a:ea typeface="Arial" panose="020B0604020202020204" pitchFamily="34" charset="0"/>
              </a:rPr>
              <a:t>imperdiet</a:t>
            </a:r>
            <a:r>
              <a:rPr lang="en-US" altLang="zh-CN" sz="1400" dirty="0">
                <a:solidFill>
                  <a:schemeClr val="bg2">
                    <a:lumMod val="10000"/>
                  </a:schemeClr>
                </a:solidFill>
                <a:latin typeface="Arial" panose="020B0604020202020204" pitchFamily="34" charset="0"/>
                <a:ea typeface="Arial" panose="020B0604020202020204" pitchFamily="34" charset="0"/>
              </a:rPr>
              <a:t> et, </a:t>
            </a:r>
            <a:r>
              <a:rPr lang="en-US" altLang="zh-CN" sz="1400" dirty="0" err="1">
                <a:solidFill>
                  <a:schemeClr val="bg2">
                    <a:lumMod val="10000"/>
                  </a:schemeClr>
                </a:solidFill>
                <a:latin typeface="Arial" panose="020B0604020202020204" pitchFamily="34" charset="0"/>
                <a:ea typeface="Arial" panose="020B0604020202020204" pitchFamily="34" charset="0"/>
              </a:rPr>
              <a:t>porttitor</a:t>
            </a:r>
            <a:r>
              <a:rPr lang="en-US" altLang="zh-CN" sz="1400" dirty="0">
                <a:solidFill>
                  <a:schemeClr val="bg2">
                    <a:lumMod val="10000"/>
                  </a:schemeClr>
                </a:solidFill>
                <a:latin typeface="Arial" panose="020B0604020202020204" pitchFamily="34" charset="0"/>
                <a:ea typeface="Arial" panose="020B0604020202020204" pitchFamily="34" charset="0"/>
              </a:rPr>
              <a:t> at sem. </a:t>
            </a:r>
            <a:r>
              <a:rPr lang="en-US" altLang="zh-CN" sz="1400" dirty="0" err="1">
                <a:solidFill>
                  <a:schemeClr val="bg2">
                    <a:lumMod val="10000"/>
                  </a:schemeClr>
                </a:solidFill>
                <a:latin typeface="Arial" panose="020B0604020202020204" pitchFamily="34" charset="0"/>
                <a:ea typeface="Arial" panose="020B0604020202020204" pitchFamily="34" charset="0"/>
              </a:rPr>
              <a:t>Nulla</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quis</a:t>
            </a:r>
            <a:r>
              <a:rPr lang="en-US" altLang="zh-CN" sz="1400" dirty="0">
                <a:solidFill>
                  <a:schemeClr val="bg2">
                    <a:lumMod val="10000"/>
                  </a:schemeClr>
                </a:solidFill>
                <a:latin typeface="Arial" panose="020B0604020202020204" pitchFamily="34" charset="0"/>
                <a:ea typeface="Arial" panose="020B0604020202020204" pitchFamily="34" charset="0"/>
              </a:rPr>
              <a:t> lorem </a:t>
            </a:r>
            <a:r>
              <a:rPr lang="en-US" altLang="zh-CN" sz="1400" dirty="0" err="1">
                <a:solidFill>
                  <a:schemeClr val="bg2">
                    <a:lumMod val="10000"/>
                  </a:schemeClr>
                </a:solidFill>
                <a:latin typeface="Arial" panose="020B0604020202020204" pitchFamily="34" charset="0"/>
                <a:ea typeface="Arial" panose="020B0604020202020204" pitchFamily="34" charset="0"/>
              </a:rPr>
              <a:t>ut</a:t>
            </a:r>
            <a:r>
              <a:rPr lang="en-US" altLang="zh-CN" sz="1400" dirty="0">
                <a:solidFill>
                  <a:schemeClr val="bg2">
                    <a:lumMod val="10000"/>
                  </a:schemeClr>
                </a:solidFill>
                <a:latin typeface="Arial" panose="020B0604020202020204" pitchFamily="34" charset="0"/>
                <a:ea typeface="Arial" panose="020B0604020202020204" pitchFamily="34" charset="0"/>
              </a:rPr>
              <a:t> libero </a:t>
            </a:r>
            <a:r>
              <a:rPr lang="en-US" altLang="zh-CN" sz="1400" dirty="0" err="1">
                <a:solidFill>
                  <a:schemeClr val="bg2">
                    <a:lumMod val="10000"/>
                  </a:schemeClr>
                </a:solidFill>
                <a:latin typeface="Arial" panose="020B0604020202020204" pitchFamily="34" charset="0"/>
                <a:ea typeface="Arial" panose="020B0604020202020204" pitchFamily="34" charset="0"/>
              </a:rPr>
              <a:t>malesuada</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feugiat</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Vivamus</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suscipit</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tortor</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eget</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felis</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porttitor</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volutpat</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Vestibulum</a:t>
            </a:r>
            <a:r>
              <a:rPr lang="en-US" altLang="zh-CN" sz="1400" dirty="0">
                <a:solidFill>
                  <a:schemeClr val="bg2">
                    <a:lumMod val="10000"/>
                  </a:schemeClr>
                </a:solidFill>
                <a:latin typeface="Arial" panose="020B0604020202020204" pitchFamily="34" charset="0"/>
                <a:ea typeface="Arial" panose="020B0604020202020204" pitchFamily="34" charset="0"/>
              </a:rPr>
              <a:t> ante ipsum </a:t>
            </a:r>
            <a:r>
              <a:rPr lang="en-US" altLang="zh-CN" sz="1400" dirty="0" err="1">
                <a:solidFill>
                  <a:schemeClr val="bg2">
                    <a:lumMod val="10000"/>
                  </a:schemeClr>
                </a:solidFill>
                <a:latin typeface="Arial" panose="020B0604020202020204" pitchFamily="34" charset="0"/>
                <a:ea typeface="Arial" panose="020B0604020202020204" pitchFamily="34" charset="0"/>
              </a:rPr>
              <a:t>primis</a:t>
            </a:r>
            <a:r>
              <a:rPr lang="en-US" altLang="zh-CN" sz="1400" dirty="0">
                <a:solidFill>
                  <a:schemeClr val="bg2">
                    <a:lumMod val="10000"/>
                  </a:schemeClr>
                </a:solidFill>
                <a:latin typeface="Arial" panose="020B0604020202020204" pitchFamily="34" charset="0"/>
                <a:ea typeface="Arial" panose="020B0604020202020204" pitchFamily="34" charset="0"/>
              </a:rPr>
              <a:t> in </a:t>
            </a:r>
            <a:r>
              <a:rPr lang="en-US" altLang="zh-CN" sz="1400" dirty="0" err="1">
                <a:solidFill>
                  <a:schemeClr val="bg2">
                    <a:lumMod val="10000"/>
                  </a:schemeClr>
                </a:solidFill>
                <a:latin typeface="Arial" panose="020B0604020202020204" pitchFamily="34" charset="0"/>
                <a:ea typeface="Arial" panose="020B0604020202020204" pitchFamily="34" charset="0"/>
              </a:rPr>
              <a:t>faucibus</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orci</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luctus</a:t>
            </a:r>
            <a:r>
              <a:rPr lang="en-US" altLang="zh-CN" sz="1400" dirty="0">
                <a:solidFill>
                  <a:schemeClr val="bg2">
                    <a:lumMod val="10000"/>
                  </a:schemeClr>
                </a:solidFill>
                <a:latin typeface="Arial" panose="020B0604020202020204" pitchFamily="34" charset="0"/>
                <a:ea typeface="Arial" panose="020B0604020202020204" pitchFamily="34" charset="0"/>
              </a:rPr>
              <a:t> et </a:t>
            </a:r>
            <a:r>
              <a:rPr lang="en-US" altLang="zh-CN" sz="1400" dirty="0" err="1">
                <a:solidFill>
                  <a:schemeClr val="bg2">
                    <a:lumMod val="10000"/>
                  </a:schemeClr>
                </a:solidFill>
                <a:latin typeface="Arial" panose="020B0604020202020204" pitchFamily="34" charset="0"/>
                <a:ea typeface="Arial" panose="020B0604020202020204" pitchFamily="34" charset="0"/>
              </a:rPr>
              <a:t>ultrices</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posuere</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cubilia</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Curae</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Donec</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velit</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neque</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auctor</a:t>
            </a:r>
            <a:r>
              <a:rPr lang="en-US" altLang="zh-CN" sz="1400" dirty="0">
                <a:solidFill>
                  <a:schemeClr val="bg2">
                    <a:lumMod val="10000"/>
                  </a:schemeClr>
                </a:solidFill>
                <a:latin typeface="Arial" panose="020B0604020202020204" pitchFamily="34" charset="0"/>
                <a:ea typeface="Arial" panose="020B0604020202020204" pitchFamily="34" charset="0"/>
              </a:rPr>
              <a:t> sit </a:t>
            </a:r>
            <a:r>
              <a:rPr lang="en-US" altLang="zh-CN" sz="1400" dirty="0" err="1">
                <a:solidFill>
                  <a:schemeClr val="bg2">
                    <a:lumMod val="10000"/>
                  </a:schemeClr>
                </a:solidFill>
                <a:latin typeface="Arial" panose="020B0604020202020204" pitchFamily="34" charset="0"/>
                <a:ea typeface="Arial" panose="020B0604020202020204" pitchFamily="34" charset="0"/>
              </a:rPr>
              <a:t>amet</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aliquam</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vel</a:t>
            </a:r>
            <a:r>
              <a:rPr lang="en-US" altLang="zh-CN" sz="1400" dirty="0">
                <a:solidFill>
                  <a:schemeClr val="bg2">
                    <a:lumMod val="10000"/>
                  </a:schemeClr>
                </a:solidFill>
                <a:latin typeface="Arial" panose="020B0604020202020204" pitchFamily="34" charset="0"/>
                <a:ea typeface="Arial" panose="020B0604020202020204" pitchFamily="34" charset="0"/>
              </a:rPr>
              <a:t>, </a:t>
            </a:r>
            <a:r>
              <a:rPr lang="en-US" altLang="zh-CN" sz="1400" dirty="0" err="1">
                <a:solidFill>
                  <a:schemeClr val="bg2">
                    <a:lumMod val="10000"/>
                  </a:schemeClr>
                </a:solidFill>
                <a:latin typeface="Arial" panose="020B0604020202020204" pitchFamily="34" charset="0"/>
                <a:ea typeface="Arial" panose="020B0604020202020204" pitchFamily="34" charset="0"/>
              </a:rPr>
              <a:t>ullamcorper</a:t>
            </a:r>
            <a:r>
              <a:rPr lang="en-US" altLang="zh-CN" sz="1400" dirty="0">
                <a:solidFill>
                  <a:schemeClr val="bg2">
                    <a:lumMod val="10000"/>
                  </a:schemeClr>
                </a:solidFill>
                <a:latin typeface="Arial" panose="020B0604020202020204" pitchFamily="34" charset="0"/>
                <a:ea typeface="Arial" panose="020B0604020202020204" pitchFamily="34" charset="0"/>
              </a:rPr>
              <a:t> sit </a:t>
            </a:r>
            <a:r>
              <a:rPr lang="en-US" altLang="zh-CN" sz="1400" dirty="0" err="1">
                <a:solidFill>
                  <a:schemeClr val="bg2">
                    <a:lumMod val="10000"/>
                  </a:schemeClr>
                </a:solidFill>
                <a:latin typeface="Arial" panose="020B0604020202020204" pitchFamily="34" charset="0"/>
                <a:ea typeface="Arial" panose="020B0604020202020204" pitchFamily="34" charset="0"/>
              </a:rPr>
              <a:t>amet</a:t>
            </a:r>
            <a:r>
              <a:rPr lang="en-US" altLang="zh-CN" sz="1400" dirty="0">
                <a:solidFill>
                  <a:schemeClr val="bg2">
                    <a:lumMod val="10000"/>
                  </a:schemeClr>
                </a:solidFill>
                <a:latin typeface="Arial" panose="020B0604020202020204" pitchFamily="34" charset="0"/>
                <a:ea typeface="Arial" panose="020B0604020202020204" pitchFamily="34" charset="0"/>
              </a:rPr>
              <a:t> ligula. </a:t>
            </a:r>
            <a:endParaRPr lang="zh-CN" altLang="en-US" sz="1400" dirty="0">
              <a:solidFill>
                <a:schemeClr val="bg2">
                  <a:lumMod val="10000"/>
                </a:schemeClr>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rgbClr val="0B2D36"/>
                </a:solidFill>
              </a:rPr>
              <a:t>YOUR  TITLE  HERE</a:t>
            </a:r>
            <a:endParaRPr lang="zh-CN" altLang="en-US" dirty="0">
              <a:solidFill>
                <a:srgbClr val="0B2D36"/>
              </a:solidFill>
            </a:endParaRPr>
          </a:p>
        </p:txBody>
      </p:sp>
      <p:sp>
        <p:nvSpPr>
          <p:cNvPr id="3" name="Freeform 5"/>
          <p:cNvSpPr/>
          <p:nvPr/>
        </p:nvSpPr>
        <p:spPr bwMode="auto">
          <a:xfrm>
            <a:off x="6095999" y="3031385"/>
            <a:ext cx="1387475" cy="1089025"/>
          </a:xfrm>
          <a:custGeom>
            <a:avLst/>
            <a:gdLst>
              <a:gd name="T0" fmla="*/ 1750 w 1750"/>
              <a:gd name="T1" fmla="*/ 1010 h 1373"/>
              <a:gd name="T2" fmla="*/ 1678 w 1750"/>
              <a:gd name="T3" fmla="*/ 895 h 1373"/>
              <a:gd name="T4" fmla="*/ 1602 w 1750"/>
              <a:gd name="T5" fmla="*/ 787 h 1373"/>
              <a:gd name="T6" fmla="*/ 1517 w 1750"/>
              <a:gd name="T7" fmla="*/ 684 h 1373"/>
              <a:gd name="T8" fmla="*/ 1427 w 1750"/>
              <a:gd name="T9" fmla="*/ 588 h 1373"/>
              <a:gd name="T10" fmla="*/ 1331 w 1750"/>
              <a:gd name="T11" fmla="*/ 499 h 1373"/>
              <a:gd name="T12" fmla="*/ 1229 w 1750"/>
              <a:gd name="T13" fmla="*/ 415 h 1373"/>
              <a:gd name="T14" fmla="*/ 1122 w 1750"/>
              <a:gd name="T15" fmla="*/ 340 h 1373"/>
              <a:gd name="T16" fmla="*/ 1010 w 1750"/>
              <a:gd name="T17" fmla="*/ 271 h 1373"/>
              <a:gd name="T18" fmla="*/ 895 w 1750"/>
              <a:gd name="T19" fmla="*/ 210 h 1373"/>
              <a:gd name="T20" fmla="*/ 837 w 1750"/>
              <a:gd name="T21" fmla="*/ 181 h 1373"/>
              <a:gd name="T22" fmla="*/ 776 w 1750"/>
              <a:gd name="T23" fmla="*/ 156 h 1373"/>
              <a:gd name="T24" fmla="*/ 716 w 1750"/>
              <a:gd name="T25" fmla="*/ 131 h 1373"/>
              <a:gd name="T26" fmla="*/ 653 w 1750"/>
              <a:gd name="T27" fmla="*/ 108 h 1373"/>
              <a:gd name="T28" fmla="*/ 592 w 1750"/>
              <a:gd name="T29" fmla="*/ 89 h 1373"/>
              <a:gd name="T30" fmla="*/ 528 w 1750"/>
              <a:gd name="T31" fmla="*/ 69 h 1373"/>
              <a:gd name="T32" fmla="*/ 465 w 1750"/>
              <a:gd name="T33" fmla="*/ 54 h 1373"/>
              <a:gd name="T34" fmla="*/ 399 w 1750"/>
              <a:gd name="T35" fmla="*/ 41 h 1373"/>
              <a:gd name="T36" fmla="*/ 334 w 1750"/>
              <a:gd name="T37" fmla="*/ 27 h 1373"/>
              <a:gd name="T38" fmla="*/ 269 w 1750"/>
              <a:gd name="T39" fmla="*/ 18 h 1373"/>
              <a:gd name="T40" fmla="*/ 202 w 1750"/>
              <a:gd name="T41" fmla="*/ 10 h 1373"/>
              <a:gd name="T42" fmla="*/ 136 w 1750"/>
              <a:gd name="T43" fmla="*/ 4 h 1373"/>
              <a:gd name="T44" fmla="*/ 69 w 1750"/>
              <a:gd name="T45" fmla="*/ 2 h 1373"/>
              <a:gd name="T46" fmla="*/ 0 w 1750"/>
              <a:gd name="T47" fmla="*/ 0 h 1373"/>
              <a:gd name="T48" fmla="*/ 0 w 1750"/>
              <a:gd name="T49" fmla="*/ 728 h 1373"/>
              <a:gd name="T50" fmla="*/ 86 w 1750"/>
              <a:gd name="T51" fmla="*/ 730 h 1373"/>
              <a:gd name="T52" fmla="*/ 173 w 1750"/>
              <a:gd name="T53" fmla="*/ 739 h 1373"/>
              <a:gd name="T54" fmla="*/ 255 w 1750"/>
              <a:gd name="T55" fmla="*/ 753 h 1373"/>
              <a:gd name="T56" fmla="*/ 338 w 1750"/>
              <a:gd name="T57" fmla="*/ 772 h 1373"/>
              <a:gd name="T58" fmla="*/ 419 w 1750"/>
              <a:gd name="T59" fmla="*/ 797 h 1373"/>
              <a:gd name="T60" fmla="*/ 497 w 1750"/>
              <a:gd name="T61" fmla="*/ 826 h 1373"/>
              <a:gd name="T62" fmla="*/ 574 w 1750"/>
              <a:gd name="T63" fmla="*/ 860 h 1373"/>
              <a:gd name="T64" fmla="*/ 647 w 1750"/>
              <a:gd name="T65" fmla="*/ 901 h 1373"/>
              <a:gd name="T66" fmla="*/ 718 w 1750"/>
              <a:gd name="T67" fmla="*/ 945 h 1373"/>
              <a:gd name="T68" fmla="*/ 787 w 1750"/>
              <a:gd name="T69" fmla="*/ 993 h 1373"/>
              <a:gd name="T70" fmla="*/ 851 w 1750"/>
              <a:gd name="T71" fmla="*/ 1047 h 1373"/>
              <a:gd name="T72" fmla="*/ 912 w 1750"/>
              <a:gd name="T73" fmla="*/ 1104 h 1373"/>
              <a:gd name="T74" fmla="*/ 972 w 1750"/>
              <a:gd name="T75" fmla="*/ 1166 h 1373"/>
              <a:gd name="T76" fmla="*/ 1026 w 1750"/>
              <a:gd name="T77" fmla="*/ 1231 h 1373"/>
              <a:gd name="T78" fmla="*/ 1075 w 1750"/>
              <a:gd name="T79" fmla="*/ 1300 h 1373"/>
              <a:gd name="T80" fmla="*/ 1120 w 1750"/>
              <a:gd name="T81" fmla="*/ 1373 h 1373"/>
              <a:gd name="T82" fmla="*/ 1750 w 1750"/>
              <a:gd name="T83" fmla="*/ 1010 h 1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50" h="1373">
                <a:moveTo>
                  <a:pt x="1750" y="1010"/>
                </a:moveTo>
                <a:lnTo>
                  <a:pt x="1678" y="895"/>
                </a:lnTo>
                <a:lnTo>
                  <a:pt x="1602" y="787"/>
                </a:lnTo>
                <a:lnTo>
                  <a:pt x="1517" y="684"/>
                </a:lnTo>
                <a:lnTo>
                  <a:pt x="1427" y="588"/>
                </a:lnTo>
                <a:lnTo>
                  <a:pt x="1331" y="499"/>
                </a:lnTo>
                <a:lnTo>
                  <a:pt x="1229" y="415"/>
                </a:lnTo>
                <a:lnTo>
                  <a:pt x="1122" y="340"/>
                </a:lnTo>
                <a:lnTo>
                  <a:pt x="1010" y="271"/>
                </a:lnTo>
                <a:lnTo>
                  <a:pt x="895" y="210"/>
                </a:lnTo>
                <a:lnTo>
                  <a:pt x="837" y="181"/>
                </a:lnTo>
                <a:lnTo>
                  <a:pt x="776" y="156"/>
                </a:lnTo>
                <a:lnTo>
                  <a:pt x="716" y="131"/>
                </a:lnTo>
                <a:lnTo>
                  <a:pt x="653" y="108"/>
                </a:lnTo>
                <a:lnTo>
                  <a:pt x="592" y="89"/>
                </a:lnTo>
                <a:lnTo>
                  <a:pt x="528" y="69"/>
                </a:lnTo>
                <a:lnTo>
                  <a:pt x="465" y="54"/>
                </a:lnTo>
                <a:lnTo>
                  <a:pt x="399" y="41"/>
                </a:lnTo>
                <a:lnTo>
                  <a:pt x="334" y="27"/>
                </a:lnTo>
                <a:lnTo>
                  <a:pt x="269" y="18"/>
                </a:lnTo>
                <a:lnTo>
                  <a:pt x="202" y="10"/>
                </a:lnTo>
                <a:lnTo>
                  <a:pt x="136" y="4"/>
                </a:lnTo>
                <a:lnTo>
                  <a:pt x="69" y="2"/>
                </a:lnTo>
                <a:lnTo>
                  <a:pt x="0" y="0"/>
                </a:lnTo>
                <a:lnTo>
                  <a:pt x="0" y="728"/>
                </a:lnTo>
                <a:lnTo>
                  <a:pt x="86" y="730"/>
                </a:lnTo>
                <a:lnTo>
                  <a:pt x="173" y="739"/>
                </a:lnTo>
                <a:lnTo>
                  <a:pt x="255" y="753"/>
                </a:lnTo>
                <a:lnTo>
                  <a:pt x="338" y="772"/>
                </a:lnTo>
                <a:lnTo>
                  <a:pt x="419" y="797"/>
                </a:lnTo>
                <a:lnTo>
                  <a:pt x="497" y="826"/>
                </a:lnTo>
                <a:lnTo>
                  <a:pt x="574" y="860"/>
                </a:lnTo>
                <a:lnTo>
                  <a:pt x="647" y="901"/>
                </a:lnTo>
                <a:lnTo>
                  <a:pt x="718" y="945"/>
                </a:lnTo>
                <a:lnTo>
                  <a:pt x="787" y="993"/>
                </a:lnTo>
                <a:lnTo>
                  <a:pt x="851" y="1047"/>
                </a:lnTo>
                <a:lnTo>
                  <a:pt x="912" y="1104"/>
                </a:lnTo>
                <a:lnTo>
                  <a:pt x="972" y="1166"/>
                </a:lnTo>
                <a:lnTo>
                  <a:pt x="1026" y="1231"/>
                </a:lnTo>
                <a:lnTo>
                  <a:pt x="1075" y="1300"/>
                </a:lnTo>
                <a:lnTo>
                  <a:pt x="1120" y="1373"/>
                </a:lnTo>
                <a:lnTo>
                  <a:pt x="1750" y="1010"/>
                </a:lnTo>
                <a:close/>
              </a:path>
            </a:pathLst>
          </a:custGeom>
          <a:solidFill>
            <a:srgbClr val="F0C419"/>
          </a:solidFill>
          <a:ln w="9525">
            <a:solidFill>
              <a:srgbClr val="ECECEC"/>
            </a:solidFill>
            <a:round/>
          </a:ln>
        </p:spPr>
        <p:txBody>
          <a:bodyPr vert="horz" wrap="square" lIns="91440" tIns="45720" rIns="91440" bIns="45720" numCol="1" anchor="t" anchorCtr="0" compatLnSpc="1"/>
          <a:lstStyle/>
          <a:p>
            <a:endParaRPr lang="zh-CN" altLang="en-US">
              <a:solidFill>
                <a:schemeClr val="bg1"/>
              </a:solidFill>
            </a:endParaRPr>
          </a:p>
        </p:txBody>
      </p:sp>
      <p:sp>
        <p:nvSpPr>
          <p:cNvPr id="5" name="Freeform 7"/>
          <p:cNvSpPr/>
          <p:nvPr/>
        </p:nvSpPr>
        <p:spPr bwMode="auto">
          <a:xfrm>
            <a:off x="6983412" y="3833073"/>
            <a:ext cx="715963" cy="1601788"/>
          </a:xfrm>
          <a:custGeom>
            <a:avLst/>
            <a:gdLst>
              <a:gd name="T0" fmla="*/ 630 w 900"/>
              <a:gd name="T1" fmla="*/ 2020 h 2020"/>
              <a:gd name="T2" fmla="*/ 662 w 900"/>
              <a:gd name="T3" fmla="*/ 1960 h 2020"/>
              <a:gd name="T4" fmla="*/ 693 w 900"/>
              <a:gd name="T5" fmla="*/ 1901 h 2020"/>
              <a:gd name="T6" fmla="*/ 722 w 900"/>
              <a:gd name="T7" fmla="*/ 1839 h 2020"/>
              <a:gd name="T8" fmla="*/ 749 w 900"/>
              <a:gd name="T9" fmla="*/ 1778 h 2020"/>
              <a:gd name="T10" fmla="*/ 774 w 900"/>
              <a:gd name="T11" fmla="*/ 1716 h 2020"/>
              <a:gd name="T12" fmla="*/ 795 w 900"/>
              <a:gd name="T13" fmla="*/ 1655 h 2020"/>
              <a:gd name="T14" fmla="*/ 816 w 900"/>
              <a:gd name="T15" fmla="*/ 1592 h 2020"/>
              <a:gd name="T16" fmla="*/ 833 w 900"/>
              <a:gd name="T17" fmla="*/ 1528 h 2020"/>
              <a:gd name="T18" fmla="*/ 848 w 900"/>
              <a:gd name="T19" fmla="*/ 1465 h 2020"/>
              <a:gd name="T20" fmla="*/ 864 w 900"/>
              <a:gd name="T21" fmla="*/ 1400 h 2020"/>
              <a:gd name="T22" fmla="*/ 875 w 900"/>
              <a:gd name="T23" fmla="*/ 1334 h 2020"/>
              <a:gd name="T24" fmla="*/ 885 w 900"/>
              <a:gd name="T25" fmla="*/ 1271 h 2020"/>
              <a:gd name="T26" fmla="*/ 891 w 900"/>
              <a:gd name="T27" fmla="*/ 1206 h 2020"/>
              <a:gd name="T28" fmla="*/ 896 w 900"/>
              <a:gd name="T29" fmla="*/ 1141 h 2020"/>
              <a:gd name="T30" fmla="*/ 900 w 900"/>
              <a:gd name="T31" fmla="*/ 1075 h 2020"/>
              <a:gd name="T32" fmla="*/ 900 w 900"/>
              <a:gd name="T33" fmla="*/ 1010 h 2020"/>
              <a:gd name="T34" fmla="*/ 900 w 900"/>
              <a:gd name="T35" fmla="*/ 945 h 2020"/>
              <a:gd name="T36" fmla="*/ 896 w 900"/>
              <a:gd name="T37" fmla="*/ 879 h 2020"/>
              <a:gd name="T38" fmla="*/ 891 w 900"/>
              <a:gd name="T39" fmla="*/ 814 h 2020"/>
              <a:gd name="T40" fmla="*/ 885 w 900"/>
              <a:gd name="T41" fmla="*/ 749 h 2020"/>
              <a:gd name="T42" fmla="*/ 875 w 900"/>
              <a:gd name="T43" fmla="*/ 684 h 2020"/>
              <a:gd name="T44" fmla="*/ 864 w 900"/>
              <a:gd name="T45" fmla="*/ 618 h 2020"/>
              <a:gd name="T46" fmla="*/ 848 w 900"/>
              <a:gd name="T47" fmla="*/ 555 h 2020"/>
              <a:gd name="T48" fmla="*/ 833 w 900"/>
              <a:gd name="T49" fmla="*/ 492 h 2020"/>
              <a:gd name="T50" fmla="*/ 816 w 900"/>
              <a:gd name="T51" fmla="*/ 428 h 2020"/>
              <a:gd name="T52" fmla="*/ 795 w 900"/>
              <a:gd name="T53" fmla="*/ 365 h 2020"/>
              <a:gd name="T54" fmla="*/ 774 w 900"/>
              <a:gd name="T55" fmla="*/ 302 h 2020"/>
              <a:gd name="T56" fmla="*/ 749 w 900"/>
              <a:gd name="T57" fmla="*/ 240 h 2020"/>
              <a:gd name="T58" fmla="*/ 722 w 900"/>
              <a:gd name="T59" fmla="*/ 179 h 2020"/>
              <a:gd name="T60" fmla="*/ 693 w 900"/>
              <a:gd name="T61" fmla="*/ 119 h 2020"/>
              <a:gd name="T62" fmla="*/ 662 w 900"/>
              <a:gd name="T63" fmla="*/ 60 h 2020"/>
              <a:gd name="T64" fmla="*/ 630 w 900"/>
              <a:gd name="T65" fmla="*/ 0 h 2020"/>
              <a:gd name="T66" fmla="*/ 0 w 900"/>
              <a:gd name="T67" fmla="*/ 363 h 2020"/>
              <a:gd name="T68" fmla="*/ 42 w 900"/>
              <a:gd name="T69" fmla="*/ 440 h 2020"/>
              <a:gd name="T70" fmla="*/ 76 w 900"/>
              <a:gd name="T71" fmla="*/ 517 h 2020"/>
              <a:gd name="T72" fmla="*/ 105 w 900"/>
              <a:gd name="T73" fmla="*/ 597 h 2020"/>
              <a:gd name="T74" fmla="*/ 130 w 900"/>
              <a:gd name="T75" fmla="*/ 678 h 2020"/>
              <a:gd name="T76" fmla="*/ 149 w 900"/>
              <a:gd name="T77" fmla="*/ 760 h 2020"/>
              <a:gd name="T78" fmla="*/ 163 w 900"/>
              <a:gd name="T79" fmla="*/ 843 h 2020"/>
              <a:gd name="T80" fmla="*/ 171 w 900"/>
              <a:gd name="T81" fmla="*/ 925 h 2020"/>
              <a:gd name="T82" fmla="*/ 174 w 900"/>
              <a:gd name="T83" fmla="*/ 1010 h 2020"/>
              <a:gd name="T84" fmla="*/ 171 w 900"/>
              <a:gd name="T85" fmla="*/ 1093 h 2020"/>
              <a:gd name="T86" fmla="*/ 163 w 900"/>
              <a:gd name="T87" fmla="*/ 1177 h 2020"/>
              <a:gd name="T88" fmla="*/ 149 w 900"/>
              <a:gd name="T89" fmla="*/ 1260 h 2020"/>
              <a:gd name="T90" fmla="*/ 130 w 900"/>
              <a:gd name="T91" fmla="*/ 1342 h 2020"/>
              <a:gd name="T92" fmla="*/ 105 w 900"/>
              <a:gd name="T93" fmla="*/ 1423 h 2020"/>
              <a:gd name="T94" fmla="*/ 76 w 900"/>
              <a:gd name="T95" fmla="*/ 1501 h 2020"/>
              <a:gd name="T96" fmla="*/ 42 w 900"/>
              <a:gd name="T97" fmla="*/ 1580 h 2020"/>
              <a:gd name="T98" fmla="*/ 0 w 900"/>
              <a:gd name="T99" fmla="*/ 1655 h 2020"/>
              <a:gd name="T100" fmla="*/ 630 w 900"/>
              <a:gd name="T101" fmla="*/ 2020 h 2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00" h="2020">
                <a:moveTo>
                  <a:pt x="630" y="2020"/>
                </a:moveTo>
                <a:lnTo>
                  <a:pt x="662" y="1960"/>
                </a:lnTo>
                <a:lnTo>
                  <a:pt x="693" y="1901"/>
                </a:lnTo>
                <a:lnTo>
                  <a:pt x="722" y="1839"/>
                </a:lnTo>
                <a:lnTo>
                  <a:pt x="749" y="1778"/>
                </a:lnTo>
                <a:lnTo>
                  <a:pt x="774" y="1716"/>
                </a:lnTo>
                <a:lnTo>
                  <a:pt x="795" y="1655"/>
                </a:lnTo>
                <a:lnTo>
                  <a:pt x="816" y="1592"/>
                </a:lnTo>
                <a:lnTo>
                  <a:pt x="833" y="1528"/>
                </a:lnTo>
                <a:lnTo>
                  <a:pt x="848" y="1465"/>
                </a:lnTo>
                <a:lnTo>
                  <a:pt x="864" y="1400"/>
                </a:lnTo>
                <a:lnTo>
                  <a:pt x="875" y="1334"/>
                </a:lnTo>
                <a:lnTo>
                  <a:pt x="885" y="1271"/>
                </a:lnTo>
                <a:lnTo>
                  <a:pt x="891" y="1206"/>
                </a:lnTo>
                <a:lnTo>
                  <a:pt x="896" y="1141"/>
                </a:lnTo>
                <a:lnTo>
                  <a:pt x="900" y="1075"/>
                </a:lnTo>
                <a:lnTo>
                  <a:pt x="900" y="1010"/>
                </a:lnTo>
                <a:lnTo>
                  <a:pt x="900" y="945"/>
                </a:lnTo>
                <a:lnTo>
                  <a:pt x="896" y="879"/>
                </a:lnTo>
                <a:lnTo>
                  <a:pt x="891" y="814"/>
                </a:lnTo>
                <a:lnTo>
                  <a:pt x="885" y="749"/>
                </a:lnTo>
                <a:lnTo>
                  <a:pt x="875" y="684"/>
                </a:lnTo>
                <a:lnTo>
                  <a:pt x="864" y="618"/>
                </a:lnTo>
                <a:lnTo>
                  <a:pt x="848" y="555"/>
                </a:lnTo>
                <a:lnTo>
                  <a:pt x="833" y="492"/>
                </a:lnTo>
                <a:lnTo>
                  <a:pt x="816" y="428"/>
                </a:lnTo>
                <a:lnTo>
                  <a:pt x="795" y="365"/>
                </a:lnTo>
                <a:lnTo>
                  <a:pt x="774" y="302"/>
                </a:lnTo>
                <a:lnTo>
                  <a:pt x="749" y="240"/>
                </a:lnTo>
                <a:lnTo>
                  <a:pt x="722" y="179"/>
                </a:lnTo>
                <a:lnTo>
                  <a:pt x="693" y="119"/>
                </a:lnTo>
                <a:lnTo>
                  <a:pt x="662" y="60"/>
                </a:lnTo>
                <a:lnTo>
                  <a:pt x="630" y="0"/>
                </a:lnTo>
                <a:lnTo>
                  <a:pt x="0" y="363"/>
                </a:lnTo>
                <a:lnTo>
                  <a:pt x="42" y="440"/>
                </a:lnTo>
                <a:lnTo>
                  <a:pt x="76" y="517"/>
                </a:lnTo>
                <a:lnTo>
                  <a:pt x="105" y="597"/>
                </a:lnTo>
                <a:lnTo>
                  <a:pt x="130" y="678"/>
                </a:lnTo>
                <a:lnTo>
                  <a:pt x="149" y="760"/>
                </a:lnTo>
                <a:lnTo>
                  <a:pt x="163" y="843"/>
                </a:lnTo>
                <a:lnTo>
                  <a:pt x="171" y="925"/>
                </a:lnTo>
                <a:lnTo>
                  <a:pt x="174" y="1010"/>
                </a:lnTo>
                <a:lnTo>
                  <a:pt x="171" y="1093"/>
                </a:lnTo>
                <a:lnTo>
                  <a:pt x="163" y="1177"/>
                </a:lnTo>
                <a:lnTo>
                  <a:pt x="149" y="1260"/>
                </a:lnTo>
                <a:lnTo>
                  <a:pt x="130" y="1342"/>
                </a:lnTo>
                <a:lnTo>
                  <a:pt x="105" y="1423"/>
                </a:lnTo>
                <a:lnTo>
                  <a:pt x="76" y="1501"/>
                </a:lnTo>
                <a:lnTo>
                  <a:pt x="42" y="1580"/>
                </a:lnTo>
                <a:lnTo>
                  <a:pt x="0" y="1655"/>
                </a:lnTo>
                <a:lnTo>
                  <a:pt x="630" y="2020"/>
                </a:lnTo>
                <a:close/>
              </a:path>
            </a:pathLst>
          </a:custGeom>
          <a:solidFill>
            <a:srgbClr val="1F758C"/>
          </a:solidFill>
          <a:ln w="9525">
            <a:solidFill>
              <a:srgbClr val="ECECEC"/>
            </a:solidFill>
            <a:round/>
          </a:ln>
        </p:spPr>
        <p:txBody>
          <a:bodyPr vert="horz" wrap="square" lIns="91440" tIns="45720" rIns="91440" bIns="45720" numCol="1" anchor="t" anchorCtr="0" compatLnSpc="1"/>
          <a:lstStyle/>
          <a:p>
            <a:endParaRPr lang="zh-CN" altLang="en-US">
              <a:solidFill>
                <a:schemeClr val="bg1"/>
              </a:solidFill>
            </a:endParaRPr>
          </a:p>
        </p:txBody>
      </p:sp>
      <p:sp>
        <p:nvSpPr>
          <p:cNvPr id="6" name="Freeform 13"/>
          <p:cNvSpPr/>
          <p:nvPr/>
        </p:nvSpPr>
        <p:spPr bwMode="auto">
          <a:xfrm>
            <a:off x="4492624" y="3833073"/>
            <a:ext cx="714375" cy="1601788"/>
          </a:xfrm>
          <a:custGeom>
            <a:avLst/>
            <a:gdLst>
              <a:gd name="T0" fmla="*/ 269 w 898"/>
              <a:gd name="T1" fmla="*/ 0 h 2020"/>
              <a:gd name="T2" fmla="*/ 236 w 898"/>
              <a:gd name="T3" fmla="*/ 60 h 2020"/>
              <a:gd name="T4" fmla="*/ 205 w 898"/>
              <a:gd name="T5" fmla="*/ 119 h 2020"/>
              <a:gd name="T6" fmla="*/ 178 w 898"/>
              <a:gd name="T7" fmla="*/ 179 h 2020"/>
              <a:gd name="T8" fmla="*/ 151 w 898"/>
              <a:gd name="T9" fmla="*/ 240 h 2020"/>
              <a:gd name="T10" fmla="*/ 126 w 898"/>
              <a:gd name="T11" fmla="*/ 302 h 2020"/>
              <a:gd name="T12" fmla="*/ 105 w 898"/>
              <a:gd name="T13" fmla="*/ 365 h 2020"/>
              <a:gd name="T14" fmla="*/ 84 w 898"/>
              <a:gd name="T15" fmla="*/ 428 h 2020"/>
              <a:gd name="T16" fmla="*/ 67 w 898"/>
              <a:gd name="T17" fmla="*/ 492 h 2020"/>
              <a:gd name="T18" fmla="*/ 52 w 898"/>
              <a:gd name="T19" fmla="*/ 555 h 2020"/>
              <a:gd name="T20" fmla="*/ 36 w 898"/>
              <a:gd name="T21" fmla="*/ 618 h 2020"/>
              <a:gd name="T22" fmla="*/ 25 w 898"/>
              <a:gd name="T23" fmla="*/ 684 h 2020"/>
              <a:gd name="T24" fmla="*/ 15 w 898"/>
              <a:gd name="T25" fmla="*/ 749 h 2020"/>
              <a:gd name="T26" fmla="*/ 9 w 898"/>
              <a:gd name="T27" fmla="*/ 814 h 2020"/>
              <a:gd name="T28" fmla="*/ 4 w 898"/>
              <a:gd name="T29" fmla="*/ 879 h 2020"/>
              <a:gd name="T30" fmla="*/ 0 w 898"/>
              <a:gd name="T31" fmla="*/ 945 h 2020"/>
              <a:gd name="T32" fmla="*/ 0 w 898"/>
              <a:gd name="T33" fmla="*/ 1010 h 2020"/>
              <a:gd name="T34" fmla="*/ 0 w 898"/>
              <a:gd name="T35" fmla="*/ 1075 h 2020"/>
              <a:gd name="T36" fmla="*/ 4 w 898"/>
              <a:gd name="T37" fmla="*/ 1141 h 2020"/>
              <a:gd name="T38" fmla="*/ 9 w 898"/>
              <a:gd name="T39" fmla="*/ 1206 h 2020"/>
              <a:gd name="T40" fmla="*/ 15 w 898"/>
              <a:gd name="T41" fmla="*/ 1271 h 2020"/>
              <a:gd name="T42" fmla="*/ 25 w 898"/>
              <a:gd name="T43" fmla="*/ 1334 h 2020"/>
              <a:gd name="T44" fmla="*/ 36 w 898"/>
              <a:gd name="T45" fmla="*/ 1400 h 2020"/>
              <a:gd name="T46" fmla="*/ 52 w 898"/>
              <a:gd name="T47" fmla="*/ 1463 h 2020"/>
              <a:gd name="T48" fmla="*/ 67 w 898"/>
              <a:gd name="T49" fmla="*/ 1528 h 2020"/>
              <a:gd name="T50" fmla="*/ 84 w 898"/>
              <a:gd name="T51" fmla="*/ 1592 h 2020"/>
              <a:gd name="T52" fmla="*/ 105 w 898"/>
              <a:gd name="T53" fmla="*/ 1655 h 2020"/>
              <a:gd name="T54" fmla="*/ 126 w 898"/>
              <a:gd name="T55" fmla="*/ 1716 h 2020"/>
              <a:gd name="T56" fmla="*/ 151 w 898"/>
              <a:gd name="T57" fmla="*/ 1778 h 2020"/>
              <a:gd name="T58" fmla="*/ 178 w 898"/>
              <a:gd name="T59" fmla="*/ 1839 h 2020"/>
              <a:gd name="T60" fmla="*/ 205 w 898"/>
              <a:gd name="T61" fmla="*/ 1901 h 2020"/>
              <a:gd name="T62" fmla="*/ 236 w 898"/>
              <a:gd name="T63" fmla="*/ 1960 h 2020"/>
              <a:gd name="T64" fmla="*/ 269 w 898"/>
              <a:gd name="T65" fmla="*/ 2020 h 2020"/>
              <a:gd name="T66" fmla="*/ 898 w 898"/>
              <a:gd name="T67" fmla="*/ 1655 h 2020"/>
              <a:gd name="T68" fmla="*/ 858 w 898"/>
              <a:gd name="T69" fmla="*/ 1580 h 2020"/>
              <a:gd name="T70" fmla="*/ 824 w 898"/>
              <a:gd name="T71" fmla="*/ 1501 h 2020"/>
              <a:gd name="T72" fmla="*/ 793 w 898"/>
              <a:gd name="T73" fmla="*/ 1423 h 2020"/>
              <a:gd name="T74" fmla="*/ 770 w 898"/>
              <a:gd name="T75" fmla="*/ 1342 h 2020"/>
              <a:gd name="T76" fmla="*/ 751 w 898"/>
              <a:gd name="T77" fmla="*/ 1260 h 2020"/>
              <a:gd name="T78" fmla="*/ 737 w 898"/>
              <a:gd name="T79" fmla="*/ 1177 h 2020"/>
              <a:gd name="T80" fmla="*/ 729 w 898"/>
              <a:gd name="T81" fmla="*/ 1093 h 2020"/>
              <a:gd name="T82" fmla="*/ 726 w 898"/>
              <a:gd name="T83" fmla="*/ 1010 h 2020"/>
              <a:gd name="T84" fmla="*/ 729 w 898"/>
              <a:gd name="T85" fmla="*/ 925 h 2020"/>
              <a:gd name="T86" fmla="*/ 737 w 898"/>
              <a:gd name="T87" fmla="*/ 843 h 2020"/>
              <a:gd name="T88" fmla="*/ 751 w 898"/>
              <a:gd name="T89" fmla="*/ 760 h 2020"/>
              <a:gd name="T90" fmla="*/ 770 w 898"/>
              <a:gd name="T91" fmla="*/ 678 h 2020"/>
              <a:gd name="T92" fmla="*/ 793 w 898"/>
              <a:gd name="T93" fmla="*/ 597 h 2020"/>
              <a:gd name="T94" fmla="*/ 824 w 898"/>
              <a:gd name="T95" fmla="*/ 517 h 2020"/>
              <a:gd name="T96" fmla="*/ 858 w 898"/>
              <a:gd name="T97" fmla="*/ 440 h 2020"/>
              <a:gd name="T98" fmla="*/ 898 w 898"/>
              <a:gd name="T99" fmla="*/ 363 h 2020"/>
              <a:gd name="T100" fmla="*/ 269 w 898"/>
              <a:gd name="T101" fmla="*/ 0 h 2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8" h="2020">
                <a:moveTo>
                  <a:pt x="269" y="0"/>
                </a:moveTo>
                <a:lnTo>
                  <a:pt x="236" y="60"/>
                </a:lnTo>
                <a:lnTo>
                  <a:pt x="205" y="119"/>
                </a:lnTo>
                <a:lnTo>
                  <a:pt x="178" y="179"/>
                </a:lnTo>
                <a:lnTo>
                  <a:pt x="151" y="240"/>
                </a:lnTo>
                <a:lnTo>
                  <a:pt x="126" y="302"/>
                </a:lnTo>
                <a:lnTo>
                  <a:pt x="105" y="365"/>
                </a:lnTo>
                <a:lnTo>
                  <a:pt x="84" y="428"/>
                </a:lnTo>
                <a:lnTo>
                  <a:pt x="67" y="492"/>
                </a:lnTo>
                <a:lnTo>
                  <a:pt x="52" y="555"/>
                </a:lnTo>
                <a:lnTo>
                  <a:pt x="36" y="618"/>
                </a:lnTo>
                <a:lnTo>
                  <a:pt x="25" y="684"/>
                </a:lnTo>
                <a:lnTo>
                  <a:pt x="15" y="749"/>
                </a:lnTo>
                <a:lnTo>
                  <a:pt x="9" y="814"/>
                </a:lnTo>
                <a:lnTo>
                  <a:pt x="4" y="879"/>
                </a:lnTo>
                <a:lnTo>
                  <a:pt x="0" y="945"/>
                </a:lnTo>
                <a:lnTo>
                  <a:pt x="0" y="1010"/>
                </a:lnTo>
                <a:lnTo>
                  <a:pt x="0" y="1075"/>
                </a:lnTo>
                <a:lnTo>
                  <a:pt x="4" y="1141"/>
                </a:lnTo>
                <a:lnTo>
                  <a:pt x="9" y="1206"/>
                </a:lnTo>
                <a:lnTo>
                  <a:pt x="15" y="1271"/>
                </a:lnTo>
                <a:lnTo>
                  <a:pt x="25" y="1334"/>
                </a:lnTo>
                <a:lnTo>
                  <a:pt x="36" y="1400"/>
                </a:lnTo>
                <a:lnTo>
                  <a:pt x="52" y="1463"/>
                </a:lnTo>
                <a:lnTo>
                  <a:pt x="67" y="1528"/>
                </a:lnTo>
                <a:lnTo>
                  <a:pt x="84" y="1592"/>
                </a:lnTo>
                <a:lnTo>
                  <a:pt x="105" y="1655"/>
                </a:lnTo>
                <a:lnTo>
                  <a:pt x="126" y="1716"/>
                </a:lnTo>
                <a:lnTo>
                  <a:pt x="151" y="1778"/>
                </a:lnTo>
                <a:lnTo>
                  <a:pt x="178" y="1839"/>
                </a:lnTo>
                <a:lnTo>
                  <a:pt x="205" y="1901"/>
                </a:lnTo>
                <a:lnTo>
                  <a:pt x="236" y="1960"/>
                </a:lnTo>
                <a:lnTo>
                  <a:pt x="269" y="2020"/>
                </a:lnTo>
                <a:lnTo>
                  <a:pt x="898" y="1655"/>
                </a:lnTo>
                <a:lnTo>
                  <a:pt x="858" y="1580"/>
                </a:lnTo>
                <a:lnTo>
                  <a:pt x="824" y="1501"/>
                </a:lnTo>
                <a:lnTo>
                  <a:pt x="793" y="1423"/>
                </a:lnTo>
                <a:lnTo>
                  <a:pt x="770" y="1342"/>
                </a:lnTo>
                <a:lnTo>
                  <a:pt x="751" y="1260"/>
                </a:lnTo>
                <a:lnTo>
                  <a:pt x="737" y="1177"/>
                </a:lnTo>
                <a:lnTo>
                  <a:pt x="729" y="1093"/>
                </a:lnTo>
                <a:lnTo>
                  <a:pt x="726" y="1010"/>
                </a:lnTo>
                <a:lnTo>
                  <a:pt x="729" y="925"/>
                </a:lnTo>
                <a:lnTo>
                  <a:pt x="737" y="843"/>
                </a:lnTo>
                <a:lnTo>
                  <a:pt x="751" y="760"/>
                </a:lnTo>
                <a:lnTo>
                  <a:pt x="770" y="678"/>
                </a:lnTo>
                <a:lnTo>
                  <a:pt x="793" y="597"/>
                </a:lnTo>
                <a:lnTo>
                  <a:pt x="824" y="517"/>
                </a:lnTo>
                <a:lnTo>
                  <a:pt x="858" y="440"/>
                </a:lnTo>
                <a:lnTo>
                  <a:pt x="898" y="363"/>
                </a:lnTo>
                <a:lnTo>
                  <a:pt x="269" y="0"/>
                </a:lnTo>
                <a:close/>
              </a:path>
            </a:pathLst>
          </a:custGeom>
          <a:solidFill>
            <a:srgbClr val="F0C419"/>
          </a:solidFill>
          <a:ln w="9525">
            <a:solidFill>
              <a:srgbClr val="ECECEC"/>
            </a:solidFill>
            <a:round/>
          </a:ln>
        </p:spPr>
        <p:txBody>
          <a:bodyPr vert="horz" wrap="square" lIns="91440" tIns="45720" rIns="91440" bIns="45720" numCol="1" anchor="t" anchorCtr="0" compatLnSpc="1"/>
          <a:lstStyle/>
          <a:p>
            <a:endParaRPr lang="zh-CN" altLang="en-US">
              <a:solidFill>
                <a:schemeClr val="bg1"/>
              </a:solidFill>
            </a:endParaRPr>
          </a:p>
        </p:txBody>
      </p:sp>
      <p:sp>
        <p:nvSpPr>
          <p:cNvPr id="7" name="Freeform 15"/>
          <p:cNvSpPr/>
          <p:nvPr/>
        </p:nvSpPr>
        <p:spPr bwMode="auto">
          <a:xfrm>
            <a:off x="4706937" y="3031385"/>
            <a:ext cx="1389063" cy="1089025"/>
          </a:xfrm>
          <a:custGeom>
            <a:avLst/>
            <a:gdLst>
              <a:gd name="T0" fmla="*/ 1749 w 1749"/>
              <a:gd name="T1" fmla="*/ 0 h 1373"/>
              <a:gd name="T2" fmla="*/ 1682 w 1749"/>
              <a:gd name="T3" fmla="*/ 0 h 1373"/>
              <a:gd name="T4" fmla="*/ 1615 w 1749"/>
              <a:gd name="T5" fmla="*/ 4 h 1373"/>
              <a:gd name="T6" fmla="*/ 1549 w 1749"/>
              <a:gd name="T7" fmla="*/ 10 h 1373"/>
              <a:gd name="T8" fmla="*/ 1482 w 1749"/>
              <a:gd name="T9" fmla="*/ 18 h 1373"/>
              <a:gd name="T10" fmla="*/ 1417 w 1749"/>
              <a:gd name="T11" fmla="*/ 27 h 1373"/>
              <a:gd name="T12" fmla="*/ 1352 w 1749"/>
              <a:gd name="T13" fmla="*/ 39 h 1373"/>
              <a:gd name="T14" fmla="*/ 1286 w 1749"/>
              <a:gd name="T15" fmla="*/ 54 h 1373"/>
              <a:gd name="T16" fmla="*/ 1223 w 1749"/>
              <a:gd name="T17" fmla="*/ 69 h 1373"/>
              <a:gd name="T18" fmla="*/ 1159 w 1749"/>
              <a:gd name="T19" fmla="*/ 89 h 1373"/>
              <a:gd name="T20" fmla="*/ 1096 w 1749"/>
              <a:gd name="T21" fmla="*/ 108 h 1373"/>
              <a:gd name="T22" fmla="*/ 1035 w 1749"/>
              <a:gd name="T23" fmla="*/ 131 h 1373"/>
              <a:gd name="T24" fmla="*/ 975 w 1749"/>
              <a:gd name="T25" fmla="*/ 154 h 1373"/>
              <a:gd name="T26" fmla="*/ 914 w 1749"/>
              <a:gd name="T27" fmla="*/ 181 h 1373"/>
              <a:gd name="T28" fmla="*/ 856 w 1749"/>
              <a:gd name="T29" fmla="*/ 210 h 1373"/>
              <a:gd name="T30" fmla="*/ 739 w 1749"/>
              <a:gd name="T31" fmla="*/ 271 h 1373"/>
              <a:gd name="T32" fmla="*/ 629 w 1749"/>
              <a:gd name="T33" fmla="*/ 340 h 1373"/>
              <a:gd name="T34" fmla="*/ 522 w 1749"/>
              <a:gd name="T35" fmla="*/ 415 h 1373"/>
              <a:gd name="T36" fmla="*/ 420 w 1749"/>
              <a:gd name="T37" fmla="*/ 499 h 1373"/>
              <a:gd name="T38" fmla="*/ 324 w 1749"/>
              <a:gd name="T39" fmla="*/ 588 h 1373"/>
              <a:gd name="T40" fmla="*/ 234 w 1749"/>
              <a:gd name="T41" fmla="*/ 684 h 1373"/>
              <a:gd name="T42" fmla="*/ 149 w 1749"/>
              <a:gd name="T43" fmla="*/ 787 h 1373"/>
              <a:gd name="T44" fmla="*/ 73 w 1749"/>
              <a:gd name="T45" fmla="*/ 895 h 1373"/>
              <a:gd name="T46" fmla="*/ 0 w 1749"/>
              <a:gd name="T47" fmla="*/ 1010 h 1373"/>
              <a:gd name="T48" fmla="*/ 629 w 1749"/>
              <a:gd name="T49" fmla="*/ 1373 h 1373"/>
              <a:gd name="T50" fmla="*/ 676 w 1749"/>
              <a:gd name="T51" fmla="*/ 1300 h 1373"/>
              <a:gd name="T52" fmla="*/ 725 w 1749"/>
              <a:gd name="T53" fmla="*/ 1231 h 1373"/>
              <a:gd name="T54" fmla="*/ 779 w 1749"/>
              <a:gd name="T55" fmla="*/ 1166 h 1373"/>
              <a:gd name="T56" fmla="*/ 837 w 1749"/>
              <a:gd name="T57" fmla="*/ 1104 h 1373"/>
              <a:gd name="T58" fmla="*/ 898 w 1749"/>
              <a:gd name="T59" fmla="*/ 1047 h 1373"/>
              <a:gd name="T60" fmla="*/ 964 w 1749"/>
              <a:gd name="T61" fmla="*/ 993 h 1373"/>
              <a:gd name="T62" fmla="*/ 1033 w 1749"/>
              <a:gd name="T63" fmla="*/ 945 h 1373"/>
              <a:gd name="T64" fmla="*/ 1104 w 1749"/>
              <a:gd name="T65" fmla="*/ 901 h 1373"/>
              <a:gd name="T66" fmla="*/ 1177 w 1749"/>
              <a:gd name="T67" fmla="*/ 860 h 1373"/>
              <a:gd name="T68" fmla="*/ 1254 w 1749"/>
              <a:gd name="T69" fmla="*/ 826 h 1373"/>
              <a:gd name="T70" fmla="*/ 1332 w 1749"/>
              <a:gd name="T71" fmla="*/ 797 h 1373"/>
              <a:gd name="T72" fmla="*/ 1413 w 1749"/>
              <a:gd name="T73" fmla="*/ 772 h 1373"/>
              <a:gd name="T74" fmla="*/ 1496 w 1749"/>
              <a:gd name="T75" fmla="*/ 753 h 1373"/>
              <a:gd name="T76" fmla="*/ 1578 w 1749"/>
              <a:gd name="T77" fmla="*/ 738 h 1373"/>
              <a:gd name="T78" fmla="*/ 1665 w 1749"/>
              <a:gd name="T79" fmla="*/ 730 h 1373"/>
              <a:gd name="T80" fmla="*/ 1749 w 1749"/>
              <a:gd name="T81" fmla="*/ 728 h 1373"/>
              <a:gd name="T82" fmla="*/ 1749 w 1749"/>
              <a:gd name="T83" fmla="*/ 0 h 1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1373">
                <a:moveTo>
                  <a:pt x="1749" y="0"/>
                </a:moveTo>
                <a:lnTo>
                  <a:pt x="1682" y="0"/>
                </a:lnTo>
                <a:lnTo>
                  <a:pt x="1615" y="4"/>
                </a:lnTo>
                <a:lnTo>
                  <a:pt x="1549" y="10"/>
                </a:lnTo>
                <a:lnTo>
                  <a:pt x="1482" y="18"/>
                </a:lnTo>
                <a:lnTo>
                  <a:pt x="1417" y="27"/>
                </a:lnTo>
                <a:lnTo>
                  <a:pt x="1352" y="39"/>
                </a:lnTo>
                <a:lnTo>
                  <a:pt x="1286" y="54"/>
                </a:lnTo>
                <a:lnTo>
                  <a:pt x="1223" y="69"/>
                </a:lnTo>
                <a:lnTo>
                  <a:pt x="1159" y="89"/>
                </a:lnTo>
                <a:lnTo>
                  <a:pt x="1096" y="108"/>
                </a:lnTo>
                <a:lnTo>
                  <a:pt x="1035" y="131"/>
                </a:lnTo>
                <a:lnTo>
                  <a:pt x="975" y="154"/>
                </a:lnTo>
                <a:lnTo>
                  <a:pt x="914" y="181"/>
                </a:lnTo>
                <a:lnTo>
                  <a:pt x="856" y="210"/>
                </a:lnTo>
                <a:lnTo>
                  <a:pt x="739" y="271"/>
                </a:lnTo>
                <a:lnTo>
                  <a:pt x="629" y="340"/>
                </a:lnTo>
                <a:lnTo>
                  <a:pt x="522" y="415"/>
                </a:lnTo>
                <a:lnTo>
                  <a:pt x="420" y="499"/>
                </a:lnTo>
                <a:lnTo>
                  <a:pt x="324" y="588"/>
                </a:lnTo>
                <a:lnTo>
                  <a:pt x="234" y="684"/>
                </a:lnTo>
                <a:lnTo>
                  <a:pt x="149" y="787"/>
                </a:lnTo>
                <a:lnTo>
                  <a:pt x="73" y="895"/>
                </a:lnTo>
                <a:lnTo>
                  <a:pt x="0" y="1010"/>
                </a:lnTo>
                <a:lnTo>
                  <a:pt x="629" y="1373"/>
                </a:lnTo>
                <a:lnTo>
                  <a:pt x="676" y="1300"/>
                </a:lnTo>
                <a:lnTo>
                  <a:pt x="725" y="1231"/>
                </a:lnTo>
                <a:lnTo>
                  <a:pt x="779" y="1166"/>
                </a:lnTo>
                <a:lnTo>
                  <a:pt x="837" y="1104"/>
                </a:lnTo>
                <a:lnTo>
                  <a:pt x="898" y="1047"/>
                </a:lnTo>
                <a:lnTo>
                  <a:pt x="964" y="993"/>
                </a:lnTo>
                <a:lnTo>
                  <a:pt x="1033" y="945"/>
                </a:lnTo>
                <a:lnTo>
                  <a:pt x="1104" y="901"/>
                </a:lnTo>
                <a:lnTo>
                  <a:pt x="1177" y="860"/>
                </a:lnTo>
                <a:lnTo>
                  <a:pt x="1254" y="826"/>
                </a:lnTo>
                <a:lnTo>
                  <a:pt x="1332" y="797"/>
                </a:lnTo>
                <a:lnTo>
                  <a:pt x="1413" y="772"/>
                </a:lnTo>
                <a:lnTo>
                  <a:pt x="1496" y="753"/>
                </a:lnTo>
                <a:lnTo>
                  <a:pt x="1578" y="738"/>
                </a:lnTo>
                <a:lnTo>
                  <a:pt x="1665" y="730"/>
                </a:lnTo>
                <a:lnTo>
                  <a:pt x="1749" y="728"/>
                </a:lnTo>
                <a:lnTo>
                  <a:pt x="1749" y="0"/>
                </a:lnTo>
                <a:close/>
              </a:path>
            </a:pathLst>
          </a:custGeom>
          <a:solidFill>
            <a:srgbClr val="0B2D36"/>
          </a:solidFill>
          <a:ln w="9525">
            <a:solidFill>
              <a:srgbClr val="ECECEC"/>
            </a:solidFill>
            <a:round/>
          </a:ln>
        </p:spPr>
        <p:txBody>
          <a:bodyPr vert="horz" wrap="square" lIns="91440" tIns="45720" rIns="91440" bIns="45720" numCol="1" anchor="t" anchorCtr="0" compatLnSpc="1"/>
          <a:lstStyle/>
          <a:p>
            <a:endParaRPr lang="zh-CN" altLang="en-US">
              <a:solidFill>
                <a:schemeClr val="bg1"/>
              </a:solidFill>
            </a:endParaRPr>
          </a:p>
        </p:txBody>
      </p:sp>
      <p:grpSp>
        <p:nvGrpSpPr>
          <p:cNvPr id="8" name="组合 7"/>
          <p:cNvGrpSpPr/>
          <p:nvPr/>
        </p:nvGrpSpPr>
        <p:grpSpPr>
          <a:xfrm>
            <a:off x="5417071" y="3983463"/>
            <a:ext cx="1352358" cy="2188235"/>
            <a:chOff x="2443163" y="2125663"/>
            <a:chExt cx="315913" cy="511175"/>
          </a:xfrm>
        </p:grpSpPr>
        <p:sp>
          <p:nvSpPr>
            <p:cNvPr id="9" name="Freeform 78"/>
            <p:cNvSpPr/>
            <p:nvPr/>
          </p:nvSpPr>
          <p:spPr bwMode="auto">
            <a:xfrm>
              <a:off x="2443163" y="2125663"/>
              <a:ext cx="315913" cy="396875"/>
            </a:xfrm>
            <a:custGeom>
              <a:avLst/>
              <a:gdLst>
                <a:gd name="T0" fmla="*/ 180 w 362"/>
                <a:gd name="T1" fmla="*/ 0 h 455"/>
                <a:gd name="T2" fmla="*/ 1 w 362"/>
                <a:gd name="T3" fmla="*/ 181 h 455"/>
                <a:gd name="T4" fmla="*/ 73 w 362"/>
                <a:gd name="T5" fmla="*/ 323 h 455"/>
                <a:gd name="T6" fmla="*/ 109 w 362"/>
                <a:gd name="T7" fmla="*/ 431 h 455"/>
                <a:gd name="T8" fmla="*/ 181 w 362"/>
                <a:gd name="T9" fmla="*/ 455 h 455"/>
                <a:gd name="T10" fmla="*/ 253 w 362"/>
                <a:gd name="T11" fmla="*/ 431 h 455"/>
                <a:gd name="T12" fmla="*/ 253 w 362"/>
                <a:gd name="T13" fmla="*/ 431 h 455"/>
                <a:gd name="T14" fmla="*/ 289 w 362"/>
                <a:gd name="T15" fmla="*/ 323 h 455"/>
                <a:gd name="T16" fmla="*/ 361 w 362"/>
                <a:gd name="T17" fmla="*/ 181 h 455"/>
                <a:gd name="T18" fmla="*/ 183 w 362"/>
                <a:gd name="T19" fmla="*/ 0 h 455"/>
                <a:gd name="T20" fmla="*/ 180 w 362"/>
                <a:gd name="T21"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2" h="455">
                  <a:moveTo>
                    <a:pt x="180" y="0"/>
                  </a:moveTo>
                  <a:cubicBezTo>
                    <a:pt x="80" y="0"/>
                    <a:pt x="0" y="81"/>
                    <a:pt x="1" y="181"/>
                  </a:cubicBezTo>
                  <a:cubicBezTo>
                    <a:pt x="1" y="239"/>
                    <a:pt x="44" y="290"/>
                    <a:pt x="73" y="323"/>
                  </a:cubicBezTo>
                  <a:cubicBezTo>
                    <a:pt x="103" y="356"/>
                    <a:pt x="109" y="431"/>
                    <a:pt x="109" y="431"/>
                  </a:cubicBezTo>
                  <a:cubicBezTo>
                    <a:pt x="109" y="431"/>
                    <a:pt x="142" y="455"/>
                    <a:pt x="181" y="455"/>
                  </a:cubicBezTo>
                  <a:cubicBezTo>
                    <a:pt x="221" y="455"/>
                    <a:pt x="253" y="431"/>
                    <a:pt x="253" y="431"/>
                  </a:cubicBezTo>
                  <a:cubicBezTo>
                    <a:pt x="253" y="431"/>
                    <a:pt x="253" y="431"/>
                    <a:pt x="253" y="431"/>
                  </a:cubicBezTo>
                  <a:cubicBezTo>
                    <a:pt x="253" y="431"/>
                    <a:pt x="260" y="356"/>
                    <a:pt x="289" y="323"/>
                  </a:cubicBezTo>
                  <a:cubicBezTo>
                    <a:pt x="318" y="290"/>
                    <a:pt x="361" y="239"/>
                    <a:pt x="361" y="181"/>
                  </a:cubicBezTo>
                  <a:cubicBezTo>
                    <a:pt x="362" y="81"/>
                    <a:pt x="282" y="0"/>
                    <a:pt x="183" y="0"/>
                  </a:cubicBezTo>
                  <a:lnTo>
                    <a:pt x="180" y="0"/>
                  </a:lnTo>
                  <a:close/>
                </a:path>
              </a:pathLst>
            </a:custGeom>
            <a:noFill/>
            <a:ln w="76200" cap="flat">
              <a:solidFill>
                <a:srgbClr val="0B2D3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10" name="Freeform 79"/>
            <p:cNvSpPr/>
            <p:nvPr/>
          </p:nvSpPr>
          <p:spPr bwMode="auto">
            <a:xfrm>
              <a:off x="2530475" y="2508250"/>
              <a:ext cx="69850" cy="55563"/>
            </a:xfrm>
            <a:custGeom>
              <a:avLst/>
              <a:gdLst>
                <a:gd name="T0" fmla="*/ 13 w 81"/>
                <a:gd name="T1" fmla="*/ 0 h 64"/>
                <a:gd name="T2" fmla="*/ 5 w 81"/>
                <a:gd name="T3" fmla="*/ 28 h 64"/>
                <a:gd name="T4" fmla="*/ 81 w 81"/>
                <a:gd name="T5" fmla="*/ 64 h 64"/>
              </a:gdLst>
              <a:ahLst/>
              <a:cxnLst>
                <a:cxn ang="0">
                  <a:pos x="T0" y="T1"/>
                </a:cxn>
                <a:cxn ang="0">
                  <a:pos x="T2" y="T3"/>
                </a:cxn>
                <a:cxn ang="0">
                  <a:pos x="T4" y="T5"/>
                </a:cxn>
              </a:cxnLst>
              <a:rect l="0" t="0" r="r" b="b"/>
              <a:pathLst>
                <a:path w="81" h="64">
                  <a:moveTo>
                    <a:pt x="13" y="0"/>
                  </a:moveTo>
                  <a:cubicBezTo>
                    <a:pt x="8" y="14"/>
                    <a:pt x="0" y="16"/>
                    <a:pt x="5" y="28"/>
                  </a:cubicBezTo>
                  <a:cubicBezTo>
                    <a:pt x="11" y="40"/>
                    <a:pt x="42" y="64"/>
                    <a:pt x="81" y="64"/>
                  </a:cubicBezTo>
                </a:path>
              </a:pathLst>
            </a:custGeom>
            <a:noFill/>
            <a:ln w="57150" cap="rnd">
              <a:solidFill>
                <a:srgbClr val="0B2D3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11" name="Freeform 80"/>
            <p:cNvSpPr/>
            <p:nvPr/>
          </p:nvSpPr>
          <p:spPr bwMode="auto">
            <a:xfrm>
              <a:off x="2600325" y="2508250"/>
              <a:ext cx="71438" cy="55563"/>
            </a:xfrm>
            <a:custGeom>
              <a:avLst/>
              <a:gdLst>
                <a:gd name="T0" fmla="*/ 68 w 82"/>
                <a:gd name="T1" fmla="*/ 0 h 64"/>
                <a:gd name="T2" fmla="*/ 76 w 82"/>
                <a:gd name="T3" fmla="*/ 28 h 64"/>
                <a:gd name="T4" fmla="*/ 0 w 82"/>
                <a:gd name="T5" fmla="*/ 64 h 64"/>
              </a:gdLst>
              <a:ahLst/>
              <a:cxnLst>
                <a:cxn ang="0">
                  <a:pos x="T0" y="T1"/>
                </a:cxn>
                <a:cxn ang="0">
                  <a:pos x="T2" y="T3"/>
                </a:cxn>
                <a:cxn ang="0">
                  <a:pos x="T4" y="T5"/>
                </a:cxn>
              </a:cxnLst>
              <a:rect l="0" t="0" r="r" b="b"/>
              <a:pathLst>
                <a:path w="82" h="64">
                  <a:moveTo>
                    <a:pt x="68" y="0"/>
                  </a:moveTo>
                  <a:cubicBezTo>
                    <a:pt x="74" y="14"/>
                    <a:pt x="82" y="16"/>
                    <a:pt x="76" y="28"/>
                  </a:cubicBezTo>
                  <a:cubicBezTo>
                    <a:pt x="71" y="40"/>
                    <a:pt x="40" y="64"/>
                    <a:pt x="0" y="64"/>
                  </a:cubicBezTo>
                </a:path>
              </a:pathLst>
            </a:custGeom>
            <a:noFill/>
            <a:ln w="57150" cap="rnd">
              <a:solidFill>
                <a:srgbClr val="0B2D3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12" name="Freeform 81"/>
            <p:cNvSpPr/>
            <p:nvPr/>
          </p:nvSpPr>
          <p:spPr bwMode="auto">
            <a:xfrm>
              <a:off x="2530475" y="2551113"/>
              <a:ext cx="69850" cy="55563"/>
            </a:xfrm>
            <a:custGeom>
              <a:avLst/>
              <a:gdLst>
                <a:gd name="T0" fmla="*/ 13 w 81"/>
                <a:gd name="T1" fmla="*/ 0 h 64"/>
                <a:gd name="T2" fmla="*/ 5 w 81"/>
                <a:gd name="T3" fmla="*/ 28 h 64"/>
                <a:gd name="T4" fmla="*/ 81 w 81"/>
                <a:gd name="T5" fmla="*/ 64 h 64"/>
              </a:gdLst>
              <a:ahLst/>
              <a:cxnLst>
                <a:cxn ang="0">
                  <a:pos x="T0" y="T1"/>
                </a:cxn>
                <a:cxn ang="0">
                  <a:pos x="T2" y="T3"/>
                </a:cxn>
                <a:cxn ang="0">
                  <a:pos x="T4" y="T5"/>
                </a:cxn>
              </a:cxnLst>
              <a:rect l="0" t="0" r="r" b="b"/>
              <a:pathLst>
                <a:path w="81" h="64">
                  <a:moveTo>
                    <a:pt x="13" y="0"/>
                  </a:moveTo>
                  <a:cubicBezTo>
                    <a:pt x="8" y="14"/>
                    <a:pt x="0" y="16"/>
                    <a:pt x="5" y="28"/>
                  </a:cubicBezTo>
                  <a:cubicBezTo>
                    <a:pt x="11" y="40"/>
                    <a:pt x="42" y="64"/>
                    <a:pt x="81" y="64"/>
                  </a:cubicBezTo>
                </a:path>
              </a:pathLst>
            </a:custGeom>
            <a:noFill/>
            <a:ln w="57150" cap="rnd">
              <a:solidFill>
                <a:srgbClr val="0B2D3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13" name="Freeform 82"/>
            <p:cNvSpPr/>
            <p:nvPr/>
          </p:nvSpPr>
          <p:spPr bwMode="auto">
            <a:xfrm>
              <a:off x="2600325" y="2551113"/>
              <a:ext cx="71438" cy="55563"/>
            </a:xfrm>
            <a:custGeom>
              <a:avLst/>
              <a:gdLst>
                <a:gd name="T0" fmla="*/ 68 w 82"/>
                <a:gd name="T1" fmla="*/ 0 h 64"/>
                <a:gd name="T2" fmla="*/ 76 w 82"/>
                <a:gd name="T3" fmla="*/ 28 h 64"/>
                <a:gd name="T4" fmla="*/ 0 w 82"/>
                <a:gd name="T5" fmla="*/ 64 h 64"/>
              </a:gdLst>
              <a:ahLst/>
              <a:cxnLst>
                <a:cxn ang="0">
                  <a:pos x="T0" y="T1"/>
                </a:cxn>
                <a:cxn ang="0">
                  <a:pos x="T2" y="T3"/>
                </a:cxn>
                <a:cxn ang="0">
                  <a:pos x="T4" y="T5"/>
                </a:cxn>
              </a:cxnLst>
              <a:rect l="0" t="0" r="r" b="b"/>
              <a:pathLst>
                <a:path w="82" h="64">
                  <a:moveTo>
                    <a:pt x="68" y="0"/>
                  </a:moveTo>
                  <a:cubicBezTo>
                    <a:pt x="74" y="14"/>
                    <a:pt x="82" y="16"/>
                    <a:pt x="76" y="28"/>
                  </a:cubicBezTo>
                  <a:cubicBezTo>
                    <a:pt x="71" y="40"/>
                    <a:pt x="40" y="64"/>
                    <a:pt x="0" y="64"/>
                  </a:cubicBezTo>
                </a:path>
              </a:pathLst>
            </a:custGeom>
            <a:noFill/>
            <a:ln w="57150" cap="rnd">
              <a:solidFill>
                <a:srgbClr val="0B2D3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14" name="Freeform 83"/>
            <p:cNvSpPr/>
            <p:nvPr/>
          </p:nvSpPr>
          <p:spPr bwMode="auto">
            <a:xfrm>
              <a:off x="2562225" y="2613025"/>
              <a:ext cx="77788" cy="23813"/>
            </a:xfrm>
            <a:custGeom>
              <a:avLst/>
              <a:gdLst>
                <a:gd name="T0" fmla="*/ 88 w 88"/>
                <a:gd name="T1" fmla="*/ 0 h 27"/>
                <a:gd name="T2" fmla="*/ 44 w 88"/>
                <a:gd name="T3" fmla="*/ 27 h 27"/>
                <a:gd name="T4" fmla="*/ 0 w 88"/>
                <a:gd name="T5" fmla="*/ 0 h 27"/>
              </a:gdLst>
              <a:ahLst/>
              <a:cxnLst>
                <a:cxn ang="0">
                  <a:pos x="T0" y="T1"/>
                </a:cxn>
                <a:cxn ang="0">
                  <a:pos x="T2" y="T3"/>
                </a:cxn>
                <a:cxn ang="0">
                  <a:pos x="T4" y="T5"/>
                </a:cxn>
              </a:cxnLst>
              <a:rect l="0" t="0" r="r" b="b"/>
              <a:pathLst>
                <a:path w="88" h="27">
                  <a:moveTo>
                    <a:pt x="88" y="0"/>
                  </a:moveTo>
                  <a:cubicBezTo>
                    <a:pt x="88" y="0"/>
                    <a:pt x="69" y="27"/>
                    <a:pt x="44" y="27"/>
                  </a:cubicBezTo>
                  <a:cubicBezTo>
                    <a:pt x="20" y="27"/>
                    <a:pt x="0" y="0"/>
                    <a:pt x="0" y="0"/>
                  </a:cubicBezTo>
                </a:path>
              </a:pathLst>
            </a:custGeom>
            <a:solidFill>
              <a:srgbClr val="0B2D36"/>
            </a:solidFill>
            <a:ln w="9525">
              <a:solidFill>
                <a:srgbClr val="0B2D36"/>
              </a:solidFill>
              <a:round/>
            </a:ln>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15" name="Freeform 84"/>
            <p:cNvSpPr/>
            <p:nvPr/>
          </p:nvSpPr>
          <p:spPr bwMode="auto">
            <a:xfrm>
              <a:off x="2544763" y="2297113"/>
              <a:ext cx="112713" cy="219075"/>
            </a:xfrm>
            <a:custGeom>
              <a:avLst/>
              <a:gdLst>
                <a:gd name="T0" fmla="*/ 24 w 71"/>
                <a:gd name="T1" fmla="*/ 138 h 138"/>
                <a:gd name="T2" fmla="*/ 0 w 71"/>
                <a:gd name="T3" fmla="*/ 10 h 138"/>
                <a:gd name="T4" fmla="*/ 6 w 71"/>
                <a:gd name="T5" fmla="*/ 0 h 138"/>
                <a:gd name="T6" fmla="*/ 16 w 71"/>
                <a:gd name="T7" fmla="*/ 20 h 138"/>
                <a:gd name="T8" fmla="*/ 25 w 71"/>
                <a:gd name="T9" fmla="*/ 0 h 138"/>
                <a:gd name="T10" fmla="*/ 35 w 71"/>
                <a:gd name="T11" fmla="*/ 20 h 138"/>
                <a:gd name="T12" fmla="*/ 45 w 71"/>
                <a:gd name="T13" fmla="*/ 0 h 138"/>
                <a:gd name="T14" fmla="*/ 55 w 71"/>
                <a:gd name="T15" fmla="*/ 20 h 138"/>
                <a:gd name="T16" fmla="*/ 65 w 71"/>
                <a:gd name="T17" fmla="*/ 0 h 138"/>
                <a:gd name="T18" fmla="*/ 71 w 71"/>
                <a:gd name="T19" fmla="*/ 10 h 138"/>
                <a:gd name="T20" fmla="*/ 46 w 71"/>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38">
                  <a:moveTo>
                    <a:pt x="24" y="138"/>
                  </a:moveTo>
                  <a:lnTo>
                    <a:pt x="0" y="10"/>
                  </a:lnTo>
                  <a:lnTo>
                    <a:pt x="6" y="0"/>
                  </a:lnTo>
                  <a:lnTo>
                    <a:pt x="16" y="20"/>
                  </a:lnTo>
                  <a:lnTo>
                    <a:pt x="25" y="0"/>
                  </a:lnTo>
                  <a:lnTo>
                    <a:pt x="35" y="20"/>
                  </a:lnTo>
                  <a:lnTo>
                    <a:pt x="45" y="0"/>
                  </a:lnTo>
                  <a:lnTo>
                    <a:pt x="55" y="20"/>
                  </a:lnTo>
                  <a:lnTo>
                    <a:pt x="65" y="0"/>
                  </a:lnTo>
                  <a:lnTo>
                    <a:pt x="71" y="10"/>
                  </a:lnTo>
                  <a:lnTo>
                    <a:pt x="46" y="138"/>
                  </a:lnTo>
                </a:path>
              </a:pathLst>
            </a:custGeom>
            <a:noFill/>
            <a:ln w="57150" cap="rnd">
              <a:solidFill>
                <a:srgbClr val="0B2D3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2">
                    <a:lumMod val="10000"/>
                  </a:schemeClr>
                </a:solidFill>
              </a:endParaRPr>
            </a:p>
          </p:txBody>
        </p:sp>
      </p:grpSp>
      <p:sp>
        <p:nvSpPr>
          <p:cNvPr id="16" name="矩形 15"/>
          <p:cNvSpPr/>
          <p:nvPr/>
        </p:nvSpPr>
        <p:spPr>
          <a:xfrm>
            <a:off x="7699375" y="2218853"/>
            <a:ext cx="1810270" cy="369332"/>
          </a:xfrm>
          <a:prstGeom prst="rect">
            <a:avLst/>
          </a:prstGeom>
          <a:noFill/>
        </p:spPr>
        <p:txBody>
          <a:bodyPr wrap="square">
            <a:spAutoFit/>
          </a:bodyPr>
          <a:lstStyle/>
          <a:p>
            <a:r>
              <a:rPr lang="zh-CN" altLang="en-US" dirty="0" smtClean="0">
                <a:solidFill>
                  <a:schemeClr val="bg2">
                    <a:lumMod val="10000"/>
                  </a:schemeClr>
                </a:solidFill>
              </a:rPr>
              <a:t>ADD YOUR TEXT</a:t>
            </a:r>
            <a:endParaRPr lang="zh-CN" altLang="en-US" dirty="0">
              <a:solidFill>
                <a:schemeClr val="bg2">
                  <a:lumMod val="10000"/>
                </a:schemeClr>
              </a:solidFill>
            </a:endParaRPr>
          </a:p>
        </p:txBody>
      </p:sp>
      <p:sp>
        <p:nvSpPr>
          <p:cNvPr id="17" name="矩形 16"/>
          <p:cNvSpPr/>
          <p:nvPr/>
        </p:nvSpPr>
        <p:spPr>
          <a:xfrm>
            <a:off x="7699375" y="2492376"/>
            <a:ext cx="3042220" cy="523220"/>
          </a:xfrm>
          <a:prstGeom prst="rect">
            <a:avLst/>
          </a:prstGeom>
        </p:spPr>
        <p:txBody>
          <a:bodyPr wrap="square">
            <a:spAutoFit/>
          </a:bodyPr>
          <a:lstStyle/>
          <a:p>
            <a:r>
              <a:rPr lang="zh-CN" altLang="en-US" sz="1400" dirty="0">
                <a:solidFill>
                  <a:schemeClr val="bg2">
                    <a:lumMod val="10000"/>
                  </a:schemeClr>
                </a:solidFill>
              </a:rPr>
              <a:t>Vestibulum ante ipsum primis in faucibus orci luctus et ultrices </a:t>
            </a:r>
            <a:r>
              <a:rPr lang="zh-CN" altLang="en-US" sz="1400" dirty="0" smtClean="0">
                <a:solidFill>
                  <a:schemeClr val="bg2">
                    <a:lumMod val="10000"/>
                  </a:schemeClr>
                </a:solidFill>
              </a:rPr>
              <a:t>posuere</a:t>
            </a:r>
            <a:endParaRPr lang="zh-CN" altLang="en-US" sz="1400" dirty="0">
              <a:solidFill>
                <a:schemeClr val="bg2">
                  <a:lumMod val="10000"/>
                </a:schemeClr>
              </a:solidFill>
            </a:endParaRPr>
          </a:p>
        </p:txBody>
      </p:sp>
      <p:sp>
        <p:nvSpPr>
          <p:cNvPr id="18" name="矩形 17"/>
          <p:cNvSpPr/>
          <p:nvPr/>
        </p:nvSpPr>
        <p:spPr>
          <a:xfrm>
            <a:off x="8547003" y="4159029"/>
            <a:ext cx="1810270" cy="369332"/>
          </a:xfrm>
          <a:prstGeom prst="rect">
            <a:avLst/>
          </a:prstGeom>
          <a:noFill/>
        </p:spPr>
        <p:txBody>
          <a:bodyPr wrap="square">
            <a:spAutoFit/>
          </a:bodyPr>
          <a:lstStyle/>
          <a:p>
            <a:r>
              <a:rPr lang="zh-CN" altLang="en-US" dirty="0" smtClean="0">
                <a:solidFill>
                  <a:schemeClr val="bg2">
                    <a:lumMod val="10000"/>
                  </a:schemeClr>
                </a:solidFill>
              </a:rPr>
              <a:t>ADD YOUR TEXT</a:t>
            </a:r>
            <a:endParaRPr lang="zh-CN" altLang="en-US" dirty="0">
              <a:solidFill>
                <a:schemeClr val="bg2">
                  <a:lumMod val="10000"/>
                </a:schemeClr>
              </a:solidFill>
            </a:endParaRPr>
          </a:p>
        </p:txBody>
      </p:sp>
      <p:sp>
        <p:nvSpPr>
          <p:cNvPr id="19" name="矩形 18"/>
          <p:cNvSpPr/>
          <p:nvPr/>
        </p:nvSpPr>
        <p:spPr>
          <a:xfrm>
            <a:off x="8547003" y="4432552"/>
            <a:ext cx="3042220" cy="523220"/>
          </a:xfrm>
          <a:prstGeom prst="rect">
            <a:avLst/>
          </a:prstGeom>
        </p:spPr>
        <p:txBody>
          <a:bodyPr wrap="square">
            <a:spAutoFit/>
          </a:bodyPr>
          <a:lstStyle/>
          <a:p>
            <a:r>
              <a:rPr lang="zh-CN" altLang="en-US" sz="1400" dirty="0">
                <a:solidFill>
                  <a:schemeClr val="bg2">
                    <a:lumMod val="10000"/>
                  </a:schemeClr>
                </a:solidFill>
              </a:rPr>
              <a:t>Vestibulum ante ipsum primis in faucibus orci luctus et ultrices </a:t>
            </a:r>
            <a:r>
              <a:rPr lang="zh-CN" altLang="en-US" sz="1400" dirty="0" smtClean="0">
                <a:solidFill>
                  <a:schemeClr val="bg2">
                    <a:lumMod val="10000"/>
                  </a:schemeClr>
                </a:solidFill>
              </a:rPr>
              <a:t>posuere</a:t>
            </a:r>
            <a:endParaRPr lang="zh-CN" altLang="en-US" sz="1400" dirty="0">
              <a:solidFill>
                <a:schemeClr val="bg2">
                  <a:lumMod val="10000"/>
                </a:schemeClr>
              </a:solidFill>
            </a:endParaRPr>
          </a:p>
        </p:txBody>
      </p:sp>
      <p:sp>
        <p:nvSpPr>
          <p:cNvPr id="20" name="矩形 19"/>
          <p:cNvSpPr/>
          <p:nvPr/>
        </p:nvSpPr>
        <p:spPr>
          <a:xfrm>
            <a:off x="2682354" y="2218853"/>
            <a:ext cx="1810270" cy="369332"/>
          </a:xfrm>
          <a:prstGeom prst="rect">
            <a:avLst/>
          </a:prstGeom>
          <a:noFill/>
        </p:spPr>
        <p:txBody>
          <a:bodyPr wrap="square">
            <a:spAutoFit/>
          </a:bodyPr>
          <a:lstStyle/>
          <a:p>
            <a:pPr algn="r"/>
            <a:r>
              <a:rPr lang="zh-CN" altLang="en-US" dirty="0" smtClean="0">
                <a:solidFill>
                  <a:schemeClr val="bg2">
                    <a:lumMod val="10000"/>
                  </a:schemeClr>
                </a:solidFill>
              </a:rPr>
              <a:t>ADD YOUR TEXT</a:t>
            </a:r>
            <a:endParaRPr lang="zh-CN" altLang="en-US" dirty="0">
              <a:solidFill>
                <a:schemeClr val="bg2">
                  <a:lumMod val="10000"/>
                </a:schemeClr>
              </a:solidFill>
            </a:endParaRPr>
          </a:p>
        </p:txBody>
      </p:sp>
      <p:sp>
        <p:nvSpPr>
          <p:cNvPr id="21" name="矩形 20"/>
          <p:cNvSpPr/>
          <p:nvPr/>
        </p:nvSpPr>
        <p:spPr>
          <a:xfrm>
            <a:off x="1450404" y="2492376"/>
            <a:ext cx="3042220" cy="523220"/>
          </a:xfrm>
          <a:prstGeom prst="rect">
            <a:avLst/>
          </a:prstGeom>
        </p:spPr>
        <p:txBody>
          <a:bodyPr wrap="square">
            <a:spAutoFit/>
          </a:bodyPr>
          <a:lstStyle/>
          <a:p>
            <a:pPr algn="r"/>
            <a:r>
              <a:rPr lang="zh-CN" altLang="en-US" sz="1400" dirty="0">
                <a:solidFill>
                  <a:schemeClr val="bg2">
                    <a:lumMod val="10000"/>
                  </a:schemeClr>
                </a:solidFill>
              </a:rPr>
              <a:t>Vestibulum ante ipsum primis in faucibus orci luctus et ultrices </a:t>
            </a:r>
            <a:r>
              <a:rPr lang="zh-CN" altLang="en-US" sz="1400" dirty="0" smtClean="0">
                <a:solidFill>
                  <a:schemeClr val="bg2">
                    <a:lumMod val="10000"/>
                  </a:schemeClr>
                </a:solidFill>
              </a:rPr>
              <a:t>posuere</a:t>
            </a:r>
            <a:endParaRPr lang="zh-CN" altLang="en-US" sz="1400" dirty="0">
              <a:solidFill>
                <a:schemeClr val="bg2">
                  <a:lumMod val="10000"/>
                </a:schemeClr>
              </a:solidFill>
            </a:endParaRPr>
          </a:p>
        </p:txBody>
      </p:sp>
      <p:sp>
        <p:nvSpPr>
          <p:cNvPr id="22" name="矩形 21"/>
          <p:cNvSpPr/>
          <p:nvPr/>
        </p:nvSpPr>
        <p:spPr>
          <a:xfrm>
            <a:off x="1928802" y="4159029"/>
            <a:ext cx="1810270" cy="369332"/>
          </a:xfrm>
          <a:prstGeom prst="rect">
            <a:avLst/>
          </a:prstGeom>
          <a:noFill/>
        </p:spPr>
        <p:txBody>
          <a:bodyPr wrap="square">
            <a:spAutoFit/>
          </a:bodyPr>
          <a:lstStyle/>
          <a:p>
            <a:pPr algn="r"/>
            <a:r>
              <a:rPr lang="zh-CN" altLang="en-US" dirty="0" smtClean="0">
                <a:solidFill>
                  <a:schemeClr val="bg2">
                    <a:lumMod val="10000"/>
                  </a:schemeClr>
                </a:solidFill>
              </a:rPr>
              <a:t>ADD YOUR TEXT</a:t>
            </a:r>
            <a:endParaRPr lang="zh-CN" altLang="en-US" dirty="0">
              <a:solidFill>
                <a:schemeClr val="bg2">
                  <a:lumMod val="10000"/>
                </a:schemeClr>
              </a:solidFill>
            </a:endParaRPr>
          </a:p>
        </p:txBody>
      </p:sp>
      <p:sp>
        <p:nvSpPr>
          <p:cNvPr id="23" name="矩形 22"/>
          <p:cNvSpPr/>
          <p:nvPr/>
        </p:nvSpPr>
        <p:spPr>
          <a:xfrm>
            <a:off x="696852" y="4432552"/>
            <a:ext cx="3042220" cy="523220"/>
          </a:xfrm>
          <a:prstGeom prst="rect">
            <a:avLst/>
          </a:prstGeom>
        </p:spPr>
        <p:txBody>
          <a:bodyPr wrap="square">
            <a:spAutoFit/>
          </a:bodyPr>
          <a:lstStyle/>
          <a:p>
            <a:pPr algn="r"/>
            <a:r>
              <a:rPr lang="zh-CN" altLang="en-US" sz="1400" dirty="0">
                <a:solidFill>
                  <a:schemeClr val="bg2">
                    <a:lumMod val="10000"/>
                  </a:schemeClr>
                </a:solidFill>
              </a:rPr>
              <a:t>Vestibulum ante ipsum primis in faucibus orci luctus et ultrices </a:t>
            </a:r>
            <a:r>
              <a:rPr lang="zh-CN" altLang="en-US" sz="1400" dirty="0" smtClean="0">
                <a:solidFill>
                  <a:schemeClr val="bg2">
                    <a:lumMod val="10000"/>
                  </a:schemeClr>
                </a:solidFill>
              </a:rPr>
              <a:t>posuere</a:t>
            </a:r>
            <a:endParaRPr lang="zh-CN" altLang="en-US" sz="1400" dirty="0">
              <a:solidFill>
                <a:schemeClr val="bg2">
                  <a:lumMod val="10000"/>
                </a:schemeClr>
              </a:solidFill>
            </a:endParaRPr>
          </a:p>
        </p:txBody>
      </p:sp>
      <p:sp>
        <p:nvSpPr>
          <p:cNvPr id="24" name="文本框 23"/>
          <p:cNvSpPr txBox="1"/>
          <p:nvPr/>
        </p:nvSpPr>
        <p:spPr>
          <a:xfrm rot="16200000">
            <a:off x="4442179" y="4436560"/>
            <a:ext cx="641522" cy="369332"/>
          </a:xfrm>
          <a:prstGeom prst="rect">
            <a:avLst/>
          </a:prstGeom>
          <a:noFill/>
        </p:spPr>
        <p:txBody>
          <a:bodyPr wrap="none" rtlCol="0">
            <a:spAutoFit/>
          </a:bodyPr>
          <a:lstStyle/>
          <a:p>
            <a:r>
              <a:rPr lang="en-US" altLang="zh-CN" dirty="0" smtClean="0">
                <a:solidFill>
                  <a:schemeClr val="bg1"/>
                </a:solidFill>
              </a:rPr>
              <a:t>TEXT</a:t>
            </a:r>
            <a:endParaRPr lang="zh-CN" altLang="en-US" dirty="0">
              <a:solidFill>
                <a:schemeClr val="bg1"/>
              </a:solidFill>
            </a:endParaRPr>
          </a:p>
        </p:txBody>
      </p:sp>
      <p:sp>
        <p:nvSpPr>
          <p:cNvPr id="25" name="文本框 24"/>
          <p:cNvSpPr txBox="1"/>
          <p:nvPr/>
        </p:nvSpPr>
        <p:spPr>
          <a:xfrm rot="19739286">
            <a:off x="5060546" y="3322758"/>
            <a:ext cx="715372" cy="369332"/>
          </a:xfrm>
          <a:prstGeom prst="rect">
            <a:avLst/>
          </a:prstGeom>
          <a:noFill/>
        </p:spPr>
        <p:txBody>
          <a:bodyPr wrap="square" rtlCol="0">
            <a:spAutoFit/>
          </a:bodyPr>
          <a:lstStyle/>
          <a:p>
            <a:r>
              <a:rPr lang="en-US" altLang="zh-CN" dirty="0" smtClean="0">
                <a:solidFill>
                  <a:schemeClr val="bg1"/>
                </a:solidFill>
              </a:rPr>
              <a:t>TEXT</a:t>
            </a:r>
            <a:endParaRPr lang="zh-CN" altLang="en-US" dirty="0">
              <a:solidFill>
                <a:schemeClr val="bg1"/>
              </a:solidFill>
            </a:endParaRPr>
          </a:p>
        </p:txBody>
      </p:sp>
      <p:sp>
        <p:nvSpPr>
          <p:cNvPr id="26" name="文本框 25"/>
          <p:cNvSpPr txBox="1"/>
          <p:nvPr/>
        </p:nvSpPr>
        <p:spPr>
          <a:xfrm rot="1656266">
            <a:off x="6412903" y="3342638"/>
            <a:ext cx="715372" cy="369332"/>
          </a:xfrm>
          <a:prstGeom prst="rect">
            <a:avLst/>
          </a:prstGeom>
          <a:noFill/>
        </p:spPr>
        <p:txBody>
          <a:bodyPr wrap="square" rtlCol="0">
            <a:spAutoFit/>
          </a:bodyPr>
          <a:lstStyle/>
          <a:p>
            <a:r>
              <a:rPr lang="en-US" altLang="zh-CN" dirty="0" smtClean="0">
                <a:solidFill>
                  <a:schemeClr val="bg1"/>
                </a:solidFill>
              </a:rPr>
              <a:t>TEXT</a:t>
            </a:r>
            <a:endParaRPr lang="zh-CN" altLang="en-US" dirty="0">
              <a:solidFill>
                <a:schemeClr val="bg1"/>
              </a:solidFill>
            </a:endParaRPr>
          </a:p>
        </p:txBody>
      </p:sp>
      <p:sp>
        <p:nvSpPr>
          <p:cNvPr id="27" name="文本框 26"/>
          <p:cNvSpPr txBox="1"/>
          <p:nvPr/>
        </p:nvSpPr>
        <p:spPr>
          <a:xfrm rot="4996464">
            <a:off x="7050889" y="4463480"/>
            <a:ext cx="715372" cy="369332"/>
          </a:xfrm>
          <a:prstGeom prst="rect">
            <a:avLst/>
          </a:prstGeom>
          <a:noFill/>
        </p:spPr>
        <p:txBody>
          <a:bodyPr wrap="square" rtlCol="0">
            <a:spAutoFit/>
          </a:bodyPr>
          <a:lstStyle/>
          <a:p>
            <a:r>
              <a:rPr lang="en-US" altLang="zh-CN" dirty="0" smtClean="0">
                <a:solidFill>
                  <a:schemeClr val="bg1"/>
                </a:solidFill>
              </a:rPr>
              <a:t>TEXT</a:t>
            </a:r>
            <a:endParaRPr lang="zh-CN" altLang="en-US" dirty="0">
              <a:solidFill>
                <a:schemeClr val="bg1"/>
              </a:solidFill>
            </a:endParaRPr>
          </a:p>
        </p:txBody>
      </p:sp>
      <p:sp>
        <p:nvSpPr>
          <p:cNvPr id="28" name="椭圆 27"/>
          <p:cNvSpPr/>
          <p:nvPr/>
        </p:nvSpPr>
        <p:spPr>
          <a:xfrm flipV="1">
            <a:off x="8127341" y="4381318"/>
            <a:ext cx="406400" cy="406400"/>
          </a:xfrm>
          <a:prstGeom prst="ellipse">
            <a:avLst/>
          </a:prstGeom>
          <a:solidFill>
            <a:srgbClr val="1F7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29" name="椭圆 28"/>
          <p:cNvSpPr/>
          <p:nvPr/>
        </p:nvSpPr>
        <p:spPr>
          <a:xfrm flipV="1">
            <a:off x="7280274" y="2427341"/>
            <a:ext cx="406400" cy="406400"/>
          </a:xfrm>
          <a:prstGeom prst="ellipse">
            <a:avLst/>
          </a:prstGeom>
          <a:solidFill>
            <a:srgbClr val="F0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30" name="椭圆 29"/>
          <p:cNvSpPr/>
          <p:nvPr/>
        </p:nvSpPr>
        <p:spPr>
          <a:xfrm flipV="1">
            <a:off x="4608946" y="2424366"/>
            <a:ext cx="406400" cy="406400"/>
          </a:xfrm>
          <a:prstGeom prst="ellipse">
            <a:avLst/>
          </a:prstGeom>
          <a:solidFill>
            <a:srgbClr val="0B2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31" name="椭圆 30"/>
          <p:cNvSpPr/>
          <p:nvPr/>
        </p:nvSpPr>
        <p:spPr>
          <a:xfrm flipV="1">
            <a:off x="3753695" y="4381318"/>
            <a:ext cx="406400" cy="406400"/>
          </a:xfrm>
          <a:prstGeom prst="ellipse">
            <a:avLst/>
          </a:prstGeom>
          <a:solidFill>
            <a:srgbClr val="F0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32" name="Freeform 188"/>
          <p:cNvSpPr/>
          <p:nvPr/>
        </p:nvSpPr>
        <p:spPr bwMode="auto">
          <a:xfrm>
            <a:off x="8244436" y="4505596"/>
            <a:ext cx="179205" cy="157843"/>
          </a:xfrm>
          <a:custGeom>
            <a:avLst/>
            <a:gdLst>
              <a:gd name="T0" fmla="*/ 64 w 64"/>
              <a:gd name="T1" fmla="*/ 7 h 56"/>
              <a:gd name="T2" fmla="*/ 57 w 64"/>
              <a:gd name="T3" fmla="*/ 9 h 56"/>
              <a:gd name="T4" fmla="*/ 62 w 64"/>
              <a:gd name="T5" fmla="*/ 1 h 56"/>
              <a:gd name="T6" fmla="*/ 54 w 64"/>
              <a:gd name="T7" fmla="*/ 4 h 56"/>
              <a:gd name="T8" fmla="*/ 54 w 64"/>
              <a:gd name="T9" fmla="*/ 4 h 56"/>
              <a:gd name="T10" fmla="*/ 44 w 64"/>
              <a:gd name="T11" fmla="*/ 0 h 56"/>
              <a:gd name="T12" fmla="*/ 31 w 64"/>
              <a:gd name="T13" fmla="*/ 14 h 56"/>
              <a:gd name="T14" fmla="*/ 32 w 64"/>
              <a:gd name="T15" fmla="*/ 17 h 56"/>
              <a:gd name="T16" fmla="*/ 32 w 64"/>
              <a:gd name="T17" fmla="*/ 17 h 56"/>
              <a:gd name="T18" fmla="*/ 4 w 64"/>
              <a:gd name="T19" fmla="*/ 3 h 56"/>
              <a:gd name="T20" fmla="*/ 8 w 64"/>
              <a:gd name="T21" fmla="*/ 21 h 56"/>
              <a:gd name="T22" fmla="*/ 2 w 64"/>
              <a:gd name="T23" fmla="*/ 20 h 56"/>
              <a:gd name="T24" fmla="*/ 12 w 64"/>
              <a:gd name="T25" fmla="*/ 34 h 56"/>
              <a:gd name="T26" fmla="*/ 6 w 64"/>
              <a:gd name="T27" fmla="*/ 34 h 56"/>
              <a:gd name="T28" fmla="*/ 18 w 64"/>
              <a:gd name="T29" fmla="*/ 44 h 56"/>
              <a:gd name="T30" fmla="*/ 0 w 64"/>
              <a:gd name="T31" fmla="*/ 50 h 56"/>
              <a:gd name="T32" fmla="*/ 21 w 64"/>
              <a:gd name="T33" fmla="*/ 56 h 56"/>
              <a:gd name="T34" fmla="*/ 58 w 64"/>
              <a:gd name="T35" fmla="*/ 14 h 56"/>
              <a:gd name="T36" fmla="*/ 58 w 64"/>
              <a:gd name="T37" fmla="*/ 14 h 56"/>
              <a:gd name="T38" fmla="*/ 58 w 64"/>
              <a:gd name="T39" fmla="*/ 14 h 56"/>
              <a:gd name="T40" fmla="*/ 58 w 64"/>
              <a:gd name="T41" fmla="*/ 14 h 56"/>
              <a:gd name="T42" fmla="*/ 64 w 64"/>
              <a:gd name="T43"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33" name="Freeform 102"/>
          <p:cNvSpPr/>
          <p:nvPr/>
        </p:nvSpPr>
        <p:spPr bwMode="auto">
          <a:xfrm>
            <a:off x="7396596" y="2544235"/>
            <a:ext cx="173756" cy="172613"/>
          </a:xfrm>
          <a:custGeom>
            <a:avLst/>
            <a:gdLst>
              <a:gd name="T0" fmla="*/ 54 w 64"/>
              <a:gd name="T1" fmla="*/ 21 h 64"/>
              <a:gd name="T2" fmla="*/ 64 w 64"/>
              <a:gd name="T3" fmla="*/ 10 h 64"/>
              <a:gd name="T4" fmla="*/ 54 w 64"/>
              <a:gd name="T5" fmla="*/ 0 h 64"/>
              <a:gd name="T6" fmla="*/ 43 w 64"/>
              <a:gd name="T7" fmla="*/ 10 h 64"/>
              <a:gd name="T8" fmla="*/ 44 w 64"/>
              <a:gd name="T9" fmla="*/ 12 h 64"/>
              <a:gd name="T10" fmla="*/ 17 w 64"/>
              <a:gd name="T11" fmla="*/ 25 h 64"/>
              <a:gd name="T12" fmla="*/ 10 w 64"/>
              <a:gd name="T13" fmla="*/ 22 h 64"/>
              <a:gd name="T14" fmla="*/ 0 w 64"/>
              <a:gd name="T15" fmla="*/ 32 h 64"/>
              <a:gd name="T16" fmla="*/ 10 w 64"/>
              <a:gd name="T17" fmla="*/ 42 h 64"/>
              <a:gd name="T18" fmla="*/ 18 w 64"/>
              <a:gd name="T19" fmla="*/ 39 h 64"/>
              <a:gd name="T20" fmla="*/ 44 w 64"/>
              <a:gd name="T21" fmla="*/ 52 h 64"/>
              <a:gd name="T22" fmla="*/ 43 w 64"/>
              <a:gd name="T23" fmla="*/ 54 h 64"/>
              <a:gd name="T24" fmla="*/ 54 w 64"/>
              <a:gd name="T25" fmla="*/ 64 h 64"/>
              <a:gd name="T26" fmla="*/ 64 w 64"/>
              <a:gd name="T27" fmla="*/ 54 h 64"/>
              <a:gd name="T28" fmla="*/ 54 w 64"/>
              <a:gd name="T29" fmla="*/ 43 h 64"/>
              <a:gd name="T30" fmla="*/ 46 w 64"/>
              <a:gd name="T31" fmla="*/ 47 h 64"/>
              <a:gd name="T32" fmla="*/ 20 w 64"/>
              <a:gd name="T33" fmla="*/ 33 h 64"/>
              <a:gd name="T34" fmla="*/ 21 w 64"/>
              <a:gd name="T35" fmla="*/ 32 h 64"/>
              <a:gd name="T36" fmla="*/ 20 w 64"/>
              <a:gd name="T37" fmla="*/ 30 h 64"/>
              <a:gd name="T38" fmla="*/ 46 w 64"/>
              <a:gd name="T39" fmla="*/ 17 h 64"/>
              <a:gd name="T40" fmla="*/ 54 w 64"/>
              <a:gd name="T4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 h="64">
                <a:moveTo>
                  <a:pt x="54" y="21"/>
                </a:moveTo>
                <a:cubicBezTo>
                  <a:pt x="59" y="21"/>
                  <a:pt x="64" y="16"/>
                  <a:pt x="64" y="10"/>
                </a:cubicBezTo>
                <a:cubicBezTo>
                  <a:pt x="64" y="5"/>
                  <a:pt x="59" y="0"/>
                  <a:pt x="54" y="0"/>
                </a:cubicBezTo>
                <a:cubicBezTo>
                  <a:pt x="48" y="0"/>
                  <a:pt x="43" y="5"/>
                  <a:pt x="43" y="10"/>
                </a:cubicBezTo>
                <a:cubicBezTo>
                  <a:pt x="43" y="11"/>
                  <a:pt x="44" y="11"/>
                  <a:pt x="44" y="12"/>
                </a:cubicBezTo>
                <a:cubicBezTo>
                  <a:pt x="17" y="25"/>
                  <a:pt x="17" y="25"/>
                  <a:pt x="17" y="25"/>
                </a:cubicBezTo>
                <a:cubicBezTo>
                  <a:pt x="16" y="23"/>
                  <a:pt x="13" y="22"/>
                  <a:pt x="10" y="22"/>
                </a:cubicBezTo>
                <a:cubicBezTo>
                  <a:pt x="5" y="22"/>
                  <a:pt x="0" y="26"/>
                  <a:pt x="0" y="32"/>
                </a:cubicBezTo>
                <a:cubicBezTo>
                  <a:pt x="0" y="38"/>
                  <a:pt x="5" y="42"/>
                  <a:pt x="10" y="42"/>
                </a:cubicBezTo>
                <a:cubicBezTo>
                  <a:pt x="13" y="42"/>
                  <a:pt x="16" y="41"/>
                  <a:pt x="18" y="39"/>
                </a:cubicBezTo>
                <a:cubicBezTo>
                  <a:pt x="44" y="52"/>
                  <a:pt x="44" y="52"/>
                  <a:pt x="44" y="52"/>
                </a:cubicBezTo>
                <a:cubicBezTo>
                  <a:pt x="44" y="53"/>
                  <a:pt x="43" y="53"/>
                  <a:pt x="43" y="54"/>
                </a:cubicBezTo>
                <a:cubicBezTo>
                  <a:pt x="43" y="59"/>
                  <a:pt x="48" y="64"/>
                  <a:pt x="54" y="64"/>
                </a:cubicBezTo>
                <a:cubicBezTo>
                  <a:pt x="59" y="64"/>
                  <a:pt x="64" y="59"/>
                  <a:pt x="64" y="54"/>
                </a:cubicBezTo>
                <a:cubicBezTo>
                  <a:pt x="64" y="48"/>
                  <a:pt x="59" y="43"/>
                  <a:pt x="54" y="43"/>
                </a:cubicBezTo>
                <a:cubicBezTo>
                  <a:pt x="51" y="43"/>
                  <a:pt x="48" y="45"/>
                  <a:pt x="46" y="47"/>
                </a:cubicBezTo>
                <a:cubicBezTo>
                  <a:pt x="20" y="33"/>
                  <a:pt x="20" y="33"/>
                  <a:pt x="20" y="33"/>
                </a:cubicBezTo>
                <a:cubicBezTo>
                  <a:pt x="20" y="33"/>
                  <a:pt x="21" y="33"/>
                  <a:pt x="21" y="32"/>
                </a:cubicBezTo>
                <a:cubicBezTo>
                  <a:pt x="21" y="31"/>
                  <a:pt x="20" y="31"/>
                  <a:pt x="20" y="30"/>
                </a:cubicBezTo>
                <a:cubicBezTo>
                  <a:pt x="46" y="17"/>
                  <a:pt x="46" y="17"/>
                  <a:pt x="46" y="17"/>
                </a:cubicBezTo>
                <a:cubicBezTo>
                  <a:pt x="48" y="19"/>
                  <a:pt x="51" y="21"/>
                  <a:pt x="54" y="21"/>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34" name="Freeform 185"/>
          <p:cNvSpPr>
            <a:spLocks noEditPoints="1"/>
          </p:cNvSpPr>
          <p:nvPr/>
        </p:nvSpPr>
        <p:spPr bwMode="auto">
          <a:xfrm>
            <a:off x="4746232" y="2533652"/>
            <a:ext cx="131828" cy="187826"/>
          </a:xfrm>
          <a:custGeom>
            <a:avLst/>
            <a:gdLst>
              <a:gd name="T0" fmla="*/ 47 w 48"/>
              <a:gd name="T1" fmla="*/ 2 h 68"/>
              <a:gd name="T2" fmla="*/ 29 w 48"/>
              <a:gd name="T3" fmla="*/ 2 h 68"/>
              <a:gd name="T4" fmla="*/ 16 w 48"/>
              <a:gd name="T5" fmla="*/ 30 h 68"/>
              <a:gd name="T6" fmla="*/ 17 w 48"/>
              <a:gd name="T7" fmla="*/ 43 h 68"/>
              <a:gd name="T8" fmla="*/ 10 w 48"/>
              <a:gd name="T9" fmla="*/ 61 h 68"/>
              <a:gd name="T10" fmla="*/ 43 w 48"/>
              <a:gd name="T11" fmla="*/ 61 h 68"/>
              <a:gd name="T12" fmla="*/ 44 w 48"/>
              <a:gd name="T13" fmla="*/ 45 h 68"/>
              <a:gd name="T14" fmla="*/ 24 w 48"/>
              <a:gd name="T15" fmla="*/ 36 h 68"/>
              <a:gd name="T16" fmla="*/ 34 w 48"/>
              <a:gd name="T17" fmla="*/ 31 h 68"/>
              <a:gd name="T18" fmla="*/ 43 w 48"/>
              <a:gd name="T19" fmla="*/ 13 h 68"/>
              <a:gd name="T20" fmla="*/ 47 w 48"/>
              <a:gd name="T21" fmla="*/ 12 h 68"/>
              <a:gd name="T22" fmla="*/ 47 w 48"/>
              <a:gd name="T23" fmla="*/ 2 h 68"/>
              <a:gd name="T24" fmla="*/ 20 w 48"/>
              <a:gd name="T25" fmla="*/ 22 h 68"/>
              <a:gd name="T26" fmla="*/ 31 w 48"/>
              <a:gd name="T27" fmla="*/ 22 h 68"/>
              <a:gd name="T28" fmla="*/ 20 w 48"/>
              <a:gd name="T29" fmla="*/ 22 h 68"/>
              <a:gd name="T30" fmla="*/ 35 w 48"/>
              <a:gd name="T31" fmla="*/ 52 h 68"/>
              <a:gd name="T32" fmla="*/ 18 w 48"/>
              <a:gd name="T33" fmla="*/ 55 h 68"/>
              <a:gd name="T34" fmla="*/ 23 w 48"/>
              <a:gd name="T35" fmla="*/ 49 h 68"/>
              <a:gd name="T36" fmla="*/ 35 w 48"/>
              <a:gd name="T37"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68">
                <a:moveTo>
                  <a:pt x="47" y="2"/>
                </a:moveTo>
                <a:cubicBezTo>
                  <a:pt x="40" y="6"/>
                  <a:pt x="34" y="3"/>
                  <a:pt x="29" y="2"/>
                </a:cubicBezTo>
                <a:cubicBezTo>
                  <a:pt x="7" y="0"/>
                  <a:pt x="0" y="22"/>
                  <a:pt x="16" y="30"/>
                </a:cubicBezTo>
                <a:cubicBezTo>
                  <a:pt x="12" y="32"/>
                  <a:pt x="12" y="42"/>
                  <a:pt x="17" y="43"/>
                </a:cubicBezTo>
                <a:cubicBezTo>
                  <a:pt x="6" y="44"/>
                  <a:pt x="5" y="56"/>
                  <a:pt x="10" y="61"/>
                </a:cubicBezTo>
                <a:cubicBezTo>
                  <a:pt x="17" y="68"/>
                  <a:pt x="37" y="67"/>
                  <a:pt x="43" y="61"/>
                </a:cubicBezTo>
                <a:cubicBezTo>
                  <a:pt x="47" y="57"/>
                  <a:pt x="48" y="49"/>
                  <a:pt x="44" y="45"/>
                </a:cubicBezTo>
                <a:cubicBezTo>
                  <a:pt x="41" y="42"/>
                  <a:pt x="24" y="41"/>
                  <a:pt x="24" y="36"/>
                </a:cubicBezTo>
                <a:cubicBezTo>
                  <a:pt x="25" y="32"/>
                  <a:pt x="31" y="32"/>
                  <a:pt x="34" y="31"/>
                </a:cubicBezTo>
                <a:cubicBezTo>
                  <a:pt x="41" y="28"/>
                  <a:pt x="45" y="19"/>
                  <a:pt x="43" y="13"/>
                </a:cubicBezTo>
                <a:cubicBezTo>
                  <a:pt x="44" y="12"/>
                  <a:pt x="45" y="12"/>
                  <a:pt x="47" y="12"/>
                </a:cubicBezTo>
                <a:cubicBezTo>
                  <a:pt x="47" y="9"/>
                  <a:pt x="47" y="5"/>
                  <a:pt x="47" y="2"/>
                </a:cubicBezTo>
                <a:close/>
                <a:moveTo>
                  <a:pt x="20" y="22"/>
                </a:moveTo>
                <a:cubicBezTo>
                  <a:pt x="12" y="7"/>
                  <a:pt x="39" y="8"/>
                  <a:pt x="31" y="22"/>
                </a:cubicBezTo>
                <a:cubicBezTo>
                  <a:pt x="28" y="24"/>
                  <a:pt x="23" y="24"/>
                  <a:pt x="20" y="22"/>
                </a:cubicBezTo>
                <a:close/>
                <a:moveTo>
                  <a:pt x="35" y="52"/>
                </a:moveTo>
                <a:cubicBezTo>
                  <a:pt x="36" y="59"/>
                  <a:pt x="20" y="60"/>
                  <a:pt x="18" y="55"/>
                </a:cubicBezTo>
                <a:cubicBezTo>
                  <a:pt x="17" y="51"/>
                  <a:pt x="19" y="50"/>
                  <a:pt x="23" y="49"/>
                </a:cubicBezTo>
                <a:cubicBezTo>
                  <a:pt x="28" y="47"/>
                  <a:pt x="35" y="48"/>
                  <a:pt x="35" y="5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2">
                  <a:lumMod val="10000"/>
                </a:schemeClr>
              </a:solidFill>
            </a:endParaRPr>
          </a:p>
        </p:txBody>
      </p:sp>
      <p:sp>
        <p:nvSpPr>
          <p:cNvPr id="35" name="Freeform 79"/>
          <p:cNvSpPr/>
          <p:nvPr/>
        </p:nvSpPr>
        <p:spPr bwMode="auto">
          <a:xfrm>
            <a:off x="3919786" y="4505597"/>
            <a:ext cx="74218" cy="157843"/>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2">
                  <a:lumMod val="1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rgbClr val="0B2D36"/>
                </a:solidFill>
              </a:rPr>
              <a:t>YOUR  TITLE  HERE</a:t>
            </a:r>
            <a:endParaRPr lang="zh-CN" altLang="en-US" dirty="0">
              <a:solidFill>
                <a:srgbClr val="0B2D36"/>
              </a:solidFill>
            </a:endParaRPr>
          </a:p>
        </p:txBody>
      </p:sp>
      <p:sp>
        <p:nvSpPr>
          <p:cNvPr id="3" name="椭圆 2"/>
          <p:cNvSpPr>
            <a:spLocks noChangeAspect="1"/>
          </p:cNvSpPr>
          <p:nvPr/>
        </p:nvSpPr>
        <p:spPr>
          <a:xfrm>
            <a:off x="7513637" y="3482956"/>
            <a:ext cx="720000" cy="720000"/>
          </a:xfrm>
          <a:prstGeom prst="ellipse">
            <a:avLst/>
          </a:prstGeom>
          <a:solidFill>
            <a:srgbClr val="0B2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 name="椭圆 4"/>
          <p:cNvSpPr>
            <a:spLocks noChangeAspect="1"/>
          </p:cNvSpPr>
          <p:nvPr/>
        </p:nvSpPr>
        <p:spPr>
          <a:xfrm>
            <a:off x="3904859" y="3482956"/>
            <a:ext cx="720000" cy="720000"/>
          </a:xfrm>
          <a:prstGeom prst="ellipse">
            <a:avLst/>
          </a:prstGeom>
          <a:solidFill>
            <a:srgbClr val="F0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6" name="直接连接符 5"/>
          <p:cNvCxnSpPr>
            <a:stCxn id="5" idx="6"/>
            <a:endCxn id="3" idx="2"/>
          </p:cNvCxnSpPr>
          <p:nvPr/>
        </p:nvCxnSpPr>
        <p:spPr>
          <a:xfrm>
            <a:off x="4624859" y="3842956"/>
            <a:ext cx="2888778" cy="0"/>
          </a:xfrm>
          <a:prstGeom prst="line">
            <a:avLst/>
          </a:prstGeom>
          <a:ln w="12700">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椭圆 6"/>
          <p:cNvSpPr>
            <a:spLocks noChangeAspect="1"/>
          </p:cNvSpPr>
          <p:nvPr/>
        </p:nvSpPr>
        <p:spPr>
          <a:xfrm>
            <a:off x="7513637" y="2102693"/>
            <a:ext cx="720000" cy="720000"/>
          </a:xfrm>
          <a:prstGeom prst="ellipse">
            <a:avLst/>
          </a:prstGeom>
          <a:solidFill>
            <a:srgbClr val="F0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椭圆 7"/>
          <p:cNvSpPr>
            <a:spLocks noChangeAspect="1"/>
          </p:cNvSpPr>
          <p:nvPr/>
        </p:nvSpPr>
        <p:spPr>
          <a:xfrm>
            <a:off x="7513637" y="4863218"/>
            <a:ext cx="720000" cy="720000"/>
          </a:xfrm>
          <a:prstGeom prst="ellipse">
            <a:avLst/>
          </a:prstGeom>
          <a:solidFill>
            <a:srgbClr val="1F7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a:spLocks noChangeAspect="1"/>
          </p:cNvSpPr>
          <p:nvPr/>
        </p:nvSpPr>
        <p:spPr>
          <a:xfrm>
            <a:off x="3904859" y="2102693"/>
            <a:ext cx="720000" cy="720000"/>
          </a:xfrm>
          <a:prstGeom prst="ellipse">
            <a:avLst/>
          </a:prstGeom>
          <a:solidFill>
            <a:srgbClr val="1F7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a:spLocks noChangeAspect="1"/>
          </p:cNvSpPr>
          <p:nvPr/>
        </p:nvSpPr>
        <p:spPr>
          <a:xfrm>
            <a:off x="3904859" y="4863218"/>
            <a:ext cx="720000" cy="720000"/>
          </a:xfrm>
          <a:prstGeom prst="ellipse">
            <a:avLst/>
          </a:prstGeom>
          <a:solidFill>
            <a:srgbClr val="0B2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11" name="组合 10"/>
          <p:cNvGrpSpPr/>
          <p:nvPr/>
        </p:nvGrpSpPr>
        <p:grpSpPr>
          <a:xfrm>
            <a:off x="4624859" y="2520748"/>
            <a:ext cx="2888779" cy="908714"/>
            <a:chOff x="4624859" y="2355118"/>
            <a:chExt cx="2888779" cy="908714"/>
          </a:xfrm>
        </p:grpSpPr>
        <p:cxnSp>
          <p:nvCxnSpPr>
            <p:cNvPr id="12" name="直接连接符 11"/>
            <p:cNvCxnSpPr/>
            <p:nvPr/>
          </p:nvCxnSpPr>
          <p:spPr>
            <a:xfrm>
              <a:off x="5196000" y="3262274"/>
              <a:ext cx="1800000" cy="0"/>
            </a:xfrm>
            <a:prstGeom prst="lin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9" idx="6"/>
            </p:cNvCxnSpPr>
            <p:nvPr/>
          </p:nvCxnSpPr>
          <p:spPr>
            <a:xfrm>
              <a:off x="4624859" y="2355119"/>
              <a:ext cx="571141" cy="908713"/>
            </a:xfrm>
            <a:prstGeom prst="bentConnector2">
              <a:avLst/>
            </a:prstGeom>
            <a:ln w="12700">
              <a:solidFill>
                <a:schemeClr val="bg1">
                  <a:lumMod val="50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7" idx="2"/>
            </p:cNvCxnSpPr>
            <p:nvPr/>
          </p:nvCxnSpPr>
          <p:spPr>
            <a:xfrm rot="10800000" flipV="1">
              <a:off x="6996001" y="2355118"/>
              <a:ext cx="517637" cy="908713"/>
            </a:xfrm>
            <a:prstGeom prst="bentConnector2">
              <a:avLst/>
            </a:prstGeom>
            <a:ln w="12700">
              <a:solidFill>
                <a:schemeClr val="bg1">
                  <a:lumMod val="50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4624859" y="4434653"/>
            <a:ext cx="2888779" cy="846622"/>
            <a:chOff x="4624859" y="4269023"/>
            <a:chExt cx="2888779" cy="846622"/>
          </a:xfrm>
        </p:grpSpPr>
        <p:cxnSp>
          <p:nvCxnSpPr>
            <p:cNvPr id="16" name="直接连接符 15"/>
            <p:cNvCxnSpPr/>
            <p:nvPr/>
          </p:nvCxnSpPr>
          <p:spPr>
            <a:xfrm>
              <a:off x="5196000" y="4269023"/>
              <a:ext cx="1800000" cy="0"/>
            </a:xfrm>
            <a:prstGeom prst="lin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0" idx="6"/>
            </p:cNvCxnSpPr>
            <p:nvPr/>
          </p:nvCxnSpPr>
          <p:spPr>
            <a:xfrm flipV="1">
              <a:off x="4624859" y="4273265"/>
              <a:ext cx="571141" cy="842379"/>
            </a:xfrm>
            <a:prstGeom prst="bentConnector2">
              <a:avLst/>
            </a:prstGeom>
            <a:ln w="12700">
              <a:solidFill>
                <a:schemeClr val="bg1">
                  <a:lumMod val="50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8" idx="2"/>
            </p:cNvCxnSpPr>
            <p:nvPr/>
          </p:nvCxnSpPr>
          <p:spPr>
            <a:xfrm rot="10800000">
              <a:off x="6996001" y="4273266"/>
              <a:ext cx="517637" cy="842379"/>
            </a:xfrm>
            <a:prstGeom prst="bentConnector2">
              <a:avLst/>
            </a:prstGeom>
            <a:ln w="12700">
              <a:solidFill>
                <a:schemeClr val="bg1">
                  <a:lumMod val="50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9" name="图片 1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10469" y="2004057"/>
            <a:ext cx="1657797" cy="4170889"/>
          </a:xfrm>
          <a:prstGeom prst="rect">
            <a:avLst/>
          </a:prstGeom>
        </p:spPr>
      </p:pic>
      <p:sp>
        <p:nvSpPr>
          <p:cNvPr id="20" name="文本框 19"/>
          <p:cNvSpPr txBox="1"/>
          <p:nvPr/>
        </p:nvSpPr>
        <p:spPr>
          <a:xfrm>
            <a:off x="4064688" y="2231859"/>
            <a:ext cx="380232" cy="461665"/>
          </a:xfrm>
          <a:prstGeom prst="rect">
            <a:avLst/>
          </a:prstGeom>
          <a:noFill/>
        </p:spPr>
        <p:txBody>
          <a:bodyPr wrap="none" rtlCol="0">
            <a:spAutoFit/>
          </a:bodyPr>
          <a:lstStyle/>
          <a:p>
            <a:pPr algn="ctr"/>
            <a:r>
              <a:rPr lang="en-US" altLang="zh-CN" sz="2400" dirty="0" smtClean="0">
                <a:solidFill>
                  <a:schemeClr val="bg1"/>
                </a:solidFill>
                <a:latin typeface="Arial" panose="020B0604020202020204" pitchFamily="34" charset="0"/>
                <a:ea typeface="Arial" panose="020B0604020202020204" pitchFamily="34" charset="0"/>
              </a:rPr>
              <a:t>1</a:t>
            </a:r>
            <a:endParaRPr lang="zh-CN" altLang="en-US" sz="2400" dirty="0">
              <a:solidFill>
                <a:schemeClr val="bg1"/>
              </a:solidFill>
              <a:latin typeface="Arial" panose="020B0604020202020204" pitchFamily="34" charset="0"/>
              <a:ea typeface="Arial" panose="020B0604020202020204" pitchFamily="34" charset="0"/>
            </a:endParaRPr>
          </a:p>
        </p:txBody>
      </p:sp>
      <p:sp>
        <p:nvSpPr>
          <p:cNvPr id="21" name="文本框 20"/>
          <p:cNvSpPr txBox="1"/>
          <p:nvPr/>
        </p:nvSpPr>
        <p:spPr>
          <a:xfrm>
            <a:off x="4064959" y="3612123"/>
            <a:ext cx="380232" cy="461665"/>
          </a:xfrm>
          <a:prstGeom prst="rect">
            <a:avLst/>
          </a:prstGeom>
          <a:noFill/>
        </p:spPr>
        <p:txBody>
          <a:bodyPr wrap="none" rtlCol="0">
            <a:spAutoFit/>
          </a:bodyPr>
          <a:lstStyle/>
          <a:p>
            <a:pPr algn="ctr"/>
            <a:r>
              <a:rPr lang="en-US" altLang="zh-CN" sz="2400" dirty="0" smtClean="0">
                <a:solidFill>
                  <a:schemeClr val="bg1"/>
                </a:solidFill>
                <a:latin typeface="Arial" panose="020B0604020202020204" pitchFamily="34" charset="0"/>
                <a:ea typeface="Arial" panose="020B0604020202020204" pitchFamily="34" charset="0"/>
              </a:rPr>
              <a:t>2</a:t>
            </a:r>
            <a:endParaRPr lang="zh-CN" altLang="en-US" sz="2400" dirty="0">
              <a:solidFill>
                <a:schemeClr val="bg1"/>
              </a:solidFill>
              <a:latin typeface="Arial" panose="020B0604020202020204" pitchFamily="34" charset="0"/>
              <a:ea typeface="Arial" panose="020B0604020202020204" pitchFamily="34" charset="0"/>
            </a:endParaRPr>
          </a:p>
        </p:txBody>
      </p:sp>
      <p:sp>
        <p:nvSpPr>
          <p:cNvPr id="22" name="文本框 21"/>
          <p:cNvSpPr txBox="1"/>
          <p:nvPr/>
        </p:nvSpPr>
        <p:spPr>
          <a:xfrm>
            <a:off x="4078556" y="4992385"/>
            <a:ext cx="380232" cy="461665"/>
          </a:xfrm>
          <a:prstGeom prst="rect">
            <a:avLst/>
          </a:prstGeom>
          <a:noFill/>
        </p:spPr>
        <p:txBody>
          <a:bodyPr wrap="none" rtlCol="0">
            <a:spAutoFit/>
          </a:bodyPr>
          <a:lstStyle/>
          <a:p>
            <a:pPr algn="ctr"/>
            <a:r>
              <a:rPr lang="en-US" altLang="zh-CN" sz="2400" dirty="0" smtClean="0">
                <a:solidFill>
                  <a:schemeClr val="bg1"/>
                </a:solidFill>
                <a:latin typeface="Arial" panose="020B0604020202020204" pitchFamily="34" charset="0"/>
                <a:ea typeface="Arial" panose="020B0604020202020204" pitchFamily="34" charset="0"/>
              </a:rPr>
              <a:t>3</a:t>
            </a:r>
            <a:endParaRPr lang="zh-CN" altLang="en-US" sz="2400" dirty="0">
              <a:solidFill>
                <a:schemeClr val="bg1"/>
              </a:solidFill>
              <a:latin typeface="Arial" panose="020B0604020202020204" pitchFamily="34" charset="0"/>
              <a:ea typeface="Arial" panose="020B0604020202020204" pitchFamily="34" charset="0"/>
            </a:endParaRPr>
          </a:p>
        </p:txBody>
      </p:sp>
      <p:sp>
        <p:nvSpPr>
          <p:cNvPr id="23" name="文本框 22"/>
          <p:cNvSpPr txBox="1"/>
          <p:nvPr/>
        </p:nvSpPr>
        <p:spPr>
          <a:xfrm>
            <a:off x="7687605" y="2231858"/>
            <a:ext cx="380232" cy="461665"/>
          </a:xfrm>
          <a:prstGeom prst="rect">
            <a:avLst/>
          </a:prstGeom>
          <a:noFill/>
        </p:spPr>
        <p:txBody>
          <a:bodyPr wrap="none" rtlCol="0">
            <a:spAutoFit/>
          </a:bodyPr>
          <a:lstStyle/>
          <a:p>
            <a:pPr algn="ctr"/>
            <a:r>
              <a:rPr lang="en-US" altLang="zh-CN" sz="2400" dirty="0" smtClean="0">
                <a:solidFill>
                  <a:schemeClr val="bg1"/>
                </a:solidFill>
                <a:latin typeface="Arial" panose="020B0604020202020204" pitchFamily="34" charset="0"/>
                <a:ea typeface="Arial" panose="020B0604020202020204" pitchFamily="34" charset="0"/>
              </a:rPr>
              <a:t>4</a:t>
            </a:r>
            <a:endParaRPr lang="zh-CN" altLang="en-US" sz="2400" dirty="0">
              <a:solidFill>
                <a:schemeClr val="bg1"/>
              </a:solidFill>
              <a:latin typeface="Arial" panose="020B0604020202020204" pitchFamily="34" charset="0"/>
              <a:ea typeface="Arial" panose="020B0604020202020204" pitchFamily="34" charset="0"/>
            </a:endParaRPr>
          </a:p>
        </p:txBody>
      </p:sp>
      <p:sp>
        <p:nvSpPr>
          <p:cNvPr id="24" name="文本框 23"/>
          <p:cNvSpPr txBox="1"/>
          <p:nvPr/>
        </p:nvSpPr>
        <p:spPr>
          <a:xfrm>
            <a:off x="7683521" y="3610128"/>
            <a:ext cx="380232" cy="461665"/>
          </a:xfrm>
          <a:prstGeom prst="rect">
            <a:avLst/>
          </a:prstGeom>
          <a:noFill/>
        </p:spPr>
        <p:txBody>
          <a:bodyPr wrap="none" rtlCol="0">
            <a:spAutoFit/>
          </a:bodyPr>
          <a:lstStyle/>
          <a:p>
            <a:pPr algn="ctr"/>
            <a:r>
              <a:rPr lang="en-US" altLang="zh-CN" sz="2400" dirty="0" smtClean="0">
                <a:solidFill>
                  <a:schemeClr val="bg1"/>
                </a:solidFill>
                <a:latin typeface="Arial" panose="020B0604020202020204" pitchFamily="34" charset="0"/>
                <a:ea typeface="Arial" panose="020B0604020202020204" pitchFamily="34" charset="0"/>
              </a:rPr>
              <a:t>5</a:t>
            </a:r>
            <a:endParaRPr lang="zh-CN" altLang="en-US" sz="2400" dirty="0">
              <a:solidFill>
                <a:schemeClr val="bg1"/>
              </a:solidFill>
              <a:latin typeface="Arial" panose="020B0604020202020204" pitchFamily="34" charset="0"/>
              <a:ea typeface="Arial" panose="020B0604020202020204" pitchFamily="34" charset="0"/>
            </a:endParaRPr>
          </a:p>
        </p:txBody>
      </p:sp>
      <p:sp>
        <p:nvSpPr>
          <p:cNvPr id="25" name="文本框 24"/>
          <p:cNvSpPr txBox="1"/>
          <p:nvPr/>
        </p:nvSpPr>
        <p:spPr>
          <a:xfrm>
            <a:off x="7683521" y="4977960"/>
            <a:ext cx="380232" cy="461665"/>
          </a:xfrm>
          <a:prstGeom prst="rect">
            <a:avLst/>
          </a:prstGeom>
          <a:noFill/>
        </p:spPr>
        <p:txBody>
          <a:bodyPr wrap="none" rtlCol="0">
            <a:spAutoFit/>
          </a:bodyPr>
          <a:lstStyle/>
          <a:p>
            <a:pPr algn="ctr"/>
            <a:r>
              <a:rPr lang="en-US" altLang="zh-CN" sz="2400" dirty="0" smtClean="0">
                <a:solidFill>
                  <a:schemeClr val="bg1"/>
                </a:solidFill>
                <a:latin typeface="Arial" panose="020B0604020202020204" pitchFamily="34" charset="0"/>
                <a:ea typeface="Arial" panose="020B0604020202020204" pitchFamily="34" charset="0"/>
              </a:rPr>
              <a:t>6</a:t>
            </a:r>
            <a:endParaRPr lang="zh-CN" altLang="en-US" sz="2400" dirty="0">
              <a:solidFill>
                <a:schemeClr val="bg1"/>
              </a:solidFill>
              <a:latin typeface="Arial" panose="020B0604020202020204" pitchFamily="34" charset="0"/>
              <a:ea typeface="Arial" panose="020B0604020202020204" pitchFamily="34" charset="0"/>
            </a:endParaRPr>
          </a:p>
        </p:txBody>
      </p:sp>
      <p:sp>
        <p:nvSpPr>
          <p:cNvPr id="26" name="矩形 25"/>
          <p:cNvSpPr/>
          <p:nvPr/>
        </p:nvSpPr>
        <p:spPr>
          <a:xfrm>
            <a:off x="8346664" y="1995043"/>
            <a:ext cx="1810270" cy="369332"/>
          </a:xfrm>
          <a:prstGeom prst="rect">
            <a:avLst/>
          </a:prstGeom>
          <a:noFill/>
        </p:spPr>
        <p:txBody>
          <a:bodyPr wrap="square">
            <a:spAutoFit/>
          </a:bodyPr>
          <a:lstStyle/>
          <a:p>
            <a:r>
              <a:rPr lang="zh-CN" altLang="en-US" dirty="0" smtClean="0">
                <a:solidFill>
                  <a:schemeClr val="bg2">
                    <a:lumMod val="10000"/>
                  </a:schemeClr>
                </a:solidFill>
              </a:rPr>
              <a:t>ADD YOUR TEXT</a:t>
            </a:r>
            <a:endParaRPr lang="zh-CN" altLang="en-US" dirty="0">
              <a:solidFill>
                <a:schemeClr val="bg2">
                  <a:lumMod val="10000"/>
                </a:schemeClr>
              </a:solidFill>
            </a:endParaRPr>
          </a:p>
        </p:txBody>
      </p:sp>
      <p:sp>
        <p:nvSpPr>
          <p:cNvPr id="27" name="矩形 26"/>
          <p:cNvSpPr/>
          <p:nvPr/>
        </p:nvSpPr>
        <p:spPr>
          <a:xfrm>
            <a:off x="8346663" y="2268566"/>
            <a:ext cx="3007137" cy="523220"/>
          </a:xfrm>
          <a:prstGeom prst="rect">
            <a:avLst/>
          </a:prstGeom>
        </p:spPr>
        <p:txBody>
          <a:bodyPr wrap="square">
            <a:spAutoFit/>
          </a:bodyPr>
          <a:lstStyle/>
          <a:p>
            <a:r>
              <a:rPr lang="zh-CN" altLang="en-US" sz="1400" dirty="0">
                <a:solidFill>
                  <a:schemeClr val="bg2">
                    <a:lumMod val="10000"/>
                  </a:schemeClr>
                </a:solidFill>
              </a:rPr>
              <a:t>Vestibulum ante ipsum primis in faucibus orci luctus et </a:t>
            </a:r>
            <a:r>
              <a:rPr lang="zh-CN" altLang="en-US" sz="1400" dirty="0" smtClean="0">
                <a:solidFill>
                  <a:schemeClr val="bg2">
                    <a:lumMod val="10000"/>
                  </a:schemeClr>
                </a:solidFill>
              </a:rPr>
              <a:t>ultrices</a:t>
            </a:r>
            <a:endParaRPr lang="zh-CN" altLang="en-US" sz="1400" dirty="0">
              <a:solidFill>
                <a:schemeClr val="bg2">
                  <a:lumMod val="10000"/>
                </a:schemeClr>
              </a:solidFill>
            </a:endParaRPr>
          </a:p>
        </p:txBody>
      </p:sp>
      <p:sp>
        <p:nvSpPr>
          <p:cNvPr id="28" name="矩形 27"/>
          <p:cNvSpPr/>
          <p:nvPr/>
        </p:nvSpPr>
        <p:spPr>
          <a:xfrm>
            <a:off x="8346664" y="3406213"/>
            <a:ext cx="1810270" cy="369332"/>
          </a:xfrm>
          <a:prstGeom prst="rect">
            <a:avLst/>
          </a:prstGeom>
          <a:noFill/>
        </p:spPr>
        <p:txBody>
          <a:bodyPr wrap="square">
            <a:spAutoFit/>
          </a:bodyPr>
          <a:lstStyle/>
          <a:p>
            <a:r>
              <a:rPr lang="zh-CN" altLang="en-US" dirty="0" smtClean="0">
                <a:solidFill>
                  <a:schemeClr val="bg2">
                    <a:lumMod val="10000"/>
                  </a:schemeClr>
                </a:solidFill>
              </a:rPr>
              <a:t>ADD YOUR TEXT</a:t>
            </a:r>
            <a:endParaRPr lang="zh-CN" altLang="en-US" dirty="0">
              <a:solidFill>
                <a:schemeClr val="bg2">
                  <a:lumMod val="10000"/>
                </a:schemeClr>
              </a:solidFill>
            </a:endParaRPr>
          </a:p>
        </p:txBody>
      </p:sp>
      <p:sp>
        <p:nvSpPr>
          <p:cNvPr id="29" name="矩形 28"/>
          <p:cNvSpPr/>
          <p:nvPr/>
        </p:nvSpPr>
        <p:spPr>
          <a:xfrm>
            <a:off x="8346663" y="3679736"/>
            <a:ext cx="3007137" cy="523220"/>
          </a:xfrm>
          <a:prstGeom prst="rect">
            <a:avLst/>
          </a:prstGeom>
        </p:spPr>
        <p:txBody>
          <a:bodyPr wrap="square">
            <a:spAutoFit/>
          </a:bodyPr>
          <a:lstStyle/>
          <a:p>
            <a:r>
              <a:rPr lang="zh-CN" altLang="en-US" sz="1400" dirty="0">
                <a:solidFill>
                  <a:schemeClr val="bg2">
                    <a:lumMod val="10000"/>
                  </a:schemeClr>
                </a:solidFill>
              </a:rPr>
              <a:t>Vestibulum ante ipsum primis in faucibus orci luctus et </a:t>
            </a:r>
            <a:r>
              <a:rPr lang="zh-CN" altLang="en-US" sz="1400" dirty="0" smtClean="0">
                <a:solidFill>
                  <a:schemeClr val="bg2">
                    <a:lumMod val="10000"/>
                  </a:schemeClr>
                </a:solidFill>
              </a:rPr>
              <a:t>ultrices</a:t>
            </a:r>
            <a:endParaRPr lang="zh-CN" altLang="en-US" sz="1400" dirty="0">
              <a:solidFill>
                <a:schemeClr val="bg2">
                  <a:lumMod val="10000"/>
                </a:schemeClr>
              </a:solidFill>
            </a:endParaRPr>
          </a:p>
        </p:txBody>
      </p:sp>
      <p:sp>
        <p:nvSpPr>
          <p:cNvPr id="30" name="矩形 29"/>
          <p:cNvSpPr/>
          <p:nvPr/>
        </p:nvSpPr>
        <p:spPr>
          <a:xfrm>
            <a:off x="8346664" y="4786475"/>
            <a:ext cx="1810270" cy="369332"/>
          </a:xfrm>
          <a:prstGeom prst="rect">
            <a:avLst/>
          </a:prstGeom>
          <a:noFill/>
        </p:spPr>
        <p:txBody>
          <a:bodyPr wrap="square">
            <a:spAutoFit/>
          </a:bodyPr>
          <a:lstStyle/>
          <a:p>
            <a:r>
              <a:rPr lang="zh-CN" altLang="en-US" dirty="0" smtClean="0">
                <a:solidFill>
                  <a:schemeClr val="bg2">
                    <a:lumMod val="10000"/>
                  </a:schemeClr>
                </a:solidFill>
              </a:rPr>
              <a:t>ADD YOUR TEXT</a:t>
            </a:r>
            <a:endParaRPr lang="zh-CN" altLang="en-US" dirty="0">
              <a:solidFill>
                <a:schemeClr val="bg2">
                  <a:lumMod val="10000"/>
                </a:schemeClr>
              </a:solidFill>
            </a:endParaRPr>
          </a:p>
        </p:txBody>
      </p:sp>
      <p:sp>
        <p:nvSpPr>
          <p:cNvPr id="31" name="矩形 30"/>
          <p:cNvSpPr/>
          <p:nvPr/>
        </p:nvSpPr>
        <p:spPr>
          <a:xfrm>
            <a:off x="8346663" y="5059998"/>
            <a:ext cx="3007137" cy="523220"/>
          </a:xfrm>
          <a:prstGeom prst="rect">
            <a:avLst/>
          </a:prstGeom>
        </p:spPr>
        <p:txBody>
          <a:bodyPr wrap="square">
            <a:spAutoFit/>
          </a:bodyPr>
          <a:lstStyle/>
          <a:p>
            <a:r>
              <a:rPr lang="zh-CN" altLang="en-US" sz="1400" dirty="0">
                <a:solidFill>
                  <a:schemeClr val="bg2">
                    <a:lumMod val="10000"/>
                  </a:schemeClr>
                </a:solidFill>
              </a:rPr>
              <a:t>Vestibulum ante ipsum primis in faucibus orci luctus et </a:t>
            </a:r>
            <a:r>
              <a:rPr lang="zh-CN" altLang="en-US" sz="1400" dirty="0" smtClean="0">
                <a:solidFill>
                  <a:schemeClr val="bg2">
                    <a:lumMod val="10000"/>
                  </a:schemeClr>
                </a:solidFill>
              </a:rPr>
              <a:t>ultrices</a:t>
            </a:r>
            <a:endParaRPr lang="zh-CN" altLang="en-US" sz="1400" dirty="0">
              <a:solidFill>
                <a:schemeClr val="bg2">
                  <a:lumMod val="10000"/>
                </a:schemeClr>
              </a:solidFill>
            </a:endParaRPr>
          </a:p>
        </p:txBody>
      </p:sp>
      <p:sp>
        <p:nvSpPr>
          <p:cNvPr id="32" name="矩形 31"/>
          <p:cNvSpPr/>
          <p:nvPr/>
        </p:nvSpPr>
        <p:spPr>
          <a:xfrm>
            <a:off x="1920622" y="1995043"/>
            <a:ext cx="1810270" cy="369332"/>
          </a:xfrm>
          <a:prstGeom prst="rect">
            <a:avLst/>
          </a:prstGeom>
          <a:noFill/>
        </p:spPr>
        <p:txBody>
          <a:bodyPr wrap="square">
            <a:spAutoFit/>
          </a:bodyPr>
          <a:lstStyle/>
          <a:p>
            <a:pPr algn="r"/>
            <a:r>
              <a:rPr lang="zh-CN" altLang="en-US" dirty="0" smtClean="0">
                <a:solidFill>
                  <a:schemeClr val="bg2">
                    <a:lumMod val="10000"/>
                  </a:schemeClr>
                </a:solidFill>
              </a:rPr>
              <a:t>ADD YOUR TEXT</a:t>
            </a:r>
            <a:endParaRPr lang="zh-CN" altLang="en-US" dirty="0">
              <a:solidFill>
                <a:schemeClr val="bg2">
                  <a:lumMod val="10000"/>
                </a:schemeClr>
              </a:solidFill>
            </a:endParaRPr>
          </a:p>
        </p:txBody>
      </p:sp>
      <p:sp>
        <p:nvSpPr>
          <p:cNvPr id="33" name="矩形 32"/>
          <p:cNvSpPr/>
          <p:nvPr/>
        </p:nvSpPr>
        <p:spPr>
          <a:xfrm>
            <a:off x="723755" y="2268566"/>
            <a:ext cx="3007137" cy="523220"/>
          </a:xfrm>
          <a:prstGeom prst="rect">
            <a:avLst/>
          </a:prstGeom>
        </p:spPr>
        <p:txBody>
          <a:bodyPr wrap="square">
            <a:spAutoFit/>
          </a:bodyPr>
          <a:lstStyle/>
          <a:p>
            <a:pPr algn="r"/>
            <a:r>
              <a:rPr lang="zh-CN" altLang="en-US" sz="1400" dirty="0">
                <a:solidFill>
                  <a:schemeClr val="bg2">
                    <a:lumMod val="10000"/>
                  </a:schemeClr>
                </a:solidFill>
              </a:rPr>
              <a:t>Vestibulum ante ipsum primis in faucibus orci luctus et </a:t>
            </a:r>
            <a:r>
              <a:rPr lang="zh-CN" altLang="en-US" sz="1400" dirty="0" smtClean="0">
                <a:solidFill>
                  <a:schemeClr val="bg2">
                    <a:lumMod val="10000"/>
                  </a:schemeClr>
                </a:solidFill>
              </a:rPr>
              <a:t>ultrices</a:t>
            </a:r>
            <a:endParaRPr lang="zh-CN" altLang="en-US" sz="1400" dirty="0">
              <a:solidFill>
                <a:schemeClr val="bg2">
                  <a:lumMod val="10000"/>
                </a:schemeClr>
              </a:solidFill>
            </a:endParaRPr>
          </a:p>
        </p:txBody>
      </p:sp>
      <p:sp>
        <p:nvSpPr>
          <p:cNvPr id="34" name="矩形 33"/>
          <p:cNvSpPr/>
          <p:nvPr/>
        </p:nvSpPr>
        <p:spPr>
          <a:xfrm>
            <a:off x="1920622" y="3406213"/>
            <a:ext cx="1810270" cy="369332"/>
          </a:xfrm>
          <a:prstGeom prst="rect">
            <a:avLst/>
          </a:prstGeom>
          <a:noFill/>
        </p:spPr>
        <p:txBody>
          <a:bodyPr wrap="square">
            <a:spAutoFit/>
          </a:bodyPr>
          <a:lstStyle/>
          <a:p>
            <a:pPr algn="r"/>
            <a:r>
              <a:rPr lang="zh-CN" altLang="en-US" dirty="0" smtClean="0">
                <a:solidFill>
                  <a:schemeClr val="bg2">
                    <a:lumMod val="10000"/>
                  </a:schemeClr>
                </a:solidFill>
              </a:rPr>
              <a:t>ADD YOUR TEXT</a:t>
            </a:r>
            <a:endParaRPr lang="zh-CN" altLang="en-US" dirty="0">
              <a:solidFill>
                <a:schemeClr val="bg2">
                  <a:lumMod val="10000"/>
                </a:schemeClr>
              </a:solidFill>
            </a:endParaRPr>
          </a:p>
        </p:txBody>
      </p:sp>
      <p:sp>
        <p:nvSpPr>
          <p:cNvPr id="35" name="矩形 34"/>
          <p:cNvSpPr/>
          <p:nvPr/>
        </p:nvSpPr>
        <p:spPr>
          <a:xfrm>
            <a:off x="723755" y="3679736"/>
            <a:ext cx="3007137" cy="523220"/>
          </a:xfrm>
          <a:prstGeom prst="rect">
            <a:avLst/>
          </a:prstGeom>
        </p:spPr>
        <p:txBody>
          <a:bodyPr wrap="square">
            <a:spAutoFit/>
          </a:bodyPr>
          <a:lstStyle/>
          <a:p>
            <a:pPr algn="r"/>
            <a:r>
              <a:rPr lang="zh-CN" altLang="en-US" sz="1400" dirty="0">
                <a:solidFill>
                  <a:schemeClr val="bg2">
                    <a:lumMod val="10000"/>
                  </a:schemeClr>
                </a:solidFill>
              </a:rPr>
              <a:t>Vestibulum ante ipsum primis in faucibus orci luctus et </a:t>
            </a:r>
            <a:r>
              <a:rPr lang="zh-CN" altLang="en-US" sz="1400" dirty="0" smtClean="0">
                <a:solidFill>
                  <a:schemeClr val="bg2">
                    <a:lumMod val="10000"/>
                  </a:schemeClr>
                </a:solidFill>
              </a:rPr>
              <a:t>ultrices</a:t>
            </a:r>
            <a:endParaRPr lang="zh-CN" altLang="en-US" sz="1400" dirty="0">
              <a:solidFill>
                <a:schemeClr val="bg2">
                  <a:lumMod val="10000"/>
                </a:schemeClr>
              </a:solidFill>
            </a:endParaRPr>
          </a:p>
        </p:txBody>
      </p:sp>
      <p:sp>
        <p:nvSpPr>
          <p:cNvPr id="36" name="矩形 35"/>
          <p:cNvSpPr/>
          <p:nvPr/>
        </p:nvSpPr>
        <p:spPr>
          <a:xfrm>
            <a:off x="1920622" y="4786475"/>
            <a:ext cx="1810270" cy="369332"/>
          </a:xfrm>
          <a:prstGeom prst="rect">
            <a:avLst/>
          </a:prstGeom>
          <a:noFill/>
        </p:spPr>
        <p:txBody>
          <a:bodyPr wrap="square">
            <a:spAutoFit/>
          </a:bodyPr>
          <a:lstStyle/>
          <a:p>
            <a:pPr algn="r"/>
            <a:r>
              <a:rPr lang="zh-CN" altLang="en-US" dirty="0" smtClean="0">
                <a:solidFill>
                  <a:schemeClr val="bg2">
                    <a:lumMod val="10000"/>
                  </a:schemeClr>
                </a:solidFill>
              </a:rPr>
              <a:t>ADD YOUR TEXT</a:t>
            </a:r>
            <a:endParaRPr lang="zh-CN" altLang="en-US" dirty="0">
              <a:solidFill>
                <a:schemeClr val="bg2">
                  <a:lumMod val="10000"/>
                </a:schemeClr>
              </a:solidFill>
            </a:endParaRPr>
          </a:p>
        </p:txBody>
      </p:sp>
      <p:sp>
        <p:nvSpPr>
          <p:cNvPr id="37" name="矩形 36"/>
          <p:cNvSpPr/>
          <p:nvPr/>
        </p:nvSpPr>
        <p:spPr>
          <a:xfrm>
            <a:off x="723755" y="5059998"/>
            <a:ext cx="3007137" cy="523220"/>
          </a:xfrm>
          <a:prstGeom prst="rect">
            <a:avLst/>
          </a:prstGeom>
        </p:spPr>
        <p:txBody>
          <a:bodyPr wrap="square">
            <a:spAutoFit/>
          </a:bodyPr>
          <a:lstStyle/>
          <a:p>
            <a:pPr algn="r"/>
            <a:r>
              <a:rPr lang="zh-CN" altLang="en-US" sz="1400" dirty="0">
                <a:solidFill>
                  <a:schemeClr val="bg2">
                    <a:lumMod val="10000"/>
                  </a:schemeClr>
                </a:solidFill>
              </a:rPr>
              <a:t>Vestibulum ante ipsum primis in faucibus orci luctus et </a:t>
            </a:r>
            <a:r>
              <a:rPr lang="zh-CN" altLang="en-US" sz="1400" dirty="0" smtClean="0">
                <a:solidFill>
                  <a:schemeClr val="bg2">
                    <a:lumMod val="10000"/>
                  </a:schemeClr>
                </a:solidFill>
              </a:rPr>
              <a:t>ultrices</a:t>
            </a:r>
            <a:endParaRPr lang="zh-CN" altLang="en-US" sz="1400"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B2D36"/>
                </a:solidFill>
              </a:rPr>
              <a:t>SECTION TITLE</a:t>
            </a:r>
            <a:endParaRPr lang="zh-CN" altLang="en-US" dirty="0">
              <a:solidFill>
                <a:srgbClr val="0B2D36"/>
              </a:solidFill>
            </a:endParaRPr>
          </a:p>
        </p:txBody>
      </p:sp>
      <p:sp>
        <p:nvSpPr>
          <p:cNvPr id="3" name="文本占位符 2"/>
          <p:cNvSpPr>
            <a:spLocks noGrp="1"/>
          </p:cNvSpPr>
          <p:nvPr>
            <p:ph type="body" idx="1"/>
          </p:nvPr>
        </p:nvSpPr>
        <p:spPr>
          <a:xfrm>
            <a:off x="1945068" y="4589463"/>
            <a:ext cx="4889685" cy="1500187"/>
          </a:xfrm>
        </p:spPr>
        <p:txBody>
          <a:bodyPr>
            <a:normAutofit/>
          </a:bodyPr>
          <a:lstStyle/>
          <a:p>
            <a:r>
              <a:rPr lang="en-US" altLang="zh-CN" sz="1400" dirty="0" err="1"/>
              <a:t>Vestibulum</a:t>
            </a:r>
            <a:r>
              <a:rPr lang="en-US" altLang="zh-CN" sz="1400" dirty="0"/>
              <a:t> ante ipsum </a:t>
            </a:r>
            <a:r>
              <a:rPr lang="en-US" altLang="zh-CN" sz="1400" dirty="0" err="1"/>
              <a:t>primis</a:t>
            </a:r>
            <a:r>
              <a:rPr lang="en-US" altLang="zh-CN" sz="1400" dirty="0"/>
              <a:t> in </a:t>
            </a:r>
            <a:r>
              <a:rPr lang="en-US" altLang="zh-CN" sz="1400" dirty="0" err="1"/>
              <a:t>faucibus</a:t>
            </a:r>
            <a:r>
              <a:rPr lang="en-US" altLang="zh-CN" sz="1400" dirty="0"/>
              <a:t> </a:t>
            </a:r>
            <a:r>
              <a:rPr lang="en-US" altLang="zh-CN" sz="1400" dirty="0" err="1"/>
              <a:t>orci</a:t>
            </a:r>
            <a:r>
              <a:rPr lang="en-US" altLang="zh-CN" sz="1400" dirty="0"/>
              <a:t> </a:t>
            </a:r>
            <a:r>
              <a:rPr lang="en-US" altLang="zh-CN" sz="1400" dirty="0" err="1"/>
              <a:t>luctus</a:t>
            </a:r>
            <a:r>
              <a:rPr lang="en-US" altLang="zh-CN" sz="1400" dirty="0"/>
              <a:t> et </a:t>
            </a:r>
            <a:r>
              <a:rPr lang="en-US" altLang="zh-CN" sz="1400" dirty="0" err="1"/>
              <a:t>ultrices</a:t>
            </a:r>
            <a:r>
              <a:rPr lang="en-US" altLang="zh-CN" sz="1400" dirty="0"/>
              <a:t> </a:t>
            </a:r>
            <a:r>
              <a:rPr lang="en-US" altLang="zh-CN" sz="1400" dirty="0" err="1"/>
              <a:t>posuere</a:t>
            </a:r>
            <a:r>
              <a:rPr lang="en-US" altLang="zh-CN" sz="1400" dirty="0"/>
              <a:t> </a:t>
            </a:r>
            <a:r>
              <a:rPr lang="en-US" altLang="zh-CN" sz="1400" dirty="0" err="1"/>
              <a:t>cubilia</a:t>
            </a:r>
            <a:r>
              <a:rPr lang="en-US" altLang="zh-CN" sz="1400" dirty="0"/>
              <a:t> </a:t>
            </a:r>
            <a:r>
              <a:rPr lang="en-US" altLang="zh-CN" sz="1400" dirty="0" err="1"/>
              <a:t>CuraDonec</a:t>
            </a:r>
            <a:r>
              <a:rPr lang="en-US" altLang="zh-CN" sz="1400" dirty="0"/>
              <a:t> </a:t>
            </a:r>
            <a:r>
              <a:rPr lang="en-US" altLang="zh-CN" sz="1400" dirty="0" err="1"/>
              <a:t>velit</a:t>
            </a:r>
            <a:r>
              <a:rPr lang="en-US" altLang="zh-CN" sz="1400" dirty="0"/>
              <a:t> </a:t>
            </a:r>
            <a:r>
              <a:rPr lang="en-US" altLang="zh-CN" sz="1400" dirty="0" err="1"/>
              <a:t>neque</a:t>
            </a:r>
            <a:r>
              <a:rPr lang="en-US" altLang="zh-CN" sz="1400" dirty="0"/>
              <a:t>, </a:t>
            </a:r>
            <a:r>
              <a:rPr lang="en-US" altLang="zh-CN" sz="1400" dirty="0" err="1"/>
              <a:t>auctor</a:t>
            </a:r>
            <a:r>
              <a:rPr lang="en-US" altLang="zh-CN" sz="1400" dirty="0"/>
              <a:t> sit </a:t>
            </a:r>
            <a:r>
              <a:rPr lang="en-US" altLang="zh-CN" sz="1400" dirty="0" err="1"/>
              <a:t>amet</a:t>
            </a:r>
            <a:r>
              <a:rPr lang="en-US" altLang="zh-CN" sz="1400" dirty="0"/>
              <a:t> </a:t>
            </a:r>
            <a:r>
              <a:rPr lang="en-US" altLang="zh-CN" sz="1400" dirty="0" err="1"/>
              <a:t>aliquam</a:t>
            </a:r>
            <a:r>
              <a:rPr lang="en-US" altLang="zh-CN" sz="1400" dirty="0"/>
              <a:t> </a:t>
            </a:r>
            <a:r>
              <a:rPr lang="en-US" altLang="zh-CN" sz="1400" dirty="0" err="1"/>
              <a:t>velullamcorper</a:t>
            </a:r>
            <a:r>
              <a:rPr lang="en-US" altLang="zh-CN" sz="1400" dirty="0"/>
              <a:t> sit </a:t>
            </a:r>
            <a:r>
              <a:rPr lang="en-US" altLang="zh-CN" sz="1400" dirty="0" err="1"/>
              <a:t>amet</a:t>
            </a:r>
            <a:r>
              <a:rPr lang="en-US" altLang="zh-CN" sz="1400" dirty="0"/>
              <a:t> ligula.</a:t>
            </a:r>
            <a:endParaRPr lang="zh-CN" altLang="en-US" sz="1400" dirty="0"/>
          </a:p>
          <a:p>
            <a:endParaRPr lang="zh-CN" altLang="en-US" sz="1400" dirty="0"/>
          </a:p>
        </p:txBody>
      </p:sp>
      <p:pic>
        <p:nvPicPr>
          <p:cNvPr id="4" name="图片 3"/>
          <p:cNvPicPr>
            <a:picLocks noChangeAspect="1"/>
          </p:cNvPicPr>
          <p:nvPr/>
        </p:nvPicPr>
        <p:blipFill rotWithShape="1">
          <a:blip r:embed="rId1"/>
          <a:srcRect b="26328"/>
          <a:stretch>
            <a:fillRect/>
          </a:stretch>
        </p:blipFill>
        <p:spPr>
          <a:xfrm>
            <a:off x="329607" y="758905"/>
            <a:ext cx="1956986" cy="79049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rgbClr val="0B2D36"/>
                </a:solidFill>
              </a:rPr>
              <a:t>YOUR  TITLE  HERE</a:t>
            </a:r>
            <a:endParaRPr lang="zh-CN" altLang="en-US" dirty="0">
              <a:solidFill>
                <a:srgbClr val="0B2D36"/>
              </a:solidFill>
            </a:endParaRPr>
          </a:p>
        </p:txBody>
      </p:sp>
      <p:grpSp>
        <p:nvGrpSpPr>
          <p:cNvPr id="3" name="组合 2"/>
          <p:cNvGrpSpPr/>
          <p:nvPr/>
        </p:nvGrpSpPr>
        <p:grpSpPr>
          <a:xfrm>
            <a:off x="1265407" y="2400202"/>
            <a:ext cx="3768772" cy="3581595"/>
            <a:chOff x="1265407" y="2400202"/>
            <a:chExt cx="3768772" cy="3581595"/>
          </a:xfrm>
          <a:solidFill>
            <a:srgbClr val="0B2D36"/>
          </a:solidFill>
        </p:grpSpPr>
        <p:sp>
          <p:nvSpPr>
            <p:cNvPr id="5" name="Freeform 12"/>
            <p:cNvSpPr/>
            <p:nvPr/>
          </p:nvSpPr>
          <p:spPr bwMode="auto">
            <a:xfrm>
              <a:off x="2901114" y="2574840"/>
              <a:ext cx="34115" cy="21077"/>
            </a:xfrm>
            <a:custGeom>
              <a:avLst/>
              <a:gdLst>
                <a:gd name="T0" fmla="*/ 0 w 8"/>
                <a:gd name="T1" fmla="*/ 0 h 6"/>
                <a:gd name="T2" fmla="*/ 8 w 8"/>
                <a:gd name="T3" fmla="*/ 6 h 6"/>
                <a:gd name="T4" fmla="*/ 0 w 8"/>
                <a:gd name="T5" fmla="*/ 0 h 6"/>
              </a:gdLst>
              <a:ahLst/>
              <a:cxnLst>
                <a:cxn ang="0">
                  <a:pos x="T0" y="T1"/>
                </a:cxn>
                <a:cxn ang="0">
                  <a:pos x="T2" y="T3"/>
                </a:cxn>
                <a:cxn ang="0">
                  <a:pos x="T4" y="T5"/>
                </a:cxn>
              </a:cxnLst>
              <a:rect l="0" t="0" r="r" b="b"/>
              <a:pathLst>
                <a:path w="8" h="6">
                  <a:moveTo>
                    <a:pt x="0" y="0"/>
                  </a:moveTo>
                  <a:cubicBezTo>
                    <a:pt x="5" y="0"/>
                    <a:pt x="8" y="1"/>
                    <a:pt x="8" y="6"/>
                  </a:cubicBezTo>
                  <a:cubicBezTo>
                    <a:pt x="5" y="4"/>
                    <a:pt x="0" y="5"/>
                    <a:pt x="0" y="0"/>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6" name="Freeform 15"/>
            <p:cNvSpPr/>
            <p:nvPr/>
          </p:nvSpPr>
          <p:spPr bwMode="auto">
            <a:xfrm>
              <a:off x="2777225" y="2607962"/>
              <a:ext cx="141846" cy="67748"/>
            </a:xfrm>
            <a:custGeom>
              <a:avLst/>
              <a:gdLst>
                <a:gd name="T0" fmla="*/ 24 w 33"/>
                <a:gd name="T1" fmla="*/ 5 h 19"/>
                <a:gd name="T2" fmla="*/ 28 w 33"/>
                <a:gd name="T3" fmla="*/ 11 h 19"/>
                <a:gd name="T4" fmla="*/ 32 w 33"/>
                <a:gd name="T5" fmla="*/ 18 h 19"/>
                <a:gd name="T6" fmla="*/ 28 w 33"/>
                <a:gd name="T7" fmla="*/ 18 h 19"/>
                <a:gd name="T8" fmla="*/ 28 w 33"/>
                <a:gd name="T9" fmla="*/ 15 h 19"/>
                <a:gd name="T10" fmla="*/ 25 w 33"/>
                <a:gd name="T11" fmla="*/ 14 h 19"/>
                <a:gd name="T12" fmla="*/ 7 w 33"/>
                <a:gd name="T13" fmla="*/ 12 h 19"/>
                <a:gd name="T14" fmla="*/ 11 w 33"/>
                <a:gd name="T15" fmla="*/ 10 h 19"/>
                <a:gd name="T16" fmla="*/ 8 w 33"/>
                <a:gd name="T17" fmla="*/ 7 h 19"/>
                <a:gd name="T18" fmla="*/ 0 w 33"/>
                <a:gd name="T19" fmla="*/ 3 h 19"/>
                <a:gd name="T20" fmla="*/ 11 w 33"/>
                <a:gd name="T21" fmla="*/ 3 h 19"/>
                <a:gd name="T22" fmla="*/ 14 w 33"/>
                <a:gd name="T23" fmla="*/ 5 h 19"/>
                <a:gd name="T24" fmla="*/ 20 w 33"/>
                <a:gd name="T25" fmla="*/ 5 h 19"/>
                <a:gd name="T26" fmla="*/ 24 w 33"/>
                <a:gd name="T2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9">
                  <a:moveTo>
                    <a:pt x="24" y="5"/>
                  </a:moveTo>
                  <a:cubicBezTo>
                    <a:pt x="26" y="7"/>
                    <a:pt x="27" y="9"/>
                    <a:pt x="28" y="11"/>
                  </a:cubicBezTo>
                  <a:cubicBezTo>
                    <a:pt x="30" y="13"/>
                    <a:pt x="33" y="14"/>
                    <a:pt x="32" y="18"/>
                  </a:cubicBezTo>
                  <a:cubicBezTo>
                    <a:pt x="32" y="17"/>
                    <a:pt x="29" y="19"/>
                    <a:pt x="28" y="18"/>
                  </a:cubicBezTo>
                  <a:cubicBezTo>
                    <a:pt x="28" y="18"/>
                    <a:pt x="29" y="16"/>
                    <a:pt x="28" y="15"/>
                  </a:cubicBezTo>
                  <a:cubicBezTo>
                    <a:pt x="28" y="15"/>
                    <a:pt x="24" y="18"/>
                    <a:pt x="25" y="14"/>
                  </a:cubicBezTo>
                  <a:cubicBezTo>
                    <a:pt x="17" y="14"/>
                    <a:pt x="12" y="14"/>
                    <a:pt x="7" y="12"/>
                  </a:cubicBezTo>
                  <a:cubicBezTo>
                    <a:pt x="6" y="9"/>
                    <a:pt x="9" y="10"/>
                    <a:pt x="11" y="10"/>
                  </a:cubicBezTo>
                  <a:cubicBezTo>
                    <a:pt x="11" y="8"/>
                    <a:pt x="8" y="9"/>
                    <a:pt x="8" y="7"/>
                  </a:cubicBezTo>
                  <a:cubicBezTo>
                    <a:pt x="3" y="5"/>
                    <a:pt x="1" y="9"/>
                    <a:pt x="0" y="3"/>
                  </a:cubicBezTo>
                  <a:cubicBezTo>
                    <a:pt x="3" y="0"/>
                    <a:pt x="8" y="2"/>
                    <a:pt x="11" y="3"/>
                  </a:cubicBezTo>
                  <a:cubicBezTo>
                    <a:pt x="13" y="3"/>
                    <a:pt x="14" y="3"/>
                    <a:pt x="14" y="5"/>
                  </a:cubicBezTo>
                  <a:cubicBezTo>
                    <a:pt x="16" y="7"/>
                    <a:pt x="20" y="1"/>
                    <a:pt x="20" y="5"/>
                  </a:cubicBezTo>
                  <a:cubicBezTo>
                    <a:pt x="20" y="7"/>
                    <a:pt x="24" y="7"/>
                    <a:pt x="24" y="5"/>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7" name="Freeform 17"/>
            <p:cNvSpPr/>
            <p:nvPr/>
          </p:nvSpPr>
          <p:spPr bwMode="auto">
            <a:xfrm>
              <a:off x="2531240" y="2653127"/>
              <a:ext cx="25137" cy="36132"/>
            </a:xfrm>
            <a:custGeom>
              <a:avLst/>
              <a:gdLst>
                <a:gd name="T0" fmla="*/ 6 w 6"/>
                <a:gd name="T1" fmla="*/ 5 h 10"/>
                <a:gd name="T2" fmla="*/ 6 w 6"/>
                <a:gd name="T3" fmla="*/ 5 h 10"/>
              </a:gdLst>
              <a:ahLst/>
              <a:cxnLst>
                <a:cxn ang="0">
                  <a:pos x="T0" y="T1"/>
                </a:cxn>
                <a:cxn ang="0">
                  <a:pos x="T2" y="T3"/>
                </a:cxn>
              </a:cxnLst>
              <a:rect l="0" t="0" r="r" b="b"/>
              <a:pathLst>
                <a:path w="6" h="10">
                  <a:moveTo>
                    <a:pt x="6" y="5"/>
                  </a:moveTo>
                  <a:cubicBezTo>
                    <a:pt x="3" y="10"/>
                    <a:pt x="0" y="0"/>
                    <a:pt x="6" y="5"/>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8" name="Freeform 18"/>
            <p:cNvSpPr/>
            <p:nvPr/>
          </p:nvSpPr>
          <p:spPr bwMode="auto">
            <a:xfrm>
              <a:off x="2586901" y="2660655"/>
              <a:ext cx="77207" cy="39143"/>
            </a:xfrm>
            <a:custGeom>
              <a:avLst/>
              <a:gdLst>
                <a:gd name="T0" fmla="*/ 17 w 18"/>
                <a:gd name="T1" fmla="*/ 3 h 11"/>
                <a:gd name="T2" fmla="*/ 4 w 18"/>
                <a:gd name="T3" fmla="*/ 10 h 11"/>
                <a:gd name="T4" fmla="*/ 0 w 18"/>
                <a:gd name="T5" fmla="*/ 6 h 11"/>
                <a:gd name="T6" fmla="*/ 9 w 18"/>
                <a:gd name="T7" fmla="*/ 3 h 11"/>
                <a:gd name="T8" fmla="*/ 17 w 18"/>
                <a:gd name="T9" fmla="*/ 3 h 11"/>
              </a:gdLst>
              <a:ahLst/>
              <a:cxnLst>
                <a:cxn ang="0">
                  <a:pos x="T0" y="T1"/>
                </a:cxn>
                <a:cxn ang="0">
                  <a:pos x="T2" y="T3"/>
                </a:cxn>
                <a:cxn ang="0">
                  <a:pos x="T4" y="T5"/>
                </a:cxn>
                <a:cxn ang="0">
                  <a:pos x="T6" y="T7"/>
                </a:cxn>
                <a:cxn ang="0">
                  <a:pos x="T8" y="T9"/>
                </a:cxn>
              </a:cxnLst>
              <a:rect l="0" t="0" r="r" b="b"/>
              <a:pathLst>
                <a:path w="18" h="11">
                  <a:moveTo>
                    <a:pt x="17" y="3"/>
                  </a:moveTo>
                  <a:cubicBezTo>
                    <a:pt x="18" y="11"/>
                    <a:pt x="8" y="7"/>
                    <a:pt x="4" y="10"/>
                  </a:cubicBezTo>
                  <a:cubicBezTo>
                    <a:pt x="2" y="10"/>
                    <a:pt x="3" y="5"/>
                    <a:pt x="0" y="6"/>
                  </a:cubicBezTo>
                  <a:cubicBezTo>
                    <a:pt x="1" y="2"/>
                    <a:pt x="8" y="7"/>
                    <a:pt x="9" y="3"/>
                  </a:cubicBezTo>
                  <a:cubicBezTo>
                    <a:pt x="9" y="0"/>
                    <a:pt x="12" y="5"/>
                    <a:pt x="17" y="3"/>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9" name="Freeform 19"/>
            <p:cNvSpPr/>
            <p:nvPr/>
          </p:nvSpPr>
          <p:spPr bwMode="auto">
            <a:xfrm>
              <a:off x="3012436" y="2668182"/>
              <a:ext cx="66434" cy="28605"/>
            </a:xfrm>
            <a:custGeom>
              <a:avLst/>
              <a:gdLst>
                <a:gd name="T0" fmla="*/ 14 w 16"/>
                <a:gd name="T1" fmla="*/ 2 h 8"/>
                <a:gd name="T2" fmla="*/ 14 w 16"/>
                <a:gd name="T3" fmla="*/ 5 h 8"/>
                <a:gd name="T4" fmla="*/ 10 w 16"/>
                <a:gd name="T5" fmla="*/ 7 h 8"/>
                <a:gd name="T6" fmla="*/ 8 w 16"/>
                <a:gd name="T7" fmla="*/ 8 h 8"/>
                <a:gd name="T8" fmla="*/ 4 w 16"/>
                <a:gd name="T9" fmla="*/ 7 h 8"/>
                <a:gd name="T10" fmla="*/ 3 w 16"/>
                <a:gd name="T11" fmla="*/ 8 h 8"/>
                <a:gd name="T12" fmla="*/ 1 w 16"/>
                <a:gd name="T13" fmla="*/ 7 h 8"/>
                <a:gd name="T14" fmla="*/ 14 w 16"/>
                <a:gd name="T15" fmla="*/ 2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8">
                  <a:moveTo>
                    <a:pt x="14" y="2"/>
                  </a:moveTo>
                  <a:cubicBezTo>
                    <a:pt x="16" y="3"/>
                    <a:pt x="15" y="5"/>
                    <a:pt x="14" y="5"/>
                  </a:cubicBezTo>
                  <a:cubicBezTo>
                    <a:pt x="13" y="6"/>
                    <a:pt x="12" y="6"/>
                    <a:pt x="10" y="7"/>
                  </a:cubicBezTo>
                  <a:cubicBezTo>
                    <a:pt x="9" y="7"/>
                    <a:pt x="8" y="8"/>
                    <a:pt x="8" y="8"/>
                  </a:cubicBezTo>
                  <a:cubicBezTo>
                    <a:pt x="7" y="8"/>
                    <a:pt x="6" y="7"/>
                    <a:pt x="4" y="7"/>
                  </a:cubicBezTo>
                  <a:cubicBezTo>
                    <a:pt x="4" y="7"/>
                    <a:pt x="3" y="8"/>
                    <a:pt x="3" y="8"/>
                  </a:cubicBezTo>
                  <a:cubicBezTo>
                    <a:pt x="1" y="8"/>
                    <a:pt x="1" y="8"/>
                    <a:pt x="1" y="7"/>
                  </a:cubicBezTo>
                  <a:cubicBezTo>
                    <a:pt x="0" y="0"/>
                    <a:pt x="13" y="7"/>
                    <a:pt x="14" y="2"/>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10" name="Freeform 20"/>
            <p:cNvSpPr/>
            <p:nvPr/>
          </p:nvSpPr>
          <p:spPr bwMode="auto">
            <a:xfrm>
              <a:off x="2761065" y="2681732"/>
              <a:ext cx="37706" cy="15055"/>
            </a:xfrm>
            <a:custGeom>
              <a:avLst/>
              <a:gdLst>
                <a:gd name="T0" fmla="*/ 0 w 9"/>
                <a:gd name="T1" fmla="*/ 3 h 4"/>
                <a:gd name="T2" fmla="*/ 7 w 9"/>
                <a:gd name="T3" fmla="*/ 4 h 4"/>
                <a:gd name="T4" fmla="*/ 0 w 9"/>
                <a:gd name="T5" fmla="*/ 3 h 4"/>
              </a:gdLst>
              <a:ahLst/>
              <a:cxnLst>
                <a:cxn ang="0">
                  <a:pos x="T0" y="T1"/>
                </a:cxn>
                <a:cxn ang="0">
                  <a:pos x="T2" y="T3"/>
                </a:cxn>
                <a:cxn ang="0">
                  <a:pos x="T4" y="T5"/>
                </a:cxn>
              </a:cxnLst>
              <a:rect l="0" t="0" r="r" b="b"/>
              <a:pathLst>
                <a:path w="9" h="4">
                  <a:moveTo>
                    <a:pt x="0" y="3"/>
                  </a:moveTo>
                  <a:cubicBezTo>
                    <a:pt x="0" y="0"/>
                    <a:pt x="9" y="0"/>
                    <a:pt x="7" y="4"/>
                  </a:cubicBezTo>
                  <a:cubicBezTo>
                    <a:pt x="4" y="2"/>
                    <a:pt x="4" y="4"/>
                    <a:pt x="0" y="3"/>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11" name="Freeform 21"/>
            <p:cNvSpPr/>
            <p:nvPr/>
          </p:nvSpPr>
          <p:spPr bwMode="auto">
            <a:xfrm>
              <a:off x="3134531" y="2686248"/>
              <a:ext cx="21546" cy="13550"/>
            </a:xfrm>
            <a:custGeom>
              <a:avLst/>
              <a:gdLst>
                <a:gd name="T0" fmla="*/ 0 w 5"/>
                <a:gd name="T1" fmla="*/ 0 h 4"/>
                <a:gd name="T2" fmla="*/ 4 w 5"/>
                <a:gd name="T3" fmla="*/ 4 h 4"/>
                <a:gd name="T4" fmla="*/ 0 w 5"/>
                <a:gd name="T5" fmla="*/ 4 h 4"/>
                <a:gd name="T6" fmla="*/ 0 w 5"/>
                <a:gd name="T7" fmla="*/ 0 h 4"/>
              </a:gdLst>
              <a:ahLst/>
              <a:cxnLst>
                <a:cxn ang="0">
                  <a:pos x="T0" y="T1"/>
                </a:cxn>
                <a:cxn ang="0">
                  <a:pos x="T2" y="T3"/>
                </a:cxn>
                <a:cxn ang="0">
                  <a:pos x="T4" y="T5"/>
                </a:cxn>
                <a:cxn ang="0">
                  <a:pos x="T6" y="T7"/>
                </a:cxn>
              </a:cxnLst>
              <a:rect l="0" t="0" r="r" b="b"/>
              <a:pathLst>
                <a:path w="5" h="4">
                  <a:moveTo>
                    <a:pt x="0" y="0"/>
                  </a:moveTo>
                  <a:cubicBezTo>
                    <a:pt x="3" y="0"/>
                    <a:pt x="5" y="1"/>
                    <a:pt x="4" y="4"/>
                  </a:cubicBezTo>
                  <a:cubicBezTo>
                    <a:pt x="3" y="4"/>
                    <a:pt x="2" y="4"/>
                    <a:pt x="0" y="4"/>
                  </a:cubicBezTo>
                  <a:cubicBezTo>
                    <a:pt x="0" y="3"/>
                    <a:pt x="0" y="2"/>
                    <a:pt x="0" y="0"/>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12" name="Freeform 22"/>
            <p:cNvSpPr/>
            <p:nvPr/>
          </p:nvSpPr>
          <p:spPr bwMode="auto">
            <a:xfrm>
              <a:off x="2972935" y="2710336"/>
              <a:ext cx="425536" cy="106891"/>
            </a:xfrm>
            <a:custGeom>
              <a:avLst/>
              <a:gdLst>
                <a:gd name="T0" fmla="*/ 100 w 100"/>
                <a:gd name="T1" fmla="*/ 17 h 30"/>
                <a:gd name="T2" fmla="*/ 100 w 100"/>
                <a:gd name="T3" fmla="*/ 24 h 30"/>
                <a:gd name="T4" fmla="*/ 96 w 100"/>
                <a:gd name="T5" fmla="*/ 27 h 30"/>
                <a:gd name="T6" fmla="*/ 79 w 100"/>
                <a:gd name="T7" fmla="*/ 27 h 30"/>
                <a:gd name="T8" fmla="*/ 73 w 100"/>
                <a:gd name="T9" fmla="*/ 30 h 30"/>
                <a:gd name="T10" fmla="*/ 69 w 100"/>
                <a:gd name="T11" fmla="*/ 28 h 30"/>
                <a:gd name="T12" fmla="*/ 68 w 100"/>
                <a:gd name="T13" fmla="*/ 30 h 30"/>
                <a:gd name="T14" fmla="*/ 62 w 100"/>
                <a:gd name="T15" fmla="*/ 30 h 30"/>
                <a:gd name="T16" fmla="*/ 62 w 100"/>
                <a:gd name="T17" fmla="*/ 28 h 30"/>
                <a:gd name="T18" fmla="*/ 59 w 100"/>
                <a:gd name="T19" fmla="*/ 30 h 30"/>
                <a:gd name="T20" fmla="*/ 54 w 100"/>
                <a:gd name="T21" fmla="*/ 27 h 30"/>
                <a:gd name="T22" fmla="*/ 33 w 100"/>
                <a:gd name="T23" fmla="*/ 27 h 30"/>
                <a:gd name="T24" fmla="*/ 34 w 100"/>
                <a:gd name="T25" fmla="*/ 24 h 30"/>
                <a:gd name="T26" fmla="*/ 31 w 100"/>
                <a:gd name="T27" fmla="*/ 23 h 30"/>
                <a:gd name="T28" fmla="*/ 28 w 100"/>
                <a:gd name="T29" fmla="*/ 17 h 30"/>
                <a:gd name="T30" fmla="*/ 31 w 100"/>
                <a:gd name="T31" fmla="*/ 14 h 30"/>
                <a:gd name="T32" fmla="*/ 28 w 100"/>
                <a:gd name="T33" fmla="*/ 9 h 30"/>
                <a:gd name="T34" fmla="*/ 16 w 100"/>
                <a:gd name="T35" fmla="*/ 10 h 30"/>
                <a:gd name="T36" fmla="*/ 13 w 100"/>
                <a:gd name="T37" fmla="*/ 7 h 30"/>
                <a:gd name="T38" fmla="*/ 10 w 100"/>
                <a:gd name="T39" fmla="*/ 6 h 30"/>
                <a:gd name="T40" fmla="*/ 5 w 100"/>
                <a:gd name="T41" fmla="*/ 7 h 30"/>
                <a:gd name="T42" fmla="*/ 2 w 100"/>
                <a:gd name="T43" fmla="*/ 2 h 30"/>
                <a:gd name="T44" fmla="*/ 17 w 100"/>
                <a:gd name="T45" fmla="*/ 0 h 30"/>
                <a:gd name="T46" fmla="*/ 20 w 100"/>
                <a:gd name="T47" fmla="*/ 2 h 30"/>
                <a:gd name="T48" fmla="*/ 20 w 100"/>
                <a:gd name="T49" fmla="*/ 4 h 30"/>
                <a:gd name="T50" fmla="*/ 24 w 100"/>
                <a:gd name="T51" fmla="*/ 7 h 30"/>
                <a:gd name="T52" fmla="*/ 37 w 100"/>
                <a:gd name="T53" fmla="*/ 7 h 30"/>
                <a:gd name="T54" fmla="*/ 37 w 100"/>
                <a:gd name="T55" fmla="*/ 14 h 30"/>
                <a:gd name="T56" fmla="*/ 47 w 100"/>
                <a:gd name="T57" fmla="*/ 16 h 30"/>
                <a:gd name="T58" fmla="*/ 47 w 100"/>
                <a:gd name="T59" fmla="*/ 19 h 30"/>
                <a:gd name="T60" fmla="*/ 49 w 100"/>
                <a:gd name="T61" fmla="*/ 17 h 30"/>
                <a:gd name="T62" fmla="*/ 66 w 100"/>
                <a:gd name="T63" fmla="*/ 17 h 30"/>
                <a:gd name="T64" fmla="*/ 69 w 100"/>
                <a:gd name="T65" fmla="*/ 19 h 30"/>
                <a:gd name="T66" fmla="*/ 73 w 100"/>
                <a:gd name="T67" fmla="*/ 16 h 30"/>
                <a:gd name="T68" fmla="*/ 77 w 100"/>
                <a:gd name="T69" fmla="*/ 16 h 30"/>
                <a:gd name="T70" fmla="*/ 100 w 100"/>
                <a:gd name="T71" fmla="*/ 1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30">
                  <a:moveTo>
                    <a:pt x="100" y="17"/>
                  </a:moveTo>
                  <a:cubicBezTo>
                    <a:pt x="100" y="19"/>
                    <a:pt x="100" y="22"/>
                    <a:pt x="100" y="24"/>
                  </a:cubicBezTo>
                  <a:cubicBezTo>
                    <a:pt x="98" y="24"/>
                    <a:pt x="96" y="25"/>
                    <a:pt x="96" y="27"/>
                  </a:cubicBezTo>
                  <a:cubicBezTo>
                    <a:pt x="89" y="27"/>
                    <a:pt x="84" y="26"/>
                    <a:pt x="79" y="27"/>
                  </a:cubicBezTo>
                  <a:cubicBezTo>
                    <a:pt x="77" y="27"/>
                    <a:pt x="75" y="29"/>
                    <a:pt x="73" y="30"/>
                  </a:cubicBezTo>
                  <a:cubicBezTo>
                    <a:pt x="71" y="30"/>
                    <a:pt x="71" y="28"/>
                    <a:pt x="69" y="28"/>
                  </a:cubicBezTo>
                  <a:cubicBezTo>
                    <a:pt x="70" y="28"/>
                    <a:pt x="68" y="30"/>
                    <a:pt x="68" y="30"/>
                  </a:cubicBezTo>
                  <a:cubicBezTo>
                    <a:pt x="67" y="30"/>
                    <a:pt x="62" y="30"/>
                    <a:pt x="62" y="30"/>
                  </a:cubicBezTo>
                  <a:cubicBezTo>
                    <a:pt x="62" y="30"/>
                    <a:pt x="62" y="28"/>
                    <a:pt x="62" y="28"/>
                  </a:cubicBezTo>
                  <a:cubicBezTo>
                    <a:pt x="61" y="28"/>
                    <a:pt x="59" y="30"/>
                    <a:pt x="59" y="30"/>
                  </a:cubicBezTo>
                  <a:cubicBezTo>
                    <a:pt x="56" y="29"/>
                    <a:pt x="56" y="27"/>
                    <a:pt x="54" y="27"/>
                  </a:cubicBezTo>
                  <a:cubicBezTo>
                    <a:pt x="48" y="27"/>
                    <a:pt x="41" y="30"/>
                    <a:pt x="33" y="27"/>
                  </a:cubicBezTo>
                  <a:cubicBezTo>
                    <a:pt x="33" y="26"/>
                    <a:pt x="34" y="25"/>
                    <a:pt x="34" y="24"/>
                  </a:cubicBezTo>
                  <a:cubicBezTo>
                    <a:pt x="34" y="22"/>
                    <a:pt x="32" y="24"/>
                    <a:pt x="31" y="23"/>
                  </a:cubicBezTo>
                  <a:cubicBezTo>
                    <a:pt x="30" y="21"/>
                    <a:pt x="31" y="18"/>
                    <a:pt x="28" y="17"/>
                  </a:cubicBezTo>
                  <a:cubicBezTo>
                    <a:pt x="29" y="16"/>
                    <a:pt x="31" y="16"/>
                    <a:pt x="31" y="14"/>
                  </a:cubicBezTo>
                  <a:cubicBezTo>
                    <a:pt x="31" y="12"/>
                    <a:pt x="27" y="13"/>
                    <a:pt x="28" y="9"/>
                  </a:cubicBezTo>
                  <a:cubicBezTo>
                    <a:pt x="26" y="11"/>
                    <a:pt x="20" y="10"/>
                    <a:pt x="16" y="10"/>
                  </a:cubicBezTo>
                  <a:cubicBezTo>
                    <a:pt x="13" y="11"/>
                    <a:pt x="14" y="8"/>
                    <a:pt x="13" y="7"/>
                  </a:cubicBezTo>
                  <a:cubicBezTo>
                    <a:pt x="12" y="7"/>
                    <a:pt x="10" y="8"/>
                    <a:pt x="10" y="6"/>
                  </a:cubicBezTo>
                  <a:cubicBezTo>
                    <a:pt x="9" y="7"/>
                    <a:pt x="7" y="7"/>
                    <a:pt x="5" y="7"/>
                  </a:cubicBezTo>
                  <a:cubicBezTo>
                    <a:pt x="9" y="3"/>
                    <a:pt x="0" y="7"/>
                    <a:pt x="2" y="2"/>
                  </a:cubicBezTo>
                  <a:cubicBezTo>
                    <a:pt x="8" y="2"/>
                    <a:pt x="12" y="1"/>
                    <a:pt x="17" y="0"/>
                  </a:cubicBezTo>
                  <a:cubicBezTo>
                    <a:pt x="17" y="2"/>
                    <a:pt x="19" y="1"/>
                    <a:pt x="20" y="2"/>
                  </a:cubicBezTo>
                  <a:cubicBezTo>
                    <a:pt x="20" y="2"/>
                    <a:pt x="20" y="4"/>
                    <a:pt x="20" y="4"/>
                  </a:cubicBezTo>
                  <a:cubicBezTo>
                    <a:pt x="21" y="6"/>
                    <a:pt x="25" y="4"/>
                    <a:pt x="24" y="7"/>
                  </a:cubicBezTo>
                  <a:cubicBezTo>
                    <a:pt x="28" y="4"/>
                    <a:pt x="32" y="8"/>
                    <a:pt x="37" y="7"/>
                  </a:cubicBezTo>
                  <a:cubicBezTo>
                    <a:pt x="36" y="12"/>
                    <a:pt x="39" y="12"/>
                    <a:pt x="37" y="14"/>
                  </a:cubicBezTo>
                  <a:cubicBezTo>
                    <a:pt x="39" y="15"/>
                    <a:pt x="43" y="14"/>
                    <a:pt x="47" y="16"/>
                  </a:cubicBezTo>
                  <a:cubicBezTo>
                    <a:pt x="48" y="16"/>
                    <a:pt x="40" y="19"/>
                    <a:pt x="47" y="19"/>
                  </a:cubicBezTo>
                  <a:cubicBezTo>
                    <a:pt x="48" y="18"/>
                    <a:pt x="48" y="17"/>
                    <a:pt x="49" y="17"/>
                  </a:cubicBezTo>
                  <a:cubicBezTo>
                    <a:pt x="54" y="17"/>
                    <a:pt x="60" y="16"/>
                    <a:pt x="66" y="17"/>
                  </a:cubicBezTo>
                  <a:cubicBezTo>
                    <a:pt x="67" y="17"/>
                    <a:pt x="69" y="18"/>
                    <a:pt x="69" y="19"/>
                  </a:cubicBezTo>
                  <a:cubicBezTo>
                    <a:pt x="72" y="18"/>
                    <a:pt x="66" y="16"/>
                    <a:pt x="73" y="16"/>
                  </a:cubicBezTo>
                  <a:cubicBezTo>
                    <a:pt x="75" y="16"/>
                    <a:pt x="76" y="16"/>
                    <a:pt x="77" y="16"/>
                  </a:cubicBezTo>
                  <a:cubicBezTo>
                    <a:pt x="83" y="15"/>
                    <a:pt x="92" y="15"/>
                    <a:pt x="100" y="17"/>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Freeform 24"/>
            <p:cNvSpPr/>
            <p:nvPr/>
          </p:nvSpPr>
          <p:spPr bwMode="auto">
            <a:xfrm>
              <a:off x="2863409" y="2725391"/>
              <a:ext cx="46683" cy="13550"/>
            </a:xfrm>
            <a:custGeom>
              <a:avLst/>
              <a:gdLst>
                <a:gd name="T0" fmla="*/ 8 w 11"/>
                <a:gd name="T1" fmla="*/ 0 h 4"/>
                <a:gd name="T2" fmla="*/ 11 w 11"/>
                <a:gd name="T3" fmla="*/ 0 h 4"/>
                <a:gd name="T4" fmla="*/ 8 w 11"/>
                <a:gd name="T5" fmla="*/ 0 h 4"/>
              </a:gdLst>
              <a:ahLst/>
              <a:cxnLst>
                <a:cxn ang="0">
                  <a:pos x="T0" y="T1"/>
                </a:cxn>
                <a:cxn ang="0">
                  <a:pos x="T2" y="T3"/>
                </a:cxn>
                <a:cxn ang="0">
                  <a:pos x="T4" y="T5"/>
                </a:cxn>
              </a:cxnLst>
              <a:rect l="0" t="0" r="r" b="b"/>
              <a:pathLst>
                <a:path w="11" h="4">
                  <a:moveTo>
                    <a:pt x="8" y="0"/>
                  </a:moveTo>
                  <a:cubicBezTo>
                    <a:pt x="9" y="0"/>
                    <a:pt x="10" y="0"/>
                    <a:pt x="11" y="0"/>
                  </a:cubicBezTo>
                  <a:cubicBezTo>
                    <a:pt x="11" y="4"/>
                    <a:pt x="0" y="0"/>
                    <a:pt x="8" y="0"/>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Freeform 26"/>
            <p:cNvSpPr/>
            <p:nvPr/>
          </p:nvSpPr>
          <p:spPr bwMode="auto">
            <a:xfrm>
              <a:off x="2434281" y="2757007"/>
              <a:ext cx="34115" cy="21077"/>
            </a:xfrm>
            <a:custGeom>
              <a:avLst/>
              <a:gdLst>
                <a:gd name="T0" fmla="*/ 4 w 8"/>
                <a:gd name="T1" fmla="*/ 0 h 6"/>
                <a:gd name="T2" fmla="*/ 5 w 8"/>
                <a:gd name="T3" fmla="*/ 6 h 6"/>
                <a:gd name="T4" fmla="*/ 0 w 8"/>
                <a:gd name="T5" fmla="*/ 4 h 6"/>
                <a:gd name="T6" fmla="*/ 4 w 8"/>
                <a:gd name="T7" fmla="*/ 0 h 6"/>
              </a:gdLst>
              <a:ahLst/>
              <a:cxnLst>
                <a:cxn ang="0">
                  <a:pos x="T0" y="T1"/>
                </a:cxn>
                <a:cxn ang="0">
                  <a:pos x="T2" y="T3"/>
                </a:cxn>
                <a:cxn ang="0">
                  <a:pos x="T4" y="T5"/>
                </a:cxn>
                <a:cxn ang="0">
                  <a:pos x="T6" y="T7"/>
                </a:cxn>
              </a:cxnLst>
              <a:rect l="0" t="0" r="r" b="b"/>
              <a:pathLst>
                <a:path w="8" h="6">
                  <a:moveTo>
                    <a:pt x="4" y="0"/>
                  </a:moveTo>
                  <a:cubicBezTo>
                    <a:pt x="8" y="1"/>
                    <a:pt x="5" y="2"/>
                    <a:pt x="5" y="6"/>
                  </a:cubicBezTo>
                  <a:cubicBezTo>
                    <a:pt x="4" y="4"/>
                    <a:pt x="2" y="4"/>
                    <a:pt x="0" y="4"/>
                  </a:cubicBezTo>
                  <a:cubicBezTo>
                    <a:pt x="0" y="1"/>
                    <a:pt x="4" y="3"/>
                    <a:pt x="4" y="0"/>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15" name="Freeform 29"/>
            <p:cNvSpPr/>
            <p:nvPr/>
          </p:nvSpPr>
          <p:spPr bwMode="auto">
            <a:xfrm>
              <a:off x="2838272" y="2835293"/>
              <a:ext cx="147232" cy="106891"/>
            </a:xfrm>
            <a:custGeom>
              <a:avLst/>
              <a:gdLst>
                <a:gd name="T0" fmla="*/ 11 w 35"/>
                <a:gd name="T1" fmla="*/ 6 h 30"/>
                <a:gd name="T2" fmla="*/ 11 w 35"/>
                <a:gd name="T3" fmla="*/ 5 h 30"/>
                <a:gd name="T4" fmla="*/ 27 w 35"/>
                <a:gd name="T5" fmla="*/ 0 h 30"/>
                <a:gd name="T6" fmla="*/ 30 w 35"/>
                <a:gd name="T7" fmla="*/ 6 h 30"/>
                <a:gd name="T8" fmla="*/ 27 w 35"/>
                <a:gd name="T9" fmla="*/ 10 h 30"/>
                <a:gd name="T10" fmla="*/ 34 w 35"/>
                <a:gd name="T11" fmla="*/ 12 h 30"/>
                <a:gd name="T12" fmla="*/ 35 w 35"/>
                <a:gd name="T13" fmla="*/ 23 h 30"/>
                <a:gd name="T14" fmla="*/ 31 w 35"/>
                <a:gd name="T15" fmla="*/ 23 h 30"/>
                <a:gd name="T16" fmla="*/ 31 w 35"/>
                <a:gd name="T17" fmla="*/ 26 h 30"/>
                <a:gd name="T18" fmla="*/ 27 w 35"/>
                <a:gd name="T19" fmla="*/ 26 h 30"/>
                <a:gd name="T20" fmla="*/ 23 w 35"/>
                <a:gd name="T21" fmla="*/ 28 h 30"/>
                <a:gd name="T22" fmla="*/ 18 w 35"/>
                <a:gd name="T23" fmla="*/ 24 h 30"/>
                <a:gd name="T24" fmla="*/ 14 w 35"/>
                <a:gd name="T25" fmla="*/ 20 h 30"/>
                <a:gd name="T26" fmla="*/ 11 w 35"/>
                <a:gd name="T27" fmla="*/ 17 h 30"/>
                <a:gd name="T28" fmla="*/ 4 w 35"/>
                <a:gd name="T29" fmla="*/ 16 h 30"/>
                <a:gd name="T30" fmla="*/ 0 w 35"/>
                <a:gd name="T31" fmla="*/ 13 h 30"/>
                <a:gd name="T32" fmla="*/ 14 w 35"/>
                <a:gd name="T33" fmla="*/ 14 h 30"/>
                <a:gd name="T34" fmla="*/ 15 w 35"/>
                <a:gd name="T35" fmla="*/ 9 h 30"/>
                <a:gd name="T36" fmla="*/ 10 w 35"/>
                <a:gd name="T37" fmla="*/ 5 h 30"/>
                <a:gd name="T38" fmla="*/ 11 w 35"/>
                <a:gd name="T3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0">
                  <a:moveTo>
                    <a:pt x="11" y="6"/>
                  </a:moveTo>
                  <a:cubicBezTo>
                    <a:pt x="13" y="6"/>
                    <a:pt x="12" y="5"/>
                    <a:pt x="11" y="5"/>
                  </a:cubicBezTo>
                  <a:cubicBezTo>
                    <a:pt x="15" y="1"/>
                    <a:pt x="25" y="5"/>
                    <a:pt x="27" y="0"/>
                  </a:cubicBezTo>
                  <a:cubicBezTo>
                    <a:pt x="29" y="1"/>
                    <a:pt x="29" y="3"/>
                    <a:pt x="30" y="6"/>
                  </a:cubicBezTo>
                  <a:cubicBezTo>
                    <a:pt x="30" y="9"/>
                    <a:pt x="27" y="8"/>
                    <a:pt x="27" y="10"/>
                  </a:cubicBezTo>
                  <a:cubicBezTo>
                    <a:pt x="28" y="15"/>
                    <a:pt x="30" y="12"/>
                    <a:pt x="34" y="12"/>
                  </a:cubicBezTo>
                  <a:cubicBezTo>
                    <a:pt x="35" y="17"/>
                    <a:pt x="34" y="17"/>
                    <a:pt x="35" y="23"/>
                  </a:cubicBezTo>
                  <a:cubicBezTo>
                    <a:pt x="34" y="23"/>
                    <a:pt x="32" y="22"/>
                    <a:pt x="31" y="23"/>
                  </a:cubicBezTo>
                  <a:cubicBezTo>
                    <a:pt x="31" y="23"/>
                    <a:pt x="31" y="25"/>
                    <a:pt x="31" y="26"/>
                  </a:cubicBezTo>
                  <a:cubicBezTo>
                    <a:pt x="30" y="26"/>
                    <a:pt x="28" y="25"/>
                    <a:pt x="27" y="26"/>
                  </a:cubicBezTo>
                  <a:cubicBezTo>
                    <a:pt x="25" y="26"/>
                    <a:pt x="25" y="28"/>
                    <a:pt x="23" y="28"/>
                  </a:cubicBezTo>
                  <a:cubicBezTo>
                    <a:pt x="19" y="30"/>
                    <a:pt x="19" y="25"/>
                    <a:pt x="18" y="24"/>
                  </a:cubicBezTo>
                  <a:cubicBezTo>
                    <a:pt x="17" y="23"/>
                    <a:pt x="13" y="23"/>
                    <a:pt x="14" y="20"/>
                  </a:cubicBezTo>
                  <a:cubicBezTo>
                    <a:pt x="12" y="20"/>
                    <a:pt x="11" y="19"/>
                    <a:pt x="11" y="17"/>
                  </a:cubicBezTo>
                  <a:cubicBezTo>
                    <a:pt x="9" y="18"/>
                    <a:pt x="7" y="17"/>
                    <a:pt x="4" y="16"/>
                  </a:cubicBezTo>
                  <a:cubicBezTo>
                    <a:pt x="2" y="15"/>
                    <a:pt x="0" y="16"/>
                    <a:pt x="0" y="13"/>
                  </a:cubicBezTo>
                  <a:cubicBezTo>
                    <a:pt x="6" y="12"/>
                    <a:pt x="8" y="15"/>
                    <a:pt x="14" y="14"/>
                  </a:cubicBezTo>
                  <a:cubicBezTo>
                    <a:pt x="16" y="14"/>
                    <a:pt x="15" y="11"/>
                    <a:pt x="15" y="9"/>
                  </a:cubicBezTo>
                  <a:cubicBezTo>
                    <a:pt x="16" y="5"/>
                    <a:pt x="8" y="10"/>
                    <a:pt x="10" y="5"/>
                  </a:cubicBezTo>
                  <a:cubicBezTo>
                    <a:pt x="11" y="4"/>
                    <a:pt x="11" y="5"/>
                    <a:pt x="11" y="6"/>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Freeform 30"/>
            <p:cNvSpPr/>
            <p:nvPr/>
          </p:nvSpPr>
          <p:spPr bwMode="auto">
            <a:xfrm>
              <a:off x="3373334" y="2845831"/>
              <a:ext cx="93366" cy="36132"/>
            </a:xfrm>
            <a:custGeom>
              <a:avLst/>
              <a:gdLst>
                <a:gd name="T0" fmla="*/ 0 w 22"/>
                <a:gd name="T1" fmla="*/ 2 h 10"/>
                <a:gd name="T2" fmla="*/ 6 w 22"/>
                <a:gd name="T3" fmla="*/ 0 h 10"/>
                <a:gd name="T4" fmla="*/ 21 w 22"/>
                <a:gd name="T5" fmla="*/ 4 h 10"/>
                <a:gd name="T6" fmla="*/ 20 w 22"/>
                <a:gd name="T7" fmla="*/ 10 h 10"/>
                <a:gd name="T8" fmla="*/ 5 w 22"/>
                <a:gd name="T9" fmla="*/ 4 h 10"/>
                <a:gd name="T10" fmla="*/ 0 w 22"/>
                <a:gd name="T11" fmla="*/ 2 h 10"/>
              </a:gdLst>
              <a:ahLst/>
              <a:cxnLst>
                <a:cxn ang="0">
                  <a:pos x="T0" y="T1"/>
                </a:cxn>
                <a:cxn ang="0">
                  <a:pos x="T2" y="T3"/>
                </a:cxn>
                <a:cxn ang="0">
                  <a:pos x="T4" y="T5"/>
                </a:cxn>
                <a:cxn ang="0">
                  <a:pos x="T6" y="T7"/>
                </a:cxn>
                <a:cxn ang="0">
                  <a:pos x="T8" y="T9"/>
                </a:cxn>
                <a:cxn ang="0">
                  <a:pos x="T10" y="T11"/>
                </a:cxn>
              </a:cxnLst>
              <a:rect l="0" t="0" r="r" b="b"/>
              <a:pathLst>
                <a:path w="22" h="10">
                  <a:moveTo>
                    <a:pt x="0" y="2"/>
                  </a:moveTo>
                  <a:cubicBezTo>
                    <a:pt x="1" y="0"/>
                    <a:pt x="4" y="0"/>
                    <a:pt x="6" y="0"/>
                  </a:cubicBezTo>
                  <a:cubicBezTo>
                    <a:pt x="11" y="1"/>
                    <a:pt x="17" y="4"/>
                    <a:pt x="21" y="4"/>
                  </a:cubicBezTo>
                  <a:cubicBezTo>
                    <a:pt x="22" y="7"/>
                    <a:pt x="20" y="7"/>
                    <a:pt x="20" y="10"/>
                  </a:cubicBezTo>
                  <a:cubicBezTo>
                    <a:pt x="12" y="10"/>
                    <a:pt x="9" y="8"/>
                    <a:pt x="5" y="4"/>
                  </a:cubicBezTo>
                  <a:cubicBezTo>
                    <a:pt x="3" y="3"/>
                    <a:pt x="3" y="1"/>
                    <a:pt x="0" y="2"/>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17" name="Freeform 32"/>
            <p:cNvSpPr/>
            <p:nvPr/>
          </p:nvSpPr>
          <p:spPr bwMode="auto">
            <a:xfrm>
              <a:off x="4030490" y="2957239"/>
              <a:ext cx="46683" cy="24088"/>
            </a:xfrm>
            <a:custGeom>
              <a:avLst/>
              <a:gdLst>
                <a:gd name="T0" fmla="*/ 11 w 11"/>
                <a:gd name="T1" fmla="*/ 6 h 7"/>
                <a:gd name="T2" fmla="*/ 0 w 11"/>
                <a:gd name="T3" fmla="*/ 3 h 7"/>
                <a:gd name="T4" fmla="*/ 11 w 11"/>
                <a:gd name="T5" fmla="*/ 6 h 7"/>
              </a:gdLst>
              <a:ahLst/>
              <a:cxnLst>
                <a:cxn ang="0">
                  <a:pos x="T0" y="T1"/>
                </a:cxn>
                <a:cxn ang="0">
                  <a:pos x="T2" y="T3"/>
                </a:cxn>
                <a:cxn ang="0">
                  <a:pos x="T4" y="T5"/>
                </a:cxn>
              </a:cxnLst>
              <a:rect l="0" t="0" r="r" b="b"/>
              <a:pathLst>
                <a:path w="11" h="7">
                  <a:moveTo>
                    <a:pt x="11" y="6"/>
                  </a:moveTo>
                  <a:cubicBezTo>
                    <a:pt x="4" y="7"/>
                    <a:pt x="5" y="2"/>
                    <a:pt x="0" y="3"/>
                  </a:cubicBezTo>
                  <a:cubicBezTo>
                    <a:pt x="2" y="0"/>
                    <a:pt x="11" y="1"/>
                    <a:pt x="11" y="6"/>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18" name="Freeform 33"/>
            <p:cNvSpPr/>
            <p:nvPr/>
          </p:nvSpPr>
          <p:spPr bwMode="auto">
            <a:xfrm>
              <a:off x="3996375" y="2985844"/>
              <a:ext cx="68229" cy="31616"/>
            </a:xfrm>
            <a:custGeom>
              <a:avLst/>
              <a:gdLst>
                <a:gd name="T0" fmla="*/ 16 w 16"/>
                <a:gd name="T1" fmla="*/ 5 h 9"/>
                <a:gd name="T2" fmla="*/ 2 w 16"/>
                <a:gd name="T3" fmla="*/ 5 h 9"/>
                <a:gd name="T4" fmla="*/ 6 w 16"/>
                <a:gd name="T5" fmla="*/ 0 h 9"/>
                <a:gd name="T6" fmla="*/ 16 w 16"/>
                <a:gd name="T7" fmla="*/ 5 h 9"/>
              </a:gdLst>
              <a:ahLst/>
              <a:cxnLst>
                <a:cxn ang="0">
                  <a:pos x="T0" y="T1"/>
                </a:cxn>
                <a:cxn ang="0">
                  <a:pos x="T2" y="T3"/>
                </a:cxn>
                <a:cxn ang="0">
                  <a:pos x="T4" y="T5"/>
                </a:cxn>
                <a:cxn ang="0">
                  <a:pos x="T6" y="T7"/>
                </a:cxn>
              </a:cxnLst>
              <a:rect l="0" t="0" r="r" b="b"/>
              <a:pathLst>
                <a:path w="16" h="9">
                  <a:moveTo>
                    <a:pt x="16" y="5"/>
                  </a:moveTo>
                  <a:cubicBezTo>
                    <a:pt x="14" y="9"/>
                    <a:pt x="4" y="9"/>
                    <a:pt x="2" y="5"/>
                  </a:cubicBezTo>
                  <a:cubicBezTo>
                    <a:pt x="0" y="0"/>
                    <a:pt x="7" y="4"/>
                    <a:pt x="6" y="0"/>
                  </a:cubicBezTo>
                  <a:cubicBezTo>
                    <a:pt x="9" y="2"/>
                    <a:pt x="12" y="4"/>
                    <a:pt x="16" y="5"/>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19" name="Freeform 35"/>
            <p:cNvSpPr/>
            <p:nvPr/>
          </p:nvSpPr>
          <p:spPr bwMode="auto">
            <a:xfrm>
              <a:off x="2701814" y="3024987"/>
              <a:ext cx="43092" cy="28605"/>
            </a:xfrm>
            <a:custGeom>
              <a:avLst/>
              <a:gdLst>
                <a:gd name="T0" fmla="*/ 10 w 10"/>
                <a:gd name="T1" fmla="*/ 6 h 8"/>
                <a:gd name="T2" fmla="*/ 0 w 10"/>
                <a:gd name="T3" fmla="*/ 8 h 8"/>
                <a:gd name="T4" fmla="*/ 10 w 10"/>
                <a:gd name="T5" fmla="*/ 6 h 8"/>
              </a:gdLst>
              <a:ahLst/>
              <a:cxnLst>
                <a:cxn ang="0">
                  <a:pos x="T0" y="T1"/>
                </a:cxn>
                <a:cxn ang="0">
                  <a:pos x="T2" y="T3"/>
                </a:cxn>
                <a:cxn ang="0">
                  <a:pos x="T4" y="T5"/>
                </a:cxn>
              </a:cxnLst>
              <a:rect l="0" t="0" r="r" b="b"/>
              <a:pathLst>
                <a:path w="10" h="8">
                  <a:moveTo>
                    <a:pt x="10" y="6"/>
                  </a:moveTo>
                  <a:cubicBezTo>
                    <a:pt x="5" y="5"/>
                    <a:pt x="3" y="7"/>
                    <a:pt x="0" y="8"/>
                  </a:cubicBezTo>
                  <a:cubicBezTo>
                    <a:pt x="0" y="5"/>
                    <a:pt x="10" y="0"/>
                    <a:pt x="10" y="6"/>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20" name="Freeform 36"/>
            <p:cNvSpPr/>
            <p:nvPr/>
          </p:nvSpPr>
          <p:spPr bwMode="auto">
            <a:xfrm>
              <a:off x="3448744" y="3046064"/>
              <a:ext cx="77207" cy="39143"/>
            </a:xfrm>
            <a:custGeom>
              <a:avLst/>
              <a:gdLst>
                <a:gd name="T0" fmla="*/ 15 w 18"/>
                <a:gd name="T1" fmla="*/ 2 h 11"/>
                <a:gd name="T2" fmla="*/ 16 w 18"/>
                <a:gd name="T3" fmla="*/ 10 h 11"/>
                <a:gd name="T4" fmla="*/ 2 w 18"/>
                <a:gd name="T5" fmla="*/ 7 h 11"/>
                <a:gd name="T6" fmla="*/ 5 w 18"/>
                <a:gd name="T7" fmla="*/ 2 h 11"/>
                <a:gd name="T8" fmla="*/ 15 w 18"/>
                <a:gd name="T9" fmla="*/ 2 h 11"/>
              </a:gdLst>
              <a:ahLst/>
              <a:cxnLst>
                <a:cxn ang="0">
                  <a:pos x="T0" y="T1"/>
                </a:cxn>
                <a:cxn ang="0">
                  <a:pos x="T2" y="T3"/>
                </a:cxn>
                <a:cxn ang="0">
                  <a:pos x="T4" y="T5"/>
                </a:cxn>
                <a:cxn ang="0">
                  <a:pos x="T6" y="T7"/>
                </a:cxn>
                <a:cxn ang="0">
                  <a:pos x="T8" y="T9"/>
                </a:cxn>
              </a:cxnLst>
              <a:rect l="0" t="0" r="r" b="b"/>
              <a:pathLst>
                <a:path w="18" h="11">
                  <a:moveTo>
                    <a:pt x="15" y="2"/>
                  </a:moveTo>
                  <a:cubicBezTo>
                    <a:pt x="16" y="4"/>
                    <a:pt x="18" y="9"/>
                    <a:pt x="16" y="10"/>
                  </a:cubicBezTo>
                  <a:cubicBezTo>
                    <a:pt x="11" y="10"/>
                    <a:pt x="4" y="11"/>
                    <a:pt x="2" y="7"/>
                  </a:cubicBezTo>
                  <a:cubicBezTo>
                    <a:pt x="0" y="3"/>
                    <a:pt x="6" y="6"/>
                    <a:pt x="5" y="2"/>
                  </a:cubicBezTo>
                  <a:cubicBezTo>
                    <a:pt x="9" y="0"/>
                    <a:pt x="14" y="4"/>
                    <a:pt x="15" y="2"/>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21" name="Freeform 37"/>
            <p:cNvSpPr/>
            <p:nvPr/>
          </p:nvSpPr>
          <p:spPr bwMode="auto">
            <a:xfrm>
              <a:off x="3423608" y="3152954"/>
              <a:ext cx="89775" cy="31616"/>
            </a:xfrm>
            <a:custGeom>
              <a:avLst/>
              <a:gdLst>
                <a:gd name="T0" fmla="*/ 19 w 21"/>
                <a:gd name="T1" fmla="*/ 4 h 9"/>
                <a:gd name="T2" fmla="*/ 14 w 21"/>
                <a:gd name="T3" fmla="*/ 7 h 9"/>
                <a:gd name="T4" fmla="*/ 8 w 21"/>
                <a:gd name="T5" fmla="*/ 8 h 9"/>
                <a:gd name="T6" fmla="*/ 2 w 21"/>
                <a:gd name="T7" fmla="*/ 7 h 9"/>
                <a:gd name="T8" fmla="*/ 4 w 21"/>
                <a:gd name="T9" fmla="*/ 3 h 9"/>
                <a:gd name="T10" fmla="*/ 8 w 21"/>
                <a:gd name="T11" fmla="*/ 0 h 9"/>
                <a:gd name="T12" fmla="*/ 19 w 21"/>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21" h="9">
                  <a:moveTo>
                    <a:pt x="19" y="4"/>
                  </a:moveTo>
                  <a:cubicBezTo>
                    <a:pt x="21" y="8"/>
                    <a:pt x="16" y="6"/>
                    <a:pt x="14" y="7"/>
                  </a:cubicBezTo>
                  <a:cubicBezTo>
                    <a:pt x="13" y="7"/>
                    <a:pt x="9" y="9"/>
                    <a:pt x="8" y="8"/>
                  </a:cubicBezTo>
                  <a:cubicBezTo>
                    <a:pt x="7" y="7"/>
                    <a:pt x="4" y="8"/>
                    <a:pt x="2" y="7"/>
                  </a:cubicBezTo>
                  <a:cubicBezTo>
                    <a:pt x="0" y="3"/>
                    <a:pt x="9" y="4"/>
                    <a:pt x="4" y="3"/>
                  </a:cubicBezTo>
                  <a:cubicBezTo>
                    <a:pt x="4" y="0"/>
                    <a:pt x="8" y="2"/>
                    <a:pt x="8" y="0"/>
                  </a:cubicBezTo>
                  <a:cubicBezTo>
                    <a:pt x="12" y="1"/>
                    <a:pt x="17" y="1"/>
                    <a:pt x="19" y="4"/>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22" name="Freeform 38"/>
            <p:cNvSpPr/>
            <p:nvPr/>
          </p:nvSpPr>
          <p:spPr bwMode="auto">
            <a:xfrm>
              <a:off x="3423608" y="3207152"/>
              <a:ext cx="43092" cy="13550"/>
            </a:xfrm>
            <a:custGeom>
              <a:avLst/>
              <a:gdLst>
                <a:gd name="T0" fmla="*/ 8 w 10"/>
                <a:gd name="T1" fmla="*/ 4 h 4"/>
                <a:gd name="T2" fmla="*/ 2 w 10"/>
                <a:gd name="T3" fmla="*/ 4 h 4"/>
                <a:gd name="T4" fmla="*/ 8 w 10"/>
                <a:gd name="T5" fmla="*/ 4 h 4"/>
              </a:gdLst>
              <a:ahLst/>
              <a:cxnLst>
                <a:cxn ang="0">
                  <a:pos x="T0" y="T1"/>
                </a:cxn>
                <a:cxn ang="0">
                  <a:pos x="T2" y="T3"/>
                </a:cxn>
                <a:cxn ang="0">
                  <a:pos x="T4" y="T5"/>
                </a:cxn>
              </a:cxnLst>
              <a:rect l="0" t="0" r="r" b="b"/>
              <a:pathLst>
                <a:path w="10" h="4">
                  <a:moveTo>
                    <a:pt x="8" y="4"/>
                  </a:moveTo>
                  <a:cubicBezTo>
                    <a:pt x="5" y="2"/>
                    <a:pt x="6" y="4"/>
                    <a:pt x="2" y="4"/>
                  </a:cubicBezTo>
                  <a:cubicBezTo>
                    <a:pt x="0" y="0"/>
                    <a:pt x="10" y="0"/>
                    <a:pt x="8" y="4"/>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23" name="Freeform 39"/>
            <p:cNvSpPr/>
            <p:nvPr/>
          </p:nvSpPr>
          <p:spPr bwMode="auto">
            <a:xfrm>
              <a:off x="3292535" y="3228229"/>
              <a:ext cx="46683" cy="24088"/>
            </a:xfrm>
            <a:custGeom>
              <a:avLst/>
              <a:gdLst>
                <a:gd name="T0" fmla="*/ 9 w 11"/>
                <a:gd name="T1" fmla="*/ 1 h 7"/>
                <a:gd name="T2" fmla="*/ 11 w 11"/>
                <a:gd name="T3" fmla="*/ 4 h 7"/>
                <a:gd name="T4" fmla="*/ 5 w 11"/>
                <a:gd name="T5" fmla="*/ 5 h 7"/>
                <a:gd name="T6" fmla="*/ 0 w 11"/>
                <a:gd name="T7" fmla="*/ 5 h 7"/>
                <a:gd name="T8" fmla="*/ 9 w 11"/>
                <a:gd name="T9" fmla="*/ 1 h 7"/>
              </a:gdLst>
              <a:ahLst/>
              <a:cxnLst>
                <a:cxn ang="0">
                  <a:pos x="T0" y="T1"/>
                </a:cxn>
                <a:cxn ang="0">
                  <a:pos x="T2" y="T3"/>
                </a:cxn>
                <a:cxn ang="0">
                  <a:pos x="T4" y="T5"/>
                </a:cxn>
                <a:cxn ang="0">
                  <a:pos x="T6" y="T7"/>
                </a:cxn>
                <a:cxn ang="0">
                  <a:pos x="T8" y="T9"/>
                </a:cxn>
              </a:cxnLst>
              <a:rect l="0" t="0" r="r" b="b"/>
              <a:pathLst>
                <a:path w="11" h="7">
                  <a:moveTo>
                    <a:pt x="9" y="1"/>
                  </a:moveTo>
                  <a:cubicBezTo>
                    <a:pt x="9" y="3"/>
                    <a:pt x="10" y="4"/>
                    <a:pt x="11" y="4"/>
                  </a:cubicBezTo>
                  <a:cubicBezTo>
                    <a:pt x="11" y="7"/>
                    <a:pt x="6" y="4"/>
                    <a:pt x="5" y="5"/>
                  </a:cubicBezTo>
                  <a:cubicBezTo>
                    <a:pt x="4" y="7"/>
                    <a:pt x="5" y="5"/>
                    <a:pt x="0" y="5"/>
                  </a:cubicBezTo>
                  <a:cubicBezTo>
                    <a:pt x="2" y="3"/>
                    <a:pt x="4" y="0"/>
                    <a:pt x="9" y="1"/>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24" name="Freeform 40"/>
            <p:cNvSpPr/>
            <p:nvPr/>
          </p:nvSpPr>
          <p:spPr bwMode="auto">
            <a:xfrm>
              <a:off x="3380516" y="3252317"/>
              <a:ext cx="17955" cy="25594"/>
            </a:xfrm>
            <a:custGeom>
              <a:avLst/>
              <a:gdLst>
                <a:gd name="T0" fmla="*/ 1 w 4"/>
                <a:gd name="T1" fmla="*/ 0 h 7"/>
                <a:gd name="T2" fmla="*/ 4 w 4"/>
                <a:gd name="T3" fmla="*/ 5 h 7"/>
                <a:gd name="T4" fmla="*/ 1 w 4"/>
                <a:gd name="T5" fmla="*/ 0 h 7"/>
              </a:gdLst>
              <a:ahLst/>
              <a:cxnLst>
                <a:cxn ang="0">
                  <a:pos x="T0" y="T1"/>
                </a:cxn>
                <a:cxn ang="0">
                  <a:pos x="T2" y="T3"/>
                </a:cxn>
                <a:cxn ang="0">
                  <a:pos x="T4" y="T5"/>
                </a:cxn>
              </a:cxnLst>
              <a:rect l="0" t="0" r="r" b="b"/>
              <a:pathLst>
                <a:path w="4" h="7">
                  <a:moveTo>
                    <a:pt x="1" y="0"/>
                  </a:moveTo>
                  <a:cubicBezTo>
                    <a:pt x="4" y="0"/>
                    <a:pt x="4" y="2"/>
                    <a:pt x="4" y="5"/>
                  </a:cubicBezTo>
                  <a:cubicBezTo>
                    <a:pt x="0" y="7"/>
                    <a:pt x="1" y="2"/>
                    <a:pt x="1" y="0"/>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25" name="Freeform 42"/>
            <p:cNvSpPr/>
            <p:nvPr/>
          </p:nvSpPr>
          <p:spPr bwMode="auto">
            <a:xfrm>
              <a:off x="1330045" y="3466099"/>
              <a:ext cx="34115" cy="25594"/>
            </a:xfrm>
            <a:custGeom>
              <a:avLst/>
              <a:gdLst>
                <a:gd name="T0" fmla="*/ 7 w 8"/>
                <a:gd name="T1" fmla="*/ 0 h 7"/>
                <a:gd name="T2" fmla="*/ 6 w 8"/>
                <a:gd name="T3" fmla="*/ 3 h 7"/>
                <a:gd name="T4" fmla="*/ 0 w 8"/>
                <a:gd name="T5" fmla="*/ 4 h 7"/>
                <a:gd name="T6" fmla="*/ 7 w 8"/>
                <a:gd name="T7" fmla="*/ 0 h 7"/>
              </a:gdLst>
              <a:ahLst/>
              <a:cxnLst>
                <a:cxn ang="0">
                  <a:pos x="T0" y="T1"/>
                </a:cxn>
                <a:cxn ang="0">
                  <a:pos x="T2" y="T3"/>
                </a:cxn>
                <a:cxn ang="0">
                  <a:pos x="T4" y="T5"/>
                </a:cxn>
                <a:cxn ang="0">
                  <a:pos x="T6" y="T7"/>
                </a:cxn>
              </a:cxnLst>
              <a:rect l="0" t="0" r="r" b="b"/>
              <a:pathLst>
                <a:path w="8" h="7">
                  <a:moveTo>
                    <a:pt x="7" y="0"/>
                  </a:moveTo>
                  <a:cubicBezTo>
                    <a:pt x="8" y="2"/>
                    <a:pt x="6" y="2"/>
                    <a:pt x="6" y="3"/>
                  </a:cubicBezTo>
                  <a:cubicBezTo>
                    <a:pt x="4" y="5"/>
                    <a:pt x="3" y="7"/>
                    <a:pt x="0" y="4"/>
                  </a:cubicBezTo>
                  <a:cubicBezTo>
                    <a:pt x="1" y="2"/>
                    <a:pt x="4" y="1"/>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43"/>
            <p:cNvSpPr/>
            <p:nvPr/>
          </p:nvSpPr>
          <p:spPr bwMode="auto">
            <a:xfrm>
              <a:off x="2107500" y="3488682"/>
              <a:ext cx="37706" cy="49682"/>
            </a:xfrm>
            <a:custGeom>
              <a:avLst/>
              <a:gdLst>
                <a:gd name="T0" fmla="*/ 2 w 9"/>
                <a:gd name="T1" fmla="*/ 0 h 14"/>
                <a:gd name="T2" fmla="*/ 9 w 9"/>
                <a:gd name="T3" fmla="*/ 10 h 14"/>
                <a:gd name="T4" fmla="*/ 4 w 9"/>
                <a:gd name="T5" fmla="*/ 7 h 14"/>
                <a:gd name="T6" fmla="*/ 2 w 9"/>
                <a:gd name="T7" fmla="*/ 0 h 14"/>
              </a:gdLst>
              <a:ahLst/>
              <a:cxnLst>
                <a:cxn ang="0">
                  <a:pos x="T0" y="T1"/>
                </a:cxn>
                <a:cxn ang="0">
                  <a:pos x="T2" y="T3"/>
                </a:cxn>
                <a:cxn ang="0">
                  <a:pos x="T4" y="T5"/>
                </a:cxn>
                <a:cxn ang="0">
                  <a:pos x="T6" y="T7"/>
                </a:cxn>
              </a:cxnLst>
              <a:rect l="0" t="0" r="r" b="b"/>
              <a:pathLst>
                <a:path w="9" h="14">
                  <a:moveTo>
                    <a:pt x="2" y="0"/>
                  </a:moveTo>
                  <a:cubicBezTo>
                    <a:pt x="5" y="3"/>
                    <a:pt x="5" y="8"/>
                    <a:pt x="9" y="10"/>
                  </a:cubicBezTo>
                  <a:cubicBezTo>
                    <a:pt x="8" y="14"/>
                    <a:pt x="4" y="9"/>
                    <a:pt x="4" y="7"/>
                  </a:cubicBezTo>
                  <a:cubicBezTo>
                    <a:pt x="0" y="7"/>
                    <a:pt x="0" y="2"/>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Freeform 45"/>
            <p:cNvSpPr/>
            <p:nvPr/>
          </p:nvSpPr>
          <p:spPr bwMode="auto">
            <a:xfrm>
              <a:off x="1283362" y="3491693"/>
              <a:ext cx="16160" cy="21077"/>
            </a:xfrm>
            <a:custGeom>
              <a:avLst/>
              <a:gdLst>
                <a:gd name="T0" fmla="*/ 1 w 4"/>
                <a:gd name="T1" fmla="*/ 0 h 6"/>
                <a:gd name="T2" fmla="*/ 0 w 4"/>
                <a:gd name="T3" fmla="*/ 4 h 6"/>
                <a:gd name="T4" fmla="*/ 0 w 4"/>
                <a:gd name="T5" fmla="*/ 1 h 6"/>
                <a:gd name="T6" fmla="*/ 1 w 4"/>
                <a:gd name="T7" fmla="*/ 0 h 6"/>
              </a:gdLst>
              <a:ahLst/>
              <a:cxnLst>
                <a:cxn ang="0">
                  <a:pos x="T0" y="T1"/>
                </a:cxn>
                <a:cxn ang="0">
                  <a:pos x="T2" y="T3"/>
                </a:cxn>
                <a:cxn ang="0">
                  <a:pos x="T4" y="T5"/>
                </a:cxn>
                <a:cxn ang="0">
                  <a:pos x="T6" y="T7"/>
                </a:cxn>
              </a:cxnLst>
              <a:rect l="0" t="0" r="r" b="b"/>
              <a:pathLst>
                <a:path w="4" h="6">
                  <a:moveTo>
                    <a:pt x="1" y="0"/>
                  </a:moveTo>
                  <a:cubicBezTo>
                    <a:pt x="4" y="0"/>
                    <a:pt x="3" y="6"/>
                    <a:pt x="0" y="4"/>
                  </a:cubicBezTo>
                  <a:cubicBezTo>
                    <a:pt x="0" y="3"/>
                    <a:pt x="0" y="2"/>
                    <a:pt x="0" y="1"/>
                  </a:cubicBezTo>
                  <a:cubicBezTo>
                    <a:pt x="1" y="2"/>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46"/>
            <p:cNvSpPr/>
            <p:nvPr/>
          </p:nvSpPr>
          <p:spPr bwMode="auto">
            <a:xfrm>
              <a:off x="3886849" y="3574495"/>
              <a:ext cx="177756" cy="123451"/>
            </a:xfrm>
            <a:custGeom>
              <a:avLst/>
              <a:gdLst>
                <a:gd name="T0" fmla="*/ 18 w 42"/>
                <a:gd name="T1" fmla="*/ 0 h 35"/>
                <a:gd name="T2" fmla="*/ 22 w 42"/>
                <a:gd name="T3" fmla="*/ 2 h 35"/>
                <a:gd name="T4" fmla="*/ 21 w 42"/>
                <a:gd name="T5" fmla="*/ 8 h 35"/>
                <a:gd name="T6" fmla="*/ 27 w 42"/>
                <a:gd name="T7" fmla="*/ 11 h 35"/>
                <a:gd name="T8" fmla="*/ 35 w 42"/>
                <a:gd name="T9" fmla="*/ 14 h 35"/>
                <a:gd name="T10" fmla="*/ 34 w 42"/>
                <a:gd name="T11" fmla="*/ 19 h 35"/>
                <a:gd name="T12" fmla="*/ 38 w 42"/>
                <a:gd name="T13" fmla="*/ 21 h 35"/>
                <a:gd name="T14" fmla="*/ 41 w 42"/>
                <a:gd name="T15" fmla="*/ 25 h 35"/>
                <a:gd name="T16" fmla="*/ 38 w 42"/>
                <a:gd name="T17" fmla="*/ 32 h 35"/>
                <a:gd name="T18" fmla="*/ 36 w 42"/>
                <a:gd name="T19" fmla="*/ 29 h 35"/>
                <a:gd name="T20" fmla="*/ 28 w 42"/>
                <a:gd name="T21" fmla="*/ 29 h 35"/>
                <a:gd name="T22" fmla="*/ 22 w 42"/>
                <a:gd name="T23" fmla="*/ 35 h 35"/>
                <a:gd name="T24" fmla="*/ 20 w 42"/>
                <a:gd name="T25" fmla="*/ 30 h 35"/>
                <a:gd name="T26" fmla="*/ 15 w 42"/>
                <a:gd name="T27" fmla="*/ 29 h 35"/>
                <a:gd name="T28" fmla="*/ 10 w 42"/>
                <a:gd name="T29" fmla="*/ 25 h 35"/>
                <a:gd name="T30" fmla="*/ 0 w 42"/>
                <a:gd name="T31" fmla="*/ 26 h 35"/>
                <a:gd name="T32" fmla="*/ 1 w 42"/>
                <a:gd name="T33" fmla="*/ 21 h 35"/>
                <a:gd name="T34" fmla="*/ 7 w 42"/>
                <a:gd name="T35" fmla="*/ 18 h 35"/>
                <a:gd name="T36" fmla="*/ 10 w 42"/>
                <a:gd name="T37" fmla="*/ 12 h 35"/>
                <a:gd name="T38" fmla="*/ 11 w 42"/>
                <a:gd name="T39" fmla="*/ 5 h 35"/>
                <a:gd name="T40" fmla="*/ 14 w 42"/>
                <a:gd name="T41" fmla="*/ 5 h 35"/>
                <a:gd name="T42" fmla="*/ 14 w 42"/>
                <a:gd name="T43" fmla="*/ 2 h 35"/>
                <a:gd name="T44" fmla="*/ 18 w 42"/>
                <a:gd name="T4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35">
                  <a:moveTo>
                    <a:pt x="18" y="0"/>
                  </a:moveTo>
                  <a:cubicBezTo>
                    <a:pt x="20" y="0"/>
                    <a:pt x="20" y="2"/>
                    <a:pt x="22" y="2"/>
                  </a:cubicBezTo>
                  <a:cubicBezTo>
                    <a:pt x="22" y="5"/>
                    <a:pt x="18" y="5"/>
                    <a:pt x="21" y="8"/>
                  </a:cubicBezTo>
                  <a:cubicBezTo>
                    <a:pt x="20" y="11"/>
                    <a:pt x="25" y="10"/>
                    <a:pt x="27" y="11"/>
                  </a:cubicBezTo>
                  <a:cubicBezTo>
                    <a:pt x="28" y="11"/>
                    <a:pt x="30" y="15"/>
                    <a:pt x="35" y="14"/>
                  </a:cubicBezTo>
                  <a:cubicBezTo>
                    <a:pt x="35" y="17"/>
                    <a:pt x="38" y="18"/>
                    <a:pt x="34" y="19"/>
                  </a:cubicBezTo>
                  <a:cubicBezTo>
                    <a:pt x="33" y="21"/>
                    <a:pt x="37" y="20"/>
                    <a:pt x="38" y="21"/>
                  </a:cubicBezTo>
                  <a:cubicBezTo>
                    <a:pt x="39" y="22"/>
                    <a:pt x="37" y="26"/>
                    <a:pt x="41" y="25"/>
                  </a:cubicBezTo>
                  <a:cubicBezTo>
                    <a:pt x="42" y="29"/>
                    <a:pt x="37" y="27"/>
                    <a:pt x="38" y="32"/>
                  </a:cubicBezTo>
                  <a:cubicBezTo>
                    <a:pt x="36" y="32"/>
                    <a:pt x="37" y="30"/>
                    <a:pt x="36" y="29"/>
                  </a:cubicBezTo>
                  <a:cubicBezTo>
                    <a:pt x="31" y="29"/>
                    <a:pt x="32" y="31"/>
                    <a:pt x="28" y="29"/>
                  </a:cubicBezTo>
                  <a:cubicBezTo>
                    <a:pt x="26" y="31"/>
                    <a:pt x="22" y="31"/>
                    <a:pt x="22" y="35"/>
                  </a:cubicBezTo>
                  <a:cubicBezTo>
                    <a:pt x="20" y="35"/>
                    <a:pt x="21" y="32"/>
                    <a:pt x="20" y="30"/>
                  </a:cubicBezTo>
                  <a:cubicBezTo>
                    <a:pt x="19" y="29"/>
                    <a:pt x="16" y="30"/>
                    <a:pt x="15" y="29"/>
                  </a:cubicBezTo>
                  <a:cubicBezTo>
                    <a:pt x="14" y="28"/>
                    <a:pt x="13" y="25"/>
                    <a:pt x="10" y="25"/>
                  </a:cubicBezTo>
                  <a:cubicBezTo>
                    <a:pt x="5" y="24"/>
                    <a:pt x="5" y="27"/>
                    <a:pt x="0" y="26"/>
                  </a:cubicBezTo>
                  <a:cubicBezTo>
                    <a:pt x="1" y="25"/>
                    <a:pt x="1" y="23"/>
                    <a:pt x="1" y="21"/>
                  </a:cubicBezTo>
                  <a:cubicBezTo>
                    <a:pt x="6" y="22"/>
                    <a:pt x="2" y="16"/>
                    <a:pt x="7" y="18"/>
                  </a:cubicBezTo>
                  <a:cubicBezTo>
                    <a:pt x="5" y="14"/>
                    <a:pt x="9" y="14"/>
                    <a:pt x="10" y="12"/>
                  </a:cubicBezTo>
                  <a:cubicBezTo>
                    <a:pt x="11" y="10"/>
                    <a:pt x="9" y="7"/>
                    <a:pt x="11" y="5"/>
                  </a:cubicBezTo>
                  <a:cubicBezTo>
                    <a:pt x="12" y="5"/>
                    <a:pt x="14" y="6"/>
                    <a:pt x="14" y="5"/>
                  </a:cubicBezTo>
                  <a:cubicBezTo>
                    <a:pt x="14" y="5"/>
                    <a:pt x="14" y="3"/>
                    <a:pt x="14" y="2"/>
                  </a:cubicBezTo>
                  <a:cubicBezTo>
                    <a:pt x="15" y="1"/>
                    <a:pt x="18" y="2"/>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47"/>
            <p:cNvSpPr/>
            <p:nvPr/>
          </p:nvSpPr>
          <p:spPr bwMode="auto">
            <a:xfrm>
              <a:off x="3793483" y="3609122"/>
              <a:ext cx="37706" cy="36132"/>
            </a:xfrm>
            <a:custGeom>
              <a:avLst/>
              <a:gdLst>
                <a:gd name="T0" fmla="*/ 0 w 9"/>
                <a:gd name="T1" fmla="*/ 1 h 10"/>
                <a:gd name="T2" fmla="*/ 9 w 9"/>
                <a:gd name="T3" fmla="*/ 5 h 10"/>
                <a:gd name="T4" fmla="*/ 0 w 9"/>
                <a:gd name="T5" fmla="*/ 1 h 10"/>
              </a:gdLst>
              <a:ahLst/>
              <a:cxnLst>
                <a:cxn ang="0">
                  <a:pos x="T0" y="T1"/>
                </a:cxn>
                <a:cxn ang="0">
                  <a:pos x="T2" y="T3"/>
                </a:cxn>
                <a:cxn ang="0">
                  <a:pos x="T4" y="T5"/>
                </a:cxn>
              </a:cxnLst>
              <a:rect l="0" t="0" r="r" b="b"/>
              <a:pathLst>
                <a:path w="9" h="10">
                  <a:moveTo>
                    <a:pt x="0" y="1"/>
                  </a:moveTo>
                  <a:cubicBezTo>
                    <a:pt x="5" y="0"/>
                    <a:pt x="5" y="5"/>
                    <a:pt x="9" y="5"/>
                  </a:cubicBezTo>
                  <a:cubicBezTo>
                    <a:pt x="8" y="10"/>
                    <a:pt x="0" y="5"/>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56"/>
            <p:cNvSpPr/>
            <p:nvPr/>
          </p:nvSpPr>
          <p:spPr bwMode="auto">
            <a:xfrm>
              <a:off x="2646152" y="4218851"/>
              <a:ext cx="25137" cy="18066"/>
            </a:xfrm>
            <a:custGeom>
              <a:avLst/>
              <a:gdLst>
                <a:gd name="T0" fmla="*/ 0 w 6"/>
                <a:gd name="T1" fmla="*/ 2 h 5"/>
                <a:gd name="T2" fmla="*/ 6 w 6"/>
                <a:gd name="T3" fmla="*/ 1 h 5"/>
                <a:gd name="T4" fmla="*/ 4 w 6"/>
                <a:gd name="T5" fmla="*/ 5 h 5"/>
                <a:gd name="T6" fmla="*/ 2 w 6"/>
                <a:gd name="T7" fmla="*/ 5 h 5"/>
                <a:gd name="T8" fmla="*/ 0 w 6"/>
                <a:gd name="T9" fmla="*/ 2 h 5"/>
              </a:gdLst>
              <a:ahLst/>
              <a:cxnLst>
                <a:cxn ang="0">
                  <a:pos x="T0" y="T1"/>
                </a:cxn>
                <a:cxn ang="0">
                  <a:pos x="T2" y="T3"/>
                </a:cxn>
                <a:cxn ang="0">
                  <a:pos x="T4" y="T5"/>
                </a:cxn>
                <a:cxn ang="0">
                  <a:pos x="T6" y="T7"/>
                </a:cxn>
                <a:cxn ang="0">
                  <a:pos x="T8" y="T9"/>
                </a:cxn>
              </a:cxnLst>
              <a:rect l="0" t="0" r="r" b="b"/>
              <a:pathLst>
                <a:path w="6" h="5">
                  <a:moveTo>
                    <a:pt x="0" y="2"/>
                  </a:moveTo>
                  <a:cubicBezTo>
                    <a:pt x="1" y="0"/>
                    <a:pt x="4" y="1"/>
                    <a:pt x="6" y="1"/>
                  </a:cubicBezTo>
                  <a:cubicBezTo>
                    <a:pt x="6" y="3"/>
                    <a:pt x="4" y="3"/>
                    <a:pt x="4" y="5"/>
                  </a:cubicBezTo>
                  <a:cubicBezTo>
                    <a:pt x="3" y="5"/>
                    <a:pt x="3" y="5"/>
                    <a:pt x="2" y="5"/>
                  </a:cubicBezTo>
                  <a:cubicBezTo>
                    <a:pt x="2" y="3"/>
                    <a:pt x="1"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57"/>
            <p:cNvSpPr/>
            <p:nvPr/>
          </p:nvSpPr>
          <p:spPr bwMode="auto">
            <a:xfrm>
              <a:off x="3279967" y="4236917"/>
              <a:ext cx="240598" cy="78286"/>
            </a:xfrm>
            <a:custGeom>
              <a:avLst/>
              <a:gdLst>
                <a:gd name="T0" fmla="*/ 56 w 57"/>
                <a:gd name="T1" fmla="*/ 16 h 22"/>
                <a:gd name="T2" fmla="*/ 43 w 57"/>
                <a:gd name="T3" fmla="*/ 20 h 22"/>
                <a:gd name="T4" fmla="*/ 41 w 57"/>
                <a:gd name="T5" fmla="*/ 13 h 22"/>
                <a:gd name="T6" fmla="*/ 25 w 57"/>
                <a:gd name="T7" fmla="*/ 10 h 22"/>
                <a:gd name="T8" fmla="*/ 24 w 57"/>
                <a:gd name="T9" fmla="*/ 6 h 22"/>
                <a:gd name="T10" fmla="*/ 10 w 57"/>
                <a:gd name="T11" fmla="*/ 6 h 22"/>
                <a:gd name="T12" fmla="*/ 0 w 57"/>
                <a:gd name="T13" fmla="*/ 9 h 22"/>
                <a:gd name="T14" fmla="*/ 5 w 57"/>
                <a:gd name="T15" fmla="*/ 2 h 22"/>
                <a:gd name="T16" fmla="*/ 18 w 57"/>
                <a:gd name="T17" fmla="*/ 0 h 22"/>
                <a:gd name="T18" fmla="*/ 22 w 57"/>
                <a:gd name="T19" fmla="*/ 3 h 22"/>
                <a:gd name="T20" fmla="*/ 27 w 57"/>
                <a:gd name="T21" fmla="*/ 4 h 22"/>
                <a:gd name="T22" fmla="*/ 38 w 57"/>
                <a:gd name="T23" fmla="*/ 6 h 22"/>
                <a:gd name="T24" fmla="*/ 42 w 57"/>
                <a:gd name="T25" fmla="*/ 13 h 22"/>
                <a:gd name="T26" fmla="*/ 46 w 57"/>
                <a:gd name="T27" fmla="*/ 14 h 22"/>
                <a:gd name="T28" fmla="*/ 56 w 57"/>
                <a:gd name="T29"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22">
                  <a:moveTo>
                    <a:pt x="56" y="16"/>
                  </a:moveTo>
                  <a:cubicBezTo>
                    <a:pt x="57" y="22"/>
                    <a:pt x="44" y="15"/>
                    <a:pt x="43" y="20"/>
                  </a:cubicBezTo>
                  <a:cubicBezTo>
                    <a:pt x="40" y="19"/>
                    <a:pt x="43" y="14"/>
                    <a:pt x="41" y="13"/>
                  </a:cubicBezTo>
                  <a:cubicBezTo>
                    <a:pt x="36" y="11"/>
                    <a:pt x="30" y="11"/>
                    <a:pt x="25" y="10"/>
                  </a:cubicBezTo>
                  <a:cubicBezTo>
                    <a:pt x="24" y="9"/>
                    <a:pt x="24" y="8"/>
                    <a:pt x="24" y="6"/>
                  </a:cubicBezTo>
                  <a:cubicBezTo>
                    <a:pt x="18" y="6"/>
                    <a:pt x="14" y="5"/>
                    <a:pt x="10" y="6"/>
                  </a:cubicBezTo>
                  <a:cubicBezTo>
                    <a:pt x="6" y="6"/>
                    <a:pt x="4" y="10"/>
                    <a:pt x="0" y="9"/>
                  </a:cubicBezTo>
                  <a:cubicBezTo>
                    <a:pt x="0" y="5"/>
                    <a:pt x="6" y="6"/>
                    <a:pt x="5" y="2"/>
                  </a:cubicBezTo>
                  <a:cubicBezTo>
                    <a:pt x="9" y="1"/>
                    <a:pt x="17" y="3"/>
                    <a:pt x="18" y="0"/>
                  </a:cubicBezTo>
                  <a:cubicBezTo>
                    <a:pt x="24" y="1"/>
                    <a:pt x="16" y="1"/>
                    <a:pt x="22" y="3"/>
                  </a:cubicBezTo>
                  <a:cubicBezTo>
                    <a:pt x="22" y="3"/>
                    <a:pt x="26" y="4"/>
                    <a:pt x="27" y="4"/>
                  </a:cubicBezTo>
                  <a:cubicBezTo>
                    <a:pt x="28" y="6"/>
                    <a:pt x="32" y="6"/>
                    <a:pt x="38" y="6"/>
                  </a:cubicBezTo>
                  <a:cubicBezTo>
                    <a:pt x="36" y="11"/>
                    <a:pt x="45" y="6"/>
                    <a:pt x="42" y="13"/>
                  </a:cubicBezTo>
                  <a:cubicBezTo>
                    <a:pt x="44" y="11"/>
                    <a:pt x="45" y="11"/>
                    <a:pt x="46" y="14"/>
                  </a:cubicBezTo>
                  <a:cubicBezTo>
                    <a:pt x="49" y="15"/>
                    <a:pt x="55" y="12"/>
                    <a:pt x="5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58"/>
            <p:cNvSpPr/>
            <p:nvPr/>
          </p:nvSpPr>
          <p:spPr bwMode="auto">
            <a:xfrm>
              <a:off x="3563658" y="4309181"/>
              <a:ext cx="102345" cy="45165"/>
            </a:xfrm>
            <a:custGeom>
              <a:avLst/>
              <a:gdLst>
                <a:gd name="T0" fmla="*/ 2 w 24"/>
                <a:gd name="T1" fmla="*/ 0 h 13"/>
                <a:gd name="T2" fmla="*/ 13 w 24"/>
                <a:gd name="T3" fmla="*/ 1 h 13"/>
                <a:gd name="T4" fmla="*/ 18 w 24"/>
                <a:gd name="T5" fmla="*/ 3 h 13"/>
                <a:gd name="T6" fmla="*/ 24 w 24"/>
                <a:gd name="T7" fmla="*/ 5 h 13"/>
                <a:gd name="T8" fmla="*/ 4 w 24"/>
                <a:gd name="T9" fmla="*/ 8 h 13"/>
                <a:gd name="T10" fmla="*/ 7 w 24"/>
                <a:gd name="T11" fmla="*/ 7 h 13"/>
                <a:gd name="T12" fmla="*/ 2 w 2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4" h="13">
                  <a:moveTo>
                    <a:pt x="2" y="0"/>
                  </a:moveTo>
                  <a:cubicBezTo>
                    <a:pt x="4" y="2"/>
                    <a:pt x="9" y="0"/>
                    <a:pt x="13" y="1"/>
                  </a:cubicBezTo>
                  <a:cubicBezTo>
                    <a:pt x="13" y="1"/>
                    <a:pt x="17" y="6"/>
                    <a:pt x="18" y="3"/>
                  </a:cubicBezTo>
                  <a:cubicBezTo>
                    <a:pt x="21" y="3"/>
                    <a:pt x="20" y="7"/>
                    <a:pt x="24" y="5"/>
                  </a:cubicBezTo>
                  <a:cubicBezTo>
                    <a:pt x="24" y="13"/>
                    <a:pt x="9" y="9"/>
                    <a:pt x="4" y="8"/>
                  </a:cubicBezTo>
                  <a:cubicBezTo>
                    <a:pt x="4" y="7"/>
                    <a:pt x="7" y="7"/>
                    <a:pt x="7" y="7"/>
                  </a:cubicBezTo>
                  <a:cubicBezTo>
                    <a:pt x="7" y="4"/>
                    <a:pt x="0" y="5"/>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60"/>
            <p:cNvSpPr/>
            <p:nvPr/>
          </p:nvSpPr>
          <p:spPr bwMode="auto">
            <a:xfrm>
              <a:off x="3529542" y="4322731"/>
              <a:ext cx="39501" cy="25594"/>
            </a:xfrm>
            <a:custGeom>
              <a:avLst/>
              <a:gdLst>
                <a:gd name="T0" fmla="*/ 7 w 9"/>
                <a:gd name="T1" fmla="*/ 7 h 7"/>
                <a:gd name="T2" fmla="*/ 0 w 9"/>
                <a:gd name="T3" fmla="*/ 6 h 7"/>
                <a:gd name="T4" fmla="*/ 7 w 9"/>
                <a:gd name="T5" fmla="*/ 7 h 7"/>
              </a:gdLst>
              <a:ahLst/>
              <a:cxnLst>
                <a:cxn ang="0">
                  <a:pos x="T0" y="T1"/>
                </a:cxn>
                <a:cxn ang="0">
                  <a:pos x="T2" y="T3"/>
                </a:cxn>
                <a:cxn ang="0">
                  <a:pos x="T4" y="T5"/>
                </a:cxn>
              </a:cxnLst>
              <a:rect l="0" t="0" r="r" b="b"/>
              <a:pathLst>
                <a:path w="9" h="7">
                  <a:moveTo>
                    <a:pt x="7" y="7"/>
                  </a:moveTo>
                  <a:cubicBezTo>
                    <a:pt x="5" y="6"/>
                    <a:pt x="3" y="5"/>
                    <a:pt x="0" y="6"/>
                  </a:cubicBezTo>
                  <a:cubicBezTo>
                    <a:pt x="1" y="3"/>
                    <a:pt x="9" y="0"/>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4" name="Freeform 61"/>
            <p:cNvSpPr/>
            <p:nvPr/>
          </p:nvSpPr>
          <p:spPr bwMode="auto">
            <a:xfrm>
              <a:off x="3427200" y="4330258"/>
              <a:ext cx="46683" cy="24088"/>
            </a:xfrm>
            <a:custGeom>
              <a:avLst/>
              <a:gdLst>
                <a:gd name="T0" fmla="*/ 1 w 11"/>
                <a:gd name="T1" fmla="*/ 2 h 7"/>
                <a:gd name="T2" fmla="*/ 10 w 11"/>
                <a:gd name="T3" fmla="*/ 5 h 7"/>
                <a:gd name="T4" fmla="*/ 1 w 11"/>
                <a:gd name="T5" fmla="*/ 2 h 7"/>
              </a:gdLst>
              <a:ahLst/>
              <a:cxnLst>
                <a:cxn ang="0">
                  <a:pos x="T0" y="T1"/>
                </a:cxn>
                <a:cxn ang="0">
                  <a:pos x="T2" y="T3"/>
                </a:cxn>
                <a:cxn ang="0">
                  <a:pos x="T4" y="T5"/>
                </a:cxn>
              </a:cxnLst>
              <a:rect l="0" t="0" r="r" b="b"/>
              <a:pathLst>
                <a:path w="11" h="7">
                  <a:moveTo>
                    <a:pt x="1" y="2"/>
                  </a:moveTo>
                  <a:cubicBezTo>
                    <a:pt x="4" y="3"/>
                    <a:pt x="11" y="0"/>
                    <a:pt x="10" y="5"/>
                  </a:cubicBezTo>
                  <a:cubicBezTo>
                    <a:pt x="7" y="4"/>
                    <a:pt x="0" y="7"/>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82"/>
            <p:cNvSpPr/>
            <p:nvPr/>
          </p:nvSpPr>
          <p:spPr bwMode="auto">
            <a:xfrm>
              <a:off x="3572635" y="2400202"/>
              <a:ext cx="1461544" cy="916853"/>
            </a:xfrm>
            <a:custGeom>
              <a:avLst/>
              <a:gdLst>
                <a:gd name="T0" fmla="*/ 244 w 344"/>
                <a:gd name="T1" fmla="*/ 28 h 257"/>
                <a:gd name="T2" fmla="*/ 258 w 344"/>
                <a:gd name="T3" fmla="*/ 30 h 257"/>
                <a:gd name="T4" fmla="*/ 277 w 344"/>
                <a:gd name="T5" fmla="*/ 26 h 257"/>
                <a:gd name="T6" fmla="*/ 289 w 344"/>
                <a:gd name="T7" fmla="*/ 27 h 257"/>
                <a:gd name="T8" fmla="*/ 287 w 344"/>
                <a:gd name="T9" fmla="*/ 31 h 257"/>
                <a:gd name="T10" fmla="*/ 324 w 344"/>
                <a:gd name="T11" fmla="*/ 24 h 257"/>
                <a:gd name="T12" fmla="*/ 343 w 344"/>
                <a:gd name="T13" fmla="*/ 28 h 257"/>
                <a:gd name="T14" fmla="*/ 318 w 344"/>
                <a:gd name="T15" fmla="*/ 41 h 257"/>
                <a:gd name="T16" fmla="*/ 311 w 344"/>
                <a:gd name="T17" fmla="*/ 51 h 257"/>
                <a:gd name="T18" fmla="*/ 298 w 344"/>
                <a:gd name="T19" fmla="*/ 65 h 257"/>
                <a:gd name="T20" fmla="*/ 301 w 344"/>
                <a:gd name="T21" fmla="*/ 77 h 257"/>
                <a:gd name="T22" fmla="*/ 293 w 344"/>
                <a:gd name="T23" fmla="*/ 90 h 257"/>
                <a:gd name="T24" fmla="*/ 303 w 344"/>
                <a:gd name="T25" fmla="*/ 107 h 257"/>
                <a:gd name="T26" fmla="*/ 294 w 344"/>
                <a:gd name="T27" fmla="*/ 120 h 257"/>
                <a:gd name="T28" fmla="*/ 284 w 344"/>
                <a:gd name="T29" fmla="*/ 131 h 257"/>
                <a:gd name="T30" fmla="*/ 298 w 344"/>
                <a:gd name="T31" fmla="*/ 156 h 257"/>
                <a:gd name="T32" fmla="*/ 276 w 344"/>
                <a:gd name="T33" fmla="*/ 153 h 257"/>
                <a:gd name="T34" fmla="*/ 275 w 344"/>
                <a:gd name="T35" fmla="*/ 162 h 257"/>
                <a:gd name="T36" fmla="*/ 265 w 344"/>
                <a:gd name="T37" fmla="*/ 176 h 257"/>
                <a:gd name="T38" fmla="*/ 242 w 344"/>
                <a:gd name="T39" fmla="*/ 181 h 257"/>
                <a:gd name="T40" fmla="*/ 231 w 344"/>
                <a:gd name="T41" fmla="*/ 188 h 257"/>
                <a:gd name="T42" fmla="*/ 224 w 344"/>
                <a:gd name="T43" fmla="*/ 197 h 257"/>
                <a:gd name="T44" fmla="*/ 193 w 344"/>
                <a:gd name="T45" fmla="*/ 205 h 257"/>
                <a:gd name="T46" fmla="*/ 185 w 344"/>
                <a:gd name="T47" fmla="*/ 218 h 257"/>
                <a:gd name="T48" fmla="*/ 176 w 344"/>
                <a:gd name="T49" fmla="*/ 229 h 257"/>
                <a:gd name="T50" fmla="*/ 174 w 344"/>
                <a:gd name="T51" fmla="*/ 240 h 257"/>
                <a:gd name="T52" fmla="*/ 155 w 344"/>
                <a:gd name="T53" fmla="*/ 251 h 257"/>
                <a:gd name="T54" fmla="*/ 136 w 344"/>
                <a:gd name="T55" fmla="*/ 242 h 257"/>
                <a:gd name="T56" fmla="*/ 124 w 344"/>
                <a:gd name="T57" fmla="*/ 228 h 257"/>
                <a:gd name="T58" fmla="*/ 117 w 344"/>
                <a:gd name="T59" fmla="*/ 218 h 257"/>
                <a:gd name="T60" fmla="*/ 112 w 344"/>
                <a:gd name="T61" fmla="*/ 197 h 257"/>
                <a:gd name="T62" fmla="*/ 115 w 344"/>
                <a:gd name="T63" fmla="*/ 190 h 257"/>
                <a:gd name="T64" fmla="*/ 124 w 344"/>
                <a:gd name="T65" fmla="*/ 178 h 257"/>
                <a:gd name="T66" fmla="*/ 119 w 344"/>
                <a:gd name="T67" fmla="*/ 164 h 257"/>
                <a:gd name="T68" fmla="*/ 122 w 344"/>
                <a:gd name="T69" fmla="*/ 153 h 257"/>
                <a:gd name="T70" fmla="*/ 108 w 344"/>
                <a:gd name="T71" fmla="*/ 149 h 257"/>
                <a:gd name="T72" fmla="*/ 98 w 344"/>
                <a:gd name="T73" fmla="*/ 131 h 257"/>
                <a:gd name="T74" fmla="*/ 88 w 344"/>
                <a:gd name="T75" fmla="*/ 111 h 257"/>
                <a:gd name="T76" fmla="*/ 63 w 344"/>
                <a:gd name="T77" fmla="*/ 98 h 257"/>
                <a:gd name="T78" fmla="*/ 28 w 344"/>
                <a:gd name="T79" fmla="*/ 100 h 257"/>
                <a:gd name="T80" fmla="*/ 28 w 344"/>
                <a:gd name="T81" fmla="*/ 91 h 257"/>
                <a:gd name="T82" fmla="*/ 14 w 344"/>
                <a:gd name="T83" fmla="*/ 79 h 257"/>
                <a:gd name="T84" fmla="*/ 21 w 344"/>
                <a:gd name="T85" fmla="*/ 66 h 257"/>
                <a:gd name="T86" fmla="*/ 37 w 344"/>
                <a:gd name="T87" fmla="*/ 59 h 257"/>
                <a:gd name="T88" fmla="*/ 40 w 344"/>
                <a:gd name="T89" fmla="*/ 51 h 257"/>
                <a:gd name="T90" fmla="*/ 36 w 344"/>
                <a:gd name="T91" fmla="*/ 45 h 257"/>
                <a:gd name="T92" fmla="*/ 49 w 344"/>
                <a:gd name="T93" fmla="*/ 41 h 257"/>
                <a:gd name="T94" fmla="*/ 63 w 344"/>
                <a:gd name="T95" fmla="*/ 27 h 257"/>
                <a:gd name="T96" fmla="*/ 105 w 344"/>
                <a:gd name="T97" fmla="*/ 21 h 257"/>
                <a:gd name="T98" fmla="*/ 124 w 344"/>
                <a:gd name="T99" fmla="*/ 27 h 257"/>
                <a:gd name="T100" fmla="*/ 143 w 344"/>
                <a:gd name="T101" fmla="*/ 17 h 257"/>
                <a:gd name="T102" fmla="*/ 160 w 344"/>
                <a:gd name="T103" fmla="*/ 19 h 257"/>
                <a:gd name="T104" fmla="*/ 165 w 344"/>
                <a:gd name="T105" fmla="*/ 9 h 257"/>
                <a:gd name="T106" fmla="*/ 197 w 344"/>
                <a:gd name="T107" fmla="*/ 2 h 257"/>
                <a:gd name="T108" fmla="*/ 242 w 344"/>
                <a:gd name="T109" fmla="*/ 0 h 257"/>
                <a:gd name="T110" fmla="*/ 276 w 344"/>
                <a:gd name="T111" fmla="*/ 12 h 257"/>
                <a:gd name="T112" fmla="*/ 287 w 344"/>
                <a:gd name="T113" fmla="*/ 20 h 257"/>
                <a:gd name="T114" fmla="*/ 240 w 344"/>
                <a:gd name="T115" fmla="*/ 21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257">
                  <a:moveTo>
                    <a:pt x="232" y="26"/>
                  </a:moveTo>
                  <a:cubicBezTo>
                    <a:pt x="233" y="27"/>
                    <a:pt x="235" y="26"/>
                    <a:pt x="235" y="28"/>
                  </a:cubicBezTo>
                  <a:cubicBezTo>
                    <a:pt x="237" y="30"/>
                    <a:pt x="239" y="27"/>
                    <a:pt x="240" y="27"/>
                  </a:cubicBezTo>
                  <a:cubicBezTo>
                    <a:pt x="242" y="27"/>
                    <a:pt x="242" y="29"/>
                    <a:pt x="244" y="28"/>
                  </a:cubicBezTo>
                  <a:cubicBezTo>
                    <a:pt x="245" y="28"/>
                    <a:pt x="245" y="27"/>
                    <a:pt x="247" y="27"/>
                  </a:cubicBezTo>
                  <a:cubicBezTo>
                    <a:pt x="248" y="27"/>
                    <a:pt x="249" y="27"/>
                    <a:pt x="251" y="27"/>
                  </a:cubicBezTo>
                  <a:cubicBezTo>
                    <a:pt x="256" y="26"/>
                    <a:pt x="262" y="24"/>
                    <a:pt x="266" y="26"/>
                  </a:cubicBezTo>
                  <a:cubicBezTo>
                    <a:pt x="265" y="29"/>
                    <a:pt x="259" y="27"/>
                    <a:pt x="258" y="30"/>
                  </a:cubicBezTo>
                  <a:cubicBezTo>
                    <a:pt x="258" y="33"/>
                    <a:pt x="261" y="30"/>
                    <a:pt x="261" y="30"/>
                  </a:cubicBezTo>
                  <a:cubicBezTo>
                    <a:pt x="263" y="30"/>
                    <a:pt x="263" y="32"/>
                    <a:pt x="268" y="30"/>
                  </a:cubicBezTo>
                  <a:cubicBezTo>
                    <a:pt x="268" y="29"/>
                    <a:pt x="269" y="29"/>
                    <a:pt x="270" y="28"/>
                  </a:cubicBezTo>
                  <a:cubicBezTo>
                    <a:pt x="271" y="28"/>
                    <a:pt x="277" y="25"/>
                    <a:pt x="277" y="26"/>
                  </a:cubicBezTo>
                  <a:cubicBezTo>
                    <a:pt x="280" y="29"/>
                    <a:pt x="276" y="24"/>
                    <a:pt x="279" y="24"/>
                  </a:cubicBezTo>
                  <a:cubicBezTo>
                    <a:pt x="279" y="24"/>
                    <a:pt x="283" y="25"/>
                    <a:pt x="283" y="24"/>
                  </a:cubicBezTo>
                  <a:cubicBezTo>
                    <a:pt x="284" y="23"/>
                    <a:pt x="286" y="22"/>
                    <a:pt x="290" y="23"/>
                  </a:cubicBezTo>
                  <a:cubicBezTo>
                    <a:pt x="290" y="25"/>
                    <a:pt x="290" y="27"/>
                    <a:pt x="289" y="27"/>
                  </a:cubicBezTo>
                  <a:cubicBezTo>
                    <a:pt x="288" y="28"/>
                    <a:pt x="287" y="29"/>
                    <a:pt x="286" y="30"/>
                  </a:cubicBezTo>
                  <a:cubicBezTo>
                    <a:pt x="284" y="32"/>
                    <a:pt x="284" y="34"/>
                    <a:pt x="280" y="34"/>
                  </a:cubicBezTo>
                  <a:cubicBezTo>
                    <a:pt x="281" y="38"/>
                    <a:pt x="283" y="33"/>
                    <a:pt x="286" y="34"/>
                  </a:cubicBezTo>
                  <a:cubicBezTo>
                    <a:pt x="287" y="34"/>
                    <a:pt x="286" y="32"/>
                    <a:pt x="287" y="31"/>
                  </a:cubicBezTo>
                  <a:cubicBezTo>
                    <a:pt x="289" y="30"/>
                    <a:pt x="294" y="32"/>
                    <a:pt x="294" y="28"/>
                  </a:cubicBezTo>
                  <a:cubicBezTo>
                    <a:pt x="298" y="33"/>
                    <a:pt x="306" y="26"/>
                    <a:pt x="308" y="30"/>
                  </a:cubicBezTo>
                  <a:cubicBezTo>
                    <a:pt x="310" y="28"/>
                    <a:pt x="311" y="27"/>
                    <a:pt x="312" y="26"/>
                  </a:cubicBezTo>
                  <a:cubicBezTo>
                    <a:pt x="317" y="27"/>
                    <a:pt x="320" y="24"/>
                    <a:pt x="324" y="24"/>
                  </a:cubicBezTo>
                  <a:cubicBezTo>
                    <a:pt x="323" y="24"/>
                    <a:pt x="325" y="25"/>
                    <a:pt x="325" y="26"/>
                  </a:cubicBezTo>
                  <a:cubicBezTo>
                    <a:pt x="326" y="26"/>
                    <a:pt x="331" y="25"/>
                    <a:pt x="332" y="26"/>
                  </a:cubicBezTo>
                  <a:cubicBezTo>
                    <a:pt x="334" y="27"/>
                    <a:pt x="333" y="25"/>
                    <a:pt x="335" y="26"/>
                  </a:cubicBezTo>
                  <a:cubicBezTo>
                    <a:pt x="338" y="26"/>
                    <a:pt x="340" y="29"/>
                    <a:pt x="343" y="28"/>
                  </a:cubicBezTo>
                  <a:cubicBezTo>
                    <a:pt x="344" y="31"/>
                    <a:pt x="342" y="30"/>
                    <a:pt x="340" y="31"/>
                  </a:cubicBezTo>
                  <a:cubicBezTo>
                    <a:pt x="340" y="32"/>
                    <a:pt x="338" y="34"/>
                    <a:pt x="338" y="34"/>
                  </a:cubicBezTo>
                  <a:cubicBezTo>
                    <a:pt x="334" y="36"/>
                    <a:pt x="328" y="35"/>
                    <a:pt x="328" y="40"/>
                  </a:cubicBezTo>
                  <a:cubicBezTo>
                    <a:pt x="324" y="40"/>
                    <a:pt x="320" y="39"/>
                    <a:pt x="318" y="41"/>
                  </a:cubicBezTo>
                  <a:cubicBezTo>
                    <a:pt x="320" y="43"/>
                    <a:pt x="323" y="44"/>
                    <a:pt x="317" y="44"/>
                  </a:cubicBezTo>
                  <a:cubicBezTo>
                    <a:pt x="317" y="45"/>
                    <a:pt x="319" y="45"/>
                    <a:pt x="321" y="45"/>
                  </a:cubicBezTo>
                  <a:cubicBezTo>
                    <a:pt x="319" y="49"/>
                    <a:pt x="312" y="48"/>
                    <a:pt x="311" y="54"/>
                  </a:cubicBezTo>
                  <a:cubicBezTo>
                    <a:pt x="309" y="54"/>
                    <a:pt x="312" y="51"/>
                    <a:pt x="311" y="51"/>
                  </a:cubicBezTo>
                  <a:cubicBezTo>
                    <a:pt x="310" y="50"/>
                    <a:pt x="307" y="53"/>
                    <a:pt x="304" y="54"/>
                  </a:cubicBezTo>
                  <a:cubicBezTo>
                    <a:pt x="304" y="55"/>
                    <a:pt x="306" y="55"/>
                    <a:pt x="307" y="55"/>
                  </a:cubicBezTo>
                  <a:cubicBezTo>
                    <a:pt x="303" y="58"/>
                    <a:pt x="305" y="57"/>
                    <a:pt x="304" y="62"/>
                  </a:cubicBezTo>
                  <a:cubicBezTo>
                    <a:pt x="304" y="63"/>
                    <a:pt x="299" y="64"/>
                    <a:pt x="298" y="65"/>
                  </a:cubicBezTo>
                  <a:cubicBezTo>
                    <a:pt x="298" y="66"/>
                    <a:pt x="299" y="68"/>
                    <a:pt x="298" y="69"/>
                  </a:cubicBezTo>
                  <a:cubicBezTo>
                    <a:pt x="297" y="70"/>
                    <a:pt x="295" y="70"/>
                    <a:pt x="293" y="70"/>
                  </a:cubicBezTo>
                  <a:cubicBezTo>
                    <a:pt x="293" y="72"/>
                    <a:pt x="295" y="73"/>
                    <a:pt x="296" y="75"/>
                  </a:cubicBezTo>
                  <a:cubicBezTo>
                    <a:pt x="296" y="77"/>
                    <a:pt x="300" y="76"/>
                    <a:pt x="301" y="77"/>
                  </a:cubicBezTo>
                  <a:cubicBezTo>
                    <a:pt x="302" y="78"/>
                    <a:pt x="301" y="80"/>
                    <a:pt x="301" y="80"/>
                  </a:cubicBezTo>
                  <a:cubicBezTo>
                    <a:pt x="302" y="81"/>
                    <a:pt x="304" y="81"/>
                    <a:pt x="305" y="82"/>
                  </a:cubicBezTo>
                  <a:cubicBezTo>
                    <a:pt x="305" y="84"/>
                    <a:pt x="307" y="85"/>
                    <a:pt x="307" y="87"/>
                  </a:cubicBezTo>
                  <a:cubicBezTo>
                    <a:pt x="302" y="89"/>
                    <a:pt x="298" y="87"/>
                    <a:pt x="293" y="90"/>
                  </a:cubicBezTo>
                  <a:cubicBezTo>
                    <a:pt x="296" y="94"/>
                    <a:pt x="299" y="98"/>
                    <a:pt x="307" y="97"/>
                  </a:cubicBezTo>
                  <a:cubicBezTo>
                    <a:pt x="306" y="99"/>
                    <a:pt x="308" y="100"/>
                    <a:pt x="310" y="100"/>
                  </a:cubicBezTo>
                  <a:cubicBezTo>
                    <a:pt x="310" y="103"/>
                    <a:pt x="307" y="102"/>
                    <a:pt x="307" y="104"/>
                  </a:cubicBezTo>
                  <a:cubicBezTo>
                    <a:pt x="307" y="106"/>
                    <a:pt x="305" y="107"/>
                    <a:pt x="303" y="107"/>
                  </a:cubicBezTo>
                  <a:cubicBezTo>
                    <a:pt x="301" y="112"/>
                    <a:pt x="308" y="109"/>
                    <a:pt x="307" y="114"/>
                  </a:cubicBezTo>
                  <a:cubicBezTo>
                    <a:pt x="304" y="114"/>
                    <a:pt x="304" y="115"/>
                    <a:pt x="305" y="115"/>
                  </a:cubicBezTo>
                  <a:cubicBezTo>
                    <a:pt x="304" y="119"/>
                    <a:pt x="301" y="114"/>
                    <a:pt x="298" y="115"/>
                  </a:cubicBezTo>
                  <a:cubicBezTo>
                    <a:pt x="296" y="115"/>
                    <a:pt x="297" y="120"/>
                    <a:pt x="294" y="120"/>
                  </a:cubicBezTo>
                  <a:cubicBezTo>
                    <a:pt x="294" y="122"/>
                    <a:pt x="295" y="123"/>
                    <a:pt x="297" y="124"/>
                  </a:cubicBezTo>
                  <a:cubicBezTo>
                    <a:pt x="297" y="126"/>
                    <a:pt x="293" y="125"/>
                    <a:pt x="291" y="125"/>
                  </a:cubicBezTo>
                  <a:cubicBezTo>
                    <a:pt x="287" y="126"/>
                    <a:pt x="284" y="129"/>
                    <a:pt x="280" y="129"/>
                  </a:cubicBezTo>
                  <a:cubicBezTo>
                    <a:pt x="280" y="131"/>
                    <a:pt x="283" y="130"/>
                    <a:pt x="284" y="131"/>
                  </a:cubicBezTo>
                  <a:cubicBezTo>
                    <a:pt x="286" y="132"/>
                    <a:pt x="287" y="136"/>
                    <a:pt x="290" y="135"/>
                  </a:cubicBezTo>
                  <a:cubicBezTo>
                    <a:pt x="291" y="138"/>
                    <a:pt x="288" y="138"/>
                    <a:pt x="287" y="139"/>
                  </a:cubicBezTo>
                  <a:cubicBezTo>
                    <a:pt x="286" y="141"/>
                    <a:pt x="289" y="145"/>
                    <a:pt x="286" y="146"/>
                  </a:cubicBezTo>
                  <a:cubicBezTo>
                    <a:pt x="288" y="152"/>
                    <a:pt x="297" y="150"/>
                    <a:pt x="298" y="156"/>
                  </a:cubicBezTo>
                  <a:cubicBezTo>
                    <a:pt x="296" y="156"/>
                    <a:pt x="293" y="157"/>
                    <a:pt x="293" y="155"/>
                  </a:cubicBezTo>
                  <a:cubicBezTo>
                    <a:pt x="291" y="155"/>
                    <a:pt x="292" y="156"/>
                    <a:pt x="293" y="156"/>
                  </a:cubicBezTo>
                  <a:cubicBezTo>
                    <a:pt x="289" y="160"/>
                    <a:pt x="287" y="160"/>
                    <a:pt x="280" y="159"/>
                  </a:cubicBezTo>
                  <a:cubicBezTo>
                    <a:pt x="282" y="153"/>
                    <a:pt x="274" y="159"/>
                    <a:pt x="276" y="153"/>
                  </a:cubicBezTo>
                  <a:cubicBezTo>
                    <a:pt x="272" y="152"/>
                    <a:pt x="272" y="156"/>
                    <a:pt x="268" y="155"/>
                  </a:cubicBezTo>
                  <a:cubicBezTo>
                    <a:pt x="269" y="156"/>
                    <a:pt x="269" y="157"/>
                    <a:pt x="266" y="157"/>
                  </a:cubicBezTo>
                  <a:cubicBezTo>
                    <a:pt x="266" y="159"/>
                    <a:pt x="274" y="159"/>
                    <a:pt x="268" y="160"/>
                  </a:cubicBezTo>
                  <a:cubicBezTo>
                    <a:pt x="269" y="163"/>
                    <a:pt x="272" y="161"/>
                    <a:pt x="275" y="162"/>
                  </a:cubicBezTo>
                  <a:cubicBezTo>
                    <a:pt x="278" y="162"/>
                    <a:pt x="282" y="164"/>
                    <a:pt x="286" y="163"/>
                  </a:cubicBezTo>
                  <a:cubicBezTo>
                    <a:pt x="283" y="167"/>
                    <a:pt x="280" y="171"/>
                    <a:pt x="276" y="174"/>
                  </a:cubicBezTo>
                  <a:cubicBezTo>
                    <a:pt x="273" y="174"/>
                    <a:pt x="270" y="175"/>
                    <a:pt x="268" y="176"/>
                  </a:cubicBezTo>
                  <a:cubicBezTo>
                    <a:pt x="267" y="176"/>
                    <a:pt x="265" y="175"/>
                    <a:pt x="265" y="176"/>
                  </a:cubicBezTo>
                  <a:cubicBezTo>
                    <a:pt x="263" y="177"/>
                    <a:pt x="264" y="176"/>
                    <a:pt x="262" y="176"/>
                  </a:cubicBezTo>
                  <a:cubicBezTo>
                    <a:pt x="258" y="176"/>
                    <a:pt x="255" y="179"/>
                    <a:pt x="249" y="178"/>
                  </a:cubicBezTo>
                  <a:cubicBezTo>
                    <a:pt x="247" y="178"/>
                    <a:pt x="249" y="180"/>
                    <a:pt x="249" y="180"/>
                  </a:cubicBezTo>
                  <a:cubicBezTo>
                    <a:pt x="248" y="183"/>
                    <a:pt x="247" y="180"/>
                    <a:pt x="242" y="181"/>
                  </a:cubicBezTo>
                  <a:cubicBezTo>
                    <a:pt x="242" y="183"/>
                    <a:pt x="244" y="182"/>
                    <a:pt x="245" y="183"/>
                  </a:cubicBezTo>
                  <a:cubicBezTo>
                    <a:pt x="245" y="185"/>
                    <a:pt x="235" y="186"/>
                    <a:pt x="237" y="181"/>
                  </a:cubicBezTo>
                  <a:cubicBezTo>
                    <a:pt x="236" y="182"/>
                    <a:pt x="232" y="182"/>
                    <a:pt x="231" y="183"/>
                  </a:cubicBezTo>
                  <a:cubicBezTo>
                    <a:pt x="230" y="184"/>
                    <a:pt x="232" y="187"/>
                    <a:pt x="231" y="188"/>
                  </a:cubicBezTo>
                  <a:cubicBezTo>
                    <a:pt x="231" y="188"/>
                    <a:pt x="227" y="187"/>
                    <a:pt x="227" y="188"/>
                  </a:cubicBezTo>
                  <a:cubicBezTo>
                    <a:pt x="227" y="189"/>
                    <a:pt x="229" y="191"/>
                    <a:pt x="228" y="192"/>
                  </a:cubicBezTo>
                  <a:cubicBezTo>
                    <a:pt x="226" y="194"/>
                    <a:pt x="226" y="193"/>
                    <a:pt x="224" y="192"/>
                  </a:cubicBezTo>
                  <a:cubicBezTo>
                    <a:pt x="224" y="194"/>
                    <a:pt x="224" y="195"/>
                    <a:pt x="224" y="197"/>
                  </a:cubicBezTo>
                  <a:cubicBezTo>
                    <a:pt x="223" y="197"/>
                    <a:pt x="222" y="196"/>
                    <a:pt x="221" y="197"/>
                  </a:cubicBezTo>
                  <a:cubicBezTo>
                    <a:pt x="220" y="197"/>
                    <a:pt x="221" y="199"/>
                    <a:pt x="220" y="199"/>
                  </a:cubicBezTo>
                  <a:cubicBezTo>
                    <a:pt x="218" y="201"/>
                    <a:pt x="212" y="199"/>
                    <a:pt x="213" y="204"/>
                  </a:cubicBezTo>
                  <a:cubicBezTo>
                    <a:pt x="207" y="205"/>
                    <a:pt x="201" y="205"/>
                    <a:pt x="193" y="205"/>
                  </a:cubicBezTo>
                  <a:cubicBezTo>
                    <a:pt x="190" y="207"/>
                    <a:pt x="189" y="214"/>
                    <a:pt x="185" y="211"/>
                  </a:cubicBezTo>
                  <a:cubicBezTo>
                    <a:pt x="185" y="212"/>
                    <a:pt x="187" y="213"/>
                    <a:pt x="186" y="215"/>
                  </a:cubicBezTo>
                  <a:cubicBezTo>
                    <a:pt x="186" y="215"/>
                    <a:pt x="184" y="215"/>
                    <a:pt x="183" y="215"/>
                  </a:cubicBezTo>
                  <a:cubicBezTo>
                    <a:pt x="183" y="215"/>
                    <a:pt x="185" y="217"/>
                    <a:pt x="185" y="218"/>
                  </a:cubicBezTo>
                  <a:cubicBezTo>
                    <a:pt x="185" y="218"/>
                    <a:pt x="183" y="218"/>
                    <a:pt x="183" y="219"/>
                  </a:cubicBezTo>
                  <a:cubicBezTo>
                    <a:pt x="183" y="221"/>
                    <a:pt x="179" y="224"/>
                    <a:pt x="182" y="225"/>
                  </a:cubicBezTo>
                  <a:cubicBezTo>
                    <a:pt x="182" y="226"/>
                    <a:pt x="180" y="225"/>
                    <a:pt x="179" y="226"/>
                  </a:cubicBezTo>
                  <a:cubicBezTo>
                    <a:pt x="179" y="227"/>
                    <a:pt x="177" y="228"/>
                    <a:pt x="176" y="229"/>
                  </a:cubicBezTo>
                  <a:cubicBezTo>
                    <a:pt x="176" y="229"/>
                    <a:pt x="177" y="231"/>
                    <a:pt x="176" y="232"/>
                  </a:cubicBezTo>
                  <a:cubicBezTo>
                    <a:pt x="174" y="233"/>
                    <a:pt x="176" y="235"/>
                    <a:pt x="175" y="237"/>
                  </a:cubicBezTo>
                  <a:cubicBezTo>
                    <a:pt x="175" y="238"/>
                    <a:pt x="172" y="237"/>
                    <a:pt x="172" y="237"/>
                  </a:cubicBezTo>
                  <a:cubicBezTo>
                    <a:pt x="172" y="238"/>
                    <a:pt x="173" y="239"/>
                    <a:pt x="174" y="240"/>
                  </a:cubicBezTo>
                  <a:cubicBezTo>
                    <a:pt x="174" y="242"/>
                    <a:pt x="172" y="243"/>
                    <a:pt x="172" y="244"/>
                  </a:cubicBezTo>
                  <a:cubicBezTo>
                    <a:pt x="172" y="245"/>
                    <a:pt x="173" y="248"/>
                    <a:pt x="174" y="247"/>
                  </a:cubicBezTo>
                  <a:cubicBezTo>
                    <a:pt x="172" y="252"/>
                    <a:pt x="169" y="254"/>
                    <a:pt x="165" y="257"/>
                  </a:cubicBezTo>
                  <a:cubicBezTo>
                    <a:pt x="161" y="256"/>
                    <a:pt x="158" y="254"/>
                    <a:pt x="155" y="251"/>
                  </a:cubicBezTo>
                  <a:cubicBezTo>
                    <a:pt x="151" y="257"/>
                    <a:pt x="143" y="248"/>
                    <a:pt x="144" y="249"/>
                  </a:cubicBezTo>
                  <a:cubicBezTo>
                    <a:pt x="143" y="248"/>
                    <a:pt x="142" y="251"/>
                    <a:pt x="143" y="251"/>
                  </a:cubicBezTo>
                  <a:cubicBezTo>
                    <a:pt x="141" y="250"/>
                    <a:pt x="141" y="249"/>
                    <a:pt x="140" y="247"/>
                  </a:cubicBezTo>
                  <a:cubicBezTo>
                    <a:pt x="139" y="246"/>
                    <a:pt x="135" y="246"/>
                    <a:pt x="136" y="242"/>
                  </a:cubicBezTo>
                  <a:cubicBezTo>
                    <a:pt x="134" y="240"/>
                    <a:pt x="132" y="239"/>
                    <a:pt x="130" y="237"/>
                  </a:cubicBezTo>
                  <a:cubicBezTo>
                    <a:pt x="130" y="236"/>
                    <a:pt x="132" y="236"/>
                    <a:pt x="133" y="236"/>
                  </a:cubicBezTo>
                  <a:cubicBezTo>
                    <a:pt x="132" y="232"/>
                    <a:pt x="129" y="234"/>
                    <a:pt x="127" y="232"/>
                  </a:cubicBezTo>
                  <a:cubicBezTo>
                    <a:pt x="126" y="231"/>
                    <a:pt x="126" y="228"/>
                    <a:pt x="124" y="228"/>
                  </a:cubicBezTo>
                  <a:cubicBezTo>
                    <a:pt x="122" y="231"/>
                    <a:pt x="124" y="225"/>
                    <a:pt x="124" y="226"/>
                  </a:cubicBezTo>
                  <a:cubicBezTo>
                    <a:pt x="124" y="224"/>
                    <a:pt x="122" y="226"/>
                    <a:pt x="122" y="225"/>
                  </a:cubicBezTo>
                  <a:cubicBezTo>
                    <a:pt x="121" y="223"/>
                    <a:pt x="123" y="221"/>
                    <a:pt x="120" y="221"/>
                  </a:cubicBezTo>
                  <a:cubicBezTo>
                    <a:pt x="118" y="220"/>
                    <a:pt x="120" y="214"/>
                    <a:pt x="117" y="218"/>
                  </a:cubicBezTo>
                  <a:cubicBezTo>
                    <a:pt x="116" y="217"/>
                    <a:pt x="116" y="214"/>
                    <a:pt x="113" y="215"/>
                  </a:cubicBezTo>
                  <a:cubicBezTo>
                    <a:pt x="114" y="213"/>
                    <a:pt x="116" y="213"/>
                    <a:pt x="116" y="211"/>
                  </a:cubicBezTo>
                  <a:cubicBezTo>
                    <a:pt x="116" y="209"/>
                    <a:pt x="113" y="210"/>
                    <a:pt x="110" y="209"/>
                  </a:cubicBezTo>
                  <a:cubicBezTo>
                    <a:pt x="109" y="204"/>
                    <a:pt x="110" y="201"/>
                    <a:pt x="112" y="197"/>
                  </a:cubicBezTo>
                  <a:cubicBezTo>
                    <a:pt x="109" y="195"/>
                    <a:pt x="115" y="192"/>
                    <a:pt x="109" y="192"/>
                  </a:cubicBezTo>
                  <a:cubicBezTo>
                    <a:pt x="109" y="191"/>
                    <a:pt x="111" y="192"/>
                    <a:pt x="112" y="191"/>
                  </a:cubicBezTo>
                  <a:cubicBezTo>
                    <a:pt x="112" y="191"/>
                    <a:pt x="112" y="188"/>
                    <a:pt x="112" y="188"/>
                  </a:cubicBezTo>
                  <a:cubicBezTo>
                    <a:pt x="113" y="188"/>
                    <a:pt x="113" y="190"/>
                    <a:pt x="115" y="190"/>
                  </a:cubicBezTo>
                  <a:cubicBezTo>
                    <a:pt x="115" y="187"/>
                    <a:pt x="115" y="184"/>
                    <a:pt x="115" y="181"/>
                  </a:cubicBezTo>
                  <a:cubicBezTo>
                    <a:pt x="117" y="181"/>
                    <a:pt x="118" y="180"/>
                    <a:pt x="119" y="178"/>
                  </a:cubicBezTo>
                  <a:cubicBezTo>
                    <a:pt x="120" y="178"/>
                    <a:pt x="120" y="180"/>
                    <a:pt x="120" y="181"/>
                  </a:cubicBezTo>
                  <a:cubicBezTo>
                    <a:pt x="122" y="180"/>
                    <a:pt x="122" y="178"/>
                    <a:pt x="124" y="178"/>
                  </a:cubicBezTo>
                  <a:cubicBezTo>
                    <a:pt x="126" y="177"/>
                    <a:pt x="123" y="176"/>
                    <a:pt x="123" y="176"/>
                  </a:cubicBezTo>
                  <a:cubicBezTo>
                    <a:pt x="123" y="174"/>
                    <a:pt x="127" y="174"/>
                    <a:pt x="127" y="173"/>
                  </a:cubicBezTo>
                  <a:cubicBezTo>
                    <a:pt x="128" y="170"/>
                    <a:pt x="123" y="169"/>
                    <a:pt x="126" y="166"/>
                  </a:cubicBezTo>
                  <a:cubicBezTo>
                    <a:pt x="120" y="169"/>
                    <a:pt x="128" y="162"/>
                    <a:pt x="119" y="164"/>
                  </a:cubicBezTo>
                  <a:cubicBezTo>
                    <a:pt x="118" y="159"/>
                    <a:pt x="123" y="160"/>
                    <a:pt x="127" y="160"/>
                  </a:cubicBezTo>
                  <a:cubicBezTo>
                    <a:pt x="127" y="159"/>
                    <a:pt x="124" y="159"/>
                    <a:pt x="124" y="157"/>
                  </a:cubicBezTo>
                  <a:cubicBezTo>
                    <a:pt x="125" y="156"/>
                    <a:pt x="122" y="157"/>
                    <a:pt x="122" y="156"/>
                  </a:cubicBezTo>
                  <a:cubicBezTo>
                    <a:pt x="121" y="156"/>
                    <a:pt x="122" y="154"/>
                    <a:pt x="122" y="153"/>
                  </a:cubicBezTo>
                  <a:cubicBezTo>
                    <a:pt x="121" y="153"/>
                    <a:pt x="118" y="150"/>
                    <a:pt x="117" y="150"/>
                  </a:cubicBezTo>
                  <a:cubicBezTo>
                    <a:pt x="116" y="150"/>
                    <a:pt x="115" y="147"/>
                    <a:pt x="113" y="145"/>
                  </a:cubicBezTo>
                  <a:cubicBezTo>
                    <a:pt x="111" y="147"/>
                    <a:pt x="110" y="149"/>
                    <a:pt x="109" y="145"/>
                  </a:cubicBezTo>
                  <a:cubicBezTo>
                    <a:pt x="107" y="145"/>
                    <a:pt x="108" y="147"/>
                    <a:pt x="108" y="149"/>
                  </a:cubicBezTo>
                  <a:cubicBezTo>
                    <a:pt x="105" y="149"/>
                    <a:pt x="103" y="149"/>
                    <a:pt x="101" y="149"/>
                  </a:cubicBezTo>
                  <a:cubicBezTo>
                    <a:pt x="96" y="143"/>
                    <a:pt x="99" y="139"/>
                    <a:pt x="101" y="132"/>
                  </a:cubicBezTo>
                  <a:cubicBezTo>
                    <a:pt x="100" y="131"/>
                    <a:pt x="99" y="130"/>
                    <a:pt x="99" y="128"/>
                  </a:cubicBezTo>
                  <a:cubicBezTo>
                    <a:pt x="98" y="128"/>
                    <a:pt x="98" y="130"/>
                    <a:pt x="98" y="131"/>
                  </a:cubicBezTo>
                  <a:cubicBezTo>
                    <a:pt x="94" y="131"/>
                    <a:pt x="99" y="123"/>
                    <a:pt x="94" y="125"/>
                  </a:cubicBezTo>
                  <a:cubicBezTo>
                    <a:pt x="95" y="123"/>
                    <a:pt x="95" y="122"/>
                    <a:pt x="94" y="120"/>
                  </a:cubicBezTo>
                  <a:cubicBezTo>
                    <a:pt x="93" y="118"/>
                    <a:pt x="91" y="118"/>
                    <a:pt x="89" y="118"/>
                  </a:cubicBezTo>
                  <a:cubicBezTo>
                    <a:pt x="88" y="116"/>
                    <a:pt x="89" y="113"/>
                    <a:pt x="88" y="111"/>
                  </a:cubicBezTo>
                  <a:cubicBezTo>
                    <a:pt x="87" y="109"/>
                    <a:pt x="83" y="109"/>
                    <a:pt x="85" y="106"/>
                  </a:cubicBezTo>
                  <a:cubicBezTo>
                    <a:pt x="83" y="107"/>
                    <a:pt x="82" y="104"/>
                    <a:pt x="81" y="104"/>
                  </a:cubicBezTo>
                  <a:cubicBezTo>
                    <a:pt x="80" y="104"/>
                    <a:pt x="79" y="105"/>
                    <a:pt x="78" y="104"/>
                  </a:cubicBezTo>
                  <a:cubicBezTo>
                    <a:pt x="76" y="102"/>
                    <a:pt x="66" y="103"/>
                    <a:pt x="63" y="98"/>
                  </a:cubicBezTo>
                  <a:cubicBezTo>
                    <a:pt x="58" y="101"/>
                    <a:pt x="46" y="95"/>
                    <a:pt x="43" y="98"/>
                  </a:cubicBezTo>
                  <a:cubicBezTo>
                    <a:pt x="41" y="101"/>
                    <a:pt x="41" y="98"/>
                    <a:pt x="39" y="98"/>
                  </a:cubicBezTo>
                  <a:cubicBezTo>
                    <a:pt x="35" y="99"/>
                    <a:pt x="33" y="101"/>
                    <a:pt x="29" y="101"/>
                  </a:cubicBezTo>
                  <a:cubicBezTo>
                    <a:pt x="29" y="101"/>
                    <a:pt x="28" y="100"/>
                    <a:pt x="28" y="100"/>
                  </a:cubicBezTo>
                  <a:cubicBezTo>
                    <a:pt x="26" y="100"/>
                    <a:pt x="25" y="100"/>
                    <a:pt x="23" y="100"/>
                  </a:cubicBezTo>
                  <a:cubicBezTo>
                    <a:pt x="24" y="97"/>
                    <a:pt x="22" y="96"/>
                    <a:pt x="21" y="96"/>
                  </a:cubicBezTo>
                  <a:cubicBezTo>
                    <a:pt x="20" y="93"/>
                    <a:pt x="24" y="95"/>
                    <a:pt x="25" y="94"/>
                  </a:cubicBezTo>
                  <a:cubicBezTo>
                    <a:pt x="25" y="94"/>
                    <a:pt x="21" y="90"/>
                    <a:pt x="28" y="91"/>
                  </a:cubicBezTo>
                  <a:cubicBezTo>
                    <a:pt x="25" y="88"/>
                    <a:pt x="15" y="92"/>
                    <a:pt x="12" y="89"/>
                  </a:cubicBezTo>
                  <a:cubicBezTo>
                    <a:pt x="15" y="82"/>
                    <a:pt x="24" y="89"/>
                    <a:pt x="29" y="83"/>
                  </a:cubicBezTo>
                  <a:cubicBezTo>
                    <a:pt x="26" y="80"/>
                    <a:pt x="17" y="82"/>
                    <a:pt x="14" y="83"/>
                  </a:cubicBezTo>
                  <a:cubicBezTo>
                    <a:pt x="12" y="81"/>
                    <a:pt x="13" y="81"/>
                    <a:pt x="14" y="79"/>
                  </a:cubicBezTo>
                  <a:cubicBezTo>
                    <a:pt x="12" y="79"/>
                    <a:pt x="12" y="79"/>
                    <a:pt x="12" y="80"/>
                  </a:cubicBezTo>
                  <a:cubicBezTo>
                    <a:pt x="11" y="80"/>
                    <a:pt x="11" y="79"/>
                    <a:pt x="11" y="77"/>
                  </a:cubicBezTo>
                  <a:cubicBezTo>
                    <a:pt x="5" y="78"/>
                    <a:pt x="3" y="76"/>
                    <a:pt x="0" y="75"/>
                  </a:cubicBezTo>
                  <a:cubicBezTo>
                    <a:pt x="2" y="65"/>
                    <a:pt x="13" y="68"/>
                    <a:pt x="21" y="66"/>
                  </a:cubicBezTo>
                  <a:cubicBezTo>
                    <a:pt x="23" y="66"/>
                    <a:pt x="22" y="66"/>
                    <a:pt x="23" y="65"/>
                  </a:cubicBezTo>
                  <a:cubicBezTo>
                    <a:pt x="23" y="65"/>
                    <a:pt x="25" y="63"/>
                    <a:pt x="25" y="63"/>
                  </a:cubicBezTo>
                  <a:cubicBezTo>
                    <a:pt x="29" y="62"/>
                    <a:pt x="34" y="63"/>
                    <a:pt x="36" y="62"/>
                  </a:cubicBezTo>
                  <a:cubicBezTo>
                    <a:pt x="38" y="61"/>
                    <a:pt x="36" y="60"/>
                    <a:pt x="37" y="59"/>
                  </a:cubicBezTo>
                  <a:cubicBezTo>
                    <a:pt x="39" y="58"/>
                    <a:pt x="41" y="58"/>
                    <a:pt x="42" y="58"/>
                  </a:cubicBezTo>
                  <a:cubicBezTo>
                    <a:pt x="43" y="57"/>
                    <a:pt x="44" y="55"/>
                    <a:pt x="46" y="54"/>
                  </a:cubicBezTo>
                  <a:cubicBezTo>
                    <a:pt x="48" y="49"/>
                    <a:pt x="41" y="53"/>
                    <a:pt x="43" y="48"/>
                  </a:cubicBezTo>
                  <a:cubicBezTo>
                    <a:pt x="40" y="46"/>
                    <a:pt x="41" y="51"/>
                    <a:pt x="40" y="51"/>
                  </a:cubicBezTo>
                  <a:cubicBezTo>
                    <a:pt x="39" y="51"/>
                    <a:pt x="33" y="48"/>
                    <a:pt x="29" y="49"/>
                  </a:cubicBezTo>
                  <a:cubicBezTo>
                    <a:pt x="27" y="46"/>
                    <a:pt x="32" y="48"/>
                    <a:pt x="33" y="47"/>
                  </a:cubicBezTo>
                  <a:cubicBezTo>
                    <a:pt x="33" y="46"/>
                    <a:pt x="33" y="45"/>
                    <a:pt x="33" y="45"/>
                  </a:cubicBezTo>
                  <a:cubicBezTo>
                    <a:pt x="34" y="45"/>
                    <a:pt x="36" y="46"/>
                    <a:pt x="36" y="45"/>
                  </a:cubicBezTo>
                  <a:cubicBezTo>
                    <a:pt x="36" y="45"/>
                    <a:pt x="37" y="43"/>
                    <a:pt x="37" y="42"/>
                  </a:cubicBezTo>
                  <a:cubicBezTo>
                    <a:pt x="39" y="42"/>
                    <a:pt x="38" y="44"/>
                    <a:pt x="39" y="44"/>
                  </a:cubicBezTo>
                  <a:cubicBezTo>
                    <a:pt x="39" y="44"/>
                    <a:pt x="44" y="43"/>
                    <a:pt x="43" y="40"/>
                  </a:cubicBezTo>
                  <a:cubicBezTo>
                    <a:pt x="46" y="39"/>
                    <a:pt x="46" y="41"/>
                    <a:pt x="49" y="41"/>
                  </a:cubicBezTo>
                  <a:cubicBezTo>
                    <a:pt x="51" y="41"/>
                    <a:pt x="49" y="39"/>
                    <a:pt x="49" y="40"/>
                  </a:cubicBezTo>
                  <a:cubicBezTo>
                    <a:pt x="49" y="38"/>
                    <a:pt x="52" y="38"/>
                    <a:pt x="52" y="35"/>
                  </a:cubicBezTo>
                  <a:cubicBezTo>
                    <a:pt x="55" y="35"/>
                    <a:pt x="58" y="35"/>
                    <a:pt x="61" y="35"/>
                  </a:cubicBezTo>
                  <a:cubicBezTo>
                    <a:pt x="64" y="35"/>
                    <a:pt x="62" y="29"/>
                    <a:pt x="63" y="27"/>
                  </a:cubicBezTo>
                  <a:cubicBezTo>
                    <a:pt x="68" y="28"/>
                    <a:pt x="72" y="29"/>
                    <a:pt x="77" y="27"/>
                  </a:cubicBezTo>
                  <a:cubicBezTo>
                    <a:pt x="77" y="26"/>
                    <a:pt x="75" y="26"/>
                    <a:pt x="74" y="26"/>
                  </a:cubicBezTo>
                  <a:cubicBezTo>
                    <a:pt x="75" y="23"/>
                    <a:pt x="80" y="24"/>
                    <a:pt x="82" y="23"/>
                  </a:cubicBezTo>
                  <a:cubicBezTo>
                    <a:pt x="86" y="21"/>
                    <a:pt x="97" y="22"/>
                    <a:pt x="105" y="21"/>
                  </a:cubicBezTo>
                  <a:cubicBezTo>
                    <a:pt x="107" y="21"/>
                    <a:pt x="107" y="20"/>
                    <a:pt x="109" y="20"/>
                  </a:cubicBezTo>
                  <a:cubicBezTo>
                    <a:pt x="113" y="20"/>
                    <a:pt x="116" y="21"/>
                    <a:pt x="119" y="20"/>
                  </a:cubicBezTo>
                  <a:cubicBezTo>
                    <a:pt x="118" y="21"/>
                    <a:pt x="120" y="25"/>
                    <a:pt x="120" y="24"/>
                  </a:cubicBezTo>
                  <a:cubicBezTo>
                    <a:pt x="122" y="22"/>
                    <a:pt x="121" y="23"/>
                    <a:pt x="124" y="27"/>
                  </a:cubicBezTo>
                  <a:cubicBezTo>
                    <a:pt x="127" y="26"/>
                    <a:pt x="122" y="23"/>
                    <a:pt x="129" y="24"/>
                  </a:cubicBezTo>
                  <a:cubicBezTo>
                    <a:pt x="126" y="22"/>
                    <a:pt x="131" y="19"/>
                    <a:pt x="124" y="19"/>
                  </a:cubicBezTo>
                  <a:cubicBezTo>
                    <a:pt x="125" y="16"/>
                    <a:pt x="135" y="11"/>
                    <a:pt x="136" y="17"/>
                  </a:cubicBezTo>
                  <a:cubicBezTo>
                    <a:pt x="140" y="18"/>
                    <a:pt x="139" y="15"/>
                    <a:pt x="143" y="17"/>
                  </a:cubicBezTo>
                  <a:cubicBezTo>
                    <a:pt x="144" y="18"/>
                    <a:pt x="145" y="19"/>
                    <a:pt x="147" y="20"/>
                  </a:cubicBezTo>
                  <a:cubicBezTo>
                    <a:pt x="149" y="21"/>
                    <a:pt x="153" y="21"/>
                    <a:pt x="158" y="23"/>
                  </a:cubicBezTo>
                  <a:cubicBezTo>
                    <a:pt x="158" y="21"/>
                    <a:pt x="156" y="22"/>
                    <a:pt x="155" y="21"/>
                  </a:cubicBezTo>
                  <a:cubicBezTo>
                    <a:pt x="156" y="20"/>
                    <a:pt x="157" y="18"/>
                    <a:pt x="160" y="19"/>
                  </a:cubicBezTo>
                  <a:cubicBezTo>
                    <a:pt x="157" y="15"/>
                    <a:pt x="152" y="15"/>
                    <a:pt x="147" y="14"/>
                  </a:cubicBezTo>
                  <a:cubicBezTo>
                    <a:pt x="147" y="10"/>
                    <a:pt x="153" y="12"/>
                    <a:pt x="157" y="12"/>
                  </a:cubicBezTo>
                  <a:cubicBezTo>
                    <a:pt x="157" y="9"/>
                    <a:pt x="155" y="9"/>
                    <a:pt x="153" y="9"/>
                  </a:cubicBezTo>
                  <a:cubicBezTo>
                    <a:pt x="156" y="3"/>
                    <a:pt x="161" y="8"/>
                    <a:pt x="165" y="9"/>
                  </a:cubicBezTo>
                  <a:cubicBezTo>
                    <a:pt x="168" y="9"/>
                    <a:pt x="168" y="7"/>
                    <a:pt x="171" y="7"/>
                  </a:cubicBezTo>
                  <a:cubicBezTo>
                    <a:pt x="178" y="8"/>
                    <a:pt x="182" y="11"/>
                    <a:pt x="188" y="7"/>
                  </a:cubicBezTo>
                  <a:cubicBezTo>
                    <a:pt x="190" y="6"/>
                    <a:pt x="193" y="7"/>
                    <a:pt x="196" y="6"/>
                  </a:cubicBezTo>
                  <a:cubicBezTo>
                    <a:pt x="198" y="6"/>
                    <a:pt x="197" y="3"/>
                    <a:pt x="197" y="2"/>
                  </a:cubicBezTo>
                  <a:cubicBezTo>
                    <a:pt x="200" y="1"/>
                    <a:pt x="202" y="2"/>
                    <a:pt x="204" y="2"/>
                  </a:cubicBezTo>
                  <a:cubicBezTo>
                    <a:pt x="206" y="1"/>
                    <a:pt x="207" y="0"/>
                    <a:pt x="209" y="0"/>
                  </a:cubicBezTo>
                  <a:cubicBezTo>
                    <a:pt x="212" y="0"/>
                    <a:pt x="215" y="3"/>
                    <a:pt x="221" y="2"/>
                  </a:cubicBezTo>
                  <a:cubicBezTo>
                    <a:pt x="225" y="1"/>
                    <a:pt x="234" y="0"/>
                    <a:pt x="242" y="0"/>
                  </a:cubicBezTo>
                  <a:cubicBezTo>
                    <a:pt x="245" y="0"/>
                    <a:pt x="245" y="1"/>
                    <a:pt x="247" y="2"/>
                  </a:cubicBezTo>
                  <a:cubicBezTo>
                    <a:pt x="255" y="3"/>
                    <a:pt x="262" y="0"/>
                    <a:pt x="262" y="7"/>
                  </a:cubicBezTo>
                  <a:cubicBezTo>
                    <a:pt x="266" y="8"/>
                    <a:pt x="266" y="5"/>
                    <a:pt x="269" y="6"/>
                  </a:cubicBezTo>
                  <a:cubicBezTo>
                    <a:pt x="269" y="10"/>
                    <a:pt x="274" y="9"/>
                    <a:pt x="276" y="12"/>
                  </a:cubicBezTo>
                  <a:cubicBezTo>
                    <a:pt x="280" y="13"/>
                    <a:pt x="280" y="10"/>
                    <a:pt x="283" y="10"/>
                  </a:cubicBezTo>
                  <a:cubicBezTo>
                    <a:pt x="282" y="15"/>
                    <a:pt x="289" y="12"/>
                    <a:pt x="291" y="13"/>
                  </a:cubicBezTo>
                  <a:cubicBezTo>
                    <a:pt x="289" y="16"/>
                    <a:pt x="289" y="14"/>
                    <a:pt x="290" y="19"/>
                  </a:cubicBezTo>
                  <a:cubicBezTo>
                    <a:pt x="288" y="17"/>
                    <a:pt x="287" y="17"/>
                    <a:pt x="287" y="20"/>
                  </a:cubicBezTo>
                  <a:cubicBezTo>
                    <a:pt x="272" y="21"/>
                    <a:pt x="254" y="22"/>
                    <a:pt x="244" y="23"/>
                  </a:cubicBezTo>
                  <a:cubicBezTo>
                    <a:pt x="243" y="22"/>
                    <a:pt x="242" y="23"/>
                    <a:pt x="242" y="24"/>
                  </a:cubicBezTo>
                  <a:cubicBezTo>
                    <a:pt x="241" y="24"/>
                    <a:pt x="242" y="23"/>
                    <a:pt x="242" y="23"/>
                  </a:cubicBezTo>
                  <a:cubicBezTo>
                    <a:pt x="243" y="22"/>
                    <a:pt x="240" y="21"/>
                    <a:pt x="240" y="21"/>
                  </a:cubicBezTo>
                  <a:cubicBezTo>
                    <a:pt x="239" y="22"/>
                    <a:pt x="240" y="24"/>
                    <a:pt x="240" y="24"/>
                  </a:cubicBezTo>
                  <a:cubicBezTo>
                    <a:pt x="237" y="25"/>
                    <a:pt x="234" y="23"/>
                    <a:pt x="232" y="26"/>
                  </a:cubicBezTo>
                  <a:close/>
                </a:path>
              </a:pathLst>
            </a:custGeom>
            <a:solidFill>
              <a:srgbClr val="F0C419"/>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6" name="Freeform 83"/>
            <p:cNvSpPr/>
            <p:nvPr/>
          </p:nvSpPr>
          <p:spPr bwMode="auto">
            <a:xfrm>
              <a:off x="3125554" y="2425796"/>
              <a:ext cx="718203" cy="328200"/>
            </a:xfrm>
            <a:custGeom>
              <a:avLst/>
              <a:gdLst>
                <a:gd name="T0" fmla="*/ 158 w 169"/>
                <a:gd name="T1" fmla="*/ 9 h 92"/>
                <a:gd name="T2" fmla="*/ 168 w 169"/>
                <a:gd name="T3" fmla="*/ 14 h 92"/>
                <a:gd name="T4" fmla="*/ 164 w 169"/>
                <a:gd name="T5" fmla="*/ 17 h 92"/>
                <a:gd name="T6" fmla="*/ 157 w 169"/>
                <a:gd name="T7" fmla="*/ 20 h 92"/>
                <a:gd name="T8" fmla="*/ 137 w 169"/>
                <a:gd name="T9" fmla="*/ 24 h 92"/>
                <a:gd name="T10" fmla="*/ 145 w 169"/>
                <a:gd name="T11" fmla="*/ 27 h 92"/>
                <a:gd name="T12" fmla="*/ 128 w 169"/>
                <a:gd name="T13" fmla="*/ 34 h 92"/>
                <a:gd name="T14" fmla="*/ 123 w 169"/>
                <a:gd name="T15" fmla="*/ 37 h 92"/>
                <a:gd name="T16" fmla="*/ 114 w 169"/>
                <a:gd name="T17" fmla="*/ 41 h 92"/>
                <a:gd name="T18" fmla="*/ 100 w 169"/>
                <a:gd name="T19" fmla="*/ 47 h 92"/>
                <a:gd name="T20" fmla="*/ 96 w 169"/>
                <a:gd name="T21" fmla="*/ 51 h 92"/>
                <a:gd name="T22" fmla="*/ 86 w 169"/>
                <a:gd name="T23" fmla="*/ 52 h 92"/>
                <a:gd name="T24" fmla="*/ 92 w 169"/>
                <a:gd name="T25" fmla="*/ 61 h 92"/>
                <a:gd name="T26" fmla="*/ 82 w 169"/>
                <a:gd name="T27" fmla="*/ 68 h 92"/>
                <a:gd name="T28" fmla="*/ 75 w 169"/>
                <a:gd name="T29" fmla="*/ 72 h 92"/>
                <a:gd name="T30" fmla="*/ 63 w 169"/>
                <a:gd name="T31" fmla="*/ 80 h 92"/>
                <a:gd name="T32" fmla="*/ 67 w 169"/>
                <a:gd name="T33" fmla="*/ 87 h 92"/>
                <a:gd name="T34" fmla="*/ 55 w 169"/>
                <a:gd name="T35" fmla="*/ 90 h 92"/>
                <a:gd name="T36" fmla="*/ 34 w 169"/>
                <a:gd name="T37" fmla="*/ 86 h 92"/>
                <a:gd name="T38" fmla="*/ 27 w 169"/>
                <a:gd name="T39" fmla="*/ 87 h 92"/>
                <a:gd name="T40" fmla="*/ 18 w 169"/>
                <a:gd name="T41" fmla="*/ 80 h 92"/>
                <a:gd name="T42" fmla="*/ 27 w 169"/>
                <a:gd name="T43" fmla="*/ 72 h 92"/>
                <a:gd name="T44" fmla="*/ 39 w 169"/>
                <a:gd name="T45" fmla="*/ 72 h 92"/>
                <a:gd name="T46" fmla="*/ 19 w 169"/>
                <a:gd name="T47" fmla="*/ 68 h 92"/>
                <a:gd name="T48" fmla="*/ 30 w 169"/>
                <a:gd name="T49" fmla="*/ 59 h 92"/>
                <a:gd name="T50" fmla="*/ 40 w 169"/>
                <a:gd name="T51" fmla="*/ 59 h 92"/>
                <a:gd name="T52" fmla="*/ 40 w 169"/>
                <a:gd name="T53" fmla="*/ 54 h 92"/>
                <a:gd name="T54" fmla="*/ 37 w 169"/>
                <a:gd name="T55" fmla="*/ 47 h 92"/>
                <a:gd name="T56" fmla="*/ 30 w 169"/>
                <a:gd name="T57" fmla="*/ 44 h 92"/>
                <a:gd name="T58" fmla="*/ 46 w 169"/>
                <a:gd name="T59" fmla="*/ 42 h 92"/>
                <a:gd name="T60" fmla="*/ 51 w 169"/>
                <a:gd name="T61" fmla="*/ 40 h 92"/>
                <a:gd name="T62" fmla="*/ 63 w 169"/>
                <a:gd name="T63" fmla="*/ 31 h 92"/>
                <a:gd name="T64" fmla="*/ 39 w 169"/>
                <a:gd name="T65" fmla="*/ 35 h 92"/>
                <a:gd name="T66" fmla="*/ 22 w 169"/>
                <a:gd name="T67" fmla="*/ 31 h 92"/>
                <a:gd name="T68" fmla="*/ 5 w 169"/>
                <a:gd name="T69" fmla="*/ 27 h 92"/>
                <a:gd name="T70" fmla="*/ 2 w 169"/>
                <a:gd name="T71" fmla="*/ 19 h 92"/>
                <a:gd name="T72" fmla="*/ 30 w 169"/>
                <a:gd name="T73" fmla="*/ 12 h 92"/>
                <a:gd name="T74" fmla="*/ 50 w 169"/>
                <a:gd name="T75" fmla="*/ 7 h 92"/>
                <a:gd name="T76" fmla="*/ 74 w 169"/>
                <a:gd name="T77" fmla="*/ 3 h 92"/>
                <a:gd name="T78" fmla="*/ 98 w 169"/>
                <a:gd name="T79" fmla="*/ 2 h 92"/>
                <a:gd name="T80" fmla="*/ 110 w 169"/>
                <a:gd name="T81" fmla="*/ 2 h 92"/>
                <a:gd name="T82" fmla="*/ 134 w 169"/>
                <a:gd name="T83" fmla="*/ 2 h 92"/>
                <a:gd name="T84" fmla="*/ 158 w 169"/>
                <a:gd name="T85" fmla="*/ 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 h="92">
                  <a:moveTo>
                    <a:pt x="158" y="3"/>
                  </a:moveTo>
                  <a:cubicBezTo>
                    <a:pt x="156" y="6"/>
                    <a:pt x="158" y="5"/>
                    <a:pt x="158" y="9"/>
                  </a:cubicBezTo>
                  <a:cubicBezTo>
                    <a:pt x="162" y="9"/>
                    <a:pt x="165" y="9"/>
                    <a:pt x="169" y="9"/>
                  </a:cubicBezTo>
                  <a:cubicBezTo>
                    <a:pt x="169" y="11"/>
                    <a:pt x="167" y="12"/>
                    <a:pt x="168" y="14"/>
                  </a:cubicBezTo>
                  <a:cubicBezTo>
                    <a:pt x="167" y="15"/>
                    <a:pt x="164" y="14"/>
                    <a:pt x="164" y="14"/>
                  </a:cubicBezTo>
                  <a:cubicBezTo>
                    <a:pt x="163" y="15"/>
                    <a:pt x="164" y="17"/>
                    <a:pt x="164" y="17"/>
                  </a:cubicBezTo>
                  <a:cubicBezTo>
                    <a:pt x="161" y="18"/>
                    <a:pt x="158" y="18"/>
                    <a:pt x="158" y="17"/>
                  </a:cubicBezTo>
                  <a:cubicBezTo>
                    <a:pt x="156" y="17"/>
                    <a:pt x="157" y="19"/>
                    <a:pt x="157" y="20"/>
                  </a:cubicBezTo>
                  <a:cubicBezTo>
                    <a:pt x="155" y="21"/>
                    <a:pt x="151" y="19"/>
                    <a:pt x="151" y="21"/>
                  </a:cubicBezTo>
                  <a:cubicBezTo>
                    <a:pt x="146" y="21"/>
                    <a:pt x="140" y="20"/>
                    <a:pt x="137" y="24"/>
                  </a:cubicBezTo>
                  <a:cubicBezTo>
                    <a:pt x="138" y="27"/>
                    <a:pt x="144" y="24"/>
                    <a:pt x="145" y="23"/>
                  </a:cubicBezTo>
                  <a:cubicBezTo>
                    <a:pt x="147" y="23"/>
                    <a:pt x="145" y="25"/>
                    <a:pt x="145" y="27"/>
                  </a:cubicBezTo>
                  <a:cubicBezTo>
                    <a:pt x="140" y="27"/>
                    <a:pt x="137" y="29"/>
                    <a:pt x="133" y="30"/>
                  </a:cubicBezTo>
                  <a:cubicBezTo>
                    <a:pt x="131" y="31"/>
                    <a:pt x="129" y="32"/>
                    <a:pt x="128" y="34"/>
                  </a:cubicBezTo>
                  <a:cubicBezTo>
                    <a:pt x="127" y="34"/>
                    <a:pt x="125" y="33"/>
                    <a:pt x="124" y="34"/>
                  </a:cubicBezTo>
                  <a:cubicBezTo>
                    <a:pt x="123" y="35"/>
                    <a:pt x="124" y="36"/>
                    <a:pt x="123" y="37"/>
                  </a:cubicBezTo>
                  <a:cubicBezTo>
                    <a:pt x="121" y="38"/>
                    <a:pt x="119" y="36"/>
                    <a:pt x="119" y="38"/>
                  </a:cubicBezTo>
                  <a:cubicBezTo>
                    <a:pt x="119" y="40"/>
                    <a:pt x="115" y="39"/>
                    <a:pt x="114" y="41"/>
                  </a:cubicBezTo>
                  <a:cubicBezTo>
                    <a:pt x="114" y="44"/>
                    <a:pt x="111" y="42"/>
                    <a:pt x="109" y="44"/>
                  </a:cubicBezTo>
                  <a:cubicBezTo>
                    <a:pt x="107" y="46"/>
                    <a:pt x="104" y="45"/>
                    <a:pt x="100" y="47"/>
                  </a:cubicBezTo>
                  <a:cubicBezTo>
                    <a:pt x="100" y="47"/>
                    <a:pt x="101" y="48"/>
                    <a:pt x="99" y="48"/>
                  </a:cubicBezTo>
                  <a:cubicBezTo>
                    <a:pt x="96" y="48"/>
                    <a:pt x="98" y="49"/>
                    <a:pt x="96" y="51"/>
                  </a:cubicBezTo>
                  <a:cubicBezTo>
                    <a:pt x="96" y="51"/>
                    <a:pt x="95" y="51"/>
                    <a:pt x="95" y="51"/>
                  </a:cubicBezTo>
                  <a:cubicBezTo>
                    <a:pt x="94" y="51"/>
                    <a:pt x="91" y="53"/>
                    <a:pt x="86" y="52"/>
                  </a:cubicBezTo>
                  <a:cubicBezTo>
                    <a:pt x="87" y="54"/>
                    <a:pt x="92" y="55"/>
                    <a:pt x="86" y="55"/>
                  </a:cubicBezTo>
                  <a:cubicBezTo>
                    <a:pt x="87" y="58"/>
                    <a:pt x="93" y="55"/>
                    <a:pt x="92" y="61"/>
                  </a:cubicBezTo>
                  <a:cubicBezTo>
                    <a:pt x="89" y="58"/>
                    <a:pt x="89" y="61"/>
                    <a:pt x="89" y="65"/>
                  </a:cubicBezTo>
                  <a:cubicBezTo>
                    <a:pt x="86" y="61"/>
                    <a:pt x="85" y="66"/>
                    <a:pt x="82" y="68"/>
                  </a:cubicBezTo>
                  <a:cubicBezTo>
                    <a:pt x="79" y="69"/>
                    <a:pt x="76" y="68"/>
                    <a:pt x="74" y="70"/>
                  </a:cubicBezTo>
                  <a:cubicBezTo>
                    <a:pt x="73" y="72"/>
                    <a:pt x="75" y="72"/>
                    <a:pt x="75" y="72"/>
                  </a:cubicBezTo>
                  <a:cubicBezTo>
                    <a:pt x="75" y="73"/>
                    <a:pt x="70" y="74"/>
                    <a:pt x="74" y="75"/>
                  </a:cubicBezTo>
                  <a:cubicBezTo>
                    <a:pt x="72" y="79"/>
                    <a:pt x="64" y="76"/>
                    <a:pt x="63" y="80"/>
                  </a:cubicBezTo>
                  <a:cubicBezTo>
                    <a:pt x="65" y="83"/>
                    <a:pt x="69" y="83"/>
                    <a:pt x="74" y="83"/>
                  </a:cubicBezTo>
                  <a:cubicBezTo>
                    <a:pt x="75" y="88"/>
                    <a:pt x="67" y="84"/>
                    <a:pt x="67" y="87"/>
                  </a:cubicBezTo>
                  <a:cubicBezTo>
                    <a:pt x="67" y="89"/>
                    <a:pt x="65" y="87"/>
                    <a:pt x="64" y="87"/>
                  </a:cubicBezTo>
                  <a:cubicBezTo>
                    <a:pt x="61" y="87"/>
                    <a:pt x="59" y="92"/>
                    <a:pt x="55" y="90"/>
                  </a:cubicBezTo>
                  <a:cubicBezTo>
                    <a:pt x="55" y="89"/>
                    <a:pt x="52" y="89"/>
                    <a:pt x="53" y="86"/>
                  </a:cubicBezTo>
                  <a:cubicBezTo>
                    <a:pt x="46" y="85"/>
                    <a:pt x="41" y="87"/>
                    <a:pt x="34" y="86"/>
                  </a:cubicBezTo>
                  <a:cubicBezTo>
                    <a:pt x="34" y="86"/>
                    <a:pt x="33" y="84"/>
                    <a:pt x="33" y="84"/>
                  </a:cubicBezTo>
                  <a:cubicBezTo>
                    <a:pt x="31" y="85"/>
                    <a:pt x="30" y="87"/>
                    <a:pt x="27" y="87"/>
                  </a:cubicBezTo>
                  <a:cubicBezTo>
                    <a:pt x="21" y="88"/>
                    <a:pt x="15" y="85"/>
                    <a:pt x="8" y="84"/>
                  </a:cubicBezTo>
                  <a:cubicBezTo>
                    <a:pt x="10" y="82"/>
                    <a:pt x="13" y="80"/>
                    <a:pt x="18" y="80"/>
                  </a:cubicBezTo>
                  <a:cubicBezTo>
                    <a:pt x="21" y="80"/>
                    <a:pt x="18" y="74"/>
                    <a:pt x="20" y="73"/>
                  </a:cubicBezTo>
                  <a:cubicBezTo>
                    <a:pt x="24" y="74"/>
                    <a:pt x="24" y="71"/>
                    <a:pt x="27" y="72"/>
                  </a:cubicBezTo>
                  <a:cubicBezTo>
                    <a:pt x="27" y="77"/>
                    <a:pt x="33" y="76"/>
                    <a:pt x="37" y="76"/>
                  </a:cubicBezTo>
                  <a:cubicBezTo>
                    <a:pt x="40" y="75"/>
                    <a:pt x="36" y="74"/>
                    <a:pt x="39" y="72"/>
                  </a:cubicBezTo>
                  <a:cubicBezTo>
                    <a:pt x="38" y="69"/>
                    <a:pt x="30" y="73"/>
                    <a:pt x="33" y="66"/>
                  </a:cubicBezTo>
                  <a:cubicBezTo>
                    <a:pt x="27" y="68"/>
                    <a:pt x="25" y="70"/>
                    <a:pt x="19" y="68"/>
                  </a:cubicBezTo>
                  <a:cubicBezTo>
                    <a:pt x="20" y="65"/>
                    <a:pt x="23" y="64"/>
                    <a:pt x="26" y="63"/>
                  </a:cubicBezTo>
                  <a:cubicBezTo>
                    <a:pt x="27" y="62"/>
                    <a:pt x="29" y="61"/>
                    <a:pt x="30" y="59"/>
                  </a:cubicBezTo>
                  <a:cubicBezTo>
                    <a:pt x="32" y="59"/>
                    <a:pt x="33" y="59"/>
                    <a:pt x="33" y="58"/>
                  </a:cubicBezTo>
                  <a:cubicBezTo>
                    <a:pt x="36" y="57"/>
                    <a:pt x="38" y="58"/>
                    <a:pt x="40" y="59"/>
                  </a:cubicBezTo>
                  <a:cubicBezTo>
                    <a:pt x="42" y="58"/>
                    <a:pt x="44" y="57"/>
                    <a:pt x="44" y="55"/>
                  </a:cubicBezTo>
                  <a:cubicBezTo>
                    <a:pt x="44" y="53"/>
                    <a:pt x="41" y="54"/>
                    <a:pt x="40" y="54"/>
                  </a:cubicBezTo>
                  <a:cubicBezTo>
                    <a:pt x="40" y="53"/>
                    <a:pt x="39" y="50"/>
                    <a:pt x="39" y="49"/>
                  </a:cubicBezTo>
                  <a:cubicBezTo>
                    <a:pt x="38" y="49"/>
                    <a:pt x="37" y="48"/>
                    <a:pt x="37" y="47"/>
                  </a:cubicBezTo>
                  <a:cubicBezTo>
                    <a:pt x="36" y="47"/>
                    <a:pt x="35" y="48"/>
                    <a:pt x="33" y="48"/>
                  </a:cubicBezTo>
                  <a:cubicBezTo>
                    <a:pt x="34" y="45"/>
                    <a:pt x="33" y="44"/>
                    <a:pt x="30" y="44"/>
                  </a:cubicBezTo>
                  <a:cubicBezTo>
                    <a:pt x="32" y="41"/>
                    <a:pt x="33" y="39"/>
                    <a:pt x="37" y="40"/>
                  </a:cubicBezTo>
                  <a:cubicBezTo>
                    <a:pt x="41" y="39"/>
                    <a:pt x="40" y="44"/>
                    <a:pt x="46" y="42"/>
                  </a:cubicBezTo>
                  <a:cubicBezTo>
                    <a:pt x="45" y="44"/>
                    <a:pt x="46" y="45"/>
                    <a:pt x="47" y="45"/>
                  </a:cubicBezTo>
                  <a:cubicBezTo>
                    <a:pt x="52" y="46"/>
                    <a:pt x="49" y="41"/>
                    <a:pt x="51" y="40"/>
                  </a:cubicBezTo>
                  <a:cubicBezTo>
                    <a:pt x="58" y="38"/>
                    <a:pt x="65" y="36"/>
                    <a:pt x="68" y="31"/>
                  </a:cubicBezTo>
                  <a:cubicBezTo>
                    <a:pt x="68" y="28"/>
                    <a:pt x="66" y="33"/>
                    <a:pt x="63" y="31"/>
                  </a:cubicBezTo>
                  <a:cubicBezTo>
                    <a:pt x="60" y="33"/>
                    <a:pt x="57" y="33"/>
                    <a:pt x="55" y="35"/>
                  </a:cubicBezTo>
                  <a:cubicBezTo>
                    <a:pt x="52" y="34"/>
                    <a:pt x="45" y="36"/>
                    <a:pt x="39" y="35"/>
                  </a:cubicBezTo>
                  <a:cubicBezTo>
                    <a:pt x="35" y="35"/>
                    <a:pt x="33" y="33"/>
                    <a:pt x="29" y="35"/>
                  </a:cubicBezTo>
                  <a:cubicBezTo>
                    <a:pt x="28" y="30"/>
                    <a:pt x="24" y="36"/>
                    <a:pt x="22" y="31"/>
                  </a:cubicBezTo>
                  <a:cubicBezTo>
                    <a:pt x="20" y="33"/>
                    <a:pt x="16" y="30"/>
                    <a:pt x="11" y="31"/>
                  </a:cubicBezTo>
                  <a:cubicBezTo>
                    <a:pt x="12" y="27"/>
                    <a:pt x="6" y="29"/>
                    <a:pt x="5" y="27"/>
                  </a:cubicBezTo>
                  <a:cubicBezTo>
                    <a:pt x="4" y="23"/>
                    <a:pt x="8" y="24"/>
                    <a:pt x="9" y="23"/>
                  </a:cubicBezTo>
                  <a:cubicBezTo>
                    <a:pt x="9" y="19"/>
                    <a:pt x="0" y="24"/>
                    <a:pt x="2" y="19"/>
                  </a:cubicBezTo>
                  <a:cubicBezTo>
                    <a:pt x="8" y="16"/>
                    <a:pt x="19" y="16"/>
                    <a:pt x="29" y="14"/>
                  </a:cubicBezTo>
                  <a:cubicBezTo>
                    <a:pt x="30" y="14"/>
                    <a:pt x="30" y="13"/>
                    <a:pt x="30" y="12"/>
                  </a:cubicBezTo>
                  <a:cubicBezTo>
                    <a:pt x="38" y="12"/>
                    <a:pt x="43" y="10"/>
                    <a:pt x="47" y="12"/>
                  </a:cubicBezTo>
                  <a:cubicBezTo>
                    <a:pt x="48" y="10"/>
                    <a:pt x="49" y="9"/>
                    <a:pt x="50" y="7"/>
                  </a:cubicBezTo>
                  <a:cubicBezTo>
                    <a:pt x="58" y="7"/>
                    <a:pt x="66" y="4"/>
                    <a:pt x="72" y="6"/>
                  </a:cubicBezTo>
                  <a:cubicBezTo>
                    <a:pt x="74" y="6"/>
                    <a:pt x="73" y="4"/>
                    <a:pt x="74" y="3"/>
                  </a:cubicBezTo>
                  <a:cubicBezTo>
                    <a:pt x="79" y="4"/>
                    <a:pt x="87" y="2"/>
                    <a:pt x="91" y="5"/>
                  </a:cubicBezTo>
                  <a:cubicBezTo>
                    <a:pt x="91" y="2"/>
                    <a:pt x="97" y="5"/>
                    <a:pt x="98" y="2"/>
                  </a:cubicBezTo>
                  <a:cubicBezTo>
                    <a:pt x="101" y="3"/>
                    <a:pt x="106" y="3"/>
                    <a:pt x="112" y="3"/>
                  </a:cubicBezTo>
                  <a:cubicBezTo>
                    <a:pt x="112" y="2"/>
                    <a:pt x="111" y="2"/>
                    <a:pt x="110" y="2"/>
                  </a:cubicBezTo>
                  <a:cubicBezTo>
                    <a:pt x="110" y="0"/>
                    <a:pt x="112" y="1"/>
                    <a:pt x="112" y="2"/>
                  </a:cubicBezTo>
                  <a:cubicBezTo>
                    <a:pt x="118" y="3"/>
                    <a:pt x="128" y="0"/>
                    <a:pt x="134" y="2"/>
                  </a:cubicBezTo>
                  <a:cubicBezTo>
                    <a:pt x="134" y="2"/>
                    <a:pt x="134" y="4"/>
                    <a:pt x="134" y="5"/>
                  </a:cubicBezTo>
                  <a:cubicBezTo>
                    <a:pt x="145" y="5"/>
                    <a:pt x="146" y="2"/>
                    <a:pt x="158" y="3"/>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37" name="Freeform 85"/>
            <p:cNvSpPr/>
            <p:nvPr/>
          </p:nvSpPr>
          <p:spPr bwMode="auto">
            <a:xfrm>
              <a:off x="2574332" y="2635062"/>
              <a:ext cx="93366" cy="22583"/>
            </a:xfrm>
            <a:custGeom>
              <a:avLst/>
              <a:gdLst>
                <a:gd name="T0" fmla="*/ 21 w 22"/>
                <a:gd name="T1" fmla="*/ 0 h 6"/>
                <a:gd name="T2" fmla="*/ 13 w 22"/>
                <a:gd name="T3" fmla="*/ 4 h 6"/>
                <a:gd name="T4" fmla="*/ 10 w 22"/>
                <a:gd name="T5" fmla="*/ 6 h 6"/>
                <a:gd name="T6" fmla="*/ 5 w 22"/>
                <a:gd name="T7" fmla="*/ 6 h 6"/>
                <a:gd name="T8" fmla="*/ 7 w 22"/>
                <a:gd name="T9" fmla="*/ 2 h 6"/>
                <a:gd name="T10" fmla="*/ 21 w 22"/>
                <a:gd name="T11" fmla="*/ 0 h 6"/>
              </a:gdLst>
              <a:ahLst/>
              <a:cxnLst>
                <a:cxn ang="0">
                  <a:pos x="T0" y="T1"/>
                </a:cxn>
                <a:cxn ang="0">
                  <a:pos x="T2" y="T3"/>
                </a:cxn>
                <a:cxn ang="0">
                  <a:pos x="T4" y="T5"/>
                </a:cxn>
                <a:cxn ang="0">
                  <a:pos x="T6" y="T7"/>
                </a:cxn>
                <a:cxn ang="0">
                  <a:pos x="T8" y="T9"/>
                </a:cxn>
                <a:cxn ang="0">
                  <a:pos x="T10" y="T11"/>
                </a:cxn>
              </a:cxnLst>
              <a:rect l="0" t="0" r="r" b="b"/>
              <a:pathLst>
                <a:path w="22" h="6">
                  <a:moveTo>
                    <a:pt x="21" y="0"/>
                  </a:moveTo>
                  <a:cubicBezTo>
                    <a:pt x="22" y="5"/>
                    <a:pt x="16" y="4"/>
                    <a:pt x="13" y="4"/>
                  </a:cubicBezTo>
                  <a:cubicBezTo>
                    <a:pt x="12" y="5"/>
                    <a:pt x="12" y="6"/>
                    <a:pt x="10" y="6"/>
                  </a:cubicBezTo>
                  <a:cubicBezTo>
                    <a:pt x="8" y="6"/>
                    <a:pt x="5" y="4"/>
                    <a:pt x="5" y="6"/>
                  </a:cubicBezTo>
                  <a:cubicBezTo>
                    <a:pt x="0" y="6"/>
                    <a:pt x="7" y="1"/>
                    <a:pt x="7" y="2"/>
                  </a:cubicBezTo>
                  <a:cubicBezTo>
                    <a:pt x="10" y="5"/>
                    <a:pt x="16" y="0"/>
                    <a:pt x="21" y="0"/>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38" name="Freeform 86"/>
            <p:cNvSpPr/>
            <p:nvPr/>
          </p:nvSpPr>
          <p:spPr bwMode="auto">
            <a:xfrm>
              <a:off x="2951389" y="2635062"/>
              <a:ext cx="86184" cy="46671"/>
            </a:xfrm>
            <a:custGeom>
              <a:avLst/>
              <a:gdLst>
                <a:gd name="T0" fmla="*/ 10 w 20"/>
                <a:gd name="T1" fmla="*/ 0 h 13"/>
                <a:gd name="T2" fmla="*/ 7 w 20"/>
                <a:gd name="T3" fmla="*/ 2 h 13"/>
                <a:gd name="T4" fmla="*/ 14 w 20"/>
                <a:gd name="T5" fmla="*/ 6 h 13"/>
                <a:gd name="T6" fmla="*/ 17 w 20"/>
                <a:gd name="T7" fmla="*/ 4 h 13"/>
                <a:gd name="T8" fmla="*/ 8 w 20"/>
                <a:gd name="T9" fmla="*/ 13 h 13"/>
                <a:gd name="T10" fmla="*/ 0 w 20"/>
                <a:gd name="T11" fmla="*/ 3 h 13"/>
                <a:gd name="T12" fmla="*/ 10 w 2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0" h="13">
                  <a:moveTo>
                    <a:pt x="10" y="0"/>
                  </a:moveTo>
                  <a:cubicBezTo>
                    <a:pt x="9" y="2"/>
                    <a:pt x="8" y="1"/>
                    <a:pt x="7" y="2"/>
                  </a:cubicBezTo>
                  <a:cubicBezTo>
                    <a:pt x="6" y="6"/>
                    <a:pt x="16" y="0"/>
                    <a:pt x="14" y="6"/>
                  </a:cubicBezTo>
                  <a:cubicBezTo>
                    <a:pt x="15" y="6"/>
                    <a:pt x="16" y="6"/>
                    <a:pt x="17" y="4"/>
                  </a:cubicBezTo>
                  <a:cubicBezTo>
                    <a:pt x="20" y="8"/>
                    <a:pt x="9" y="9"/>
                    <a:pt x="8" y="13"/>
                  </a:cubicBezTo>
                  <a:cubicBezTo>
                    <a:pt x="5" y="10"/>
                    <a:pt x="5" y="4"/>
                    <a:pt x="0" y="3"/>
                  </a:cubicBezTo>
                  <a:cubicBezTo>
                    <a:pt x="1" y="0"/>
                    <a:pt x="7" y="2"/>
                    <a:pt x="10" y="0"/>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39" name="Freeform 88"/>
            <p:cNvSpPr/>
            <p:nvPr/>
          </p:nvSpPr>
          <p:spPr bwMode="auto">
            <a:xfrm>
              <a:off x="2994481" y="2778084"/>
              <a:ext cx="71820" cy="33121"/>
            </a:xfrm>
            <a:custGeom>
              <a:avLst/>
              <a:gdLst>
                <a:gd name="T0" fmla="*/ 12 w 17"/>
                <a:gd name="T1" fmla="*/ 0 h 9"/>
                <a:gd name="T2" fmla="*/ 15 w 17"/>
                <a:gd name="T3" fmla="*/ 8 h 9"/>
                <a:gd name="T4" fmla="*/ 0 w 17"/>
                <a:gd name="T5" fmla="*/ 4 h 9"/>
                <a:gd name="T6" fmla="*/ 12 w 17"/>
                <a:gd name="T7" fmla="*/ 0 h 9"/>
              </a:gdLst>
              <a:ahLst/>
              <a:cxnLst>
                <a:cxn ang="0">
                  <a:pos x="T0" y="T1"/>
                </a:cxn>
                <a:cxn ang="0">
                  <a:pos x="T2" y="T3"/>
                </a:cxn>
                <a:cxn ang="0">
                  <a:pos x="T4" y="T5"/>
                </a:cxn>
                <a:cxn ang="0">
                  <a:pos x="T6" y="T7"/>
                </a:cxn>
              </a:cxnLst>
              <a:rect l="0" t="0" r="r" b="b"/>
              <a:pathLst>
                <a:path w="17" h="9">
                  <a:moveTo>
                    <a:pt x="12" y="0"/>
                  </a:moveTo>
                  <a:cubicBezTo>
                    <a:pt x="12" y="3"/>
                    <a:pt x="17" y="2"/>
                    <a:pt x="15" y="8"/>
                  </a:cubicBezTo>
                  <a:cubicBezTo>
                    <a:pt x="7" y="9"/>
                    <a:pt x="3" y="7"/>
                    <a:pt x="0" y="4"/>
                  </a:cubicBezTo>
                  <a:cubicBezTo>
                    <a:pt x="2" y="1"/>
                    <a:pt x="7" y="0"/>
                    <a:pt x="12" y="0"/>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40" name="Freeform 89"/>
            <p:cNvSpPr>
              <a:spLocks noEditPoints="1"/>
            </p:cNvSpPr>
            <p:nvPr/>
          </p:nvSpPr>
          <p:spPr bwMode="auto">
            <a:xfrm>
              <a:off x="3143509" y="2838304"/>
              <a:ext cx="718203" cy="421541"/>
            </a:xfrm>
            <a:custGeom>
              <a:avLst/>
              <a:gdLst>
                <a:gd name="T0" fmla="*/ 16 w 169"/>
                <a:gd name="T1" fmla="*/ 6 h 118"/>
                <a:gd name="T2" fmla="*/ 22 w 169"/>
                <a:gd name="T3" fmla="*/ 5 h 118"/>
                <a:gd name="T4" fmla="*/ 22 w 169"/>
                <a:gd name="T5" fmla="*/ 8 h 118"/>
                <a:gd name="T6" fmla="*/ 22 w 169"/>
                <a:gd name="T7" fmla="*/ 13 h 118"/>
                <a:gd name="T8" fmla="*/ 26 w 169"/>
                <a:gd name="T9" fmla="*/ 25 h 118"/>
                <a:gd name="T10" fmla="*/ 36 w 169"/>
                <a:gd name="T11" fmla="*/ 6 h 118"/>
                <a:gd name="T12" fmla="*/ 49 w 169"/>
                <a:gd name="T13" fmla="*/ 5 h 118"/>
                <a:gd name="T14" fmla="*/ 57 w 169"/>
                <a:gd name="T15" fmla="*/ 19 h 118"/>
                <a:gd name="T16" fmla="*/ 67 w 169"/>
                <a:gd name="T17" fmla="*/ 16 h 118"/>
                <a:gd name="T18" fmla="*/ 81 w 169"/>
                <a:gd name="T19" fmla="*/ 15 h 118"/>
                <a:gd name="T20" fmla="*/ 87 w 169"/>
                <a:gd name="T21" fmla="*/ 20 h 118"/>
                <a:gd name="T22" fmla="*/ 92 w 169"/>
                <a:gd name="T23" fmla="*/ 23 h 118"/>
                <a:gd name="T24" fmla="*/ 95 w 169"/>
                <a:gd name="T25" fmla="*/ 25 h 118"/>
                <a:gd name="T26" fmla="*/ 108 w 169"/>
                <a:gd name="T27" fmla="*/ 27 h 118"/>
                <a:gd name="T28" fmla="*/ 119 w 169"/>
                <a:gd name="T29" fmla="*/ 33 h 118"/>
                <a:gd name="T30" fmla="*/ 123 w 169"/>
                <a:gd name="T31" fmla="*/ 37 h 118"/>
                <a:gd name="T32" fmla="*/ 131 w 169"/>
                <a:gd name="T33" fmla="*/ 44 h 118"/>
                <a:gd name="T34" fmla="*/ 126 w 169"/>
                <a:gd name="T35" fmla="*/ 55 h 118"/>
                <a:gd name="T36" fmla="*/ 138 w 169"/>
                <a:gd name="T37" fmla="*/ 57 h 118"/>
                <a:gd name="T38" fmla="*/ 141 w 169"/>
                <a:gd name="T39" fmla="*/ 64 h 118"/>
                <a:gd name="T40" fmla="*/ 153 w 169"/>
                <a:gd name="T41" fmla="*/ 65 h 118"/>
                <a:gd name="T42" fmla="*/ 160 w 169"/>
                <a:gd name="T43" fmla="*/ 72 h 118"/>
                <a:gd name="T44" fmla="*/ 162 w 169"/>
                <a:gd name="T45" fmla="*/ 78 h 118"/>
                <a:gd name="T46" fmla="*/ 155 w 169"/>
                <a:gd name="T47" fmla="*/ 88 h 118"/>
                <a:gd name="T48" fmla="*/ 146 w 169"/>
                <a:gd name="T49" fmla="*/ 86 h 118"/>
                <a:gd name="T50" fmla="*/ 137 w 169"/>
                <a:gd name="T51" fmla="*/ 78 h 118"/>
                <a:gd name="T52" fmla="*/ 130 w 169"/>
                <a:gd name="T53" fmla="*/ 85 h 118"/>
                <a:gd name="T54" fmla="*/ 140 w 169"/>
                <a:gd name="T55" fmla="*/ 91 h 118"/>
                <a:gd name="T56" fmla="*/ 146 w 169"/>
                <a:gd name="T57" fmla="*/ 100 h 118"/>
                <a:gd name="T58" fmla="*/ 141 w 169"/>
                <a:gd name="T59" fmla="*/ 110 h 118"/>
                <a:gd name="T60" fmla="*/ 123 w 169"/>
                <a:gd name="T61" fmla="*/ 103 h 118"/>
                <a:gd name="T62" fmla="*/ 129 w 169"/>
                <a:gd name="T63" fmla="*/ 110 h 118"/>
                <a:gd name="T64" fmla="*/ 136 w 169"/>
                <a:gd name="T65" fmla="*/ 114 h 118"/>
                <a:gd name="T66" fmla="*/ 129 w 169"/>
                <a:gd name="T67" fmla="*/ 114 h 118"/>
                <a:gd name="T68" fmla="*/ 113 w 169"/>
                <a:gd name="T69" fmla="*/ 109 h 118"/>
                <a:gd name="T70" fmla="*/ 105 w 169"/>
                <a:gd name="T71" fmla="*/ 105 h 118"/>
                <a:gd name="T72" fmla="*/ 101 w 169"/>
                <a:gd name="T73" fmla="*/ 98 h 118"/>
                <a:gd name="T74" fmla="*/ 92 w 169"/>
                <a:gd name="T75" fmla="*/ 82 h 118"/>
                <a:gd name="T76" fmla="*/ 94 w 169"/>
                <a:gd name="T77" fmla="*/ 78 h 118"/>
                <a:gd name="T78" fmla="*/ 96 w 169"/>
                <a:gd name="T79" fmla="*/ 72 h 118"/>
                <a:gd name="T80" fmla="*/ 101 w 169"/>
                <a:gd name="T81" fmla="*/ 65 h 118"/>
                <a:gd name="T82" fmla="*/ 96 w 169"/>
                <a:gd name="T83" fmla="*/ 57 h 118"/>
                <a:gd name="T84" fmla="*/ 91 w 169"/>
                <a:gd name="T85" fmla="*/ 53 h 118"/>
                <a:gd name="T86" fmla="*/ 87 w 169"/>
                <a:gd name="T87" fmla="*/ 53 h 118"/>
                <a:gd name="T88" fmla="*/ 81 w 169"/>
                <a:gd name="T89" fmla="*/ 51 h 118"/>
                <a:gd name="T90" fmla="*/ 70 w 169"/>
                <a:gd name="T91" fmla="*/ 39 h 118"/>
                <a:gd name="T92" fmla="*/ 59 w 169"/>
                <a:gd name="T93" fmla="*/ 41 h 118"/>
                <a:gd name="T94" fmla="*/ 49 w 169"/>
                <a:gd name="T95" fmla="*/ 41 h 118"/>
                <a:gd name="T96" fmla="*/ 37 w 169"/>
                <a:gd name="T97" fmla="*/ 41 h 118"/>
                <a:gd name="T98" fmla="*/ 16 w 169"/>
                <a:gd name="T99" fmla="*/ 37 h 118"/>
                <a:gd name="T100" fmla="*/ 7 w 169"/>
                <a:gd name="T101" fmla="*/ 32 h 118"/>
                <a:gd name="T102" fmla="*/ 4 w 169"/>
                <a:gd name="T103" fmla="*/ 25 h 118"/>
                <a:gd name="T104" fmla="*/ 5 w 169"/>
                <a:gd name="T105" fmla="*/ 19 h 118"/>
                <a:gd name="T106" fmla="*/ 109 w 169"/>
                <a:gd name="T107" fmla="*/ 81 h 118"/>
                <a:gd name="T108" fmla="*/ 116 w 169"/>
                <a:gd name="T109" fmla="*/ 75 h 118"/>
                <a:gd name="T110" fmla="*/ 109 w 169"/>
                <a:gd name="T111" fmla="*/ 8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 h="118">
                  <a:moveTo>
                    <a:pt x="7" y="8"/>
                  </a:moveTo>
                  <a:cubicBezTo>
                    <a:pt x="9" y="12"/>
                    <a:pt x="15" y="3"/>
                    <a:pt x="16" y="6"/>
                  </a:cubicBezTo>
                  <a:cubicBezTo>
                    <a:pt x="18" y="7"/>
                    <a:pt x="17" y="4"/>
                    <a:pt x="18" y="4"/>
                  </a:cubicBezTo>
                  <a:cubicBezTo>
                    <a:pt x="20" y="3"/>
                    <a:pt x="21" y="5"/>
                    <a:pt x="22" y="5"/>
                  </a:cubicBezTo>
                  <a:cubicBezTo>
                    <a:pt x="24" y="5"/>
                    <a:pt x="24" y="0"/>
                    <a:pt x="28" y="4"/>
                  </a:cubicBezTo>
                  <a:cubicBezTo>
                    <a:pt x="28" y="10"/>
                    <a:pt x="24" y="5"/>
                    <a:pt x="22" y="8"/>
                  </a:cubicBezTo>
                  <a:cubicBezTo>
                    <a:pt x="21" y="9"/>
                    <a:pt x="25" y="9"/>
                    <a:pt x="25" y="9"/>
                  </a:cubicBezTo>
                  <a:cubicBezTo>
                    <a:pt x="25" y="11"/>
                    <a:pt x="22" y="11"/>
                    <a:pt x="22" y="13"/>
                  </a:cubicBezTo>
                  <a:cubicBezTo>
                    <a:pt x="22" y="15"/>
                    <a:pt x="23" y="16"/>
                    <a:pt x="23" y="18"/>
                  </a:cubicBezTo>
                  <a:cubicBezTo>
                    <a:pt x="24" y="20"/>
                    <a:pt x="22" y="24"/>
                    <a:pt x="26" y="25"/>
                  </a:cubicBezTo>
                  <a:cubicBezTo>
                    <a:pt x="29" y="24"/>
                    <a:pt x="27" y="17"/>
                    <a:pt x="28" y="13"/>
                  </a:cubicBezTo>
                  <a:cubicBezTo>
                    <a:pt x="34" y="15"/>
                    <a:pt x="34" y="9"/>
                    <a:pt x="36" y="6"/>
                  </a:cubicBezTo>
                  <a:cubicBezTo>
                    <a:pt x="38" y="10"/>
                    <a:pt x="41" y="3"/>
                    <a:pt x="43" y="8"/>
                  </a:cubicBezTo>
                  <a:cubicBezTo>
                    <a:pt x="46" y="8"/>
                    <a:pt x="45" y="4"/>
                    <a:pt x="49" y="5"/>
                  </a:cubicBezTo>
                  <a:cubicBezTo>
                    <a:pt x="48" y="10"/>
                    <a:pt x="52" y="11"/>
                    <a:pt x="56" y="12"/>
                  </a:cubicBezTo>
                  <a:cubicBezTo>
                    <a:pt x="54" y="16"/>
                    <a:pt x="55" y="16"/>
                    <a:pt x="57" y="19"/>
                  </a:cubicBezTo>
                  <a:cubicBezTo>
                    <a:pt x="59" y="17"/>
                    <a:pt x="61" y="17"/>
                    <a:pt x="63" y="19"/>
                  </a:cubicBezTo>
                  <a:cubicBezTo>
                    <a:pt x="66" y="20"/>
                    <a:pt x="66" y="17"/>
                    <a:pt x="67" y="16"/>
                  </a:cubicBezTo>
                  <a:cubicBezTo>
                    <a:pt x="69" y="15"/>
                    <a:pt x="71" y="17"/>
                    <a:pt x="71" y="15"/>
                  </a:cubicBezTo>
                  <a:cubicBezTo>
                    <a:pt x="75" y="16"/>
                    <a:pt x="77" y="16"/>
                    <a:pt x="81" y="15"/>
                  </a:cubicBezTo>
                  <a:cubicBezTo>
                    <a:pt x="81" y="18"/>
                    <a:pt x="85" y="17"/>
                    <a:pt x="84" y="16"/>
                  </a:cubicBezTo>
                  <a:cubicBezTo>
                    <a:pt x="85" y="17"/>
                    <a:pt x="85" y="19"/>
                    <a:pt x="87" y="20"/>
                  </a:cubicBezTo>
                  <a:cubicBezTo>
                    <a:pt x="87" y="21"/>
                    <a:pt x="90" y="21"/>
                    <a:pt x="91" y="22"/>
                  </a:cubicBezTo>
                  <a:cubicBezTo>
                    <a:pt x="92" y="22"/>
                    <a:pt x="91" y="23"/>
                    <a:pt x="92" y="23"/>
                  </a:cubicBezTo>
                  <a:cubicBezTo>
                    <a:pt x="95" y="23"/>
                    <a:pt x="91" y="25"/>
                    <a:pt x="94" y="27"/>
                  </a:cubicBezTo>
                  <a:cubicBezTo>
                    <a:pt x="94" y="28"/>
                    <a:pt x="95" y="25"/>
                    <a:pt x="95" y="25"/>
                  </a:cubicBezTo>
                  <a:cubicBezTo>
                    <a:pt x="97" y="26"/>
                    <a:pt x="97" y="28"/>
                    <a:pt x="101" y="29"/>
                  </a:cubicBezTo>
                  <a:cubicBezTo>
                    <a:pt x="103" y="29"/>
                    <a:pt x="105" y="28"/>
                    <a:pt x="108" y="27"/>
                  </a:cubicBezTo>
                  <a:cubicBezTo>
                    <a:pt x="107" y="33"/>
                    <a:pt x="116" y="30"/>
                    <a:pt x="116" y="34"/>
                  </a:cubicBezTo>
                  <a:cubicBezTo>
                    <a:pt x="118" y="35"/>
                    <a:pt x="119" y="34"/>
                    <a:pt x="119" y="33"/>
                  </a:cubicBezTo>
                  <a:cubicBezTo>
                    <a:pt x="121" y="34"/>
                    <a:pt x="121" y="36"/>
                    <a:pt x="122" y="39"/>
                  </a:cubicBezTo>
                  <a:cubicBezTo>
                    <a:pt x="123" y="39"/>
                    <a:pt x="123" y="38"/>
                    <a:pt x="123" y="37"/>
                  </a:cubicBezTo>
                  <a:cubicBezTo>
                    <a:pt x="125" y="39"/>
                    <a:pt x="127" y="42"/>
                    <a:pt x="131" y="41"/>
                  </a:cubicBezTo>
                  <a:cubicBezTo>
                    <a:pt x="131" y="43"/>
                    <a:pt x="130" y="44"/>
                    <a:pt x="131" y="44"/>
                  </a:cubicBezTo>
                  <a:cubicBezTo>
                    <a:pt x="133" y="47"/>
                    <a:pt x="127" y="49"/>
                    <a:pt x="131" y="50"/>
                  </a:cubicBezTo>
                  <a:cubicBezTo>
                    <a:pt x="130" y="52"/>
                    <a:pt x="126" y="52"/>
                    <a:pt x="126" y="55"/>
                  </a:cubicBezTo>
                  <a:cubicBezTo>
                    <a:pt x="129" y="61"/>
                    <a:pt x="135" y="54"/>
                    <a:pt x="137" y="60"/>
                  </a:cubicBezTo>
                  <a:cubicBezTo>
                    <a:pt x="138" y="60"/>
                    <a:pt x="138" y="58"/>
                    <a:pt x="138" y="57"/>
                  </a:cubicBezTo>
                  <a:cubicBezTo>
                    <a:pt x="141" y="57"/>
                    <a:pt x="139" y="60"/>
                    <a:pt x="140" y="61"/>
                  </a:cubicBezTo>
                  <a:cubicBezTo>
                    <a:pt x="140" y="61"/>
                    <a:pt x="141" y="64"/>
                    <a:pt x="141" y="64"/>
                  </a:cubicBezTo>
                  <a:cubicBezTo>
                    <a:pt x="143" y="64"/>
                    <a:pt x="145" y="60"/>
                    <a:pt x="144" y="67"/>
                  </a:cubicBezTo>
                  <a:cubicBezTo>
                    <a:pt x="147" y="67"/>
                    <a:pt x="148" y="64"/>
                    <a:pt x="153" y="65"/>
                  </a:cubicBezTo>
                  <a:cubicBezTo>
                    <a:pt x="153" y="66"/>
                    <a:pt x="154" y="68"/>
                    <a:pt x="154" y="69"/>
                  </a:cubicBezTo>
                  <a:cubicBezTo>
                    <a:pt x="156" y="70"/>
                    <a:pt x="161" y="68"/>
                    <a:pt x="160" y="72"/>
                  </a:cubicBezTo>
                  <a:cubicBezTo>
                    <a:pt x="165" y="70"/>
                    <a:pt x="162" y="73"/>
                    <a:pt x="167" y="74"/>
                  </a:cubicBezTo>
                  <a:cubicBezTo>
                    <a:pt x="169" y="77"/>
                    <a:pt x="162" y="78"/>
                    <a:pt x="162" y="78"/>
                  </a:cubicBezTo>
                  <a:cubicBezTo>
                    <a:pt x="162" y="79"/>
                    <a:pt x="163" y="80"/>
                    <a:pt x="164" y="79"/>
                  </a:cubicBezTo>
                  <a:cubicBezTo>
                    <a:pt x="160" y="83"/>
                    <a:pt x="157" y="82"/>
                    <a:pt x="155" y="88"/>
                  </a:cubicBezTo>
                  <a:cubicBezTo>
                    <a:pt x="154" y="87"/>
                    <a:pt x="153" y="88"/>
                    <a:pt x="153" y="89"/>
                  </a:cubicBezTo>
                  <a:cubicBezTo>
                    <a:pt x="151" y="88"/>
                    <a:pt x="146" y="89"/>
                    <a:pt x="146" y="86"/>
                  </a:cubicBezTo>
                  <a:cubicBezTo>
                    <a:pt x="146" y="83"/>
                    <a:pt x="138" y="86"/>
                    <a:pt x="140" y="81"/>
                  </a:cubicBezTo>
                  <a:cubicBezTo>
                    <a:pt x="137" y="81"/>
                    <a:pt x="137" y="80"/>
                    <a:pt x="137" y="78"/>
                  </a:cubicBezTo>
                  <a:cubicBezTo>
                    <a:pt x="135" y="78"/>
                    <a:pt x="133" y="78"/>
                    <a:pt x="131" y="78"/>
                  </a:cubicBezTo>
                  <a:cubicBezTo>
                    <a:pt x="128" y="78"/>
                    <a:pt x="131" y="83"/>
                    <a:pt x="130" y="85"/>
                  </a:cubicBezTo>
                  <a:cubicBezTo>
                    <a:pt x="130" y="88"/>
                    <a:pt x="134" y="88"/>
                    <a:pt x="134" y="91"/>
                  </a:cubicBezTo>
                  <a:cubicBezTo>
                    <a:pt x="137" y="89"/>
                    <a:pt x="140" y="94"/>
                    <a:pt x="140" y="91"/>
                  </a:cubicBezTo>
                  <a:cubicBezTo>
                    <a:pt x="142" y="92"/>
                    <a:pt x="143" y="95"/>
                    <a:pt x="143" y="99"/>
                  </a:cubicBezTo>
                  <a:cubicBezTo>
                    <a:pt x="142" y="101"/>
                    <a:pt x="145" y="100"/>
                    <a:pt x="146" y="100"/>
                  </a:cubicBezTo>
                  <a:cubicBezTo>
                    <a:pt x="147" y="104"/>
                    <a:pt x="144" y="110"/>
                    <a:pt x="144" y="113"/>
                  </a:cubicBezTo>
                  <a:cubicBezTo>
                    <a:pt x="141" y="114"/>
                    <a:pt x="142" y="111"/>
                    <a:pt x="141" y="110"/>
                  </a:cubicBezTo>
                  <a:cubicBezTo>
                    <a:pt x="139" y="109"/>
                    <a:pt x="135" y="110"/>
                    <a:pt x="134" y="106"/>
                  </a:cubicBezTo>
                  <a:cubicBezTo>
                    <a:pt x="129" y="107"/>
                    <a:pt x="129" y="101"/>
                    <a:pt x="123" y="103"/>
                  </a:cubicBezTo>
                  <a:cubicBezTo>
                    <a:pt x="123" y="106"/>
                    <a:pt x="128" y="104"/>
                    <a:pt x="129" y="106"/>
                  </a:cubicBezTo>
                  <a:cubicBezTo>
                    <a:pt x="124" y="110"/>
                    <a:pt x="133" y="108"/>
                    <a:pt x="129" y="110"/>
                  </a:cubicBezTo>
                  <a:cubicBezTo>
                    <a:pt x="129" y="112"/>
                    <a:pt x="132" y="112"/>
                    <a:pt x="134" y="113"/>
                  </a:cubicBezTo>
                  <a:cubicBezTo>
                    <a:pt x="135" y="113"/>
                    <a:pt x="134" y="114"/>
                    <a:pt x="136" y="114"/>
                  </a:cubicBezTo>
                  <a:cubicBezTo>
                    <a:pt x="138" y="114"/>
                    <a:pt x="138" y="115"/>
                    <a:pt x="138" y="117"/>
                  </a:cubicBezTo>
                  <a:cubicBezTo>
                    <a:pt x="134" y="118"/>
                    <a:pt x="132" y="116"/>
                    <a:pt x="129" y="114"/>
                  </a:cubicBezTo>
                  <a:cubicBezTo>
                    <a:pt x="127" y="113"/>
                    <a:pt x="123" y="113"/>
                    <a:pt x="120" y="112"/>
                  </a:cubicBezTo>
                  <a:cubicBezTo>
                    <a:pt x="119" y="111"/>
                    <a:pt x="115" y="109"/>
                    <a:pt x="113" y="109"/>
                  </a:cubicBezTo>
                  <a:cubicBezTo>
                    <a:pt x="111" y="109"/>
                    <a:pt x="111" y="107"/>
                    <a:pt x="110" y="106"/>
                  </a:cubicBezTo>
                  <a:cubicBezTo>
                    <a:pt x="109" y="105"/>
                    <a:pt x="106" y="106"/>
                    <a:pt x="105" y="105"/>
                  </a:cubicBezTo>
                  <a:cubicBezTo>
                    <a:pt x="104" y="103"/>
                    <a:pt x="104" y="102"/>
                    <a:pt x="103" y="100"/>
                  </a:cubicBezTo>
                  <a:cubicBezTo>
                    <a:pt x="103" y="100"/>
                    <a:pt x="99" y="100"/>
                    <a:pt x="101" y="98"/>
                  </a:cubicBezTo>
                  <a:cubicBezTo>
                    <a:pt x="95" y="98"/>
                    <a:pt x="94" y="92"/>
                    <a:pt x="91" y="89"/>
                  </a:cubicBezTo>
                  <a:cubicBezTo>
                    <a:pt x="92" y="89"/>
                    <a:pt x="90" y="84"/>
                    <a:pt x="92" y="82"/>
                  </a:cubicBezTo>
                  <a:cubicBezTo>
                    <a:pt x="92" y="82"/>
                    <a:pt x="95" y="82"/>
                    <a:pt x="95" y="82"/>
                  </a:cubicBezTo>
                  <a:cubicBezTo>
                    <a:pt x="95" y="81"/>
                    <a:pt x="93" y="80"/>
                    <a:pt x="94" y="78"/>
                  </a:cubicBezTo>
                  <a:cubicBezTo>
                    <a:pt x="94" y="78"/>
                    <a:pt x="96" y="78"/>
                    <a:pt x="96" y="78"/>
                  </a:cubicBezTo>
                  <a:cubicBezTo>
                    <a:pt x="97" y="77"/>
                    <a:pt x="96" y="73"/>
                    <a:pt x="96" y="72"/>
                  </a:cubicBezTo>
                  <a:cubicBezTo>
                    <a:pt x="97" y="72"/>
                    <a:pt x="99" y="73"/>
                    <a:pt x="99" y="72"/>
                  </a:cubicBezTo>
                  <a:cubicBezTo>
                    <a:pt x="101" y="70"/>
                    <a:pt x="99" y="66"/>
                    <a:pt x="101" y="65"/>
                  </a:cubicBezTo>
                  <a:cubicBezTo>
                    <a:pt x="100" y="64"/>
                    <a:pt x="98" y="64"/>
                    <a:pt x="96" y="64"/>
                  </a:cubicBezTo>
                  <a:cubicBezTo>
                    <a:pt x="96" y="62"/>
                    <a:pt x="96" y="59"/>
                    <a:pt x="96" y="57"/>
                  </a:cubicBezTo>
                  <a:cubicBezTo>
                    <a:pt x="95" y="57"/>
                    <a:pt x="94" y="57"/>
                    <a:pt x="94" y="58"/>
                  </a:cubicBezTo>
                  <a:cubicBezTo>
                    <a:pt x="91" y="57"/>
                    <a:pt x="92" y="54"/>
                    <a:pt x="91" y="53"/>
                  </a:cubicBezTo>
                  <a:cubicBezTo>
                    <a:pt x="90" y="52"/>
                    <a:pt x="89" y="54"/>
                    <a:pt x="88" y="54"/>
                  </a:cubicBezTo>
                  <a:cubicBezTo>
                    <a:pt x="88" y="54"/>
                    <a:pt x="87" y="53"/>
                    <a:pt x="87" y="53"/>
                  </a:cubicBezTo>
                  <a:cubicBezTo>
                    <a:pt x="86" y="52"/>
                    <a:pt x="84" y="50"/>
                    <a:pt x="84" y="50"/>
                  </a:cubicBezTo>
                  <a:cubicBezTo>
                    <a:pt x="83" y="50"/>
                    <a:pt x="82" y="52"/>
                    <a:pt x="81" y="51"/>
                  </a:cubicBezTo>
                  <a:cubicBezTo>
                    <a:pt x="81" y="51"/>
                    <a:pt x="79" y="48"/>
                    <a:pt x="75" y="48"/>
                  </a:cubicBezTo>
                  <a:cubicBezTo>
                    <a:pt x="81" y="42"/>
                    <a:pt x="68" y="46"/>
                    <a:pt x="70" y="39"/>
                  </a:cubicBezTo>
                  <a:cubicBezTo>
                    <a:pt x="66" y="39"/>
                    <a:pt x="63" y="39"/>
                    <a:pt x="63" y="43"/>
                  </a:cubicBezTo>
                  <a:cubicBezTo>
                    <a:pt x="61" y="44"/>
                    <a:pt x="59" y="41"/>
                    <a:pt x="59" y="41"/>
                  </a:cubicBezTo>
                  <a:cubicBezTo>
                    <a:pt x="57" y="41"/>
                    <a:pt x="56" y="43"/>
                    <a:pt x="54" y="43"/>
                  </a:cubicBezTo>
                  <a:cubicBezTo>
                    <a:pt x="52" y="43"/>
                    <a:pt x="51" y="41"/>
                    <a:pt x="49" y="41"/>
                  </a:cubicBezTo>
                  <a:cubicBezTo>
                    <a:pt x="46" y="41"/>
                    <a:pt x="46" y="43"/>
                    <a:pt x="43" y="43"/>
                  </a:cubicBezTo>
                  <a:cubicBezTo>
                    <a:pt x="40" y="43"/>
                    <a:pt x="39" y="42"/>
                    <a:pt x="37" y="41"/>
                  </a:cubicBezTo>
                  <a:cubicBezTo>
                    <a:pt x="31" y="41"/>
                    <a:pt x="26" y="42"/>
                    <a:pt x="19" y="40"/>
                  </a:cubicBezTo>
                  <a:cubicBezTo>
                    <a:pt x="19" y="40"/>
                    <a:pt x="17" y="37"/>
                    <a:pt x="16" y="37"/>
                  </a:cubicBezTo>
                  <a:cubicBezTo>
                    <a:pt x="14" y="36"/>
                    <a:pt x="12" y="38"/>
                    <a:pt x="12" y="34"/>
                  </a:cubicBezTo>
                  <a:cubicBezTo>
                    <a:pt x="10" y="34"/>
                    <a:pt x="5" y="36"/>
                    <a:pt x="7" y="32"/>
                  </a:cubicBezTo>
                  <a:cubicBezTo>
                    <a:pt x="11" y="33"/>
                    <a:pt x="13" y="30"/>
                    <a:pt x="15" y="29"/>
                  </a:cubicBezTo>
                  <a:cubicBezTo>
                    <a:pt x="13" y="26"/>
                    <a:pt x="5" y="28"/>
                    <a:pt x="4" y="25"/>
                  </a:cubicBezTo>
                  <a:cubicBezTo>
                    <a:pt x="3" y="24"/>
                    <a:pt x="2" y="25"/>
                    <a:pt x="2" y="26"/>
                  </a:cubicBezTo>
                  <a:cubicBezTo>
                    <a:pt x="0" y="26"/>
                    <a:pt x="4" y="20"/>
                    <a:pt x="5" y="19"/>
                  </a:cubicBezTo>
                  <a:cubicBezTo>
                    <a:pt x="4" y="14"/>
                    <a:pt x="8" y="13"/>
                    <a:pt x="7" y="8"/>
                  </a:cubicBezTo>
                  <a:close/>
                  <a:moveTo>
                    <a:pt x="109" y="81"/>
                  </a:moveTo>
                  <a:cubicBezTo>
                    <a:pt x="110" y="78"/>
                    <a:pt x="116" y="80"/>
                    <a:pt x="119" y="79"/>
                  </a:cubicBezTo>
                  <a:cubicBezTo>
                    <a:pt x="119" y="77"/>
                    <a:pt x="117" y="76"/>
                    <a:pt x="116" y="75"/>
                  </a:cubicBezTo>
                  <a:cubicBezTo>
                    <a:pt x="114" y="73"/>
                    <a:pt x="111" y="75"/>
                    <a:pt x="108" y="72"/>
                  </a:cubicBezTo>
                  <a:cubicBezTo>
                    <a:pt x="108" y="75"/>
                    <a:pt x="106" y="81"/>
                    <a:pt x="109" y="81"/>
                  </a:cubicBezTo>
                  <a:close/>
                </a:path>
              </a:pathLst>
            </a:custGeom>
            <a:solidFill>
              <a:srgbClr val="F0C419"/>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41" name="Freeform 90"/>
            <p:cNvSpPr/>
            <p:nvPr/>
          </p:nvSpPr>
          <p:spPr bwMode="auto">
            <a:xfrm>
              <a:off x="2443260" y="2860886"/>
              <a:ext cx="441695" cy="185177"/>
            </a:xfrm>
            <a:custGeom>
              <a:avLst/>
              <a:gdLst>
                <a:gd name="T0" fmla="*/ 12 w 104"/>
                <a:gd name="T1" fmla="*/ 40 h 52"/>
                <a:gd name="T2" fmla="*/ 13 w 104"/>
                <a:gd name="T3" fmla="*/ 35 h 52"/>
                <a:gd name="T4" fmla="*/ 19 w 104"/>
                <a:gd name="T5" fmla="*/ 34 h 52"/>
                <a:gd name="T6" fmla="*/ 22 w 104"/>
                <a:gd name="T7" fmla="*/ 33 h 52"/>
                <a:gd name="T8" fmla="*/ 37 w 104"/>
                <a:gd name="T9" fmla="*/ 31 h 52"/>
                <a:gd name="T10" fmla="*/ 22 w 104"/>
                <a:gd name="T11" fmla="*/ 30 h 52"/>
                <a:gd name="T12" fmla="*/ 20 w 104"/>
                <a:gd name="T13" fmla="*/ 28 h 52"/>
                <a:gd name="T14" fmla="*/ 16 w 104"/>
                <a:gd name="T15" fmla="*/ 30 h 52"/>
                <a:gd name="T16" fmla="*/ 7 w 104"/>
                <a:gd name="T17" fmla="*/ 28 h 52"/>
                <a:gd name="T18" fmla="*/ 15 w 104"/>
                <a:gd name="T19" fmla="*/ 23 h 52"/>
                <a:gd name="T20" fmla="*/ 19 w 104"/>
                <a:gd name="T21" fmla="*/ 23 h 52"/>
                <a:gd name="T22" fmla="*/ 3 w 104"/>
                <a:gd name="T23" fmla="*/ 20 h 52"/>
                <a:gd name="T24" fmla="*/ 0 w 104"/>
                <a:gd name="T25" fmla="*/ 16 h 52"/>
                <a:gd name="T26" fmla="*/ 7 w 104"/>
                <a:gd name="T27" fmla="*/ 10 h 52"/>
                <a:gd name="T28" fmla="*/ 7 w 104"/>
                <a:gd name="T29" fmla="*/ 9 h 52"/>
                <a:gd name="T30" fmla="*/ 22 w 104"/>
                <a:gd name="T31" fmla="*/ 3 h 52"/>
                <a:gd name="T32" fmla="*/ 26 w 104"/>
                <a:gd name="T33" fmla="*/ 0 h 52"/>
                <a:gd name="T34" fmla="*/ 29 w 104"/>
                <a:gd name="T35" fmla="*/ 2 h 52"/>
                <a:gd name="T36" fmla="*/ 31 w 104"/>
                <a:gd name="T37" fmla="*/ 7 h 52"/>
                <a:gd name="T38" fmla="*/ 29 w 104"/>
                <a:gd name="T39" fmla="*/ 9 h 52"/>
                <a:gd name="T40" fmla="*/ 31 w 104"/>
                <a:gd name="T41" fmla="*/ 10 h 52"/>
                <a:gd name="T42" fmla="*/ 33 w 104"/>
                <a:gd name="T43" fmla="*/ 7 h 52"/>
                <a:gd name="T44" fmla="*/ 41 w 104"/>
                <a:gd name="T45" fmla="*/ 6 h 52"/>
                <a:gd name="T46" fmla="*/ 45 w 104"/>
                <a:gd name="T47" fmla="*/ 13 h 52"/>
                <a:gd name="T48" fmla="*/ 51 w 104"/>
                <a:gd name="T49" fmla="*/ 10 h 52"/>
                <a:gd name="T50" fmla="*/ 55 w 104"/>
                <a:gd name="T51" fmla="*/ 6 h 52"/>
                <a:gd name="T52" fmla="*/ 59 w 104"/>
                <a:gd name="T53" fmla="*/ 7 h 52"/>
                <a:gd name="T54" fmla="*/ 61 w 104"/>
                <a:gd name="T55" fmla="*/ 13 h 52"/>
                <a:gd name="T56" fmla="*/ 64 w 104"/>
                <a:gd name="T57" fmla="*/ 19 h 52"/>
                <a:gd name="T58" fmla="*/ 69 w 104"/>
                <a:gd name="T59" fmla="*/ 14 h 52"/>
                <a:gd name="T60" fmla="*/ 65 w 104"/>
                <a:gd name="T61" fmla="*/ 12 h 52"/>
                <a:gd name="T62" fmla="*/ 65 w 104"/>
                <a:gd name="T63" fmla="*/ 3 h 52"/>
                <a:gd name="T64" fmla="*/ 71 w 104"/>
                <a:gd name="T65" fmla="*/ 2 h 52"/>
                <a:gd name="T66" fmla="*/ 76 w 104"/>
                <a:gd name="T67" fmla="*/ 12 h 52"/>
                <a:gd name="T68" fmla="*/ 80 w 104"/>
                <a:gd name="T69" fmla="*/ 14 h 52"/>
                <a:gd name="T70" fmla="*/ 83 w 104"/>
                <a:gd name="T71" fmla="*/ 19 h 52"/>
                <a:gd name="T72" fmla="*/ 82 w 104"/>
                <a:gd name="T73" fmla="*/ 23 h 52"/>
                <a:gd name="T74" fmla="*/ 86 w 104"/>
                <a:gd name="T75" fmla="*/ 28 h 52"/>
                <a:gd name="T76" fmla="*/ 99 w 104"/>
                <a:gd name="T77" fmla="*/ 30 h 52"/>
                <a:gd name="T78" fmla="*/ 103 w 104"/>
                <a:gd name="T79" fmla="*/ 34 h 52"/>
                <a:gd name="T80" fmla="*/ 104 w 104"/>
                <a:gd name="T81" fmla="*/ 37 h 52"/>
                <a:gd name="T82" fmla="*/ 93 w 104"/>
                <a:gd name="T83" fmla="*/ 37 h 52"/>
                <a:gd name="T84" fmla="*/ 96 w 104"/>
                <a:gd name="T85" fmla="*/ 47 h 52"/>
                <a:gd name="T86" fmla="*/ 80 w 104"/>
                <a:gd name="T87" fmla="*/ 47 h 52"/>
                <a:gd name="T88" fmla="*/ 61 w 104"/>
                <a:gd name="T89" fmla="*/ 47 h 52"/>
                <a:gd name="T90" fmla="*/ 54 w 104"/>
                <a:gd name="T91" fmla="*/ 48 h 52"/>
                <a:gd name="T92" fmla="*/ 52 w 104"/>
                <a:gd name="T93" fmla="*/ 51 h 52"/>
                <a:gd name="T94" fmla="*/ 34 w 104"/>
                <a:gd name="T95" fmla="*/ 51 h 52"/>
                <a:gd name="T96" fmla="*/ 29 w 104"/>
                <a:gd name="T97" fmla="*/ 42 h 52"/>
                <a:gd name="T98" fmla="*/ 17 w 104"/>
                <a:gd name="T99" fmla="*/ 40 h 52"/>
                <a:gd name="T100" fmla="*/ 16 w 104"/>
                <a:gd name="T101" fmla="*/ 41 h 52"/>
                <a:gd name="T102" fmla="*/ 16 w 104"/>
                <a:gd name="T103" fmla="*/ 38 h 52"/>
                <a:gd name="T104" fmla="*/ 12 w 104"/>
                <a:gd name="T105"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52">
                  <a:moveTo>
                    <a:pt x="12" y="40"/>
                  </a:moveTo>
                  <a:cubicBezTo>
                    <a:pt x="9" y="40"/>
                    <a:pt x="12" y="36"/>
                    <a:pt x="13" y="35"/>
                  </a:cubicBezTo>
                  <a:cubicBezTo>
                    <a:pt x="13" y="33"/>
                    <a:pt x="17" y="35"/>
                    <a:pt x="19" y="34"/>
                  </a:cubicBezTo>
                  <a:cubicBezTo>
                    <a:pt x="20" y="34"/>
                    <a:pt x="20" y="33"/>
                    <a:pt x="22" y="33"/>
                  </a:cubicBezTo>
                  <a:cubicBezTo>
                    <a:pt x="27" y="32"/>
                    <a:pt x="33" y="34"/>
                    <a:pt x="37" y="31"/>
                  </a:cubicBezTo>
                  <a:cubicBezTo>
                    <a:pt x="36" y="28"/>
                    <a:pt x="27" y="31"/>
                    <a:pt x="22" y="30"/>
                  </a:cubicBezTo>
                  <a:cubicBezTo>
                    <a:pt x="21" y="30"/>
                    <a:pt x="20" y="28"/>
                    <a:pt x="20" y="28"/>
                  </a:cubicBezTo>
                  <a:cubicBezTo>
                    <a:pt x="19" y="28"/>
                    <a:pt x="18" y="30"/>
                    <a:pt x="16" y="30"/>
                  </a:cubicBezTo>
                  <a:cubicBezTo>
                    <a:pt x="13" y="30"/>
                    <a:pt x="10" y="28"/>
                    <a:pt x="7" y="28"/>
                  </a:cubicBezTo>
                  <a:cubicBezTo>
                    <a:pt x="4" y="24"/>
                    <a:pt x="14" y="26"/>
                    <a:pt x="15" y="23"/>
                  </a:cubicBezTo>
                  <a:cubicBezTo>
                    <a:pt x="15" y="20"/>
                    <a:pt x="18" y="23"/>
                    <a:pt x="19" y="23"/>
                  </a:cubicBezTo>
                  <a:cubicBezTo>
                    <a:pt x="19" y="15"/>
                    <a:pt x="10" y="22"/>
                    <a:pt x="3" y="20"/>
                  </a:cubicBezTo>
                  <a:cubicBezTo>
                    <a:pt x="0" y="18"/>
                    <a:pt x="6" y="16"/>
                    <a:pt x="0" y="16"/>
                  </a:cubicBezTo>
                  <a:cubicBezTo>
                    <a:pt x="2" y="13"/>
                    <a:pt x="2" y="9"/>
                    <a:pt x="7" y="10"/>
                  </a:cubicBezTo>
                  <a:cubicBezTo>
                    <a:pt x="9" y="10"/>
                    <a:pt x="8" y="8"/>
                    <a:pt x="7" y="9"/>
                  </a:cubicBezTo>
                  <a:cubicBezTo>
                    <a:pt x="10" y="5"/>
                    <a:pt x="16" y="4"/>
                    <a:pt x="22" y="3"/>
                  </a:cubicBezTo>
                  <a:cubicBezTo>
                    <a:pt x="23" y="2"/>
                    <a:pt x="23" y="0"/>
                    <a:pt x="26" y="0"/>
                  </a:cubicBezTo>
                  <a:cubicBezTo>
                    <a:pt x="26" y="2"/>
                    <a:pt x="27" y="1"/>
                    <a:pt x="29" y="2"/>
                  </a:cubicBezTo>
                  <a:cubicBezTo>
                    <a:pt x="28" y="5"/>
                    <a:pt x="26" y="7"/>
                    <a:pt x="31" y="7"/>
                  </a:cubicBezTo>
                  <a:cubicBezTo>
                    <a:pt x="31" y="9"/>
                    <a:pt x="30" y="8"/>
                    <a:pt x="29" y="9"/>
                  </a:cubicBezTo>
                  <a:cubicBezTo>
                    <a:pt x="28" y="10"/>
                    <a:pt x="30" y="10"/>
                    <a:pt x="31" y="10"/>
                  </a:cubicBezTo>
                  <a:cubicBezTo>
                    <a:pt x="33" y="10"/>
                    <a:pt x="32" y="8"/>
                    <a:pt x="33" y="7"/>
                  </a:cubicBezTo>
                  <a:cubicBezTo>
                    <a:pt x="36" y="6"/>
                    <a:pt x="38" y="7"/>
                    <a:pt x="41" y="6"/>
                  </a:cubicBezTo>
                  <a:cubicBezTo>
                    <a:pt x="43" y="8"/>
                    <a:pt x="46" y="9"/>
                    <a:pt x="45" y="13"/>
                  </a:cubicBezTo>
                  <a:cubicBezTo>
                    <a:pt x="48" y="13"/>
                    <a:pt x="47" y="9"/>
                    <a:pt x="51" y="10"/>
                  </a:cubicBezTo>
                  <a:cubicBezTo>
                    <a:pt x="52" y="9"/>
                    <a:pt x="54" y="7"/>
                    <a:pt x="55" y="6"/>
                  </a:cubicBezTo>
                  <a:cubicBezTo>
                    <a:pt x="56" y="7"/>
                    <a:pt x="57" y="7"/>
                    <a:pt x="59" y="7"/>
                  </a:cubicBezTo>
                  <a:cubicBezTo>
                    <a:pt x="60" y="9"/>
                    <a:pt x="60" y="11"/>
                    <a:pt x="61" y="13"/>
                  </a:cubicBezTo>
                  <a:cubicBezTo>
                    <a:pt x="62" y="15"/>
                    <a:pt x="65" y="15"/>
                    <a:pt x="64" y="19"/>
                  </a:cubicBezTo>
                  <a:cubicBezTo>
                    <a:pt x="66" y="18"/>
                    <a:pt x="66" y="15"/>
                    <a:pt x="69" y="14"/>
                  </a:cubicBezTo>
                  <a:cubicBezTo>
                    <a:pt x="69" y="13"/>
                    <a:pt x="66" y="13"/>
                    <a:pt x="65" y="12"/>
                  </a:cubicBezTo>
                  <a:cubicBezTo>
                    <a:pt x="64" y="9"/>
                    <a:pt x="66" y="7"/>
                    <a:pt x="65" y="3"/>
                  </a:cubicBezTo>
                  <a:cubicBezTo>
                    <a:pt x="68" y="3"/>
                    <a:pt x="68" y="1"/>
                    <a:pt x="71" y="2"/>
                  </a:cubicBezTo>
                  <a:cubicBezTo>
                    <a:pt x="71" y="5"/>
                    <a:pt x="74" y="8"/>
                    <a:pt x="76" y="12"/>
                  </a:cubicBezTo>
                  <a:cubicBezTo>
                    <a:pt x="77" y="12"/>
                    <a:pt x="79" y="18"/>
                    <a:pt x="80" y="14"/>
                  </a:cubicBezTo>
                  <a:cubicBezTo>
                    <a:pt x="82" y="15"/>
                    <a:pt x="81" y="19"/>
                    <a:pt x="83" y="19"/>
                  </a:cubicBezTo>
                  <a:cubicBezTo>
                    <a:pt x="83" y="21"/>
                    <a:pt x="83" y="23"/>
                    <a:pt x="82" y="23"/>
                  </a:cubicBezTo>
                  <a:cubicBezTo>
                    <a:pt x="82" y="25"/>
                    <a:pt x="87" y="24"/>
                    <a:pt x="86" y="28"/>
                  </a:cubicBezTo>
                  <a:cubicBezTo>
                    <a:pt x="91" y="26"/>
                    <a:pt x="92" y="31"/>
                    <a:pt x="99" y="30"/>
                  </a:cubicBezTo>
                  <a:cubicBezTo>
                    <a:pt x="96" y="35"/>
                    <a:pt x="102" y="33"/>
                    <a:pt x="103" y="34"/>
                  </a:cubicBezTo>
                  <a:cubicBezTo>
                    <a:pt x="103" y="34"/>
                    <a:pt x="100" y="38"/>
                    <a:pt x="104" y="37"/>
                  </a:cubicBezTo>
                  <a:cubicBezTo>
                    <a:pt x="102" y="44"/>
                    <a:pt x="99" y="35"/>
                    <a:pt x="93" y="37"/>
                  </a:cubicBezTo>
                  <a:cubicBezTo>
                    <a:pt x="92" y="42"/>
                    <a:pt x="98" y="40"/>
                    <a:pt x="96" y="47"/>
                  </a:cubicBezTo>
                  <a:cubicBezTo>
                    <a:pt x="91" y="48"/>
                    <a:pt x="84" y="49"/>
                    <a:pt x="80" y="47"/>
                  </a:cubicBezTo>
                  <a:cubicBezTo>
                    <a:pt x="76" y="44"/>
                    <a:pt x="67" y="43"/>
                    <a:pt x="61" y="47"/>
                  </a:cubicBezTo>
                  <a:cubicBezTo>
                    <a:pt x="59" y="48"/>
                    <a:pt x="57" y="47"/>
                    <a:pt x="54" y="48"/>
                  </a:cubicBezTo>
                  <a:cubicBezTo>
                    <a:pt x="53" y="49"/>
                    <a:pt x="53" y="49"/>
                    <a:pt x="52" y="51"/>
                  </a:cubicBezTo>
                  <a:cubicBezTo>
                    <a:pt x="49" y="49"/>
                    <a:pt x="41" y="52"/>
                    <a:pt x="34" y="51"/>
                  </a:cubicBezTo>
                  <a:cubicBezTo>
                    <a:pt x="32" y="48"/>
                    <a:pt x="30" y="45"/>
                    <a:pt x="29" y="42"/>
                  </a:cubicBezTo>
                  <a:cubicBezTo>
                    <a:pt x="24" y="42"/>
                    <a:pt x="18" y="44"/>
                    <a:pt x="17" y="40"/>
                  </a:cubicBezTo>
                  <a:cubicBezTo>
                    <a:pt x="16" y="39"/>
                    <a:pt x="16" y="40"/>
                    <a:pt x="16" y="41"/>
                  </a:cubicBezTo>
                  <a:cubicBezTo>
                    <a:pt x="14" y="41"/>
                    <a:pt x="14" y="38"/>
                    <a:pt x="16" y="38"/>
                  </a:cubicBezTo>
                  <a:cubicBezTo>
                    <a:pt x="16" y="35"/>
                    <a:pt x="12" y="39"/>
                    <a:pt x="12" y="40"/>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42" name="Freeform 91"/>
            <p:cNvSpPr>
              <a:spLocks noEditPoints="1"/>
            </p:cNvSpPr>
            <p:nvPr/>
          </p:nvSpPr>
          <p:spPr bwMode="auto">
            <a:xfrm>
              <a:off x="1265407" y="2903041"/>
              <a:ext cx="3160095" cy="3078756"/>
            </a:xfrm>
            <a:custGeom>
              <a:avLst/>
              <a:gdLst>
                <a:gd name="T0" fmla="*/ 486 w 744"/>
                <a:gd name="T1" fmla="*/ 57 h 863"/>
                <a:gd name="T2" fmla="*/ 437 w 744"/>
                <a:gd name="T3" fmla="*/ 91 h 863"/>
                <a:gd name="T4" fmla="*/ 432 w 744"/>
                <a:gd name="T5" fmla="*/ 141 h 863"/>
                <a:gd name="T6" fmla="*/ 492 w 744"/>
                <a:gd name="T7" fmla="*/ 182 h 863"/>
                <a:gd name="T8" fmla="*/ 512 w 744"/>
                <a:gd name="T9" fmla="*/ 127 h 863"/>
                <a:gd name="T10" fmla="*/ 562 w 744"/>
                <a:gd name="T11" fmla="*/ 126 h 863"/>
                <a:gd name="T12" fmla="*/ 609 w 744"/>
                <a:gd name="T13" fmla="*/ 138 h 863"/>
                <a:gd name="T14" fmla="*/ 627 w 744"/>
                <a:gd name="T15" fmla="*/ 186 h 863"/>
                <a:gd name="T16" fmla="*/ 569 w 744"/>
                <a:gd name="T17" fmla="*/ 207 h 863"/>
                <a:gd name="T18" fmla="*/ 604 w 744"/>
                <a:gd name="T19" fmla="*/ 228 h 863"/>
                <a:gd name="T20" fmla="*/ 590 w 744"/>
                <a:gd name="T21" fmla="*/ 235 h 863"/>
                <a:gd name="T22" fmla="*/ 527 w 744"/>
                <a:gd name="T23" fmla="*/ 282 h 863"/>
                <a:gd name="T24" fmla="*/ 501 w 744"/>
                <a:gd name="T25" fmla="*/ 360 h 863"/>
                <a:gd name="T26" fmla="*/ 446 w 744"/>
                <a:gd name="T27" fmla="*/ 329 h 863"/>
                <a:gd name="T28" fmla="*/ 402 w 744"/>
                <a:gd name="T29" fmla="*/ 388 h 863"/>
                <a:gd name="T30" fmla="*/ 451 w 744"/>
                <a:gd name="T31" fmla="*/ 412 h 863"/>
                <a:gd name="T32" fmla="*/ 520 w 744"/>
                <a:gd name="T33" fmla="*/ 458 h 863"/>
                <a:gd name="T34" fmla="*/ 576 w 744"/>
                <a:gd name="T35" fmla="*/ 450 h 863"/>
                <a:gd name="T36" fmla="*/ 665 w 744"/>
                <a:gd name="T37" fmla="*/ 488 h 863"/>
                <a:gd name="T38" fmla="*/ 743 w 744"/>
                <a:gd name="T39" fmla="*/ 535 h 863"/>
                <a:gd name="T40" fmla="*/ 710 w 744"/>
                <a:gd name="T41" fmla="*/ 643 h 863"/>
                <a:gd name="T42" fmla="*/ 666 w 744"/>
                <a:gd name="T43" fmla="*/ 691 h 863"/>
                <a:gd name="T44" fmla="*/ 624 w 744"/>
                <a:gd name="T45" fmla="*/ 737 h 863"/>
                <a:gd name="T46" fmla="*/ 586 w 744"/>
                <a:gd name="T47" fmla="*/ 781 h 863"/>
                <a:gd name="T48" fmla="*/ 569 w 744"/>
                <a:gd name="T49" fmla="*/ 815 h 863"/>
                <a:gd name="T50" fmla="*/ 538 w 744"/>
                <a:gd name="T51" fmla="*/ 848 h 863"/>
                <a:gd name="T52" fmla="*/ 529 w 744"/>
                <a:gd name="T53" fmla="*/ 802 h 863"/>
                <a:gd name="T54" fmla="*/ 552 w 744"/>
                <a:gd name="T55" fmla="*/ 705 h 863"/>
                <a:gd name="T56" fmla="*/ 550 w 744"/>
                <a:gd name="T57" fmla="*/ 613 h 863"/>
                <a:gd name="T58" fmla="*/ 501 w 744"/>
                <a:gd name="T59" fmla="*/ 549 h 863"/>
                <a:gd name="T60" fmla="*/ 510 w 744"/>
                <a:gd name="T61" fmla="*/ 498 h 863"/>
                <a:gd name="T62" fmla="*/ 467 w 744"/>
                <a:gd name="T63" fmla="*/ 443 h 863"/>
                <a:gd name="T64" fmla="*/ 421 w 744"/>
                <a:gd name="T65" fmla="*/ 415 h 863"/>
                <a:gd name="T66" fmla="*/ 349 w 744"/>
                <a:gd name="T67" fmla="*/ 374 h 863"/>
                <a:gd name="T68" fmla="*/ 308 w 744"/>
                <a:gd name="T69" fmla="*/ 332 h 863"/>
                <a:gd name="T70" fmla="*/ 308 w 744"/>
                <a:gd name="T71" fmla="*/ 349 h 863"/>
                <a:gd name="T72" fmla="*/ 266 w 744"/>
                <a:gd name="T73" fmla="*/ 296 h 863"/>
                <a:gd name="T74" fmla="*/ 240 w 744"/>
                <a:gd name="T75" fmla="*/ 202 h 863"/>
                <a:gd name="T76" fmla="*/ 224 w 744"/>
                <a:gd name="T77" fmla="*/ 176 h 863"/>
                <a:gd name="T78" fmla="*/ 183 w 744"/>
                <a:gd name="T79" fmla="*/ 131 h 863"/>
                <a:gd name="T80" fmla="*/ 113 w 744"/>
                <a:gd name="T81" fmla="*/ 109 h 863"/>
                <a:gd name="T82" fmla="*/ 78 w 744"/>
                <a:gd name="T83" fmla="*/ 127 h 863"/>
                <a:gd name="T84" fmla="*/ 43 w 744"/>
                <a:gd name="T85" fmla="*/ 150 h 863"/>
                <a:gd name="T86" fmla="*/ 18 w 744"/>
                <a:gd name="T87" fmla="*/ 116 h 863"/>
                <a:gd name="T88" fmla="*/ 7 w 744"/>
                <a:gd name="T89" fmla="*/ 74 h 863"/>
                <a:gd name="T90" fmla="*/ 21 w 744"/>
                <a:gd name="T91" fmla="*/ 47 h 863"/>
                <a:gd name="T92" fmla="*/ 71 w 744"/>
                <a:gd name="T93" fmla="*/ 16 h 863"/>
                <a:gd name="T94" fmla="*/ 192 w 744"/>
                <a:gd name="T95" fmla="*/ 29 h 863"/>
                <a:gd name="T96" fmla="*/ 249 w 744"/>
                <a:gd name="T97" fmla="*/ 32 h 863"/>
                <a:gd name="T98" fmla="*/ 339 w 744"/>
                <a:gd name="T99" fmla="*/ 56 h 863"/>
                <a:gd name="T100" fmla="*/ 404 w 744"/>
                <a:gd name="T101" fmla="*/ 40 h 863"/>
                <a:gd name="T102" fmla="*/ 422 w 744"/>
                <a:gd name="T103" fmla="*/ 9 h 863"/>
                <a:gd name="T104" fmla="*/ 456 w 744"/>
                <a:gd name="T105" fmla="*/ 39 h 863"/>
                <a:gd name="T106" fmla="*/ 244 w 744"/>
                <a:gd name="T107" fmla="*/ 66 h 863"/>
                <a:gd name="T108" fmla="*/ 314 w 744"/>
                <a:gd name="T109" fmla="*/ 102 h 863"/>
                <a:gd name="T110" fmla="*/ 303 w 744"/>
                <a:gd name="T111" fmla="*/ 101 h 863"/>
                <a:gd name="T112" fmla="*/ 401 w 744"/>
                <a:gd name="T113" fmla="*/ 189 h 863"/>
                <a:gd name="T114" fmla="*/ 433 w 744"/>
                <a:gd name="T115" fmla="*/ 223 h 863"/>
                <a:gd name="T116" fmla="*/ 461 w 744"/>
                <a:gd name="T117" fmla="*/ 204 h 863"/>
                <a:gd name="T118" fmla="*/ 456 w 744"/>
                <a:gd name="T119" fmla="*/ 256 h 863"/>
                <a:gd name="T120" fmla="*/ 505 w 744"/>
                <a:gd name="T121" fmla="*/ 239 h 863"/>
                <a:gd name="T122" fmla="*/ 491 w 744"/>
                <a:gd name="T123" fmla="*/ 255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4" h="863">
                  <a:moveTo>
                    <a:pt x="453" y="47"/>
                  </a:moveTo>
                  <a:cubicBezTo>
                    <a:pt x="453" y="50"/>
                    <a:pt x="457" y="45"/>
                    <a:pt x="456" y="51"/>
                  </a:cubicBezTo>
                  <a:cubicBezTo>
                    <a:pt x="457" y="51"/>
                    <a:pt x="458" y="51"/>
                    <a:pt x="460" y="51"/>
                  </a:cubicBezTo>
                  <a:cubicBezTo>
                    <a:pt x="462" y="50"/>
                    <a:pt x="463" y="48"/>
                    <a:pt x="463" y="44"/>
                  </a:cubicBezTo>
                  <a:cubicBezTo>
                    <a:pt x="464" y="44"/>
                    <a:pt x="466" y="43"/>
                    <a:pt x="465" y="40"/>
                  </a:cubicBezTo>
                  <a:cubicBezTo>
                    <a:pt x="470" y="42"/>
                    <a:pt x="467" y="36"/>
                    <a:pt x="471" y="37"/>
                  </a:cubicBezTo>
                  <a:cubicBezTo>
                    <a:pt x="471" y="34"/>
                    <a:pt x="471" y="31"/>
                    <a:pt x="471" y="28"/>
                  </a:cubicBezTo>
                  <a:cubicBezTo>
                    <a:pt x="476" y="27"/>
                    <a:pt x="478" y="26"/>
                    <a:pt x="482" y="28"/>
                  </a:cubicBezTo>
                  <a:cubicBezTo>
                    <a:pt x="484" y="28"/>
                    <a:pt x="483" y="31"/>
                    <a:pt x="484" y="32"/>
                  </a:cubicBezTo>
                  <a:cubicBezTo>
                    <a:pt x="484" y="32"/>
                    <a:pt x="486" y="32"/>
                    <a:pt x="486" y="32"/>
                  </a:cubicBezTo>
                  <a:cubicBezTo>
                    <a:pt x="488" y="32"/>
                    <a:pt x="489" y="34"/>
                    <a:pt x="491" y="35"/>
                  </a:cubicBezTo>
                  <a:cubicBezTo>
                    <a:pt x="491" y="39"/>
                    <a:pt x="489" y="40"/>
                    <a:pt x="486" y="42"/>
                  </a:cubicBezTo>
                  <a:cubicBezTo>
                    <a:pt x="489" y="43"/>
                    <a:pt x="488" y="49"/>
                    <a:pt x="492" y="50"/>
                  </a:cubicBezTo>
                  <a:cubicBezTo>
                    <a:pt x="491" y="53"/>
                    <a:pt x="487" y="54"/>
                    <a:pt x="486" y="57"/>
                  </a:cubicBezTo>
                  <a:cubicBezTo>
                    <a:pt x="484" y="57"/>
                    <a:pt x="483" y="59"/>
                    <a:pt x="482" y="57"/>
                  </a:cubicBezTo>
                  <a:cubicBezTo>
                    <a:pt x="480" y="58"/>
                    <a:pt x="480" y="62"/>
                    <a:pt x="478" y="64"/>
                  </a:cubicBezTo>
                  <a:cubicBezTo>
                    <a:pt x="476" y="63"/>
                    <a:pt x="479" y="60"/>
                    <a:pt x="472" y="61"/>
                  </a:cubicBezTo>
                  <a:cubicBezTo>
                    <a:pt x="473" y="60"/>
                    <a:pt x="474" y="60"/>
                    <a:pt x="475" y="60"/>
                  </a:cubicBezTo>
                  <a:cubicBezTo>
                    <a:pt x="472" y="56"/>
                    <a:pt x="467" y="61"/>
                    <a:pt x="463" y="60"/>
                  </a:cubicBezTo>
                  <a:cubicBezTo>
                    <a:pt x="464" y="64"/>
                    <a:pt x="463" y="63"/>
                    <a:pt x="463" y="68"/>
                  </a:cubicBezTo>
                  <a:cubicBezTo>
                    <a:pt x="461" y="68"/>
                    <a:pt x="462" y="67"/>
                    <a:pt x="461" y="66"/>
                  </a:cubicBezTo>
                  <a:cubicBezTo>
                    <a:pt x="458" y="66"/>
                    <a:pt x="459" y="70"/>
                    <a:pt x="454" y="70"/>
                  </a:cubicBezTo>
                  <a:cubicBezTo>
                    <a:pt x="455" y="71"/>
                    <a:pt x="457" y="71"/>
                    <a:pt x="457" y="73"/>
                  </a:cubicBezTo>
                  <a:cubicBezTo>
                    <a:pt x="457" y="75"/>
                    <a:pt x="455" y="75"/>
                    <a:pt x="456" y="78"/>
                  </a:cubicBezTo>
                  <a:cubicBezTo>
                    <a:pt x="452" y="75"/>
                    <a:pt x="448" y="84"/>
                    <a:pt x="447" y="82"/>
                  </a:cubicBezTo>
                  <a:cubicBezTo>
                    <a:pt x="446" y="82"/>
                    <a:pt x="445" y="80"/>
                    <a:pt x="444" y="85"/>
                  </a:cubicBezTo>
                  <a:cubicBezTo>
                    <a:pt x="443" y="85"/>
                    <a:pt x="441" y="85"/>
                    <a:pt x="439" y="85"/>
                  </a:cubicBezTo>
                  <a:cubicBezTo>
                    <a:pt x="437" y="86"/>
                    <a:pt x="438" y="89"/>
                    <a:pt x="437" y="91"/>
                  </a:cubicBezTo>
                  <a:cubicBezTo>
                    <a:pt x="436" y="89"/>
                    <a:pt x="435" y="90"/>
                    <a:pt x="435" y="92"/>
                  </a:cubicBezTo>
                  <a:cubicBezTo>
                    <a:pt x="432" y="90"/>
                    <a:pt x="431" y="92"/>
                    <a:pt x="428" y="92"/>
                  </a:cubicBezTo>
                  <a:cubicBezTo>
                    <a:pt x="429" y="93"/>
                    <a:pt x="429" y="95"/>
                    <a:pt x="429" y="98"/>
                  </a:cubicBezTo>
                  <a:cubicBezTo>
                    <a:pt x="426" y="95"/>
                    <a:pt x="427" y="98"/>
                    <a:pt x="425" y="102"/>
                  </a:cubicBezTo>
                  <a:cubicBezTo>
                    <a:pt x="423" y="105"/>
                    <a:pt x="419" y="108"/>
                    <a:pt x="419" y="115"/>
                  </a:cubicBezTo>
                  <a:cubicBezTo>
                    <a:pt x="416" y="117"/>
                    <a:pt x="415" y="120"/>
                    <a:pt x="412" y="123"/>
                  </a:cubicBezTo>
                  <a:cubicBezTo>
                    <a:pt x="412" y="125"/>
                    <a:pt x="414" y="123"/>
                    <a:pt x="414" y="123"/>
                  </a:cubicBezTo>
                  <a:cubicBezTo>
                    <a:pt x="415" y="123"/>
                    <a:pt x="414" y="124"/>
                    <a:pt x="415" y="124"/>
                  </a:cubicBezTo>
                  <a:cubicBezTo>
                    <a:pt x="416" y="125"/>
                    <a:pt x="417" y="127"/>
                    <a:pt x="418" y="127"/>
                  </a:cubicBezTo>
                  <a:cubicBezTo>
                    <a:pt x="419" y="128"/>
                    <a:pt x="420" y="124"/>
                    <a:pt x="423" y="127"/>
                  </a:cubicBezTo>
                  <a:cubicBezTo>
                    <a:pt x="424" y="128"/>
                    <a:pt x="425" y="129"/>
                    <a:pt x="426" y="129"/>
                  </a:cubicBezTo>
                  <a:cubicBezTo>
                    <a:pt x="426" y="131"/>
                    <a:pt x="426" y="132"/>
                    <a:pt x="426" y="134"/>
                  </a:cubicBezTo>
                  <a:cubicBezTo>
                    <a:pt x="427" y="136"/>
                    <a:pt x="429" y="135"/>
                    <a:pt x="429" y="137"/>
                  </a:cubicBezTo>
                  <a:cubicBezTo>
                    <a:pt x="430" y="138"/>
                    <a:pt x="432" y="139"/>
                    <a:pt x="432" y="141"/>
                  </a:cubicBezTo>
                  <a:cubicBezTo>
                    <a:pt x="439" y="140"/>
                    <a:pt x="444" y="143"/>
                    <a:pt x="449" y="141"/>
                  </a:cubicBezTo>
                  <a:cubicBezTo>
                    <a:pt x="449" y="146"/>
                    <a:pt x="455" y="145"/>
                    <a:pt x="458" y="148"/>
                  </a:cubicBezTo>
                  <a:cubicBezTo>
                    <a:pt x="459" y="149"/>
                    <a:pt x="460" y="148"/>
                    <a:pt x="460" y="150"/>
                  </a:cubicBezTo>
                  <a:cubicBezTo>
                    <a:pt x="460" y="152"/>
                    <a:pt x="461" y="150"/>
                    <a:pt x="461" y="150"/>
                  </a:cubicBezTo>
                  <a:cubicBezTo>
                    <a:pt x="463" y="150"/>
                    <a:pt x="463" y="152"/>
                    <a:pt x="464" y="152"/>
                  </a:cubicBezTo>
                  <a:cubicBezTo>
                    <a:pt x="466" y="153"/>
                    <a:pt x="469" y="152"/>
                    <a:pt x="468" y="155"/>
                  </a:cubicBezTo>
                  <a:cubicBezTo>
                    <a:pt x="476" y="155"/>
                    <a:pt x="480" y="158"/>
                    <a:pt x="486" y="158"/>
                  </a:cubicBezTo>
                  <a:cubicBezTo>
                    <a:pt x="487" y="163"/>
                    <a:pt x="485" y="167"/>
                    <a:pt x="488" y="169"/>
                  </a:cubicBezTo>
                  <a:cubicBezTo>
                    <a:pt x="488" y="169"/>
                    <a:pt x="489" y="171"/>
                    <a:pt x="489" y="171"/>
                  </a:cubicBezTo>
                  <a:cubicBezTo>
                    <a:pt x="490" y="172"/>
                    <a:pt x="488" y="174"/>
                    <a:pt x="488" y="174"/>
                  </a:cubicBezTo>
                  <a:cubicBezTo>
                    <a:pt x="489" y="175"/>
                    <a:pt x="490" y="174"/>
                    <a:pt x="491" y="175"/>
                  </a:cubicBezTo>
                  <a:cubicBezTo>
                    <a:pt x="491" y="175"/>
                    <a:pt x="488" y="179"/>
                    <a:pt x="492" y="178"/>
                  </a:cubicBezTo>
                  <a:cubicBezTo>
                    <a:pt x="491" y="179"/>
                    <a:pt x="491" y="180"/>
                    <a:pt x="491" y="182"/>
                  </a:cubicBezTo>
                  <a:cubicBezTo>
                    <a:pt x="491" y="184"/>
                    <a:pt x="492" y="183"/>
                    <a:pt x="492" y="182"/>
                  </a:cubicBezTo>
                  <a:cubicBezTo>
                    <a:pt x="494" y="182"/>
                    <a:pt x="493" y="184"/>
                    <a:pt x="493" y="185"/>
                  </a:cubicBezTo>
                  <a:cubicBezTo>
                    <a:pt x="494" y="185"/>
                    <a:pt x="496" y="184"/>
                    <a:pt x="496" y="185"/>
                  </a:cubicBezTo>
                  <a:cubicBezTo>
                    <a:pt x="498" y="186"/>
                    <a:pt x="503" y="187"/>
                    <a:pt x="508" y="185"/>
                  </a:cubicBezTo>
                  <a:cubicBezTo>
                    <a:pt x="509" y="179"/>
                    <a:pt x="509" y="176"/>
                    <a:pt x="508" y="171"/>
                  </a:cubicBezTo>
                  <a:cubicBezTo>
                    <a:pt x="508" y="169"/>
                    <a:pt x="505" y="170"/>
                    <a:pt x="505" y="169"/>
                  </a:cubicBezTo>
                  <a:cubicBezTo>
                    <a:pt x="503" y="167"/>
                    <a:pt x="507" y="162"/>
                    <a:pt x="502" y="164"/>
                  </a:cubicBezTo>
                  <a:cubicBezTo>
                    <a:pt x="503" y="162"/>
                    <a:pt x="505" y="162"/>
                    <a:pt x="505" y="159"/>
                  </a:cubicBezTo>
                  <a:cubicBezTo>
                    <a:pt x="511" y="161"/>
                    <a:pt x="510" y="157"/>
                    <a:pt x="515" y="157"/>
                  </a:cubicBezTo>
                  <a:cubicBezTo>
                    <a:pt x="517" y="157"/>
                    <a:pt x="515" y="153"/>
                    <a:pt x="516" y="152"/>
                  </a:cubicBezTo>
                  <a:cubicBezTo>
                    <a:pt x="516" y="152"/>
                    <a:pt x="520" y="154"/>
                    <a:pt x="520" y="152"/>
                  </a:cubicBezTo>
                  <a:cubicBezTo>
                    <a:pt x="517" y="147"/>
                    <a:pt x="522" y="140"/>
                    <a:pt x="519" y="137"/>
                  </a:cubicBezTo>
                  <a:cubicBezTo>
                    <a:pt x="519" y="135"/>
                    <a:pt x="517" y="137"/>
                    <a:pt x="517" y="137"/>
                  </a:cubicBezTo>
                  <a:cubicBezTo>
                    <a:pt x="515" y="136"/>
                    <a:pt x="518" y="132"/>
                    <a:pt x="513" y="133"/>
                  </a:cubicBezTo>
                  <a:cubicBezTo>
                    <a:pt x="513" y="130"/>
                    <a:pt x="511" y="130"/>
                    <a:pt x="512" y="127"/>
                  </a:cubicBezTo>
                  <a:cubicBezTo>
                    <a:pt x="511" y="124"/>
                    <a:pt x="513" y="123"/>
                    <a:pt x="516" y="123"/>
                  </a:cubicBezTo>
                  <a:cubicBezTo>
                    <a:pt x="513" y="122"/>
                    <a:pt x="518" y="113"/>
                    <a:pt x="512" y="113"/>
                  </a:cubicBezTo>
                  <a:cubicBezTo>
                    <a:pt x="513" y="112"/>
                    <a:pt x="513" y="111"/>
                    <a:pt x="513" y="109"/>
                  </a:cubicBezTo>
                  <a:cubicBezTo>
                    <a:pt x="513" y="109"/>
                    <a:pt x="512" y="109"/>
                    <a:pt x="512" y="108"/>
                  </a:cubicBezTo>
                  <a:cubicBezTo>
                    <a:pt x="512" y="107"/>
                    <a:pt x="513" y="108"/>
                    <a:pt x="513" y="106"/>
                  </a:cubicBezTo>
                  <a:cubicBezTo>
                    <a:pt x="513" y="105"/>
                    <a:pt x="512" y="105"/>
                    <a:pt x="512" y="103"/>
                  </a:cubicBezTo>
                  <a:cubicBezTo>
                    <a:pt x="512" y="102"/>
                    <a:pt x="515" y="99"/>
                    <a:pt x="512" y="98"/>
                  </a:cubicBezTo>
                  <a:cubicBezTo>
                    <a:pt x="512" y="96"/>
                    <a:pt x="523" y="95"/>
                    <a:pt x="522" y="99"/>
                  </a:cubicBezTo>
                  <a:cubicBezTo>
                    <a:pt x="527" y="99"/>
                    <a:pt x="535" y="101"/>
                    <a:pt x="537" y="96"/>
                  </a:cubicBezTo>
                  <a:cubicBezTo>
                    <a:pt x="540" y="100"/>
                    <a:pt x="547" y="100"/>
                    <a:pt x="547" y="108"/>
                  </a:cubicBezTo>
                  <a:cubicBezTo>
                    <a:pt x="551" y="108"/>
                    <a:pt x="554" y="108"/>
                    <a:pt x="558" y="108"/>
                  </a:cubicBezTo>
                  <a:cubicBezTo>
                    <a:pt x="558" y="110"/>
                    <a:pt x="559" y="110"/>
                    <a:pt x="561" y="110"/>
                  </a:cubicBezTo>
                  <a:cubicBezTo>
                    <a:pt x="561" y="113"/>
                    <a:pt x="561" y="116"/>
                    <a:pt x="561" y="119"/>
                  </a:cubicBezTo>
                  <a:cubicBezTo>
                    <a:pt x="561" y="122"/>
                    <a:pt x="565" y="125"/>
                    <a:pt x="562" y="126"/>
                  </a:cubicBezTo>
                  <a:cubicBezTo>
                    <a:pt x="562" y="127"/>
                    <a:pt x="565" y="127"/>
                    <a:pt x="566" y="127"/>
                  </a:cubicBezTo>
                  <a:cubicBezTo>
                    <a:pt x="566" y="132"/>
                    <a:pt x="572" y="129"/>
                    <a:pt x="568" y="133"/>
                  </a:cubicBezTo>
                  <a:cubicBezTo>
                    <a:pt x="574" y="134"/>
                    <a:pt x="575" y="131"/>
                    <a:pt x="580" y="131"/>
                  </a:cubicBezTo>
                  <a:cubicBezTo>
                    <a:pt x="581" y="130"/>
                    <a:pt x="580" y="129"/>
                    <a:pt x="579" y="129"/>
                  </a:cubicBezTo>
                  <a:cubicBezTo>
                    <a:pt x="580" y="126"/>
                    <a:pt x="581" y="126"/>
                    <a:pt x="583" y="127"/>
                  </a:cubicBezTo>
                  <a:cubicBezTo>
                    <a:pt x="582" y="123"/>
                    <a:pt x="586" y="123"/>
                    <a:pt x="588" y="122"/>
                  </a:cubicBezTo>
                  <a:cubicBezTo>
                    <a:pt x="588" y="120"/>
                    <a:pt x="586" y="120"/>
                    <a:pt x="586" y="120"/>
                  </a:cubicBezTo>
                  <a:cubicBezTo>
                    <a:pt x="586" y="119"/>
                    <a:pt x="589" y="118"/>
                    <a:pt x="592" y="117"/>
                  </a:cubicBezTo>
                  <a:cubicBezTo>
                    <a:pt x="589" y="121"/>
                    <a:pt x="591" y="120"/>
                    <a:pt x="595" y="124"/>
                  </a:cubicBezTo>
                  <a:cubicBezTo>
                    <a:pt x="596" y="127"/>
                    <a:pt x="598" y="130"/>
                    <a:pt x="603" y="130"/>
                  </a:cubicBezTo>
                  <a:cubicBezTo>
                    <a:pt x="603" y="132"/>
                    <a:pt x="600" y="131"/>
                    <a:pt x="600" y="133"/>
                  </a:cubicBezTo>
                  <a:cubicBezTo>
                    <a:pt x="601" y="134"/>
                    <a:pt x="603" y="134"/>
                    <a:pt x="603" y="137"/>
                  </a:cubicBezTo>
                  <a:cubicBezTo>
                    <a:pt x="605" y="138"/>
                    <a:pt x="604" y="134"/>
                    <a:pt x="604" y="134"/>
                  </a:cubicBezTo>
                  <a:cubicBezTo>
                    <a:pt x="608" y="133"/>
                    <a:pt x="603" y="140"/>
                    <a:pt x="609" y="138"/>
                  </a:cubicBezTo>
                  <a:cubicBezTo>
                    <a:pt x="606" y="142"/>
                    <a:pt x="610" y="144"/>
                    <a:pt x="606" y="147"/>
                  </a:cubicBezTo>
                  <a:cubicBezTo>
                    <a:pt x="606" y="150"/>
                    <a:pt x="610" y="148"/>
                    <a:pt x="611" y="150"/>
                  </a:cubicBezTo>
                  <a:cubicBezTo>
                    <a:pt x="612" y="150"/>
                    <a:pt x="609" y="152"/>
                    <a:pt x="610" y="152"/>
                  </a:cubicBezTo>
                  <a:cubicBezTo>
                    <a:pt x="611" y="153"/>
                    <a:pt x="613" y="153"/>
                    <a:pt x="614" y="154"/>
                  </a:cubicBezTo>
                  <a:cubicBezTo>
                    <a:pt x="615" y="154"/>
                    <a:pt x="616" y="156"/>
                    <a:pt x="617" y="157"/>
                  </a:cubicBezTo>
                  <a:cubicBezTo>
                    <a:pt x="619" y="158"/>
                    <a:pt x="622" y="158"/>
                    <a:pt x="624" y="161"/>
                  </a:cubicBezTo>
                  <a:cubicBezTo>
                    <a:pt x="626" y="162"/>
                    <a:pt x="627" y="155"/>
                    <a:pt x="628" y="159"/>
                  </a:cubicBezTo>
                  <a:cubicBezTo>
                    <a:pt x="628" y="163"/>
                    <a:pt x="625" y="164"/>
                    <a:pt x="621" y="164"/>
                  </a:cubicBezTo>
                  <a:cubicBezTo>
                    <a:pt x="624" y="166"/>
                    <a:pt x="628" y="167"/>
                    <a:pt x="632" y="168"/>
                  </a:cubicBezTo>
                  <a:cubicBezTo>
                    <a:pt x="632" y="170"/>
                    <a:pt x="633" y="171"/>
                    <a:pt x="635" y="171"/>
                  </a:cubicBezTo>
                  <a:cubicBezTo>
                    <a:pt x="635" y="174"/>
                    <a:pt x="635" y="175"/>
                    <a:pt x="638" y="175"/>
                  </a:cubicBezTo>
                  <a:cubicBezTo>
                    <a:pt x="637" y="177"/>
                    <a:pt x="636" y="179"/>
                    <a:pt x="637" y="182"/>
                  </a:cubicBezTo>
                  <a:cubicBezTo>
                    <a:pt x="634" y="183"/>
                    <a:pt x="631" y="183"/>
                    <a:pt x="628" y="185"/>
                  </a:cubicBezTo>
                  <a:cubicBezTo>
                    <a:pt x="627" y="185"/>
                    <a:pt x="628" y="186"/>
                    <a:pt x="627" y="186"/>
                  </a:cubicBezTo>
                  <a:cubicBezTo>
                    <a:pt x="625" y="186"/>
                    <a:pt x="624" y="186"/>
                    <a:pt x="624" y="188"/>
                  </a:cubicBezTo>
                  <a:cubicBezTo>
                    <a:pt x="624" y="190"/>
                    <a:pt x="621" y="188"/>
                    <a:pt x="621" y="188"/>
                  </a:cubicBezTo>
                  <a:cubicBezTo>
                    <a:pt x="621" y="188"/>
                    <a:pt x="619" y="190"/>
                    <a:pt x="618" y="190"/>
                  </a:cubicBezTo>
                  <a:cubicBezTo>
                    <a:pt x="618" y="191"/>
                    <a:pt x="618" y="194"/>
                    <a:pt x="617" y="195"/>
                  </a:cubicBezTo>
                  <a:cubicBezTo>
                    <a:pt x="616" y="196"/>
                    <a:pt x="611" y="194"/>
                    <a:pt x="614" y="196"/>
                  </a:cubicBezTo>
                  <a:cubicBezTo>
                    <a:pt x="613" y="199"/>
                    <a:pt x="608" y="197"/>
                    <a:pt x="606" y="197"/>
                  </a:cubicBezTo>
                  <a:cubicBezTo>
                    <a:pt x="603" y="197"/>
                    <a:pt x="600" y="197"/>
                    <a:pt x="597" y="197"/>
                  </a:cubicBezTo>
                  <a:cubicBezTo>
                    <a:pt x="595" y="197"/>
                    <a:pt x="595" y="196"/>
                    <a:pt x="593" y="196"/>
                  </a:cubicBezTo>
                  <a:cubicBezTo>
                    <a:pt x="587" y="195"/>
                    <a:pt x="581" y="197"/>
                    <a:pt x="575" y="197"/>
                  </a:cubicBezTo>
                  <a:cubicBezTo>
                    <a:pt x="570" y="199"/>
                    <a:pt x="568" y="205"/>
                    <a:pt x="562" y="206"/>
                  </a:cubicBezTo>
                  <a:cubicBezTo>
                    <a:pt x="565" y="209"/>
                    <a:pt x="560" y="209"/>
                    <a:pt x="558" y="211"/>
                  </a:cubicBezTo>
                  <a:cubicBezTo>
                    <a:pt x="559" y="213"/>
                    <a:pt x="560" y="214"/>
                    <a:pt x="559" y="216"/>
                  </a:cubicBezTo>
                  <a:cubicBezTo>
                    <a:pt x="562" y="215"/>
                    <a:pt x="562" y="212"/>
                    <a:pt x="564" y="210"/>
                  </a:cubicBezTo>
                  <a:cubicBezTo>
                    <a:pt x="565" y="209"/>
                    <a:pt x="569" y="210"/>
                    <a:pt x="569" y="207"/>
                  </a:cubicBezTo>
                  <a:cubicBezTo>
                    <a:pt x="570" y="202"/>
                    <a:pt x="572" y="211"/>
                    <a:pt x="572" y="204"/>
                  </a:cubicBezTo>
                  <a:cubicBezTo>
                    <a:pt x="574" y="203"/>
                    <a:pt x="575" y="206"/>
                    <a:pt x="575" y="206"/>
                  </a:cubicBezTo>
                  <a:cubicBezTo>
                    <a:pt x="576" y="206"/>
                    <a:pt x="576" y="203"/>
                    <a:pt x="576" y="203"/>
                  </a:cubicBezTo>
                  <a:cubicBezTo>
                    <a:pt x="579" y="202"/>
                    <a:pt x="582" y="203"/>
                    <a:pt x="586" y="203"/>
                  </a:cubicBezTo>
                  <a:cubicBezTo>
                    <a:pt x="586" y="205"/>
                    <a:pt x="588" y="204"/>
                    <a:pt x="588" y="203"/>
                  </a:cubicBezTo>
                  <a:cubicBezTo>
                    <a:pt x="590" y="203"/>
                    <a:pt x="590" y="211"/>
                    <a:pt x="586" y="209"/>
                  </a:cubicBezTo>
                  <a:cubicBezTo>
                    <a:pt x="589" y="212"/>
                    <a:pt x="584" y="213"/>
                    <a:pt x="585" y="218"/>
                  </a:cubicBezTo>
                  <a:cubicBezTo>
                    <a:pt x="585" y="220"/>
                    <a:pt x="586" y="221"/>
                    <a:pt x="586" y="223"/>
                  </a:cubicBezTo>
                  <a:cubicBezTo>
                    <a:pt x="587" y="222"/>
                    <a:pt x="589" y="221"/>
                    <a:pt x="589" y="223"/>
                  </a:cubicBezTo>
                  <a:cubicBezTo>
                    <a:pt x="589" y="224"/>
                    <a:pt x="591" y="223"/>
                    <a:pt x="592" y="224"/>
                  </a:cubicBezTo>
                  <a:cubicBezTo>
                    <a:pt x="592" y="224"/>
                    <a:pt x="594" y="227"/>
                    <a:pt x="595" y="227"/>
                  </a:cubicBezTo>
                  <a:cubicBezTo>
                    <a:pt x="595" y="227"/>
                    <a:pt x="596" y="227"/>
                    <a:pt x="597" y="227"/>
                  </a:cubicBezTo>
                  <a:cubicBezTo>
                    <a:pt x="598" y="227"/>
                    <a:pt x="599" y="228"/>
                    <a:pt x="599" y="228"/>
                  </a:cubicBezTo>
                  <a:cubicBezTo>
                    <a:pt x="601" y="229"/>
                    <a:pt x="603" y="225"/>
                    <a:pt x="604" y="228"/>
                  </a:cubicBezTo>
                  <a:cubicBezTo>
                    <a:pt x="606" y="229"/>
                    <a:pt x="605" y="226"/>
                    <a:pt x="606" y="225"/>
                  </a:cubicBezTo>
                  <a:cubicBezTo>
                    <a:pt x="606" y="225"/>
                    <a:pt x="608" y="226"/>
                    <a:pt x="609" y="225"/>
                  </a:cubicBezTo>
                  <a:cubicBezTo>
                    <a:pt x="609" y="224"/>
                    <a:pt x="608" y="222"/>
                    <a:pt x="609" y="221"/>
                  </a:cubicBezTo>
                  <a:cubicBezTo>
                    <a:pt x="611" y="221"/>
                    <a:pt x="611" y="222"/>
                    <a:pt x="611" y="224"/>
                  </a:cubicBezTo>
                  <a:cubicBezTo>
                    <a:pt x="612" y="226"/>
                    <a:pt x="616" y="225"/>
                    <a:pt x="614" y="230"/>
                  </a:cubicBezTo>
                  <a:cubicBezTo>
                    <a:pt x="612" y="230"/>
                    <a:pt x="612" y="228"/>
                    <a:pt x="610" y="228"/>
                  </a:cubicBezTo>
                  <a:cubicBezTo>
                    <a:pt x="608" y="229"/>
                    <a:pt x="608" y="231"/>
                    <a:pt x="606" y="232"/>
                  </a:cubicBezTo>
                  <a:cubicBezTo>
                    <a:pt x="605" y="233"/>
                    <a:pt x="603" y="232"/>
                    <a:pt x="602" y="232"/>
                  </a:cubicBezTo>
                  <a:cubicBezTo>
                    <a:pt x="599" y="233"/>
                    <a:pt x="600" y="236"/>
                    <a:pt x="595" y="235"/>
                  </a:cubicBezTo>
                  <a:cubicBezTo>
                    <a:pt x="592" y="235"/>
                    <a:pt x="593" y="239"/>
                    <a:pt x="592" y="239"/>
                  </a:cubicBezTo>
                  <a:cubicBezTo>
                    <a:pt x="591" y="240"/>
                    <a:pt x="590" y="238"/>
                    <a:pt x="590" y="238"/>
                  </a:cubicBezTo>
                  <a:cubicBezTo>
                    <a:pt x="588" y="240"/>
                    <a:pt x="588" y="243"/>
                    <a:pt x="583" y="242"/>
                  </a:cubicBezTo>
                  <a:cubicBezTo>
                    <a:pt x="586" y="239"/>
                    <a:pt x="583" y="240"/>
                    <a:pt x="583" y="237"/>
                  </a:cubicBezTo>
                  <a:cubicBezTo>
                    <a:pt x="586" y="235"/>
                    <a:pt x="587" y="232"/>
                    <a:pt x="590" y="235"/>
                  </a:cubicBezTo>
                  <a:cubicBezTo>
                    <a:pt x="592" y="231"/>
                    <a:pt x="588" y="231"/>
                    <a:pt x="586" y="230"/>
                  </a:cubicBezTo>
                  <a:cubicBezTo>
                    <a:pt x="583" y="228"/>
                    <a:pt x="581" y="234"/>
                    <a:pt x="578" y="234"/>
                  </a:cubicBezTo>
                  <a:cubicBezTo>
                    <a:pt x="578" y="234"/>
                    <a:pt x="574" y="235"/>
                    <a:pt x="573" y="235"/>
                  </a:cubicBezTo>
                  <a:cubicBezTo>
                    <a:pt x="572" y="236"/>
                    <a:pt x="572" y="236"/>
                    <a:pt x="572" y="238"/>
                  </a:cubicBezTo>
                  <a:cubicBezTo>
                    <a:pt x="564" y="237"/>
                    <a:pt x="565" y="242"/>
                    <a:pt x="558" y="239"/>
                  </a:cubicBezTo>
                  <a:cubicBezTo>
                    <a:pt x="561" y="241"/>
                    <a:pt x="562" y="243"/>
                    <a:pt x="555" y="242"/>
                  </a:cubicBezTo>
                  <a:cubicBezTo>
                    <a:pt x="552" y="245"/>
                    <a:pt x="551" y="252"/>
                    <a:pt x="555" y="253"/>
                  </a:cubicBezTo>
                  <a:cubicBezTo>
                    <a:pt x="555" y="256"/>
                    <a:pt x="551" y="255"/>
                    <a:pt x="552" y="259"/>
                  </a:cubicBezTo>
                  <a:cubicBezTo>
                    <a:pt x="551" y="259"/>
                    <a:pt x="549" y="259"/>
                    <a:pt x="548" y="259"/>
                  </a:cubicBezTo>
                  <a:cubicBezTo>
                    <a:pt x="547" y="260"/>
                    <a:pt x="547" y="261"/>
                    <a:pt x="545" y="262"/>
                  </a:cubicBezTo>
                  <a:cubicBezTo>
                    <a:pt x="543" y="263"/>
                    <a:pt x="539" y="262"/>
                    <a:pt x="537" y="265"/>
                  </a:cubicBezTo>
                  <a:cubicBezTo>
                    <a:pt x="536" y="266"/>
                    <a:pt x="535" y="267"/>
                    <a:pt x="534" y="268"/>
                  </a:cubicBezTo>
                  <a:cubicBezTo>
                    <a:pt x="533" y="269"/>
                    <a:pt x="532" y="272"/>
                    <a:pt x="530" y="275"/>
                  </a:cubicBezTo>
                  <a:cubicBezTo>
                    <a:pt x="529" y="276"/>
                    <a:pt x="526" y="276"/>
                    <a:pt x="527" y="282"/>
                  </a:cubicBezTo>
                  <a:cubicBezTo>
                    <a:pt x="524" y="281"/>
                    <a:pt x="524" y="278"/>
                    <a:pt x="522" y="277"/>
                  </a:cubicBezTo>
                  <a:cubicBezTo>
                    <a:pt x="520" y="278"/>
                    <a:pt x="521" y="280"/>
                    <a:pt x="519" y="280"/>
                  </a:cubicBezTo>
                  <a:cubicBezTo>
                    <a:pt x="524" y="286"/>
                    <a:pt x="524" y="290"/>
                    <a:pt x="524" y="298"/>
                  </a:cubicBezTo>
                  <a:cubicBezTo>
                    <a:pt x="521" y="297"/>
                    <a:pt x="522" y="300"/>
                    <a:pt x="522" y="301"/>
                  </a:cubicBezTo>
                  <a:cubicBezTo>
                    <a:pt x="521" y="302"/>
                    <a:pt x="519" y="301"/>
                    <a:pt x="519" y="301"/>
                  </a:cubicBezTo>
                  <a:cubicBezTo>
                    <a:pt x="518" y="303"/>
                    <a:pt x="517" y="303"/>
                    <a:pt x="516" y="304"/>
                  </a:cubicBezTo>
                  <a:cubicBezTo>
                    <a:pt x="514" y="305"/>
                    <a:pt x="513" y="308"/>
                    <a:pt x="512" y="308"/>
                  </a:cubicBezTo>
                  <a:cubicBezTo>
                    <a:pt x="510" y="309"/>
                    <a:pt x="507" y="308"/>
                    <a:pt x="506" y="310"/>
                  </a:cubicBezTo>
                  <a:cubicBezTo>
                    <a:pt x="503" y="311"/>
                    <a:pt x="502" y="314"/>
                    <a:pt x="501" y="317"/>
                  </a:cubicBezTo>
                  <a:cubicBezTo>
                    <a:pt x="497" y="317"/>
                    <a:pt x="497" y="321"/>
                    <a:pt x="493" y="321"/>
                  </a:cubicBezTo>
                  <a:cubicBezTo>
                    <a:pt x="495" y="325"/>
                    <a:pt x="490" y="336"/>
                    <a:pt x="496" y="336"/>
                  </a:cubicBezTo>
                  <a:cubicBezTo>
                    <a:pt x="493" y="341"/>
                    <a:pt x="499" y="342"/>
                    <a:pt x="498" y="349"/>
                  </a:cubicBezTo>
                  <a:cubicBezTo>
                    <a:pt x="498" y="350"/>
                    <a:pt x="499" y="350"/>
                    <a:pt x="501" y="350"/>
                  </a:cubicBezTo>
                  <a:cubicBezTo>
                    <a:pt x="499" y="355"/>
                    <a:pt x="501" y="354"/>
                    <a:pt x="501" y="360"/>
                  </a:cubicBezTo>
                  <a:cubicBezTo>
                    <a:pt x="498" y="360"/>
                    <a:pt x="496" y="361"/>
                    <a:pt x="495" y="363"/>
                  </a:cubicBezTo>
                  <a:cubicBezTo>
                    <a:pt x="493" y="363"/>
                    <a:pt x="494" y="360"/>
                    <a:pt x="493" y="359"/>
                  </a:cubicBezTo>
                  <a:cubicBezTo>
                    <a:pt x="493" y="357"/>
                    <a:pt x="491" y="358"/>
                    <a:pt x="489" y="357"/>
                  </a:cubicBezTo>
                  <a:cubicBezTo>
                    <a:pt x="488" y="357"/>
                    <a:pt x="489" y="353"/>
                    <a:pt x="486" y="355"/>
                  </a:cubicBezTo>
                  <a:cubicBezTo>
                    <a:pt x="487" y="351"/>
                    <a:pt x="489" y="348"/>
                    <a:pt x="484" y="347"/>
                  </a:cubicBezTo>
                  <a:cubicBezTo>
                    <a:pt x="486" y="341"/>
                    <a:pt x="483" y="341"/>
                    <a:pt x="482" y="335"/>
                  </a:cubicBezTo>
                  <a:cubicBezTo>
                    <a:pt x="481" y="335"/>
                    <a:pt x="481" y="336"/>
                    <a:pt x="479" y="336"/>
                  </a:cubicBezTo>
                  <a:cubicBezTo>
                    <a:pt x="479" y="335"/>
                    <a:pt x="479" y="334"/>
                    <a:pt x="479" y="333"/>
                  </a:cubicBezTo>
                  <a:cubicBezTo>
                    <a:pt x="477" y="334"/>
                    <a:pt x="470" y="335"/>
                    <a:pt x="468" y="333"/>
                  </a:cubicBezTo>
                  <a:cubicBezTo>
                    <a:pt x="467" y="332"/>
                    <a:pt x="467" y="331"/>
                    <a:pt x="465" y="331"/>
                  </a:cubicBezTo>
                  <a:cubicBezTo>
                    <a:pt x="464" y="330"/>
                    <a:pt x="462" y="332"/>
                    <a:pt x="460" y="332"/>
                  </a:cubicBezTo>
                  <a:cubicBezTo>
                    <a:pt x="460" y="332"/>
                    <a:pt x="465" y="327"/>
                    <a:pt x="460" y="329"/>
                  </a:cubicBezTo>
                  <a:cubicBezTo>
                    <a:pt x="459" y="329"/>
                    <a:pt x="460" y="330"/>
                    <a:pt x="458" y="331"/>
                  </a:cubicBezTo>
                  <a:cubicBezTo>
                    <a:pt x="455" y="331"/>
                    <a:pt x="449" y="331"/>
                    <a:pt x="446" y="329"/>
                  </a:cubicBezTo>
                  <a:cubicBezTo>
                    <a:pt x="443" y="329"/>
                    <a:pt x="445" y="334"/>
                    <a:pt x="444" y="336"/>
                  </a:cubicBezTo>
                  <a:cubicBezTo>
                    <a:pt x="437" y="335"/>
                    <a:pt x="428" y="334"/>
                    <a:pt x="419" y="333"/>
                  </a:cubicBezTo>
                  <a:cubicBezTo>
                    <a:pt x="418" y="334"/>
                    <a:pt x="418" y="335"/>
                    <a:pt x="416" y="335"/>
                  </a:cubicBezTo>
                  <a:cubicBezTo>
                    <a:pt x="415" y="335"/>
                    <a:pt x="415" y="338"/>
                    <a:pt x="414" y="338"/>
                  </a:cubicBezTo>
                  <a:cubicBezTo>
                    <a:pt x="412" y="338"/>
                    <a:pt x="412" y="339"/>
                    <a:pt x="412" y="340"/>
                  </a:cubicBezTo>
                  <a:cubicBezTo>
                    <a:pt x="410" y="341"/>
                    <a:pt x="408" y="340"/>
                    <a:pt x="407" y="340"/>
                  </a:cubicBezTo>
                  <a:cubicBezTo>
                    <a:pt x="405" y="341"/>
                    <a:pt x="405" y="344"/>
                    <a:pt x="402" y="343"/>
                  </a:cubicBezTo>
                  <a:cubicBezTo>
                    <a:pt x="403" y="346"/>
                    <a:pt x="401" y="352"/>
                    <a:pt x="404" y="353"/>
                  </a:cubicBezTo>
                  <a:cubicBezTo>
                    <a:pt x="402" y="355"/>
                    <a:pt x="401" y="357"/>
                    <a:pt x="400" y="359"/>
                  </a:cubicBezTo>
                  <a:cubicBezTo>
                    <a:pt x="400" y="363"/>
                    <a:pt x="399" y="366"/>
                    <a:pt x="400" y="370"/>
                  </a:cubicBezTo>
                  <a:cubicBezTo>
                    <a:pt x="400" y="372"/>
                    <a:pt x="401" y="372"/>
                    <a:pt x="401" y="374"/>
                  </a:cubicBezTo>
                  <a:cubicBezTo>
                    <a:pt x="401" y="377"/>
                    <a:pt x="402" y="382"/>
                    <a:pt x="400" y="384"/>
                  </a:cubicBezTo>
                  <a:cubicBezTo>
                    <a:pt x="399" y="386"/>
                    <a:pt x="403" y="384"/>
                    <a:pt x="404" y="385"/>
                  </a:cubicBezTo>
                  <a:cubicBezTo>
                    <a:pt x="404" y="386"/>
                    <a:pt x="402" y="387"/>
                    <a:pt x="402" y="388"/>
                  </a:cubicBezTo>
                  <a:cubicBezTo>
                    <a:pt x="402" y="388"/>
                    <a:pt x="404" y="389"/>
                    <a:pt x="404" y="390"/>
                  </a:cubicBezTo>
                  <a:cubicBezTo>
                    <a:pt x="405" y="391"/>
                    <a:pt x="406" y="390"/>
                    <a:pt x="407" y="391"/>
                  </a:cubicBezTo>
                  <a:cubicBezTo>
                    <a:pt x="407" y="391"/>
                    <a:pt x="406" y="393"/>
                    <a:pt x="407" y="394"/>
                  </a:cubicBezTo>
                  <a:cubicBezTo>
                    <a:pt x="407" y="394"/>
                    <a:pt x="408" y="394"/>
                    <a:pt x="408" y="394"/>
                  </a:cubicBezTo>
                  <a:cubicBezTo>
                    <a:pt x="408" y="394"/>
                    <a:pt x="408" y="396"/>
                    <a:pt x="408" y="397"/>
                  </a:cubicBezTo>
                  <a:cubicBezTo>
                    <a:pt x="409" y="397"/>
                    <a:pt x="412" y="400"/>
                    <a:pt x="412" y="402"/>
                  </a:cubicBezTo>
                  <a:cubicBezTo>
                    <a:pt x="423" y="403"/>
                    <a:pt x="429" y="400"/>
                    <a:pt x="435" y="402"/>
                  </a:cubicBezTo>
                  <a:cubicBezTo>
                    <a:pt x="436" y="402"/>
                    <a:pt x="436" y="400"/>
                    <a:pt x="437" y="399"/>
                  </a:cubicBezTo>
                  <a:cubicBezTo>
                    <a:pt x="439" y="398"/>
                    <a:pt x="440" y="396"/>
                    <a:pt x="442" y="392"/>
                  </a:cubicBezTo>
                  <a:cubicBezTo>
                    <a:pt x="442" y="391"/>
                    <a:pt x="444" y="390"/>
                    <a:pt x="442" y="390"/>
                  </a:cubicBezTo>
                  <a:cubicBezTo>
                    <a:pt x="445" y="385"/>
                    <a:pt x="455" y="382"/>
                    <a:pt x="463" y="385"/>
                  </a:cubicBezTo>
                  <a:cubicBezTo>
                    <a:pt x="459" y="389"/>
                    <a:pt x="459" y="394"/>
                    <a:pt x="456" y="398"/>
                  </a:cubicBezTo>
                  <a:cubicBezTo>
                    <a:pt x="454" y="402"/>
                    <a:pt x="458" y="402"/>
                    <a:pt x="457" y="405"/>
                  </a:cubicBezTo>
                  <a:cubicBezTo>
                    <a:pt x="454" y="406"/>
                    <a:pt x="453" y="409"/>
                    <a:pt x="451" y="412"/>
                  </a:cubicBezTo>
                  <a:cubicBezTo>
                    <a:pt x="451" y="413"/>
                    <a:pt x="451" y="414"/>
                    <a:pt x="450" y="413"/>
                  </a:cubicBezTo>
                  <a:cubicBezTo>
                    <a:pt x="449" y="417"/>
                    <a:pt x="456" y="413"/>
                    <a:pt x="454" y="418"/>
                  </a:cubicBezTo>
                  <a:cubicBezTo>
                    <a:pt x="458" y="418"/>
                    <a:pt x="458" y="415"/>
                    <a:pt x="463" y="416"/>
                  </a:cubicBezTo>
                  <a:cubicBezTo>
                    <a:pt x="462" y="419"/>
                    <a:pt x="465" y="418"/>
                    <a:pt x="465" y="420"/>
                  </a:cubicBezTo>
                  <a:cubicBezTo>
                    <a:pt x="473" y="417"/>
                    <a:pt x="474" y="423"/>
                    <a:pt x="482" y="422"/>
                  </a:cubicBezTo>
                  <a:cubicBezTo>
                    <a:pt x="479" y="425"/>
                    <a:pt x="484" y="429"/>
                    <a:pt x="479" y="432"/>
                  </a:cubicBezTo>
                  <a:cubicBezTo>
                    <a:pt x="482" y="435"/>
                    <a:pt x="481" y="443"/>
                    <a:pt x="479" y="447"/>
                  </a:cubicBezTo>
                  <a:cubicBezTo>
                    <a:pt x="480" y="450"/>
                    <a:pt x="482" y="450"/>
                    <a:pt x="485" y="450"/>
                  </a:cubicBezTo>
                  <a:cubicBezTo>
                    <a:pt x="484" y="453"/>
                    <a:pt x="488" y="452"/>
                    <a:pt x="488" y="454"/>
                  </a:cubicBezTo>
                  <a:cubicBezTo>
                    <a:pt x="488" y="456"/>
                    <a:pt x="492" y="455"/>
                    <a:pt x="492" y="457"/>
                  </a:cubicBezTo>
                  <a:cubicBezTo>
                    <a:pt x="497" y="453"/>
                    <a:pt x="505" y="458"/>
                    <a:pt x="509" y="455"/>
                  </a:cubicBezTo>
                  <a:cubicBezTo>
                    <a:pt x="509" y="456"/>
                    <a:pt x="509" y="457"/>
                    <a:pt x="509" y="458"/>
                  </a:cubicBezTo>
                  <a:cubicBezTo>
                    <a:pt x="511" y="458"/>
                    <a:pt x="516" y="455"/>
                    <a:pt x="516" y="460"/>
                  </a:cubicBezTo>
                  <a:cubicBezTo>
                    <a:pt x="517" y="459"/>
                    <a:pt x="518" y="458"/>
                    <a:pt x="520" y="458"/>
                  </a:cubicBezTo>
                  <a:cubicBezTo>
                    <a:pt x="521" y="457"/>
                    <a:pt x="522" y="456"/>
                    <a:pt x="523" y="455"/>
                  </a:cubicBezTo>
                  <a:cubicBezTo>
                    <a:pt x="524" y="455"/>
                    <a:pt x="524" y="456"/>
                    <a:pt x="524" y="454"/>
                  </a:cubicBezTo>
                  <a:cubicBezTo>
                    <a:pt x="524" y="452"/>
                    <a:pt x="527" y="455"/>
                    <a:pt x="527" y="453"/>
                  </a:cubicBezTo>
                  <a:cubicBezTo>
                    <a:pt x="527" y="452"/>
                    <a:pt x="527" y="450"/>
                    <a:pt x="527" y="450"/>
                  </a:cubicBezTo>
                  <a:cubicBezTo>
                    <a:pt x="528" y="449"/>
                    <a:pt x="529" y="451"/>
                    <a:pt x="529" y="451"/>
                  </a:cubicBezTo>
                  <a:cubicBezTo>
                    <a:pt x="530" y="451"/>
                    <a:pt x="530" y="449"/>
                    <a:pt x="531" y="448"/>
                  </a:cubicBezTo>
                  <a:cubicBezTo>
                    <a:pt x="533" y="447"/>
                    <a:pt x="535" y="446"/>
                    <a:pt x="537" y="444"/>
                  </a:cubicBezTo>
                  <a:cubicBezTo>
                    <a:pt x="538" y="444"/>
                    <a:pt x="539" y="443"/>
                    <a:pt x="538" y="441"/>
                  </a:cubicBezTo>
                  <a:cubicBezTo>
                    <a:pt x="540" y="443"/>
                    <a:pt x="554" y="444"/>
                    <a:pt x="547" y="446"/>
                  </a:cubicBezTo>
                  <a:cubicBezTo>
                    <a:pt x="547" y="448"/>
                    <a:pt x="550" y="447"/>
                    <a:pt x="552" y="447"/>
                  </a:cubicBezTo>
                  <a:cubicBezTo>
                    <a:pt x="554" y="447"/>
                    <a:pt x="554" y="445"/>
                    <a:pt x="554" y="444"/>
                  </a:cubicBezTo>
                  <a:cubicBezTo>
                    <a:pt x="558" y="444"/>
                    <a:pt x="561" y="444"/>
                    <a:pt x="565" y="444"/>
                  </a:cubicBezTo>
                  <a:cubicBezTo>
                    <a:pt x="563" y="449"/>
                    <a:pt x="571" y="447"/>
                    <a:pt x="575" y="448"/>
                  </a:cubicBezTo>
                  <a:cubicBezTo>
                    <a:pt x="575" y="449"/>
                    <a:pt x="575" y="450"/>
                    <a:pt x="576" y="450"/>
                  </a:cubicBezTo>
                  <a:cubicBezTo>
                    <a:pt x="577" y="450"/>
                    <a:pt x="578" y="451"/>
                    <a:pt x="579" y="451"/>
                  </a:cubicBezTo>
                  <a:cubicBezTo>
                    <a:pt x="582" y="452"/>
                    <a:pt x="583" y="450"/>
                    <a:pt x="585" y="450"/>
                  </a:cubicBezTo>
                  <a:cubicBezTo>
                    <a:pt x="592" y="449"/>
                    <a:pt x="599" y="451"/>
                    <a:pt x="606" y="451"/>
                  </a:cubicBezTo>
                  <a:cubicBezTo>
                    <a:pt x="605" y="454"/>
                    <a:pt x="607" y="456"/>
                    <a:pt x="607" y="454"/>
                  </a:cubicBezTo>
                  <a:cubicBezTo>
                    <a:pt x="609" y="454"/>
                    <a:pt x="608" y="455"/>
                    <a:pt x="607" y="455"/>
                  </a:cubicBezTo>
                  <a:cubicBezTo>
                    <a:pt x="607" y="459"/>
                    <a:pt x="611" y="456"/>
                    <a:pt x="613" y="458"/>
                  </a:cubicBezTo>
                  <a:cubicBezTo>
                    <a:pt x="613" y="459"/>
                    <a:pt x="612" y="461"/>
                    <a:pt x="613" y="461"/>
                  </a:cubicBezTo>
                  <a:cubicBezTo>
                    <a:pt x="614" y="462"/>
                    <a:pt x="617" y="461"/>
                    <a:pt x="618" y="461"/>
                  </a:cubicBezTo>
                  <a:cubicBezTo>
                    <a:pt x="617" y="464"/>
                    <a:pt x="619" y="465"/>
                    <a:pt x="621" y="467"/>
                  </a:cubicBezTo>
                  <a:cubicBezTo>
                    <a:pt x="623" y="469"/>
                    <a:pt x="626" y="470"/>
                    <a:pt x="627" y="474"/>
                  </a:cubicBezTo>
                  <a:cubicBezTo>
                    <a:pt x="636" y="473"/>
                    <a:pt x="639" y="478"/>
                    <a:pt x="646" y="475"/>
                  </a:cubicBezTo>
                  <a:cubicBezTo>
                    <a:pt x="644" y="481"/>
                    <a:pt x="654" y="475"/>
                    <a:pt x="652" y="481"/>
                  </a:cubicBezTo>
                  <a:cubicBezTo>
                    <a:pt x="657" y="478"/>
                    <a:pt x="657" y="485"/>
                    <a:pt x="660" y="485"/>
                  </a:cubicBezTo>
                  <a:cubicBezTo>
                    <a:pt x="662" y="485"/>
                    <a:pt x="662" y="489"/>
                    <a:pt x="665" y="488"/>
                  </a:cubicBezTo>
                  <a:cubicBezTo>
                    <a:pt x="661" y="492"/>
                    <a:pt x="666" y="491"/>
                    <a:pt x="666" y="495"/>
                  </a:cubicBezTo>
                  <a:cubicBezTo>
                    <a:pt x="666" y="497"/>
                    <a:pt x="669" y="496"/>
                    <a:pt x="670" y="498"/>
                  </a:cubicBezTo>
                  <a:cubicBezTo>
                    <a:pt x="671" y="498"/>
                    <a:pt x="670" y="502"/>
                    <a:pt x="673" y="500"/>
                  </a:cubicBezTo>
                  <a:cubicBezTo>
                    <a:pt x="668" y="506"/>
                    <a:pt x="680" y="507"/>
                    <a:pt x="676" y="512"/>
                  </a:cubicBezTo>
                  <a:cubicBezTo>
                    <a:pt x="679" y="511"/>
                    <a:pt x="680" y="512"/>
                    <a:pt x="680" y="514"/>
                  </a:cubicBezTo>
                  <a:cubicBezTo>
                    <a:pt x="687" y="513"/>
                    <a:pt x="697" y="515"/>
                    <a:pt x="700" y="521"/>
                  </a:cubicBezTo>
                  <a:cubicBezTo>
                    <a:pt x="707" y="521"/>
                    <a:pt x="710" y="524"/>
                    <a:pt x="718" y="523"/>
                  </a:cubicBezTo>
                  <a:cubicBezTo>
                    <a:pt x="719" y="524"/>
                    <a:pt x="715" y="525"/>
                    <a:pt x="715" y="524"/>
                  </a:cubicBezTo>
                  <a:cubicBezTo>
                    <a:pt x="717" y="527"/>
                    <a:pt x="726" y="525"/>
                    <a:pt x="731" y="526"/>
                  </a:cubicBezTo>
                  <a:cubicBezTo>
                    <a:pt x="731" y="527"/>
                    <a:pt x="732" y="527"/>
                    <a:pt x="733" y="527"/>
                  </a:cubicBezTo>
                  <a:cubicBezTo>
                    <a:pt x="733" y="530"/>
                    <a:pt x="736" y="529"/>
                    <a:pt x="738" y="530"/>
                  </a:cubicBezTo>
                  <a:cubicBezTo>
                    <a:pt x="738" y="530"/>
                    <a:pt x="737" y="532"/>
                    <a:pt x="738" y="533"/>
                  </a:cubicBezTo>
                  <a:cubicBezTo>
                    <a:pt x="738" y="533"/>
                    <a:pt x="740" y="532"/>
                    <a:pt x="740" y="533"/>
                  </a:cubicBezTo>
                  <a:cubicBezTo>
                    <a:pt x="741" y="534"/>
                    <a:pt x="740" y="536"/>
                    <a:pt x="743" y="535"/>
                  </a:cubicBezTo>
                  <a:cubicBezTo>
                    <a:pt x="743" y="550"/>
                    <a:pt x="743" y="564"/>
                    <a:pt x="743" y="579"/>
                  </a:cubicBezTo>
                  <a:cubicBezTo>
                    <a:pt x="737" y="577"/>
                    <a:pt x="744" y="587"/>
                    <a:pt x="738" y="585"/>
                  </a:cubicBezTo>
                  <a:cubicBezTo>
                    <a:pt x="737" y="589"/>
                    <a:pt x="736" y="594"/>
                    <a:pt x="736" y="599"/>
                  </a:cubicBezTo>
                  <a:cubicBezTo>
                    <a:pt x="736" y="601"/>
                    <a:pt x="739" y="607"/>
                    <a:pt x="738" y="613"/>
                  </a:cubicBezTo>
                  <a:cubicBezTo>
                    <a:pt x="738" y="612"/>
                    <a:pt x="736" y="613"/>
                    <a:pt x="736" y="614"/>
                  </a:cubicBezTo>
                  <a:cubicBezTo>
                    <a:pt x="736" y="615"/>
                    <a:pt x="737" y="616"/>
                    <a:pt x="736" y="617"/>
                  </a:cubicBezTo>
                  <a:cubicBezTo>
                    <a:pt x="736" y="618"/>
                    <a:pt x="732" y="619"/>
                    <a:pt x="733" y="624"/>
                  </a:cubicBezTo>
                  <a:cubicBezTo>
                    <a:pt x="730" y="625"/>
                    <a:pt x="729" y="627"/>
                    <a:pt x="726" y="628"/>
                  </a:cubicBezTo>
                  <a:cubicBezTo>
                    <a:pt x="726" y="629"/>
                    <a:pt x="727" y="631"/>
                    <a:pt x="726" y="632"/>
                  </a:cubicBezTo>
                  <a:cubicBezTo>
                    <a:pt x="726" y="633"/>
                    <a:pt x="724" y="632"/>
                    <a:pt x="724" y="632"/>
                  </a:cubicBezTo>
                  <a:cubicBezTo>
                    <a:pt x="723" y="633"/>
                    <a:pt x="724" y="635"/>
                    <a:pt x="724" y="635"/>
                  </a:cubicBezTo>
                  <a:cubicBezTo>
                    <a:pt x="722" y="636"/>
                    <a:pt x="718" y="635"/>
                    <a:pt x="718" y="638"/>
                  </a:cubicBezTo>
                  <a:cubicBezTo>
                    <a:pt x="718" y="640"/>
                    <a:pt x="715" y="639"/>
                    <a:pt x="712" y="641"/>
                  </a:cubicBezTo>
                  <a:cubicBezTo>
                    <a:pt x="712" y="641"/>
                    <a:pt x="710" y="643"/>
                    <a:pt x="710" y="643"/>
                  </a:cubicBezTo>
                  <a:cubicBezTo>
                    <a:pt x="709" y="644"/>
                    <a:pt x="708" y="642"/>
                    <a:pt x="707" y="642"/>
                  </a:cubicBezTo>
                  <a:cubicBezTo>
                    <a:pt x="707" y="642"/>
                    <a:pt x="706" y="643"/>
                    <a:pt x="705" y="643"/>
                  </a:cubicBezTo>
                  <a:cubicBezTo>
                    <a:pt x="703" y="644"/>
                    <a:pt x="703" y="644"/>
                    <a:pt x="703" y="646"/>
                  </a:cubicBezTo>
                  <a:cubicBezTo>
                    <a:pt x="697" y="644"/>
                    <a:pt x="694" y="650"/>
                    <a:pt x="691" y="652"/>
                  </a:cubicBezTo>
                  <a:cubicBezTo>
                    <a:pt x="691" y="652"/>
                    <a:pt x="689" y="651"/>
                    <a:pt x="689" y="652"/>
                  </a:cubicBezTo>
                  <a:cubicBezTo>
                    <a:pt x="688" y="653"/>
                    <a:pt x="686" y="654"/>
                    <a:pt x="686" y="655"/>
                  </a:cubicBezTo>
                  <a:cubicBezTo>
                    <a:pt x="685" y="655"/>
                    <a:pt x="683" y="657"/>
                    <a:pt x="683" y="657"/>
                  </a:cubicBezTo>
                  <a:cubicBezTo>
                    <a:pt x="683" y="658"/>
                    <a:pt x="686" y="661"/>
                    <a:pt x="681" y="660"/>
                  </a:cubicBezTo>
                  <a:cubicBezTo>
                    <a:pt x="683" y="667"/>
                    <a:pt x="679" y="669"/>
                    <a:pt x="680" y="676"/>
                  </a:cubicBezTo>
                  <a:cubicBezTo>
                    <a:pt x="676" y="674"/>
                    <a:pt x="678" y="679"/>
                    <a:pt x="677" y="680"/>
                  </a:cubicBezTo>
                  <a:cubicBezTo>
                    <a:pt x="677" y="680"/>
                    <a:pt x="675" y="680"/>
                    <a:pt x="674" y="680"/>
                  </a:cubicBezTo>
                  <a:cubicBezTo>
                    <a:pt x="674" y="681"/>
                    <a:pt x="677" y="683"/>
                    <a:pt x="674" y="683"/>
                  </a:cubicBezTo>
                  <a:cubicBezTo>
                    <a:pt x="672" y="683"/>
                    <a:pt x="673" y="688"/>
                    <a:pt x="669" y="688"/>
                  </a:cubicBezTo>
                  <a:cubicBezTo>
                    <a:pt x="668" y="688"/>
                    <a:pt x="666" y="691"/>
                    <a:pt x="666" y="691"/>
                  </a:cubicBezTo>
                  <a:cubicBezTo>
                    <a:pt x="664" y="693"/>
                    <a:pt x="662" y="697"/>
                    <a:pt x="659" y="700"/>
                  </a:cubicBezTo>
                  <a:cubicBezTo>
                    <a:pt x="659" y="701"/>
                    <a:pt x="659" y="703"/>
                    <a:pt x="659" y="705"/>
                  </a:cubicBezTo>
                  <a:cubicBezTo>
                    <a:pt x="657" y="706"/>
                    <a:pt x="655" y="707"/>
                    <a:pt x="655" y="711"/>
                  </a:cubicBezTo>
                  <a:cubicBezTo>
                    <a:pt x="652" y="711"/>
                    <a:pt x="650" y="711"/>
                    <a:pt x="648" y="711"/>
                  </a:cubicBezTo>
                  <a:cubicBezTo>
                    <a:pt x="648" y="712"/>
                    <a:pt x="650" y="712"/>
                    <a:pt x="651" y="712"/>
                  </a:cubicBezTo>
                  <a:cubicBezTo>
                    <a:pt x="650" y="714"/>
                    <a:pt x="648" y="713"/>
                    <a:pt x="646" y="714"/>
                  </a:cubicBezTo>
                  <a:cubicBezTo>
                    <a:pt x="645" y="715"/>
                    <a:pt x="644" y="717"/>
                    <a:pt x="644" y="719"/>
                  </a:cubicBezTo>
                  <a:cubicBezTo>
                    <a:pt x="642" y="718"/>
                    <a:pt x="641" y="718"/>
                    <a:pt x="641" y="721"/>
                  </a:cubicBezTo>
                  <a:cubicBezTo>
                    <a:pt x="639" y="721"/>
                    <a:pt x="640" y="719"/>
                    <a:pt x="639" y="718"/>
                  </a:cubicBezTo>
                  <a:cubicBezTo>
                    <a:pt x="637" y="718"/>
                    <a:pt x="635" y="718"/>
                    <a:pt x="635" y="716"/>
                  </a:cubicBezTo>
                  <a:cubicBezTo>
                    <a:pt x="634" y="717"/>
                    <a:pt x="634" y="720"/>
                    <a:pt x="631" y="719"/>
                  </a:cubicBezTo>
                  <a:cubicBezTo>
                    <a:pt x="631" y="723"/>
                    <a:pt x="634" y="723"/>
                    <a:pt x="634" y="726"/>
                  </a:cubicBezTo>
                  <a:cubicBezTo>
                    <a:pt x="634" y="730"/>
                    <a:pt x="629" y="732"/>
                    <a:pt x="632" y="735"/>
                  </a:cubicBezTo>
                  <a:cubicBezTo>
                    <a:pt x="632" y="738"/>
                    <a:pt x="625" y="735"/>
                    <a:pt x="624" y="737"/>
                  </a:cubicBezTo>
                  <a:cubicBezTo>
                    <a:pt x="622" y="737"/>
                    <a:pt x="623" y="740"/>
                    <a:pt x="623" y="740"/>
                  </a:cubicBezTo>
                  <a:cubicBezTo>
                    <a:pt x="621" y="741"/>
                    <a:pt x="616" y="740"/>
                    <a:pt x="617" y="744"/>
                  </a:cubicBezTo>
                  <a:cubicBezTo>
                    <a:pt x="614" y="742"/>
                    <a:pt x="604" y="742"/>
                    <a:pt x="603" y="746"/>
                  </a:cubicBezTo>
                  <a:cubicBezTo>
                    <a:pt x="603" y="747"/>
                    <a:pt x="604" y="747"/>
                    <a:pt x="604" y="746"/>
                  </a:cubicBezTo>
                  <a:cubicBezTo>
                    <a:pt x="608" y="746"/>
                    <a:pt x="604" y="750"/>
                    <a:pt x="602" y="749"/>
                  </a:cubicBezTo>
                  <a:cubicBezTo>
                    <a:pt x="602" y="752"/>
                    <a:pt x="597" y="756"/>
                    <a:pt x="600" y="757"/>
                  </a:cubicBezTo>
                  <a:cubicBezTo>
                    <a:pt x="600" y="758"/>
                    <a:pt x="598" y="759"/>
                    <a:pt x="597" y="759"/>
                  </a:cubicBezTo>
                  <a:cubicBezTo>
                    <a:pt x="597" y="758"/>
                    <a:pt x="595" y="757"/>
                    <a:pt x="596" y="757"/>
                  </a:cubicBezTo>
                  <a:cubicBezTo>
                    <a:pt x="595" y="757"/>
                    <a:pt x="591" y="761"/>
                    <a:pt x="592" y="756"/>
                  </a:cubicBezTo>
                  <a:cubicBezTo>
                    <a:pt x="590" y="756"/>
                    <a:pt x="590" y="760"/>
                    <a:pt x="589" y="757"/>
                  </a:cubicBezTo>
                  <a:cubicBezTo>
                    <a:pt x="587" y="758"/>
                    <a:pt x="590" y="765"/>
                    <a:pt x="590" y="768"/>
                  </a:cubicBezTo>
                  <a:cubicBezTo>
                    <a:pt x="591" y="772"/>
                    <a:pt x="588" y="771"/>
                    <a:pt x="588" y="774"/>
                  </a:cubicBezTo>
                  <a:cubicBezTo>
                    <a:pt x="587" y="776"/>
                    <a:pt x="588" y="779"/>
                    <a:pt x="583" y="778"/>
                  </a:cubicBezTo>
                  <a:cubicBezTo>
                    <a:pt x="583" y="780"/>
                    <a:pt x="586" y="780"/>
                    <a:pt x="586" y="781"/>
                  </a:cubicBezTo>
                  <a:cubicBezTo>
                    <a:pt x="586" y="783"/>
                    <a:pt x="584" y="780"/>
                    <a:pt x="583" y="781"/>
                  </a:cubicBezTo>
                  <a:cubicBezTo>
                    <a:pt x="582" y="782"/>
                    <a:pt x="582" y="786"/>
                    <a:pt x="583" y="785"/>
                  </a:cubicBezTo>
                  <a:cubicBezTo>
                    <a:pt x="583" y="787"/>
                    <a:pt x="582" y="785"/>
                    <a:pt x="580" y="785"/>
                  </a:cubicBezTo>
                  <a:cubicBezTo>
                    <a:pt x="581" y="785"/>
                    <a:pt x="580" y="787"/>
                    <a:pt x="579" y="787"/>
                  </a:cubicBezTo>
                  <a:cubicBezTo>
                    <a:pt x="577" y="784"/>
                    <a:pt x="580" y="787"/>
                    <a:pt x="578" y="789"/>
                  </a:cubicBezTo>
                  <a:cubicBezTo>
                    <a:pt x="575" y="792"/>
                    <a:pt x="575" y="788"/>
                    <a:pt x="572" y="791"/>
                  </a:cubicBezTo>
                  <a:cubicBezTo>
                    <a:pt x="570" y="794"/>
                    <a:pt x="579" y="794"/>
                    <a:pt x="573" y="796"/>
                  </a:cubicBezTo>
                  <a:cubicBezTo>
                    <a:pt x="574" y="798"/>
                    <a:pt x="576" y="798"/>
                    <a:pt x="578" y="798"/>
                  </a:cubicBezTo>
                  <a:cubicBezTo>
                    <a:pt x="577" y="801"/>
                    <a:pt x="578" y="802"/>
                    <a:pt x="580" y="802"/>
                  </a:cubicBezTo>
                  <a:cubicBezTo>
                    <a:pt x="583" y="805"/>
                    <a:pt x="578" y="806"/>
                    <a:pt x="578" y="808"/>
                  </a:cubicBezTo>
                  <a:cubicBezTo>
                    <a:pt x="578" y="808"/>
                    <a:pt x="579" y="810"/>
                    <a:pt x="579" y="809"/>
                  </a:cubicBezTo>
                  <a:cubicBezTo>
                    <a:pt x="578" y="811"/>
                    <a:pt x="579" y="809"/>
                    <a:pt x="578" y="809"/>
                  </a:cubicBezTo>
                  <a:cubicBezTo>
                    <a:pt x="576" y="809"/>
                    <a:pt x="576" y="812"/>
                    <a:pt x="572" y="812"/>
                  </a:cubicBezTo>
                  <a:cubicBezTo>
                    <a:pt x="574" y="814"/>
                    <a:pt x="573" y="815"/>
                    <a:pt x="569" y="815"/>
                  </a:cubicBezTo>
                  <a:cubicBezTo>
                    <a:pt x="570" y="819"/>
                    <a:pt x="567" y="818"/>
                    <a:pt x="568" y="822"/>
                  </a:cubicBezTo>
                  <a:cubicBezTo>
                    <a:pt x="563" y="822"/>
                    <a:pt x="569" y="828"/>
                    <a:pt x="564" y="824"/>
                  </a:cubicBezTo>
                  <a:cubicBezTo>
                    <a:pt x="564" y="828"/>
                    <a:pt x="563" y="831"/>
                    <a:pt x="564" y="834"/>
                  </a:cubicBezTo>
                  <a:cubicBezTo>
                    <a:pt x="564" y="835"/>
                    <a:pt x="565" y="836"/>
                    <a:pt x="565" y="836"/>
                  </a:cubicBezTo>
                  <a:cubicBezTo>
                    <a:pt x="565" y="838"/>
                    <a:pt x="562" y="838"/>
                    <a:pt x="565" y="841"/>
                  </a:cubicBezTo>
                  <a:cubicBezTo>
                    <a:pt x="567" y="843"/>
                    <a:pt x="565" y="844"/>
                    <a:pt x="566" y="848"/>
                  </a:cubicBezTo>
                  <a:cubicBezTo>
                    <a:pt x="568" y="851"/>
                    <a:pt x="571" y="852"/>
                    <a:pt x="572" y="855"/>
                  </a:cubicBezTo>
                  <a:cubicBezTo>
                    <a:pt x="576" y="858"/>
                    <a:pt x="578" y="853"/>
                    <a:pt x="580" y="857"/>
                  </a:cubicBezTo>
                  <a:cubicBezTo>
                    <a:pt x="582" y="861"/>
                    <a:pt x="576" y="859"/>
                    <a:pt x="573" y="860"/>
                  </a:cubicBezTo>
                  <a:cubicBezTo>
                    <a:pt x="568" y="861"/>
                    <a:pt x="561" y="863"/>
                    <a:pt x="557" y="862"/>
                  </a:cubicBezTo>
                  <a:cubicBezTo>
                    <a:pt x="556" y="862"/>
                    <a:pt x="557" y="860"/>
                    <a:pt x="557" y="860"/>
                  </a:cubicBezTo>
                  <a:cubicBezTo>
                    <a:pt x="550" y="861"/>
                    <a:pt x="549" y="857"/>
                    <a:pt x="544" y="857"/>
                  </a:cubicBezTo>
                  <a:cubicBezTo>
                    <a:pt x="544" y="855"/>
                    <a:pt x="544" y="854"/>
                    <a:pt x="544" y="852"/>
                  </a:cubicBezTo>
                  <a:cubicBezTo>
                    <a:pt x="543" y="849"/>
                    <a:pt x="539" y="852"/>
                    <a:pt x="538" y="848"/>
                  </a:cubicBezTo>
                  <a:cubicBezTo>
                    <a:pt x="538" y="847"/>
                    <a:pt x="537" y="847"/>
                    <a:pt x="537" y="845"/>
                  </a:cubicBezTo>
                  <a:cubicBezTo>
                    <a:pt x="537" y="844"/>
                    <a:pt x="536" y="844"/>
                    <a:pt x="536" y="844"/>
                  </a:cubicBezTo>
                  <a:cubicBezTo>
                    <a:pt x="536" y="843"/>
                    <a:pt x="539" y="840"/>
                    <a:pt x="536" y="840"/>
                  </a:cubicBezTo>
                  <a:cubicBezTo>
                    <a:pt x="534" y="840"/>
                    <a:pt x="536" y="838"/>
                    <a:pt x="536" y="837"/>
                  </a:cubicBezTo>
                  <a:cubicBezTo>
                    <a:pt x="535" y="835"/>
                    <a:pt x="533" y="835"/>
                    <a:pt x="533" y="834"/>
                  </a:cubicBezTo>
                  <a:cubicBezTo>
                    <a:pt x="532" y="833"/>
                    <a:pt x="535" y="833"/>
                    <a:pt x="534" y="831"/>
                  </a:cubicBezTo>
                  <a:cubicBezTo>
                    <a:pt x="534" y="832"/>
                    <a:pt x="533" y="831"/>
                    <a:pt x="533" y="830"/>
                  </a:cubicBezTo>
                  <a:cubicBezTo>
                    <a:pt x="532" y="829"/>
                    <a:pt x="531" y="826"/>
                    <a:pt x="530" y="826"/>
                  </a:cubicBezTo>
                  <a:cubicBezTo>
                    <a:pt x="529" y="824"/>
                    <a:pt x="532" y="823"/>
                    <a:pt x="531" y="822"/>
                  </a:cubicBezTo>
                  <a:cubicBezTo>
                    <a:pt x="531" y="821"/>
                    <a:pt x="529" y="820"/>
                    <a:pt x="529" y="820"/>
                  </a:cubicBezTo>
                  <a:cubicBezTo>
                    <a:pt x="529" y="819"/>
                    <a:pt x="534" y="818"/>
                    <a:pt x="530" y="816"/>
                  </a:cubicBezTo>
                  <a:cubicBezTo>
                    <a:pt x="530" y="815"/>
                    <a:pt x="532" y="815"/>
                    <a:pt x="533" y="815"/>
                  </a:cubicBezTo>
                  <a:cubicBezTo>
                    <a:pt x="533" y="811"/>
                    <a:pt x="533" y="808"/>
                    <a:pt x="533" y="805"/>
                  </a:cubicBezTo>
                  <a:cubicBezTo>
                    <a:pt x="532" y="803"/>
                    <a:pt x="530" y="803"/>
                    <a:pt x="529" y="802"/>
                  </a:cubicBezTo>
                  <a:cubicBezTo>
                    <a:pt x="530" y="798"/>
                    <a:pt x="534" y="794"/>
                    <a:pt x="531" y="789"/>
                  </a:cubicBezTo>
                  <a:cubicBezTo>
                    <a:pt x="535" y="791"/>
                    <a:pt x="535" y="787"/>
                    <a:pt x="538" y="788"/>
                  </a:cubicBezTo>
                  <a:cubicBezTo>
                    <a:pt x="538" y="784"/>
                    <a:pt x="538" y="780"/>
                    <a:pt x="538" y="775"/>
                  </a:cubicBezTo>
                  <a:cubicBezTo>
                    <a:pt x="545" y="775"/>
                    <a:pt x="542" y="766"/>
                    <a:pt x="545" y="763"/>
                  </a:cubicBezTo>
                  <a:cubicBezTo>
                    <a:pt x="544" y="764"/>
                    <a:pt x="543" y="764"/>
                    <a:pt x="543" y="763"/>
                  </a:cubicBezTo>
                  <a:cubicBezTo>
                    <a:pt x="540" y="764"/>
                    <a:pt x="538" y="767"/>
                    <a:pt x="538" y="771"/>
                  </a:cubicBezTo>
                  <a:cubicBezTo>
                    <a:pt x="536" y="770"/>
                    <a:pt x="534" y="769"/>
                    <a:pt x="534" y="766"/>
                  </a:cubicBezTo>
                  <a:cubicBezTo>
                    <a:pt x="532" y="763"/>
                    <a:pt x="538" y="761"/>
                    <a:pt x="537" y="760"/>
                  </a:cubicBezTo>
                  <a:cubicBezTo>
                    <a:pt x="534" y="758"/>
                    <a:pt x="537" y="761"/>
                    <a:pt x="540" y="759"/>
                  </a:cubicBezTo>
                  <a:cubicBezTo>
                    <a:pt x="541" y="751"/>
                    <a:pt x="537" y="745"/>
                    <a:pt x="538" y="739"/>
                  </a:cubicBezTo>
                  <a:cubicBezTo>
                    <a:pt x="538" y="739"/>
                    <a:pt x="541" y="739"/>
                    <a:pt x="541" y="739"/>
                  </a:cubicBezTo>
                  <a:cubicBezTo>
                    <a:pt x="540" y="732"/>
                    <a:pt x="541" y="731"/>
                    <a:pt x="541" y="723"/>
                  </a:cubicBezTo>
                  <a:cubicBezTo>
                    <a:pt x="544" y="719"/>
                    <a:pt x="549" y="715"/>
                    <a:pt x="547" y="709"/>
                  </a:cubicBezTo>
                  <a:cubicBezTo>
                    <a:pt x="552" y="715"/>
                    <a:pt x="547" y="699"/>
                    <a:pt x="552" y="705"/>
                  </a:cubicBezTo>
                  <a:cubicBezTo>
                    <a:pt x="552" y="702"/>
                    <a:pt x="552" y="699"/>
                    <a:pt x="551" y="695"/>
                  </a:cubicBezTo>
                  <a:cubicBezTo>
                    <a:pt x="550" y="694"/>
                    <a:pt x="548" y="691"/>
                    <a:pt x="548" y="690"/>
                  </a:cubicBezTo>
                  <a:cubicBezTo>
                    <a:pt x="548" y="688"/>
                    <a:pt x="549" y="687"/>
                    <a:pt x="550" y="686"/>
                  </a:cubicBezTo>
                  <a:cubicBezTo>
                    <a:pt x="550" y="683"/>
                    <a:pt x="549" y="678"/>
                    <a:pt x="552" y="681"/>
                  </a:cubicBezTo>
                  <a:cubicBezTo>
                    <a:pt x="552" y="677"/>
                    <a:pt x="552" y="674"/>
                    <a:pt x="554" y="670"/>
                  </a:cubicBezTo>
                  <a:cubicBezTo>
                    <a:pt x="555" y="667"/>
                    <a:pt x="554" y="669"/>
                    <a:pt x="554" y="666"/>
                  </a:cubicBezTo>
                  <a:cubicBezTo>
                    <a:pt x="554" y="665"/>
                    <a:pt x="557" y="660"/>
                    <a:pt x="555" y="659"/>
                  </a:cubicBezTo>
                  <a:cubicBezTo>
                    <a:pt x="554" y="658"/>
                    <a:pt x="555" y="657"/>
                    <a:pt x="555" y="655"/>
                  </a:cubicBezTo>
                  <a:cubicBezTo>
                    <a:pt x="555" y="653"/>
                    <a:pt x="555" y="651"/>
                    <a:pt x="555" y="649"/>
                  </a:cubicBezTo>
                  <a:cubicBezTo>
                    <a:pt x="555" y="647"/>
                    <a:pt x="556" y="647"/>
                    <a:pt x="557" y="645"/>
                  </a:cubicBezTo>
                  <a:cubicBezTo>
                    <a:pt x="557" y="640"/>
                    <a:pt x="556" y="635"/>
                    <a:pt x="557" y="629"/>
                  </a:cubicBezTo>
                  <a:cubicBezTo>
                    <a:pt x="557" y="628"/>
                    <a:pt x="558" y="627"/>
                    <a:pt x="558" y="625"/>
                  </a:cubicBezTo>
                  <a:cubicBezTo>
                    <a:pt x="558" y="621"/>
                    <a:pt x="553" y="617"/>
                    <a:pt x="554" y="613"/>
                  </a:cubicBezTo>
                  <a:cubicBezTo>
                    <a:pt x="553" y="611"/>
                    <a:pt x="552" y="613"/>
                    <a:pt x="550" y="613"/>
                  </a:cubicBezTo>
                  <a:cubicBezTo>
                    <a:pt x="548" y="610"/>
                    <a:pt x="543" y="606"/>
                    <a:pt x="540" y="606"/>
                  </a:cubicBezTo>
                  <a:cubicBezTo>
                    <a:pt x="539" y="606"/>
                    <a:pt x="538" y="602"/>
                    <a:pt x="537" y="603"/>
                  </a:cubicBezTo>
                  <a:cubicBezTo>
                    <a:pt x="535" y="605"/>
                    <a:pt x="537" y="602"/>
                    <a:pt x="536" y="601"/>
                  </a:cubicBezTo>
                  <a:cubicBezTo>
                    <a:pt x="534" y="600"/>
                    <a:pt x="529" y="603"/>
                    <a:pt x="533" y="599"/>
                  </a:cubicBezTo>
                  <a:cubicBezTo>
                    <a:pt x="533" y="596"/>
                    <a:pt x="529" y="598"/>
                    <a:pt x="527" y="597"/>
                  </a:cubicBezTo>
                  <a:cubicBezTo>
                    <a:pt x="527" y="597"/>
                    <a:pt x="528" y="595"/>
                    <a:pt x="527" y="594"/>
                  </a:cubicBezTo>
                  <a:cubicBezTo>
                    <a:pt x="527" y="594"/>
                    <a:pt x="525" y="594"/>
                    <a:pt x="524" y="593"/>
                  </a:cubicBezTo>
                  <a:cubicBezTo>
                    <a:pt x="523" y="591"/>
                    <a:pt x="521" y="587"/>
                    <a:pt x="520" y="583"/>
                  </a:cubicBezTo>
                  <a:cubicBezTo>
                    <a:pt x="520" y="581"/>
                    <a:pt x="518" y="582"/>
                    <a:pt x="517" y="582"/>
                  </a:cubicBezTo>
                  <a:cubicBezTo>
                    <a:pt x="516" y="581"/>
                    <a:pt x="517" y="575"/>
                    <a:pt x="515" y="575"/>
                  </a:cubicBezTo>
                  <a:cubicBezTo>
                    <a:pt x="512" y="575"/>
                    <a:pt x="511" y="567"/>
                    <a:pt x="509" y="564"/>
                  </a:cubicBezTo>
                  <a:cubicBezTo>
                    <a:pt x="507" y="562"/>
                    <a:pt x="505" y="558"/>
                    <a:pt x="503" y="555"/>
                  </a:cubicBezTo>
                  <a:cubicBezTo>
                    <a:pt x="503" y="554"/>
                    <a:pt x="501" y="553"/>
                    <a:pt x="501" y="552"/>
                  </a:cubicBezTo>
                  <a:cubicBezTo>
                    <a:pt x="500" y="552"/>
                    <a:pt x="501" y="550"/>
                    <a:pt x="501" y="549"/>
                  </a:cubicBezTo>
                  <a:cubicBezTo>
                    <a:pt x="500" y="548"/>
                    <a:pt x="499" y="549"/>
                    <a:pt x="498" y="548"/>
                  </a:cubicBezTo>
                  <a:cubicBezTo>
                    <a:pt x="498" y="548"/>
                    <a:pt x="496" y="537"/>
                    <a:pt x="495" y="545"/>
                  </a:cubicBezTo>
                  <a:cubicBezTo>
                    <a:pt x="492" y="544"/>
                    <a:pt x="494" y="536"/>
                    <a:pt x="493" y="533"/>
                  </a:cubicBezTo>
                  <a:cubicBezTo>
                    <a:pt x="497" y="533"/>
                    <a:pt x="497" y="529"/>
                    <a:pt x="499" y="527"/>
                  </a:cubicBezTo>
                  <a:cubicBezTo>
                    <a:pt x="500" y="523"/>
                    <a:pt x="496" y="524"/>
                    <a:pt x="495" y="523"/>
                  </a:cubicBezTo>
                  <a:cubicBezTo>
                    <a:pt x="495" y="518"/>
                    <a:pt x="497" y="517"/>
                    <a:pt x="496" y="512"/>
                  </a:cubicBezTo>
                  <a:cubicBezTo>
                    <a:pt x="497" y="511"/>
                    <a:pt x="499" y="510"/>
                    <a:pt x="501" y="510"/>
                  </a:cubicBezTo>
                  <a:cubicBezTo>
                    <a:pt x="501" y="509"/>
                    <a:pt x="500" y="507"/>
                    <a:pt x="501" y="506"/>
                  </a:cubicBezTo>
                  <a:cubicBezTo>
                    <a:pt x="501" y="506"/>
                    <a:pt x="503" y="506"/>
                    <a:pt x="503" y="506"/>
                  </a:cubicBezTo>
                  <a:cubicBezTo>
                    <a:pt x="504" y="506"/>
                    <a:pt x="503" y="505"/>
                    <a:pt x="503" y="505"/>
                  </a:cubicBezTo>
                  <a:cubicBezTo>
                    <a:pt x="504" y="504"/>
                    <a:pt x="507" y="502"/>
                    <a:pt x="506" y="502"/>
                  </a:cubicBezTo>
                  <a:cubicBezTo>
                    <a:pt x="506" y="502"/>
                    <a:pt x="505" y="502"/>
                    <a:pt x="505" y="502"/>
                  </a:cubicBezTo>
                  <a:cubicBezTo>
                    <a:pt x="505" y="502"/>
                    <a:pt x="505" y="499"/>
                    <a:pt x="506" y="500"/>
                  </a:cubicBezTo>
                  <a:cubicBezTo>
                    <a:pt x="509" y="504"/>
                    <a:pt x="507" y="498"/>
                    <a:pt x="510" y="498"/>
                  </a:cubicBezTo>
                  <a:cubicBezTo>
                    <a:pt x="513" y="497"/>
                    <a:pt x="511" y="495"/>
                    <a:pt x="513" y="492"/>
                  </a:cubicBezTo>
                  <a:cubicBezTo>
                    <a:pt x="513" y="492"/>
                    <a:pt x="520" y="487"/>
                    <a:pt x="516" y="484"/>
                  </a:cubicBezTo>
                  <a:cubicBezTo>
                    <a:pt x="514" y="482"/>
                    <a:pt x="516" y="483"/>
                    <a:pt x="516" y="481"/>
                  </a:cubicBezTo>
                  <a:cubicBezTo>
                    <a:pt x="516" y="477"/>
                    <a:pt x="513" y="467"/>
                    <a:pt x="515" y="464"/>
                  </a:cubicBezTo>
                  <a:cubicBezTo>
                    <a:pt x="508" y="465"/>
                    <a:pt x="508" y="459"/>
                    <a:pt x="501" y="461"/>
                  </a:cubicBezTo>
                  <a:cubicBezTo>
                    <a:pt x="498" y="462"/>
                    <a:pt x="501" y="463"/>
                    <a:pt x="499" y="467"/>
                  </a:cubicBezTo>
                  <a:cubicBezTo>
                    <a:pt x="492" y="467"/>
                    <a:pt x="489" y="463"/>
                    <a:pt x="482" y="463"/>
                  </a:cubicBezTo>
                  <a:cubicBezTo>
                    <a:pt x="482" y="460"/>
                    <a:pt x="478" y="461"/>
                    <a:pt x="479" y="457"/>
                  </a:cubicBezTo>
                  <a:cubicBezTo>
                    <a:pt x="478" y="456"/>
                    <a:pt x="475" y="457"/>
                    <a:pt x="474" y="455"/>
                  </a:cubicBezTo>
                  <a:cubicBezTo>
                    <a:pt x="473" y="455"/>
                    <a:pt x="474" y="453"/>
                    <a:pt x="474" y="453"/>
                  </a:cubicBezTo>
                  <a:cubicBezTo>
                    <a:pt x="473" y="452"/>
                    <a:pt x="471" y="453"/>
                    <a:pt x="471" y="453"/>
                  </a:cubicBezTo>
                  <a:cubicBezTo>
                    <a:pt x="470" y="451"/>
                    <a:pt x="471" y="448"/>
                    <a:pt x="468" y="448"/>
                  </a:cubicBezTo>
                  <a:cubicBezTo>
                    <a:pt x="468" y="445"/>
                    <a:pt x="471" y="446"/>
                    <a:pt x="468" y="443"/>
                  </a:cubicBezTo>
                  <a:cubicBezTo>
                    <a:pt x="468" y="441"/>
                    <a:pt x="467" y="442"/>
                    <a:pt x="467" y="443"/>
                  </a:cubicBezTo>
                  <a:cubicBezTo>
                    <a:pt x="465" y="441"/>
                    <a:pt x="464" y="438"/>
                    <a:pt x="460" y="439"/>
                  </a:cubicBezTo>
                  <a:cubicBezTo>
                    <a:pt x="462" y="434"/>
                    <a:pt x="455" y="438"/>
                    <a:pt x="457" y="433"/>
                  </a:cubicBezTo>
                  <a:cubicBezTo>
                    <a:pt x="456" y="433"/>
                    <a:pt x="448" y="432"/>
                    <a:pt x="450" y="433"/>
                  </a:cubicBezTo>
                  <a:cubicBezTo>
                    <a:pt x="448" y="432"/>
                    <a:pt x="450" y="431"/>
                    <a:pt x="449" y="430"/>
                  </a:cubicBezTo>
                  <a:cubicBezTo>
                    <a:pt x="448" y="430"/>
                    <a:pt x="446" y="430"/>
                    <a:pt x="446" y="430"/>
                  </a:cubicBezTo>
                  <a:cubicBezTo>
                    <a:pt x="445" y="430"/>
                    <a:pt x="442" y="428"/>
                    <a:pt x="437" y="429"/>
                  </a:cubicBezTo>
                  <a:cubicBezTo>
                    <a:pt x="439" y="424"/>
                    <a:pt x="434" y="427"/>
                    <a:pt x="432" y="425"/>
                  </a:cubicBezTo>
                  <a:cubicBezTo>
                    <a:pt x="431" y="424"/>
                    <a:pt x="432" y="422"/>
                    <a:pt x="432" y="422"/>
                  </a:cubicBezTo>
                  <a:cubicBezTo>
                    <a:pt x="431" y="421"/>
                    <a:pt x="429" y="422"/>
                    <a:pt x="429" y="422"/>
                  </a:cubicBezTo>
                  <a:cubicBezTo>
                    <a:pt x="429" y="421"/>
                    <a:pt x="429" y="420"/>
                    <a:pt x="429" y="419"/>
                  </a:cubicBezTo>
                  <a:cubicBezTo>
                    <a:pt x="429" y="419"/>
                    <a:pt x="427" y="419"/>
                    <a:pt x="426" y="419"/>
                  </a:cubicBezTo>
                  <a:cubicBezTo>
                    <a:pt x="426" y="419"/>
                    <a:pt x="427" y="417"/>
                    <a:pt x="426" y="416"/>
                  </a:cubicBezTo>
                  <a:cubicBezTo>
                    <a:pt x="425" y="415"/>
                    <a:pt x="425" y="418"/>
                    <a:pt x="425" y="418"/>
                  </a:cubicBezTo>
                  <a:cubicBezTo>
                    <a:pt x="424" y="418"/>
                    <a:pt x="421" y="416"/>
                    <a:pt x="421" y="415"/>
                  </a:cubicBezTo>
                  <a:cubicBezTo>
                    <a:pt x="419" y="417"/>
                    <a:pt x="418" y="415"/>
                    <a:pt x="416" y="415"/>
                  </a:cubicBezTo>
                  <a:cubicBezTo>
                    <a:pt x="414" y="415"/>
                    <a:pt x="412" y="417"/>
                    <a:pt x="409" y="418"/>
                  </a:cubicBezTo>
                  <a:cubicBezTo>
                    <a:pt x="406" y="418"/>
                    <a:pt x="406" y="416"/>
                    <a:pt x="404" y="416"/>
                  </a:cubicBezTo>
                  <a:cubicBezTo>
                    <a:pt x="400" y="416"/>
                    <a:pt x="401" y="418"/>
                    <a:pt x="398" y="416"/>
                  </a:cubicBezTo>
                  <a:cubicBezTo>
                    <a:pt x="396" y="415"/>
                    <a:pt x="395" y="416"/>
                    <a:pt x="391" y="415"/>
                  </a:cubicBezTo>
                  <a:cubicBezTo>
                    <a:pt x="390" y="415"/>
                    <a:pt x="390" y="412"/>
                    <a:pt x="390" y="412"/>
                  </a:cubicBezTo>
                  <a:cubicBezTo>
                    <a:pt x="389" y="412"/>
                    <a:pt x="388" y="412"/>
                    <a:pt x="387" y="412"/>
                  </a:cubicBezTo>
                  <a:cubicBezTo>
                    <a:pt x="385" y="412"/>
                    <a:pt x="379" y="411"/>
                    <a:pt x="383" y="408"/>
                  </a:cubicBezTo>
                  <a:cubicBezTo>
                    <a:pt x="379" y="408"/>
                    <a:pt x="378" y="405"/>
                    <a:pt x="374" y="405"/>
                  </a:cubicBezTo>
                  <a:cubicBezTo>
                    <a:pt x="374" y="404"/>
                    <a:pt x="373" y="403"/>
                    <a:pt x="373" y="401"/>
                  </a:cubicBezTo>
                  <a:cubicBezTo>
                    <a:pt x="367" y="400"/>
                    <a:pt x="365" y="395"/>
                    <a:pt x="359" y="395"/>
                  </a:cubicBezTo>
                  <a:cubicBezTo>
                    <a:pt x="358" y="390"/>
                    <a:pt x="355" y="388"/>
                    <a:pt x="356" y="381"/>
                  </a:cubicBezTo>
                  <a:cubicBezTo>
                    <a:pt x="356" y="376"/>
                    <a:pt x="348" y="379"/>
                    <a:pt x="352" y="373"/>
                  </a:cubicBezTo>
                  <a:cubicBezTo>
                    <a:pt x="350" y="372"/>
                    <a:pt x="349" y="373"/>
                    <a:pt x="349" y="374"/>
                  </a:cubicBezTo>
                  <a:cubicBezTo>
                    <a:pt x="347" y="374"/>
                    <a:pt x="348" y="372"/>
                    <a:pt x="348" y="371"/>
                  </a:cubicBezTo>
                  <a:cubicBezTo>
                    <a:pt x="347" y="370"/>
                    <a:pt x="344" y="370"/>
                    <a:pt x="343" y="367"/>
                  </a:cubicBezTo>
                  <a:cubicBezTo>
                    <a:pt x="343" y="365"/>
                    <a:pt x="341" y="366"/>
                    <a:pt x="339" y="366"/>
                  </a:cubicBezTo>
                  <a:cubicBezTo>
                    <a:pt x="339" y="365"/>
                    <a:pt x="341" y="364"/>
                    <a:pt x="341" y="363"/>
                  </a:cubicBezTo>
                  <a:cubicBezTo>
                    <a:pt x="341" y="363"/>
                    <a:pt x="339" y="360"/>
                    <a:pt x="339" y="360"/>
                  </a:cubicBezTo>
                  <a:cubicBezTo>
                    <a:pt x="339" y="360"/>
                    <a:pt x="337" y="361"/>
                    <a:pt x="336" y="360"/>
                  </a:cubicBezTo>
                  <a:cubicBezTo>
                    <a:pt x="335" y="359"/>
                    <a:pt x="336" y="357"/>
                    <a:pt x="335" y="356"/>
                  </a:cubicBezTo>
                  <a:cubicBezTo>
                    <a:pt x="332" y="353"/>
                    <a:pt x="328" y="352"/>
                    <a:pt x="327" y="346"/>
                  </a:cubicBezTo>
                  <a:cubicBezTo>
                    <a:pt x="324" y="344"/>
                    <a:pt x="324" y="347"/>
                    <a:pt x="321" y="345"/>
                  </a:cubicBezTo>
                  <a:cubicBezTo>
                    <a:pt x="322" y="342"/>
                    <a:pt x="319" y="342"/>
                    <a:pt x="318" y="340"/>
                  </a:cubicBezTo>
                  <a:cubicBezTo>
                    <a:pt x="317" y="338"/>
                    <a:pt x="318" y="333"/>
                    <a:pt x="314" y="333"/>
                  </a:cubicBezTo>
                  <a:cubicBezTo>
                    <a:pt x="315" y="327"/>
                    <a:pt x="311" y="324"/>
                    <a:pt x="307" y="322"/>
                  </a:cubicBezTo>
                  <a:cubicBezTo>
                    <a:pt x="306" y="323"/>
                    <a:pt x="305" y="325"/>
                    <a:pt x="304" y="326"/>
                  </a:cubicBezTo>
                  <a:cubicBezTo>
                    <a:pt x="303" y="330"/>
                    <a:pt x="307" y="330"/>
                    <a:pt x="308" y="332"/>
                  </a:cubicBezTo>
                  <a:cubicBezTo>
                    <a:pt x="309" y="333"/>
                    <a:pt x="308" y="334"/>
                    <a:pt x="308" y="335"/>
                  </a:cubicBezTo>
                  <a:cubicBezTo>
                    <a:pt x="308" y="335"/>
                    <a:pt x="310" y="335"/>
                    <a:pt x="310" y="335"/>
                  </a:cubicBezTo>
                  <a:cubicBezTo>
                    <a:pt x="311" y="337"/>
                    <a:pt x="309" y="340"/>
                    <a:pt x="311" y="340"/>
                  </a:cubicBezTo>
                  <a:cubicBezTo>
                    <a:pt x="313" y="341"/>
                    <a:pt x="312" y="344"/>
                    <a:pt x="314" y="347"/>
                  </a:cubicBezTo>
                  <a:cubicBezTo>
                    <a:pt x="314" y="348"/>
                    <a:pt x="315" y="347"/>
                    <a:pt x="315" y="349"/>
                  </a:cubicBezTo>
                  <a:cubicBezTo>
                    <a:pt x="315" y="352"/>
                    <a:pt x="319" y="351"/>
                    <a:pt x="318" y="356"/>
                  </a:cubicBezTo>
                  <a:cubicBezTo>
                    <a:pt x="318" y="358"/>
                    <a:pt x="321" y="357"/>
                    <a:pt x="322" y="357"/>
                  </a:cubicBezTo>
                  <a:cubicBezTo>
                    <a:pt x="321" y="359"/>
                    <a:pt x="324" y="360"/>
                    <a:pt x="324" y="360"/>
                  </a:cubicBezTo>
                  <a:cubicBezTo>
                    <a:pt x="324" y="361"/>
                    <a:pt x="322" y="363"/>
                    <a:pt x="322" y="363"/>
                  </a:cubicBezTo>
                  <a:cubicBezTo>
                    <a:pt x="323" y="365"/>
                    <a:pt x="327" y="364"/>
                    <a:pt x="325" y="369"/>
                  </a:cubicBezTo>
                  <a:cubicBezTo>
                    <a:pt x="323" y="367"/>
                    <a:pt x="323" y="365"/>
                    <a:pt x="318" y="366"/>
                  </a:cubicBezTo>
                  <a:cubicBezTo>
                    <a:pt x="320" y="360"/>
                    <a:pt x="315" y="361"/>
                    <a:pt x="315" y="357"/>
                  </a:cubicBezTo>
                  <a:cubicBezTo>
                    <a:pt x="315" y="355"/>
                    <a:pt x="313" y="355"/>
                    <a:pt x="311" y="353"/>
                  </a:cubicBezTo>
                  <a:cubicBezTo>
                    <a:pt x="310" y="352"/>
                    <a:pt x="309" y="350"/>
                    <a:pt x="308" y="349"/>
                  </a:cubicBezTo>
                  <a:cubicBezTo>
                    <a:pt x="306" y="349"/>
                    <a:pt x="304" y="348"/>
                    <a:pt x="303" y="346"/>
                  </a:cubicBezTo>
                  <a:cubicBezTo>
                    <a:pt x="303" y="342"/>
                    <a:pt x="304" y="344"/>
                    <a:pt x="306" y="345"/>
                  </a:cubicBezTo>
                  <a:cubicBezTo>
                    <a:pt x="307" y="339"/>
                    <a:pt x="301" y="340"/>
                    <a:pt x="301" y="335"/>
                  </a:cubicBezTo>
                  <a:cubicBezTo>
                    <a:pt x="299" y="334"/>
                    <a:pt x="298" y="332"/>
                    <a:pt x="294" y="332"/>
                  </a:cubicBezTo>
                  <a:cubicBezTo>
                    <a:pt x="295" y="328"/>
                    <a:pt x="297" y="329"/>
                    <a:pt x="294" y="325"/>
                  </a:cubicBezTo>
                  <a:cubicBezTo>
                    <a:pt x="294" y="325"/>
                    <a:pt x="293" y="324"/>
                    <a:pt x="293" y="324"/>
                  </a:cubicBezTo>
                  <a:cubicBezTo>
                    <a:pt x="291" y="320"/>
                    <a:pt x="293" y="316"/>
                    <a:pt x="286" y="317"/>
                  </a:cubicBezTo>
                  <a:cubicBezTo>
                    <a:pt x="287" y="315"/>
                    <a:pt x="287" y="314"/>
                    <a:pt x="286" y="312"/>
                  </a:cubicBezTo>
                  <a:cubicBezTo>
                    <a:pt x="286" y="312"/>
                    <a:pt x="285" y="310"/>
                    <a:pt x="284" y="310"/>
                  </a:cubicBezTo>
                  <a:cubicBezTo>
                    <a:pt x="284" y="309"/>
                    <a:pt x="281" y="310"/>
                    <a:pt x="280" y="310"/>
                  </a:cubicBezTo>
                  <a:cubicBezTo>
                    <a:pt x="279" y="309"/>
                    <a:pt x="283" y="308"/>
                    <a:pt x="283" y="308"/>
                  </a:cubicBezTo>
                  <a:cubicBezTo>
                    <a:pt x="282" y="305"/>
                    <a:pt x="274" y="304"/>
                    <a:pt x="270" y="303"/>
                  </a:cubicBezTo>
                  <a:cubicBezTo>
                    <a:pt x="270" y="302"/>
                    <a:pt x="270" y="301"/>
                    <a:pt x="269" y="300"/>
                  </a:cubicBezTo>
                  <a:cubicBezTo>
                    <a:pt x="268" y="298"/>
                    <a:pt x="267" y="297"/>
                    <a:pt x="266" y="296"/>
                  </a:cubicBezTo>
                  <a:cubicBezTo>
                    <a:pt x="265" y="294"/>
                    <a:pt x="265" y="291"/>
                    <a:pt x="263" y="287"/>
                  </a:cubicBezTo>
                  <a:cubicBezTo>
                    <a:pt x="263" y="287"/>
                    <a:pt x="261" y="286"/>
                    <a:pt x="261" y="286"/>
                  </a:cubicBezTo>
                  <a:cubicBezTo>
                    <a:pt x="260" y="284"/>
                    <a:pt x="261" y="281"/>
                    <a:pt x="258" y="282"/>
                  </a:cubicBezTo>
                  <a:cubicBezTo>
                    <a:pt x="258" y="276"/>
                    <a:pt x="255" y="273"/>
                    <a:pt x="252" y="269"/>
                  </a:cubicBezTo>
                  <a:cubicBezTo>
                    <a:pt x="251" y="267"/>
                    <a:pt x="251" y="263"/>
                    <a:pt x="248" y="265"/>
                  </a:cubicBezTo>
                  <a:cubicBezTo>
                    <a:pt x="250" y="248"/>
                    <a:pt x="248" y="239"/>
                    <a:pt x="248" y="218"/>
                  </a:cubicBezTo>
                  <a:cubicBezTo>
                    <a:pt x="248" y="217"/>
                    <a:pt x="247" y="217"/>
                    <a:pt x="247" y="216"/>
                  </a:cubicBezTo>
                  <a:cubicBezTo>
                    <a:pt x="246" y="215"/>
                    <a:pt x="245" y="214"/>
                    <a:pt x="244" y="213"/>
                  </a:cubicBezTo>
                  <a:cubicBezTo>
                    <a:pt x="243" y="212"/>
                    <a:pt x="243" y="211"/>
                    <a:pt x="241" y="211"/>
                  </a:cubicBezTo>
                  <a:cubicBezTo>
                    <a:pt x="240" y="205"/>
                    <a:pt x="234" y="201"/>
                    <a:pt x="230" y="196"/>
                  </a:cubicBezTo>
                  <a:cubicBezTo>
                    <a:pt x="229" y="195"/>
                    <a:pt x="228" y="195"/>
                    <a:pt x="228" y="193"/>
                  </a:cubicBezTo>
                  <a:cubicBezTo>
                    <a:pt x="229" y="194"/>
                    <a:pt x="232" y="195"/>
                    <a:pt x="233" y="193"/>
                  </a:cubicBezTo>
                  <a:cubicBezTo>
                    <a:pt x="235" y="193"/>
                    <a:pt x="234" y="197"/>
                    <a:pt x="238" y="196"/>
                  </a:cubicBezTo>
                  <a:cubicBezTo>
                    <a:pt x="239" y="197"/>
                    <a:pt x="240" y="199"/>
                    <a:pt x="240" y="202"/>
                  </a:cubicBezTo>
                  <a:cubicBezTo>
                    <a:pt x="247" y="201"/>
                    <a:pt x="248" y="205"/>
                    <a:pt x="252" y="207"/>
                  </a:cubicBezTo>
                  <a:cubicBezTo>
                    <a:pt x="251" y="212"/>
                    <a:pt x="254" y="213"/>
                    <a:pt x="256" y="216"/>
                  </a:cubicBezTo>
                  <a:cubicBezTo>
                    <a:pt x="258" y="215"/>
                    <a:pt x="258" y="213"/>
                    <a:pt x="258" y="211"/>
                  </a:cubicBezTo>
                  <a:cubicBezTo>
                    <a:pt x="258" y="210"/>
                    <a:pt x="255" y="209"/>
                    <a:pt x="255" y="209"/>
                  </a:cubicBezTo>
                  <a:cubicBezTo>
                    <a:pt x="254" y="206"/>
                    <a:pt x="254" y="205"/>
                    <a:pt x="254" y="203"/>
                  </a:cubicBezTo>
                  <a:cubicBezTo>
                    <a:pt x="253" y="202"/>
                    <a:pt x="252" y="202"/>
                    <a:pt x="252" y="202"/>
                  </a:cubicBezTo>
                  <a:cubicBezTo>
                    <a:pt x="252" y="201"/>
                    <a:pt x="253" y="200"/>
                    <a:pt x="254" y="200"/>
                  </a:cubicBezTo>
                  <a:cubicBezTo>
                    <a:pt x="252" y="197"/>
                    <a:pt x="249" y="198"/>
                    <a:pt x="249" y="195"/>
                  </a:cubicBezTo>
                  <a:cubicBezTo>
                    <a:pt x="243" y="195"/>
                    <a:pt x="242" y="190"/>
                    <a:pt x="235" y="190"/>
                  </a:cubicBezTo>
                  <a:cubicBezTo>
                    <a:pt x="237" y="186"/>
                    <a:pt x="231" y="189"/>
                    <a:pt x="233" y="185"/>
                  </a:cubicBezTo>
                  <a:cubicBezTo>
                    <a:pt x="231" y="183"/>
                    <a:pt x="229" y="185"/>
                    <a:pt x="227" y="182"/>
                  </a:cubicBezTo>
                  <a:cubicBezTo>
                    <a:pt x="227" y="181"/>
                    <a:pt x="229" y="181"/>
                    <a:pt x="230" y="181"/>
                  </a:cubicBezTo>
                  <a:cubicBezTo>
                    <a:pt x="232" y="177"/>
                    <a:pt x="225" y="179"/>
                    <a:pt x="226" y="179"/>
                  </a:cubicBezTo>
                  <a:cubicBezTo>
                    <a:pt x="224" y="178"/>
                    <a:pt x="225" y="177"/>
                    <a:pt x="224" y="176"/>
                  </a:cubicBezTo>
                  <a:cubicBezTo>
                    <a:pt x="224" y="176"/>
                    <a:pt x="221" y="177"/>
                    <a:pt x="221" y="176"/>
                  </a:cubicBezTo>
                  <a:cubicBezTo>
                    <a:pt x="221" y="175"/>
                    <a:pt x="223" y="175"/>
                    <a:pt x="223" y="174"/>
                  </a:cubicBezTo>
                  <a:cubicBezTo>
                    <a:pt x="222" y="171"/>
                    <a:pt x="221" y="174"/>
                    <a:pt x="219" y="174"/>
                  </a:cubicBezTo>
                  <a:cubicBezTo>
                    <a:pt x="216" y="171"/>
                    <a:pt x="217" y="168"/>
                    <a:pt x="216" y="166"/>
                  </a:cubicBezTo>
                  <a:cubicBezTo>
                    <a:pt x="215" y="166"/>
                    <a:pt x="214" y="165"/>
                    <a:pt x="212" y="165"/>
                  </a:cubicBezTo>
                  <a:cubicBezTo>
                    <a:pt x="217" y="157"/>
                    <a:pt x="200" y="162"/>
                    <a:pt x="202" y="154"/>
                  </a:cubicBezTo>
                  <a:cubicBezTo>
                    <a:pt x="203" y="154"/>
                    <a:pt x="205" y="154"/>
                    <a:pt x="206" y="154"/>
                  </a:cubicBezTo>
                  <a:cubicBezTo>
                    <a:pt x="206" y="151"/>
                    <a:pt x="200" y="155"/>
                    <a:pt x="202" y="150"/>
                  </a:cubicBezTo>
                  <a:cubicBezTo>
                    <a:pt x="199" y="150"/>
                    <a:pt x="196" y="150"/>
                    <a:pt x="193" y="150"/>
                  </a:cubicBezTo>
                  <a:cubicBezTo>
                    <a:pt x="196" y="148"/>
                    <a:pt x="192" y="146"/>
                    <a:pt x="195" y="145"/>
                  </a:cubicBezTo>
                  <a:cubicBezTo>
                    <a:pt x="195" y="143"/>
                    <a:pt x="191" y="143"/>
                    <a:pt x="192" y="144"/>
                  </a:cubicBezTo>
                  <a:cubicBezTo>
                    <a:pt x="189" y="141"/>
                    <a:pt x="192" y="140"/>
                    <a:pt x="189" y="137"/>
                  </a:cubicBezTo>
                  <a:cubicBezTo>
                    <a:pt x="186" y="137"/>
                    <a:pt x="183" y="137"/>
                    <a:pt x="181" y="137"/>
                  </a:cubicBezTo>
                  <a:cubicBezTo>
                    <a:pt x="181" y="135"/>
                    <a:pt x="183" y="134"/>
                    <a:pt x="183" y="131"/>
                  </a:cubicBezTo>
                  <a:cubicBezTo>
                    <a:pt x="182" y="129"/>
                    <a:pt x="179" y="130"/>
                    <a:pt x="182" y="127"/>
                  </a:cubicBezTo>
                  <a:cubicBezTo>
                    <a:pt x="177" y="128"/>
                    <a:pt x="174" y="129"/>
                    <a:pt x="168" y="129"/>
                  </a:cubicBezTo>
                  <a:cubicBezTo>
                    <a:pt x="168" y="125"/>
                    <a:pt x="165" y="123"/>
                    <a:pt x="161" y="122"/>
                  </a:cubicBezTo>
                  <a:cubicBezTo>
                    <a:pt x="160" y="121"/>
                    <a:pt x="158" y="121"/>
                    <a:pt x="157" y="120"/>
                  </a:cubicBezTo>
                  <a:cubicBezTo>
                    <a:pt x="156" y="120"/>
                    <a:pt x="157" y="118"/>
                    <a:pt x="157" y="117"/>
                  </a:cubicBezTo>
                  <a:cubicBezTo>
                    <a:pt x="156" y="117"/>
                    <a:pt x="153" y="118"/>
                    <a:pt x="154" y="116"/>
                  </a:cubicBezTo>
                  <a:cubicBezTo>
                    <a:pt x="149" y="114"/>
                    <a:pt x="140" y="119"/>
                    <a:pt x="137" y="116"/>
                  </a:cubicBezTo>
                  <a:cubicBezTo>
                    <a:pt x="137" y="116"/>
                    <a:pt x="137" y="115"/>
                    <a:pt x="137" y="115"/>
                  </a:cubicBezTo>
                  <a:cubicBezTo>
                    <a:pt x="136" y="114"/>
                    <a:pt x="134" y="116"/>
                    <a:pt x="134" y="116"/>
                  </a:cubicBezTo>
                  <a:cubicBezTo>
                    <a:pt x="133" y="116"/>
                    <a:pt x="133" y="112"/>
                    <a:pt x="127" y="113"/>
                  </a:cubicBezTo>
                  <a:cubicBezTo>
                    <a:pt x="127" y="110"/>
                    <a:pt x="121" y="111"/>
                    <a:pt x="125" y="108"/>
                  </a:cubicBezTo>
                  <a:cubicBezTo>
                    <a:pt x="123" y="108"/>
                    <a:pt x="123" y="109"/>
                    <a:pt x="122" y="109"/>
                  </a:cubicBezTo>
                  <a:cubicBezTo>
                    <a:pt x="121" y="109"/>
                    <a:pt x="120" y="108"/>
                    <a:pt x="120" y="108"/>
                  </a:cubicBezTo>
                  <a:cubicBezTo>
                    <a:pt x="117" y="108"/>
                    <a:pt x="116" y="111"/>
                    <a:pt x="113" y="109"/>
                  </a:cubicBezTo>
                  <a:cubicBezTo>
                    <a:pt x="110" y="109"/>
                    <a:pt x="113" y="114"/>
                    <a:pt x="112" y="116"/>
                  </a:cubicBezTo>
                  <a:cubicBezTo>
                    <a:pt x="111" y="115"/>
                    <a:pt x="110" y="114"/>
                    <a:pt x="108" y="115"/>
                  </a:cubicBezTo>
                  <a:cubicBezTo>
                    <a:pt x="106" y="115"/>
                    <a:pt x="107" y="117"/>
                    <a:pt x="106" y="117"/>
                  </a:cubicBezTo>
                  <a:cubicBezTo>
                    <a:pt x="105" y="118"/>
                    <a:pt x="100" y="118"/>
                    <a:pt x="98" y="119"/>
                  </a:cubicBezTo>
                  <a:cubicBezTo>
                    <a:pt x="97" y="120"/>
                    <a:pt x="97" y="121"/>
                    <a:pt x="95" y="122"/>
                  </a:cubicBezTo>
                  <a:cubicBezTo>
                    <a:pt x="93" y="122"/>
                    <a:pt x="92" y="120"/>
                    <a:pt x="89" y="120"/>
                  </a:cubicBezTo>
                  <a:cubicBezTo>
                    <a:pt x="92" y="118"/>
                    <a:pt x="95" y="117"/>
                    <a:pt x="94" y="112"/>
                  </a:cubicBezTo>
                  <a:cubicBezTo>
                    <a:pt x="96" y="112"/>
                    <a:pt x="96" y="111"/>
                    <a:pt x="97" y="109"/>
                  </a:cubicBezTo>
                  <a:cubicBezTo>
                    <a:pt x="96" y="107"/>
                    <a:pt x="94" y="108"/>
                    <a:pt x="92" y="108"/>
                  </a:cubicBezTo>
                  <a:cubicBezTo>
                    <a:pt x="90" y="109"/>
                    <a:pt x="91" y="111"/>
                    <a:pt x="88" y="113"/>
                  </a:cubicBezTo>
                  <a:cubicBezTo>
                    <a:pt x="87" y="114"/>
                    <a:pt x="87" y="116"/>
                    <a:pt x="85" y="116"/>
                  </a:cubicBezTo>
                  <a:cubicBezTo>
                    <a:pt x="84" y="116"/>
                    <a:pt x="84" y="120"/>
                    <a:pt x="81" y="119"/>
                  </a:cubicBezTo>
                  <a:cubicBezTo>
                    <a:pt x="82" y="121"/>
                    <a:pt x="80" y="121"/>
                    <a:pt x="78" y="122"/>
                  </a:cubicBezTo>
                  <a:cubicBezTo>
                    <a:pt x="78" y="123"/>
                    <a:pt x="78" y="125"/>
                    <a:pt x="78" y="127"/>
                  </a:cubicBezTo>
                  <a:cubicBezTo>
                    <a:pt x="74" y="129"/>
                    <a:pt x="73" y="133"/>
                    <a:pt x="70" y="136"/>
                  </a:cubicBezTo>
                  <a:cubicBezTo>
                    <a:pt x="69" y="136"/>
                    <a:pt x="68" y="135"/>
                    <a:pt x="67" y="136"/>
                  </a:cubicBezTo>
                  <a:cubicBezTo>
                    <a:pt x="67" y="136"/>
                    <a:pt x="68" y="138"/>
                    <a:pt x="67" y="138"/>
                  </a:cubicBezTo>
                  <a:cubicBezTo>
                    <a:pt x="67" y="139"/>
                    <a:pt x="61" y="139"/>
                    <a:pt x="63" y="140"/>
                  </a:cubicBezTo>
                  <a:cubicBezTo>
                    <a:pt x="65" y="142"/>
                    <a:pt x="59" y="141"/>
                    <a:pt x="57" y="144"/>
                  </a:cubicBezTo>
                  <a:cubicBezTo>
                    <a:pt x="57" y="144"/>
                    <a:pt x="55" y="149"/>
                    <a:pt x="54" y="148"/>
                  </a:cubicBezTo>
                  <a:cubicBezTo>
                    <a:pt x="53" y="147"/>
                    <a:pt x="54" y="148"/>
                    <a:pt x="53" y="150"/>
                  </a:cubicBezTo>
                  <a:cubicBezTo>
                    <a:pt x="51" y="150"/>
                    <a:pt x="49" y="150"/>
                    <a:pt x="47" y="150"/>
                  </a:cubicBezTo>
                  <a:cubicBezTo>
                    <a:pt x="44" y="151"/>
                    <a:pt x="50" y="152"/>
                    <a:pt x="43" y="152"/>
                  </a:cubicBezTo>
                  <a:cubicBezTo>
                    <a:pt x="40" y="153"/>
                    <a:pt x="38" y="152"/>
                    <a:pt x="35" y="154"/>
                  </a:cubicBezTo>
                  <a:cubicBezTo>
                    <a:pt x="33" y="155"/>
                    <a:pt x="32" y="158"/>
                    <a:pt x="29" y="157"/>
                  </a:cubicBezTo>
                  <a:cubicBezTo>
                    <a:pt x="29" y="153"/>
                    <a:pt x="33" y="154"/>
                    <a:pt x="36" y="152"/>
                  </a:cubicBezTo>
                  <a:cubicBezTo>
                    <a:pt x="37" y="152"/>
                    <a:pt x="38" y="152"/>
                    <a:pt x="38" y="151"/>
                  </a:cubicBezTo>
                  <a:cubicBezTo>
                    <a:pt x="38" y="149"/>
                    <a:pt x="41" y="150"/>
                    <a:pt x="43" y="150"/>
                  </a:cubicBezTo>
                  <a:cubicBezTo>
                    <a:pt x="45" y="150"/>
                    <a:pt x="44" y="146"/>
                    <a:pt x="45" y="145"/>
                  </a:cubicBezTo>
                  <a:cubicBezTo>
                    <a:pt x="45" y="145"/>
                    <a:pt x="46" y="148"/>
                    <a:pt x="49" y="144"/>
                  </a:cubicBezTo>
                  <a:cubicBezTo>
                    <a:pt x="49" y="143"/>
                    <a:pt x="50" y="144"/>
                    <a:pt x="50" y="143"/>
                  </a:cubicBezTo>
                  <a:cubicBezTo>
                    <a:pt x="50" y="141"/>
                    <a:pt x="54" y="142"/>
                    <a:pt x="56" y="140"/>
                  </a:cubicBezTo>
                  <a:cubicBezTo>
                    <a:pt x="56" y="138"/>
                    <a:pt x="56" y="135"/>
                    <a:pt x="56" y="133"/>
                  </a:cubicBezTo>
                  <a:cubicBezTo>
                    <a:pt x="60" y="137"/>
                    <a:pt x="56" y="129"/>
                    <a:pt x="61" y="130"/>
                  </a:cubicBezTo>
                  <a:cubicBezTo>
                    <a:pt x="62" y="127"/>
                    <a:pt x="55" y="131"/>
                    <a:pt x="57" y="126"/>
                  </a:cubicBezTo>
                  <a:cubicBezTo>
                    <a:pt x="56" y="129"/>
                    <a:pt x="47" y="125"/>
                    <a:pt x="46" y="129"/>
                  </a:cubicBezTo>
                  <a:cubicBezTo>
                    <a:pt x="44" y="129"/>
                    <a:pt x="45" y="126"/>
                    <a:pt x="45" y="126"/>
                  </a:cubicBezTo>
                  <a:cubicBezTo>
                    <a:pt x="43" y="125"/>
                    <a:pt x="39" y="127"/>
                    <a:pt x="36" y="126"/>
                  </a:cubicBezTo>
                  <a:cubicBezTo>
                    <a:pt x="38" y="123"/>
                    <a:pt x="34" y="124"/>
                    <a:pt x="33" y="123"/>
                  </a:cubicBezTo>
                  <a:cubicBezTo>
                    <a:pt x="33" y="122"/>
                    <a:pt x="35" y="121"/>
                    <a:pt x="35" y="122"/>
                  </a:cubicBezTo>
                  <a:cubicBezTo>
                    <a:pt x="32" y="118"/>
                    <a:pt x="30" y="119"/>
                    <a:pt x="28" y="115"/>
                  </a:cubicBezTo>
                  <a:cubicBezTo>
                    <a:pt x="26" y="117"/>
                    <a:pt x="22" y="116"/>
                    <a:pt x="18" y="116"/>
                  </a:cubicBezTo>
                  <a:cubicBezTo>
                    <a:pt x="18" y="114"/>
                    <a:pt x="18" y="114"/>
                    <a:pt x="19" y="113"/>
                  </a:cubicBezTo>
                  <a:cubicBezTo>
                    <a:pt x="18" y="111"/>
                    <a:pt x="14" y="111"/>
                    <a:pt x="15" y="106"/>
                  </a:cubicBezTo>
                  <a:cubicBezTo>
                    <a:pt x="15" y="105"/>
                    <a:pt x="13" y="103"/>
                    <a:pt x="12" y="105"/>
                  </a:cubicBezTo>
                  <a:cubicBezTo>
                    <a:pt x="9" y="105"/>
                    <a:pt x="12" y="101"/>
                    <a:pt x="12" y="99"/>
                  </a:cubicBezTo>
                  <a:cubicBezTo>
                    <a:pt x="13" y="98"/>
                    <a:pt x="12" y="97"/>
                    <a:pt x="12" y="96"/>
                  </a:cubicBezTo>
                  <a:cubicBezTo>
                    <a:pt x="13" y="96"/>
                    <a:pt x="15" y="97"/>
                    <a:pt x="15" y="96"/>
                  </a:cubicBezTo>
                  <a:cubicBezTo>
                    <a:pt x="16" y="95"/>
                    <a:pt x="15" y="93"/>
                    <a:pt x="17" y="92"/>
                  </a:cubicBezTo>
                  <a:cubicBezTo>
                    <a:pt x="20" y="92"/>
                    <a:pt x="25" y="91"/>
                    <a:pt x="28" y="89"/>
                  </a:cubicBezTo>
                  <a:cubicBezTo>
                    <a:pt x="29" y="88"/>
                    <a:pt x="31" y="89"/>
                    <a:pt x="33" y="88"/>
                  </a:cubicBezTo>
                  <a:cubicBezTo>
                    <a:pt x="36" y="87"/>
                    <a:pt x="31" y="84"/>
                    <a:pt x="39" y="85"/>
                  </a:cubicBezTo>
                  <a:cubicBezTo>
                    <a:pt x="38" y="82"/>
                    <a:pt x="38" y="79"/>
                    <a:pt x="36" y="74"/>
                  </a:cubicBezTo>
                  <a:cubicBezTo>
                    <a:pt x="33" y="71"/>
                    <a:pt x="26" y="79"/>
                    <a:pt x="22" y="75"/>
                  </a:cubicBezTo>
                  <a:cubicBezTo>
                    <a:pt x="20" y="73"/>
                    <a:pt x="22" y="77"/>
                    <a:pt x="17" y="77"/>
                  </a:cubicBezTo>
                  <a:cubicBezTo>
                    <a:pt x="15" y="74"/>
                    <a:pt x="10" y="76"/>
                    <a:pt x="7" y="74"/>
                  </a:cubicBezTo>
                  <a:cubicBezTo>
                    <a:pt x="6" y="74"/>
                    <a:pt x="9" y="71"/>
                    <a:pt x="7" y="71"/>
                  </a:cubicBezTo>
                  <a:cubicBezTo>
                    <a:pt x="4" y="71"/>
                    <a:pt x="1" y="70"/>
                    <a:pt x="1" y="66"/>
                  </a:cubicBezTo>
                  <a:cubicBezTo>
                    <a:pt x="10" y="66"/>
                    <a:pt x="0" y="61"/>
                    <a:pt x="10" y="63"/>
                  </a:cubicBezTo>
                  <a:cubicBezTo>
                    <a:pt x="11" y="62"/>
                    <a:pt x="10" y="61"/>
                    <a:pt x="10" y="61"/>
                  </a:cubicBezTo>
                  <a:cubicBezTo>
                    <a:pt x="10" y="58"/>
                    <a:pt x="12" y="61"/>
                    <a:pt x="12" y="61"/>
                  </a:cubicBezTo>
                  <a:cubicBezTo>
                    <a:pt x="15" y="61"/>
                    <a:pt x="15" y="60"/>
                    <a:pt x="18" y="60"/>
                  </a:cubicBezTo>
                  <a:cubicBezTo>
                    <a:pt x="19" y="60"/>
                    <a:pt x="19" y="62"/>
                    <a:pt x="21" y="63"/>
                  </a:cubicBezTo>
                  <a:cubicBezTo>
                    <a:pt x="24" y="63"/>
                    <a:pt x="27" y="62"/>
                    <a:pt x="31" y="63"/>
                  </a:cubicBezTo>
                  <a:cubicBezTo>
                    <a:pt x="33" y="63"/>
                    <a:pt x="33" y="64"/>
                    <a:pt x="35" y="63"/>
                  </a:cubicBezTo>
                  <a:cubicBezTo>
                    <a:pt x="37" y="62"/>
                    <a:pt x="35" y="61"/>
                    <a:pt x="35" y="60"/>
                  </a:cubicBezTo>
                  <a:cubicBezTo>
                    <a:pt x="36" y="60"/>
                    <a:pt x="37" y="60"/>
                    <a:pt x="38" y="58"/>
                  </a:cubicBezTo>
                  <a:cubicBezTo>
                    <a:pt x="38" y="55"/>
                    <a:pt x="31" y="59"/>
                    <a:pt x="33" y="54"/>
                  </a:cubicBezTo>
                  <a:cubicBezTo>
                    <a:pt x="29" y="54"/>
                    <a:pt x="26" y="52"/>
                    <a:pt x="22" y="51"/>
                  </a:cubicBezTo>
                  <a:cubicBezTo>
                    <a:pt x="24" y="49"/>
                    <a:pt x="24" y="49"/>
                    <a:pt x="21" y="47"/>
                  </a:cubicBezTo>
                  <a:cubicBezTo>
                    <a:pt x="20" y="47"/>
                    <a:pt x="20" y="46"/>
                    <a:pt x="19" y="46"/>
                  </a:cubicBezTo>
                  <a:cubicBezTo>
                    <a:pt x="18" y="45"/>
                    <a:pt x="15" y="45"/>
                    <a:pt x="14" y="44"/>
                  </a:cubicBezTo>
                  <a:cubicBezTo>
                    <a:pt x="14" y="45"/>
                    <a:pt x="17" y="40"/>
                    <a:pt x="14" y="40"/>
                  </a:cubicBezTo>
                  <a:cubicBezTo>
                    <a:pt x="13" y="40"/>
                    <a:pt x="14" y="42"/>
                    <a:pt x="12" y="42"/>
                  </a:cubicBezTo>
                  <a:cubicBezTo>
                    <a:pt x="11" y="42"/>
                    <a:pt x="10" y="40"/>
                    <a:pt x="8" y="40"/>
                  </a:cubicBezTo>
                  <a:cubicBezTo>
                    <a:pt x="11" y="36"/>
                    <a:pt x="17" y="35"/>
                    <a:pt x="22" y="33"/>
                  </a:cubicBezTo>
                  <a:cubicBezTo>
                    <a:pt x="21" y="28"/>
                    <a:pt x="26" y="29"/>
                    <a:pt x="28" y="26"/>
                  </a:cubicBezTo>
                  <a:cubicBezTo>
                    <a:pt x="29" y="24"/>
                    <a:pt x="27" y="22"/>
                    <a:pt x="29" y="21"/>
                  </a:cubicBezTo>
                  <a:cubicBezTo>
                    <a:pt x="33" y="24"/>
                    <a:pt x="33" y="22"/>
                    <a:pt x="39" y="22"/>
                  </a:cubicBezTo>
                  <a:cubicBezTo>
                    <a:pt x="42" y="18"/>
                    <a:pt x="46" y="15"/>
                    <a:pt x="54" y="16"/>
                  </a:cubicBezTo>
                  <a:cubicBezTo>
                    <a:pt x="56" y="17"/>
                    <a:pt x="55" y="14"/>
                    <a:pt x="56" y="14"/>
                  </a:cubicBezTo>
                  <a:cubicBezTo>
                    <a:pt x="58" y="12"/>
                    <a:pt x="64" y="15"/>
                    <a:pt x="64" y="11"/>
                  </a:cubicBezTo>
                  <a:cubicBezTo>
                    <a:pt x="66" y="10"/>
                    <a:pt x="66" y="13"/>
                    <a:pt x="67" y="14"/>
                  </a:cubicBezTo>
                  <a:cubicBezTo>
                    <a:pt x="69" y="15"/>
                    <a:pt x="72" y="13"/>
                    <a:pt x="71" y="16"/>
                  </a:cubicBezTo>
                  <a:cubicBezTo>
                    <a:pt x="77" y="16"/>
                    <a:pt x="83" y="16"/>
                    <a:pt x="89" y="16"/>
                  </a:cubicBezTo>
                  <a:cubicBezTo>
                    <a:pt x="84" y="22"/>
                    <a:pt x="99" y="14"/>
                    <a:pt x="94" y="21"/>
                  </a:cubicBezTo>
                  <a:cubicBezTo>
                    <a:pt x="97" y="21"/>
                    <a:pt x="99" y="20"/>
                    <a:pt x="99" y="18"/>
                  </a:cubicBezTo>
                  <a:cubicBezTo>
                    <a:pt x="102" y="21"/>
                    <a:pt x="108" y="19"/>
                    <a:pt x="112" y="21"/>
                  </a:cubicBezTo>
                  <a:cubicBezTo>
                    <a:pt x="112" y="21"/>
                    <a:pt x="112" y="22"/>
                    <a:pt x="113" y="22"/>
                  </a:cubicBezTo>
                  <a:cubicBezTo>
                    <a:pt x="114" y="22"/>
                    <a:pt x="115" y="23"/>
                    <a:pt x="116" y="23"/>
                  </a:cubicBezTo>
                  <a:cubicBezTo>
                    <a:pt x="120" y="24"/>
                    <a:pt x="121" y="21"/>
                    <a:pt x="123" y="23"/>
                  </a:cubicBezTo>
                  <a:cubicBezTo>
                    <a:pt x="124" y="24"/>
                    <a:pt x="140" y="24"/>
                    <a:pt x="141" y="25"/>
                  </a:cubicBezTo>
                  <a:cubicBezTo>
                    <a:pt x="143" y="26"/>
                    <a:pt x="152" y="27"/>
                    <a:pt x="157" y="28"/>
                  </a:cubicBezTo>
                  <a:cubicBezTo>
                    <a:pt x="158" y="29"/>
                    <a:pt x="161" y="30"/>
                    <a:pt x="161" y="33"/>
                  </a:cubicBezTo>
                  <a:cubicBezTo>
                    <a:pt x="166" y="34"/>
                    <a:pt x="168" y="37"/>
                    <a:pt x="172" y="35"/>
                  </a:cubicBezTo>
                  <a:cubicBezTo>
                    <a:pt x="173" y="39"/>
                    <a:pt x="179" y="37"/>
                    <a:pt x="183" y="37"/>
                  </a:cubicBezTo>
                  <a:cubicBezTo>
                    <a:pt x="183" y="36"/>
                    <a:pt x="182" y="36"/>
                    <a:pt x="181" y="36"/>
                  </a:cubicBezTo>
                  <a:cubicBezTo>
                    <a:pt x="183" y="33"/>
                    <a:pt x="187" y="30"/>
                    <a:pt x="192" y="29"/>
                  </a:cubicBezTo>
                  <a:cubicBezTo>
                    <a:pt x="192" y="32"/>
                    <a:pt x="193" y="32"/>
                    <a:pt x="193" y="30"/>
                  </a:cubicBezTo>
                  <a:cubicBezTo>
                    <a:pt x="195" y="31"/>
                    <a:pt x="194" y="33"/>
                    <a:pt x="196" y="33"/>
                  </a:cubicBezTo>
                  <a:cubicBezTo>
                    <a:pt x="199" y="34"/>
                    <a:pt x="199" y="31"/>
                    <a:pt x="199" y="29"/>
                  </a:cubicBezTo>
                  <a:cubicBezTo>
                    <a:pt x="202" y="28"/>
                    <a:pt x="203" y="30"/>
                    <a:pt x="205" y="30"/>
                  </a:cubicBezTo>
                  <a:cubicBezTo>
                    <a:pt x="206" y="29"/>
                    <a:pt x="204" y="27"/>
                    <a:pt x="207" y="25"/>
                  </a:cubicBezTo>
                  <a:cubicBezTo>
                    <a:pt x="210" y="25"/>
                    <a:pt x="211" y="27"/>
                    <a:pt x="212" y="25"/>
                  </a:cubicBezTo>
                  <a:cubicBezTo>
                    <a:pt x="214" y="26"/>
                    <a:pt x="212" y="28"/>
                    <a:pt x="210" y="28"/>
                  </a:cubicBezTo>
                  <a:cubicBezTo>
                    <a:pt x="212" y="32"/>
                    <a:pt x="221" y="24"/>
                    <a:pt x="224" y="29"/>
                  </a:cubicBezTo>
                  <a:cubicBezTo>
                    <a:pt x="229" y="29"/>
                    <a:pt x="221" y="25"/>
                    <a:pt x="226" y="25"/>
                  </a:cubicBezTo>
                  <a:cubicBezTo>
                    <a:pt x="226" y="23"/>
                    <a:pt x="227" y="22"/>
                    <a:pt x="230" y="22"/>
                  </a:cubicBezTo>
                  <a:cubicBezTo>
                    <a:pt x="230" y="23"/>
                    <a:pt x="230" y="25"/>
                    <a:pt x="230" y="26"/>
                  </a:cubicBezTo>
                  <a:cubicBezTo>
                    <a:pt x="233" y="23"/>
                    <a:pt x="234" y="28"/>
                    <a:pt x="237" y="29"/>
                  </a:cubicBezTo>
                  <a:cubicBezTo>
                    <a:pt x="241" y="29"/>
                    <a:pt x="244" y="29"/>
                    <a:pt x="245" y="26"/>
                  </a:cubicBezTo>
                  <a:cubicBezTo>
                    <a:pt x="247" y="27"/>
                    <a:pt x="251" y="27"/>
                    <a:pt x="249" y="32"/>
                  </a:cubicBezTo>
                  <a:cubicBezTo>
                    <a:pt x="253" y="31"/>
                    <a:pt x="256" y="30"/>
                    <a:pt x="256" y="26"/>
                  </a:cubicBezTo>
                  <a:cubicBezTo>
                    <a:pt x="260" y="29"/>
                    <a:pt x="262" y="25"/>
                    <a:pt x="265" y="29"/>
                  </a:cubicBezTo>
                  <a:cubicBezTo>
                    <a:pt x="268" y="29"/>
                    <a:pt x="271" y="29"/>
                    <a:pt x="275" y="29"/>
                  </a:cubicBezTo>
                  <a:cubicBezTo>
                    <a:pt x="275" y="29"/>
                    <a:pt x="273" y="31"/>
                    <a:pt x="273" y="32"/>
                  </a:cubicBezTo>
                  <a:cubicBezTo>
                    <a:pt x="273" y="32"/>
                    <a:pt x="277" y="33"/>
                    <a:pt x="276" y="33"/>
                  </a:cubicBezTo>
                  <a:cubicBezTo>
                    <a:pt x="277" y="33"/>
                    <a:pt x="278" y="31"/>
                    <a:pt x="280" y="32"/>
                  </a:cubicBezTo>
                  <a:cubicBezTo>
                    <a:pt x="281" y="32"/>
                    <a:pt x="280" y="34"/>
                    <a:pt x="280" y="35"/>
                  </a:cubicBezTo>
                  <a:cubicBezTo>
                    <a:pt x="284" y="37"/>
                    <a:pt x="290" y="33"/>
                    <a:pt x="294" y="35"/>
                  </a:cubicBezTo>
                  <a:cubicBezTo>
                    <a:pt x="295" y="36"/>
                    <a:pt x="297" y="36"/>
                    <a:pt x="299" y="36"/>
                  </a:cubicBezTo>
                  <a:cubicBezTo>
                    <a:pt x="296" y="41"/>
                    <a:pt x="303" y="37"/>
                    <a:pt x="303" y="40"/>
                  </a:cubicBezTo>
                  <a:cubicBezTo>
                    <a:pt x="304" y="43"/>
                    <a:pt x="300" y="42"/>
                    <a:pt x="300" y="44"/>
                  </a:cubicBezTo>
                  <a:cubicBezTo>
                    <a:pt x="300" y="47"/>
                    <a:pt x="301" y="47"/>
                    <a:pt x="301" y="49"/>
                  </a:cubicBezTo>
                  <a:cubicBezTo>
                    <a:pt x="316" y="47"/>
                    <a:pt x="329" y="47"/>
                    <a:pt x="341" y="51"/>
                  </a:cubicBezTo>
                  <a:cubicBezTo>
                    <a:pt x="340" y="53"/>
                    <a:pt x="339" y="54"/>
                    <a:pt x="339" y="56"/>
                  </a:cubicBezTo>
                  <a:cubicBezTo>
                    <a:pt x="342" y="56"/>
                    <a:pt x="342" y="54"/>
                    <a:pt x="345" y="54"/>
                  </a:cubicBezTo>
                  <a:cubicBezTo>
                    <a:pt x="344" y="49"/>
                    <a:pt x="345" y="51"/>
                    <a:pt x="343" y="46"/>
                  </a:cubicBezTo>
                  <a:cubicBezTo>
                    <a:pt x="344" y="43"/>
                    <a:pt x="355" y="43"/>
                    <a:pt x="352" y="42"/>
                  </a:cubicBezTo>
                  <a:cubicBezTo>
                    <a:pt x="353" y="39"/>
                    <a:pt x="354" y="41"/>
                    <a:pt x="356" y="42"/>
                  </a:cubicBezTo>
                  <a:cubicBezTo>
                    <a:pt x="356" y="43"/>
                    <a:pt x="359" y="43"/>
                    <a:pt x="359" y="44"/>
                  </a:cubicBezTo>
                  <a:cubicBezTo>
                    <a:pt x="364" y="45"/>
                    <a:pt x="368" y="43"/>
                    <a:pt x="373" y="44"/>
                  </a:cubicBezTo>
                  <a:cubicBezTo>
                    <a:pt x="373" y="45"/>
                    <a:pt x="373" y="46"/>
                    <a:pt x="374" y="46"/>
                  </a:cubicBezTo>
                  <a:cubicBezTo>
                    <a:pt x="375" y="46"/>
                    <a:pt x="376" y="47"/>
                    <a:pt x="377" y="47"/>
                  </a:cubicBezTo>
                  <a:cubicBezTo>
                    <a:pt x="382" y="48"/>
                    <a:pt x="387" y="44"/>
                    <a:pt x="394" y="46"/>
                  </a:cubicBezTo>
                  <a:cubicBezTo>
                    <a:pt x="398" y="43"/>
                    <a:pt x="397" y="41"/>
                    <a:pt x="398" y="37"/>
                  </a:cubicBezTo>
                  <a:cubicBezTo>
                    <a:pt x="397" y="33"/>
                    <a:pt x="393" y="35"/>
                    <a:pt x="393" y="33"/>
                  </a:cubicBezTo>
                  <a:cubicBezTo>
                    <a:pt x="393" y="26"/>
                    <a:pt x="406" y="30"/>
                    <a:pt x="409" y="32"/>
                  </a:cubicBezTo>
                  <a:cubicBezTo>
                    <a:pt x="409" y="34"/>
                    <a:pt x="408" y="35"/>
                    <a:pt x="405" y="35"/>
                  </a:cubicBezTo>
                  <a:cubicBezTo>
                    <a:pt x="408" y="37"/>
                    <a:pt x="405" y="38"/>
                    <a:pt x="404" y="40"/>
                  </a:cubicBezTo>
                  <a:cubicBezTo>
                    <a:pt x="403" y="43"/>
                    <a:pt x="406" y="43"/>
                    <a:pt x="408" y="43"/>
                  </a:cubicBezTo>
                  <a:cubicBezTo>
                    <a:pt x="406" y="47"/>
                    <a:pt x="409" y="48"/>
                    <a:pt x="407" y="51"/>
                  </a:cubicBezTo>
                  <a:cubicBezTo>
                    <a:pt x="411" y="54"/>
                    <a:pt x="413" y="45"/>
                    <a:pt x="412" y="46"/>
                  </a:cubicBezTo>
                  <a:cubicBezTo>
                    <a:pt x="413" y="45"/>
                    <a:pt x="416" y="49"/>
                    <a:pt x="415" y="43"/>
                  </a:cubicBezTo>
                  <a:cubicBezTo>
                    <a:pt x="421" y="44"/>
                    <a:pt x="420" y="38"/>
                    <a:pt x="423" y="36"/>
                  </a:cubicBezTo>
                  <a:cubicBezTo>
                    <a:pt x="422" y="32"/>
                    <a:pt x="419" y="29"/>
                    <a:pt x="414" y="29"/>
                  </a:cubicBezTo>
                  <a:cubicBezTo>
                    <a:pt x="416" y="27"/>
                    <a:pt x="411" y="23"/>
                    <a:pt x="407" y="22"/>
                  </a:cubicBezTo>
                  <a:cubicBezTo>
                    <a:pt x="407" y="20"/>
                    <a:pt x="407" y="18"/>
                    <a:pt x="405" y="18"/>
                  </a:cubicBezTo>
                  <a:cubicBezTo>
                    <a:pt x="405" y="15"/>
                    <a:pt x="409" y="13"/>
                    <a:pt x="409" y="11"/>
                  </a:cubicBezTo>
                  <a:cubicBezTo>
                    <a:pt x="409" y="10"/>
                    <a:pt x="413" y="9"/>
                    <a:pt x="412" y="8"/>
                  </a:cubicBezTo>
                  <a:cubicBezTo>
                    <a:pt x="408" y="4"/>
                    <a:pt x="417" y="9"/>
                    <a:pt x="414" y="5"/>
                  </a:cubicBezTo>
                  <a:cubicBezTo>
                    <a:pt x="414" y="0"/>
                    <a:pt x="417" y="6"/>
                    <a:pt x="418" y="7"/>
                  </a:cubicBezTo>
                  <a:cubicBezTo>
                    <a:pt x="419" y="7"/>
                    <a:pt x="422" y="6"/>
                    <a:pt x="423" y="7"/>
                  </a:cubicBezTo>
                  <a:cubicBezTo>
                    <a:pt x="424" y="7"/>
                    <a:pt x="421" y="9"/>
                    <a:pt x="422" y="9"/>
                  </a:cubicBezTo>
                  <a:cubicBezTo>
                    <a:pt x="423" y="10"/>
                    <a:pt x="426" y="9"/>
                    <a:pt x="426" y="9"/>
                  </a:cubicBezTo>
                  <a:cubicBezTo>
                    <a:pt x="427" y="10"/>
                    <a:pt x="425" y="13"/>
                    <a:pt x="426" y="14"/>
                  </a:cubicBezTo>
                  <a:cubicBezTo>
                    <a:pt x="426" y="14"/>
                    <a:pt x="429" y="13"/>
                    <a:pt x="429" y="14"/>
                  </a:cubicBezTo>
                  <a:cubicBezTo>
                    <a:pt x="430" y="17"/>
                    <a:pt x="427" y="16"/>
                    <a:pt x="429" y="19"/>
                  </a:cubicBezTo>
                  <a:cubicBezTo>
                    <a:pt x="430" y="20"/>
                    <a:pt x="431" y="20"/>
                    <a:pt x="430" y="22"/>
                  </a:cubicBezTo>
                  <a:cubicBezTo>
                    <a:pt x="430" y="22"/>
                    <a:pt x="429" y="22"/>
                    <a:pt x="429" y="23"/>
                  </a:cubicBezTo>
                  <a:cubicBezTo>
                    <a:pt x="429" y="26"/>
                    <a:pt x="428" y="26"/>
                    <a:pt x="428" y="28"/>
                  </a:cubicBezTo>
                  <a:cubicBezTo>
                    <a:pt x="427" y="30"/>
                    <a:pt x="437" y="30"/>
                    <a:pt x="435" y="26"/>
                  </a:cubicBezTo>
                  <a:cubicBezTo>
                    <a:pt x="437" y="26"/>
                    <a:pt x="436" y="30"/>
                    <a:pt x="440" y="29"/>
                  </a:cubicBezTo>
                  <a:cubicBezTo>
                    <a:pt x="438" y="32"/>
                    <a:pt x="441" y="32"/>
                    <a:pt x="440" y="36"/>
                  </a:cubicBezTo>
                  <a:cubicBezTo>
                    <a:pt x="446" y="37"/>
                    <a:pt x="445" y="32"/>
                    <a:pt x="450" y="35"/>
                  </a:cubicBezTo>
                  <a:cubicBezTo>
                    <a:pt x="451" y="35"/>
                    <a:pt x="451" y="34"/>
                    <a:pt x="451" y="33"/>
                  </a:cubicBezTo>
                  <a:cubicBezTo>
                    <a:pt x="455" y="34"/>
                    <a:pt x="450" y="35"/>
                    <a:pt x="453" y="37"/>
                  </a:cubicBezTo>
                  <a:cubicBezTo>
                    <a:pt x="453" y="38"/>
                    <a:pt x="456" y="39"/>
                    <a:pt x="456" y="39"/>
                  </a:cubicBezTo>
                  <a:cubicBezTo>
                    <a:pt x="456" y="41"/>
                    <a:pt x="451" y="43"/>
                    <a:pt x="453" y="47"/>
                  </a:cubicBezTo>
                  <a:close/>
                  <a:moveTo>
                    <a:pt x="286" y="63"/>
                  </a:moveTo>
                  <a:cubicBezTo>
                    <a:pt x="285" y="60"/>
                    <a:pt x="288" y="59"/>
                    <a:pt x="286" y="58"/>
                  </a:cubicBezTo>
                  <a:cubicBezTo>
                    <a:pt x="286" y="59"/>
                    <a:pt x="286" y="60"/>
                    <a:pt x="284" y="60"/>
                  </a:cubicBezTo>
                  <a:cubicBezTo>
                    <a:pt x="284" y="58"/>
                    <a:pt x="285" y="56"/>
                    <a:pt x="283" y="56"/>
                  </a:cubicBezTo>
                  <a:cubicBezTo>
                    <a:pt x="281" y="58"/>
                    <a:pt x="275" y="62"/>
                    <a:pt x="272" y="58"/>
                  </a:cubicBezTo>
                  <a:cubicBezTo>
                    <a:pt x="271" y="55"/>
                    <a:pt x="278" y="59"/>
                    <a:pt x="276" y="54"/>
                  </a:cubicBezTo>
                  <a:cubicBezTo>
                    <a:pt x="275" y="54"/>
                    <a:pt x="273" y="54"/>
                    <a:pt x="273" y="53"/>
                  </a:cubicBezTo>
                  <a:cubicBezTo>
                    <a:pt x="271" y="52"/>
                    <a:pt x="270" y="55"/>
                    <a:pt x="268" y="56"/>
                  </a:cubicBezTo>
                  <a:cubicBezTo>
                    <a:pt x="265" y="57"/>
                    <a:pt x="261" y="56"/>
                    <a:pt x="258" y="57"/>
                  </a:cubicBezTo>
                  <a:cubicBezTo>
                    <a:pt x="258" y="57"/>
                    <a:pt x="257" y="58"/>
                    <a:pt x="256" y="58"/>
                  </a:cubicBezTo>
                  <a:cubicBezTo>
                    <a:pt x="252" y="60"/>
                    <a:pt x="247" y="60"/>
                    <a:pt x="242" y="60"/>
                  </a:cubicBezTo>
                  <a:cubicBezTo>
                    <a:pt x="243" y="62"/>
                    <a:pt x="240" y="63"/>
                    <a:pt x="242" y="64"/>
                  </a:cubicBezTo>
                  <a:cubicBezTo>
                    <a:pt x="242" y="63"/>
                    <a:pt x="244" y="63"/>
                    <a:pt x="244" y="66"/>
                  </a:cubicBezTo>
                  <a:cubicBezTo>
                    <a:pt x="250" y="66"/>
                    <a:pt x="259" y="60"/>
                    <a:pt x="261" y="66"/>
                  </a:cubicBezTo>
                  <a:cubicBezTo>
                    <a:pt x="257" y="63"/>
                    <a:pt x="259" y="66"/>
                    <a:pt x="256" y="67"/>
                  </a:cubicBezTo>
                  <a:cubicBezTo>
                    <a:pt x="254" y="67"/>
                    <a:pt x="252" y="68"/>
                    <a:pt x="251" y="70"/>
                  </a:cubicBezTo>
                  <a:cubicBezTo>
                    <a:pt x="258" y="71"/>
                    <a:pt x="262" y="68"/>
                    <a:pt x="269" y="68"/>
                  </a:cubicBezTo>
                  <a:cubicBezTo>
                    <a:pt x="269" y="70"/>
                    <a:pt x="269" y="72"/>
                    <a:pt x="270" y="73"/>
                  </a:cubicBezTo>
                  <a:cubicBezTo>
                    <a:pt x="271" y="71"/>
                    <a:pt x="273" y="71"/>
                    <a:pt x="275" y="71"/>
                  </a:cubicBezTo>
                  <a:cubicBezTo>
                    <a:pt x="275" y="69"/>
                    <a:pt x="276" y="66"/>
                    <a:pt x="277" y="66"/>
                  </a:cubicBezTo>
                  <a:cubicBezTo>
                    <a:pt x="280" y="63"/>
                    <a:pt x="279" y="66"/>
                    <a:pt x="283" y="66"/>
                  </a:cubicBezTo>
                  <a:cubicBezTo>
                    <a:pt x="283" y="64"/>
                    <a:pt x="284" y="62"/>
                    <a:pt x="286" y="63"/>
                  </a:cubicBezTo>
                  <a:close/>
                  <a:moveTo>
                    <a:pt x="296" y="110"/>
                  </a:moveTo>
                  <a:cubicBezTo>
                    <a:pt x="297" y="107"/>
                    <a:pt x="301" y="108"/>
                    <a:pt x="303" y="106"/>
                  </a:cubicBezTo>
                  <a:cubicBezTo>
                    <a:pt x="303" y="106"/>
                    <a:pt x="305" y="106"/>
                    <a:pt x="306" y="106"/>
                  </a:cubicBezTo>
                  <a:cubicBezTo>
                    <a:pt x="308" y="105"/>
                    <a:pt x="310" y="106"/>
                    <a:pt x="313" y="105"/>
                  </a:cubicBezTo>
                  <a:cubicBezTo>
                    <a:pt x="313" y="105"/>
                    <a:pt x="314" y="102"/>
                    <a:pt x="314" y="102"/>
                  </a:cubicBezTo>
                  <a:cubicBezTo>
                    <a:pt x="318" y="99"/>
                    <a:pt x="320" y="103"/>
                    <a:pt x="321" y="101"/>
                  </a:cubicBezTo>
                  <a:cubicBezTo>
                    <a:pt x="320" y="101"/>
                    <a:pt x="319" y="99"/>
                    <a:pt x="321" y="99"/>
                  </a:cubicBezTo>
                  <a:cubicBezTo>
                    <a:pt x="324" y="99"/>
                    <a:pt x="324" y="98"/>
                    <a:pt x="325" y="99"/>
                  </a:cubicBezTo>
                  <a:cubicBezTo>
                    <a:pt x="326" y="100"/>
                    <a:pt x="327" y="98"/>
                    <a:pt x="327" y="98"/>
                  </a:cubicBezTo>
                  <a:cubicBezTo>
                    <a:pt x="324" y="99"/>
                    <a:pt x="327" y="94"/>
                    <a:pt x="329" y="98"/>
                  </a:cubicBezTo>
                  <a:cubicBezTo>
                    <a:pt x="330" y="95"/>
                    <a:pt x="332" y="94"/>
                    <a:pt x="332" y="91"/>
                  </a:cubicBezTo>
                  <a:cubicBezTo>
                    <a:pt x="327" y="90"/>
                    <a:pt x="326" y="93"/>
                    <a:pt x="321" y="92"/>
                  </a:cubicBezTo>
                  <a:cubicBezTo>
                    <a:pt x="321" y="95"/>
                    <a:pt x="320" y="96"/>
                    <a:pt x="318" y="96"/>
                  </a:cubicBezTo>
                  <a:cubicBezTo>
                    <a:pt x="314" y="99"/>
                    <a:pt x="315" y="96"/>
                    <a:pt x="311" y="96"/>
                  </a:cubicBezTo>
                  <a:cubicBezTo>
                    <a:pt x="310" y="96"/>
                    <a:pt x="311" y="98"/>
                    <a:pt x="308" y="98"/>
                  </a:cubicBezTo>
                  <a:cubicBezTo>
                    <a:pt x="306" y="98"/>
                    <a:pt x="306" y="96"/>
                    <a:pt x="303" y="96"/>
                  </a:cubicBezTo>
                  <a:cubicBezTo>
                    <a:pt x="302" y="95"/>
                    <a:pt x="303" y="94"/>
                    <a:pt x="301" y="94"/>
                  </a:cubicBezTo>
                  <a:cubicBezTo>
                    <a:pt x="301" y="95"/>
                    <a:pt x="301" y="97"/>
                    <a:pt x="300" y="98"/>
                  </a:cubicBezTo>
                  <a:cubicBezTo>
                    <a:pt x="300" y="100"/>
                    <a:pt x="302" y="99"/>
                    <a:pt x="303" y="101"/>
                  </a:cubicBezTo>
                  <a:cubicBezTo>
                    <a:pt x="298" y="100"/>
                    <a:pt x="298" y="102"/>
                    <a:pt x="297" y="103"/>
                  </a:cubicBezTo>
                  <a:cubicBezTo>
                    <a:pt x="295" y="105"/>
                    <a:pt x="292" y="104"/>
                    <a:pt x="292" y="106"/>
                  </a:cubicBezTo>
                  <a:cubicBezTo>
                    <a:pt x="291" y="110"/>
                    <a:pt x="285" y="106"/>
                    <a:pt x="287" y="110"/>
                  </a:cubicBezTo>
                  <a:cubicBezTo>
                    <a:pt x="290" y="110"/>
                    <a:pt x="293" y="110"/>
                    <a:pt x="296" y="110"/>
                  </a:cubicBezTo>
                  <a:close/>
                  <a:moveTo>
                    <a:pt x="398" y="165"/>
                  </a:moveTo>
                  <a:cubicBezTo>
                    <a:pt x="397" y="165"/>
                    <a:pt x="397" y="166"/>
                    <a:pt x="397" y="166"/>
                  </a:cubicBezTo>
                  <a:cubicBezTo>
                    <a:pt x="396" y="167"/>
                    <a:pt x="393" y="168"/>
                    <a:pt x="393" y="168"/>
                  </a:cubicBezTo>
                  <a:cubicBezTo>
                    <a:pt x="391" y="170"/>
                    <a:pt x="394" y="173"/>
                    <a:pt x="391" y="174"/>
                  </a:cubicBezTo>
                  <a:cubicBezTo>
                    <a:pt x="391" y="172"/>
                    <a:pt x="391" y="170"/>
                    <a:pt x="390" y="169"/>
                  </a:cubicBezTo>
                  <a:cubicBezTo>
                    <a:pt x="390" y="171"/>
                    <a:pt x="390" y="173"/>
                    <a:pt x="390" y="175"/>
                  </a:cubicBezTo>
                  <a:cubicBezTo>
                    <a:pt x="392" y="175"/>
                    <a:pt x="394" y="175"/>
                    <a:pt x="397" y="175"/>
                  </a:cubicBezTo>
                  <a:cubicBezTo>
                    <a:pt x="396" y="177"/>
                    <a:pt x="399" y="179"/>
                    <a:pt x="400" y="181"/>
                  </a:cubicBezTo>
                  <a:cubicBezTo>
                    <a:pt x="401" y="185"/>
                    <a:pt x="402" y="184"/>
                    <a:pt x="404" y="186"/>
                  </a:cubicBezTo>
                  <a:cubicBezTo>
                    <a:pt x="402" y="186"/>
                    <a:pt x="400" y="187"/>
                    <a:pt x="401" y="189"/>
                  </a:cubicBezTo>
                  <a:cubicBezTo>
                    <a:pt x="401" y="191"/>
                    <a:pt x="403" y="191"/>
                    <a:pt x="402" y="193"/>
                  </a:cubicBezTo>
                  <a:cubicBezTo>
                    <a:pt x="404" y="193"/>
                    <a:pt x="406" y="193"/>
                    <a:pt x="408" y="193"/>
                  </a:cubicBezTo>
                  <a:cubicBezTo>
                    <a:pt x="410" y="192"/>
                    <a:pt x="410" y="188"/>
                    <a:pt x="409" y="185"/>
                  </a:cubicBezTo>
                  <a:cubicBezTo>
                    <a:pt x="408" y="184"/>
                    <a:pt x="406" y="183"/>
                    <a:pt x="405" y="182"/>
                  </a:cubicBezTo>
                  <a:cubicBezTo>
                    <a:pt x="408" y="174"/>
                    <a:pt x="405" y="179"/>
                    <a:pt x="404" y="176"/>
                  </a:cubicBezTo>
                  <a:cubicBezTo>
                    <a:pt x="402" y="174"/>
                    <a:pt x="402" y="168"/>
                    <a:pt x="401" y="165"/>
                  </a:cubicBezTo>
                  <a:cubicBezTo>
                    <a:pt x="400" y="165"/>
                    <a:pt x="399" y="165"/>
                    <a:pt x="398" y="165"/>
                  </a:cubicBezTo>
                  <a:close/>
                  <a:moveTo>
                    <a:pt x="453" y="209"/>
                  </a:moveTo>
                  <a:cubicBezTo>
                    <a:pt x="448" y="207"/>
                    <a:pt x="449" y="211"/>
                    <a:pt x="447" y="211"/>
                  </a:cubicBezTo>
                  <a:cubicBezTo>
                    <a:pt x="447" y="210"/>
                    <a:pt x="446" y="210"/>
                    <a:pt x="444" y="210"/>
                  </a:cubicBezTo>
                  <a:cubicBezTo>
                    <a:pt x="445" y="215"/>
                    <a:pt x="439" y="212"/>
                    <a:pt x="437" y="214"/>
                  </a:cubicBezTo>
                  <a:cubicBezTo>
                    <a:pt x="436" y="215"/>
                    <a:pt x="437" y="216"/>
                    <a:pt x="436" y="217"/>
                  </a:cubicBezTo>
                  <a:cubicBezTo>
                    <a:pt x="435" y="218"/>
                    <a:pt x="433" y="217"/>
                    <a:pt x="433" y="218"/>
                  </a:cubicBezTo>
                  <a:cubicBezTo>
                    <a:pt x="436" y="219"/>
                    <a:pt x="433" y="220"/>
                    <a:pt x="433" y="223"/>
                  </a:cubicBezTo>
                  <a:cubicBezTo>
                    <a:pt x="436" y="225"/>
                    <a:pt x="437" y="220"/>
                    <a:pt x="439" y="220"/>
                  </a:cubicBezTo>
                  <a:cubicBezTo>
                    <a:pt x="441" y="219"/>
                    <a:pt x="444" y="220"/>
                    <a:pt x="447" y="220"/>
                  </a:cubicBezTo>
                  <a:cubicBezTo>
                    <a:pt x="449" y="220"/>
                    <a:pt x="449" y="219"/>
                    <a:pt x="451" y="218"/>
                  </a:cubicBezTo>
                  <a:cubicBezTo>
                    <a:pt x="455" y="218"/>
                    <a:pt x="459" y="220"/>
                    <a:pt x="460" y="221"/>
                  </a:cubicBezTo>
                  <a:cubicBezTo>
                    <a:pt x="459" y="222"/>
                    <a:pt x="457" y="221"/>
                    <a:pt x="457" y="223"/>
                  </a:cubicBezTo>
                  <a:cubicBezTo>
                    <a:pt x="458" y="222"/>
                    <a:pt x="458" y="224"/>
                    <a:pt x="458" y="224"/>
                  </a:cubicBezTo>
                  <a:cubicBezTo>
                    <a:pt x="459" y="224"/>
                    <a:pt x="460" y="223"/>
                    <a:pt x="460" y="223"/>
                  </a:cubicBezTo>
                  <a:cubicBezTo>
                    <a:pt x="465" y="223"/>
                    <a:pt x="463" y="223"/>
                    <a:pt x="467" y="221"/>
                  </a:cubicBezTo>
                  <a:cubicBezTo>
                    <a:pt x="471" y="219"/>
                    <a:pt x="474" y="223"/>
                    <a:pt x="477" y="220"/>
                  </a:cubicBezTo>
                  <a:cubicBezTo>
                    <a:pt x="473" y="219"/>
                    <a:pt x="477" y="214"/>
                    <a:pt x="474" y="217"/>
                  </a:cubicBezTo>
                  <a:cubicBezTo>
                    <a:pt x="471" y="219"/>
                    <a:pt x="471" y="211"/>
                    <a:pt x="471" y="211"/>
                  </a:cubicBezTo>
                  <a:cubicBezTo>
                    <a:pt x="471" y="211"/>
                    <a:pt x="467" y="212"/>
                    <a:pt x="468" y="209"/>
                  </a:cubicBezTo>
                  <a:cubicBezTo>
                    <a:pt x="466" y="209"/>
                    <a:pt x="464" y="209"/>
                    <a:pt x="461" y="209"/>
                  </a:cubicBezTo>
                  <a:cubicBezTo>
                    <a:pt x="462" y="207"/>
                    <a:pt x="463" y="206"/>
                    <a:pt x="461" y="204"/>
                  </a:cubicBezTo>
                  <a:cubicBezTo>
                    <a:pt x="457" y="206"/>
                    <a:pt x="458" y="204"/>
                    <a:pt x="453" y="204"/>
                  </a:cubicBezTo>
                  <a:cubicBezTo>
                    <a:pt x="452" y="206"/>
                    <a:pt x="451" y="207"/>
                    <a:pt x="453" y="209"/>
                  </a:cubicBezTo>
                  <a:close/>
                  <a:moveTo>
                    <a:pt x="491" y="244"/>
                  </a:moveTo>
                  <a:cubicBezTo>
                    <a:pt x="490" y="244"/>
                    <a:pt x="489" y="243"/>
                    <a:pt x="489" y="242"/>
                  </a:cubicBezTo>
                  <a:cubicBezTo>
                    <a:pt x="495" y="244"/>
                    <a:pt x="489" y="233"/>
                    <a:pt x="495" y="234"/>
                  </a:cubicBezTo>
                  <a:cubicBezTo>
                    <a:pt x="498" y="237"/>
                    <a:pt x="499" y="233"/>
                    <a:pt x="503" y="234"/>
                  </a:cubicBezTo>
                  <a:cubicBezTo>
                    <a:pt x="501" y="225"/>
                    <a:pt x="491" y="224"/>
                    <a:pt x="482" y="225"/>
                  </a:cubicBezTo>
                  <a:cubicBezTo>
                    <a:pt x="481" y="225"/>
                    <a:pt x="481" y="224"/>
                    <a:pt x="481" y="223"/>
                  </a:cubicBezTo>
                  <a:cubicBezTo>
                    <a:pt x="478" y="222"/>
                    <a:pt x="477" y="225"/>
                    <a:pt x="474" y="225"/>
                  </a:cubicBezTo>
                  <a:cubicBezTo>
                    <a:pt x="472" y="225"/>
                    <a:pt x="472" y="223"/>
                    <a:pt x="470" y="224"/>
                  </a:cubicBezTo>
                  <a:cubicBezTo>
                    <a:pt x="468" y="225"/>
                    <a:pt x="467" y="226"/>
                    <a:pt x="465" y="227"/>
                  </a:cubicBezTo>
                  <a:cubicBezTo>
                    <a:pt x="463" y="228"/>
                    <a:pt x="462" y="227"/>
                    <a:pt x="460" y="228"/>
                  </a:cubicBezTo>
                  <a:cubicBezTo>
                    <a:pt x="460" y="231"/>
                    <a:pt x="459" y="232"/>
                    <a:pt x="457" y="232"/>
                  </a:cubicBezTo>
                  <a:cubicBezTo>
                    <a:pt x="457" y="244"/>
                    <a:pt x="455" y="244"/>
                    <a:pt x="456" y="256"/>
                  </a:cubicBezTo>
                  <a:cubicBezTo>
                    <a:pt x="461" y="258"/>
                    <a:pt x="458" y="252"/>
                    <a:pt x="463" y="253"/>
                  </a:cubicBezTo>
                  <a:cubicBezTo>
                    <a:pt x="462" y="251"/>
                    <a:pt x="463" y="249"/>
                    <a:pt x="464" y="248"/>
                  </a:cubicBezTo>
                  <a:cubicBezTo>
                    <a:pt x="466" y="245"/>
                    <a:pt x="464" y="241"/>
                    <a:pt x="465" y="237"/>
                  </a:cubicBezTo>
                  <a:cubicBezTo>
                    <a:pt x="466" y="236"/>
                    <a:pt x="468" y="234"/>
                    <a:pt x="468" y="234"/>
                  </a:cubicBezTo>
                  <a:cubicBezTo>
                    <a:pt x="469" y="232"/>
                    <a:pt x="468" y="230"/>
                    <a:pt x="470" y="230"/>
                  </a:cubicBezTo>
                  <a:cubicBezTo>
                    <a:pt x="472" y="230"/>
                    <a:pt x="474" y="229"/>
                    <a:pt x="475" y="228"/>
                  </a:cubicBezTo>
                  <a:cubicBezTo>
                    <a:pt x="473" y="233"/>
                    <a:pt x="480" y="229"/>
                    <a:pt x="479" y="232"/>
                  </a:cubicBezTo>
                  <a:cubicBezTo>
                    <a:pt x="480" y="237"/>
                    <a:pt x="480" y="235"/>
                    <a:pt x="479" y="239"/>
                  </a:cubicBezTo>
                  <a:cubicBezTo>
                    <a:pt x="481" y="240"/>
                    <a:pt x="482" y="239"/>
                    <a:pt x="482" y="241"/>
                  </a:cubicBezTo>
                  <a:cubicBezTo>
                    <a:pt x="481" y="241"/>
                    <a:pt x="480" y="241"/>
                    <a:pt x="479" y="242"/>
                  </a:cubicBezTo>
                  <a:cubicBezTo>
                    <a:pt x="484" y="241"/>
                    <a:pt x="489" y="247"/>
                    <a:pt x="491" y="244"/>
                  </a:cubicBezTo>
                  <a:close/>
                  <a:moveTo>
                    <a:pt x="516" y="238"/>
                  </a:moveTo>
                  <a:cubicBezTo>
                    <a:pt x="516" y="238"/>
                    <a:pt x="516" y="241"/>
                    <a:pt x="516" y="241"/>
                  </a:cubicBezTo>
                  <a:cubicBezTo>
                    <a:pt x="514" y="243"/>
                    <a:pt x="507" y="237"/>
                    <a:pt x="505" y="239"/>
                  </a:cubicBezTo>
                  <a:cubicBezTo>
                    <a:pt x="505" y="242"/>
                    <a:pt x="503" y="242"/>
                    <a:pt x="502" y="244"/>
                  </a:cubicBezTo>
                  <a:cubicBezTo>
                    <a:pt x="505" y="248"/>
                    <a:pt x="506" y="245"/>
                    <a:pt x="510" y="245"/>
                  </a:cubicBezTo>
                  <a:cubicBezTo>
                    <a:pt x="513" y="245"/>
                    <a:pt x="518" y="246"/>
                    <a:pt x="520" y="244"/>
                  </a:cubicBezTo>
                  <a:cubicBezTo>
                    <a:pt x="519" y="244"/>
                    <a:pt x="519" y="243"/>
                    <a:pt x="520" y="242"/>
                  </a:cubicBezTo>
                  <a:cubicBezTo>
                    <a:pt x="521" y="242"/>
                    <a:pt x="523" y="242"/>
                    <a:pt x="523" y="241"/>
                  </a:cubicBezTo>
                  <a:cubicBezTo>
                    <a:pt x="519" y="241"/>
                    <a:pt x="518" y="238"/>
                    <a:pt x="516" y="238"/>
                  </a:cubicBezTo>
                  <a:close/>
                  <a:moveTo>
                    <a:pt x="496" y="249"/>
                  </a:moveTo>
                  <a:cubicBezTo>
                    <a:pt x="496" y="249"/>
                    <a:pt x="495" y="247"/>
                    <a:pt x="493" y="248"/>
                  </a:cubicBezTo>
                  <a:cubicBezTo>
                    <a:pt x="493" y="248"/>
                    <a:pt x="494" y="250"/>
                    <a:pt x="493" y="251"/>
                  </a:cubicBezTo>
                  <a:cubicBezTo>
                    <a:pt x="491" y="251"/>
                    <a:pt x="489" y="251"/>
                    <a:pt x="486" y="251"/>
                  </a:cubicBezTo>
                  <a:cubicBezTo>
                    <a:pt x="489" y="256"/>
                    <a:pt x="482" y="252"/>
                    <a:pt x="482" y="255"/>
                  </a:cubicBezTo>
                  <a:cubicBezTo>
                    <a:pt x="484" y="255"/>
                    <a:pt x="485" y="255"/>
                    <a:pt x="486" y="255"/>
                  </a:cubicBezTo>
                  <a:cubicBezTo>
                    <a:pt x="487" y="256"/>
                    <a:pt x="485" y="257"/>
                    <a:pt x="485" y="258"/>
                  </a:cubicBezTo>
                  <a:cubicBezTo>
                    <a:pt x="489" y="259"/>
                    <a:pt x="488" y="255"/>
                    <a:pt x="491" y="255"/>
                  </a:cubicBezTo>
                  <a:cubicBezTo>
                    <a:pt x="492" y="256"/>
                    <a:pt x="494" y="257"/>
                    <a:pt x="498" y="256"/>
                  </a:cubicBezTo>
                  <a:cubicBezTo>
                    <a:pt x="497" y="251"/>
                    <a:pt x="507" y="255"/>
                    <a:pt x="505" y="248"/>
                  </a:cubicBezTo>
                  <a:cubicBezTo>
                    <a:pt x="500" y="247"/>
                    <a:pt x="498" y="249"/>
                    <a:pt x="496" y="2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3" name="Freeform 93"/>
            <p:cNvSpPr/>
            <p:nvPr/>
          </p:nvSpPr>
          <p:spPr bwMode="auto">
            <a:xfrm>
              <a:off x="1576029" y="3377275"/>
              <a:ext cx="50274" cy="36132"/>
            </a:xfrm>
            <a:custGeom>
              <a:avLst/>
              <a:gdLst>
                <a:gd name="T0" fmla="*/ 11 w 12"/>
                <a:gd name="T1" fmla="*/ 1 h 10"/>
                <a:gd name="T2" fmla="*/ 12 w 12"/>
                <a:gd name="T3" fmla="*/ 7 h 10"/>
                <a:gd name="T4" fmla="*/ 5 w 12"/>
                <a:gd name="T5" fmla="*/ 10 h 10"/>
                <a:gd name="T6" fmla="*/ 5 w 12"/>
                <a:gd name="T7" fmla="*/ 7 h 10"/>
                <a:gd name="T8" fmla="*/ 2 w 12"/>
                <a:gd name="T9" fmla="*/ 8 h 10"/>
                <a:gd name="T10" fmla="*/ 4 w 12"/>
                <a:gd name="T11" fmla="*/ 7 h 10"/>
                <a:gd name="T12" fmla="*/ 11 w 12"/>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2" h="10">
                  <a:moveTo>
                    <a:pt x="11" y="1"/>
                  </a:moveTo>
                  <a:cubicBezTo>
                    <a:pt x="9" y="3"/>
                    <a:pt x="10" y="5"/>
                    <a:pt x="12" y="7"/>
                  </a:cubicBezTo>
                  <a:cubicBezTo>
                    <a:pt x="11" y="9"/>
                    <a:pt x="8" y="9"/>
                    <a:pt x="5" y="10"/>
                  </a:cubicBezTo>
                  <a:cubicBezTo>
                    <a:pt x="5" y="9"/>
                    <a:pt x="5" y="8"/>
                    <a:pt x="5" y="7"/>
                  </a:cubicBezTo>
                  <a:cubicBezTo>
                    <a:pt x="4" y="7"/>
                    <a:pt x="4" y="8"/>
                    <a:pt x="2" y="8"/>
                  </a:cubicBezTo>
                  <a:cubicBezTo>
                    <a:pt x="0" y="7"/>
                    <a:pt x="3" y="8"/>
                    <a:pt x="4" y="7"/>
                  </a:cubicBezTo>
                  <a:cubicBezTo>
                    <a:pt x="5" y="6"/>
                    <a:pt x="8" y="0"/>
                    <a:pt x="11" y="1"/>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44" name="Freeform 100"/>
            <p:cNvSpPr/>
            <p:nvPr/>
          </p:nvSpPr>
          <p:spPr bwMode="auto">
            <a:xfrm>
              <a:off x="2994481" y="2517631"/>
              <a:ext cx="258553" cy="161089"/>
            </a:xfrm>
            <a:custGeom>
              <a:avLst/>
              <a:gdLst>
                <a:gd name="T0" fmla="*/ 16 w 61"/>
                <a:gd name="T1" fmla="*/ 0 h 45"/>
                <a:gd name="T2" fmla="*/ 23 w 61"/>
                <a:gd name="T3" fmla="*/ 5 h 45"/>
                <a:gd name="T4" fmla="*/ 28 w 61"/>
                <a:gd name="T5" fmla="*/ 7 h 45"/>
                <a:gd name="T6" fmla="*/ 30 w 61"/>
                <a:gd name="T7" fmla="*/ 7 h 45"/>
                <a:gd name="T8" fmla="*/ 32 w 61"/>
                <a:gd name="T9" fmla="*/ 8 h 45"/>
                <a:gd name="T10" fmla="*/ 36 w 61"/>
                <a:gd name="T11" fmla="*/ 11 h 45"/>
                <a:gd name="T12" fmla="*/ 40 w 61"/>
                <a:gd name="T13" fmla="*/ 11 h 45"/>
                <a:gd name="T14" fmla="*/ 49 w 61"/>
                <a:gd name="T15" fmla="*/ 14 h 45"/>
                <a:gd name="T16" fmla="*/ 49 w 61"/>
                <a:gd name="T17" fmla="*/ 18 h 45"/>
                <a:gd name="T18" fmla="*/ 53 w 61"/>
                <a:gd name="T19" fmla="*/ 18 h 45"/>
                <a:gd name="T20" fmla="*/ 53 w 61"/>
                <a:gd name="T21" fmla="*/ 21 h 45"/>
                <a:gd name="T22" fmla="*/ 61 w 61"/>
                <a:gd name="T23" fmla="*/ 26 h 45"/>
                <a:gd name="T24" fmla="*/ 60 w 61"/>
                <a:gd name="T25" fmla="*/ 30 h 45"/>
                <a:gd name="T26" fmla="*/ 57 w 61"/>
                <a:gd name="T27" fmla="*/ 29 h 45"/>
                <a:gd name="T28" fmla="*/ 50 w 61"/>
                <a:gd name="T29" fmla="*/ 33 h 45"/>
                <a:gd name="T30" fmla="*/ 49 w 61"/>
                <a:gd name="T31" fmla="*/ 36 h 45"/>
                <a:gd name="T32" fmla="*/ 46 w 61"/>
                <a:gd name="T33" fmla="*/ 39 h 45"/>
                <a:gd name="T34" fmla="*/ 37 w 61"/>
                <a:gd name="T35" fmla="*/ 39 h 45"/>
                <a:gd name="T36" fmla="*/ 37 w 61"/>
                <a:gd name="T37" fmla="*/ 40 h 45"/>
                <a:gd name="T38" fmla="*/ 32 w 61"/>
                <a:gd name="T39" fmla="*/ 42 h 45"/>
                <a:gd name="T40" fmla="*/ 30 w 61"/>
                <a:gd name="T41" fmla="*/ 39 h 45"/>
                <a:gd name="T42" fmla="*/ 22 w 61"/>
                <a:gd name="T43" fmla="*/ 39 h 45"/>
                <a:gd name="T44" fmla="*/ 19 w 61"/>
                <a:gd name="T45" fmla="*/ 36 h 45"/>
                <a:gd name="T46" fmla="*/ 23 w 61"/>
                <a:gd name="T47" fmla="*/ 33 h 45"/>
                <a:gd name="T48" fmla="*/ 16 w 61"/>
                <a:gd name="T49" fmla="*/ 32 h 45"/>
                <a:gd name="T50" fmla="*/ 21 w 61"/>
                <a:gd name="T51" fmla="*/ 29 h 45"/>
                <a:gd name="T52" fmla="*/ 23 w 61"/>
                <a:gd name="T53" fmla="*/ 26 h 45"/>
                <a:gd name="T54" fmla="*/ 28 w 61"/>
                <a:gd name="T55" fmla="*/ 28 h 45"/>
                <a:gd name="T56" fmla="*/ 26 w 61"/>
                <a:gd name="T57" fmla="*/ 23 h 45"/>
                <a:gd name="T58" fmla="*/ 14 w 61"/>
                <a:gd name="T59" fmla="*/ 26 h 45"/>
                <a:gd name="T60" fmla="*/ 9 w 61"/>
                <a:gd name="T61" fmla="*/ 25 h 45"/>
                <a:gd name="T62" fmla="*/ 7 w 61"/>
                <a:gd name="T63" fmla="*/ 22 h 45"/>
                <a:gd name="T64" fmla="*/ 1 w 61"/>
                <a:gd name="T65" fmla="*/ 19 h 45"/>
                <a:gd name="T66" fmla="*/ 0 w 61"/>
                <a:gd name="T67" fmla="*/ 15 h 45"/>
                <a:gd name="T68" fmla="*/ 4 w 61"/>
                <a:gd name="T69" fmla="*/ 12 h 45"/>
                <a:gd name="T70" fmla="*/ 7 w 61"/>
                <a:gd name="T71" fmla="*/ 9 h 45"/>
                <a:gd name="T72" fmla="*/ 8 w 61"/>
                <a:gd name="T73" fmla="*/ 5 h 45"/>
                <a:gd name="T74" fmla="*/ 11 w 61"/>
                <a:gd name="T75" fmla="*/ 5 h 45"/>
                <a:gd name="T76" fmla="*/ 14 w 61"/>
                <a:gd name="T77" fmla="*/ 2 h 45"/>
                <a:gd name="T78" fmla="*/ 16 w 61"/>
                <a:gd name="T7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 h="45">
                  <a:moveTo>
                    <a:pt x="16" y="0"/>
                  </a:moveTo>
                  <a:cubicBezTo>
                    <a:pt x="18" y="2"/>
                    <a:pt x="22" y="2"/>
                    <a:pt x="23" y="5"/>
                  </a:cubicBezTo>
                  <a:cubicBezTo>
                    <a:pt x="26" y="4"/>
                    <a:pt x="27" y="6"/>
                    <a:pt x="28" y="7"/>
                  </a:cubicBezTo>
                  <a:cubicBezTo>
                    <a:pt x="28" y="7"/>
                    <a:pt x="30" y="6"/>
                    <a:pt x="30" y="7"/>
                  </a:cubicBezTo>
                  <a:cubicBezTo>
                    <a:pt x="31" y="7"/>
                    <a:pt x="31" y="9"/>
                    <a:pt x="32" y="8"/>
                  </a:cubicBezTo>
                  <a:cubicBezTo>
                    <a:pt x="34" y="6"/>
                    <a:pt x="33" y="9"/>
                    <a:pt x="36" y="11"/>
                  </a:cubicBezTo>
                  <a:cubicBezTo>
                    <a:pt x="37" y="11"/>
                    <a:pt x="39" y="10"/>
                    <a:pt x="40" y="11"/>
                  </a:cubicBezTo>
                  <a:cubicBezTo>
                    <a:pt x="41" y="11"/>
                    <a:pt x="43" y="16"/>
                    <a:pt x="49" y="14"/>
                  </a:cubicBezTo>
                  <a:cubicBezTo>
                    <a:pt x="49" y="15"/>
                    <a:pt x="49" y="16"/>
                    <a:pt x="49" y="18"/>
                  </a:cubicBezTo>
                  <a:cubicBezTo>
                    <a:pt x="50" y="18"/>
                    <a:pt x="52" y="17"/>
                    <a:pt x="53" y="18"/>
                  </a:cubicBezTo>
                  <a:cubicBezTo>
                    <a:pt x="53" y="18"/>
                    <a:pt x="52" y="20"/>
                    <a:pt x="53" y="21"/>
                  </a:cubicBezTo>
                  <a:cubicBezTo>
                    <a:pt x="55" y="22"/>
                    <a:pt x="58" y="23"/>
                    <a:pt x="61" y="26"/>
                  </a:cubicBezTo>
                  <a:cubicBezTo>
                    <a:pt x="61" y="27"/>
                    <a:pt x="61" y="30"/>
                    <a:pt x="60" y="30"/>
                  </a:cubicBezTo>
                  <a:cubicBezTo>
                    <a:pt x="58" y="31"/>
                    <a:pt x="57" y="29"/>
                    <a:pt x="57" y="29"/>
                  </a:cubicBezTo>
                  <a:cubicBezTo>
                    <a:pt x="54" y="30"/>
                    <a:pt x="53" y="32"/>
                    <a:pt x="50" y="33"/>
                  </a:cubicBezTo>
                  <a:cubicBezTo>
                    <a:pt x="49" y="33"/>
                    <a:pt x="49" y="35"/>
                    <a:pt x="49" y="36"/>
                  </a:cubicBezTo>
                  <a:cubicBezTo>
                    <a:pt x="46" y="36"/>
                    <a:pt x="46" y="37"/>
                    <a:pt x="46" y="39"/>
                  </a:cubicBezTo>
                  <a:cubicBezTo>
                    <a:pt x="41" y="40"/>
                    <a:pt x="40" y="36"/>
                    <a:pt x="37" y="39"/>
                  </a:cubicBezTo>
                  <a:cubicBezTo>
                    <a:pt x="36" y="39"/>
                    <a:pt x="37" y="40"/>
                    <a:pt x="37" y="40"/>
                  </a:cubicBezTo>
                  <a:cubicBezTo>
                    <a:pt x="37" y="45"/>
                    <a:pt x="32" y="37"/>
                    <a:pt x="32" y="42"/>
                  </a:cubicBezTo>
                  <a:cubicBezTo>
                    <a:pt x="30" y="42"/>
                    <a:pt x="31" y="40"/>
                    <a:pt x="30" y="39"/>
                  </a:cubicBezTo>
                  <a:cubicBezTo>
                    <a:pt x="27" y="42"/>
                    <a:pt x="26" y="38"/>
                    <a:pt x="22" y="39"/>
                  </a:cubicBezTo>
                  <a:cubicBezTo>
                    <a:pt x="22" y="36"/>
                    <a:pt x="21" y="36"/>
                    <a:pt x="19" y="36"/>
                  </a:cubicBezTo>
                  <a:cubicBezTo>
                    <a:pt x="19" y="34"/>
                    <a:pt x="23" y="36"/>
                    <a:pt x="23" y="33"/>
                  </a:cubicBezTo>
                  <a:cubicBezTo>
                    <a:pt x="24" y="30"/>
                    <a:pt x="18" y="33"/>
                    <a:pt x="16" y="32"/>
                  </a:cubicBezTo>
                  <a:cubicBezTo>
                    <a:pt x="15" y="28"/>
                    <a:pt x="19" y="30"/>
                    <a:pt x="21" y="29"/>
                  </a:cubicBezTo>
                  <a:cubicBezTo>
                    <a:pt x="21" y="29"/>
                    <a:pt x="23" y="26"/>
                    <a:pt x="23" y="26"/>
                  </a:cubicBezTo>
                  <a:cubicBezTo>
                    <a:pt x="24" y="26"/>
                    <a:pt x="26" y="28"/>
                    <a:pt x="28" y="28"/>
                  </a:cubicBezTo>
                  <a:cubicBezTo>
                    <a:pt x="28" y="25"/>
                    <a:pt x="26" y="25"/>
                    <a:pt x="26" y="23"/>
                  </a:cubicBezTo>
                  <a:cubicBezTo>
                    <a:pt x="25" y="24"/>
                    <a:pt x="16" y="24"/>
                    <a:pt x="14" y="26"/>
                  </a:cubicBezTo>
                  <a:cubicBezTo>
                    <a:pt x="11" y="29"/>
                    <a:pt x="13" y="26"/>
                    <a:pt x="9" y="25"/>
                  </a:cubicBezTo>
                  <a:cubicBezTo>
                    <a:pt x="5" y="24"/>
                    <a:pt x="2" y="26"/>
                    <a:pt x="7" y="22"/>
                  </a:cubicBezTo>
                  <a:cubicBezTo>
                    <a:pt x="6" y="19"/>
                    <a:pt x="2" y="21"/>
                    <a:pt x="1" y="19"/>
                  </a:cubicBezTo>
                  <a:cubicBezTo>
                    <a:pt x="3" y="16"/>
                    <a:pt x="6" y="12"/>
                    <a:pt x="0" y="15"/>
                  </a:cubicBezTo>
                  <a:cubicBezTo>
                    <a:pt x="0" y="13"/>
                    <a:pt x="1" y="12"/>
                    <a:pt x="4" y="12"/>
                  </a:cubicBezTo>
                  <a:cubicBezTo>
                    <a:pt x="5" y="12"/>
                    <a:pt x="5" y="9"/>
                    <a:pt x="7" y="9"/>
                  </a:cubicBezTo>
                  <a:cubicBezTo>
                    <a:pt x="9" y="9"/>
                    <a:pt x="7" y="6"/>
                    <a:pt x="8" y="5"/>
                  </a:cubicBezTo>
                  <a:cubicBezTo>
                    <a:pt x="8" y="5"/>
                    <a:pt x="10" y="5"/>
                    <a:pt x="11" y="5"/>
                  </a:cubicBezTo>
                  <a:cubicBezTo>
                    <a:pt x="12" y="5"/>
                    <a:pt x="12" y="2"/>
                    <a:pt x="14" y="2"/>
                  </a:cubicBezTo>
                  <a:cubicBezTo>
                    <a:pt x="14" y="1"/>
                    <a:pt x="16" y="1"/>
                    <a:pt x="16" y="0"/>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45" name="Freeform 102"/>
            <p:cNvSpPr/>
            <p:nvPr/>
          </p:nvSpPr>
          <p:spPr bwMode="auto">
            <a:xfrm>
              <a:off x="2353485" y="2689260"/>
              <a:ext cx="165187" cy="75275"/>
            </a:xfrm>
            <a:custGeom>
              <a:avLst/>
              <a:gdLst>
                <a:gd name="T0" fmla="*/ 38 w 39"/>
                <a:gd name="T1" fmla="*/ 3 h 21"/>
                <a:gd name="T2" fmla="*/ 38 w 39"/>
                <a:gd name="T3" fmla="*/ 8 h 21"/>
                <a:gd name="T4" fmla="*/ 36 w 39"/>
                <a:gd name="T5" fmla="*/ 8 h 21"/>
                <a:gd name="T6" fmla="*/ 36 w 39"/>
                <a:gd name="T7" fmla="*/ 12 h 21"/>
                <a:gd name="T8" fmla="*/ 31 w 39"/>
                <a:gd name="T9" fmla="*/ 15 h 21"/>
                <a:gd name="T10" fmla="*/ 27 w 39"/>
                <a:gd name="T11" fmla="*/ 10 h 21"/>
                <a:gd name="T12" fmla="*/ 23 w 39"/>
                <a:gd name="T13" fmla="*/ 13 h 21"/>
                <a:gd name="T14" fmla="*/ 17 w 39"/>
                <a:gd name="T15" fmla="*/ 19 h 21"/>
                <a:gd name="T16" fmla="*/ 2 w 39"/>
                <a:gd name="T17" fmla="*/ 19 h 21"/>
                <a:gd name="T18" fmla="*/ 0 w 39"/>
                <a:gd name="T19" fmla="*/ 13 h 21"/>
                <a:gd name="T20" fmla="*/ 6 w 39"/>
                <a:gd name="T21" fmla="*/ 15 h 21"/>
                <a:gd name="T22" fmla="*/ 12 w 39"/>
                <a:gd name="T23" fmla="*/ 10 h 21"/>
                <a:gd name="T24" fmla="*/ 14 w 39"/>
                <a:gd name="T25" fmla="*/ 8 h 21"/>
                <a:gd name="T26" fmla="*/ 19 w 39"/>
                <a:gd name="T27" fmla="*/ 6 h 21"/>
                <a:gd name="T28" fmla="*/ 20 w 39"/>
                <a:gd name="T29" fmla="*/ 6 h 21"/>
                <a:gd name="T30" fmla="*/ 23 w 39"/>
                <a:gd name="T31" fmla="*/ 3 h 21"/>
                <a:gd name="T32" fmla="*/ 28 w 39"/>
                <a:gd name="T33" fmla="*/ 3 h 21"/>
                <a:gd name="T34" fmla="*/ 38 w 39"/>
                <a:gd name="T3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21">
                  <a:moveTo>
                    <a:pt x="38" y="3"/>
                  </a:moveTo>
                  <a:cubicBezTo>
                    <a:pt x="38" y="4"/>
                    <a:pt x="39" y="7"/>
                    <a:pt x="38" y="8"/>
                  </a:cubicBezTo>
                  <a:cubicBezTo>
                    <a:pt x="38" y="8"/>
                    <a:pt x="36" y="7"/>
                    <a:pt x="36" y="8"/>
                  </a:cubicBezTo>
                  <a:cubicBezTo>
                    <a:pt x="35" y="8"/>
                    <a:pt x="37" y="12"/>
                    <a:pt x="36" y="12"/>
                  </a:cubicBezTo>
                  <a:cubicBezTo>
                    <a:pt x="34" y="12"/>
                    <a:pt x="32" y="10"/>
                    <a:pt x="31" y="15"/>
                  </a:cubicBezTo>
                  <a:cubicBezTo>
                    <a:pt x="29" y="15"/>
                    <a:pt x="30" y="10"/>
                    <a:pt x="27" y="10"/>
                  </a:cubicBezTo>
                  <a:cubicBezTo>
                    <a:pt x="24" y="10"/>
                    <a:pt x="25" y="13"/>
                    <a:pt x="23" y="13"/>
                  </a:cubicBezTo>
                  <a:cubicBezTo>
                    <a:pt x="21" y="15"/>
                    <a:pt x="17" y="15"/>
                    <a:pt x="17" y="19"/>
                  </a:cubicBezTo>
                  <a:cubicBezTo>
                    <a:pt x="11" y="21"/>
                    <a:pt x="8" y="20"/>
                    <a:pt x="2" y="19"/>
                  </a:cubicBezTo>
                  <a:cubicBezTo>
                    <a:pt x="2" y="16"/>
                    <a:pt x="0" y="16"/>
                    <a:pt x="0" y="13"/>
                  </a:cubicBezTo>
                  <a:cubicBezTo>
                    <a:pt x="2" y="14"/>
                    <a:pt x="4" y="15"/>
                    <a:pt x="6" y="15"/>
                  </a:cubicBezTo>
                  <a:cubicBezTo>
                    <a:pt x="9" y="15"/>
                    <a:pt x="9" y="11"/>
                    <a:pt x="12" y="10"/>
                  </a:cubicBezTo>
                  <a:cubicBezTo>
                    <a:pt x="12" y="10"/>
                    <a:pt x="14" y="7"/>
                    <a:pt x="14" y="8"/>
                  </a:cubicBezTo>
                  <a:cubicBezTo>
                    <a:pt x="17" y="10"/>
                    <a:pt x="15" y="6"/>
                    <a:pt x="19" y="6"/>
                  </a:cubicBezTo>
                  <a:cubicBezTo>
                    <a:pt x="19" y="6"/>
                    <a:pt x="20" y="6"/>
                    <a:pt x="20" y="6"/>
                  </a:cubicBezTo>
                  <a:cubicBezTo>
                    <a:pt x="21" y="6"/>
                    <a:pt x="23" y="4"/>
                    <a:pt x="23" y="3"/>
                  </a:cubicBezTo>
                  <a:cubicBezTo>
                    <a:pt x="25" y="3"/>
                    <a:pt x="27" y="4"/>
                    <a:pt x="28" y="3"/>
                  </a:cubicBezTo>
                  <a:cubicBezTo>
                    <a:pt x="30" y="3"/>
                    <a:pt x="35" y="0"/>
                    <a:pt x="38" y="3"/>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46" name="Freeform 103"/>
            <p:cNvSpPr/>
            <p:nvPr/>
          </p:nvSpPr>
          <p:spPr bwMode="auto">
            <a:xfrm>
              <a:off x="2804157" y="2720876"/>
              <a:ext cx="165187" cy="72264"/>
            </a:xfrm>
            <a:custGeom>
              <a:avLst/>
              <a:gdLst>
                <a:gd name="T0" fmla="*/ 35 w 39"/>
                <a:gd name="T1" fmla="*/ 1 h 20"/>
                <a:gd name="T2" fmla="*/ 39 w 39"/>
                <a:gd name="T3" fmla="*/ 14 h 20"/>
                <a:gd name="T4" fmla="*/ 36 w 39"/>
                <a:gd name="T5" fmla="*/ 13 h 20"/>
                <a:gd name="T6" fmla="*/ 36 w 39"/>
                <a:gd name="T7" fmla="*/ 17 h 20"/>
                <a:gd name="T8" fmla="*/ 31 w 39"/>
                <a:gd name="T9" fmla="*/ 18 h 20"/>
                <a:gd name="T10" fmla="*/ 29 w 39"/>
                <a:gd name="T11" fmla="*/ 20 h 20"/>
                <a:gd name="T12" fmla="*/ 25 w 39"/>
                <a:gd name="T13" fmla="*/ 20 h 20"/>
                <a:gd name="T14" fmla="*/ 25 w 39"/>
                <a:gd name="T15" fmla="*/ 14 h 20"/>
                <a:gd name="T16" fmla="*/ 11 w 39"/>
                <a:gd name="T17" fmla="*/ 13 h 20"/>
                <a:gd name="T18" fmla="*/ 0 w 39"/>
                <a:gd name="T19" fmla="*/ 6 h 20"/>
                <a:gd name="T20" fmla="*/ 1 w 39"/>
                <a:gd name="T21" fmla="*/ 3 h 20"/>
                <a:gd name="T22" fmla="*/ 4 w 39"/>
                <a:gd name="T23" fmla="*/ 4 h 20"/>
                <a:gd name="T24" fmla="*/ 11 w 39"/>
                <a:gd name="T25" fmla="*/ 7 h 20"/>
                <a:gd name="T26" fmla="*/ 14 w 39"/>
                <a:gd name="T27" fmla="*/ 7 h 20"/>
                <a:gd name="T28" fmla="*/ 15 w 39"/>
                <a:gd name="T29" fmla="*/ 10 h 20"/>
                <a:gd name="T30" fmla="*/ 16 w 39"/>
                <a:gd name="T31" fmla="*/ 4 h 20"/>
                <a:gd name="T32" fmla="*/ 19 w 39"/>
                <a:gd name="T33" fmla="*/ 7 h 20"/>
                <a:gd name="T34" fmla="*/ 35 w 39"/>
                <a:gd name="T35"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20">
                  <a:moveTo>
                    <a:pt x="35" y="1"/>
                  </a:moveTo>
                  <a:cubicBezTo>
                    <a:pt x="33" y="9"/>
                    <a:pt x="39" y="9"/>
                    <a:pt x="39" y="14"/>
                  </a:cubicBezTo>
                  <a:cubicBezTo>
                    <a:pt x="38" y="14"/>
                    <a:pt x="37" y="12"/>
                    <a:pt x="36" y="13"/>
                  </a:cubicBezTo>
                  <a:cubicBezTo>
                    <a:pt x="35" y="13"/>
                    <a:pt x="37" y="16"/>
                    <a:pt x="36" y="17"/>
                  </a:cubicBezTo>
                  <a:cubicBezTo>
                    <a:pt x="35" y="18"/>
                    <a:pt x="32" y="18"/>
                    <a:pt x="31" y="18"/>
                  </a:cubicBezTo>
                  <a:cubicBezTo>
                    <a:pt x="30" y="18"/>
                    <a:pt x="30" y="20"/>
                    <a:pt x="29" y="20"/>
                  </a:cubicBezTo>
                  <a:cubicBezTo>
                    <a:pt x="28" y="20"/>
                    <a:pt x="26" y="20"/>
                    <a:pt x="25" y="20"/>
                  </a:cubicBezTo>
                  <a:cubicBezTo>
                    <a:pt x="23" y="18"/>
                    <a:pt x="23" y="16"/>
                    <a:pt x="25" y="14"/>
                  </a:cubicBezTo>
                  <a:cubicBezTo>
                    <a:pt x="20" y="16"/>
                    <a:pt x="17" y="13"/>
                    <a:pt x="11" y="13"/>
                  </a:cubicBezTo>
                  <a:cubicBezTo>
                    <a:pt x="10" y="8"/>
                    <a:pt x="3" y="8"/>
                    <a:pt x="0" y="6"/>
                  </a:cubicBezTo>
                  <a:cubicBezTo>
                    <a:pt x="0" y="6"/>
                    <a:pt x="1" y="3"/>
                    <a:pt x="1" y="3"/>
                  </a:cubicBezTo>
                  <a:cubicBezTo>
                    <a:pt x="3" y="2"/>
                    <a:pt x="3" y="4"/>
                    <a:pt x="4" y="4"/>
                  </a:cubicBezTo>
                  <a:cubicBezTo>
                    <a:pt x="6" y="5"/>
                    <a:pt x="10" y="6"/>
                    <a:pt x="11" y="7"/>
                  </a:cubicBezTo>
                  <a:cubicBezTo>
                    <a:pt x="11" y="8"/>
                    <a:pt x="13" y="7"/>
                    <a:pt x="14" y="7"/>
                  </a:cubicBezTo>
                  <a:cubicBezTo>
                    <a:pt x="14" y="8"/>
                    <a:pt x="13" y="10"/>
                    <a:pt x="15" y="10"/>
                  </a:cubicBezTo>
                  <a:cubicBezTo>
                    <a:pt x="19" y="9"/>
                    <a:pt x="13" y="6"/>
                    <a:pt x="16" y="4"/>
                  </a:cubicBezTo>
                  <a:cubicBezTo>
                    <a:pt x="19" y="2"/>
                    <a:pt x="19" y="7"/>
                    <a:pt x="19" y="7"/>
                  </a:cubicBezTo>
                  <a:cubicBezTo>
                    <a:pt x="24" y="7"/>
                    <a:pt x="26" y="0"/>
                    <a:pt x="35" y="1"/>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47" name="Freeform 104"/>
            <p:cNvSpPr/>
            <p:nvPr/>
          </p:nvSpPr>
          <p:spPr bwMode="auto">
            <a:xfrm>
              <a:off x="2484557" y="2720876"/>
              <a:ext cx="292668" cy="96352"/>
            </a:xfrm>
            <a:custGeom>
              <a:avLst/>
              <a:gdLst>
                <a:gd name="T0" fmla="*/ 31 w 69"/>
                <a:gd name="T1" fmla="*/ 10 h 27"/>
                <a:gd name="T2" fmla="*/ 45 w 69"/>
                <a:gd name="T3" fmla="*/ 16 h 27"/>
                <a:gd name="T4" fmla="*/ 45 w 69"/>
                <a:gd name="T5" fmla="*/ 8 h 27"/>
                <a:gd name="T6" fmla="*/ 41 w 69"/>
                <a:gd name="T7" fmla="*/ 3 h 27"/>
                <a:gd name="T8" fmla="*/ 51 w 69"/>
                <a:gd name="T9" fmla="*/ 1 h 27"/>
                <a:gd name="T10" fmla="*/ 54 w 69"/>
                <a:gd name="T11" fmla="*/ 4 h 27"/>
                <a:gd name="T12" fmla="*/ 54 w 69"/>
                <a:gd name="T13" fmla="*/ 7 h 27"/>
                <a:gd name="T14" fmla="*/ 59 w 69"/>
                <a:gd name="T15" fmla="*/ 11 h 27"/>
                <a:gd name="T16" fmla="*/ 63 w 69"/>
                <a:gd name="T17" fmla="*/ 8 h 27"/>
                <a:gd name="T18" fmla="*/ 68 w 69"/>
                <a:gd name="T19" fmla="*/ 11 h 27"/>
                <a:gd name="T20" fmla="*/ 69 w 69"/>
                <a:gd name="T21" fmla="*/ 14 h 27"/>
                <a:gd name="T22" fmla="*/ 68 w 69"/>
                <a:gd name="T23" fmla="*/ 20 h 27"/>
                <a:gd name="T24" fmla="*/ 59 w 69"/>
                <a:gd name="T25" fmla="*/ 21 h 27"/>
                <a:gd name="T26" fmla="*/ 54 w 69"/>
                <a:gd name="T27" fmla="*/ 20 h 27"/>
                <a:gd name="T28" fmla="*/ 41 w 69"/>
                <a:gd name="T29" fmla="*/ 23 h 27"/>
                <a:gd name="T30" fmla="*/ 38 w 69"/>
                <a:gd name="T31" fmla="*/ 23 h 27"/>
                <a:gd name="T32" fmla="*/ 34 w 69"/>
                <a:gd name="T33" fmla="*/ 24 h 27"/>
                <a:gd name="T34" fmla="*/ 20 w 69"/>
                <a:gd name="T35" fmla="*/ 27 h 27"/>
                <a:gd name="T36" fmla="*/ 33 w 69"/>
                <a:gd name="T37" fmla="*/ 23 h 27"/>
                <a:gd name="T38" fmla="*/ 26 w 69"/>
                <a:gd name="T39" fmla="*/ 20 h 27"/>
                <a:gd name="T40" fmla="*/ 20 w 69"/>
                <a:gd name="T41" fmla="*/ 17 h 27"/>
                <a:gd name="T42" fmla="*/ 14 w 69"/>
                <a:gd name="T43" fmla="*/ 20 h 27"/>
                <a:gd name="T44" fmla="*/ 10 w 69"/>
                <a:gd name="T45" fmla="*/ 18 h 27"/>
                <a:gd name="T46" fmla="*/ 0 w 69"/>
                <a:gd name="T47" fmla="*/ 17 h 27"/>
                <a:gd name="T48" fmla="*/ 3 w 69"/>
                <a:gd name="T49" fmla="*/ 14 h 27"/>
                <a:gd name="T50" fmla="*/ 5 w 69"/>
                <a:gd name="T51" fmla="*/ 10 h 27"/>
                <a:gd name="T52" fmla="*/ 10 w 69"/>
                <a:gd name="T53" fmla="*/ 8 h 27"/>
                <a:gd name="T54" fmla="*/ 9 w 69"/>
                <a:gd name="T55" fmla="*/ 6 h 27"/>
                <a:gd name="T56" fmla="*/ 12 w 69"/>
                <a:gd name="T57" fmla="*/ 6 h 27"/>
                <a:gd name="T58" fmla="*/ 16 w 69"/>
                <a:gd name="T59" fmla="*/ 4 h 27"/>
                <a:gd name="T60" fmla="*/ 23 w 69"/>
                <a:gd name="T61" fmla="*/ 6 h 27"/>
                <a:gd name="T62" fmla="*/ 24 w 69"/>
                <a:gd name="T63" fmla="*/ 8 h 27"/>
                <a:gd name="T64" fmla="*/ 27 w 69"/>
                <a:gd name="T65" fmla="*/ 8 h 27"/>
                <a:gd name="T66" fmla="*/ 27 w 69"/>
                <a:gd name="T67" fmla="*/ 13 h 27"/>
                <a:gd name="T68" fmla="*/ 31 w 69"/>
                <a:gd name="T6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 h="27">
                  <a:moveTo>
                    <a:pt x="31" y="10"/>
                  </a:moveTo>
                  <a:cubicBezTo>
                    <a:pt x="30" y="15"/>
                    <a:pt x="43" y="12"/>
                    <a:pt x="45" y="16"/>
                  </a:cubicBezTo>
                  <a:cubicBezTo>
                    <a:pt x="48" y="10"/>
                    <a:pt x="36" y="9"/>
                    <a:pt x="45" y="8"/>
                  </a:cubicBezTo>
                  <a:cubicBezTo>
                    <a:pt x="47" y="3"/>
                    <a:pt x="39" y="8"/>
                    <a:pt x="41" y="3"/>
                  </a:cubicBezTo>
                  <a:cubicBezTo>
                    <a:pt x="45" y="4"/>
                    <a:pt x="46" y="0"/>
                    <a:pt x="51" y="1"/>
                  </a:cubicBezTo>
                  <a:cubicBezTo>
                    <a:pt x="50" y="4"/>
                    <a:pt x="53" y="3"/>
                    <a:pt x="54" y="4"/>
                  </a:cubicBezTo>
                  <a:cubicBezTo>
                    <a:pt x="54" y="5"/>
                    <a:pt x="53" y="7"/>
                    <a:pt x="54" y="7"/>
                  </a:cubicBezTo>
                  <a:cubicBezTo>
                    <a:pt x="55" y="8"/>
                    <a:pt x="57" y="9"/>
                    <a:pt x="59" y="11"/>
                  </a:cubicBezTo>
                  <a:cubicBezTo>
                    <a:pt x="61" y="10"/>
                    <a:pt x="61" y="8"/>
                    <a:pt x="63" y="8"/>
                  </a:cubicBezTo>
                  <a:cubicBezTo>
                    <a:pt x="66" y="8"/>
                    <a:pt x="67" y="10"/>
                    <a:pt x="68" y="11"/>
                  </a:cubicBezTo>
                  <a:cubicBezTo>
                    <a:pt x="68" y="11"/>
                    <a:pt x="69" y="14"/>
                    <a:pt x="69" y="14"/>
                  </a:cubicBezTo>
                  <a:cubicBezTo>
                    <a:pt x="67" y="16"/>
                    <a:pt x="69" y="15"/>
                    <a:pt x="68" y="20"/>
                  </a:cubicBezTo>
                  <a:cubicBezTo>
                    <a:pt x="65" y="16"/>
                    <a:pt x="62" y="21"/>
                    <a:pt x="59" y="21"/>
                  </a:cubicBezTo>
                  <a:cubicBezTo>
                    <a:pt x="57" y="21"/>
                    <a:pt x="56" y="20"/>
                    <a:pt x="54" y="20"/>
                  </a:cubicBezTo>
                  <a:cubicBezTo>
                    <a:pt x="50" y="20"/>
                    <a:pt x="44" y="21"/>
                    <a:pt x="41" y="23"/>
                  </a:cubicBezTo>
                  <a:cubicBezTo>
                    <a:pt x="40" y="23"/>
                    <a:pt x="38" y="22"/>
                    <a:pt x="38" y="23"/>
                  </a:cubicBezTo>
                  <a:cubicBezTo>
                    <a:pt x="37" y="24"/>
                    <a:pt x="36" y="23"/>
                    <a:pt x="34" y="24"/>
                  </a:cubicBezTo>
                  <a:cubicBezTo>
                    <a:pt x="32" y="24"/>
                    <a:pt x="25" y="26"/>
                    <a:pt x="20" y="27"/>
                  </a:cubicBezTo>
                  <a:cubicBezTo>
                    <a:pt x="21" y="22"/>
                    <a:pt x="27" y="23"/>
                    <a:pt x="33" y="23"/>
                  </a:cubicBezTo>
                  <a:cubicBezTo>
                    <a:pt x="33" y="16"/>
                    <a:pt x="28" y="20"/>
                    <a:pt x="26" y="20"/>
                  </a:cubicBezTo>
                  <a:cubicBezTo>
                    <a:pt x="23" y="19"/>
                    <a:pt x="22" y="19"/>
                    <a:pt x="20" y="17"/>
                  </a:cubicBezTo>
                  <a:cubicBezTo>
                    <a:pt x="17" y="16"/>
                    <a:pt x="17" y="19"/>
                    <a:pt x="14" y="20"/>
                  </a:cubicBezTo>
                  <a:cubicBezTo>
                    <a:pt x="12" y="20"/>
                    <a:pt x="12" y="19"/>
                    <a:pt x="10" y="18"/>
                  </a:cubicBezTo>
                  <a:cubicBezTo>
                    <a:pt x="7" y="18"/>
                    <a:pt x="3" y="19"/>
                    <a:pt x="0" y="17"/>
                  </a:cubicBezTo>
                  <a:cubicBezTo>
                    <a:pt x="0" y="15"/>
                    <a:pt x="2" y="15"/>
                    <a:pt x="3" y="14"/>
                  </a:cubicBezTo>
                  <a:cubicBezTo>
                    <a:pt x="3" y="14"/>
                    <a:pt x="4" y="10"/>
                    <a:pt x="5" y="10"/>
                  </a:cubicBezTo>
                  <a:cubicBezTo>
                    <a:pt x="6" y="9"/>
                    <a:pt x="9" y="10"/>
                    <a:pt x="10" y="8"/>
                  </a:cubicBezTo>
                  <a:cubicBezTo>
                    <a:pt x="11" y="8"/>
                    <a:pt x="5" y="7"/>
                    <a:pt x="9" y="6"/>
                  </a:cubicBezTo>
                  <a:cubicBezTo>
                    <a:pt x="10" y="5"/>
                    <a:pt x="11" y="6"/>
                    <a:pt x="12" y="6"/>
                  </a:cubicBezTo>
                  <a:cubicBezTo>
                    <a:pt x="13" y="5"/>
                    <a:pt x="14" y="4"/>
                    <a:pt x="16" y="4"/>
                  </a:cubicBezTo>
                  <a:cubicBezTo>
                    <a:pt x="17" y="4"/>
                    <a:pt x="22" y="5"/>
                    <a:pt x="23" y="6"/>
                  </a:cubicBezTo>
                  <a:cubicBezTo>
                    <a:pt x="24" y="6"/>
                    <a:pt x="23" y="8"/>
                    <a:pt x="24" y="8"/>
                  </a:cubicBezTo>
                  <a:cubicBezTo>
                    <a:pt x="25" y="9"/>
                    <a:pt x="27" y="8"/>
                    <a:pt x="27" y="8"/>
                  </a:cubicBezTo>
                  <a:cubicBezTo>
                    <a:pt x="28" y="10"/>
                    <a:pt x="24" y="13"/>
                    <a:pt x="27" y="13"/>
                  </a:cubicBezTo>
                  <a:cubicBezTo>
                    <a:pt x="28" y="13"/>
                    <a:pt x="29" y="9"/>
                    <a:pt x="31" y="10"/>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48" name="Freeform 105"/>
            <p:cNvSpPr/>
            <p:nvPr/>
          </p:nvSpPr>
          <p:spPr bwMode="auto">
            <a:xfrm>
              <a:off x="2285256" y="2817228"/>
              <a:ext cx="233416" cy="132484"/>
            </a:xfrm>
            <a:custGeom>
              <a:avLst/>
              <a:gdLst>
                <a:gd name="T0" fmla="*/ 7 w 55"/>
                <a:gd name="T1" fmla="*/ 1 h 37"/>
                <a:gd name="T2" fmla="*/ 30 w 55"/>
                <a:gd name="T3" fmla="*/ 3 h 37"/>
                <a:gd name="T4" fmla="*/ 33 w 55"/>
                <a:gd name="T5" fmla="*/ 3 h 37"/>
                <a:gd name="T6" fmla="*/ 39 w 55"/>
                <a:gd name="T7" fmla="*/ 4 h 37"/>
                <a:gd name="T8" fmla="*/ 44 w 55"/>
                <a:gd name="T9" fmla="*/ 4 h 37"/>
                <a:gd name="T10" fmla="*/ 46 w 55"/>
                <a:gd name="T11" fmla="*/ 5 h 37"/>
                <a:gd name="T12" fmla="*/ 54 w 55"/>
                <a:gd name="T13" fmla="*/ 11 h 37"/>
                <a:gd name="T14" fmla="*/ 42 w 55"/>
                <a:gd name="T15" fmla="*/ 14 h 37"/>
                <a:gd name="T16" fmla="*/ 40 w 55"/>
                <a:gd name="T17" fmla="*/ 17 h 37"/>
                <a:gd name="T18" fmla="*/ 37 w 55"/>
                <a:gd name="T19" fmla="*/ 15 h 37"/>
                <a:gd name="T20" fmla="*/ 36 w 55"/>
                <a:gd name="T21" fmla="*/ 17 h 37"/>
                <a:gd name="T22" fmla="*/ 37 w 55"/>
                <a:gd name="T23" fmla="*/ 18 h 37"/>
                <a:gd name="T24" fmla="*/ 35 w 55"/>
                <a:gd name="T25" fmla="*/ 19 h 37"/>
                <a:gd name="T26" fmla="*/ 35 w 55"/>
                <a:gd name="T27" fmla="*/ 22 h 37"/>
                <a:gd name="T28" fmla="*/ 32 w 55"/>
                <a:gd name="T29" fmla="*/ 22 h 37"/>
                <a:gd name="T30" fmla="*/ 29 w 55"/>
                <a:gd name="T31" fmla="*/ 25 h 37"/>
                <a:gd name="T32" fmla="*/ 29 w 55"/>
                <a:gd name="T33" fmla="*/ 31 h 37"/>
                <a:gd name="T34" fmla="*/ 12 w 55"/>
                <a:gd name="T35" fmla="*/ 35 h 37"/>
                <a:gd name="T36" fmla="*/ 0 w 55"/>
                <a:gd name="T37" fmla="*/ 26 h 37"/>
                <a:gd name="T38" fmla="*/ 4 w 55"/>
                <a:gd name="T39" fmla="*/ 24 h 37"/>
                <a:gd name="T40" fmla="*/ 5 w 55"/>
                <a:gd name="T41" fmla="*/ 21 h 37"/>
                <a:gd name="T42" fmla="*/ 4 w 55"/>
                <a:gd name="T43" fmla="*/ 15 h 37"/>
                <a:gd name="T44" fmla="*/ 7 w 55"/>
                <a:gd name="T45" fmla="*/ 14 h 37"/>
                <a:gd name="T46" fmla="*/ 9 w 55"/>
                <a:gd name="T47" fmla="*/ 8 h 37"/>
                <a:gd name="T48" fmla="*/ 7 w 55"/>
                <a:gd name="T49"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37">
                  <a:moveTo>
                    <a:pt x="7" y="1"/>
                  </a:moveTo>
                  <a:cubicBezTo>
                    <a:pt x="15" y="1"/>
                    <a:pt x="24" y="0"/>
                    <a:pt x="30" y="3"/>
                  </a:cubicBezTo>
                  <a:cubicBezTo>
                    <a:pt x="31" y="3"/>
                    <a:pt x="33" y="2"/>
                    <a:pt x="33" y="3"/>
                  </a:cubicBezTo>
                  <a:cubicBezTo>
                    <a:pt x="35" y="4"/>
                    <a:pt x="37" y="3"/>
                    <a:pt x="39" y="4"/>
                  </a:cubicBezTo>
                  <a:cubicBezTo>
                    <a:pt x="41" y="6"/>
                    <a:pt x="39" y="2"/>
                    <a:pt x="44" y="4"/>
                  </a:cubicBezTo>
                  <a:cubicBezTo>
                    <a:pt x="45" y="4"/>
                    <a:pt x="45" y="5"/>
                    <a:pt x="46" y="5"/>
                  </a:cubicBezTo>
                  <a:cubicBezTo>
                    <a:pt x="47" y="5"/>
                    <a:pt x="55" y="7"/>
                    <a:pt x="54" y="11"/>
                  </a:cubicBezTo>
                  <a:cubicBezTo>
                    <a:pt x="50" y="12"/>
                    <a:pt x="45" y="12"/>
                    <a:pt x="42" y="14"/>
                  </a:cubicBezTo>
                  <a:cubicBezTo>
                    <a:pt x="40" y="14"/>
                    <a:pt x="41" y="16"/>
                    <a:pt x="40" y="17"/>
                  </a:cubicBezTo>
                  <a:cubicBezTo>
                    <a:pt x="40" y="17"/>
                    <a:pt x="38" y="14"/>
                    <a:pt x="37" y="15"/>
                  </a:cubicBezTo>
                  <a:cubicBezTo>
                    <a:pt x="38" y="15"/>
                    <a:pt x="36" y="17"/>
                    <a:pt x="36" y="17"/>
                  </a:cubicBezTo>
                  <a:cubicBezTo>
                    <a:pt x="36" y="17"/>
                    <a:pt x="37" y="18"/>
                    <a:pt x="37" y="18"/>
                  </a:cubicBezTo>
                  <a:cubicBezTo>
                    <a:pt x="37" y="19"/>
                    <a:pt x="35" y="18"/>
                    <a:pt x="35" y="19"/>
                  </a:cubicBezTo>
                  <a:cubicBezTo>
                    <a:pt x="34" y="20"/>
                    <a:pt x="35" y="22"/>
                    <a:pt x="35" y="22"/>
                  </a:cubicBezTo>
                  <a:cubicBezTo>
                    <a:pt x="34" y="23"/>
                    <a:pt x="32" y="22"/>
                    <a:pt x="32" y="22"/>
                  </a:cubicBezTo>
                  <a:cubicBezTo>
                    <a:pt x="31" y="23"/>
                    <a:pt x="31" y="25"/>
                    <a:pt x="29" y="25"/>
                  </a:cubicBezTo>
                  <a:cubicBezTo>
                    <a:pt x="29" y="27"/>
                    <a:pt x="29" y="29"/>
                    <a:pt x="29" y="31"/>
                  </a:cubicBezTo>
                  <a:cubicBezTo>
                    <a:pt x="22" y="30"/>
                    <a:pt x="23" y="37"/>
                    <a:pt x="12" y="35"/>
                  </a:cubicBezTo>
                  <a:cubicBezTo>
                    <a:pt x="14" y="26"/>
                    <a:pt x="5" y="28"/>
                    <a:pt x="0" y="26"/>
                  </a:cubicBezTo>
                  <a:cubicBezTo>
                    <a:pt x="0" y="25"/>
                    <a:pt x="3" y="25"/>
                    <a:pt x="4" y="24"/>
                  </a:cubicBezTo>
                  <a:cubicBezTo>
                    <a:pt x="4" y="23"/>
                    <a:pt x="1" y="20"/>
                    <a:pt x="5" y="21"/>
                  </a:cubicBezTo>
                  <a:cubicBezTo>
                    <a:pt x="5" y="18"/>
                    <a:pt x="3" y="18"/>
                    <a:pt x="4" y="15"/>
                  </a:cubicBezTo>
                  <a:cubicBezTo>
                    <a:pt x="6" y="17"/>
                    <a:pt x="6" y="16"/>
                    <a:pt x="7" y="14"/>
                  </a:cubicBezTo>
                  <a:cubicBezTo>
                    <a:pt x="7" y="12"/>
                    <a:pt x="9" y="12"/>
                    <a:pt x="9" y="8"/>
                  </a:cubicBezTo>
                  <a:cubicBezTo>
                    <a:pt x="10" y="4"/>
                    <a:pt x="5" y="6"/>
                    <a:pt x="7" y="1"/>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49" name="Freeform 106"/>
            <p:cNvSpPr/>
            <p:nvPr/>
          </p:nvSpPr>
          <p:spPr bwMode="auto">
            <a:xfrm>
              <a:off x="2752087" y="2845832"/>
              <a:ext cx="52070" cy="33121"/>
            </a:xfrm>
            <a:custGeom>
              <a:avLst/>
              <a:gdLst>
                <a:gd name="T0" fmla="*/ 2 w 12"/>
                <a:gd name="T1" fmla="*/ 0 h 9"/>
                <a:gd name="T2" fmla="*/ 10 w 12"/>
                <a:gd name="T3" fmla="*/ 0 h 9"/>
                <a:gd name="T4" fmla="*/ 12 w 12"/>
                <a:gd name="T5" fmla="*/ 6 h 9"/>
                <a:gd name="T6" fmla="*/ 9 w 12"/>
                <a:gd name="T7" fmla="*/ 9 h 9"/>
                <a:gd name="T8" fmla="*/ 0 w 12"/>
                <a:gd name="T9" fmla="*/ 4 h 9"/>
                <a:gd name="T10" fmla="*/ 2 w 12"/>
                <a:gd name="T11" fmla="*/ 0 h 9"/>
              </a:gdLst>
              <a:ahLst/>
              <a:cxnLst>
                <a:cxn ang="0">
                  <a:pos x="T0" y="T1"/>
                </a:cxn>
                <a:cxn ang="0">
                  <a:pos x="T2" y="T3"/>
                </a:cxn>
                <a:cxn ang="0">
                  <a:pos x="T4" y="T5"/>
                </a:cxn>
                <a:cxn ang="0">
                  <a:pos x="T6" y="T7"/>
                </a:cxn>
                <a:cxn ang="0">
                  <a:pos x="T8" y="T9"/>
                </a:cxn>
                <a:cxn ang="0">
                  <a:pos x="T10" y="T11"/>
                </a:cxn>
              </a:cxnLst>
              <a:rect l="0" t="0" r="r" b="b"/>
              <a:pathLst>
                <a:path w="12" h="9">
                  <a:moveTo>
                    <a:pt x="2" y="0"/>
                  </a:moveTo>
                  <a:cubicBezTo>
                    <a:pt x="5" y="0"/>
                    <a:pt x="7" y="0"/>
                    <a:pt x="10" y="0"/>
                  </a:cubicBezTo>
                  <a:cubicBezTo>
                    <a:pt x="10" y="3"/>
                    <a:pt x="12" y="3"/>
                    <a:pt x="12" y="6"/>
                  </a:cubicBezTo>
                  <a:cubicBezTo>
                    <a:pt x="9" y="5"/>
                    <a:pt x="9" y="7"/>
                    <a:pt x="9" y="9"/>
                  </a:cubicBezTo>
                  <a:cubicBezTo>
                    <a:pt x="7" y="7"/>
                    <a:pt x="5" y="4"/>
                    <a:pt x="0" y="4"/>
                  </a:cubicBezTo>
                  <a:cubicBezTo>
                    <a:pt x="1" y="3"/>
                    <a:pt x="2" y="2"/>
                    <a:pt x="2" y="0"/>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50" name="Freeform 107"/>
            <p:cNvSpPr/>
            <p:nvPr/>
          </p:nvSpPr>
          <p:spPr bwMode="auto">
            <a:xfrm>
              <a:off x="3012435" y="2832283"/>
              <a:ext cx="118504" cy="70759"/>
            </a:xfrm>
            <a:custGeom>
              <a:avLst/>
              <a:gdLst>
                <a:gd name="T0" fmla="*/ 25 w 28"/>
                <a:gd name="T1" fmla="*/ 1 h 20"/>
                <a:gd name="T2" fmla="*/ 26 w 28"/>
                <a:gd name="T3" fmla="*/ 8 h 20"/>
                <a:gd name="T4" fmla="*/ 24 w 28"/>
                <a:gd name="T5" fmla="*/ 11 h 20"/>
                <a:gd name="T6" fmla="*/ 17 w 28"/>
                <a:gd name="T7" fmla="*/ 13 h 20"/>
                <a:gd name="T8" fmla="*/ 5 w 28"/>
                <a:gd name="T9" fmla="*/ 20 h 20"/>
                <a:gd name="T10" fmla="*/ 4 w 28"/>
                <a:gd name="T11" fmla="*/ 14 h 20"/>
                <a:gd name="T12" fmla="*/ 1 w 28"/>
                <a:gd name="T13" fmla="*/ 11 h 20"/>
                <a:gd name="T14" fmla="*/ 1 w 28"/>
                <a:gd name="T15" fmla="*/ 4 h 20"/>
                <a:gd name="T16" fmla="*/ 4 w 28"/>
                <a:gd name="T17" fmla="*/ 1 h 20"/>
                <a:gd name="T18" fmla="*/ 8 w 28"/>
                <a:gd name="T19" fmla="*/ 0 h 20"/>
                <a:gd name="T20" fmla="*/ 19 w 28"/>
                <a:gd name="T21" fmla="*/ 3 h 20"/>
                <a:gd name="T22" fmla="*/ 25 w 28"/>
                <a:gd name="T23"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0">
                  <a:moveTo>
                    <a:pt x="25" y="1"/>
                  </a:moveTo>
                  <a:cubicBezTo>
                    <a:pt x="28" y="1"/>
                    <a:pt x="26" y="6"/>
                    <a:pt x="26" y="8"/>
                  </a:cubicBezTo>
                  <a:cubicBezTo>
                    <a:pt x="24" y="8"/>
                    <a:pt x="24" y="9"/>
                    <a:pt x="24" y="11"/>
                  </a:cubicBezTo>
                  <a:cubicBezTo>
                    <a:pt x="19" y="9"/>
                    <a:pt x="18" y="16"/>
                    <a:pt x="17" y="13"/>
                  </a:cubicBezTo>
                  <a:cubicBezTo>
                    <a:pt x="13" y="15"/>
                    <a:pt x="11" y="19"/>
                    <a:pt x="5" y="20"/>
                  </a:cubicBezTo>
                  <a:cubicBezTo>
                    <a:pt x="4" y="18"/>
                    <a:pt x="4" y="16"/>
                    <a:pt x="4" y="14"/>
                  </a:cubicBezTo>
                  <a:cubicBezTo>
                    <a:pt x="3" y="13"/>
                    <a:pt x="2" y="13"/>
                    <a:pt x="1" y="11"/>
                  </a:cubicBezTo>
                  <a:cubicBezTo>
                    <a:pt x="0" y="9"/>
                    <a:pt x="2" y="6"/>
                    <a:pt x="1" y="4"/>
                  </a:cubicBezTo>
                  <a:cubicBezTo>
                    <a:pt x="4" y="5"/>
                    <a:pt x="4" y="3"/>
                    <a:pt x="4" y="1"/>
                  </a:cubicBezTo>
                  <a:cubicBezTo>
                    <a:pt x="6" y="1"/>
                    <a:pt x="8" y="2"/>
                    <a:pt x="8" y="0"/>
                  </a:cubicBezTo>
                  <a:cubicBezTo>
                    <a:pt x="10" y="3"/>
                    <a:pt x="17" y="0"/>
                    <a:pt x="19" y="3"/>
                  </a:cubicBezTo>
                  <a:cubicBezTo>
                    <a:pt x="22" y="3"/>
                    <a:pt x="25" y="3"/>
                    <a:pt x="25" y="1"/>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51" name="Freeform 108"/>
            <p:cNvSpPr/>
            <p:nvPr/>
          </p:nvSpPr>
          <p:spPr bwMode="auto">
            <a:xfrm>
              <a:off x="4748693" y="3106285"/>
              <a:ext cx="254962" cy="103880"/>
            </a:xfrm>
            <a:custGeom>
              <a:avLst/>
              <a:gdLst>
                <a:gd name="T0" fmla="*/ 44 w 60"/>
                <a:gd name="T1" fmla="*/ 0 h 29"/>
                <a:gd name="T2" fmla="*/ 49 w 60"/>
                <a:gd name="T3" fmla="*/ 3 h 29"/>
                <a:gd name="T4" fmla="*/ 54 w 60"/>
                <a:gd name="T5" fmla="*/ 4 h 29"/>
                <a:gd name="T6" fmla="*/ 52 w 60"/>
                <a:gd name="T7" fmla="*/ 7 h 29"/>
                <a:gd name="T8" fmla="*/ 59 w 60"/>
                <a:gd name="T9" fmla="*/ 11 h 29"/>
                <a:gd name="T10" fmla="*/ 55 w 60"/>
                <a:gd name="T11" fmla="*/ 20 h 29"/>
                <a:gd name="T12" fmla="*/ 51 w 60"/>
                <a:gd name="T13" fmla="*/ 21 h 29"/>
                <a:gd name="T14" fmla="*/ 45 w 60"/>
                <a:gd name="T15" fmla="*/ 24 h 29"/>
                <a:gd name="T16" fmla="*/ 41 w 60"/>
                <a:gd name="T17" fmla="*/ 25 h 29"/>
                <a:gd name="T18" fmla="*/ 38 w 60"/>
                <a:gd name="T19" fmla="*/ 27 h 29"/>
                <a:gd name="T20" fmla="*/ 21 w 60"/>
                <a:gd name="T21" fmla="*/ 28 h 29"/>
                <a:gd name="T22" fmla="*/ 20 w 60"/>
                <a:gd name="T23" fmla="*/ 27 h 29"/>
                <a:gd name="T24" fmla="*/ 14 w 60"/>
                <a:gd name="T25" fmla="*/ 24 h 29"/>
                <a:gd name="T26" fmla="*/ 12 w 60"/>
                <a:gd name="T27" fmla="*/ 23 h 29"/>
                <a:gd name="T28" fmla="*/ 14 w 60"/>
                <a:gd name="T29" fmla="*/ 21 h 29"/>
                <a:gd name="T30" fmla="*/ 10 w 60"/>
                <a:gd name="T31" fmla="*/ 18 h 29"/>
                <a:gd name="T32" fmla="*/ 10 w 60"/>
                <a:gd name="T33" fmla="*/ 10 h 29"/>
                <a:gd name="T34" fmla="*/ 2 w 60"/>
                <a:gd name="T35" fmla="*/ 11 h 29"/>
                <a:gd name="T36" fmla="*/ 5 w 60"/>
                <a:gd name="T37" fmla="*/ 6 h 29"/>
                <a:gd name="T38" fmla="*/ 16 w 60"/>
                <a:gd name="T39" fmla="*/ 6 h 29"/>
                <a:gd name="T40" fmla="*/ 17 w 60"/>
                <a:gd name="T41" fmla="*/ 11 h 29"/>
                <a:gd name="T42" fmla="*/ 21 w 60"/>
                <a:gd name="T43" fmla="*/ 6 h 29"/>
                <a:gd name="T44" fmla="*/ 30 w 60"/>
                <a:gd name="T45" fmla="*/ 9 h 29"/>
                <a:gd name="T46" fmla="*/ 33 w 60"/>
                <a:gd name="T47" fmla="*/ 6 h 29"/>
                <a:gd name="T48" fmla="*/ 41 w 60"/>
                <a:gd name="T49" fmla="*/ 4 h 29"/>
                <a:gd name="T50" fmla="*/ 44 w 60"/>
                <a:gd name="T5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29">
                  <a:moveTo>
                    <a:pt x="44" y="0"/>
                  </a:moveTo>
                  <a:cubicBezTo>
                    <a:pt x="45" y="0"/>
                    <a:pt x="47" y="2"/>
                    <a:pt x="49" y="3"/>
                  </a:cubicBezTo>
                  <a:cubicBezTo>
                    <a:pt x="50" y="3"/>
                    <a:pt x="53" y="4"/>
                    <a:pt x="54" y="4"/>
                  </a:cubicBezTo>
                  <a:cubicBezTo>
                    <a:pt x="54" y="4"/>
                    <a:pt x="52" y="7"/>
                    <a:pt x="52" y="7"/>
                  </a:cubicBezTo>
                  <a:cubicBezTo>
                    <a:pt x="52" y="10"/>
                    <a:pt x="56" y="12"/>
                    <a:pt x="59" y="11"/>
                  </a:cubicBezTo>
                  <a:cubicBezTo>
                    <a:pt x="60" y="15"/>
                    <a:pt x="59" y="17"/>
                    <a:pt x="55" y="20"/>
                  </a:cubicBezTo>
                  <a:cubicBezTo>
                    <a:pt x="54" y="21"/>
                    <a:pt x="52" y="20"/>
                    <a:pt x="51" y="21"/>
                  </a:cubicBezTo>
                  <a:cubicBezTo>
                    <a:pt x="48" y="23"/>
                    <a:pt x="49" y="23"/>
                    <a:pt x="45" y="24"/>
                  </a:cubicBezTo>
                  <a:cubicBezTo>
                    <a:pt x="45" y="24"/>
                    <a:pt x="41" y="25"/>
                    <a:pt x="41" y="25"/>
                  </a:cubicBezTo>
                  <a:cubicBezTo>
                    <a:pt x="40" y="26"/>
                    <a:pt x="40" y="26"/>
                    <a:pt x="38" y="27"/>
                  </a:cubicBezTo>
                  <a:cubicBezTo>
                    <a:pt x="37" y="27"/>
                    <a:pt x="26" y="29"/>
                    <a:pt x="21" y="28"/>
                  </a:cubicBezTo>
                  <a:cubicBezTo>
                    <a:pt x="21" y="28"/>
                    <a:pt x="21" y="27"/>
                    <a:pt x="20" y="27"/>
                  </a:cubicBezTo>
                  <a:cubicBezTo>
                    <a:pt x="18" y="27"/>
                    <a:pt x="17" y="24"/>
                    <a:pt x="14" y="24"/>
                  </a:cubicBezTo>
                  <a:cubicBezTo>
                    <a:pt x="13" y="24"/>
                    <a:pt x="13" y="22"/>
                    <a:pt x="12" y="23"/>
                  </a:cubicBezTo>
                  <a:cubicBezTo>
                    <a:pt x="12" y="21"/>
                    <a:pt x="13" y="21"/>
                    <a:pt x="14" y="21"/>
                  </a:cubicBezTo>
                  <a:cubicBezTo>
                    <a:pt x="14" y="19"/>
                    <a:pt x="11" y="20"/>
                    <a:pt x="10" y="18"/>
                  </a:cubicBezTo>
                  <a:cubicBezTo>
                    <a:pt x="9" y="16"/>
                    <a:pt x="11" y="14"/>
                    <a:pt x="10" y="10"/>
                  </a:cubicBezTo>
                  <a:cubicBezTo>
                    <a:pt x="5" y="8"/>
                    <a:pt x="5" y="15"/>
                    <a:pt x="2" y="11"/>
                  </a:cubicBezTo>
                  <a:cubicBezTo>
                    <a:pt x="0" y="7"/>
                    <a:pt x="6" y="10"/>
                    <a:pt x="5" y="6"/>
                  </a:cubicBezTo>
                  <a:cubicBezTo>
                    <a:pt x="10" y="7"/>
                    <a:pt x="9" y="6"/>
                    <a:pt x="16" y="6"/>
                  </a:cubicBezTo>
                  <a:cubicBezTo>
                    <a:pt x="17" y="9"/>
                    <a:pt x="20" y="8"/>
                    <a:pt x="17" y="11"/>
                  </a:cubicBezTo>
                  <a:cubicBezTo>
                    <a:pt x="21" y="12"/>
                    <a:pt x="22" y="9"/>
                    <a:pt x="21" y="6"/>
                  </a:cubicBezTo>
                  <a:cubicBezTo>
                    <a:pt x="22" y="8"/>
                    <a:pt x="34" y="2"/>
                    <a:pt x="30" y="9"/>
                  </a:cubicBezTo>
                  <a:cubicBezTo>
                    <a:pt x="33" y="10"/>
                    <a:pt x="32" y="6"/>
                    <a:pt x="33" y="6"/>
                  </a:cubicBezTo>
                  <a:cubicBezTo>
                    <a:pt x="35" y="4"/>
                    <a:pt x="38" y="5"/>
                    <a:pt x="41" y="4"/>
                  </a:cubicBezTo>
                  <a:cubicBezTo>
                    <a:pt x="43" y="4"/>
                    <a:pt x="44" y="2"/>
                    <a:pt x="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2" name="Freeform 109"/>
            <p:cNvSpPr/>
            <p:nvPr/>
          </p:nvSpPr>
          <p:spPr bwMode="auto">
            <a:xfrm>
              <a:off x="3220714" y="3131878"/>
              <a:ext cx="152619" cy="88825"/>
            </a:xfrm>
            <a:custGeom>
              <a:avLst/>
              <a:gdLst>
                <a:gd name="T0" fmla="*/ 10 w 36"/>
                <a:gd name="T1" fmla="*/ 0 h 25"/>
                <a:gd name="T2" fmla="*/ 18 w 36"/>
                <a:gd name="T3" fmla="*/ 9 h 25"/>
                <a:gd name="T4" fmla="*/ 21 w 36"/>
                <a:gd name="T5" fmla="*/ 7 h 25"/>
                <a:gd name="T6" fmla="*/ 25 w 36"/>
                <a:gd name="T7" fmla="*/ 11 h 25"/>
                <a:gd name="T8" fmla="*/ 31 w 36"/>
                <a:gd name="T9" fmla="*/ 18 h 25"/>
                <a:gd name="T10" fmla="*/ 36 w 36"/>
                <a:gd name="T11" fmla="*/ 20 h 25"/>
                <a:gd name="T12" fmla="*/ 18 w 36"/>
                <a:gd name="T13" fmla="*/ 21 h 25"/>
                <a:gd name="T14" fmla="*/ 11 w 36"/>
                <a:gd name="T15" fmla="*/ 25 h 25"/>
                <a:gd name="T16" fmla="*/ 0 w 36"/>
                <a:gd name="T17" fmla="*/ 21 h 25"/>
                <a:gd name="T18" fmla="*/ 3 w 36"/>
                <a:gd name="T19" fmla="*/ 20 h 25"/>
                <a:gd name="T20" fmla="*/ 4 w 36"/>
                <a:gd name="T21" fmla="*/ 17 h 25"/>
                <a:gd name="T22" fmla="*/ 4 w 36"/>
                <a:gd name="T23" fmla="*/ 4 h 25"/>
                <a:gd name="T24" fmla="*/ 10 w 36"/>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25">
                  <a:moveTo>
                    <a:pt x="10" y="0"/>
                  </a:moveTo>
                  <a:cubicBezTo>
                    <a:pt x="12" y="4"/>
                    <a:pt x="19" y="2"/>
                    <a:pt x="18" y="9"/>
                  </a:cubicBezTo>
                  <a:cubicBezTo>
                    <a:pt x="19" y="10"/>
                    <a:pt x="21" y="7"/>
                    <a:pt x="21" y="7"/>
                  </a:cubicBezTo>
                  <a:cubicBezTo>
                    <a:pt x="23" y="8"/>
                    <a:pt x="22" y="11"/>
                    <a:pt x="25" y="11"/>
                  </a:cubicBezTo>
                  <a:cubicBezTo>
                    <a:pt x="27" y="11"/>
                    <a:pt x="29" y="16"/>
                    <a:pt x="31" y="18"/>
                  </a:cubicBezTo>
                  <a:cubicBezTo>
                    <a:pt x="35" y="17"/>
                    <a:pt x="34" y="17"/>
                    <a:pt x="36" y="20"/>
                  </a:cubicBezTo>
                  <a:cubicBezTo>
                    <a:pt x="33" y="23"/>
                    <a:pt x="24" y="20"/>
                    <a:pt x="18" y="21"/>
                  </a:cubicBezTo>
                  <a:cubicBezTo>
                    <a:pt x="16" y="23"/>
                    <a:pt x="12" y="23"/>
                    <a:pt x="11" y="25"/>
                  </a:cubicBezTo>
                  <a:cubicBezTo>
                    <a:pt x="8" y="23"/>
                    <a:pt x="6" y="20"/>
                    <a:pt x="0" y="21"/>
                  </a:cubicBezTo>
                  <a:cubicBezTo>
                    <a:pt x="0" y="20"/>
                    <a:pt x="2" y="20"/>
                    <a:pt x="3" y="20"/>
                  </a:cubicBezTo>
                  <a:cubicBezTo>
                    <a:pt x="1" y="18"/>
                    <a:pt x="1" y="17"/>
                    <a:pt x="4" y="17"/>
                  </a:cubicBezTo>
                  <a:cubicBezTo>
                    <a:pt x="1" y="12"/>
                    <a:pt x="4" y="10"/>
                    <a:pt x="4" y="4"/>
                  </a:cubicBezTo>
                  <a:cubicBezTo>
                    <a:pt x="7" y="4"/>
                    <a:pt x="10" y="4"/>
                    <a:pt x="10" y="0"/>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53" name="KSO_Shape"/>
          <p:cNvSpPr/>
          <p:nvPr/>
        </p:nvSpPr>
        <p:spPr>
          <a:xfrm>
            <a:off x="8871684" y="2070668"/>
            <a:ext cx="443367" cy="1099257"/>
          </a:xfrm>
          <a:custGeom>
            <a:avLst/>
            <a:gdLst/>
            <a:ahLst/>
            <a:cxnLst/>
            <a:rect l="l" t="t" r="r" b="b"/>
            <a:pathLst>
              <a:path w="771525" h="1912713">
                <a:moveTo>
                  <a:pt x="143272" y="357755"/>
                </a:moveTo>
                <a:lnTo>
                  <a:pt x="628253" y="357755"/>
                </a:lnTo>
                <a:cubicBezTo>
                  <a:pt x="707380" y="357755"/>
                  <a:pt x="771525" y="421900"/>
                  <a:pt x="771525" y="501027"/>
                </a:cubicBezTo>
                <a:lnTo>
                  <a:pt x="771525" y="659703"/>
                </a:lnTo>
                <a:lnTo>
                  <a:pt x="771525" y="802652"/>
                </a:lnTo>
                <a:lnTo>
                  <a:pt x="771525" y="1017361"/>
                </a:lnTo>
                <a:cubicBezTo>
                  <a:pt x="771525" y="1058130"/>
                  <a:pt x="738475" y="1091180"/>
                  <a:pt x="697706" y="1091180"/>
                </a:cubicBezTo>
                <a:cubicBezTo>
                  <a:pt x="656937" y="1091180"/>
                  <a:pt x="623887" y="1058130"/>
                  <a:pt x="623887" y="1017361"/>
                </a:cubicBezTo>
                <a:lnTo>
                  <a:pt x="623887" y="659703"/>
                </a:lnTo>
                <a:lnTo>
                  <a:pt x="623888" y="659698"/>
                </a:lnTo>
                <a:lnTo>
                  <a:pt x="623888" y="571551"/>
                </a:lnTo>
                <a:cubicBezTo>
                  <a:pt x="623888" y="556427"/>
                  <a:pt x="611628" y="544167"/>
                  <a:pt x="596504" y="544167"/>
                </a:cubicBezTo>
                <a:cubicBezTo>
                  <a:pt x="581380" y="544167"/>
                  <a:pt x="569120" y="556427"/>
                  <a:pt x="569120" y="571551"/>
                </a:cubicBezTo>
                <a:lnTo>
                  <a:pt x="569120" y="945924"/>
                </a:lnTo>
                <a:lnTo>
                  <a:pt x="569119" y="945924"/>
                </a:lnTo>
                <a:lnTo>
                  <a:pt x="569119" y="1168521"/>
                </a:lnTo>
                <a:lnTo>
                  <a:pt x="569119" y="1172836"/>
                </a:lnTo>
                <a:lnTo>
                  <a:pt x="569119" y="1834131"/>
                </a:lnTo>
                <a:cubicBezTo>
                  <a:pt x="569119" y="1877530"/>
                  <a:pt x="533937" y="1912712"/>
                  <a:pt x="490538" y="1912712"/>
                </a:cubicBezTo>
                <a:cubicBezTo>
                  <a:pt x="447139" y="1912712"/>
                  <a:pt x="411957" y="1877530"/>
                  <a:pt x="411957" y="1834131"/>
                </a:cubicBezTo>
                <a:lnTo>
                  <a:pt x="411957" y="1233956"/>
                </a:lnTo>
                <a:lnTo>
                  <a:pt x="411957" y="1175047"/>
                </a:lnTo>
                <a:cubicBezTo>
                  <a:pt x="411957" y="1159923"/>
                  <a:pt x="399696" y="1147662"/>
                  <a:pt x="384572" y="1147662"/>
                </a:cubicBezTo>
                <a:cubicBezTo>
                  <a:pt x="369449" y="1147662"/>
                  <a:pt x="357188" y="1159922"/>
                  <a:pt x="357188" y="1175045"/>
                </a:cubicBezTo>
                <a:cubicBezTo>
                  <a:pt x="357188" y="1395138"/>
                  <a:pt x="357187" y="1615229"/>
                  <a:pt x="357187" y="1835322"/>
                </a:cubicBezTo>
                <a:cubicBezTo>
                  <a:pt x="357187" y="1878064"/>
                  <a:pt x="322538" y="1912713"/>
                  <a:pt x="279796" y="1912713"/>
                </a:cubicBezTo>
                <a:lnTo>
                  <a:pt x="279797" y="1912712"/>
                </a:lnTo>
                <a:cubicBezTo>
                  <a:pt x="237055" y="1912712"/>
                  <a:pt x="202406" y="1878063"/>
                  <a:pt x="202406" y="1835321"/>
                </a:cubicBezTo>
                <a:lnTo>
                  <a:pt x="202406" y="1167331"/>
                </a:lnTo>
                <a:lnTo>
                  <a:pt x="202407" y="1167326"/>
                </a:lnTo>
                <a:lnTo>
                  <a:pt x="202407" y="945924"/>
                </a:lnTo>
                <a:lnTo>
                  <a:pt x="202406" y="945924"/>
                </a:lnTo>
                <a:lnTo>
                  <a:pt x="202406" y="571551"/>
                </a:lnTo>
                <a:cubicBezTo>
                  <a:pt x="202406" y="556427"/>
                  <a:pt x="190146" y="544167"/>
                  <a:pt x="175022" y="544167"/>
                </a:cubicBezTo>
                <a:cubicBezTo>
                  <a:pt x="159898" y="544167"/>
                  <a:pt x="147638" y="556427"/>
                  <a:pt x="147638" y="571551"/>
                </a:cubicBezTo>
                <a:lnTo>
                  <a:pt x="147638" y="659703"/>
                </a:lnTo>
                <a:lnTo>
                  <a:pt x="147638" y="945924"/>
                </a:lnTo>
                <a:lnTo>
                  <a:pt x="147638" y="1017361"/>
                </a:lnTo>
                <a:cubicBezTo>
                  <a:pt x="147638" y="1058130"/>
                  <a:pt x="114588" y="1091180"/>
                  <a:pt x="73819" y="1091180"/>
                </a:cubicBezTo>
                <a:cubicBezTo>
                  <a:pt x="33050" y="1091180"/>
                  <a:pt x="0" y="1058130"/>
                  <a:pt x="0" y="1017361"/>
                </a:cubicBezTo>
                <a:lnTo>
                  <a:pt x="0" y="802652"/>
                </a:lnTo>
                <a:lnTo>
                  <a:pt x="0" y="659703"/>
                </a:lnTo>
                <a:lnTo>
                  <a:pt x="0" y="501027"/>
                </a:lnTo>
                <a:cubicBezTo>
                  <a:pt x="0" y="421900"/>
                  <a:pt x="64145" y="357755"/>
                  <a:pt x="143272" y="357755"/>
                </a:cubicBezTo>
                <a:close/>
                <a:moveTo>
                  <a:pt x="383667" y="0"/>
                </a:moveTo>
                <a:cubicBezTo>
                  <a:pt x="470623" y="0"/>
                  <a:pt x="541114" y="70491"/>
                  <a:pt x="541114" y="157447"/>
                </a:cubicBezTo>
                <a:cubicBezTo>
                  <a:pt x="541114" y="244403"/>
                  <a:pt x="470623" y="314894"/>
                  <a:pt x="383667" y="314894"/>
                </a:cubicBezTo>
                <a:cubicBezTo>
                  <a:pt x="296711" y="314894"/>
                  <a:pt x="226220" y="244403"/>
                  <a:pt x="226220" y="157447"/>
                </a:cubicBezTo>
                <a:cubicBezTo>
                  <a:pt x="226220" y="70491"/>
                  <a:pt x="296711" y="0"/>
                  <a:pt x="383667" y="0"/>
                </a:cubicBezTo>
                <a:close/>
              </a:path>
            </a:pathLst>
          </a:custGeom>
          <a:solidFill>
            <a:srgbClr val="0B2D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4" name="KSO_Shape"/>
          <p:cNvSpPr/>
          <p:nvPr/>
        </p:nvSpPr>
        <p:spPr>
          <a:xfrm>
            <a:off x="6125825" y="2040476"/>
            <a:ext cx="567949" cy="1099257"/>
          </a:xfrm>
          <a:custGeom>
            <a:avLst/>
            <a:gdLst/>
            <a:ahLst/>
            <a:cxnLst/>
            <a:rect l="l" t="t" r="r" b="b"/>
            <a:pathLst>
              <a:path w="987290" h="1912712">
                <a:moveTo>
                  <a:pt x="287267" y="357754"/>
                </a:moveTo>
                <a:lnTo>
                  <a:pt x="696037" y="357754"/>
                </a:lnTo>
                <a:cubicBezTo>
                  <a:pt x="751531" y="357754"/>
                  <a:pt x="799531" y="389836"/>
                  <a:pt x="821308" y="437053"/>
                </a:cubicBezTo>
                <a:cubicBezTo>
                  <a:pt x="828839" y="444251"/>
                  <a:pt x="834170" y="453657"/>
                  <a:pt x="837118" y="464360"/>
                </a:cubicBezTo>
                <a:lnTo>
                  <a:pt x="984815" y="1000638"/>
                </a:lnTo>
                <a:cubicBezTo>
                  <a:pt x="994856" y="1037095"/>
                  <a:pt x="973441" y="1074789"/>
                  <a:pt x="936984" y="1084830"/>
                </a:cubicBezTo>
                <a:lnTo>
                  <a:pt x="936986" y="1084831"/>
                </a:lnTo>
                <a:cubicBezTo>
                  <a:pt x="901976" y="1094473"/>
                  <a:pt x="865826" y="1075107"/>
                  <a:pt x="854828" y="1041024"/>
                </a:cubicBezTo>
                <a:lnTo>
                  <a:pt x="726065" y="573497"/>
                </a:lnTo>
                <a:cubicBezTo>
                  <a:pt x="721080" y="555394"/>
                  <a:pt x="702362" y="544760"/>
                  <a:pt x="684259" y="549746"/>
                </a:cubicBezTo>
                <a:cubicBezTo>
                  <a:pt x="666156" y="554732"/>
                  <a:pt x="655522" y="573449"/>
                  <a:pt x="660508" y="591552"/>
                </a:cubicBezTo>
                <a:lnTo>
                  <a:pt x="852387" y="1288247"/>
                </a:lnTo>
                <a:lnTo>
                  <a:pt x="863126" y="1336447"/>
                </a:lnTo>
                <a:lnTo>
                  <a:pt x="679772" y="1336447"/>
                </a:lnTo>
                <a:lnTo>
                  <a:pt x="679772" y="1834130"/>
                </a:lnTo>
                <a:cubicBezTo>
                  <a:pt x="679772" y="1877529"/>
                  <a:pt x="644590" y="1912711"/>
                  <a:pt x="601191" y="1912711"/>
                </a:cubicBezTo>
                <a:cubicBezTo>
                  <a:pt x="557792" y="1912711"/>
                  <a:pt x="522610" y="1877529"/>
                  <a:pt x="522610" y="1834130"/>
                </a:cubicBezTo>
                <a:lnTo>
                  <a:pt x="522610" y="1336447"/>
                </a:lnTo>
                <a:lnTo>
                  <a:pt x="467841" y="1336447"/>
                </a:lnTo>
                <a:cubicBezTo>
                  <a:pt x="467841" y="1502738"/>
                  <a:pt x="467840" y="1669030"/>
                  <a:pt x="467840" y="1835321"/>
                </a:cubicBezTo>
                <a:cubicBezTo>
                  <a:pt x="467840" y="1878063"/>
                  <a:pt x="433191" y="1912712"/>
                  <a:pt x="390449" y="1912712"/>
                </a:cubicBezTo>
                <a:lnTo>
                  <a:pt x="390450" y="1912711"/>
                </a:lnTo>
                <a:cubicBezTo>
                  <a:pt x="347708" y="1912711"/>
                  <a:pt x="313059" y="1878062"/>
                  <a:pt x="313059" y="1835320"/>
                </a:cubicBezTo>
                <a:lnTo>
                  <a:pt x="313059" y="1336447"/>
                </a:lnTo>
                <a:lnTo>
                  <a:pt x="122692" y="1336447"/>
                </a:lnTo>
                <a:lnTo>
                  <a:pt x="327846" y="591552"/>
                </a:lnTo>
                <a:cubicBezTo>
                  <a:pt x="332832" y="573449"/>
                  <a:pt x="322198" y="554732"/>
                  <a:pt x="304095" y="549746"/>
                </a:cubicBezTo>
                <a:cubicBezTo>
                  <a:pt x="285992" y="544760"/>
                  <a:pt x="267275" y="555394"/>
                  <a:pt x="262289" y="573497"/>
                </a:cubicBezTo>
                <a:lnTo>
                  <a:pt x="176423" y="885270"/>
                </a:lnTo>
                <a:lnTo>
                  <a:pt x="176320" y="885144"/>
                </a:lnTo>
                <a:cubicBezTo>
                  <a:pt x="162379" y="935763"/>
                  <a:pt x="148437" y="986382"/>
                  <a:pt x="134496" y="1037001"/>
                </a:cubicBezTo>
                <a:cubicBezTo>
                  <a:pt x="124456" y="1073457"/>
                  <a:pt x="86761" y="1094872"/>
                  <a:pt x="50304" y="1084832"/>
                </a:cubicBezTo>
                <a:lnTo>
                  <a:pt x="50306" y="1084831"/>
                </a:lnTo>
                <a:cubicBezTo>
                  <a:pt x="13849" y="1074790"/>
                  <a:pt x="-7566" y="1037096"/>
                  <a:pt x="2475" y="1000639"/>
                </a:cubicBezTo>
                <a:lnTo>
                  <a:pt x="150173" y="464361"/>
                </a:lnTo>
                <a:lnTo>
                  <a:pt x="155370" y="454078"/>
                </a:lnTo>
                <a:cubicBezTo>
                  <a:pt x="172562" y="397845"/>
                  <a:pt x="225232" y="357754"/>
                  <a:pt x="287267" y="357754"/>
                </a:cubicBezTo>
                <a:close/>
                <a:moveTo>
                  <a:pt x="494320" y="0"/>
                </a:moveTo>
                <a:cubicBezTo>
                  <a:pt x="581276" y="0"/>
                  <a:pt x="651767" y="70491"/>
                  <a:pt x="651767" y="157447"/>
                </a:cubicBezTo>
                <a:cubicBezTo>
                  <a:pt x="651767" y="244403"/>
                  <a:pt x="581276" y="314894"/>
                  <a:pt x="494320" y="314894"/>
                </a:cubicBezTo>
                <a:cubicBezTo>
                  <a:pt x="407364" y="314894"/>
                  <a:pt x="336873" y="244403"/>
                  <a:pt x="336873" y="157447"/>
                </a:cubicBezTo>
                <a:cubicBezTo>
                  <a:pt x="336873" y="70491"/>
                  <a:pt x="407364" y="0"/>
                  <a:pt x="494320" y="0"/>
                </a:cubicBezTo>
                <a:close/>
              </a:path>
            </a:pathLst>
          </a:custGeom>
          <a:solidFill>
            <a:srgbClr val="F0C4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5" name="矩形 54"/>
          <p:cNvSpPr/>
          <p:nvPr/>
        </p:nvSpPr>
        <p:spPr>
          <a:xfrm>
            <a:off x="6822555" y="2111842"/>
            <a:ext cx="1151277" cy="523220"/>
          </a:xfrm>
          <a:prstGeom prst="rect">
            <a:avLst/>
          </a:prstGeom>
        </p:spPr>
        <p:txBody>
          <a:bodyPr wrap="none">
            <a:spAutoFit/>
          </a:bodyPr>
          <a:lstStyle/>
          <a:p>
            <a:r>
              <a:rPr lang="en-US" altLang="zh-CN" sz="2800" b="1" dirty="0" smtClean="0">
                <a:solidFill>
                  <a:srgbClr val="F0C419"/>
                </a:solidFill>
                <a:latin typeface="Arial" panose="020B0604020202020204" pitchFamily="34" charset="0"/>
              </a:rPr>
              <a:t>+ 2700</a:t>
            </a:r>
            <a:endParaRPr lang="en-US" altLang="zh-CN" sz="2800" b="1" dirty="0">
              <a:solidFill>
                <a:srgbClr val="F0C419"/>
              </a:solidFill>
              <a:latin typeface="Arial" panose="020B0604020202020204" pitchFamily="34" charset="0"/>
            </a:endParaRPr>
          </a:p>
        </p:txBody>
      </p:sp>
      <p:sp>
        <p:nvSpPr>
          <p:cNvPr id="56" name="矩形 55"/>
          <p:cNvSpPr/>
          <p:nvPr/>
        </p:nvSpPr>
        <p:spPr>
          <a:xfrm>
            <a:off x="6822555" y="2704030"/>
            <a:ext cx="1509131" cy="338554"/>
          </a:xfrm>
          <a:prstGeom prst="rect">
            <a:avLst/>
          </a:prstGeom>
        </p:spPr>
        <p:txBody>
          <a:bodyPr wrap="none">
            <a:spAutoFit/>
          </a:bodyPr>
          <a:lstStyle/>
          <a:p>
            <a:r>
              <a:rPr lang="en-US" altLang="zh-CN" sz="1600" dirty="0" smtClean="0">
                <a:solidFill>
                  <a:srgbClr val="E7E6E6">
                    <a:lumMod val="25000"/>
                  </a:srgbClr>
                </a:solidFill>
                <a:latin typeface="Arial" panose="020B0604020202020204" pitchFamily="34" charset="0"/>
              </a:rPr>
              <a:t>ADD YOUR TEXT</a:t>
            </a:r>
            <a:endParaRPr lang="en-US" altLang="zh-CN" sz="1600" dirty="0">
              <a:solidFill>
                <a:srgbClr val="E7E6E6">
                  <a:lumMod val="25000"/>
                </a:srgbClr>
              </a:solidFill>
              <a:latin typeface="Arial" panose="020B0604020202020204" pitchFamily="34" charset="0"/>
            </a:endParaRPr>
          </a:p>
        </p:txBody>
      </p:sp>
      <p:sp>
        <p:nvSpPr>
          <p:cNvPr id="57" name="矩形 56"/>
          <p:cNvSpPr/>
          <p:nvPr/>
        </p:nvSpPr>
        <p:spPr>
          <a:xfrm>
            <a:off x="6096000" y="3291751"/>
            <a:ext cx="2334886" cy="738664"/>
          </a:xfrm>
          <a:prstGeom prst="rect">
            <a:avLst/>
          </a:prstGeom>
        </p:spPr>
        <p:txBody>
          <a:bodyPr wrap="square">
            <a:spAutoFit/>
          </a:bodyPr>
          <a:lstStyle/>
          <a:p>
            <a:r>
              <a:rPr lang="zh-CN" altLang="en-US" sz="1400" dirty="0">
                <a:solidFill>
                  <a:srgbClr val="E7E6E6">
                    <a:lumMod val="25000"/>
                  </a:srgbClr>
                </a:solidFill>
              </a:rPr>
              <a:t>Vestibulum ante ipsum primis in faucibus orci luctu primis in faucibus orci luctus </a:t>
            </a:r>
            <a:r>
              <a:rPr lang="zh-CN" altLang="en-US" sz="1400" dirty="0" smtClean="0">
                <a:solidFill>
                  <a:srgbClr val="E7E6E6">
                    <a:lumMod val="25000"/>
                  </a:srgbClr>
                </a:solidFill>
              </a:rPr>
              <a:t>et</a:t>
            </a:r>
            <a:endParaRPr lang="zh-CN" altLang="en-US" sz="1400" dirty="0">
              <a:solidFill>
                <a:srgbClr val="E7E6E6">
                  <a:lumMod val="25000"/>
                </a:srgbClr>
              </a:solidFill>
            </a:endParaRPr>
          </a:p>
        </p:txBody>
      </p:sp>
      <p:sp>
        <p:nvSpPr>
          <p:cNvPr id="58" name="矩形 57"/>
          <p:cNvSpPr/>
          <p:nvPr/>
        </p:nvSpPr>
        <p:spPr>
          <a:xfrm>
            <a:off x="9367082" y="2111842"/>
            <a:ext cx="1151277" cy="523220"/>
          </a:xfrm>
          <a:prstGeom prst="rect">
            <a:avLst/>
          </a:prstGeom>
        </p:spPr>
        <p:txBody>
          <a:bodyPr wrap="none">
            <a:spAutoFit/>
          </a:bodyPr>
          <a:lstStyle/>
          <a:p>
            <a:r>
              <a:rPr lang="en-US" altLang="zh-CN" sz="2800" b="1" dirty="0" smtClean="0">
                <a:solidFill>
                  <a:srgbClr val="0B2D36"/>
                </a:solidFill>
                <a:latin typeface="Arial" panose="020B0604020202020204" pitchFamily="34" charset="0"/>
              </a:rPr>
              <a:t>+ 2100</a:t>
            </a:r>
            <a:endParaRPr lang="en-US" altLang="zh-CN" sz="2800" b="1" dirty="0">
              <a:solidFill>
                <a:srgbClr val="0B2D36"/>
              </a:solidFill>
              <a:latin typeface="Arial" panose="020B0604020202020204" pitchFamily="34" charset="0"/>
            </a:endParaRPr>
          </a:p>
        </p:txBody>
      </p:sp>
      <p:sp>
        <p:nvSpPr>
          <p:cNvPr id="59" name="矩形 58"/>
          <p:cNvSpPr/>
          <p:nvPr/>
        </p:nvSpPr>
        <p:spPr>
          <a:xfrm>
            <a:off x="9367082" y="2704030"/>
            <a:ext cx="1509131" cy="338554"/>
          </a:xfrm>
          <a:prstGeom prst="rect">
            <a:avLst/>
          </a:prstGeom>
        </p:spPr>
        <p:txBody>
          <a:bodyPr wrap="none">
            <a:spAutoFit/>
          </a:bodyPr>
          <a:lstStyle/>
          <a:p>
            <a:r>
              <a:rPr lang="en-US" altLang="zh-CN" sz="1600" dirty="0" smtClean="0">
                <a:solidFill>
                  <a:srgbClr val="E7E6E6">
                    <a:lumMod val="25000"/>
                  </a:srgbClr>
                </a:solidFill>
                <a:latin typeface="Arial" panose="020B0604020202020204" pitchFamily="34" charset="0"/>
              </a:rPr>
              <a:t>ADD YOUR TEXT</a:t>
            </a:r>
            <a:endParaRPr lang="en-US" altLang="zh-CN" sz="1600" dirty="0">
              <a:solidFill>
                <a:srgbClr val="E7E6E6">
                  <a:lumMod val="25000"/>
                </a:srgbClr>
              </a:solidFill>
              <a:latin typeface="Arial" panose="020B0604020202020204" pitchFamily="34" charset="0"/>
            </a:endParaRPr>
          </a:p>
        </p:txBody>
      </p:sp>
      <p:sp>
        <p:nvSpPr>
          <p:cNvPr id="60" name="矩形 59"/>
          <p:cNvSpPr/>
          <p:nvPr/>
        </p:nvSpPr>
        <p:spPr>
          <a:xfrm>
            <a:off x="8871684" y="3291751"/>
            <a:ext cx="2334886" cy="738664"/>
          </a:xfrm>
          <a:prstGeom prst="rect">
            <a:avLst/>
          </a:prstGeom>
        </p:spPr>
        <p:txBody>
          <a:bodyPr wrap="square">
            <a:spAutoFit/>
          </a:bodyPr>
          <a:lstStyle/>
          <a:p>
            <a:r>
              <a:rPr lang="zh-CN" altLang="en-US" sz="1400" dirty="0">
                <a:solidFill>
                  <a:srgbClr val="E7E6E6">
                    <a:lumMod val="25000"/>
                  </a:srgbClr>
                </a:solidFill>
              </a:rPr>
              <a:t>Vestibulum ante ipsum primis in faucibus orci luctu primis in faucibus orci luctus </a:t>
            </a:r>
            <a:r>
              <a:rPr lang="zh-CN" altLang="en-US" sz="1400" dirty="0" smtClean="0">
                <a:solidFill>
                  <a:srgbClr val="E7E6E6">
                    <a:lumMod val="25000"/>
                  </a:srgbClr>
                </a:solidFill>
              </a:rPr>
              <a:t>et</a:t>
            </a:r>
            <a:endParaRPr lang="zh-CN" altLang="en-US" sz="1400" dirty="0">
              <a:solidFill>
                <a:srgbClr val="E7E6E6">
                  <a:lumMod val="25000"/>
                </a:srgbClr>
              </a:solidFill>
            </a:endParaRPr>
          </a:p>
        </p:txBody>
      </p:sp>
      <p:sp>
        <p:nvSpPr>
          <p:cNvPr id="61" name="矩形 60"/>
          <p:cNvSpPr/>
          <p:nvPr/>
        </p:nvSpPr>
        <p:spPr>
          <a:xfrm>
            <a:off x="6061903" y="4643647"/>
            <a:ext cx="5290310" cy="1169551"/>
          </a:xfrm>
          <a:prstGeom prst="rect">
            <a:avLst/>
          </a:prstGeom>
          <a:solidFill>
            <a:srgbClr val="F0C419"/>
          </a:solidFill>
        </p:spPr>
        <p:txBody>
          <a:bodyPr wrap="square">
            <a:spAutoFit/>
          </a:bodyPr>
          <a:lstStyle/>
          <a:p>
            <a:r>
              <a:rPr lang="zh-CN" altLang="en-US" sz="1400" dirty="0">
                <a:solidFill>
                  <a:schemeClr val="bg1"/>
                </a:solidFill>
              </a:rPr>
              <a:t>Vestibulum ante ipsum primis in faucibus orci luctus eibulum ante ipsum primis in faucibus orci luctus et ultrices posuere cubilia CuraeDonec velit nequet ultriibulum ante ipsum primis in faucibus orci luctus et ultrices posuere cubilia CuraeDonec velit nequeces posuere cubilia </a:t>
            </a:r>
            <a:r>
              <a:rPr lang="zh-CN" altLang="en-US" sz="1400" dirty="0" smtClean="0">
                <a:solidFill>
                  <a:schemeClr val="bg1"/>
                </a:solidFill>
              </a:rPr>
              <a:t>CuraeDonec </a:t>
            </a:r>
            <a:r>
              <a:rPr lang="zh-CN" altLang="en-US" sz="1400" dirty="0">
                <a:solidFill>
                  <a:schemeClr val="bg1"/>
                </a:solidFill>
              </a:rPr>
              <a:t>velit </a:t>
            </a:r>
            <a:r>
              <a:rPr lang="zh-CN" altLang="en-US" sz="1400" dirty="0" smtClean="0">
                <a:solidFill>
                  <a:schemeClr val="bg1"/>
                </a:solidFill>
              </a:rPr>
              <a:t>neque</a:t>
            </a:r>
            <a:r>
              <a:rPr lang="en-US" altLang="zh-CN" sz="1400" dirty="0" smtClean="0">
                <a:solidFill>
                  <a:schemeClr val="bg1"/>
                </a:solidFill>
              </a:rPr>
              <a:t>.</a:t>
            </a:r>
            <a:endParaRPr lang="zh-CN" altLang="en-US" sz="1400"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rgbClr val="0B2D36"/>
                </a:solidFill>
              </a:rPr>
              <a:t>YOUR  TITLE  HERE</a:t>
            </a:r>
            <a:endParaRPr lang="zh-CN" altLang="en-US" dirty="0">
              <a:solidFill>
                <a:srgbClr val="0B2D36"/>
              </a:solidFill>
            </a:endParaRPr>
          </a:p>
        </p:txBody>
      </p:sp>
      <p:graphicFrame>
        <p:nvGraphicFramePr>
          <p:cNvPr id="3" name="图表 2"/>
          <p:cNvGraphicFramePr/>
          <p:nvPr/>
        </p:nvGraphicFramePr>
        <p:xfrm>
          <a:off x="814389" y="1943107"/>
          <a:ext cx="1776412" cy="193515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图表 4"/>
          <p:cNvGraphicFramePr/>
          <p:nvPr/>
        </p:nvGraphicFramePr>
        <p:xfrm>
          <a:off x="814389" y="4265620"/>
          <a:ext cx="1776412" cy="1935155"/>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接连接符 5"/>
          <p:cNvCxnSpPr/>
          <p:nvPr/>
        </p:nvCxnSpPr>
        <p:spPr>
          <a:xfrm>
            <a:off x="6261100" y="1943107"/>
            <a:ext cx="0" cy="4114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344965" y="2679851"/>
            <a:ext cx="784189" cy="461665"/>
          </a:xfrm>
          <a:prstGeom prst="rect">
            <a:avLst/>
          </a:prstGeom>
          <a:noFill/>
        </p:spPr>
        <p:txBody>
          <a:bodyPr wrap="none" rtlCol="0">
            <a:spAutoFit/>
          </a:bodyPr>
          <a:lstStyle/>
          <a:p>
            <a:r>
              <a:rPr lang="en-US" altLang="zh-CN" sz="2400" dirty="0" smtClean="0">
                <a:solidFill>
                  <a:schemeClr val="bg2">
                    <a:lumMod val="10000"/>
                  </a:schemeClr>
                </a:solidFill>
                <a:latin typeface="Arial" panose="020B0604020202020204" pitchFamily="34" charset="0"/>
              </a:rPr>
              <a:t>76%</a:t>
            </a:r>
            <a:endParaRPr lang="zh-CN" altLang="en-US" sz="2400" dirty="0">
              <a:solidFill>
                <a:schemeClr val="bg2">
                  <a:lumMod val="10000"/>
                </a:schemeClr>
              </a:solidFill>
              <a:latin typeface="Arial" panose="020B0604020202020204" pitchFamily="34" charset="0"/>
            </a:endParaRPr>
          </a:p>
        </p:txBody>
      </p:sp>
      <p:sp>
        <p:nvSpPr>
          <p:cNvPr id="8" name="文本框 7"/>
          <p:cNvSpPr txBox="1"/>
          <p:nvPr/>
        </p:nvSpPr>
        <p:spPr>
          <a:xfrm>
            <a:off x="1344965" y="5002364"/>
            <a:ext cx="793807" cy="461665"/>
          </a:xfrm>
          <a:prstGeom prst="rect">
            <a:avLst/>
          </a:prstGeom>
          <a:noFill/>
        </p:spPr>
        <p:txBody>
          <a:bodyPr wrap="none" rtlCol="0">
            <a:spAutoFit/>
          </a:bodyPr>
          <a:lstStyle/>
          <a:p>
            <a:r>
              <a:rPr lang="en-US" altLang="zh-CN" sz="2400" dirty="0" smtClean="0">
                <a:solidFill>
                  <a:schemeClr val="bg2">
                    <a:lumMod val="10000"/>
                  </a:schemeClr>
                </a:solidFill>
                <a:latin typeface="Arial" panose="020B0604020202020204" pitchFamily="34" charset="0"/>
              </a:rPr>
              <a:t>48%</a:t>
            </a:r>
            <a:endParaRPr lang="zh-CN" altLang="en-US" sz="2400" dirty="0">
              <a:solidFill>
                <a:schemeClr val="bg2">
                  <a:lumMod val="10000"/>
                </a:schemeClr>
              </a:solidFill>
              <a:latin typeface="Arial" panose="020B0604020202020204" pitchFamily="34" charset="0"/>
            </a:endParaRPr>
          </a:p>
        </p:txBody>
      </p:sp>
      <p:sp>
        <p:nvSpPr>
          <p:cNvPr id="9" name="矩形 8"/>
          <p:cNvSpPr/>
          <p:nvPr/>
        </p:nvSpPr>
        <p:spPr>
          <a:xfrm>
            <a:off x="3028243" y="2211109"/>
            <a:ext cx="2174727" cy="369332"/>
          </a:xfrm>
          <a:prstGeom prst="rect">
            <a:avLst/>
          </a:prstGeom>
          <a:solidFill>
            <a:srgbClr val="F0C419"/>
          </a:solidFill>
        </p:spPr>
        <p:txBody>
          <a:bodyPr wrap="square">
            <a:spAutoFit/>
          </a:bodyPr>
          <a:lstStyle/>
          <a:p>
            <a:r>
              <a:rPr lang="zh-CN" altLang="en-US" dirty="0" smtClean="0">
                <a:solidFill>
                  <a:schemeClr val="bg1"/>
                </a:solidFill>
              </a:rPr>
              <a:t>ADD YOUR TEXT</a:t>
            </a:r>
            <a:endParaRPr lang="zh-CN" altLang="en-US" dirty="0">
              <a:solidFill>
                <a:schemeClr val="bg1"/>
              </a:solidFill>
            </a:endParaRPr>
          </a:p>
        </p:txBody>
      </p:sp>
      <p:sp>
        <p:nvSpPr>
          <p:cNvPr id="10" name="矩形 9"/>
          <p:cNvSpPr/>
          <p:nvPr/>
        </p:nvSpPr>
        <p:spPr>
          <a:xfrm>
            <a:off x="2946401" y="2608741"/>
            <a:ext cx="2717800" cy="953135"/>
          </a:xfrm>
          <a:prstGeom prst="rect">
            <a:avLst/>
          </a:prstGeom>
        </p:spPr>
        <p:txBody>
          <a:bodyPr wrap="square">
            <a:spAutoFit/>
          </a:bodyPr>
          <a:lstStyle/>
          <a:p>
            <a:r>
              <a:rPr lang="zh-CN" altLang="en-US" sz="1400" dirty="0" smtClean="0">
                <a:solidFill>
                  <a:schemeClr val="bg2">
                    <a:lumMod val="10000"/>
                  </a:schemeClr>
                </a:solidFill>
              </a:rPr>
              <a:t>Vestibulum ante ipsum primis in faucibus orci luctus et ultrices posuere cubilia Curae; Donec velit neque,. </a:t>
            </a:r>
            <a:endParaRPr lang="zh-CN" altLang="en-US" sz="1400" dirty="0">
              <a:solidFill>
                <a:schemeClr val="bg2">
                  <a:lumMod val="10000"/>
                </a:schemeClr>
              </a:solidFill>
            </a:endParaRPr>
          </a:p>
        </p:txBody>
      </p:sp>
      <p:sp>
        <p:nvSpPr>
          <p:cNvPr id="11" name="矩形 10"/>
          <p:cNvSpPr/>
          <p:nvPr/>
        </p:nvSpPr>
        <p:spPr>
          <a:xfrm>
            <a:off x="3028243" y="4611409"/>
            <a:ext cx="2174727" cy="369332"/>
          </a:xfrm>
          <a:prstGeom prst="rect">
            <a:avLst/>
          </a:prstGeom>
          <a:solidFill>
            <a:srgbClr val="0B2D36"/>
          </a:solidFill>
        </p:spPr>
        <p:txBody>
          <a:bodyPr wrap="square">
            <a:spAutoFit/>
          </a:bodyPr>
          <a:lstStyle/>
          <a:p>
            <a:r>
              <a:rPr lang="zh-CN" altLang="en-US" dirty="0" smtClean="0">
                <a:solidFill>
                  <a:schemeClr val="bg1"/>
                </a:solidFill>
              </a:rPr>
              <a:t>ADD YOUR TEXT</a:t>
            </a:r>
            <a:endParaRPr lang="zh-CN" altLang="en-US" dirty="0">
              <a:solidFill>
                <a:schemeClr val="bg1"/>
              </a:solidFill>
            </a:endParaRPr>
          </a:p>
        </p:txBody>
      </p:sp>
      <p:sp>
        <p:nvSpPr>
          <p:cNvPr id="12" name="矩形 11"/>
          <p:cNvSpPr/>
          <p:nvPr/>
        </p:nvSpPr>
        <p:spPr>
          <a:xfrm>
            <a:off x="2946401" y="5009041"/>
            <a:ext cx="2717800" cy="953135"/>
          </a:xfrm>
          <a:prstGeom prst="rect">
            <a:avLst/>
          </a:prstGeom>
        </p:spPr>
        <p:txBody>
          <a:bodyPr wrap="square">
            <a:spAutoFit/>
          </a:bodyPr>
          <a:lstStyle/>
          <a:p>
            <a:r>
              <a:rPr lang="zh-CN" altLang="en-US" sz="1400" dirty="0" smtClean="0">
                <a:solidFill>
                  <a:schemeClr val="bg2">
                    <a:lumMod val="10000"/>
                  </a:schemeClr>
                </a:solidFill>
              </a:rPr>
              <a:t>Vestibulum ante ipsum primis in faucibus orci luctus et ultrices posuere cubilia Curae; Donec velit neque,. </a:t>
            </a:r>
            <a:endParaRPr lang="zh-CN" altLang="en-US" sz="1400" dirty="0">
              <a:solidFill>
                <a:schemeClr val="bg2">
                  <a:lumMod val="10000"/>
                </a:schemeClr>
              </a:solidFill>
            </a:endParaRPr>
          </a:p>
        </p:txBody>
      </p:sp>
      <p:sp>
        <p:nvSpPr>
          <p:cNvPr id="13" name="椭圆 12"/>
          <p:cNvSpPr/>
          <p:nvPr/>
        </p:nvSpPr>
        <p:spPr>
          <a:xfrm>
            <a:off x="7173181" y="2186783"/>
            <a:ext cx="723900" cy="723900"/>
          </a:xfrm>
          <a:prstGeom prst="ellipse">
            <a:avLst/>
          </a:prstGeom>
          <a:solidFill>
            <a:srgbClr val="1F7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sp>
        <p:nvSpPr>
          <p:cNvPr id="14" name="矩形 13"/>
          <p:cNvSpPr/>
          <p:nvPr/>
        </p:nvSpPr>
        <p:spPr>
          <a:xfrm>
            <a:off x="7214370" y="2364067"/>
            <a:ext cx="641521" cy="369332"/>
          </a:xfrm>
          <a:prstGeom prst="rect">
            <a:avLst/>
          </a:prstGeom>
        </p:spPr>
        <p:txBody>
          <a:bodyPr wrap="none">
            <a:spAutoFit/>
          </a:bodyPr>
          <a:lstStyle/>
          <a:p>
            <a:pPr algn="ctr"/>
            <a:r>
              <a:rPr lang="en-US" altLang="zh-CN" dirty="0">
                <a:solidFill>
                  <a:schemeClr val="bg1"/>
                </a:solidFill>
              </a:rPr>
              <a:t>TEXT</a:t>
            </a:r>
            <a:endParaRPr lang="zh-CN" altLang="en-US" dirty="0">
              <a:solidFill>
                <a:schemeClr val="bg1"/>
              </a:solidFill>
            </a:endParaRPr>
          </a:p>
        </p:txBody>
      </p:sp>
      <p:sp>
        <p:nvSpPr>
          <p:cNvPr id="15" name="矩形 14"/>
          <p:cNvSpPr/>
          <p:nvPr/>
        </p:nvSpPr>
        <p:spPr>
          <a:xfrm>
            <a:off x="8216900" y="2310519"/>
            <a:ext cx="3136900" cy="737235"/>
          </a:xfrm>
          <a:prstGeom prst="rect">
            <a:avLst/>
          </a:prstGeom>
        </p:spPr>
        <p:txBody>
          <a:bodyPr wrap="square">
            <a:spAutoFit/>
          </a:bodyPr>
          <a:lstStyle/>
          <a:p>
            <a:r>
              <a:rPr lang="zh-CN" altLang="en-US" sz="1400" dirty="0" smtClean="0">
                <a:solidFill>
                  <a:schemeClr val="bg2">
                    <a:lumMod val="10000"/>
                  </a:schemeClr>
                </a:solidFill>
              </a:rPr>
              <a:t>Vestibulum ante ipsum primis in faucibus orci luctus et ultrices posuere cubilia Curae; Donec velit neque,. </a:t>
            </a:r>
            <a:endParaRPr lang="zh-CN" altLang="en-US" sz="1400" dirty="0">
              <a:solidFill>
                <a:schemeClr val="bg2">
                  <a:lumMod val="10000"/>
                </a:schemeClr>
              </a:solidFill>
            </a:endParaRPr>
          </a:p>
        </p:txBody>
      </p:sp>
      <p:sp>
        <p:nvSpPr>
          <p:cNvPr id="16" name="文本框 15"/>
          <p:cNvSpPr txBox="1"/>
          <p:nvPr/>
        </p:nvSpPr>
        <p:spPr>
          <a:xfrm>
            <a:off x="8170709" y="1875928"/>
            <a:ext cx="788999" cy="461665"/>
          </a:xfrm>
          <a:prstGeom prst="rect">
            <a:avLst/>
          </a:prstGeom>
          <a:noFill/>
        </p:spPr>
        <p:txBody>
          <a:bodyPr wrap="none" rtlCol="0">
            <a:spAutoFit/>
          </a:bodyPr>
          <a:lstStyle/>
          <a:p>
            <a:r>
              <a:rPr lang="en-US" altLang="zh-CN" sz="2400" dirty="0" smtClean="0">
                <a:solidFill>
                  <a:schemeClr val="bg2">
                    <a:lumMod val="10000"/>
                  </a:schemeClr>
                </a:solidFill>
                <a:latin typeface="Arial" panose="020B0604020202020204" pitchFamily="34" charset="0"/>
              </a:rPr>
              <a:t>32%</a:t>
            </a:r>
            <a:endParaRPr lang="zh-CN" altLang="en-US" sz="2400" dirty="0">
              <a:solidFill>
                <a:schemeClr val="bg2">
                  <a:lumMod val="10000"/>
                </a:schemeClr>
              </a:solidFill>
              <a:latin typeface="Arial" panose="020B0604020202020204" pitchFamily="34" charset="0"/>
            </a:endParaRPr>
          </a:p>
        </p:txBody>
      </p:sp>
      <p:sp>
        <p:nvSpPr>
          <p:cNvPr id="17" name="椭圆 16"/>
          <p:cNvSpPr/>
          <p:nvPr/>
        </p:nvSpPr>
        <p:spPr>
          <a:xfrm>
            <a:off x="7173181" y="3618138"/>
            <a:ext cx="723900" cy="723900"/>
          </a:xfrm>
          <a:prstGeom prst="ellipse">
            <a:avLst/>
          </a:prstGeom>
          <a:solidFill>
            <a:srgbClr val="1F7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sp>
        <p:nvSpPr>
          <p:cNvPr id="18" name="矩形 17"/>
          <p:cNvSpPr/>
          <p:nvPr/>
        </p:nvSpPr>
        <p:spPr>
          <a:xfrm>
            <a:off x="7214370" y="3795422"/>
            <a:ext cx="641521" cy="369332"/>
          </a:xfrm>
          <a:prstGeom prst="rect">
            <a:avLst/>
          </a:prstGeom>
        </p:spPr>
        <p:txBody>
          <a:bodyPr wrap="none">
            <a:spAutoFit/>
          </a:bodyPr>
          <a:lstStyle/>
          <a:p>
            <a:pPr algn="ctr"/>
            <a:r>
              <a:rPr lang="en-US" altLang="zh-CN" dirty="0">
                <a:solidFill>
                  <a:schemeClr val="bg1"/>
                </a:solidFill>
              </a:rPr>
              <a:t>TEXT</a:t>
            </a:r>
            <a:endParaRPr lang="zh-CN" altLang="en-US" dirty="0">
              <a:solidFill>
                <a:schemeClr val="bg1"/>
              </a:solidFill>
            </a:endParaRPr>
          </a:p>
        </p:txBody>
      </p:sp>
      <p:sp>
        <p:nvSpPr>
          <p:cNvPr id="19" name="矩形 18"/>
          <p:cNvSpPr/>
          <p:nvPr/>
        </p:nvSpPr>
        <p:spPr>
          <a:xfrm>
            <a:off x="8216900" y="3741874"/>
            <a:ext cx="3136900" cy="737235"/>
          </a:xfrm>
          <a:prstGeom prst="rect">
            <a:avLst/>
          </a:prstGeom>
        </p:spPr>
        <p:txBody>
          <a:bodyPr wrap="square">
            <a:spAutoFit/>
          </a:bodyPr>
          <a:lstStyle/>
          <a:p>
            <a:r>
              <a:rPr lang="zh-CN" altLang="en-US" sz="1400" dirty="0" smtClean="0">
                <a:solidFill>
                  <a:schemeClr val="bg2">
                    <a:lumMod val="10000"/>
                  </a:schemeClr>
                </a:solidFill>
              </a:rPr>
              <a:t>Vestibulum ante ipsum primis in faucibus orci luctus et ultrices posuere cubilia Curae; Donec velit neque,. </a:t>
            </a:r>
            <a:endParaRPr lang="zh-CN" altLang="en-US" sz="1400" dirty="0">
              <a:solidFill>
                <a:schemeClr val="bg2">
                  <a:lumMod val="10000"/>
                </a:schemeClr>
              </a:solidFill>
            </a:endParaRPr>
          </a:p>
        </p:txBody>
      </p:sp>
      <p:sp>
        <p:nvSpPr>
          <p:cNvPr id="20" name="文本框 19"/>
          <p:cNvSpPr txBox="1"/>
          <p:nvPr/>
        </p:nvSpPr>
        <p:spPr>
          <a:xfrm>
            <a:off x="8170709" y="3307283"/>
            <a:ext cx="788999" cy="461665"/>
          </a:xfrm>
          <a:prstGeom prst="rect">
            <a:avLst/>
          </a:prstGeom>
          <a:noFill/>
        </p:spPr>
        <p:txBody>
          <a:bodyPr wrap="none" rtlCol="0">
            <a:spAutoFit/>
          </a:bodyPr>
          <a:lstStyle/>
          <a:p>
            <a:r>
              <a:rPr lang="en-US" altLang="zh-CN" sz="2400" dirty="0" smtClean="0">
                <a:solidFill>
                  <a:schemeClr val="bg2">
                    <a:lumMod val="10000"/>
                  </a:schemeClr>
                </a:solidFill>
                <a:latin typeface="Arial" panose="020B0604020202020204" pitchFamily="34" charset="0"/>
              </a:rPr>
              <a:t>25%</a:t>
            </a:r>
            <a:endParaRPr lang="zh-CN" altLang="en-US" sz="2400" dirty="0">
              <a:solidFill>
                <a:schemeClr val="bg2">
                  <a:lumMod val="10000"/>
                </a:schemeClr>
              </a:solidFill>
              <a:latin typeface="Arial" panose="020B0604020202020204" pitchFamily="34" charset="0"/>
            </a:endParaRPr>
          </a:p>
        </p:txBody>
      </p:sp>
      <p:sp>
        <p:nvSpPr>
          <p:cNvPr id="21" name="椭圆 20"/>
          <p:cNvSpPr/>
          <p:nvPr/>
        </p:nvSpPr>
        <p:spPr>
          <a:xfrm>
            <a:off x="7173181" y="5049493"/>
            <a:ext cx="723900" cy="723900"/>
          </a:xfrm>
          <a:prstGeom prst="ellipse">
            <a:avLst/>
          </a:prstGeom>
          <a:solidFill>
            <a:srgbClr val="1F7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sp>
        <p:nvSpPr>
          <p:cNvPr id="22" name="矩形 21"/>
          <p:cNvSpPr/>
          <p:nvPr/>
        </p:nvSpPr>
        <p:spPr>
          <a:xfrm>
            <a:off x="7214370" y="5226777"/>
            <a:ext cx="641521" cy="369332"/>
          </a:xfrm>
          <a:prstGeom prst="rect">
            <a:avLst/>
          </a:prstGeom>
        </p:spPr>
        <p:txBody>
          <a:bodyPr wrap="none">
            <a:spAutoFit/>
          </a:bodyPr>
          <a:lstStyle/>
          <a:p>
            <a:pPr algn="ctr"/>
            <a:r>
              <a:rPr lang="en-US" altLang="zh-CN" dirty="0">
                <a:solidFill>
                  <a:schemeClr val="bg1"/>
                </a:solidFill>
              </a:rPr>
              <a:t>TEXT</a:t>
            </a:r>
            <a:endParaRPr lang="zh-CN" altLang="en-US" dirty="0">
              <a:solidFill>
                <a:schemeClr val="bg1"/>
              </a:solidFill>
            </a:endParaRPr>
          </a:p>
        </p:txBody>
      </p:sp>
      <p:sp>
        <p:nvSpPr>
          <p:cNvPr id="23" name="矩形 22"/>
          <p:cNvSpPr/>
          <p:nvPr/>
        </p:nvSpPr>
        <p:spPr>
          <a:xfrm>
            <a:off x="8216900" y="5173229"/>
            <a:ext cx="3136900" cy="737235"/>
          </a:xfrm>
          <a:prstGeom prst="rect">
            <a:avLst/>
          </a:prstGeom>
        </p:spPr>
        <p:txBody>
          <a:bodyPr wrap="square">
            <a:spAutoFit/>
          </a:bodyPr>
          <a:lstStyle/>
          <a:p>
            <a:r>
              <a:rPr lang="zh-CN" altLang="en-US" sz="1400" dirty="0" smtClean="0">
                <a:solidFill>
                  <a:schemeClr val="bg2">
                    <a:lumMod val="10000"/>
                  </a:schemeClr>
                </a:solidFill>
              </a:rPr>
              <a:t>Vestibulum ante ipsum primis in faucibus orci luctus et ultrices posuere cubilia Curae; Donec velit neque,. </a:t>
            </a:r>
            <a:endParaRPr lang="zh-CN" altLang="en-US" sz="1400" dirty="0">
              <a:solidFill>
                <a:schemeClr val="bg2">
                  <a:lumMod val="10000"/>
                </a:schemeClr>
              </a:solidFill>
            </a:endParaRPr>
          </a:p>
        </p:txBody>
      </p:sp>
      <p:sp>
        <p:nvSpPr>
          <p:cNvPr id="24" name="文本框 23"/>
          <p:cNvSpPr txBox="1"/>
          <p:nvPr/>
        </p:nvSpPr>
        <p:spPr>
          <a:xfrm>
            <a:off x="8170709" y="4738638"/>
            <a:ext cx="736099" cy="461665"/>
          </a:xfrm>
          <a:prstGeom prst="rect">
            <a:avLst/>
          </a:prstGeom>
          <a:noFill/>
        </p:spPr>
        <p:txBody>
          <a:bodyPr wrap="none" rtlCol="0">
            <a:spAutoFit/>
          </a:bodyPr>
          <a:lstStyle/>
          <a:p>
            <a:r>
              <a:rPr lang="en-US" altLang="zh-CN" sz="2400" dirty="0" smtClean="0">
                <a:solidFill>
                  <a:schemeClr val="bg2">
                    <a:lumMod val="10000"/>
                  </a:schemeClr>
                </a:solidFill>
                <a:latin typeface="Arial" panose="020B0604020202020204" pitchFamily="34" charset="0"/>
              </a:rPr>
              <a:t>19%</a:t>
            </a:r>
            <a:endParaRPr lang="zh-CN" altLang="en-US" sz="2400" dirty="0">
              <a:solidFill>
                <a:schemeClr val="bg2">
                  <a:lumMod val="10000"/>
                </a:schemeClr>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rgbClr val="0B2D36"/>
                </a:solidFill>
              </a:rPr>
              <a:t>YOUR  TITLE  HERE</a:t>
            </a:r>
            <a:endParaRPr lang="zh-CN" altLang="en-US" dirty="0">
              <a:solidFill>
                <a:srgbClr val="0B2D36"/>
              </a:solidFill>
            </a:endParaRPr>
          </a:p>
        </p:txBody>
      </p:sp>
      <p:graphicFrame>
        <p:nvGraphicFramePr>
          <p:cNvPr id="3" name="图表 2"/>
          <p:cNvGraphicFramePr/>
          <p:nvPr/>
        </p:nvGraphicFramePr>
        <p:xfrm>
          <a:off x="9518823" y="2495235"/>
          <a:ext cx="1896762" cy="2802009"/>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图表 4"/>
          <p:cNvGraphicFramePr/>
          <p:nvPr/>
        </p:nvGraphicFramePr>
        <p:xfrm>
          <a:off x="7360509" y="2495234"/>
          <a:ext cx="1896762" cy="28020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p:nvPr/>
        </p:nvGraphicFramePr>
        <p:xfrm>
          <a:off x="5202195" y="2495233"/>
          <a:ext cx="1896762" cy="2802009"/>
        </p:xfrm>
        <a:graphic>
          <a:graphicData uri="http://schemas.openxmlformats.org/drawingml/2006/chart">
            <c:chart xmlns:c="http://schemas.openxmlformats.org/drawingml/2006/chart" xmlns:r="http://schemas.openxmlformats.org/officeDocument/2006/relationships" r:id="rId3"/>
          </a:graphicData>
        </a:graphic>
      </p:graphicFrame>
      <p:sp>
        <p:nvSpPr>
          <p:cNvPr id="7" name="矩形 6"/>
          <p:cNvSpPr/>
          <p:nvPr/>
        </p:nvSpPr>
        <p:spPr>
          <a:xfrm>
            <a:off x="839789" y="2221712"/>
            <a:ext cx="1810270" cy="369332"/>
          </a:xfrm>
          <a:prstGeom prst="rect">
            <a:avLst/>
          </a:prstGeom>
          <a:noFill/>
        </p:spPr>
        <p:txBody>
          <a:bodyPr wrap="square">
            <a:spAutoFit/>
          </a:bodyPr>
          <a:lstStyle/>
          <a:p>
            <a:r>
              <a:rPr lang="zh-CN" altLang="en-US" dirty="0" smtClean="0">
                <a:solidFill>
                  <a:schemeClr val="bg2">
                    <a:lumMod val="10000"/>
                  </a:schemeClr>
                </a:solidFill>
              </a:rPr>
              <a:t>ADD YOUR TEXT</a:t>
            </a:r>
            <a:endParaRPr lang="zh-CN" altLang="en-US" dirty="0">
              <a:solidFill>
                <a:schemeClr val="bg2">
                  <a:lumMod val="10000"/>
                </a:schemeClr>
              </a:solidFill>
            </a:endParaRPr>
          </a:p>
        </p:txBody>
      </p:sp>
      <p:sp>
        <p:nvSpPr>
          <p:cNvPr id="8" name="矩形 7"/>
          <p:cNvSpPr/>
          <p:nvPr/>
        </p:nvSpPr>
        <p:spPr>
          <a:xfrm>
            <a:off x="839788" y="2495235"/>
            <a:ext cx="3845337" cy="738664"/>
          </a:xfrm>
          <a:prstGeom prst="rect">
            <a:avLst/>
          </a:prstGeom>
        </p:spPr>
        <p:txBody>
          <a:bodyPr wrap="square">
            <a:spAutoFit/>
          </a:bodyPr>
          <a:lstStyle/>
          <a:p>
            <a:r>
              <a:rPr lang="zh-CN" altLang="en-US" sz="1400" dirty="0">
                <a:solidFill>
                  <a:schemeClr val="bg2">
                    <a:lumMod val="10000"/>
                  </a:schemeClr>
                </a:solidFill>
              </a:rPr>
              <a:t>Vestibulum ante ipsum primis in faucibus orci luctus et ultrices posuereum primis in faucibus orci luctus et ultrices </a:t>
            </a:r>
            <a:r>
              <a:rPr lang="zh-CN" altLang="en-US" sz="1400" dirty="0" smtClean="0">
                <a:solidFill>
                  <a:schemeClr val="bg2">
                    <a:lumMod val="10000"/>
                  </a:schemeClr>
                </a:solidFill>
              </a:rPr>
              <a:t>posuere</a:t>
            </a:r>
            <a:endParaRPr lang="zh-CN" altLang="en-US" sz="1400" dirty="0">
              <a:solidFill>
                <a:schemeClr val="bg2">
                  <a:lumMod val="10000"/>
                </a:schemeClr>
              </a:solidFill>
            </a:endParaRPr>
          </a:p>
        </p:txBody>
      </p:sp>
      <p:sp>
        <p:nvSpPr>
          <p:cNvPr id="9" name="矩形 8"/>
          <p:cNvSpPr/>
          <p:nvPr/>
        </p:nvSpPr>
        <p:spPr>
          <a:xfrm>
            <a:off x="839789" y="3507422"/>
            <a:ext cx="1810270" cy="369332"/>
          </a:xfrm>
          <a:prstGeom prst="rect">
            <a:avLst/>
          </a:prstGeom>
          <a:noFill/>
        </p:spPr>
        <p:txBody>
          <a:bodyPr wrap="square">
            <a:spAutoFit/>
          </a:bodyPr>
          <a:lstStyle/>
          <a:p>
            <a:r>
              <a:rPr lang="zh-CN" altLang="en-US" dirty="0" smtClean="0">
                <a:solidFill>
                  <a:schemeClr val="bg2">
                    <a:lumMod val="10000"/>
                  </a:schemeClr>
                </a:solidFill>
              </a:rPr>
              <a:t>ADD YOUR TEXT</a:t>
            </a:r>
            <a:endParaRPr lang="zh-CN" altLang="en-US" dirty="0">
              <a:solidFill>
                <a:schemeClr val="bg2">
                  <a:lumMod val="10000"/>
                </a:schemeClr>
              </a:solidFill>
            </a:endParaRPr>
          </a:p>
        </p:txBody>
      </p:sp>
      <p:sp>
        <p:nvSpPr>
          <p:cNvPr id="10" name="矩形 9"/>
          <p:cNvSpPr/>
          <p:nvPr/>
        </p:nvSpPr>
        <p:spPr>
          <a:xfrm>
            <a:off x="839788" y="3780945"/>
            <a:ext cx="3845337" cy="738664"/>
          </a:xfrm>
          <a:prstGeom prst="rect">
            <a:avLst/>
          </a:prstGeom>
        </p:spPr>
        <p:txBody>
          <a:bodyPr wrap="square">
            <a:spAutoFit/>
          </a:bodyPr>
          <a:lstStyle/>
          <a:p>
            <a:r>
              <a:rPr lang="zh-CN" altLang="en-US" sz="1400" dirty="0">
                <a:solidFill>
                  <a:schemeClr val="bg2">
                    <a:lumMod val="10000"/>
                  </a:schemeClr>
                </a:solidFill>
              </a:rPr>
              <a:t>Vestibulum ante ipsum primis in faucibus orci luctus et ultrices posuereum primis in faucibus orci luctus et ultrices </a:t>
            </a:r>
            <a:r>
              <a:rPr lang="zh-CN" altLang="en-US" sz="1400" dirty="0" smtClean="0">
                <a:solidFill>
                  <a:schemeClr val="bg2">
                    <a:lumMod val="10000"/>
                  </a:schemeClr>
                </a:solidFill>
              </a:rPr>
              <a:t>posuere</a:t>
            </a:r>
            <a:endParaRPr lang="zh-CN" altLang="en-US" sz="1400" dirty="0">
              <a:solidFill>
                <a:schemeClr val="bg2">
                  <a:lumMod val="10000"/>
                </a:schemeClr>
              </a:solidFill>
            </a:endParaRPr>
          </a:p>
        </p:txBody>
      </p:sp>
      <p:sp>
        <p:nvSpPr>
          <p:cNvPr id="11" name="矩形 10"/>
          <p:cNvSpPr/>
          <p:nvPr/>
        </p:nvSpPr>
        <p:spPr>
          <a:xfrm>
            <a:off x="839789" y="4793132"/>
            <a:ext cx="1810270" cy="369332"/>
          </a:xfrm>
          <a:prstGeom prst="rect">
            <a:avLst/>
          </a:prstGeom>
          <a:noFill/>
        </p:spPr>
        <p:txBody>
          <a:bodyPr wrap="square">
            <a:spAutoFit/>
          </a:bodyPr>
          <a:lstStyle/>
          <a:p>
            <a:r>
              <a:rPr lang="zh-CN" altLang="en-US" dirty="0" smtClean="0">
                <a:solidFill>
                  <a:schemeClr val="bg2">
                    <a:lumMod val="10000"/>
                  </a:schemeClr>
                </a:solidFill>
              </a:rPr>
              <a:t>ADD YOUR TEXT</a:t>
            </a:r>
            <a:endParaRPr lang="zh-CN" altLang="en-US" dirty="0">
              <a:solidFill>
                <a:schemeClr val="bg2">
                  <a:lumMod val="10000"/>
                </a:schemeClr>
              </a:solidFill>
            </a:endParaRPr>
          </a:p>
        </p:txBody>
      </p:sp>
      <p:sp>
        <p:nvSpPr>
          <p:cNvPr id="12" name="矩形 11"/>
          <p:cNvSpPr/>
          <p:nvPr/>
        </p:nvSpPr>
        <p:spPr>
          <a:xfrm>
            <a:off x="839788" y="5066655"/>
            <a:ext cx="3845337" cy="738664"/>
          </a:xfrm>
          <a:prstGeom prst="rect">
            <a:avLst/>
          </a:prstGeom>
        </p:spPr>
        <p:txBody>
          <a:bodyPr wrap="square">
            <a:spAutoFit/>
          </a:bodyPr>
          <a:lstStyle/>
          <a:p>
            <a:r>
              <a:rPr lang="zh-CN" altLang="en-US" sz="1400" dirty="0">
                <a:solidFill>
                  <a:schemeClr val="bg2">
                    <a:lumMod val="10000"/>
                  </a:schemeClr>
                </a:solidFill>
              </a:rPr>
              <a:t>Vestibulum ante ipsum primis in faucibus orci luctus et ultrices posuereum primis in faucibus orci luctus et ultrices </a:t>
            </a:r>
            <a:r>
              <a:rPr lang="zh-CN" altLang="en-US" sz="1400" dirty="0" smtClean="0">
                <a:solidFill>
                  <a:schemeClr val="bg2">
                    <a:lumMod val="10000"/>
                  </a:schemeClr>
                </a:solidFill>
              </a:rPr>
              <a:t>posuere</a:t>
            </a:r>
            <a:endParaRPr lang="zh-CN" altLang="en-US" sz="1400" dirty="0">
              <a:solidFill>
                <a:schemeClr val="bg2">
                  <a:lumMod val="10000"/>
                </a:schemeClr>
              </a:solidFill>
            </a:endParaRPr>
          </a:p>
        </p:txBody>
      </p:sp>
      <p:sp>
        <p:nvSpPr>
          <p:cNvPr id="13" name="矩形 12"/>
          <p:cNvSpPr/>
          <p:nvPr/>
        </p:nvSpPr>
        <p:spPr>
          <a:xfrm>
            <a:off x="5245441" y="5421815"/>
            <a:ext cx="1810270" cy="369332"/>
          </a:xfrm>
          <a:prstGeom prst="rect">
            <a:avLst/>
          </a:prstGeom>
          <a:noFill/>
        </p:spPr>
        <p:txBody>
          <a:bodyPr wrap="square">
            <a:spAutoFit/>
          </a:bodyPr>
          <a:lstStyle/>
          <a:p>
            <a:pPr algn="ctr"/>
            <a:r>
              <a:rPr lang="zh-CN" altLang="en-US" dirty="0" smtClean="0">
                <a:solidFill>
                  <a:schemeClr val="bg2">
                    <a:lumMod val="10000"/>
                  </a:schemeClr>
                </a:solidFill>
              </a:rPr>
              <a:t>ADD YOUR TEXT</a:t>
            </a:r>
            <a:endParaRPr lang="zh-CN" altLang="en-US" dirty="0">
              <a:solidFill>
                <a:schemeClr val="bg2">
                  <a:lumMod val="10000"/>
                </a:schemeClr>
              </a:solidFill>
            </a:endParaRPr>
          </a:p>
        </p:txBody>
      </p:sp>
      <p:sp>
        <p:nvSpPr>
          <p:cNvPr id="14" name="矩形 13"/>
          <p:cNvSpPr/>
          <p:nvPr/>
        </p:nvSpPr>
        <p:spPr>
          <a:xfrm>
            <a:off x="7401545" y="5423486"/>
            <a:ext cx="1810270" cy="369332"/>
          </a:xfrm>
          <a:prstGeom prst="rect">
            <a:avLst/>
          </a:prstGeom>
          <a:noFill/>
        </p:spPr>
        <p:txBody>
          <a:bodyPr wrap="square">
            <a:spAutoFit/>
          </a:bodyPr>
          <a:lstStyle/>
          <a:p>
            <a:pPr algn="ctr"/>
            <a:r>
              <a:rPr lang="zh-CN" altLang="en-US" dirty="0" smtClean="0">
                <a:solidFill>
                  <a:schemeClr val="bg2">
                    <a:lumMod val="10000"/>
                  </a:schemeClr>
                </a:solidFill>
              </a:rPr>
              <a:t>ADD YOUR TEXT</a:t>
            </a:r>
            <a:endParaRPr lang="zh-CN" altLang="en-US" dirty="0">
              <a:solidFill>
                <a:schemeClr val="bg2">
                  <a:lumMod val="10000"/>
                </a:schemeClr>
              </a:solidFill>
            </a:endParaRPr>
          </a:p>
        </p:txBody>
      </p:sp>
      <p:sp>
        <p:nvSpPr>
          <p:cNvPr id="15" name="矩形 14"/>
          <p:cNvSpPr/>
          <p:nvPr/>
        </p:nvSpPr>
        <p:spPr>
          <a:xfrm>
            <a:off x="9562069" y="5430830"/>
            <a:ext cx="1810270" cy="369332"/>
          </a:xfrm>
          <a:prstGeom prst="rect">
            <a:avLst/>
          </a:prstGeom>
          <a:noFill/>
        </p:spPr>
        <p:txBody>
          <a:bodyPr wrap="square">
            <a:spAutoFit/>
          </a:bodyPr>
          <a:lstStyle/>
          <a:p>
            <a:pPr algn="ctr"/>
            <a:r>
              <a:rPr lang="zh-CN" altLang="en-US" dirty="0" smtClean="0">
                <a:solidFill>
                  <a:schemeClr val="bg2">
                    <a:lumMod val="10000"/>
                  </a:schemeClr>
                </a:solidFill>
              </a:rPr>
              <a:t>ADD YOUR TEXT</a:t>
            </a:r>
            <a:endParaRPr lang="zh-CN" altLang="en-US"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a:solidFill>
                  <a:srgbClr val="0B2D36"/>
                </a:solidFill>
              </a:rPr>
              <a:t>CÁC TÍNH NĂNG CỦA CHƯƠNG TRÌNH</a:t>
            </a:r>
            <a:endParaRPr lang="en-US" dirty="0">
              <a:solidFill>
                <a:srgbClr val="0B2D36"/>
              </a:solidFill>
            </a:endParaRPr>
          </a:p>
        </p:txBody>
      </p:sp>
      <p:sp>
        <p:nvSpPr>
          <p:cNvPr id="3" name="矩形 2"/>
          <p:cNvSpPr/>
          <p:nvPr/>
        </p:nvSpPr>
        <p:spPr>
          <a:xfrm>
            <a:off x="0" y="1808163"/>
            <a:ext cx="6096000" cy="3902826"/>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Oval 78"/>
          <p:cNvSpPr>
            <a:spLocks noChangeArrowheads="1"/>
          </p:cNvSpPr>
          <p:nvPr/>
        </p:nvSpPr>
        <p:spPr bwMode="auto">
          <a:xfrm>
            <a:off x="6912084" y="1980651"/>
            <a:ext cx="603477" cy="603477"/>
          </a:xfrm>
          <a:prstGeom prst="ellipse">
            <a:avLst/>
          </a:prstGeom>
          <a:solidFill>
            <a:srgbClr val="0B2D36"/>
          </a:solidFill>
          <a:ln>
            <a:noFill/>
          </a:ln>
        </p:spPr>
        <p:txBody>
          <a:bodyPr vert="horz" wrap="square" lIns="91440" tIns="45720" rIns="91440" bIns="45720" numCol="1" anchor="t" anchorCtr="0" compatLnSpc="1"/>
          <a:lstStyle/>
          <a:p>
            <a:endParaRPr lang="zh-CN" altLang="en-US">
              <a:solidFill>
                <a:srgbClr val="E7E6E6">
                  <a:lumMod val="25000"/>
                </a:srgbClr>
              </a:solidFill>
            </a:endParaRPr>
          </a:p>
        </p:txBody>
      </p:sp>
      <p:sp>
        <p:nvSpPr>
          <p:cNvPr id="6" name="Oval 56"/>
          <p:cNvSpPr>
            <a:spLocks noChangeArrowheads="1"/>
          </p:cNvSpPr>
          <p:nvPr/>
        </p:nvSpPr>
        <p:spPr bwMode="auto">
          <a:xfrm>
            <a:off x="6919007" y="2986024"/>
            <a:ext cx="589630" cy="589630"/>
          </a:xfrm>
          <a:prstGeom prst="ellipse">
            <a:avLst/>
          </a:prstGeom>
          <a:solidFill>
            <a:srgbClr val="F0C419"/>
          </a:solidFill>
          <a:ln>
            <a:noFill/>
          </a:ln>
        </p:spPr>
        <p:txBody>
          <a:bodyPr vert="horz" wrap="square" lIns="91440" tIns="45720" rIns="91440" bIns="45720" numCol="1" anchor="t" anchorCtr="0" compatLnSpc="1"/>
          <a:lstStyle/>
          <a:p>
            <a:endParaRPr lang="zh-CN" altLang="en-US">
              <a:solidFill>
                <a:srgbClr val="E7E6E6">
                  <a:lumMod val="25000"/>
                </a:srgbClr>
              </a:solidFill>
            </a:endParaRPr>
          </a:p>
        </p:txBody>
      </p:sp>
      <p:sp>
        <p:nvSpPr>
          <p:cNvPr id="7" name="Oval 32"/>
          <p:cNvSpPr>
            <a:spLocks noChangeArrowheads="1"/>
          </p:cNvSpPr>
          <p:nvPr/>
        </p:nvSpPr>
        <p:spPr bwMode="auto">
          <a:xfrm>
            <a:off x="6906253" y="3977550"/>
            <a:ext cx="615139" cy="615868"/>
          </a:xfrm>
          <a:prstGeom prst="ellipse">
            <a:avLst/>
          </a:prstGeom>
          <a:solidFill>
            <a:srgbClr val="1F758C"/>
          </a:solidFill>
          <a:ln>
            <a:noFill/>
          </a:ln>
        </p:spPr>
        <p:txBody>
          <a:bodyPr vert="horz" wrap="square" lIns="91440" tIns="45720" rIns="91440" bIns="45720" numCol="1" anchor="t" anchorCtr="0" compatLnSpc="1"/>
          <a:lstStyle/>
          <a:p>
            <a:endParaRPr lang="zh-CN" altLang="en-US">
              <a:solidFill>
                <a:srgbClr val="E7E6E6">
                  <a:lumMod val="25000"/>
                </a:srgbClr>
              </a:solidFill>
            </a:endParaRPr>
          </a:p>
        </p:txBody>
      </p:sp>
      <p:sp>
        <p:nvSpPr>
          <p:cNvPr id="8" name="Oval 23"/>
          <p:cNvSpPr>
            <a:spLocks noChangeArrowheads="1"/>
          </p:cNvSpPr>
          <p:nvPr/>
        </p:nvSpPr>
        <p:spPr bwMode="auto">
          <a:xfrm>
            <a:off x="6910262" y="4995313"/>
            <a:ext cx="607121" cy="607122"/>
          </a:xfrm>
          <a:prstGeom prst="ellipse">
            <a:avLst/>
          </a:prstGeom>
          <a:solidFill>
            <a:schemeClr val="bg1">
              <a:lumMod val="65000"/>
            </a:schemeClr>
          </a:solidFill>
          <a:ln>
            <a:noFill/>
          </a:ln>
        </p:spPr>
        <p:txBody>
          <a:bodyPr vert="horz" wrap="square" lIns="91440" tIns="45720" rIns="91440" bIns="45720" numCol="1" anchor="t" anchorCtr="0" compatLnSpc="1"/>
          <a:lstStyle/>
          <a:p>
            <a:endParaRPr lang="zh-CN" altLang="en-US">
              <a:solidFill>
                <a:srgbClr val="E7E6E6">
                  <a:lumMod val="25000"/>
                </a:srgbClr>
              </a:solidFill>
            </a:endParaRPr>
          </a:p>
        </p:txBody>
      </p:sp>
      <p:sp>
        <p:nvSpPr>
          <p:cNvPr id="9" name="矩形 8"/>
          <p:cNvSpPr/>
          <p:nvPr/>
        </p:nvSpPr>
        <p:spPr>
          <a:xfrm>
            <a:off x="7632100" y="2143915"/>
            <a:ext cx="3720113" cy="521970"/>
          </a:xfrm>
          <a:prstGeom prst="rect">
            <a:avLst/>
          </a:prstGeom>
        </p:spPr>
        <p:txBody>
          <a:bodyPr wrap="square">
            <a:spAutoFit/>
          </a:bodyPr>
          <a:lstStyle/>
          <a:p>
            <a:pPr>
              <a:defRPr/>
            </a:pPr>
            <a:r>
              <a:rPr lang="en-US" sz="1400" dirty="0">
                <a:solidFill>
                  <a:srgbClr val="E7E6E6">
                    <a:lumMod val="25000"/>
                  </a:srgbClr>
                </a:solidFill>
                <a:latin typeface="Arial" panose="020B0604020202020204" pitchFamily="34" charset="0"/>
              </a:rPr>
              <a:t>Tính năng cho phép người dùng đăng nhập vào tài khoản có trước để sử dụng.</a:t>
            </a:r>
            <a:endParaRPr lang="en-US" sz="1400" dirty="0">
              <a:solidFill>
                <a:srgbClr val="E7E6E6">
                  <a:lumMod val="25000"/>
                </a:srgbClr>
              </a:solidFill>
              <a:latin typeface="Arial" panose="020B0604020202020204" pitchFamily="34" charset="0"/>
            </a:endParaRPr>
          </a:p>
        </p:txBody>
      </p:sp>
      <p:sp>
        <p:nvSpPr>
          <p:cNvPr id="10" name="矩形 28"/>
          <p:cNvSpPr>
            <a:spLocks noChangeArrowheads="1"/>
          </p:cNvSpPr>
          <p:nvPr/>
        </p:nvSpPr>
        <p:spPr bwMode="auto">
          <a:xfrm>
            <a:off x="7632101" y="1849631"/>
            <a:ext cx="2063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9pPr>
          </a:lstStyle>
          <a:p>
            <a:pPr fontAlgn="base">
              <a:spcBef>
                <a:spcPct val="0"/>
              </a:spcBef>
              <a:spcAft>
                <a:spcPct val="0"/>
              </a:spcAft>
            </a:pPr>
            <a:r>
              <a:rPr lang="en-US" altLang="zh-CN" dirty="0" smtClean="0">
                <a:solidFill>
                  <a:srgbClr val="E7E6E6">
                    <a:lumMod val="25000"/>
                  </a:srgbClr>
                </a:solidFill>
                <a:latin typeface="Arial" panose="020B0604020202020204" pitchFamily="34" charset="0"/>
                <a:ea typeface="Arial" panose="020B0604020202020204" pitchFamily="34" charset="0"/>
              </a:rPr>
              <a:t>ĐĂNG NHẬP</a:t>
            </a:r>
            <a:endParaRPr lang="en-US" altLang="zh-CN" dirty="0" smtClean="0">
              <a:solidFill>
                <a:srgbClr val="E7E6E6">
                  <a:lumMod val="25000"/>
                </a:srgbClr>
              </a:solidFill>
              <a:latin typeface="Arial" panose="020B0604020202020204" pitchFamily="34" charset="0"/>
              <a:ea typeface="Arial" panose="020B0604020202020204" pitchFamily="34" charset="0"/>
            </a:endParaRPr>
          </a:p>
        </p:txBody>
      </p:sp>
      <p:sp>
        <p:nvSpPr>
          <p:cNvPr id="11" name="矩形 10"/>
          <p:cNvSpPr/>
          <p:nvPr/>
        </p:nvSpPr>
        <p:spPr>
          <a:xfrm>
            <a:off x="7632100" y="3176699"/>
            <a:ext cx="3720113" cy="306705"/>
          </a:xfrm>
          <a:prstGeom prst="rect">
            <a:avLst/>
          </a:prstGeom>
        </p:spPr>
        <p:txBody>
          <a:bodyPr wrap="square">
            <a:spAutoFit/>
          </a:bodyPr>
          <a:lstStyle/>
          <a:p>
            <a:pPr>
              <a:defRPr/>
            </a:pPr>
            <a:r>
              <a:rPr lang="en-US" altLang="zh-CN" sz="1400" dirty="0">
                <a:solidFill>
                  <a:srgbClr val="E7E6E6">
                    <a:lumMod val="25000"/>
                  </a:srgbClr>
                </a:solidFill>
                <a:latin typeface="Arial" panose="020B0604020202020204" pitchFamily="34" charset="0"/>
              </a:rPr>
              <a:t>Tính năng cho phép.</a:t>
            </a:r>
            <a:endParaRPr lang="zh-CN" altLang="en-US" sz="1400" dirty="0">
              <a:solidFill>
                <a:srgbClr val="E7E6E6">
                  <a:lumMod val="25000"/>
                </a:srgbClr>
              </a:solidFill>
              <a:latin typeface="Arial" panose="020B0604020202020204" pitchFamily="34" charset="0"/>
            </a:endParaRPr>
          </a:p>
        </p:txBody>
      </p:sp>
      <p:sp>
        <p:nvSpPr>
          <p:cNvPr id="12" name="矩形 28"/>
          <p:cNvSpPr>
            <a:spLocks noChangeArrowheads="1"/>
          </p:cNvSpPr>
          <p:nvPr/>
        </p:nvSpPr>
        <p:spPr bwMode="auto">
          <a:xfrm>
            <a:off x="7632101" y="2882415"/>
            <a:ext cx="2063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9pPr>
          </a:lstStyle>
          <a:p>
            <a:pPr fontAlgn="base">
              <a:spcBef>
                <a:spcPct val="0"/>
              </a:spcBef>
              <a:spcAft>
                <a:spcPct val="0"/>
              </a:spcAft>
            </a:pPr>
            <a:r>
              <a:rPr lang="en-US" dirty="0" smtClean="0">
                <a:solidFill>
                  <a:srgbClr val="E7E6E6">
                    <a:lumMod val="25000"/>
                  </a:srgbClr>
                </a:solidFill>
                <a:latin typeface="Arial" panose="020B0604020202020204" pitchFamily="34" charset="0"/>
                <a:ea typeface="Arial" panose="020B0604020202020204" pitchFamily="34" charset="0"/>
              </a:rPr>
              <a:t>TẠO TÀI KHOẢN</a:t>
            </a:r>
            <a:endParaRPr lang="en-US" dirty="0" smtClean="0">
              <a:solidFill>
                <a:srgbClr val="E7E6E6">
                  <a:lumMod val="25000"/>
                </a:srgbClr>
              </a:solidFill>
              <a:latin typeface="Arial" panose="020B0604020202020204" pitchFamily="34" charset="0"/>
              <a:ea typeface="Arial" panose="020B0604020202020204" pitchFamily="34" charset="0"/>
            </a:endParaRPr>
          </a:p>
        </p:txBody>
      </p:sp>
      <p:sp>
        <p:nvSpPr>
          <p:cNvPr id="13" name="矩形 12"/>
          <p:cNvSpPr/>
          <p:nvPr/>
        </p:nvSpPr>
        <p:spPr>
          <a:xfrm>
            <a:off x="7632100" y="4155080"/>
            <a:ext cx="3720113" cy="523220"/>
          </a:xfrm>
          <a:prstGeom prst="rect">
            <a:avLst/>
          </a:prstGeom>
        </p:spPr>
        <p:txBody>
          <a:bodyPr wrap="square">
            <a:spAutoFit/>
          </a:bodyPr>
          <a:lstStyle/>
          <a:p>
            <a:pPr>
              <a:defRPr/>
            </a:pPr>
            <a:r>
              <a:rPr lang="zh-CN" altLang="en-US" sz="1400" dirty="0">
                <a:solidFill>
                  <a:srgbClr val="E7E6E6">
                    <a:lumMod val="25000"/>
                  </a:srgbClr>
                </a:solidFill>
                <a:latin typeface="Arial" panose="020B0604020202020204" pitchFamily="34" charset="0"/>
              </a:rPr>
              <a:t>Vestibulum ante ipsum primis in faucibus orci luctus et ultrices posuere cubilia </a:t>
            </a:r>
            <a:r>
              <a:rPr lang="zh-CN" altLang="en-US" sz="1400" dirty="0" smtClean="0">
                <a:solidFill>
                  <a:srgbClr val="E7E6E6">
                    <a:lumMod val="25000"/>
                  </a:srgbClr>
                </a:solidFill>
                <a:latin typeface="Arial" panose="020B0604020202020204" pitchFamily="34" charset="0"/>
              </a:rPr>
              <a:t>Curae</a:t>
            </a:r>
            <a:r>
              <a:rPr lang="en-US" altLang="zh-CN" sz="1400" dirty="0">
                <a:solidFill>
                  <a:srgbClr val="E7E6E6">
                    <a:lumMod val="25000"/>
                  </a:srgbClr>
                </a:solidFill>
                <a:latin typeface="Arial" panose="020B0604020202020204" pitchFamily="34" charset="0"/>
              </a:rPr>
              <a:t>.</a:t>
            </a:r>
            <a:endParaRPr lang="zh-CN" altLang="en-US" sz="1400" dirty="0">
              <a:solidFill>
                <a:srgbClr val="E7E6E6">
                  <a:lumMod val="25000"/>
                </a:srgbClr>
              </a:solidFill>
              <a:latin typeface="Arial" panose="020B0604020202020204" pitchFamily="34" charset="0"/>
            </a:endParaRPr>
          </a:p>
        </p:txBody>
      </p:sp>
      <p:sp>
        <p:nvSpPr>
          <p:cNvPr id="14" name="矩形 28"/>
          <p:cNvSpPr>
            <a:spLocks noChangeArrowheads="1"/>
          </p:cNvSpPr>
          <p:nvPr/>
        </p:nvSpPr>
        <p:spPr bwMode="auto">
          <a:xfrm>
            <a:off x="7632065" y="3860800"/>
            <a:ext cx="24466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9pPr>
          </a:lstStyle>
          <a:p>
            <a:pPr fontAlgn="base">
              <a:spcBef>
                <a:spcPct val="0"/>
              </a:spcBef>
              <a:spcAft>
                <a:spcPct val="0"/>
              </a:spcAft>
            </a:pPr>
            <a:r>
              <a:rPr lang="en-US" altLang="zh-CN" dirty="0" smtClean="0">
                <a:solidFill>
                  <a:srgbClr val="E7E6E6">
                    <a:lumMod val="25000"/>
                  </a:srgbClr>
                </a:solidFill>
                <a:latin typeface="Arial" panose="020B0604020202020204" pitchFamily="34" charset="0"/>
                <a:ea typeface="Arial" panose="020B0604020202020204" pitchFamily="34" charset="0"/>
              </a:rPr>
              <a:t>CHAT HAI NGƯỜI</a:t>
            </a:r>
            <a:endParaRPr lang="en-US" altLang="zh-CN" dirty="0" smtClean="0">
              <a:solidFill>
                <a:srgbClr val="E7E6E6">
                  <a:lumMod val="25000"/>
                </a:srgbClr>
              </a:solidFill>
              <a:latin typeface="Arial" panose="020B0604020202020204" pitchFamily="34" charset="0"/>
              <a:ea typeface="Arial" panose="020B0604020202020204" pitchFamily="34" charset="0"/>
            </a:endParaRPr>
          </a:p>
        </p:txBody>
      </p:sp>
      <p:sp>
        <p:nvSpPr>
          <p:cNvPr id="15" name="矩形 14"/>
          <p:cNvSpPr/>
          <p:nvPr/>
        </p:nvSpPr>
        <p:spPr>
          <a:xfrm>
            <a:off x="7632100" y="5187769"/>
            <a:ext cx="3720113" cy="523220"/>
          </a:xfrm>
          <a:prstGeom prst="rect">
            <a:avLst/>
          </a:prstGeom>
        </p:spPr>
        <p:txBody>
          <a:bodyPr wrap="square">
            <a:spAutoFit/>
          </a:bodyPr>
          <a:lstStyle/>
          <a:p>
            <a:pPr>
              <a:defRPr/>
            </a:pPr>
            <a:r>
              <a:rPr lang="zh-CN" altLang="en-US" sz="1400" dirty="0">
                <a:solidFill>
                  <a:srgbClr val="E7E6E6">
                    <a:lumMod val="25000"/>
                  </a:srgbClr>
                </a:solidFill>
                <a:latin typeface="Arial" panose="020B0604020202020204" pitchFamily="34" charset="0"/>
              </a:rPr>
              <a:t>Vestibulum ante ipsum primis in faucibus orci luctus et ultrices posuere cubilia </a:t>
            </a:r>
            <a:r>
              <a:rPr lang="zh-CN" altLang="en-US" sz="1400" dirty="0" smtClean="0">
                <a:solidFill>
                  <a:srgbClr val="E7E6E6">
                    <a:lumMod val="25000"/>
                  </a:srgbClr>
                </a:solidFill>
                <a:latin typeface="Arial" panose="020B0604020202020204" pitchFamily="34" charset="0"/>
              </a:rPr>
              <a:t>Curae</a:t>
            </a:r>
            <a:r>
              <a:rPr lang="en-US" altLang="zh-CN" sz="1400" dirty="0">
                <a:solidFill>
                  <a:srgbClr val="E7E6E6">
                    <a:lumMod val="25000"/>
                  </a:srgbClr>
                </a:solidFill>
                <a:latin typeface="Arial" panose="020B0604020202020204" pitchFamily="34" charset="0"/>
              </a:rPr>
              <a:t>.</a:t>
            </a:r>
            <a:endParaRPr lang="zh-CN" altLang="en-US" sz="1400" dirty="0">
              <a:solidFill>
                <a:srgbClr val="E7E6E6">
                  <a:lumMod val="25000"/>
                </a:srgbClr>
              </a:solidFill>
              <a:latin typeface="Arial" panose="020B0604020202020204" pitchFamily="34" charset="0"/>
            </a:endParaRPr>
          </a:p>
        </p:txBody>
      </p:sp>
      <p:sp>
        <p:nvSpPr>
          <p:cNvPr id="16" name="矩形 28"/>
          <p:cNvSpPr>
            <a:spLocks noChangeArrowheads="1"/>
          </p:cNvSpPr>
          <p:nvPr/>
        </p:nvSpPr>
        <p:spPr bwMode="auto">
          <a:xfrm>
            <a:off x="7632101" y="4893485"/>
            <a:ext cx="206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9pPr>
          </a:lstStyle>
          <a:p>
            <a:pPr fontAlgn="base">
              <a:spcBef>
                <a:spcPct val="0"/>
              </a:spcBef>
              <a:spcAft>
                <a:spcPct val="0"/>
              </a:spcAft>
            </a:pPr>
            <a:r>
              <a:rPr lang="zh-CN" altLang="en-US" dirty="0" smtClean="0">
                <a:solidFill>
                  <a:srgbClr val="E7E6E6">
                    <a:lumMod val="25000"/>
                  </a:srgbClr>
                </a:solidFill>
                <a:latin typeface="Arial" panose="020B0604020202020204" pitchFamily="34" charset="0"/>
                <a:ea typeface="Arial" panose="020B0604020202020204" pitchFamily="34" charset="0"/>
              </a:rPr>
              <a:t>ADD YOUR TEXT</a:t>
            </a:r>
            <a:endParaRPr lang="zh-CN" altLang="en-US" dirty="0" smtClean="0">
              <a:solidFill>
                <a:srgbClr val="E7E6E6">
                  <a:lumMod val="25000"/>
                </a:srgbClr>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rgbClr val="0B2D36"/>
                </a:solidFill>
              </a:rPr>
              <a:t>YOUR  TITLE  HERE</a:t>
            </a:r>
            <a:endParaRPr lang="zh-CN" altLang="en-US" dirty="0">
              <a:solidFill>
                <a:srgbClr val="0B2D36"/>
              </a:solidFill>
            </a:endParaRPr>
          </a:p>
        </p:txBody>
      </p:sp>
      <p:graphicFrame>
        <p:nvGraphicFramePr>
          <p:cNvPr id="3" name="图表 2"/>
          <p:cNvGraphicFramePr/>
          <p:nvPr/>
        </p:nvGraphicFramePr>
        <p:xfrm>
          <a:off x="839787" y="2968928"/>
          <a:ext cx="10512425" cy="3231847"/>
        </p:xfrm>
        <a:graphic>
          <a:graphicData uri="http://schemas.openxmlformats.org/drawingml/2006/chart">
            <c:chart xmlns:c="http://schemas.openxmlformats.org/drawingml/2006/chart" xmlns:r="http://schemas.openxmlformats.org/officeDocument/2006/relationships" r:id="rId1"/>
          </a:graphicData>
        </a:graphic>
      </p:graphicFrame>
      <p:sp>
        <p:nvSpPr>
          <p:cNvPr id="5" name="矩形 4"/>
          <p:cNvSpPr/>
          <p:nvPr/>
        </p:nvSpPr>
        <p:spPr>
          <a:xfrm>
            <a:off x="838200" y="1591144"/>
            <a:ext cx="10512425" cy="737235"/>
          </a:xfrm>
          <a:prstGeom prst="rect">
            <a:avLst/>
          </a:prstGeom>
        </p:spPr>
        <p:txBody>
          <a:bodyPr wrap="square">
            <a:spAutoFit/>
          </a:bodyPr>
          <a:lstStyle/>
          <a:p>
            <a:r>
              <a:rPr lang="zh-CN" altLang="en-US" sz="1400" dirty="0">
                <a:solidFill>
                  <a:schemeClr val="bg2">
                    <a:lumMod val="10000"/>
                  </a:schemeClr>
                </a:solidFill>
              </a:rPr>
              <a:t>Vestibulum ante ipsum primis in faucibus orci luctus et ultrices posuere cubilia Curae; Donec velit neque, auctor sit amet aliquam vel, ullamcorper sit amet </a:t>
            </a:r>
            <a:r>
              <a:rPr lang="zh-CN" altLang="en-US" sz="1400" dirty="0" smtClean="0">
                <a:solidFill>
                  <a:schemeClr val="bg2">
                    <a:lumMod val="10000"/>
                  </a:schemeClr>
                </a:solidFill>
              </a:rPr>
              <a:t>ligula Nulla </a:t>
            </a:r>
            <a:r>
              <a:rPr lang="zh-CN" altLang="en-US" sz="1400" dirty="0">
                <a:solidFill>
                  <a:schemeClr val="bg2">
                    <a:lumMod val="10000"/>
                  </a:schemeClr>
                </a:solidFill>
              </a:rPr>
              <a:t>quis lorem ut libero malesuada </a:t>
            </a:r>
            <a:r>
              <a:rPr lang="zh-CN" altLang="en-US" sz="1400" dirty="0" smtClean="0">
                <a:solidFill>
                  <a:schemeClr val="bg2">
                    <a:lumMod val="10000"/>
                  </a:schemeClr>
                </a:solidFill>
              </a:rPr>
              <a:t>feugiat</a:t>
            </a:r>
            <a:r>
              <a:rPr lang="zh-CN" altLang="en-US" sz="1400" dirty="0">
                <a:solidFill>
                  <a:schemeClr val="bg2">
                    <a:lumMod val="10000"/>
                  </a:schemeClr>
                </a:solidFill>
              </a:rPr>
              <a:t> ullamcorper sit amet ligula Nulla quis lorem ut libero malesuada </a:t>
            </a:r>
            <a:r>
              <a:rPr lang="zh-CN" altLang="en-US" sz="1400" dirty="0" smtClean="0">
                <a:solidFill>
                  <a:schemeClr val="bg2">
                    <a:lumMod val="10000"/>
                  </a:schemeClr>
                </a:solidFill>
              </a:rPr>
              <a:t>feugiat</a:t>
            </a:r>
            <a:r>
              <a:rPr lang="zh-CN" altLang="en-US" sz="1400" dirty="0">
                <a:solidFill>
                  <a:schemeClr val="bg2">
                    <a:lumMod val="10000"/>
                  </a:schemeClr>
                </a:solidFill>
              </a:rPr>
              <a:t> ullamcorper sit amet ligula Nulla quis lorem ut libero malesuada feugiat</a:t>
            </a:r>
            <a:r>
              <a:rPr lang="zh-CN" altLang="en-US" sz="1400" dirty="0" smtClean="0">
                <a:solidFill>
                  <a:schemeClr val="bg2">
                    <a:lumMod val="10000"/>
                  </a:schemeClr>
                </a:solidFill>
              </a:rPr>
              <a:t>. </a:t>
            </a:r>
            <a:endParaRPr lang="zh-CN" altLang="en-US" sz="1400"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rgbClr val="0B2D36"/>
                </a:solidFill>
              </a:rPr>
              <a:t>YOUR  TITLE  HERE</a:t>
            </a:r>
            <a:endParaRPr lang="zh-CN" altLang="en-US" dirty="0">
              <a:solidFill>
                <a:srgbClr val="0B2D36"/>
              </a:solidFill>
            </a:endParaRPr>
          </a:p>
        </p:txBody>
      </p:sp>
      <p:pic>
        <p:nvPicPr>
          <p:cNvPr id="2" name="图片 1"/>
          <p:cNvPicPr>
            <a:picLocks noChangeAspect="1"/>
          </p:cNvPicPr>
          <p:nvPr/>
        </p:nvPicPr>
        <p:blipFill rotWithShape="1">
          <a:blip r:embed="rId1"/>
          <a:srcRect b="29388"/>
          <a:stretch>
            <a:fillRect/>
          </a:stretch>
        </p:blipFill>
        <p:spPr>
          <a:xfrm>
            <a:off x="7293931" y="3429000"/>
            <a:ext cx="4856082" cy="3429000"/>
          </a:xfrm>
          <a:prstGeom prst="rect">
            <a:avLst/>
          </a:prstGeom>
        </p:spPr>
      </p:pic>
      <p:sp>
        <p:nvSpPr>
          <p:cNvPr id="7" name="文本框 6"/>
          <p:cNvSpPr txBox="1"/>
          <p:nvPr/>
        </p:nvSpPr>
        <p:spPr>
          <a:xfrm>
            <a:off x="838200" y="1747609"/>
            <a:ext cx="5722620" cy="1568450"/>
          </a:xfrm>
          <a:prstGeom prst="rect">
            <a:avLst/>
          </a:prstGeom>
          <a:noFill/>
        </p:spPr>
        <p:txBody>
          <a:bodyPr wrap="none" rtlCol="0">
            <a:spAutoFit/>
          </a:bodyPr>
          <a:lstStyle/>
          <a:p>
            <a:r>
              <a:rPr lang="en-US" altLang="zh-CN" sz="9600" dirty="0" smtClean="0">
                <a:solidFill>
                  <a:srgbClr val="1F758C"/>
                </a:solidFill>
                <a:latin typeface="Arial" panose="020B0604020202020204" pitchFamily="34" charset="0"/>
              </a:rPr>
              <a:t>$7,000,000</a:t>
            </a:r>
            <a:endParaRPr lang="zh-CN" altLang="en-US" sz="9600" dirty="0">
              <a:solidFill>
                <a:srgbClr val="1F758C"/>
              </a:solidFill>
              <a:latin typeface="Arial" panose="020B0604020202020204" pitchFamily="34" charset="0"/>
            </a:endParaRPr>
          </a:p>
        </p:txBody>
      </p:sp>
      <p:sp>
        <p:nvSpPr>
          <p:cNvPr id="8" name="矩形 7"/>
          <p:cNvSpPr/>
          <p:nvPr/>
        </p:nvSpPr>
        <p:spPr>
          <a:xfrm>
            <a:off x="838200" y="3317269"/>
            <a:ext cx="5945858" cy="338554"/>
          </a:xfrm>
          <a:prstGeom prst="rect">
            <a:avLst/>
          </a:prstGeom>
          <a:solidFill>
            <a:srgbClr val="F0C419"/>
          </a:solidFill>
        </p:spPr>
        <p:txBody>
          <a:bodyPr wrap="square">
            <a:spAutoFit/>
          </a:bodyPr>
          <a:lstStyle/>
          <a:p>
            <a:pPr algn="dist"/>
            <a:r>
              <a:rPr lang="zh-CN" altLang="en-US" sz="1600" dirty="0">
                <a:solidFill>
                  <a:prstClr val="white"/>
                </a:solidFill>
              </a:rPr>
              <a:t>Vestibulum ante ipsum primis in faucibus orci luctu primis in faucibus</a:t>
            </a:r>
            <a:endParaRPr lang="zh-CN" altLang="en-US" sz="1600" dirty="0">
              <a:solidFill>
                <a:prstClr val="white"/>
              </a:solidFill>
            </a:endParaRPr>
          </a:p>
        </p:txBody>
      </p:sp>
      <p:sp>
        <p:nvSpPr>
          <p:cNvPr id="9" name="矩形 8"/>
          <p:cNvSpPr/>
          <p:nvPr/>
        </p:nvSpPr>
        <p:spPr>
          <a:xfrm>
            <a:off x="988266" y="3977027"/>
            <a:ext cx="5645727" cy="1691005"/>
          </a:xfrm>
          <a:prstGeom prst="rect">
            <a:avLst/>
          </a:prstGeom>
        </p:spPr>
        <p:txBody>
          <a:bodyPr wrap="square">
            <a:spAutoFit/>
          </a:bodyPr>
          <a:lstStyle/>
          <a:p>
            <a:pPr algn="ctr">
              <a:lnSpc>
                <a:spcPct val="130000"/>
              </a:lnSpc>
              <a:spcBef>
                <a:spcPts val="1200"/>
              </a:spcBef>
            </a:pPr>
            <a:r>
              <a:rPr lang="zh-CN" altLang="en-US" sz="1600" dirty="0">
                <a:solidFill>
                  <a:srgbClr val="E7E6E6">
                    <a:lumMod val="10000"/>
                  </a:srgbClr>
                </a:solidFill>
              </a:rPr>
              <a:t>Vestibulum ante ipsum primis in faucibus orci luctus et ultrices posuere cubilia Curae; Donec velit neque, auctor sit amet aliquam vel, ullamcorper sit amet ligula. Nulla quis lorem ut libero malesuada feugiat. Vestibulum ac diam sit amet quam vehicula elementum sed sit amet dui. Quisque velit </a:t>
            </a:r>
            <a:r>
              <a:rPr lang="zh-CN" altLang="en-US" sz="1600" dirty="0" smtClean="0">
                <a:solidFill>
                  <a:srgbClr val="E7E6E6">
                    <a:lumMod val="10000"/>
                  </a:srgbClr>
                </a:solidFill>
              </a:rPr>
              <a:t>nisi</a:t>
            </a:r>
            <a:r>
              <a:rPr lang="en-US" altLang="zh-CN" sz="1600" dirty="0" smtClean="0">
                <a:solidFill>
                  <a:srgbClr val="E7E6E6">
                    <a:lumMod val="10000"/>
                  </a:srgbClr>
                </a:solidFill>
              </a:rPr>
              <a:t>.</a:t>
            </a:r>
            <a:endParaRPr lang="zh-CN" altLang="en-US" sz="1600" dirty="0">
              <a:solidFill>
                <a:prstClr val="black">
                  <a:lumMod val="50000"/>
                  <a:lumOff val="50000"/>
                </a:prst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solidFill>
                  <a:srgbClr val="0B2D36"/>
                </a:solidFill>
              </a:rPr>
              <a:t>THANK  YOU</a:t>
            </a:r>
            <a:endParaRPr lang="zh-CN" altLang="en-US" dirty="0">
              <a:solidFill>
                <a:srgbClr val="0B2D36"/>
              </a:solidFill>
            </a:endParaRPr>
          </a:p>
        </p:txBody>
      </p:sp>
      <p:sp>
        <p:nvSpPr>
          <p:cNvPr id="3" name="副标题 2"/>
          <p:cNvSpPr>
            <a:spLocks noGrp="1"/>
          </p:cNvSpPr>
          <p:nvPr>
            <p:ph type="subTitle" idx="1"/>
          </p:nvPr>
        </p:nvSpPr>
        <p:spPr>
          <a:xfrm>
            <a:off x="824167" y="4310301"/>
            <a:ext cx="6719633" cy="1655762"/>
          </a:xfrm>
        </p:spPr>
        <p:txBody>
          <a:bodyPr>
            <a:normAutofit/>
          </a:bodyPr>
          <a:lstStyle/>
          <a:p>
            <a:r>
              <a:rPr lang="en-US" altLang="zh-CN" sz="1400" dirty="0" err="1"/>
              <a:t>Vestibulum</a:t>
            </a:r>
            <a:r>
              <a:rPr lang="en-US" altLang="zh-CN" sz="1400" dirty="0"/>
              <a:t> ante ipsum </a:t>
            </a:r>
            <a:r>
              <a:rPr lang="en-US" altLang="zh-CN" sz="1400" dirty="0" err="1"/>
              <a:t>primis</a:t>
            </a:r>
            <a:r>
              <a:rPr lang="en-US" altLang="zh-CN" sz="1400" dirty="0"/>
              <a:t> in </a:t>
            </a:r>
            <a:r>
              <a:rPr lang="en-US" altLang="zh-CN" sz="1400" dirty="0" err="1"/>
              <a:t>faucibus</a:t>
            </a:r>
            <a:r>
              <a:rPr lang="en-US" altLang="zh-CN" sz="1400" dirty="0"/>
              <a:t> </a:t>
            </a:r>
            <a:r>
              <a:rPr lang="en-US" altLang="zh-CN" sz="1400" dirty="0" err="1"/>
              <a:t>orci</a:t>
            </a:r>
            <a:r>
              <a:rPr lang="en-US" altLang="zh-CN" sz="1400" dirty="0"/>
              <a:t> </a:t>
            </a:r>
            <a:r>
              <a:rPr lang="en-US" altLang="zh-CN" sz="1400" dirty="0" err="1"/>
              <a:t>luctus</a:t>
            </a:r>
            <a:r>
              <a:rPr lang="en-US" altLang="zh-CN" sz="1400" dirty="0"/>
              <a:t> et </a:t>
            </a:r>
            <a:r>
              <a:rPr lang="en-US" altLang="zh-CN" sz="1400" dirty="0" err="1"/>
              <a:t>ultrices</a:t>
            </a:r>
            <a:r>
              <a:rPr lang="en-US" altLang="zh-CN" sz="1400" dirty="0"/>
              <a:t> </a:t>
            </a:r>
            <a:r>
              <a:rPr lang="en-US" altLang="zh-CN" sz="1400" dirty="0" err="1"/>
              <a:t>posuere</a:t>
            </a:r>
            <a:r>
              <a:rPr lang="en-US" altLang="zh-CN" sz="1400" dirty="0"/>
              <a:t> </a:t>
            </a:r>
            <a:r>
              <a:rPr lang="en-US" altLang="zh-CN" sz="1400" dirty="0" err="1"/>
              <a:t>cubilia</a:t>
            </a:r>
            <a:r>
              <a:rPr lang="en-US" altLang="zh-CN" sz="1400" dirty="0"/>
              <a:t> </a:t>
            </a:r>
            <a:r>
              <a:rPr lang="en-US" altLang="zh-CN" sz="1400" dirty="0" err="1" smtClean="0"/>
              <a:t>CuraDonec</a:t>
            </a:r>
            <a:r>
              <a:rPr lang="en-US" altLang="zh-CN" sz="1400" dirty="0" smtClean="0"/>
              <a:t> </a:t>
            </a:r>
            <a:r>
              <a:rPr lang="en-US" altLang="zh-CN" sz="1400" dirty="0" err="1"/>
              <a:t>velit</a:t>
            </a:r>
            <a:r>
              <a:rPr lang="en-US" altLang="zh-CN" sz="1400" dirty="0"/>
              <a:t> </a:t>
            </a:r>
            <a:r>
              <a:rPr lang="en-US" altLang="zh-CN" sz="1400" dirty="0" err="1"/>
              <a:t>neque</a:t>
            </a:r>
            <a:r>
              <a:rPr lang="en-US" altLang="zh-CN" sz="1400" dirty="0"/>
              <a:t>, </a:t>
            </a:r>
            <a:r>
              <a:rPr lang="en-US" altLang="zh-CN" sz="1400" dirty="0" err="1"/>
              <a:t>auctor</a:t>
            </a:r>
            <a:r>
              <a:rPr lang="en-US" altLang="zh-CN" sz="1400" dirty="0"/>
              <a:t> sit </a:t>
            </a:r>
            <a:r>
              <a:rPr lang="en-US" altLang="zh-CN" sz="1400" dirty="0" err="1"/>
              <a:t>amet</a:t>
            </a:r>
            <a:r>
              <a:rPr lang="en-US" altLang="zh-CN" sz="1400" dirty="0"/>
              <a:t> </a:t>
            </a:r>
            <a:r>
              <a:rPr lang="en-US" altLang="zh-CN" sz="1400" dirty="0" err="1"/>
              <a:t>aliquam</a:t>
            </a:r>
            <a:r>
              <a:rPr lang="en-US" altLang="zh-CN" sz="1400" dirty="0"/>
              <a:t> </a:t>
            </a:r>
            <a:r>
              <a:rPr lang="en-US" altLang="zh-CN" sz="1400" dirty="0" err="1" smtClean="0"/>
              <a:t>velullamcorper</a:t>
            </a:r>
            <a:r>
              <a:rPr lang="en-US" altLang="zh-CN" sz="1400" dirty="0" smtClean="0"/>
              <a:t> </a:t>
            </a:r>
            <a:r>
              <a:rPr lang="en-US" altLang="zh-CN" sz="1400" dirty="0"/>
              <a:t>sit </a:t>
            </a:r>
            <a:r>
              <a:rPr lang="en-US" altLang="zh-CN" sz="1400" dirty="0" err="1"/>
              <a:t>amet</a:t>
            </a:r>
            <a:r>
              <a:rPr lang="en-US" altLang="zh-CN" sz="1400" dirty="0"/>
              <a:t> ligula.</a:t>
            </a:r>
            <a:endParaRPr lang="zh-CN" altLang="en-US" sz="1400" dirty="0"/>
          </a:p>
        </p:txBody>
      </p:sp>
      <p:pic>
        <p:nvPicPr>
          <p:cNvPr id="4" name="图片 3"/>
          <p:cNvPicPr>
            <a:picLocks noChangeAspect="1"/>
          </p:cNvPicPr>
          <p:nvPr/>
        </p:nvPicPr>
        <p:blipFill rotWithShape="1">
          <a:blip r:embed="rId1"/>
          <a:srcRect b="26328"/>
          <a:stretch>
            <a:fillRect/>
          </a:stretch>
        </p:blipFill>
        <p:spPr>
          <a:xfrm>
            <a:off x="8381407" y="2206705"/>
            <a:ext cx="1956986" cy="79049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4167" y="1869996"/>
            <a:ext cx="9144000" cy="2387600"/>
          </a:xfrm>
        </p:spPr>
        <p:txBody>
          <a:bodyPr/>
          <a:lstStyle/>
          <a:p>
            <a:r>
              <a:rPr lang="en-US" altLang="zh-CN" sz="5400" b="1" dirty="0">
                <a:solidFill>
                  <a:srgbClr val="0B2D36"/>
                </a:solidFill>
                <a:latin typeface="Arial" panose="020B0604020202020204" pitchFamily="34" charset="0"/>
                <a:cs typeface="Arial" panose="020B0604020202020204" pitchFamily="34" charset="0"/>
              </a:rPr>
              <a:t>BUSINESS REPORTS</a:t>
            </a:r>
            <a:endParaRPr lang="en-US" altLang="zh-CN" sz="5400" b="1" dirty="0">
              <a:solidFill>
                <a:srgbClr val="0B2D36"/>
              </a:solidFill>
              <a:latin typeface="Arial" panose="020B0604020202020204" pitchFamily="34" charset="0"/>
              <a:cs typeface="Arial" panose="020B0604020202020204" pitchFamily="34" charset="0"/>
            </a:endParaRPr>
          </a:p>
        </p:txBody>
      </p:sp>
      <p:sp>
        <p:nvSpPr>
          <p:cNvPr id="3" name="副标题 2"/>
          <p:cNvSpPr>
            <a:spLocks noGrp="1"/>
          </p:cNvSpPr>
          <p:nvPr>
            <p:ph type="subTitle" idx="1"/>
          </p:nvPr>
        </p:nvSpPr>
        <p:spPr>
          <a:xfrm>
            <a:off x="1920240" y="4613275"/>
            <a:ext cx="5085715" cy="1049020"/>
          </a:xfrm>
        </p:spPr>
        <p:txBody>
          <a:bodyPr>
            <a:normAutofit/>
          </a:bodyPr>
          <a:lstStyle/>
          <a:p>
            <a:r>
              <a:rPr lang="en-US" sz="3600" dirty="0" err="1"/>
              <a:t>input your title here</a:t>
            </a:r>
            <a:endParaRPr lang="en-US" altLang="en-US" sz="3600" dirty="0" err="1"/>
          </a:p>
        </p:txBody>
      </p:sp>
      <p:pic>
        <p:nvPicPr>
          <p:cNvPr id="4" name="图片 3"/>
          <p:cNvPicPr>
            <a:picLocks noChangeAspect="1"/>
          </p:cNvPicPr>
          <p:nvPr/>
        </p:nvPicPr>
        <p:blipFill rotWithShape="1">
          <a:blip r:embed="rId1"/>
          <a:srcRect b="26328"/>
          <a:stretch>
            <a:fillRect/>
          </a:stretch>
        </p:blipFill>
        <p:spPr>
          <a:xfrm>
            <a:off x="8381407" y="2206705"/>
            <a:ext cx="1956986" cy="79049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B2D36"/>
                </a:solidFill>
              </a:rPr>
              <a:t>SECTION TITLE</a:t>
            </a:r>
            <a:endParaRPr lang="zh-CN" altLang="en-US" dirty="0">
              <a:solidFill>
                <a:srgbClr val="0B2D36"/>
              </a:solidFill>
            </a:endParaRPr>
          </a:p>
        </p:txBody>
      </p:sp>
      <p:sp>
        <p:nvSpPr>
          <p:cNvPr id="3" name="文本占位符 2"/>
          <p:cNvSpPr>
            <a:spLocks noGrp="1"/>
          </p:cNvSpPr>
          <p:nvPr>
            <p:ph type="body" idx="1"/>
          </p:nvPr>
        </p:nvSpPr>
        <p:spPr>
          <a:xfrm>
            <a:off x="1945068" y="4589463"/>
            <a:ext cx="4889685" cy="1500187"/>
          </a:xfrm>
        </p:spPr>
        <p:txBody>
          <a:bodyPr>
            <a:normAutofit/>
          </a:bodyPr>
          <a:lstStyle/>
          <a:p>
            <a:r>
              <a:rPr lang="en-US" altLang="zh-CN" sz="1400" dirty="0" err="1"/>
              <a:t>Vestibulum</a:t>
            </a:r>
            <a:r>
              <a:rPr lang="en-US" altLang="zh-CN" sz="1400" dirty="0"/>
              <a:t> ante ipsum </a:t>
            </a:r>
            <a:r>
              <a:rPr lang="en-US" altLang="zh-CN" sz="1400" dirty="0" err="1"/>
              <a:t>primis</a:t>
            </a:r>
            <a:r>
              <a:rPr lang="en-US" altLang="zh-CN" sz="1400" dirty="0"/>
              <a:t> in </a:t>
            </a:r>
            <a:r>
              <a:rPr lang="en-US" altLang="zh-CN" sz="1400" dirty="0" err="1"/>
              <a:t>faucibus</a:t>
            </a:r>
            <a:r>
              <a:rPr lang="en-US" altLang="zh-CN" sz="1400" dirty="0"/>
              <a:t> </a:t>
            </a:r>
            <a:r>
              <a:rPr lang="en-US" altLang="zh-CN" sz="1400" dirty="0" err="1"/>
              <a:t>orci</a:t>
            </a:r>
            <a:r>
              <a:rPr lang="en-US" altLang="zh-CN" sz="1400" dirty="0"/>
              <a:t> </a:t>
            </a:r>
            <a:r>
              <a:rPr lang="en-US" altLang="zh-CN" sz="1400" dirty="0" err="1"/>
              <a:t>luctus</a:t>
            </a:r>
            <a:r>
              <a:rPr lang="en-US" altLang="zh-CN" sz="1400" dirty="0"/>
              <a:t> et </a:t>
            </a:r>
            <a:r>
              <a:rPr lang="en-US" altLang="zh-CN" sz="1400" dirty="0" err="1"/>
              <a:t>ultrices</a:t>
            </a:r>
            <a:r>
              <a:rPr lang="en-US" altLang="zh-CN" sz="1400" dirty="0"/>
              <a:t> </a:t>
            </a:r>
            <a:r>
              <a:rPr lang="en-US" altLang="zh-CN" sz="1400" dirty="0" err="1"/>
              <a:t>posuere</a:t>
            </a:r>
            <a:r>
              <a:rPr lang="en-US" altLang="zh-CN" sz="1400" dirty="0"/>
              <a:t> </a:t>
            </a:r>
            <a:r>
              <a:rPr lang="en-US" altLang="zh-CN" sz="1400" dirty="0" err="1"/>
              <a:t>cubilia</a:t>
            </a:r>
            <a:r>
              <a:rPr lang="en-US" altLang="zh-CN" sz="1400" dirty="0"/>
              <a:t> </a:t>
            </a:r>
            <a:r>
              <a:rPr lang="en-US" altLang="zh-CN" sz="1400" dirty="0" err="1"/>
              <a:t>CuraDonec</a:t>
            </a:r>
            <a:r>
              <a:rPr lang="en-US" altLang="zh-CN" sz="1400" dirty="0"/>
              <a:t> </a:t>
            </a:r>
            <a:r>
              <a:rPr lang="en-US" altLang="zh-CN" sz="1400" dirty="0" err="1"/>
              <a:t>velit</a:t>
            </a:r>
            <a:r>
              <a:rPr lang="en-US" altLang="zh-CN" sz="1400" dirty="0"/>
              <a:t> </a:t>
            </a:r>
            <a:r>
              <a:rPr lang="en-US" altLang="zh-CN" sz="1400" dirty="0" err="1"/>
              <a:t>neque</a:t>
            </a:r>
            <a:r>
              <a:rPr lang="en-US" altLang="zh-CN" sz="1400" dirty="0"/>
              <a:t>, </a:t>
            </a:r>
            <a:r>
              <a:rPr lang="en-US" altLang="zh-CN" sz="1400" dirty="0" err="1"/>
              <a:t>auctor</a:t>
            </a:r>
            <a:r>
              <a:rPr lang="en-US" altLang="zh-CN" sz="1400" dirty="0"/>
              <a:t> sit </a:t>
            </a:r>
            <a:r>
              <a:rPr lang="en-US" altLang="zh-CN" sz="1400" dirty="0" err="1"/>
              <a:t>amet</a:t>
            </a:r>
            <a:r>
              <a:rPr lang="en-US" altLang="zh-CN" sz="1400" dirty="0"/>
              <a:t> </a:t>
            </a:r>
            <a:r>
              <a:rPr lang="en-US" altLang="zh-CN" sz="1400" dirty="0" err="1"/>
              <a:t>aliquam</a:t>
            </a:r>
            <a:r>
              <a:rPr lang="en-US" altLang="zh-CN" sz="1400" dirty="0"/>
              <a:t> </a:t>
            </a:r>
            <a:r>
              <a:rPr lang="en-US" altLang="zh-CN" sz="1400" dirty="0" err="1"/>
              <a:t>velullamcorper</a:t>
            </a:r>
            <a:r>
              <a:rPr lang="en-US" altLang="zh-CN" sz="1400" dirty="0"/>
              <a:t> sit </a:t>
            </a:r>
            <a:r>
              <a:rPr lang="en-US" altLang="zh-CN" sz="1400" dirty="0" err="1"/>
              <a:t>amet</a:t>
            </a:r>
            <a:r>
              <a:rPr lang="en-US" altLang="zh-CN" sz="1400" dirty="0"/>
              <a:t> ligula.</a:t>
            </a:r>
            <a:endParaRPr lang="zh-CN" altLang="en-US" sz="1400" dirty="0"/>
          </a:p>
          <a:p>
            <a:endParaRPr lang="zh-CN" altLang="en-US" sz="1400" dirty="0"/>
          </a:p>
        </p:txBody>
      </p:sp>
      <p:pic>
        <p:nvPicPr>
          <p:cNvPr id="4" name="图片 3"/>
          <p:cNvPicPr>
            <a:picLocks noChangeAspect="1"/>
          </p:cNvPicPr>
          <p:nvPr/>
        </p:nvPicPr>
        <p:blipFill rotWithShape="1">
          <a:blip r:embed="rId1"/>
          <a:srcRect b="26328"/>
          <a:stretch>
            <a:fillRect/>
          </a:stretch>
        </p:blipFill>
        <p:spPr>
          <a:xfrm>
            <a:off x="329607" y="758905"/>
            <a:ext cx="1956986" cy="79049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6096000" cy="685800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矩形 1"/>
          <p:cNvSpPr/>
          <p:nvPr/>
        </p:nvSpPr>
        <p:spPr>
          <a:xfrm>
            <a:off x="6096000" y="0"/>
            <a:ext cx="6084888" cy="6946900"/>
          </a:xfrm>
          <a:prstGeom prst="rect">
            <a:avLst/>
          </a:prstGeom>
          <a:solidFill>
            <a:srgbClr val="F0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nvPr>
        </p:nvSpPr>
        <p:spPr>
          <a:xfrm>
            <a:off x="6464300" y="482600"/>
            <a:ext cx="5716588" cy="1325563"/>
          </a:xfrm>
        </p:spPr>
        <p:txBody>
          <a:bodyPr/>
          <a:lstStyle/>
          <a:p>
            <a:r>
              <a:rPr lang="en-US" altLang="zh-CN" dirty="0">
                <a:solidFill>
                  <a:schemeClr val="bg1"/>
                </a:solidFill>
              </a:rPr>
              <a:t>YOUR  TITLE  HERE</a:t>
            </a:r>
            <a:endParaRPr lang="zh-CN" altLang="en-US" dirty="0">
              <a:solidFill>
                <a:schemeClr val="bg1"/>
              </a:solidFill>
            </a:endParaRPr>
          </a:p>
        </p:txBody>
      </p:sp>
      <p:sp>
        <p:nvSpPr>
          <p:cNvPr id="5" name="矩形 4"/>
          <p:cNvSpPr/>
          <p:nvPr/>
        </p:nvSpPr>
        <p:spPr>
          <a:xfrm>
            <a:off x="6464300" y="3253708"/>
            <a:ext cx="4288803" cy="1168400"/>
          </a:xfrm>
          <a:prstGeom prst="rect">
            <a:avLst/>
          </a:prstGeom>
        </p:spPr>
        <p:txBody>
          <a:bodyPr wrap="square">
            <a:spAutoFit/>
          </a:bodyPr>
          <a:lstStyle/>
          <a:p>
            <a:r>
              <a:rPr lang="zh-CN" altLang="en-US" sz="1400" dirty="0">
                <a:solidFill>
                  <a:srgbClr val="0F0F0F"/>
                </a:solidFill>
              </a:rPr>
              <a:t>Vestibulum ante ipsum primis in faucibus orci luctus et ultrices posuere cubilia Curae; Donec velit neque, auctor sit amet aliquam vel, ullamcorper sit amet ligula. Nulla quis lorem ut libero malesuada feugiat. Vestibulum ac diam sit amet quam vehicula</a:t>
            </a:r>
            <a:endParaRPr lang="zh-CN" altLang="en-US" sz="1400" dirty="0">
              <a:solidFill>
                <a:srgbClr val="0F0F0F"/>
              </a:solidFill>
            </a:endParaRPr>
          </a:p>
        </p:txBody>
      </p:sp>
      <p:sp>
        <p:nvSpPr>
          <p:cNvPr id="6" name="矩形 5"/>
          <p:cNvSpPr/>
          <p:nvPr/>
        </p:nvSpPr>
        <p:spPr>
          <a:xfrm>
            <a:off x="6465748" y="1992313"/>
            <a:ext cx="4084598" cy="1200329"/>
          </a:xfrm>
          <a:prstGeom prst="rect">
            <a:avLst/>
          </a:prstGeom>
        </p:spPr>
        <p:txBody>
          <a:bodyPr wrap="square">
            <a:spAutoFit/>
          </a:bodyPr>
          <a:lstStyle/>
          <a:p>
            <a:r>
              <a:rPr lang="zh-CN" altLang="en-US" sz="2400" dirty="0" smtClean="0">
                <a:solidFill>
                  <a:srgbClr val="0F0F0F"/>
                </a:solidFill>
              </a:rPr>
              <a:t>ORCI LUCTUS ET ULTRICES POSUERE CUBILIA CURAE; DONEC</a:t>
            </a:r>
            <a:endParaRPr lang="zh-CN" altLang="en-US" sz="2400" dirty="0">
              <a:solidFill>
                <a:srgbClr val="0F0F0F"/>
              </a:solidFill>
            </a:endParaRPr>
          </a:p>
        </p:txBody>
      </p:sp>
      <p:sp>
        <p:nvSpPr>
          <p:cNvPr id="7" name="矩形 6"/>
          <p:cNvSpPr/>
          <p:nvPr/>
        </p:nvSpPr>
        <p:spPr>
          <a:xfrm>
            <a:off x="6464300" y="4484325"/>
            <a:ext cx="4288803" cy="1168400"/>
          </a:xfrm>
          <a:prstGeom prst="rect">
            <a:avLst/>
          </a:prstGeom>
        </p:spPr>
        <p:txBody>
          <a:bodyPr wrap="square">
            <a:spAutoFit/>
          </a:bodyPr>
          <a:lstStyle/>
          <a:p>
            <a:r>
              <a:rPr lang="zh-CN" altLang="en-US" sz="1400" dirty="0">
                <a:solidFill>
                  <a:srgbClr val="0F0F0F"/>
                </a:solidFill>
              </a:rPr>
              <a:t>Vestibulum ante ipsum primis in faucibus orci luctus et ultrices posuere cubilia Curae; Donec velit neque, auctor sit amet aliquam vel, ullamcorper sit amet ligula. Nulla quis lorem ut libero malesuada feugiat. Vestibulum ac diam sit amet quam vehicula</a:t>
            </a:r>
            <a:endParaRPr lang="zh-CN" altLang="en-US" sz="1400" dirty="0">
              <a:solidFill>
                <a:srgbClr val="0F0F0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rgbClr val="0B2D36"/>
                </a:solidFill>
              </a:rPr>
              <a:t>YOUR  TITLE  HERE</a:t>
            </a:r>
            <a:endParaRPr lang="zh-CN" altLang="en-US" dirty="0">
              <a:solidFill>
                <a:srgbClr val="0B2D36"/>
              </a:solidFill>
            </a:endParaRPr>
          </a:p>
        </p:txBody>
      </p:sp>
      <p:sp>
        <p:nvSpPr>
          <p:cNvPr id="3" name="矩形 2"/>
          <p:cNvSpPr/>
          <p:nvPr/>
        </p:nvSpPr>
        <p:spPr>
          <a:xfrm>
            <a:off x="7174200" y="1816769"/>
            <a:ext cx="2036619" cy="4384005"/>
          </a:xfrm>
          <a:prstGeom prst="rect">
            <a:avLst/>
          </a:prstGeom>
          <a:solidFill>
            <a:srgbClr val="F0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a:off x="9315594" y="1808163"/>
            <a:ext cx="2036619" cy="4392612"/>
          </a:xfrm>
          <a:prstGeom prst="rect">
            <a:avLst/>
          </a:prstGeom>
          <a:solidFill>
            <a:srgbClr val="0B2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2981" y="1816770"/>
            <a:ext cx="3027631" cy="2187936"/>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2575" y="4130788"/>
            <a:ext cx="3056850" cy="2022775"/>
          </a:xfrm>
          <a:prstGeom prst="rect">
            <a:avLst/>
          </a:prstGeom>
        </p:spPr>
      </p:pic>
      <p:sp>
        <p:nvSpPr>
          <p:cNvPr id="8" name="矩形 7"/>
          <p:cNvSpPr/>
          <p:nvPr/>
        </p:nvSpPr>
        <p:spPr>
          <a:xfrm>
            <a:off x="4012575" y="1816770"/>
            <a:ext cx="3056850" cy="21879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矩形 8"/>
          <p:cNvSpPr/>
          <p:nvPr/>
        </p:nvSpPr>
        <p:spPr>
          <a:xfrm>
            <a:off x="779994" y="4130788"/>
            <a:ext cx="3056850" cy="20699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a:off x="4112572" y="2110519"/>
            <a:ext cx="2856855" cy="1599565"/>
          </a:xfrm>
          <a:prstGeom prst="rect">
            <a:avLst/>
          </a:prstGeom>
        </p:spPr>
        <p:txBody>
          <a:bodyPr wrap="square">
            <a:spAutoFit/>
          </a:bodyPr>
          <a:lstStyle/>
          <a:p>
            <a:r>
              <a:rPr lang="en-US" altLang="zh-CN" sz="1400" dirty="0" err="1">
                <a:solidFill>
                  <a:schemeClr val="bg2">
                    <a:lumMod val="10000"/>
                  </a:schemeClr>
                </a:solidFill>
              </a:rPr>
              <a:t>Elementum</a:t>
            </a:r>
            <a:r>
              <a:rPr lang="en-US" altLang="zh-CN" sz="1400" dirty="0">
                <a:solidFill>
                  <a:schemeClr val="bg2">
                    <a:lumMod val="10000"/>
                  </a:schemeClr>
                </a:solidFill>
              </a:rPr>
              <a:t> </a:t>
            </a:r>
            <a:r>
              <a:rPr lang="en-US" altLang="zh-CN" sz="1400" dirty="0" err="1">
                <a:solidFill>
                  <a:schemeClr val="bg2">
                    <a:lumMod val="10000"/>
                  </a:schemeClr>
                </a:solidFill>
              </a:rPr>
              <a:t>sed</a:t>
            </a:r>
            <a:r>
              <a:rPr lang="en-US" altLang="zh-CN" sz="1400" dirty="0">
                <a:solidFill>
                  <a:schemeClr val="bg2">
                    <a:lumMod val="10000"/>
                  </a:schemeClr>
                </a:solidFill>
              </a:rPr>
              <a:t> sit </a:t>
            </a:r>
            <a:r>
              <a:rPr lang="en-US" altLang="zh-CN" sz="1400" dirty="0" err="1">
                <a:solidFill>
                  <a:schemeClr val="bg2">
                    <a:lumMod val="10000"/>
                  </a:schemeClr>
                </a:solidFill>
              </a:rPr>
              <a:t>amet</a:t>
            </a:r>
            <a:r>
              <a:rPr lang="en-US" altLang="zh-CN" sz="1400" dirty="0">
                <a:solidFill>
                  <a:schemeClr val="bg2">
                    <a:lumMod val="10000"/>
                  </a:schemeClr>
                </a:solidFill>
              </a:rPr>
              <a:t> dui. </a:t>
            </a:r>
            <a:r>
              <a:rPr lang="en-US" altLang="zh-CN" sz="1400" dirty="0" err="1">
                <a:solidFill>
                  <a:schemeClr val="bg2">
                    <a:lumMod val="10000"/>
                  </a:schemeClr>
                </a:solidFill>
              </a:rPr>
              <a:t>Quisque</a:t>
            </a:r>
            <a:r>
              <a:rPr lang="en-US" altLang="zh-CN" sz="1400" dirty="0">
                <a:solidFill>
                  <a:schemeClr val="bg2">
                    <a:lumMod val="10000"/>
                  </a:schemeClr>
                </a:solidFill>
              </a:rPr>
              <a:t> </a:t>
            </a:r>
            <a:r>
              <a:rPr lang="en-US" altLang="zh-CN" sz="1400" dirty="0" err="1">
                <a:solidFill>
                  <a:schemeClr val="bg2">
                    <a:lumMod val="10000"/>
                  </a:schemeClr>
                </a:solidFill>
              </a:rPr>
              <a:t>velit</a:t>
            </a:r>
            <a:r>
              <a:rPr lang="en-US" altLang="zh-CN" sz="1400" dirty="0">
                <a:solidFill>
                  <a:schemeClr val="bg2">
                    <a:lumMod val="10000"/>
                  </a:schemeClr>
                </a:solidFill>
              </a:rPr>
              <a:t> nisi, </a:t>
            </a:r>
            <a:r>
              <a:rPr lang="en-US" altLang="zh-CN" sz="1400" dirty="0" err="1">
                <a:solidFill>
                  <a:schemeClr val="bg2">
                    <a:lumMod val="10000"/>
                  </a:schemeClr>
                </a:solidFill>
              </a:rPr>
              <a:t>pretium</a:t>
            </a:r>
            <a:r>
              <a:rPr lang="en-US" altLang="zh-CN" sz="1400" dirty="0">
                <a:solidFill>
                  <a:schemeClr val="bg2">
                    <a:lumMod val="10000"/>
                  </a:schemeClr>
                </a:solidFill>
              </a:rPr>
              <a:t> </a:t>
            </a:r>
            <a:r>
              <a:rPr lang="en-US" altLang="zh-CN" sz="1400" dirty="0" err="1">
                <a:solidFill>
                  <a:schemeClr val="bg2">
                    <a:lumMod val="10000"/>
                  </a:schemeClr>
                </a:solidFill>
              </a:rPr>
              <a:t>ut</a:t>
            </a:r>
            <a:r>
              <a:rPr lang="en-US" altLang="zh-CN" sz="1400" dirty="0">
                <a:solidFill>
                  <a:schemeClr val="bg2">
                    <a:lumMod val="10000"/>
                  </a:schemeClr>
                </a:solidFill>
              </a:rPr>
              <a:t> </a:t>
            </a:r>
            <a:r>
              <a:rPr lang="en-US" altLang="zh-CN" sz="1400" dirty="0" err="1">
                <a:solidFill>
                  <a:schemeClr val="bg2">
                    <a:lumMod val="10000"/>
                  </a:schemeClr>
                </a:solidFill>
              </a:rPr>
              <a:t>lacinia</a:t>
            </a:r>
            <a:r>
              <a:rPr lang="en-US" altLang="zh-CN" sz="1400" dirty="0">
                <a:solidFill>
                  <a:schemeClr val="bg2">
                    <a:lumMod val="10000"/>
                  </a:schemeClr>
                </a:solidFill>
              </a:rPr>
              <a:t> in, </a:t>
            </a:r>
            <a:r>
              <a:rPr lang="en-US" altLang="zh-CN" sz="1400" dirty="0" err="1">
                <a:solidFill>
                  <a:schemeClr val="bg2">
                    <a:lumMod val="10000"/>
                  </a:schemeClr>
                </a:solidFill>
              </a:rPr>
              <a:t>elementum</a:t>
            </a:r>
            <a:r>
              <a:rPr lang="en-US" altLang="zh-CN" sz="1400" dirty="0">
                <a:solidFill>
                  <a:schemeClr val="bg2">
                    <a:lumMod val="10000"/>
                  </a:schemeClr>
                </a:solidFill>
              </a:rPr>
              <a:t> id </a:t>
            </a:r>
            <a:r>
              <a:rPr lang="en-US" altLang="zh-CN" sz="1400" dirty="0" err="1">
                <a:solidFill>
                  <a:schemeClr val="bg2">
                    <a:lumMod val="10000"/>
                  </a:schemeClr>
                </a:solidFill>
              </a:rPr>
              <a:t>enim</a:t>
            </a:r>
            <a:r>
              <a:rPr lang="en-US" altLang="zh-CN" sz="1400" dirty="0">
                <a:solidFill>
                  <a:schemeClr val="bg2">
                    <a:lumMod val="10000"/>
                  </a:schemeClr>
                </a:solidFill>
              </a:rPr>
              <a:t>. </a:t>
            </a:r>
            <a:r>
              <a:rPr lang="en-US" altLang="zh-CN" sz="1400" dirty="0" err="1">
                <a:solidFill>
                  <a:schemeClr val="bg2">
                    <a:lumMod val="10000"/>
                  </a:schemeClr>
                </a:solidFill>
              </a:rPr>
              <a:t>Vestibulum</a:t>
            </a:r>
            <a:r>
              <a:rPr lang="en-US" altLang="zh-CN" sz="1400" dirty="0">
                <a:solidFill>
                  <a:schemeClr val="bg2">
                    <a:lumMod val="10000"/>
                  </a:schemeClr>
                </a:solidFill>
              </a:rPr>
              <a:t> ac </a:t>
            </a:r>
            <a:r>
              <a:rPr lang="en-US" altLang="zh-CN" sz="1400" dirty="0" err="1">
                <a:solidFill>
                  <a:schemeClr val="bg2">
                    <a:lumMod val="10000"/>
                  </a:schemeClr>
                </a:solidFill>
              </a:rPr>
              <a:t>diam</a:t>
            </a:r>
            <a:r>
              <a:rPr lang="en-US" altLang="zh-CN" sz="1400" dirty="0">
                <a:solidFill>
                  <a:schemeClr val="bg2">
                    <a:lumMod val="10000"/>
                  </a:schemeClr>
                </a:solidFill>
              </a:rPr>
              <a:t> sit </a:t>
            </a:r>
            <a:r>
              <a:rPr lang="en-US" altLang="zh-CN" sz="1400" dirty="0" err="1">
                <a:solidFill>
                  <a:schemeClr val="bg2">
                    <a:lumMod val="10000"/>
                  </a:schemeClr>
                </a:solidFill>
              </a:rPr>
              <a:t>amet</a:t>
            </a:r>
            <a:r>
              <a:rPr lang="en-US" altLang="zh-CN" sz="1400" dirty="0">
                <a:solidFill>
                  <a:schemeClr val="bg2">
                    <a:lumMod val="10000"/>
                  </a:schemeClr>
                </a:solidFill>
              </a:rPr>
              <a:t> quam </a:t>
            </a:r>
            <a:r>
              <a:rPr lang="en-US" altLang="zh-CN" sz="1400" dirty="0" err="1">
                <a:solidFill>
                  <a:schemeClr val="bg2">
                    <a:lumMod val="10000"/>
                  </a:schemeClr>
                </a:solidFill>
              </a:rPr>
              <a:t>vehicula</a:t>
            </a:r>
            <a:r>
              <a:rPr lang="en-US" altLang="zh-CN" sz="1400" dirty="0">
                <a:solidFill>
                  <a:schemeClr val="bg2">
                    <a:lumMod val="10000"/>
                  </a:schemeClr>
                </a:solidFill>
              </a:rPr>
              <a:t> </a:t>
            </a:r>
            <a:r>
              <a:rPr lang="en-US" altLang="zh-CN" sz="1400" dirty="0" err="1">
                <a:solidFill>
                  <a:schemeClr val="bg2">
                    <a:lumMod val="10000"/>
                  </a:schemeClr>
                </a:solidFill>
              </a:rPr>
              <a:t>elementum</a:t>
            </a:r>
            <a:r>
              <a:rPr lang="en-US" altLang="zh-CN" sz="1400" dirty="0">
                <a:solidFill>
                  <a:schemeClr val="bg2">
                    <a:lumMod val="10000"/>
                  </a:schemeClr>
                </a:solidFill>
              </a:rPr>
              <a:t> </a:t>
            </a:r>
            <a:r>
              <a:rPr lang="en-US" altLang="zh-CN" sz="1400" dirty="0" err="1">
                <a:solidFill>
                  <a:schemeClr val="bg2">
                    <a:lumMod val="10000"/>
                  </a:schemeClr>
                </a:solidFill>
              </a:rPr>
              <a:t>sed</a:t>
            </a:r>
            <a:r>
              <a:rPr lang="en-US" altLang="zh-CN" sz="1400" dirty="0">
                <a:solidFill>
                  <a:schemeClr val="bg2">
                    <a:lumMod val="10000"/>
                  </a:schemeClr>
                </a:solidFill>
              </a:rPr>
              <a:t> sit </a:t>
            </a:r>
            <a:r>
              <a:rPr lang="en-US" altLang="zh-CN" sz="1400" dirty="0" err="1">
                <a:solidFill>
                  <a:schemeClr val="bg2">
                    <a:lumMod val="10000"/>
                  </a:schemeClr>
                </a:solidFill>
              </a:rPr>
              <a:t>amet</a:t>
            </a:r>
            <a:r>
              <a:rPr lang="en-US" altLang="zh-CN" sz="1400" dirty="0">
                <a:solidFill>
                  <a:schemeClr val="bg2">
                    <a:lumMod val="10000"/>
                  </a:schemeClr>
                </a:solidFill>
              </a:rPr>
              <a:t> dui. </a:t>
            </a:r>
            <a:r>
              <a:rPr lang="en-US" altLang="zh-CN" sz="1400" dirty="0" err="1">
                <a:solidFill>
                  <a:schemeClr val="bg2">
                    <a:lumMod val="10000"/>
                  </a:schemeClr>
                </a:solidFill>
              </a:rPr>
              <a:t>Quisque</a:t>
            </a:r>
            <a:r>
              <a:rPr lang="en-US" altLang="zh-CN" sz="1400" dirty="0">
                <a:solidFill>
                  <a:schemeClr val="bg2">
                    <a:lumMod val="10000"/>
                  </a:schemeClr>
                </a:solidFill>
              </a:rPr>
              <a:t> </a:t>
            </a:r>
            <a:r>
              <a:rPr lang="en-US" altLang="zh-CN" sz="1400" dirty="0" err="1">
                <a:solidFill>
                  <a:schemeClr val="bg2">
                    <a:lumMod val="10000"/>
                  </a:schemeClr>
                </a:solidFill>
              </a:rPr>
              <a:t>velit</a:t>
            </a:r>
            <a:r>
              <a:rPr lang="en-US" altLang="zh-CN" sz="1400" dirty="0">
                <a:solidFill>
                  <a:schemeClr val="bg2">
                    <a:lumMod val="10000"/>
                  </a:schemeClr>
                </a:solidFill>
              </a:rPr>
              <a:t> nisi, </a:t>
            </a:r>
            <a:r>
              <a:rPr lang="en-US" altLang="zh-CN" sz="1400" dirty="0" err="1">
                <a:solidFill>
                  <a:schemeClr val="bg2">
                    <a:lumMod val="10000"/>
                  </a:schemeClr>
                </a:solidFill>
              </a:rPr>
              <a:t>pretium</a:t>
            </a:r>
            <a:r>
              <a:rPr lang="en-US" altLang="zh-CN" sz="1400" dirty="0">
                <a:solidFill>
                  <a:schemeClr val="bg2">
                    <a:lumMod val="10000"/>
                  </a:schemeClr>
                </a:solidFill>
              </a:rPr>
              <a:t> </a:t>
            </a:r>
            <a:r>
              <a:rPr lang="en-US" altLang="zh-CN" sz="1400" dirty="0" err="1">
                <a:solidFill>
                  <a:schemeClr val="bg2">
                    <a:lumMod val="10000"/>
                  </a:schemeClr>
                </a:solidFill>
              </a:rPr>
              <a:t>ut</a:t>
            </a:r>
            <a:r>
              <a:rPr lang="en-US" altLang="zh-CN" sz="1400" dirty="0">
                <a:solidFill>
                  <a:schemeClr val="bg2">
                    <a:lumMod val="10000"/>
                  </a:schemeClr>
                </a:solidFill>
              </a:rPr>
              <a:t> </a:t>
            </a:r>
            <a:r>
              <a:rPr lang="en-US" altLang="zh-CN" sz="1400" dirty="0" err="1">
                <a:solidFill>
                  <a:schemeClr val="bg2">
                    <a:lumMod val="10000"/>
                  </a:schemeClr>
                </a:solidFill>
              </a:rPr>
              <a:t>lacinia</a:t>
            </a:r>
            <a:r>
              <a:rPr lang="en-US" altLang="zh-CN" sz="1400" dirty="0">
                <a:solidFill>
                  <a:schemeClr val="bg2">
                    <a:lumMod val="10000"/>
                  </a:schemeClr>
                </a:solidFill>
              </a:rPr>
              <a:t> in, </a:t>
            </a:r>
            <a:r>
              <a:rPr lang="en-US" altLang="zh-CN" sz="1400" dirty="0" err="1">
                <a:solidFill>
                  <a:schemeClr val="bg2">
                    <a:lumMod val="10000"/>
                  </a:schemeClr>
                </a:solidFill>
              </a:rPr>
              <a:t>elementum</a:t>
            </a:r>
            <a:r>
              <a:rPr lang="en-US" altLang="zh-CN" sz="1400" dirty="0">
                <a:solidFill>
                  <a:schemeClr val="bg2">
                    <a:lumMod val="10000"/>
                  </a:schemeClr>
                </a:solidFill>
              </a:rPr>
              <a:t> id </a:t>
            </a:r>
            <a:r>
              <a:rPr lang="en-US" altLang="zh-CN" sz="1400" dirty="0" err="1">
                <a:solidFill>
                  <a:schemeClr val="bg2">
                    <a:lumMod val="10000"/>
                  </a:schemeClr>
                </a:solidFill>
              </a:rPr>
              <a:t>enim</a:t>
            </a:r>
            <a:r>
              <a:rPr lang="en-US" altLang="zh-CN" sz="1400" dirty="0">
                <a:solidFill>
                  <a:schemeClr val="bg2">
                    <a:lumMod val="10000"/>
                  </a:schemeClr>
                </a:solidFill>
              </a:rPr>
              <a:t>. Lorem </a:t>
            </a:r>
            <a:r>
              <a:rPr lang="en-US" altLang="zh-CN" sz="1400" dirty="0" smtClean="0">
                <a:solidFill>
                  <a:schemeClr val="bg2">
                    <a:lumMod val="10000"/>
                  </a:schemeClr>
                </a:solidFill>
              </a:rPr>
              <a:t>ipsum</a:t>
            </a:r>
            <a:endParaRPr lang="zh-CN" altLang="en-US" sz="1400" dirty="0">
              <a:solidFill>
                <a:schemeClr val="bg2">
                  <a:lumMod val="10000"/>
                </a:schemeClr>
              </a:solidFill>
            </a:endParaRPr>
          </a:p>
        </p:txBody>
      </p:sp>
      <p:sp>
        <p:nvSpPr>
          <p:cNvPr id="11" name="矩形 10"/>
          <p:cNvSpPr/>
          <p:nvPr/>
        </p:nvSpPr>
        <p:spPr>
          <a:xfrm>
            <a:off x="898368" y="4341956"/>
            <a:ext cx="2856855" cy="1599565"/>
          </a:xfrm>
          <a:prstGeom prst="rect">
            <a:avLst/>
          </a:prstGeom>
        </p:spPr>
        <p:txBody>
          <a:bodyPr wrap="square">
            <a:spAutoFit/>
          </a:bodyPr>
          <a:lstStyle/>
          <a:p>
            <a:r>
              <a:rPr lang="en-US" altLang="zh-CN" sz="1400" dirty="0" err="1">
                <a:solidFill>
                  <a:schemeClr val="bg2">
                    <a:lumMod val="10000"/>
                  </a:schemeClr>
                </a:solidFill>
              </a:rPr>
              <a:t>Elementum</a:t>
            </a:r>
            <a:r>
              <a:rPr lang="en-US" altLang="zh-CN" sz="1400" dirty="0">
                <a:solidFill>
                  <a:schemeClr val="bg2">
                    <a:lumMod val="10000"/>
                  </a:schemeClr>
                </a:solidFill>
              </a:rPr>
              <a:t> </a:t>
            </a:r>
            <a:r>
              <a:rPr lang="en-US" altLang="zh-CN" sz="1400" dirty="0" err="1">
                <a:solidFill>
                  <a:schemeClr val="bg2">
                    <a:lumMod val="10000"/>
                  </a:schemeClr>
                </a:solidFill>
              </a:rPr>
              <a:t>sed</a:t>
            </a:r>
            <a:r>
              <a:rPr lang="en-US" altLang="zh-CN" sz="1400" dirty="0">
                <a:solidFill>
                  <a:schemeClr val="bg2">
                    <a:lumMod val="10000"/>
                  </a:schemeClr>
                </a:solidFill>
              </a:rPr>
              <a:t> sit </a:t>
            </a:r>
            <a:r>
              <a:rPr lang="en-US" altLang="zh-CN" sz="1400" dirty="0" err="1">
                <a:solidFill>
                  <a:schemeClr val="bg2">
                    <a:lumMod val="10000"/>
                  </a:schemeClr>
                </a:solidFill>
              </a:rPr>
              <a:t>amet</a:t>
            </a:r>
            <a:r>
              <a:rPr lang="en-US" altLang="zh-CN" sz="1400" dirty="0">
                <a:solidFill>
                  <a:schemeClr val="bg2">
                    <a:lumMod val="10000"/>
                  </a:schemeClr>
                </a:solidFill>
              </a:rPr>
              <a:t> dui. </a:t>
            </a:r>
            <a:r>
              <a:rPr lang="en-US" altLang="zh-CN" sz="1400" dirty="0" err="1">
                <a:solidFill>
                  <a:schemeClr val="bg2">
                    <a:lumMod val="10000"/>
                  </a:schemeClr>
                </a:solidFill>
              </a:rPr>
              <a:t>Quisque</a:t>
            </a:r>
            <a:r>
              <a:rPr lang="en-US" altLang="zh-CN" sz="1400" dirty="0">
                <a:solidFill>
                  <a:schemeClr val="bg2">
                    <a:lumMod val="10000"/>
                  </a:schemeClr>
                </a:solidFill>
              </a:rPr>
              <a:t> </a:t>
            </a:r>
            <a:r>
              <a:rPr lang="en-US" altLang="zh-CN" sz="1400" dirty="0" err="1">
                <a:solidFill>
                  <a:schemeClr val="bg2">
                    <a:lumMod val="10000"/>
                  </a:schemeClr>
                </a:solidFill>
              </a:rPr>
              <a:t>velit</a:t>
            </a:r>
            <a:r>
              <a:rPr lang="en-US" altLang="zh-CN" sz="1400" dirty="0">
                <a:solidFill>
                  <a:schemeClr val="bg2">
                    <a:lumMod val="10000"/>
                  </a:schemeClr>
                </a:solidFill>
              </a:rPr>
              <a:t> nisi, </a:t>
            </a:r>
            <a:r>
              <a:rPr lang="en-US" altLang="zh-CN" sz="1400" dirty="0" err="1">
                <a:solidFill>
                  <a:schemeClr val="bg2">
                    <a:lumMod val="10000"/>
                  </a:schemeClr>
                </a:solidFill>
              </a:rPr>
              <a:t>pretium</a:t>
            </a:r>
            <a:r>
              <a:rPr lang="en-US" altLang="zh-CN" sz="1400" dirty="0">
                <a:solidFill>
                  <a:schemeClr val="bg2">
                    <a:lumMod val="10000"/>
                  </a:schemeClr>
                </a:solidFill>
              </a:rPr>
              <a:t> </a:t>
            </a:r>
            <a:r>
              <a:rPr lang="en-US" altLang="zh-CN" sz="1400" dirty="0" err="1">
                <a:solidFill>
                  <a:schemeClr val="bg2">
                    <a:lumMod val="10000"/>
                  </a:schemeClr>
                </a:solidFill>
              </a:rPr>
              <a:t>ut</a:t>
            </a:r>
            <a:r>
              <a:rPr lang="en-US" altLang="zh-CN" sz="1400" dirty="0">
                <a:solidFill>
                  <a:schemeClr val="bg2">
                    <a:lumMod val="10000"/>
                  </a:schemeClr>
                </a:solidFill>
              </a:rPr>
              <a:t> </a:t>
            </a:r>
            <a:r>
              <a:rPr lang="en-US" altLang="zh-CN" sz="1400" dirty="0" err="1">
                <a:solidFill>
                  <a:schemeClr val="bg2">
                    <a:lumMod val="10000"/>
                  </a:schemeClr>
                </a:solidFill>
              </a:rPr>
              <a:t>lacinia</a:t>
            </a:r>
            <a:r>
              <a:rPr lang="en-US" altLang="zh-CN" sz="1400" dirty="0">
                <a:solidFill>
                  <a:schemeClr val="bg2">
                    <a:lumMod val="10000"/>
                  </a:schemeClr>
                </a:solidFill>
              </a:rPr>
              <a:t> in, </a:t>
            </a:r>
            <a:r>
              <a:rPr lang="en-US" altLang="zh-CN" sz="1400" dirty="0" err="1">
                <a:solidFill>
                  <a:schemeClr val="bg2">
                    <a:lumMod val="10000"/>
                  </a:schemeClr>
                </a:solidFill>
              </a:rPr>
              <a:t>elementum</a:t>
            </a:r>
            <a:r>
              <a:rPr lang="en-US" altLang="zh-CN" sz="1400" dirty="0">
                <a:solidFill>
                  <a:schemeClr val="bg2">
                    <a:lumMod val="10000"/>
                  </a:schemeClr>
                </a:solidFill>
              </a:rPr>
              <a:t> id </a:t>
            </a:r>
            <a:r>
              <a:rPr lang="en-US" altLang="zh-CN" sz="1400" dirty="0" err="1">
                <a:solidFill>
                  <a:schemeClr val="bg2">
                    <a:lumMod val="10000"/>
                  </a:schemeClr>
                </a:solidFill>
              </a:rPr>
              <a:t>enim</a:t>
            </a:r>
            <a:r>
              <a:rPr lang="en-US" altLang="zh-CN" sz="1400" dirty="0">
                <a:solidFill>
                  <a:schemeClr val="bg2">
                    <a:lumMod val="10000"/>
                  </a:schemeClr>
                </a:solidFill>
              </a:rPr>
              <a:t>. </a:t>
            </a:r>
            <a:r>
              <a:rPr lang="en-US" altLang="zh-CN" sz="1400" dirty="0" err="1">
                <a:solidFill>
                  <a:schemeClr val="bg2">
                    <a:lumMod val="10000"/>
                  </a:schemeClr>
                </a:solidFill>
              </a:rPr>
              <a:t>Vestibulum</a:t>
            </a:r>
            <a:r>
              <a:rPr lang="en-US" altLang="zh-CN" sz="1400" dirty="0">
                <a:solidFill>
                  <a:schemeClr val="bg2">
                    <a:lumMod val="10000"/>
                  </a:schemeClr>
                </a:solidFill>
              </a:rPr>
              <a:t> ac </a:t>
            </a:r>
            <a:r>
              <a:rPr lang="en-US" altLang="zh-CN" sz="1400" dirty="0" err="1">
                <a:solidFill>
                  <a:schemeClr val="bg2">
                    <a:lumMod val="10000"/>
                  </a:schemeClr>
                </a:solidFill>
              </a:rPr>
              <a:t>diam</a:t>
            </a:r>
            <a:r>
              <a:rPr lang="en-US" altLang="zh-CN" sz="1400" dirty="0">
                <a:solidFill>
                  <a:schemeClr val="bg2">
                    <a:lumMod val="10000"/>
                  </a:schemeClr>
                </a:solidFill>
              </a:rPr>
              <a:t> sit </a:t>
            </a:r>
            <a:r>
              <a:rPr lang="en-US" altLang="zh-CN" sz="1400" dirty="0" err="1">
                <a:solidFill>
                  <a:schemeClr val="bg2">
                    <a:lumMod val="10000"/>
                  </a:schemeClr>
                </a:solidFill>
              </a:rPr>
              <a:t>amet</a:t>
            </a:r>
            <a:r>
              <a:rPr lang="en-US" altLang="zh-CN" sz="1400" dirty="0">
                <a:solidFill>
                  <a:schemeClr val="bg2">
                    <a:lumMod val="10000"/>
                  </a:schemeClr>
                </a:solidFill>
              </a:rPr>
              <a:t> quam </a:t>
            </a:r>
            <a:r>
              <a:rPr lang="en-US" altLang="zh-CN" sz="1400" dirty="0" err="1">
                <a:solidFill>
                  <a:schemeClr val="bg2">
                    <a:lumMod val="10000"/>
                  </a:schemeClr>
                </a:solidFill>
              </a:rPr>
              <a:t>vehicula</a:t>
            </a:r>
            <a:r>
              <a:rPr lang="en-US" altLang="zh-CN" sz="1400" dirty="0">
                <a:solidFill>
                  <a:schemeClr val="bg2">
                    <a:lumMod val="10000"/>
                  </a:schemeClr>
                </a:solidFill>
              </a:rPr>
              <a:t> </a:t>
            </a:r>
            <a:r>
              <a:rPr lang="en-US" altLang="zh-CN" sz="1400" dirty="0" err="1">
                <a:solidFill>
                  <a:schemeClr val="bg2">
                    <a:lumMod val="10000"/>
                  </a:schemeClr>
                </a:solidFill>
              </a:rPr>
              <a:t>elementum</a:t>
            </a:r>
            <a:r>
              <a:rPr lang="en-US" altLang="zh-CN" sz="1400" dirty="0">
                <a:solidFill>
                  <a:schemeClr val="bg2">
                    <a:lumMod val="10000"/>
                  </a:schemeClr>
                </a:solidFill>
              </a:rPr>
              <a:t> </a:t>
            </a:r>
            <a:r>
              <a:rPr lang="en-US" altLang="zh-CN" sz="1400" dirty="0" err="1">
                <a:solidFill>
                  <a:schemeClr val="bg2">
                    <a:lumMod val="10000"/>
                  </a:schemeClr>
                </a:solidFill>
              </a:rPr>
              <a:t>sed</a:t>
            </a:r>
            <a:r>
              <a:rPr lang="en-US" altLang="zh-CN" sz="1400" dirty="0">
                <a:solidFill>
                  <a:schemeClr val="bg2">
                    <a:lumMod val="10000"/>
                  </a:schemeClr>
                </a:solidFill>
              </a:rPr>
              <a:t> sit </a:t>
            </a:r>
            <a:r>
              <a:rPr lang="en-US" altLang="zh-CN" sz="1400" dirty="0" err="1">
                <a:solidFill>
                  <a:schemeClr val="bg2">
                    <a:lumMod val="10000"/>
                  </a:schemeClr>
                </a:solidFill>
              </a:rPr>
              <a:t>amet</a:t>
            </a:r>
            <a:r>
              <a:rPr lang="en-US" altLang="zh-CN" sz="1400" dirty="0">
                <a:solidFill>
                  <a:schemeClr val="bg2">
                    <a:lumMod val="10000"/>
                  </a:schemeClr>
                </a:solidFill>
              </a:rPr>
              <a:t> dui. </a:t>
            </a:r>
            <a:r>
              <a:rPr lang="en-US" altLang="zh-CN" sz="1400" dirty="0" err="1">
                <a:solidFill>
                  <a:schemeClr val="bg2">
                    <a:lumMod val="10000"/>
                  </a:schemeClr>
                </a:solidFill>
              </a:rPr>
              <a:t>Quisque</a:t>
            </a:r>
            <a:r>
              <a:rPr lang="en-US" altLang="zh-CN" sz="1400" dirty="0">
                <a:solidFill>
                  <a:schemeClr val="bg2">
                    <a:lumMod val="10000"/>
                  </a:schemeClr>
                </a:solidFill>
              </a:rPr>
              <a:t> </a:t>
            </a:r>
            <a:r>
              <a:rPr lang="en-US" altLang="zh-CN" sz="1400" dirty="0" err="1">
                <a:solidFill>
                  <a:schemeClr val="bg2">
                    <a:lumMod val="10000"/>
                  </a:schemeClr>
                </a:solidFill>
              </a:rPr>
              <a:t>velit</a:t>
            </a:r>
            <a:r>
              <a:rPr lang="en-US" altLang="zh-CN" sz="1400" dirty="0">
                <a:solidFill>
                  <a:schemeClr val="bg2">
                    <a:lumMod val="10000"/>
                  </a:schemeClr>
                </a:solidFill>
              </a:rPr>
              <a:t> nisi, </a:t>
            </a:r>
            <a:r>
              <a:rPr lang="en-US" altLang="zh-CN" sz="1400" dirty="0" err="1">
                <a:solidFill>
                  <a:schemeClr val="bg2">
                    <a:lumMod val="10000"/>
                  </a:schemeClr>
                </a:solidFill>
              </a:rPr>
              <a:t>pretium</a:t>
            </a:r>
            <a:r>
              <a:rPr lang="en-US" altLang="zh-CN" sz="1400" dirty="0">
                <a:solidFill>
                  <a:schemeClr val="bg2">
                    <a:lumMod val="10000"/>
                  </a:schemeClr>
                </a:solidFill>
              </a:rPr>
              <a:t> </a:t>
            </a:r>
            <a:r>
              <a:rPr lang="en-US" altLang="zh-CN" sz="1400" dirty="0" err="1">
                <a:solidFill>
                  <a:schemeClr val="bg2">
                    <a:lumMod val="10000"/>
                  </a:schemeClr>
                </a:solidFill>
              </a:rPr>
              <a:t>ut</a:t>
            </a:r>
            <a:r>
              <a:rPr lang="en-US" altLang="zh-CN" sz="1400" dirty="0">
                <a:solidFill>
                  <a:schemeClr val="bg2">
                    <a:lumMod val="10000"/>
                  </a:schemeClr>
                </a:solidFill>
              </a:rPr>
              <a:t> </a:t>
            </a:r>
            <a:r>
              <a:rPr lang="en-US" altLang="zh-CN" sz="1400" dirty="0" err="1">
                <a:solidFill>
                  <a:schemeClr val="bg2">
                    <a:lumMod val="10000"/>
                  </a:schemeClr>
                </a:solidFill>
              </a:rPr>
              <a:t>lacinia</a:t>
            </a:r>
            <a:r>
              <a:rPr lang="en-US" altLang="zh-CN" sz="1400" dirty="0">
                <a:solidFill>
                  <a:schemeClr val="bg2">
                    <a:lumMod val="10000"/>
                  </a:schemeClr>
                </a:solidFill>
              </a:rPr>
              <a:t> in, </a:t>
            </a:r>
            <a:r>
              <a:rPr lang="en-US" altLang="zh-CN" sz="1400" dirty="0" err="1">
                <a:solidFill>
                  <a:schemeClr val="bg2">
                    <a:lumMod val="10000"/>
                  </a:schemeClr>
                </a:solidFill>
              </a:rPr>
              <a:t>elementum</a:t>
            </a:r>
            <a:r>
              <a:rPr lang="en-US" altLang="zh-CN" sz="1400" dirty="0">
                <a:solidFill>
                  <a:schemeClr val="bg2">
                    <a:lumMod val="10000"/>
                  </a:schemeClr>
                </a:solidFill>
              </a:rPr>
              <a:t> id </a:t>
            </a:r>
            <a:r>
              <a:rPr lang="en-US" altLang="zh-CN" sz="1400" dirty="0" err="1">
                <a:solidFill>
                  <a:schemeClr val="bg2">
                    <a:lumMod val="10000"/>
                  </a:schemeClr>
                </a:solidFill>
              </a:rPr>
              <a:t>enim</a:t>
            </a:r>
            <a:r>
              <a:rPr lang="en-US" altLang="zh-CN" sz="1400" dirty="0">
                <a:solidFill>
                  <a:schemeClr val="bg2">
                    <a:lumMod val="10000"/>
                  </a:schemeClr>
                </a:solidFill>
              </a:rPr>
              <a:t>. Lorem </a:t>
            </a:r>
            <a:r>
              <a:rPr lang="en-US" altLang="zh-CN" sz="1400" dirty="0" smtClean="0">
                <a:solidFill>
                  <a:schemeClr val="bg2">
                    <a:lumMod val="10000"/>
                  </a:schemeClr>
                </a:solidFill>
              </a:rPr>
              <a:t>ipsum</a:t>
            </a:r>
            <a:endParaRPr lang="zh-CN" altLang="en-US" sz="1400" dirty="0">
              <a:solidFill>
                <a:schemeClr val="bg2">
                  <a:lumMod val="10000"/>
                </a:schemeClr>
              </a:solidFill>
            </a:endParaRPr>
          </a:p>
        </p:txBody>
      </p:sp>
      <p:sp>
        <p:nvSpPr>
          <p:cNvPr id="12" name="椭圆 11"/>
          <p:cNvSpPr/>
          <p:nvPr/>
        </p:nvSpPr>
        <p:spPr>
          <a:xfrm>
            <a:off x="7735310" y="2755993"/>
            <a:ext cx="914400" cy="9144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smtClean="0">
                <a:solidFill>
                  <a:srgbClr val="F0C419"/>
                </a:solidFill>
              </a:rPr>
              <a:t>A</a:t>
            </a:r>
            <a:endParaRPr lang="zh-CN" altLang="en-US" sz="6600" dirty="0">
              <a:solidFill>
                <a:srgbClr val="F0C419"/>
              </a:solidFill>
            </a:endParaRPr>
          </a:p>
        </p:txBody>
      </p:sp>
      <p:sp>
        <p:nvSpPr>
          <p:cNvPr id="13" name="椭圆 12"/>
          <p:cNvSpPr/>
          <p:nvPr/>
        </p:nvSpPr>
        <p:spPr>
          <a:xfrm>
            <a:off x="9876703" y="2755993"/>
            <a:ext cx="914400" cy="914400"/>
          </a:xfrm>
          <a:prstGeom prst="ellipse">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rgbClr val="0B2D36"/>
                </a:solidFill>
              </a:rPr>
              <a:t>B</a:t>
            </a:r>
            <a:endParaRPr lang="zh-CN" altLang="en-US" sz="6600" dirty="0">
              <a:solidFill>
                <a:srgbClr val="0B2D36"/>
              </a:solidFill>
            </a:endParaRPr>
          </a:p>
        </p:txBody>
      </p:sp>
      <p:sp>
        <p:nvSpPr>
          <p:cNvPr id="14" name="矩形 13"/>
          <p:cNvSpPr/>
          <p:nvPr/>
        </p:nvSpPr>
        <p:spPr>
          <a:xfrm>
            <a:off x="7404429" y="4185871"/>
            <a:ext cx="1576161" cy="954107"/>
          </a:xfrm>
          <a:prstGeom prst="rect">
            <a:avLst/>
          </a:prstGeom>
        </p:spPr>
        <p:txBody>
          <a:bodyPr wrap="square">
            <a:spAutoFit/>
          </a:bodyPr>
          <a:lstStyle/>
          <a:p>
            <a:pPr algn="ctr"/>
            <a:r>
              <a:rPr lang="zh-CN" altLang="en-US" sz="1400" dirty="0">
                <a:solidFill>
                  <a:srgbClr val="2E2B26"/>
                </a:solidFill>
              </a:rPr>
              <a:t>Vestibulum ante ipsum primis in faucibus orci luctus et </a:t>
            </a:r>
            <a:r>
              <a:rPr lang="zh-CN" altLang="en-US" sz="1400" dirty="0" smtClean="0">
                <a:solidFill>
                  <a:srgbClr val="2E2B26"/>
                </a:solidFill>
              </a:rPr>
              <a:t>ultrices</a:t>
            </a:r>
            <a:endParaRPr lang="zh-CN" altLang="en-US" sz="1400" dirty="0">
              <a:solidFill>
                <a:srgbClr val="2E2B26"/>
              </a:solidFill>
            </a:endParaRPr>
          </a:p>
        </p:txBody>
      </p:sp>
      <p:sp>
        <p:nvSpPr>
          <p:cNvPr id="15" name="矩形 14"/>
          <p:cNvSpPr/>
          <p:nvPr/>
        </p:nvSpPr>
        <p:spPr>
          <a:xfrm>
            <a:off x="7368438" y="3878096"/>
            <a:ext cx="1648143" cy="307777"/>
          </a:xfrm>
          <a:prstGeom prst="rect">
            <a:avLst/>
          </a:prstGeom>
        </p:spPr>
        <p:txBody>
          <a:bodyPr wrap="none">
            <a:spAutoFit/>
          </a:bodyPr>
          <a:lstStyle/>
          <a:p>
            <a:pPr algn="ctr"/>
            <a:r>
              <a:rPr lang="en-US" altLang="zh-CN" sz="1400" dirty="0">
                <a:solidFill>
                  <a:srgbClr val="2E2B26"/>
                </a:solidFill>
                <a:latin typeface="Arial" panose="020B0604020202020204" pitchFamily="34" charset="0"/>
              </a:rPr>
              <a:t>ADD YOUR TEXT</a:t>
            </a:r>
            <a:endParaRPr lang="en-US" altLang="zh-CN" sz="1400" dirty="0">
              <a:solidFill>
                <a:srgbClr val="2E2B26"/>
              </a:solidFill>
              <a:latin typeface="Arial" panose="020B0604020202020204" pitchFamily="34" charset="0"/>
            </a:endParaRPr>
          </a:p>
        </p:txBody>
      </p:sp>
      <p:sp>
        <p:nvSpPr>
          <p:cNvPr id="16" name="矩形 15"/>
          <p:cNvSpPr/>
          <p:nvPr/>
        </p:nvSpPr>
        <p:spPr>
          <a:xfrm>
            <a:off x="9545823" y="4185871"/>
            <a:ext cx="1576161" cy="954107"/>
          </a:xfrm>
          <a:prstGeom prst="rect">
            <a:avLst/>
          </a:prstGeom>
        </p:spPr>
        <p:txBody>
          <a:bodyPr wrap="square">
            <a:spAutoFit/>
          </a:bodyPr>
          <a:lstStyle/>
          <a:p>
            <a:pPr algn="ctr"/>
            <a:r>
              <a:rPr lang="zh-CN" altLang="en-US" sz="1400" dirty="0">
                <a:solidFill>
                  <a:srgbClr val="ECECEC"/>
                </a:solidFill>
              </a:rPr>
              <a:t>Vestibulum ante ipsum primis in faucibus orci luctus et </a:t>
            </a:r>
            <a:r>
              <a:rPr lang="zh-CN" altLang="en-US" sz="1400" dirty="0" smtClean="0">
                <a:solidFill>
                  <a:srgbClr val="ECECEC"/>
                </a:solidFill>
              </a:rPr>
              <a:t>ultrices</a:t>
            </a:r>
            <a:endParaRPr lang="zh-CN" altLang="en-US" sz="1400" dirty="0">
              <a:solidFill>
                <a:srgbClr val="ECECEC"/>
              </a:solidFill>
            </a:endParaRPr>
          </a:p>
        </p:txBody>
      </p:sp>
      <p:sp>
        <p:nvSpPr>
          <p:cNvPr id="17" name="矩形 16"/>
          <p:cNvSpPr/>
          <p:nvPr/>
        </p:nvSpPr>
        <p:spPr>
          <a:xfrm>
            <a:off x="9509832" y="3878096"/>
            <a:ext cx="1648143" cy="307777"/>
          </a:xfrm>
          <a:prstGeom prst="rect">
            <a:avLst/>
          </a:prstGeom>
        </p:spPr>
        <p:txBody>
          <a:bodyPr wrap="none">
            <a:spAutoFit/>
          </a:bodyPr>
          <a:lstStyle/>
          <a:p>
            <a:pPr algn="ctr"/>
            <a:r>
              <a:rPr lang="en-US" altLang="zh-CN" sz="1400" dirty="0">
                <a:solidFill>
                  <a:srgbClr val="ECECEC"/>
                </a:solidFill>
                <a:latin typeface="Arial" panose="020B0604020202020204" pitchFamily="34" charset="0"/>
              </a:rPr>
              <a:t>ADD YOUR TEXT</a:t>
            </a:r>
            <a:endParaRPr lang="en-US" altLang="zh-CN" sz="1400" dirty="0">
              <a:solidFill>
                <a:srgbClr val="ECECEC"/>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rgbClr val="0B2D36"/>
                </a:solidFill>
              </a:rPr>
              <a:t>YOUR  TITLE  HERE</a:t>
            </a:r>
            <a:endParaRPr lang="zh-CN" altLang="en-US" dirty="0">
              <a:solidFill>
                <a:srgbClr val="0B2D36"/>
              </a:solidFill>
            </a:endParaRPr>
          </a:p>
        </p:txBody>
      </p:sp>
      <p:sp>
        <p:nvSpPr>
          <p:cNvPr id="3" name="矩形 2"/>
          <p:cNvSpPr/>
          <p:nvPr/>
        </p:nvSpPr>
        <p:spPr>
          <a:xfrm>
            <a:off x="0" y="1808163"/>
            <a:ext cx="6096000" cy="3902826"/>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Oval 78"/>
          <p:cNvSpPr>
            <a:spLocks noChangeArrowheads="1"/>
          </p:cNvSpPr>
          <p:nvPr/>
        </p:nvSpPr>
        <p:spPr bwMode="auto">
          <a:xfrm>
            <a:off x="6912084" y="1980651"/>
            <a:ext cx="603477" cy="603477"/>
          </a:xfrm>
          <a:prstGeom prst="ellipse">
            <a:avLst/>
          </a:prstGeom>
          <a:solidFill>
            <a:srgbClr val="0B2D36"/>
          </a:solidFill>
          <a:ln>
            <a:noFill/>
          </a:ln>
        </p:spPr>
        <p:txBody>
          <a:bodyPr vert="horz" wrap="square" lIns="91440" tIns="45720" rIns="91440" bIns="45720" numCol="1" anchor="t" anchorCtr="0" compatLnSpc="1"/>
          <a:lstStyle/>
          <a:p>
            <a:endParaRPr lang="zh-CN" altLang="en-US">
              <a:solidFill>
                <a:srgbClr val="E7E6E6">
                  <a:lumMod val="25000"/>
                </a:srgbClr>
              </a:solidFill>
            </a:endParaRPr>
          </a:p>
        </p:txBody>
      </p:sp>
      <p:sp>
        <p:nvSpPr>
          <p:cNvPr id="6" name="Oval 56"/>
          <p:cNvSpPr>
            <a:spLocks noChangeArrowheads="1"/>
          </p:cNvSpPr>
          <p:nvPr/>
        </p:nvSpPr>
        <p:spPr bwMode="auto">
          <a:xfrm>
            <a:off x="6919007" y="2986024"/>
            <a:ext cx="589630" cy="589630"/>
          </a:xfrm>
          <a:prstGeom prst="ellipse">
            <a:avLst/>
          </a:prstGeom>
          <a:solidFill>
            <a:srgbClr val="F0C419"/>
          </a:solidFill>
          <a:ln>
            <a:noFill/>
          </a:ln>
        </p:spPr>
        <p:txBody>
          <a:bodyPr vert="horz" wrap="square" lIns="91440" tIns="45720" rIns="91440" bIns="45720" numCol="1" anchor="t" anchorCtr="0" compatLnSpc="1"/>
          <a:lstStyle/>
          <a:p>
            <a:endParaRPr lang="zh-CN" altLang="en-US">
              <a:solidFill>
                <a:srgbClr val="E7E6E6">
                  <a:lumMod val="25000"/>
                </a:srgbClr>
              </a:solidFill>
            </a:endParaRPr>
          </a:p>
        </p:txBody>
      </p:sp>
      <p:sp>
        <p:nvSpPr>
          <p:cNvPr id="7" name="Oval 32"/>
          <p:cNvSpPr>
            <a:spLocks noChangeArrowheads="1"/>
          </p:cNvSpPr>
          <p:nvPr/>
        </p:nvSpPr>
        <p:spPr bwMode="auto">
          <a:xfrm>
            <a:off x="6906253" y="3977550"/>
            <a:ext cx="615139" cy="615868"/>
          </a:xfrm>
          <a:prstGeom prst="ellipse">
            <a:avLst/>
          </a:prstGeom>
          <a:solidFill>
            <a:srgbClr val="1F758C"/>
          </a:solidFill>
          <a:ln>
            <a:noFill/>
          </a:ln>
        </p:spPr>
        <p:txBody>
          <a:bodyPr vert="horz" wrap="square" lIns="91440" tIns="45720" rIns="91440" bIns="45720" numCol="1" anchor="t" anchorCtr="0" compatLnSpc="1"/>
          <a:lstStyle/>
          <a:p>
            <a:endParaRPr lang="zh-CN" altLang="en-US">
              <a:solidFill>
                <a:srgbClr val="E7E6E6">
                  <a:lumMod val="25000"/>
                </a:srgbClr>
              </a:solidFill>
            </a:endParaRPr>
          </a:p>
        </p:txBody>
      </p:sp>
      <p:sp>
        <p:nvSpPr>
          <p:cNvPr id="8" name="Oval 23"/>
          <p:cNvSpPr>
            <a:spLocks noChangeArrowheads="1"/>
          </p:cNvSpPr>
          <p:nvPr/>
        </p:nvSpPr>
        <p:spPr bwMode="auto">
          <a:xfrm>
            <a:off x="6910262" y="4995313"/>
            <a:ext cx="607121" cy="607122"/>
          </a:xfrm>
          <a:prstGeom prst="ellipse">
            <a:avLst/>
          </a:prstGeom>
          <a:solidFill>
            <a:schemeClr val="bg1">
              <a:lumMod val="65000"/>
            </a:schemeClr>
          </a:solidFill>
          <a:ln>
            <a:noFill/>
          </a:ln>
        </p:spPr>
        <p:txBody>
          <a:bodyPr vert="horz" wrap="square" lIns="91440" tIns="45720" rIns="91440" bIns="45720" numCol="1" anchor="t" anchorCtr="0" compatLnSpc="1"/>
          <a:lstStyle/>
          <a:p>
            <a:endParaRPr lang="zh-CN" altLang="en-US">
              <a:solidFill>
                <a:srgbClr val="E7E6E6">
                  <a:lumMod val="25000"/>
                </a:srgbClr>
              </a:solidFill>
            </a:endParaRPr>
          </a:p>
        </p:txBody>
      </p:sp>
      <p:sp>
        <p:nvSpPr>
          <p:cNvPr id="9" name="矩形 8"/>
          <p:cNvSpPr/>
          <p:nvPr/>
        </p:nvSpPr>
        <p:spPr>
          <a:xfrm>
            <a:off x="7632100" y="2143915"/>
            <a:ext cx="3720113" cy="523220"/>
          </a:xfrm>
          <a:prstGeom prst="rect">
            <a:avLst/>
          </a:prstGeom>
        </p:spPr>
        <p:txBody>
          <a:bodyPr wrap="square">
            <a:spAutoFit/>
          </a:bodyPr>
          <a:lstStyle/>
          <a:p>
            <a:pPr>
              <a:defRPr/>
            </a:pPr>
            <a:r>
              <a:rPr lang="zh-CN" altLang="en-US" sz="1400" dirty="0">
                <a:solidFill>
                  <a:srgbClr val="E7E6E6">
                    <a:lumMod val="25000"/>
                  </a:srgbClr>
                </a:solidFill>
                <a:latin typeface="Arial" panose="020B0604020202020204" pitchFamily="34" charset="0"/>
              </a:rPr>
              <a:t>Vestibulum ante ipsum primis in faucibus orci luctus et ultrices posuere cubilia </a:t>
            </a:r>
            <a:r>
              <a:rPr lang="zh-CN" altLang="en-US" sz="1400" dirty="0" smtClean="0">
                <a:solidFill>
                  <a:srgbClr val="E7E6E6">
                    <a:lumMod val="25000"/>
                  </a:srgbClr>
                </a:solidFill>
                <a:latin typeface="Arial" panose="020B0604020202020204" pitchFamily="34" charset="0"/>
              </a:rPr>
              <a:t>Curae</a:t>
            </a:r>
            <a:r>
              <a:rPr lang="en-US" altLang="zh-CN" sz="1400" dirty="0">
                <a:solidFill>
                  <a:srgbClr val="E7E6E6">
                    <a:lumMod val="25000"/>
                  </a:srgbClr>
                </a:solidFill>
                <a:latin typeface="Arial" panose="020B0604020202020204" pitchFamily="34" charset="0"/>
              </a:rPr>
              <a:t>.</a:t>
            </a:r>
            <a:endParaRPr lang="zh-CN" altLang="en-US" sz="1400" dirty="0">
              <a:solidFill>
                <a:srgbClr val="E7E6E6">
                  <a:lumMod val="25000"/>
                </a:srgbClr>
              </a:solidFill>
              <a:latin typeface="Arial" panose="020B0604020202020204" pitchFamily="34" charset="0"/>
            </a:endParaRPr>
          </a:p>
        </p:txBody>
      </p:sp>
      <p:sp>
        <p:nvSpPr>
          <p:cNvPr id="10" name="矩形 28"/>
          <p:cNvSpPr>
            <a:spLocks noChangeArrowheads="1"/>
          </p:cNvSpPr>
          <p:nvPr/>
        </p:nvSpPr>
        <p:spPr bwMode="auto">
          <a:xfrm>
            <a:off x="7632101" y="1849631"/>
            <a:ext cx="206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9pPr>
          </a:lstStyle>
          <a:p>
            <a:pPr fontAlgn="base">
              <a:spcBef>
                <a:spcPct val="0"/>
              </a:spcBef>
              <a:spcAft>
                <a:spcPct val="0"/>
              </a:spcAft>
            </a:pPr>
            <a:r>
              <a:rPr lang="zh-CN" altLang="en-US" dirty="0" smtClean="0">
                <a:solidFill>
                  <a:srgbClr val="E7E6E6">
                    <a:lumMod val="25000"/>
                  </a:srgbClr>
                </a:solidFill>
                <a:latin typeface="Arial" panose="020B0604020202020204" pitchFamily="34" charset="0"/>
                <a:ea typeface="Arial" panose="020B0604020202020204" pitchFamily="34" charset="0"/>
              </a:rPr>
              <a:t>ADD YOUR TEXT</a:t>
            </a:r>
            <a:endParaRPr lang="zh-CN" altLang="en-US" dirty="0" smtClean="0">
              <a:solidFill>
                <a:srgbClr val="E7E6E6">
                  <a:lumMod val="25000"/>
                </a:srgbClr>
              </a:solidFill>
              <a:latin typeface="Arial" panose="020B0604020202020204" pitchFamily="34" charset="0"/>
              <a:ea typeface="Arial" panose="020B0604020202020204" pitchFamily="34" charset="0"/>
            </a:endParaRPr>
          </a:p>
        </p:txBody>
      </p:sp>
      <p:sp>
        <p:nvSpPr>
          <p:cNvPr id="11" name="矩形 10"/>
          <p:cNvSpPr/>
          <p:nvPr/>
        </p:nvSpPr>
        <p:spPr>
          <a:xfrm>
            <a:off x="7632100" y="3176699"/>
            <a:ext cx="3720113" cy="523220"/>
          </a:xfrm>
          <a:prstGeom prst="rect">
            <a:avLst/>
          </a:prstGeom>
        </p:spPr>
        <p:txBody>
          <a:bodyPr wrap="square">
            <a:spAutoFit/>
          </a:bodyPr>
          <a:lstStyle/>
          <a:p>
            <a:pPr>
              <a:defRPr/>
            </a:pPr>
            <a:r>
              <a:rPr lang="zh-CN" altLang="en-US" sz="1400" dirty="0">
                <a:solidFill>
                  <a:srgbClr val="E7E6E6">
                    <a:lumMod val="25000"/>
                  </a:srgbClr>
                </a:solidFill>
                <a:latin typeface="Arial" panose="020B0604020202020204" pitchFamily="34" charset="0"/>
              </a:rPr>
              <a:t>Vestibulum ante ipsum primis in faucibus orci luctus et ultrices posuere cubilia </a:t>
            </a:r>
            <a:r>
              <a:rPr lang="zh-CN" altLang="en-US" sz="1400" dirty="0" smtClean="0">
                <a:solidFill>
                  <a:srgbClr val="E7E6E6">
                    <a:lumMod val="25000"/>
                  </a:srgbClr>
                </a:solidFill>
                <a:latin typeface="Arial" panose="020B0604020202020204" pitchFamily="34" charset="0"/>
              </a:rPr>
              <a:t>Curae</a:t>
            </a:r>
            <a:r>
              <a:rPr lang="en-US" altLang="zh-CN" sz="1400" dirty="0">
                <a:solidFill>
                  <a:srgbClr val="E7E6E6">
                    <a:lumMod val="25000"/>
                  </a:srgbClr>
                </a:solidFill>
                <a:latin typeface="Arial" panose="020B0604020202020204" pitchFamily="34" charset="0"/>
              </a:rPr>
              <a:t>.</a:t>
            </a:r>
            <a:endParaRPr lang="zh-CN" altLang="en-US" sz="1400" dirty="0">
              <a:solidFill>
                <a:srgbClr val="E7E6E6">
                  <a:lumMod val="25000"/>
                </a:srgbClr>
              </a:solidFill>
              <a:latin typeface="Arial" panose="020B0604020202020204" pitchFamily="34" charset="0"/>
            </a:endParaRPr>
          </a:p>
        </p:txBody>
      </p:sp>
      <p:sp>
        <p:nvSpPr>
          <p:cNvPr id="12" name="矩形 28"/>
          <p:cNvSpPr>
            <a:spLocks noChangeArrowheads="1"/>
          </p:cNvSpPr>
          <p:nvPr/>
        </p:nvSpPr>
        <p:spPr bwMode="auto">
          <a:xfrm>
            <a:off x="7632101" y="2882415"/>
            <a:ext cx="206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9pPr>
          </a:lstStyle>
          <a:p>
            <a:pPr fontAlgn="base">
              <a:spcBef>
                <a:spcPct val="0"/>
              </a:spcBef>
              <a:spcAft>
                <a:spcPct val="0"/>
              </a:spcAft>
            </a:pPr>
            <a:r>
              <a:rPr lang="zh-CN" altLang="en-US" dirty="0" smtClean="0">
                <a:solidFill>
                  <a:srgbClr val="E7E6E6">
                    <a:lumMod val="25000"/>
                  </a:srgbClr>
                </a:solidFill>
                <a:latin typeface="Arial" panose="020B0604020202020204" pitchFamily="34" charset="0"/>
                <a:ea typeface="Arial" panose="020B0604020202020204" pitchFamily="34" charset="0"/>
              </a:rPr>
              <a:t>ADD YOUR TEXT</a:t>
            </a:r>
            <a:endParaRPr lang="zh-CN" altLang="en-US" dirty="0" smtClean="0">
              <a:solidFill>
                <a:srgbClr val="E7E6E6">
                  <a:lumMod val="25000"/>
                </a:srgbClr>
              </a:solidFill>
              <a:latin typeface="Arial" panose="020B0604020202020204" pitchFamily="34" charset="0"/>
              <a:ea typeface="Arial" panose="020B0604020202020204" pitchFamily="34" charset="0"/>
            </a:endParaRPr>
          </a:p>
        </p:txBody>
      </p:sp>
      <p:sp>
        <p:nvSpPr>
          <p:cNvPr id="13" name="矩形 12"/>
          <p:cNvSpPr/>
          <p:nvPr/>
        </p:nvSpPr>
        <p:spPr>
          <a:xfrm>
            <a:off x="7632100" y="4155080"/>
            <a:ext cx="3720113" cy="523220"/>
          </a:xfrm>
          <a:prstGeom prst="rect">
            <a:avLst/>
          </a:prstGeom>
        </p:spPr>
        <p:txBody>
          <a:bodyPr wrap="square">
            <a:spAutoFit/>
          </a:bodyPr>
          <a:lstStyle/>
          <a:p>
            <a:pPr>
              <a:defRPr/>
            </a:pPr>
            <a:r>
              <a:rPr lang="zh-CN" altLang="en-US" sz="1400" dirty="0">
                <a:solidFill>
                  <a:srgbClr val="E7E6E6">
                    <a:lumMod val="25000"/>
                  </a:srgbClr>
                </a:solidFill>
                <a:latin typeface="Arial" panose="020B0604020202020204" pitchFamily="34" charset="0"/>
              </a:rPr>
              <a:t>Vestibulum ante ipsum primis in faucibus orci luctus et ultrices posuere cubilia </a:t>
            </a:r>
            <a:r>
              <a:rPr lang="zh-CN" altLang="en-US" sz="1400" dirty="0" smtClean="0">
                <a:solidFill>
                  <a:srgbClr val="E7E6E6">
                    <a:lumMod val="25000"/>
                  </a:srgbClr>
                </a:solidFill>
                <a:latin typeface="Arial" panose="020B0604020202020204" pitchFamily="34" charset="0"/>
              </a:rPr>
              <a:t>Curae</a:t>
            </a:r>
            <a:r>
              <a:rPr lang="en-US" altLang="zh-CN" sz="1400" dirty="0">
                <a:solidFill>
                  <a:srgbClr val="E7E6E6">
                    <a:lumMod val="25000"/>
                  </a:srgbClr>
                </a:solidFill>
                <a:latin typeface="Arial" panose="020B0604020202020204" pitchFamily="34" charset="0"/>
              </a:rPr>
              <a:t>.</a:t>
            </a:r>
            <a:endParaRPr lang="zh-CN" altLang="en-US" sz="1400" dirty="0">
              <a:solidFill>
                <a:srgbClr val="E7E6E6">
                  <a:lumMod val="25000"/>
                </a:srgbClr>
              </a:solidFill>
              <a:latin typeface="Arial" panose="020B0604020202020204" pitchFamily="34" charset="0"/>
            </a:endParaRPr>
          </a:p>
        </p:txBody>
      </p:sp>
      <p:sp>
        <p:nvSpPr>
          <p:cNvPr id="14" name="矩形 28"/>
          <p:cNvSpPr>
            <a:spLocks noChangeArrowheads="1"/>
          </p:cNvSpPr>
          <p:nvPr/>
        </p:nvSpPr>
        <p:spPr bwMode="auto">
          <a:xfrm>
            <a:off x="7632101" y="3860796"/>
            <a:ext cx="206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9pPr>
          </a:lstStyle>
          <a:p>
            <a:pPr fontAlgn="base">
              <a:spcBef>
                <a:spcPct val="0"/>
              </a:spcBef>
              <a:spcAft>
                <a:spcPct val="0"/>
              </a:spcAft>
            </a:pPr>
            <a:r>
              <a:rPr lang="zh-CN" altLang="en-US" dirty="0" smtClean="0">
                <a:solidFill>
                  <a:srgbClr val="E7E6E6">
                    <a:lumMod val="25000"/>
                  </a:srgbClr>
                </a:solidFill>
                <a:latin typeface="Arial" panose="020B0604020202020204" pitchFamily="34" charset="0"/>
                <a:ea typeface="Arial" panose="020B0604020202020204" pitchFamily="34" charset="0"/>
              </a:rPr>
              <a:t>ADD YOUR TEXT</a:t>
            </a:r>
            <a:endParaRPr lang="zh-CN" altLang="en-US" dirty="0" smtClean="0">
              <a:solidFill>
                <a:srgbClr val="E7E6E6">
                  <a:lumMod val="25000"/>
                </a:srgbClr>
              </a:solidFill>
              <a:latin typeface="Arial" panose="020B0604020202020204" pitchFamily="34" charset="0"/>
              <a:ea typeface="Arial" panose="020B0604020202020204" pitchFamily="34" charset="0"/>
            </a:endParaRPr>
          </a:p>
        </p:txBody>
      </p:sp>
      <p:sp>
        <p:nvSpPr>
          <p:cNvPr id="15" name="矩形 14"/>
          <p:cNvSpPr/>
          <p:nvPr/>
        </p:nvSpPr>
        <p:spPr>
          <a:xfrm>
            <a:off x="7632100" y="5187769"/>
            <a:ext cx="3720113" cy="523220"/>
          </a:xfrm>
          <a:prstGeom prst="rect">
            <a:avLst/>
          </a:prstGeom>
        </p:spPr>
        <p:txBody>
          <a:bodyPr wrap="square">
            <a:spAutoFit/>
          </a:bodyPr>
          <a:lstStyle/>
          <a:p>
            <a:pPr>
              <a:defRPr/>
            </a:pPr>
            <a:r>
              <a:rPr lang="zh-CN" altLang="en-US" sz="1400" dirty="0">
                <a:solidFill>
                  <a:srgbClr val="E7E6E6">
                    <a:lumMod val="25000"/>
                  </a:srgbClr>
                </a:solidFill>
                <a:latin typeface="Arial" panose="020B0604020202020204" pitchFamily="34" charset="0"/>
              </a:rPr>
              <a:t>Vestibulum ante ipsum primis in faucibus orci luctus et ultrices posuere cubilia </a:t>
            </a:r>
            <a:r>
              <a:rPr lang="zh-CN" altLang="en-US" sz="1400" dirty="0" smtClean="0">
                <a:solidFill>
                  <a:srgbClr val="E7E6E6">
                    <a:lumMod val="25000"/>
                  </a:srgbClr>
                </a:solidFill>
                <a:latin typeface="Arial" panose="020B0604020202020204" pitchFamily="34" charset="0"/>
              </a:rPr>
              <a:t>Curae</a:t>
            </a:r>
            <a:r>
              <a:rPr lang="en-US" altLang="zh-CN" sz="1400" dirty="0">
                <a:solidFill>
                  <a:srgbClr val="E7E6E6">
                    <a:lumMod val="25000"/>
                  </a:srgbClr>
                </a:solidFill>
                <a:latin typeface="Arial" panose="020B0604020202020204" pitchFamily="34" charset="0"/>
              </a:rPr>
              <a:t>.</a:t>
            </a:r>
            <a:endParaRPr lang="zh-CN" altLang="en-US" sz="1400" dirty="0">
              <a:solidFill>
                <a:srgbClr val="E7E6E6">
                  <a:lumMod val="25000"/>
                </a:srgbClr>
              </a:solidFill>
              <a:latin typeface="Arial" panose="020B0604020202020204" pitchFamily="34" charset="0"/>
            </a:endParaRPr>
          </a:p>
        </p:txBody>
      </p:sp>
      <p:sp>
        <p:nvSpPr>
          <p:cNvPr id="16" name="矩形 28"/>
          <p:cNvSpPr>
            <a:spLocks noChangeArrowheads="1"/>
          </p:cNvSpPr>
          <p:nvPr/>
        </p:nvSpPr>
        <p:spPr bwMode="auto">
          <a:xfrm>
            <a:off x="7632101" y="4893485"/>
            <a:ext cx="206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9pPr>
          </a:lstStyle>
          <a:p>
            <a:pPr fontAlgn="base">
              <a:spcBef>
                <a:spcPct val="0"/>
              </a:spcBef>
              <a:spcAft>
                <a:spcPct val="0"/>
              </a:spcAft>
            </a:pPr>
            <a:r>
              <a:rPr lang="zh-CN" altLang="en-US" dirty="0" smtClean="0">
                <a:solidFill>
                  <a:srgbClr val="E7E6E6">
                    <a:lumMod val="25000"/>
                  </a:srgbClr>
                </a:solidFill>
                <a:latin typeface="Arial" panose="020B0604020202020204" pitchFamily="34" charset="0"/>
                <a:ea typeface="Arial" panose="020B0604020202020204" pitchFamily="34" charset="0"/>
              </a:rPr>
              <a:t>ADD YOUR TEXT</a:t>
            </a:r>
            <a:endParaRPr lang="zh-CN" altLang="en-US" dirty="0" smtClean="0">
              <a:solidFill>
                <a:srgbClr val="E7E6E6">
                  <a:lumMod val="25000"/>
                </a:srgbClr>
              </a:solidFill>
              <a:latin typeface="Arial" panose="020B0604020202020204" pitchFamily="34" charset="0"/>
              <a:ea typeface="Arial" panose="020B0604020202020204" pitchFamily="34" charset="0"/>
            </a:endParaRPr>
          </a:p>
        </p:txBody>
      </p:sp>
      <p:grpSp>
        <p:nvGrpSpPr>
          <p:cNvPr id="17" name="组合 16"/>
          <p:cNvGrpSpPr/>
          <p:nvPr/>
        </p:nvGrpSpPr>
        <p:grpSpPr>
          <a:xfrm>
            <a:off x="7096664" y="2164727"/>
            <a:ext cx="234316" cy="311412"/>
            <a:chOff x="2443163" y="2125663"/>
            <a:chExt cx="315913" cy="511175"/>
          </a:xfrm>
        </p:grpSpPr>
        <p:sp>
          <p:nvSpPr>
            <p:cNvPr id="18" name="Freeform 78"/>
            <p:cNvSpPr/>
            <p:nvPr/>
          </p:nvSpPr>
          <p:spPr bwMode="auto">
            <a:xfrm>
              <a:off x="2443163" y="2125663"/>
              <a:ext cx="315913" cy="396875"/>
            </a:xfrm>
            <a:custGeom>
              <a:avLst/>
              <a:gdLst>
                <a:gd name="T0" fmla="*/ 180 w 362"/>
                <a:gd name="T1" fmla="*/ 0 h 455"/>
                <a:gd name="T2" fmla="*/ 1 w 362"/>
                <a:gd name="T3" fmla="*/ 181 h 455"/>
                <a:gd name="T4" fmla="*/ 73 w 362"/>
                <a:gd name="T5" fmla="*/ 323 h 455"/>
                <a:gd name="T6" fmla="*/ 109 w 362"/>
                <a:gd name="T7" fmla="*/ 431 h 455"/>
                <a:gd name="T8" fmla="*/ 181 w 362"/>
                <a:gd name="T9" fmla="*/ 455 h 455"/>
                <a:gd name="T10" fmla="*/ 253 w 362"/>
                <a:gd name="T11" fmla="*/ 431 h 455"/>
                <a:gd name="T12" fmla="*/ 253 w 362"/>
                <a:gd name="T13" fmla="*/ 431 h 455"/>
                <a:gd name="T14" fmla="*/ 289 w 362"/>
                <a:gd name="T15" fmla="*/ 323 h 455"/>
                <a:gd name="T16" fmla="*/ 361 w 362"/>
                <a:gd name="T17" fmla="*/ 181 h 455"/>
                <a:gd name="T18" fmla="*/ 183 w 362"/>
                <a:gd name="T19" fmla="*/ 0 h 455"/>
                <a:gd name="T20" fmla="*/ 180 w 362"/>
                <a:gd name="T21"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2" h="455">
                  <a:moveTo>
                    <a:pt x="180" y="0"/>
                  </a:moveTo>
                  <a:cubicBezTo>
                    <a:pt x="80" y="0"/>
                    <a:pt x="0" y="81"/>
                    <a:pt x="1" y="181"/>
                  </a:cubicBezTo>
                  <a:cubicBezTo>
                    <a:pt x="1" y="239"/>
                    <a:pt x="44" y="290"/>
                    <a:pt x="73" y="323"/>
                  </a:cubicBezTo>
                  <a:cubicBezTo>
                    <a:pt x="103" y="356"/>
                    <a:pt x="109" y="431"/>
                    <a:pt x="109" y="431"/>
                  </a:cubicBezTo>
                  <a:cubicBezTo>
                    <a:pt x="109" y="431"/>
                    <a:pt x="142" y="455"/>
                    <a:pt x="181" y="455"/>
                  </a:cubicBezTo>
                  <a:cubicBezTo>
                    <a:pt x="221" y="455"/>
                    <a:pt x="253" y="431"/>
                    <a:pt x="253" y="431"/>
                  </a:cubicBezTo>
                  <a:cubicBezTo>
                    <a:pt x="253" y="431"/>
                    <a:pt x="253" y="431"/>
                    <a:pt x="253" y="431"/>
                  </a:cubicBezTo>
                  <a:cubicBezTo>
                    <a:pt x="253" y="431"/>
                    <a:pt x="260" y="356"/>
                    <a:pt x="289" y="323"/>
                  </a:cubicBezTo>
                  <a:cubicBezTo>
                    <a:pt x="318" y="290"/>
                    <a:pt x="361" y="239"/>
                    <a:pt x="361" y="181"/>
                  </a:cubicBezTo>
                  <a:cubicBezTo>
                    <a:pt x="362" y="81"/>
                    <a:pt x="282" y="0"/>
                    <a:pt x="183" y="0"/>
                  </a:cubicBezTo>
                  <a:lnTo>
                    <a:pt x="180" y="0"/>
                  </a:lnTo>
                  <a:close/>
                </a:path>
              </a:pathLst>
            </a:custGeom>
            <a:noFill/>
            <a:ln w="34925" cap="flat">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rgbClr val="E7E6E6">
                    <a:lumMod val="25000"/>
                  </a:srgbClr>
                </a:solidFill>
              </a:endParaRPr>
            </a:p>
          </p:txBody>
        </p:sp>
        <p:sp>
          <p:nvSpPr>
            <p:cNvPr id="19" name="Freeform 79"/>
            <p:cNvSpPr/>
            <p:nvPr/>
          </p:nvSpPr>
          <p:spPr bwMode="auto">
            <a:xfrm>
              <a:off x="2530475" y="2508250"/>
              <a:ext cx="69850" cy="55563"/>
            </a:xfrm>
            <a:custGeom>
              <a:avLst/>
              <a:gdLst>
                <a:gd name="T0" fmla="*/ 13 w 81"/>
                <a:gd name="T1" fmla="*/ 0 h 64"/>
                <a:gd name="T2" fmla="*/ 5 w 81"/>
                <a:gd name="T3" fmla="*/ 28 h 64"/>
                <a:gd name="T4" fmla="*/ 81 w 81"/>
                <a:gd name="T5" fmla="*/ 64 h 64"/>
              </a:gdLst>
              <a:ahLst/>
              <a:cxnLst>
                <a:cxn ang="0">
                  <a:pos x="T0" y="T1"/>
                </a:cxn>
                <a:cxn ang="0">
                  <a:pos x="T2" y="T3"/>
                </a:cxn>
                <a:cxn ang="0">
                  <a:pos x="T4" y="T5"/>
                </a:cxn>
              </a:cxnLst>
              <a:rect l="0" t="0" r="r" b="b"/>
              <a:pathLst>
                <a:path w="81" h="64">
                  <a:moveTo>
                    <a:pt x="13" y="0"/>
                  </a:moveTo>
                  <a:cubicBezTo>
                    <a:pt x="8" y="14"/>
                    <a:pt x="0" y="16"/>
                    <a:pt x="5" y="28"/>
                  </a:cubicBezTo>
                  <a:cubicBezTo>
                    <a:pt x="11" y="40"/>
                    <a:pt x="42" y="64"/>
                    <a:pt x="81"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rgbClr val="E7E6E6">
                    <a:lumMod val="25000"/>
                  </a:srgbClr>
                </a:solidFill>
              </a:endParaRPr>
            </a:p>
          </p:txBody>
        </p:sp>
        <p:sp>
          <p:nvSpPr>
            <p:cNvPr id="20" name="Freeform 80"/>
            <p:cNvSpPr/>
            <p:nvPr/>
          </p:nvSpPr>
          <p:spPr bwMode="auto">
            <a:xfrm>
              <a:off x="2600325" y="2508250"/>
              <a:ext cx="71438" cy="55563"/>
            </a:xfrm>
            <a:custGeom>
              <a:avLst/>
              <a:gdLst>
                <a:gd name="T0" fmla="*/ 68 w 82"/>
                <a:gd name="T1" fmla="*/ 0 h 64"/>
                <a:gd name="T2" fmla="*/ 76 w 82"/>
                <a:gd name="T3" fmla="*/ 28 h 64"/>
                <a:gd name="T4" fmla="*/ 0 w 82"/>
                <a:gd name="T5" fmla="*/ 64 h 64"/>
              </a:gdLst>
              <a:ahLst/>
              <a:cxnLst>
                <a:cxn ang="0">
                  <a:pos x="T0" y="T1"/>
                </a:cxn>
                <a:cxn ang="0">
                  <a:pos x="T2" y="T3"/>
                </a:cxn>
                <a:cxn ang="0">
                  <a:pos x="T4" y="T5"/>
                </a:cxn>
              </a:cxnLst>
              <a:rect l="0" t="0" r="r" b="b"/>
              <a:pathLst>
                <a:path w="82" h="64">
                  <a:moveTo>
                    <a:pt x="68" y="0"/>
                  </a:moveTo>
                  <a:cubicBezTo>
                    <a:pt x="74" y="14"/>
                    <a:pt x="82" y="16"/>
                    <a:pt x="76" y="28"/>
                  </a:cubicBezTo>
                  <a:cubicBezTo>
                    <a:pt x="71" y="40"/>
                    <a:pt x="40" y="64"/>
                    <a:pt x="0"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rgbClr val="E7E6E6">
                    <a:lumMod val="25000"/>
                  </a:srgbClr>
                </a:solidFill>
              </a:endParaRPr>
            </a:p>
          </p:txBody>
        </p:sp>
        <p:sp>
          <p:nvSpPr>
            <p:cNvPr id="21" name="Freeform 81"/>
            <p:cNvSpPr/>
            <p:nvPr/>
          </p:nvSpPr>
          <p:spPr bwMode="auto">
            <a:xfrm>
              <a:off x="2530475" y="2551113"/>
              <a:ext cx="69850" cy="55563"/>
            </a:xfrm>
            <a:custGeom>
              <a:avLst/>
              <a:gdLst>
                <a:gd name="T0" fmla="*/ 13 w 81"/>
                <a:gd name="T1" fmla="*/ 0 h 64"/>
                <a:gd name="T2" fmla="*/ 5 w 81"/>
                <a:gd name="T3" fmla="*/ 28 h 64"/>
                <a:gd name="T4" fmla="*/ 81 w 81"/>
                <a:gd name="T5" fmla="*/ 64 h 64"/>
              </a:gdLst>
              <a:ahLst/>
              <a:cxnLst>
                <a:cxn ang="0">
                  <a:pos x="T0" y="T1"/>
                </a:cxn>
                <a:cxn ang="0">
                  <a:pos x="T2" y="T3"/>
                </a:cxn>
                <a:cxn ang="0">
                  <a:pos x="T4" y="T5"/>
                </a:cxn>
              </a:cxnLst>
              <a:rect l="0" t="0" r="r" b="b"/>
              <a:pathLst>
                <a:path w="81" h="64">
                  <a:moveTo>
                    <a:pt x="13" y="0"/>
                  </a:moveTo>
                  <a:cubicBezTo>
                    <a:pt x="8" y="14"/>
                    <a:pt x="0" y="16"/>
                    <a:pt x="5" y="28"/>
                  </a:cubicBezTo>
                  <a:cubicBezTo>
                    <a:pt x="11" y="40"/>
                    <a:pt x="42" y="64"/>
                    <a:pt x="81"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rgbClr val="E7E6E6">
                    <a:lumMod val="25000"/>
                  </a:srgbClr>
                </a:solidFill>
              </a:endParaRPr>
            </a:p>
          </p:txBody>
        </p:sp>
        <p:sp>
          <p:nvSpPr>
            <p:cNvPr id="22" name="Freeform 82"/>
            <p:cNvSpPr/>
            <p:nvPr/>
          </p:nvSpPr>
          <p:spPr bwMode="auto">
            <a:xfrm>
              <a:off x="2600325" y="2551113"/>
              <a:ext cx="71438" cy="55563"/>
            </a:xfrm>
            <a:custGeom>
              <a:avLst/>
              <a:gdLst>
                <a:gd name="T0" fmla="*/ 68 w 82"/>
                <a:gd name="T1" fmla="*/ 0 h 64"/>
                <a:gd name="T2" fmla="*/ 76 w 82"/>
                <a:gd name="T3" fmla="*/ 28 h 64"/>
                <a:gd name="T4" fmla="*/ 0 w 82"/>
                <a:gd name="T5" fmla="*/ 64 h 64"/>
              </a:gdLst>
              <a:ahLst/>
              <a:cxnLst>
                <a:cxn ang="0">
                  <a:pos x="T0" y="T1"/>
                </a:cxn>
                <a:cxn ang="0">
                  <a:pos x="T2" y="T3"/>
                </a:cxn>
                <a:cxn ang="0">
                  <a:pos x="T4" y="T5"/>
                </a:cxn>
              </a:cxnLst>
              <a:rect l="0" t="0" r="r" b="b"/>
              <a:pathLst>
                <a:path w="82" h="64">
                  <a:moveTo>
                    <a:pt x="68" y="0"/>
                  </a:moveTo>
                  <a:cubicBezTo>
                    <a:pt x="74" y="14"/>
                    <a:pt x="82" y="16"/>
                    <a:pt x="76" y="28"/>
                  </a:cubicBezTo>
                  <a:cubicBezTo>
                    <a:pt x="71" y="40"/>
                    <a:pt x="40" y="64"/>
                    <a:pt x="0" y="64"/>
                  </a:cubicBezTo>
                </a:path>
              </a:pathLst>
            </a:custGeom>
            <a:no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rgbClr val="E7E6E6">
                    <a:lumMod val="25000"/>
                  </a:srgbClr>
                </a:solidFill>
              </a:endParaRPr>
            </a:p>
          </p:txBody>
        </p:sp>
        <p:sp>
          <p:nvSpPr>
            <p:cNvPr id="23" name="Freeform 83"/>
            <p:cNvSpPr/>
            <p:nvPr/>
          </p:nvSpPr>
          <p:spPr bwMode="auto">
            <a:xfrm>
              <a:off x="2562225" y="2613025"/>
              <a:ext cx="77788" cy="23813"/>
            </a:xfrm>
            <a:custGeom>
              <a:avLst/>
              <a:gdLst>
                <a:gd name="T0" fmla="*/ 88 w 88"/>
                <a:gd name="T1" fmla="*/ 0 h 27"/>
                <a:gd name="T2" fmla="*/ 44 w 88"/>
                <a:gd name="T3" fmla="*/ 27 h 27"/>
                <a:gd name="T4" fmla="*/ 0 w 88"/>
                <a:gd name="T5" fmla="*/ 0 h 27"/>
              </a:gdLst>
              <a:ahLst/>
              <a:cxnLst>
                <a:cxn ang="0">
                  <a:pos x="T0" y="T1"/>
                </a:cxn>
                <a:cxn ang="0">
                  <a:pos x="T2" y="T3"/>
                </a:cxn>
                <a:cxn ang="0">
                  <a:pos x="T4" y="T5"/>
                </a:cxn>
              </a:cxnLst>
              <a:rect l="0" t="0" r="r" b="b"/>
              <a:pathLst>
                <a:path w="88" h="27">
                  <a:moveTo>
                    <a:pt x="88" y="0"/>
                  </a:moveTo>
                  <a:cubicBezTo>
                    <a:pt x="88" y="0"/>
                    <a:pt x="69" y="27"/>
                    <a:pt x="44" y="27"/>
                  </a:cubicBezTo>
                  <a:cubicBezTo>
                    <a:pt x="20" y="27"/>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E7E6E6">
                    <a:lumMod val="25000"/>
                  </a:srgbClr>
                </a:solidFill>
              </a:endParaRPr>
            </a:p>
          </p:txBody>
        </p:sp>
        <p:sp>
          <p:nvSpPr>
            <p:cNvPr id="24" name="Freeform 84"/>
            <p:cNvSpPr/>
            <p:nvPr/>
          </p:nvSpPr>
          <p:spPr bwMode="auto">
            <a:xfrm>
              <a:off x="2544763" y="2297113"/>
              <a:ext cx="112713" cy="219075"/>
            </a:xfrm>
            <a:custGeom>
              <a:avLst/>
              <a:gdLst>
                <a:gd name="T0" fmla="*/ 24 w 71"/>
                <a:gd name="T1" fmla="*/ 138 h 138"/>
                <a:gd name="T2" fmla="*/ 0 w 71"/>
                <a:gd name="T3" fmla="*/ 10 h 138"/>
                <a:gd name="T4" fmla="*/ 6 w 71"/>
                <a:gd name="T5" fmla="*/ 0 h 138"/>
                <a:gd name="T6" fmla="*/ 16 w 71"/>
                <a:gd name="T7" fmla="*/ 20 h 138"/>
                <a:gd name="T8" fmla="*/ 25 w 71"/>
                <a:gd name="T9" fmla="*/ 0 h 138"/>
                <a:gd name="T10" fmla="*/ 35 w 71"/>
                <a:gd name="T11" fmla="*/ 20 h 138"/>
                <a:gd name="T12" fmla="*/ 45 w 71"/>
                <a:gd name="T13" fmla="*/ 0 h 138"/>
                <a:gd name="T14" fmla="*/ 55 w 71"/>
                <a:gd name="T15" fmla="*/ 20 h 138"/>
                <a:gd name="T16" fmla="*/ 65 w 71"/>
                <a:gd name="T17" fmla="*/ 0 h 138"/>
                <a:gd name="T18" fmla="*/ 71 w 71"/>
                <a:gd name="T19" fmla="*/ 10 h 138"/>
                <a:gd name="T20" fmla="*/ 46 w 71"/>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38">
                  <a:moveTo>
                    <a:pt x="24" y="138"/>
                  </a:moveTo>
                  <a:lnTo>
                    <a:pt x="0" y="10"/>
                  </a:lnTo>
                  <a:lnTo>
                    <a:pt x="6" y="0"/>
                  </a:lnTo>
                  <a:lnTo>
                    <a:pt x="16" y="20"/>
                  </a:lnTo>
                  <a:lnTo>
                    <a:pt x="25" y="0"/>
                  </a:lnTo>
                  <a:lnTo>
                    <a:pt x="35" y="20"/>
                  </a:lnTo>
                  <a:lnTo>
                    <a:pt x="45" y="0"/>
                  </a:lnTo>
                  <a:lnTo>
                    <a:pt x="55" y="20"/>
                  </a:lnTo>
                  <a:lnTo>
                    <a:pt x="65" y="0"/>
                  </a:lnTo>
                  <a:lnTo>
                    <a:pt x="71" y="10"/>
                  </a:lnTo>
                  <a:lnTo>
                    <a:pt x="46" y="138"/>
                  </a:lnTo>
                </a:path>
              </a:pathLst>
            </a:custGeom>
            <a:noFill/>
            <a:ln w="1111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rgbClr val="E7E6E6">
                    <a:lumMod val="25000"/>
                  </a:srgbClr>
                </a:solidFill>
              </a:endParaRPr>
            </a:p>
          </p:txBody>
        </p:sp>
      </p:grpSp>
      <p:sp>
        <p:nvSpPr>
          <p:cNvPr id="25" name="KSO_Shape"/>
          <p:cNvSpPr/>
          <p:nvPr/>
        </p:nvSpPr>
        <p:spPr>
          <a:xfrm>
            <a:off x="7044646" y="3133555"/>
            <a:ext cx="337171" cy="294568"/>
          </a:xfrm>
          <a:custGeom>
            <a:avLst/>
            <a:gdLst>
              <a:gd name="connsiteX0" fmla="*/ 577329 w 833225"/>
              <a:gd name="connsiteY0" fmla="*/ 241699 h 624687"/>
              <a:gd name="connsiteX1" fmla="*/ 541325 w 833225"/>
              <a:gd name="connsiteY1" fmla="*/ 277703 h 624687"/>
              <a:gd name="connsiteX2" fmla="*/ 577329 w 833225"/>
              <a:gd name="connsiteY2" fmla="*/ 313707 h 624687"/>
              <a:gd name="connsiteX3" fmla="*/ 613333 w 833225"/>
              <a:gd name="connsiteY3" fmla="*/ 277703 h 624687"/>
              <a:gd name="connsiteX4" fmla="*/ 577329 w 833225"/>
              <a:gd name="connsiteY4" fmla="*/ 241699 h 624687"/>
              <a:gd name="connsiteX5" fmla="*/ 424929 w 833225"/>
              <a:gd name="connsiteY5" fmla="*/ 241699 h 624687"/>
              <a:gd name="connsiteX6" fmla="*/ 388925 w 833225"/>
              <a:gd name="connsiteY6" fmla="*/ 277703 h 624687"/>
              <a:gd name="connsiteX7" fmla="*/ 424929 w 833225"/>
              <a:gd name="connsiteY7" fmla="*/ 313707 h 624687"/>
              <a:gd name="connsiteX8" fmla="*/ 460933 w 833225"/>
              <a:gd name="connsiteY8" fmla="*/ 277703 h 624687"/>
              <a:gd name="connsiteX9" fmla="*/ 424929 w 833225"/>
              <a:gd name="connsiteY9" fmla="*/ 241699 h 624687"/>
              <a:gd name="connsiteX10" fmla="*/ 272529 w 833225"/>
              <a:gd name="connsiteY10" fmla="*/ 241699 h 624687"/>
              <a:gd name="connsiteX11" fmla="*/ 236525 w 833225"/>
              <a:gd name="connsiteY11" fmla="*/ 277703 h 624687"/>
              <a:gd name="connsiteX12" fmla="*/ 272529 w 833225"/>
              <a:gd name="connsiteY12" fmla="*/ 313707 h 624687"/>
              <a:gd name="connsiteX13" fmla="*/ 308533 w 833225"/>
              <a:gd name="connsiteY13" fmla="*/ 277703 h 624687"/>
              <a:gd name="connsiteX14" fmla="*/ 272529 w 833225"/>
              <a:gd name="connsiteY14" fmla="*/ 241699 h 624687"/>
              <a:gd name="connsiteX15" fmla="*/ 429066 w 833225"/>
              <a:gd name="connsiteY15" fmla="*/ 124 h 624687"/>
              <a:gd name="connsiteX16" fmla="*/ 543580 w 833225"/>
              <a:gd name="connsiteY16" fmla="*/ 13237 h 624687"/>
              <a:gd name="connsiteX17" fmla="*/ 789350 w 833225"/>
              <a:gd name="connsiteY17" fmla="*/ 401436 h 624687"/>
              <a:gd name="connsiteX18" fmla="*/ 362652 w 833225"/>
              <a:gd name="connsiteY18" fmla="*/ 552944 h 624687"/>
              <a:gd name="connsiteX19" fmla="*/ 243007 w 833225"/>
              <a:gd name="connsiteY19" fmla="*/ 624687 h 624687"/>
              <a:gd name="connsiteX20" fmla="*/ 211865 w 833225"/>
              <a:gd name="connsiteY20" fmla="*/ 519440 h 624687"/>
              <a:gd name="connsiteX21" fmla="*/ 117966 w 833225"/>
              <a:gd name="connsiteY21" fmla="*/ 84077 h 624687"/>
              <a:gd name="connsiteX22" fmla="*/ 429066 w 833225"/>
              <a:gd name="connsiteY22" fmla="*/ 124 h 6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33225" h="624687">
                <a:moveTo>
                  <a:pt x="577329" y="241699"/>
                </a:moveTo>
                <a:cubicBezTo>
                  <a:pt x="557445" y="241699"/>
                  <a:pt x="541325" y="257819"/>
                  <a:pt x="541325" y="277703"/>
                </a:cubicBezTo>
                <a:cubicBezTo>
                  <a:pt x="541325" y="297587"/>
                  <a:pt x="557445" y="313707"/>
                  <a:pt x="577329" y="313707"/>
                </a:cubicBezTo>
                <a:cubicBezTo>
                  <a:pt x="597213" y="313707"/>
                  <a:pt x="613333" y="297587"/>
                  <a:pt x="613333" y="277703"/>
                </a:cubicBezTo>
                <a:cubicBezTo>
                  <a:pt x="613333" y="257819"/>
                  <a:pt x="597213" y="241699"/>
                  <a:pt x="577329" y="241699"/>
                </a:cubicBezTo>
                <a:close/>
                <a:moveTo>
                  <a:pt x="424929" y="241699"/>
                </a:moveTo>
                <a:cubicBezTo>
                  <a:pt x="405045" y="241699"/>
                  <a:pt x="388925" y="257819"/>
                  <a:pt x="388925" y="277703"/>
                </a:cubicBezTo>
                <a:cubicBezTo>
                  <a:pt x="388925" y="297587"/>
                  <a:pt x="405045" y="313707"/>
                  <a:pt x="424929" y="313707"/>
                </a:cubicBezTo>
                <a:cubicBezTo>
                  <a:pt x="444813" y="313707"/>
                  <a:pt x="460933" y="297587"/>
                  <a:pt x="460933" y="277703"/>
                </a:cubicBezTo>
                <a:cubicBezTo>
                  <a:pt x="460933" y="257819"/>
                  <a:pt x="444813" y="241699"/>
                  <a:pt x="424929" y="241699"/>
                </a:cubicBezTo>
                <a:close/>
                <a:moveTo>
                  <a:pt x="272529" y="241699"/>
                </a:moveTo>
                <a:cubicBezTo>
                  <a:pt x="252645" y="241699"/>
                  <a:pt x="236525" y="257819"/>
                  <a:pt x="236525" y="277703"/>
                </a:cubicBezTo>
                <a:cubicBezTo>
                  <a:pt x="236525" y="297587"/>
                  <a:pt x="252645" y="313707"/>
                  <a:pt x="272529" y="313707"/>
                </a:cubicBezTo>
                <a:cubicBezTo>
                  <a:pt x="292413" y="313707"/>
                  <a:pt x="308533" y="297587"/>
                  <a:pt x="308533" y="277703"/>
                </a:cubicBezTo>
                <a:cubicBezTo>
                  <a:pt x="308533" y="257819"/>
                  <a:pt x="292413" y="241699"/>
                  <a:pt x="272529" y="241699"/>
                </a:cubicBezTo>
                <a:close/>
                <a:moveTo>
                  <a:pt x="429066" y="124"/>
                </a:moveTo>
                <a:cubicBezTo>
                  <a:pt x="467414" y="891"/>
                  <a:pt x="505944" y="5202"/>
                  <a:pt x="543580" y="13237"/>
                </a:cubicBezTo>
                <a:cubicBezTo>
                  <a:pt x="786614" y="65121"/>
                  <a:pt x="903137" y="249172"/>
                  <a:pt x="789350" y="401436"/>
                </a:cubicBezTo>
                <a:cubicBezTo>
                  <a:pt x="710142" y="507428"/>
                  <a:pt x="538801" y="568267"/>
                  <a:pt x="362652" y="552944"/>
                </a:cubicBezTo>
                <a:lnTo>
                  <a:pt x="243007" y="624687"/>
                </a:lnTo>
                <a:lnTo>
                  <a:pt x="211865" y="519440"/>
                </a:lnTo>
                <a:cubicBezTo>
                  <a:pt x="-26035" y="429957"/>
                  <a:pt x="-72481" y="214611"/>
                  <a:pt x="117966" y="84077"/>
                </a:cubicBezTo>
                <a:cubicBezTo>
                  <a:pt x="200623" y="27423"/>
                  <a:pt x="314022" y="-2176"/>
                  <a:pt x="429066" y="1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E7E6E6">
                  <a:lumMod val="25000"/>
                </a:srgbClr>
              </a:solidFill>
            </a:endParaRPr>
          </a:p>
        </p:txBody>
      </p:sp>
      <p:sp>
        <p:nvSpPr>
          <p:cNvPr id="26" name="KSO_Shape"/>
          <p:cNvSpPr/>
          <p:nvPr/>
        </p:nvSpPr>
        <p:spPr>
          <a:xfrm>
            <a:off x="7051687" y="4162531"/>
            <a:ext cx="324271" cy="245906"/>
          </a:xfrm>
          <a:custGeom>
            <a:avLst/>
            <a:gdLst>
              <a:gd name="connsiteX0" fmla="*/ 367281 w 529316"/>
              <a:gd name="connsiteY0" fmla="*/ 196274 h 401026"/>
              <a:gd name="connsiteX1" fmla="*/ 355293 w 529316"/>
              <a:gd name="connsiteY1" fmla="*/ 208263 h 401026"/>
              <a:gd name="connsiteX2" fmla="*/ 465090 w 529316"/>
              <a:gd name="connsiteY2" fmla="*/ 318060 h 401026"/>
              <a:gd name="connsiteX3" fmla="*/ 466739 w 529316"/>
              <a:gd name="connsiteY3" fmla="*/ 320716 h 401026"/>
              <a:gd name="connsiteX4" fmla="*/ 491723 w 529316"/>
              <a:gd name="connsiteY4" fmla="*/ 320716 h 401026"/>
              <a:gd name="connsiteX5" fmla="*/ 162035 w 529316"/>
              <a:gd name="connsiteY5" fmla="*/ 196274 h 401026"/>
              <a:gd name="connsiteX6" fmla="*/ 37593 w 529316"/>
              <a:gd name="connsiteY6" fmla="*/ 320716 h 401026"/>
              <a:gd name="connsiteX7" fmla="*/ 62577 w 529316"/>
              <a:gd name="connsiteY7" fmla="*/ 320716 h 401026"/>
              <a:gd name="connsiteX8" fmla="*/ 64225 w 529316"/>
              <a:gd name="connsiteY8" fmla="*/ 318061 h 401026"/>
              <a:gd name="connsiteX9" fmla="*/ 174023 w 529316"/>
              <a:gd name="connsiteY9" fmla="*/ 208263 h 401026"/>
              <a:gd name="connsiteX10" fmla="*/ 46349 w 529316"/>
              <a:gd name="connsiteY10" fmla="*/ 80311 h 401026"/>
              <a:gd name="connsiteX11" fmla="*/ 222791 w 529316"/>
              <a:gd name="connsiteY11" fmla="*/ 256753 h 401026"/>
              <a:gd name="connsiteX12" fmla="*/ 263500 w 529316"/>
              <a:gd name="connsiteY12" fmla="*/ 273616 h 401026"/>
              <a:gd name="connsiteX13" fmla="*/ 264659 w 529316"/>
              <a:gd name="connsiteY13" fmla="*/ 273504 h 401026"/>
              <a:gd name="connsiteX14" fmla="*/ 306525 w 529316"/>
              <a:gd name="connsiteY14" fmla="*/ 256753 h 401026"/>
              <a:gd name="connsiteX15" fmla="*/ 482968 w 529316"/>
              <a:gd name="connsiteY15" fmla="*/ 80311 h 401026"/>
              <a:gd name="connsiteX16" fmla="*/ 458990 w 529316"/>
              <a:gd name="connsiteY16" fmla="*/ 80311 h 401026"/>
              <a:gd name="connsiteX17" fmla="*/ 300904 w 529316"/>
              <a:gd name="connsiteY17" fmla="*/ 238397 h 401026"/>
              <a:gd name="connsiteX18" fmla="*/ 264659 w 529316"/>
              <a:gd name="connsiteY18" fmla="*/ 252899 h 401026"/>
              <a:gd name="connsiteX19" fmla="*/ 263656 w 529316"/>
              <a:gd name="connsiteY19" fmla="*/ 252995 h 401026"/>
              <a:gd name="connsiteX20" fmla="*/ 228412 w 529316"/>
              <a:gd name="connsiteY20" fmla="*/ 238397 h 401026"/>
              <a:gd name="connsiteX21" fmla="*/ 70326 w 529316"/>
              <a:gd name="connsiteY21" fmla="*/ 80311 h 401026"/>
              <a:gd name="connsiteX22" fmla="*/ 92015 w 529316"/>
              <a:gd name="connsiteY22" fmla="*/ 0 h 401026"/>
              <a:gd name="connsiteX23" fmla="*/ 437301 w 529316"/>
              <a:gd name="connsiteY23" fmla="*/ 0 h 401026"/>
              <a:gd name="connsiteX24" fmla="*/ 529316 w 529316"/>
              <a:gd name="connsiteY24" fmla="*/ 92015 h 401026"/>
              <a:gd name="connsiteX25" fmla="*/ 529316 w 529316"/>
              <a:gd name="connsiteY25" fmla="*/ 309011 h 401026"/>
              <a:gd name="connsiteX26" fmla="*/ 437301 w 529316"/>
              <a:gd name="connsiteY26" fmla="*/ 401026 h 401026"/>
              <a:gd name="connsiteX27" fmla="*/ 92015 w 529316"/>
              <a:gd name="connsiteY27" fmla="*/ 401026 h 401026"/>
              <a:gd name="connsiteX28" fmla="*/ 0 w 529316"/>
              <a:gd name="connsiteY28" fmla="*/ 309011 h 401026"/>
              <a:gd name="connsiteX29" fmla="*/ 0 w 529316"/>
              <a:gd name="connsiteY29" fmla="*/ 92015 h 401026"/>
              <a:gd name="connsiteX30" fmla="*/ 92015 w 529316"/>
              <a:gd name="connsiteY30" fmla="*/ 0 h 40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9316" h="401026">
                <a:moveTo>
                  <a:pt x="367281" y="196274"/>
                </a:moveTo>
                <a:lnTo>
                  <a:pt x="355293" y="208263"/>
                </a:lnTo>
                <a:lnTo>
                  <a:pt x="465090" y="318060"/>
                </a:lnTo>
                <a:cubicBezTo>
                  <a:pt x="465822" y="318792"/>
                  <a:pt x="466527" y="319541"/>
                  <a:pt x="466739" y="320716"/>
                </a:cubicBezTo>
                <a:lnTo>
                  <a:pt x="491723" y="320716"/>
                </a:lnTo>
                <a:close/>
                <a:moveTo>
                  <a:pt x="162035" y="196274"/>
                </a:moveTo>
                <a:lnTo>
                  <a:pt x="37593" y="320716"/>
                </a:lnTo>
                <a:lnTo>
                  <a:pt x="62577" y="320716"/>
                </a:lnTo>
                <a:lnTo>
                  <a:pt x="64225" y="318061"/>
                </a:lnTo>
                <a:lnTo>
                  <a:pt x="174023" y="208263"/>
                </a:lnTo>
                <a:close/>
                <a:moveTo>
                  <a:pt x="46349" y="80311"/>
                </a:moveTo>
                <a:lnTo>
                  <a:pt x="222791" y="256753"/>
                </a:lnTo>
                <a:cubicBezTo>
                  <a:pt x="234032" y="267995"/>
                  <a:pt x="248767" y="273616"/>
                  <a:pt x="263500" y="273616"/>
                </a:cubicBezTo>
                <a:cubicBezTo>
                  <a:pt x="263887" y="273616"/>
                  <a:pt x="264274" y="273611"/>
                  <a:pt x="264659" y="273504"/>
                </a:cubicBezTo>
                <a:cubicBezTo>
                  <a:pt x="279774" y="273906"/>
                  <a:pt x="294989" y="268289"/>
                  <a:pt x="306525" y="256753"/>
                </a:cubicBezTo>
                <a:lnTo>
                  <a:pt x="482968" y="80311"/>
                </a:lnTo>
                <a:lnTo>
                  <a:pt x="458990" y="80311"/>
                </a:lnTo>
                <a:lnTo>
                  <a:pt x="300904" y="238397"/>
                </a:lnTo>
                <a:cubicBezTo>
                  <a:pt x="290917" y="248385"/>
                  <a:pt x="277745" y="253247"/>
                  <a:pt x="264659" y="252899"/>
                </a:cubicBezTo>
                <a:cubicBezTo>
                  <a:pt x="264325" y="252991"/>
                  <a:pt x="263990" y="252995"/>
                  <a:pt x="263656" y="252995"/>
                </a:cubicBezTo>
                <a:cubicBezTo>
                  <a:pt x="250900" y="252995"/>
                  <a:pt x="238144" y="248128"/>
                  <a:pt x="228412" y="238397"/>
                </a:cubicBezTo>
                <a:lnTo>
                  <a:pt x="70326" y="80311"/>
                </a:lnTo>
                <a:close/>
                <a:moveTo>
                  <a:pt x="92015" y="0"/>
                </a:moveTo>
                <a:lnTo>
                  <a:pt x="437301" y="0"/>
                </a:lnTo>
                <a:cubicBezTo>
                  <a:pt x="488119" y="0"/>
                  <a:pt x="529316" y="41197"/>
                  <a:pt x="529316" y="92015"/>
                </a:cubicBezTo>
                <a:lnTo>
                  <a:pt x="529316" y="309011"/>
                </a:lnTo>
                <a:cubicBezTo>
                  <a:pt x="529316" y="359829"/>
                  <a:pt x="488119" y="401026"/>
                  <a:pt x="437301" y="401026"/>
                </a:cubicBezTo>
                <a:lnTo>
                  <a:pt x="92015" y="401026"/>
                </a:lnTo>
                <a:cubicBezTo>
                  <a:pt x="41197" y="401026"/>
                  <a:pt x="0" y="359829"/>
                  <a:pt x="0" y="309011"/>
                </a:cubicBezTo>
                <a:lnTo>
                  <a:pt x="0" y="92015"/>
                </a:lnTo>
                <a:cubicBezTo>
                  <a:pt x="0" y="41197"/>
                  <a:pt x="41197" y="0"/>
                  <a:pt x="920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E7E6E6">
                  <a:lumMod val="25000"/>
                </a:srgbClr>
              </a:solidFill>
            </a:endParaRPr>
          </a:p>
        </p:txBody>
      </p:sp>
      <p:grpSp>
        <p:nvGrpSpPr>
          <p:cNvPr id="27" name="组合 26"/>
          <p:cNvGrpSpPr/>
          <p:nvPr/>
        </p:nvGrpSpPr>
        <p:grpSpPr>
          <a:xfrm>
            <a:off x="7048777" y="5153503"/>
            <a:ext cx="330091" cy="290742"/>
            <a:chOff x="3138488" y="3597275"/>
            <a:chExt cx="239713" cy="211138"/>
          </a:xfrm>
          <a:solidFill>
            <a:schemeClr val="bg1"/>
          </a:solidFill>
        </p:grpSpPr>
        <p:sp>
          <p:nvSpPr>
            <p:cNvPr id="28" name="Freeform 46"/>
            <p:cNvSpPr/>
            <p:nvPr/>
          </p:nvSpPr>
          <p:spPr bwMode="auto">
            <a:xfrm>
              <a:off x="3240088" y="3702050"/>
              <a:ext cx="138113" cy="106363"/>
            </a:xfrm>
            <a:custGeom>
              <a:avLst/>
              <a:gdLst>
                <a:gd name="T0" fmla="*/ 19 w 37"/>
                <a:gd name="T1" fmla="*/ 0 h 28"/>
                <a:gd name="T2" fmla="*/ 0 w 37"/>
                <a:gd name="T3" fmla="*/ 12 h 28"/>
                <a:gd name="T4" fmla="*/ 6 w 37"/>
                <a:gd name="T5" fmla="*/ 21 h 28"/>
                <a:gd name="T6" fmla="*/ 3 w 37"/>
                <a:gd name="T7" fmla="*/ 28 h 28"/>
                <a:gd name="T8" fmla="*/ 11 w 37"/>
                <a:gd name="T9" fmla="*/ 23 h 28"/>
                <a:gd name="T10" fmla="*/ 19 w 37"/>
                <a:gd name="T11" fmla="*/ 24 h 28"/>
                <a:gd name="T12" fmla="*/ 37 w 37"/>
                <a:gd name="T13" fmla="*/ 12 h 28"/>
                <a:gd name="T14" fmla="*/ 19 w 37"/>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8">
                  <a:moveTo>
                    <a:pt x="19" y="0"/>
                  </a:moveTo>
                  <a:cubicBezTo>
                    <a:pt x="9" y="0"/>
                    <a:pt x="0" y="5"/>
                    <a:pt x="0" y="12"/>
                  </a:cubicBezTo>
                  <a:cubicBezTo>
                    <a:pt x="0" y="15"/>
                    <a:pt x="3" y="18"/>
                    <a:pt x="6" y="21"/>
                  </a:cubicBezTo>
                  <a:cubicBezTo>
                    <a:pt x="3" y="28"/>
                    <a:pt x="3" y="28"/>
                    <a:pt x="3" y="28"/>
                  </a:cubicBezTo>
                  <a:cubicBezTo>
                    <a:pt x="11" y="23"/>
                    <a:pt x="11" y="23"/>
                    <a:pt x="11" y="23"/>
                  </a:cubicBezTo>
                  <a:cubicBezTo>
                    <a:pt x="13" y="24"/>
                    <a:pt x="16" y="24"/>
                    <a:pt x="19" y="24"/>
                  </a:cubicBezTo>
                  <a:cubicBezTo>
                    <a:pt x="29" y="24"/>
                    <a:pt x="37" y="19"/>
                    <a:pt x="37" y="12"/>
                  </a:cubicBezTo>
                  <a:cubicBezTo>
                    <a:pt x="37" y="5"/>
                    <a:pt x="29" y="0"/>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E7E6E6">
                    <a:lumMod val="25000"/>
                  </a:srgbClr>
                </a:solidFill>
              </a:endParaRPr>
            </a:p>
          </p:txBody>
        </p:sp>
        <p:sp>
          <p:nvSpPr>
            <p:cNvPr id="29" name="Freeform 47"/>
            <p:cNvSpPr/>
            <p:nvPr/>
          </p:nvSpPr>
          <p:spPr bwMode="auto">
            <a:xfrm>
              <a:off x="3138488" y="3597275"/>
              <a:ext cx="239713" cy="195263"/>
            </a:xfrm>
            <a:custGeom>
              <a:avLst/>
              <a:gdLst>
                <a:gd name="T0" fmla="*/ 32 w 64"/>
                <a:gd name="T1" fmla="*/ 0 h 52"/>
                <a:gd name="T2" fmla="*/ 0 w 64"/>
                <a:gd name="T3" fmla="*/ 22 h 52"/>
                <a:gd name="T4" fmla="*/ 9 w 64"/>
                <a:gd name="T5" fmla="*/ 38 h 52"/>
                <a:gd name="T6" fmla="*/ 5 w 64"/>
                <a:gd name="T7" fmla="*/ 52 h 52"/>
                <a:gd name="T8" fmla="*/ 18 w 64"/>
                <a:gd name="T9" fmla="*/ 43 h 52"/>
                <a:gd name="T10" fmla="*/ 24 w 64"/>
                <a:gd name="T11" fmla="*/ 44 h 52"/>
                <a:gd name="T12" fmla="*/ 23 w 64"/>
                <a:gd name="T13" fmla="*/ 39 h 52"/>
                <a:gd name="T14" fmla="*/ 46 w 64"/>
                <a:gd name="T15" fmla="*/ 23 h 52"/>
                <a:gd name="T16" fmla="*/ 63 w 64"/>
                <a:gd name="T17" fmla="*/ 29 h 52"/>
                <a:gd name="T18" fmla="*/ 64 w 64"/>
                <a:gd name="T19" fmla="*/ 22 h 52"/>
                <a:gd name="T20" fmla="*/ 32 w 64"/>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2">
                  <a:moveTo>
                    <a:pt x="32" y="0"/>
                  </a:moveTo>
                  <a:cubicBezTo>
                    <a:pt x="14" y="0"/>
                    <a:pt x="0" y="10"/>
                    <a:pt x="0" y="22"/>
                  </a:cubicBezTo>
                  <a:cubicBezTo>
                    <a:pt x="0" y="28"/>
                    <a:pt x="4" y="34"/>
                    <a:pt x="9" y="38"/>
                  </a:cubicBezTo>
                  <a:cubicBezTo>
                    <a:pt x="5" y="52"/>
                    <a:pt x="5" y="52"/>
                    <a:pt x="5" y="52"/>
                  </a:cubicBezTo>
                  <a:cubicBezTo>
                    <a:pt x="18" y="43"/>
                    <a:pt x="18" y="43"/>
                    <a:pt x="18" y="43"/>
                  </a:cubicBezTo>
                  <a:cubicBezTo>
                    <a:pt x="20" y="43"/>
                    <a:pt x="22" y="44"/>
                    <a:pt x="24" y="44"/>
                  </a:cubicBezTo>
                  <a:cubicBezTo>
                    <a:pt x="23" y="43"/>
                    <a:pt x="23" y="41"/>
                    <a:pt x="23" y="39"/>
                  </a:cubicBezTo>
                  <a:cubicBezTo>
                    <a:pt x="23" y="31"/>
                    <a:pt x="33" y="23"/>
                    <a:pt x="46" y="23"/>
                  </a:cubicBezTo>
                  <a:cubicBezTo>
                    <a:pt x="52" y="23"/>
                    <a:pt x="59" y="25"/>
                    <a:pt x="63" y="29"/>
                  </a:cubicBezTo>
                  <a:cubicBezTo>
                    <a:pt x="64" y="27"/>
                    <a:pt x="64" y="25"/>
                    <a:pt x="64" y="22"/>
                  </a:cubicBezTo>
                  <a:cubicBezTo>
                    <a:pt x="64" y="10"/>
                    <a:pt x="50" y="0"/>
                    <a:pt x="3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E7E6E6">
                    <a:lumMod val="25000"/>
                  </a:srgbClr>
                </a:solidFil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rgbClr val="0B2D36"/>
                </a:solidFill>
              </a:rPr>
              <a:t>YOUR  TITLE  HERE</a:t>
            </a:r>
            <a:endParaRPr lang="zh-CN" altLang="en-US" dirty="0">
              <a:solidFill>
                <a:srgbClr val="0B2D36"/>
              </a:solidFill>
            </a:endParaRPr>
          </a:p>
        </p:txBody>
      </p:sp>
      <p:pic>
        <p:nvPicPr>
          <p:cNvPr id="3" name="图片占位符 4"/>
          <p:cNvPicPr>
            <a:picLocks noChangeAspect="1"/>
          </p:cNvPicPr>
          <p:nvPr/>
        </p:nvPicPr>
        <p:blipFill>
          <a:blip r:embed="rId1" cstate="print">
            <a:extLst>
              <a:ext uri="{28A0092B-C50C-407E-A947-70E740481C1C}">
                <a14:useLocalDpi xmlns:a14="http://schemas.microsoft.com/office/drawing/2010/main" val="0"/>
              </a:ext>
            </a:extLst>
          </a:blip>
          <a:srcRect l="4203" r="4203"/>
          <a:stretch>
            <a:fillRect/>
          </a:stretch>
        </p:blipFill>
        <p:spPr>
          <a:xfrm>
            <a:off x="839788" y="2026525"/>
            <a:ext cx="2741612" cy="1996994"/>
          </a:xfrm>
          <a:prstGeom prst="rect">
            <a:avLst/>
          </a:prstGeom>
        </p:spPr>
      </p:pic>
      <p:pic>
        <p:nvPicPr>
          <p:cNvPr id="5" name="图片占位符 5"/>
          <p:cNvPicPr>
            <a:picLocks noChangeAspect="1"/>
          </p:cNvPicPr>
          <p:nvPr/>
        </p:nvPicPr>
        <p:blipFill>
          <a:blip r:embed="rId2" cstate="print">
            <a:extLst>
              <a:ext uri="{28A0092B-C50C-407E-A947-70E740481C1C}">
                <a14:useLocalDpi xmlns:a14="http://schemas.microsoft.com/office/drawing/2010/main" val="0"/>
              </a:ext>
            </a:extLst>
          </a:blip>
          <a:srcRect l="17" r="17"/>
          <a:stretch>
            <a:fillRect/>
          </a:stretch>
        </p:blipFill>
        <p:spPr>
          <a:xfrm>
            <a:off x="3804661" y="2026525"/>
            <a:ext cx="2741612" cy="1996994"/>
          </a:xfrm>
          <a:prstGeom prst="rect">
            <a:avLst/>
          </a:prstGeom>
        </p:spPr>
      </p:pic>
      <p:sp>
        <p:nvSpPr>
          <p:cNvPr id="6" name="矩形 14"/>
          <p:cNvSpPr>
            <a:spLocks noChangeArrowheads="1"/>
          </p:cNvSpPr>
          <p:nvPr/>
        </p:nvSpPr>
        <p:spPr bwMode="auto">
          <a:xfrm>
            <a:off x="994063" y="4770518"/>
            <a:ext cx="2319338"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ea typeface="Microsoft YaHei Light" panose="020B0502040204020203" pitchFamily="34" charset="-122"/>
              </a:defRPr>
            </a:lvl1pPr>
            <a:lvl2pPr marL="742950" indent="-285750">
              <a:defRPr>
                <a:solidFill>
                  <a:schemeClr val="tx1"/>
                </a:solidFill>
                <a:latin typeface="Segoe UI" panose="020B0502040204020203" pitchFamily="34" charset="0"/>
                <a:ea typeface="Microsoft YaHei Light" panose="020B0502040204020203" pitchFamily="34" charset="-122"/>
              </a:defRPr>
            </a:lvl2pPr>
            <a:lvl3pPr marL="1143000" indent="-228600">
              <a:defRPr>
                <a:solidFill>
                  <a:schemeClr val="tx1"/>
                </a:solidFill>
                <a:latin typeface="Segoe UI" panose="020B0502040204020203" pitchFamily="34" charset="0"/>
                <a:ea typeface="Microsoft YaHei Light" panose="020B0502040204020203" pitchFamily="34" charset="-122"/>
              </a:defRPr>
            </a:lvl3pPr>
            <a:lvl4pPr marL="1600200" indent="-228600">
              <a:defRPr>
                <a:solidFill>
                  <a:schemeClr val="tx1"/>
                </a:solidFill>
                <a:latin typeface="Segoe UI" panose="020B0502040204020203" pitchFamily="34" charset="0"/>
                <a:ea typeface="Microsoft YaHei Light" panose="020B0502040204020203" pitchFamily="34" charset="-122"/>
              </a:defRPr>
            </a:lvl4pPr>
            <a:lvl5pPr marL="2057400" indent="-228600">
              <a:defRPr>
                <a:solidFill>
                  <a:schemeClr val="tx1"/>
                </a:solidFill>
                <a:latin typeface="Segoe UI" panose="020B0502040204020203" pitchFamily="34" charset="0"/>
                <a:ea typeface="Microsoft YaHei Light" panose="020B0502040204020203" pitchFamily="34" charset="-122"/>
              </a:defRPr>
            </a:lvl5pPr>
            <a:lvl6pPr marL="25146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6pPr>
            <a:lvl7pPr marL="29718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7pPr>
            <a:lvl8pPr marL="34290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8pPr>
            <a:lvl9pPr marL="38862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9pPr>
          </a:lstStyle>
          <a:p>
            <a:pPr algn="ctr"/>
            <a:r>
              <a:rPr lang="en-US" altLang="zh-CN" sz="1400" dirty="0">
                <a:solidFill>
                  <a:schemeClr val="bg2">
                    <a:lumMod val="10000"/>
                  </a:schemeClr>
                </a:solidFill>
                <a:latin typeface="Arial" panose="020B0604020202020204" pitchFamily="34" charset="0"/>
                <a:ea typeface="Arial" panose="020B0604020202020204" pitchFamily="34" charset="0"/>
              </a:rPr>
              <a:t>U</a:t>
            </a:r>
            <a:r>
              <a:rPr lang="zh-CN" altLang="en-US" sz="1400" dirty="0">
                <a:solidFill>
                  <a:schemeClr val="bg2">
                    <a:lumMod val="10000"/>
                  </a:schemeClr>
                </a:solidFill>
                <a:latin typeface="Arial" panose="020B0604020202020204" pitchFamily="34" charset="0"/>
                <a:ea typeface="Arial" panose="020B0604020202020204" pitchFamily="34" charset="0"/>
              </a:rPr>
              <a:t>llamcorper sit amet ligula. Nulla </a:t>
            </a:r>
            <a:r>
              <a:rPr lang="zh-CN" altLang="en-US" sz="1400" dirty="0" smtClean="0">
                <a:solidFill>
                  <a:schemeClr val="bg2">
                    <a:lumMod val="10000"/>
                  </a:schemeClr>
                </a:solidFill>
                <a:latin typeface="Arial" panose="020B0604020202020204" pitchFamily="34" charset="0"/>
                <a:ea typeface="Arial" panose="020B0604020202020204" pitchFamily="34" charset="0"/>
              </a:rPr>
              <a:t>qui ullamcorper sit amet ligulNulla quis lorem ut libero malesuada. </a:t>
            </a:r>
            <a:endParaRPr lang="zh-CN" altLang="en-US" sz="1400" dirty="0">
              <a:solidFill>
                <a:schemeClr val="bg2">
                  <a:lumMod val="10000"/>
                </a:schemeClr>
              </a:solidFill>
              <a:latin typeface="Arial" panose="020B0604020202020204" pitchFamily="34" charset="0"/>
              <a:ea typeface="Arial" panose="020B0604020202020204" pitchFamily="34" charset="0"/>
            </a:endParaRPr>
          </a:p>
        </p:txBody>
      </p:sp>
      <p:sp>
        <p:nvSpPr>
          <p:cNvPr id="7" name="矩形 15"/>
          <p:cNvSpPr>
            <a:spLocks noChangeArrowheads="1"/>
          </p:cNvSpPr>
          <p:nvPr/>
        </p:nvSpPr>
        <p:spPr bwMode="auto">
          <a:xfrm>
            <a:off x="1121857" y="4359356"/>
            <a:ext cx="2063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ea typeface="Microsoft YaHei Light" panose="020B0502040204020203" pitchFamily="34" charset="-122"/>
              </a:defRPr>
            </a:lvl1pPr>
            <a:lvl2pPr marL="742950" indent="-285750">
              <a:defRPr>
                <a:solidFill>
                  <a:schemeClr val="tx1"/>
                </a:solidFill>
                <a:latin typeface="Segoe UI" panose="020B0502040204020203" pitchFamily="34" charset="0"/>
                <a:ea typeface="Microsoft YaHei Light" panose="020B0502040204020203" pitchFamily="34" charset="-122"/>
              </a:defRPr>
            </a:lvl2pPr>
            <a:lvl3pPr marL="1143000" indent="-228600">
              <a:defRPr>
                <a:solidFill>
                  <a:schemeClr val="tx1"/>
                </a:solidFill>
                <a:latin typeface="Segoe UI" panose="020B0502040204020203" pitchFamily="34" charset="0"/>
                <a:ea typeface="Microsoft YaHei Light" panose="020B0502040204020203" pitchFamily="34" charset="-122"/>
              </a:defRPr>
            </a:lvl3pPr>
            <a:lvl4pPr marL="1600200" indent="-228600">
              <a:defRPr>
                <a:solidFill>
                  <a:schemeClr val="tx1"/>
                </a:solidFill>
                <a:latin typeface="Segoe UI" panose="020B0502040204020203" pitchFamily="34" charset="0"/>
                <a:ea typeface="Microsoft YaHei Light" panose="020B0502040204020203" pitchFamily="34" charset="-122"/>
              </a:defRPr>
            </a:lvl4pPr>
            <a:lvl5pPr marL="2057400" indent="-228600">
              <a:defRPr>
                <a:solidFill>
                  <a:schemeClr val="tx1"/>
                </a:solidFill>
                <a:latin typeface="Segoe UI" panose="020B0502040204020203" pitchFamily="34" charset="0"/>
                <a:ea typeface="Microsoft YaHei Light" panose="020B0502040204020203" pitchFamily="34" charset="-122"/>
              </a:defRPr>
            </a:lvl5pPr>
            <a:lvl6pPr marL="25146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6pPr>
            <a:lvl7pPr marL="29718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7pPr>
            <a:lvl8pPr marL="34290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8pPr>
            <a:lvl9pPr marL="38862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9pPr>
          </a:lstStyle>
          <a:p>
            <a:pPr algn="ctr"/>
            <a:r>
              <a:rPr lang="zh-CN" altLang="en-US" dirty="0">
                <a:solidFill>
                  <a:schemeClr val="bg2">
                    <a:lumMod val="10000"/>
                  </a:schemeClr>
                </a:solidFill>
                <a:latin typeface="Arial" panose="020B0604020202020204" pitchFamily="34" charset="0"/>
                <a:ea typeface="Arial" panose="020B0604020202020204" pitchFamily="34" charset="0"/>
              </a:rPr>
              <a:t>ADD YOUR TEXT</a:t>
            </a:r>
            <a:endParaRPr lang="zh-CN" altLang="en-US" dirty="0">
              <a:solidFill>
                <a:schemeClr val="bg2">
                  <a:lumMod val="10000"/>
                </a:schemeClr>
              </a:solidFill>
              <a:latin typeface="Arial" panose="020B0604020202020204" pitchFamily="34" charset="0"/>
              <a:ea typeface="Arial" panose="020B0604020202020204" pitchFamily="34" charset="0"/>
            </a:endParaRPr>
          </a:p>
        </p:txBody>
      </p:sp>
      <p:sp>
        <p:nvSpPr>
          <p:cNvPr id="8" name="矩形 14"/>
          <p:cNvSpPr>
            <a:spLocks noChangeArrowheads="1"/>
          </p:cNvSpPr>
          <p:nvPr/>
        </p:nvSpPr>
        <p:spPr bwMode="auto">
          <a:xfrm>
            <a:off x="4014354" y="4770518"/>
            <a:ext cx="2319338"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ea typeface="Microsoft YaHei Light" panose="020B0502040204020203" pitchFamily="34" charset="-122"/>
              </a:defRPr>
            </a:lvl1pPr>
            <a:lvl2pPr marL="742950" indent="-285750">
              <a:defRPr>
                <a:solidFill>
                  <a:schemeClr val="tx1"/>
                </a:solidFill>
                <a:latin typeface="Segoe UI" panose="020B0502040204020203" pitchFamily="34" charset="0"/>
                <a:ea typeface="Microsoft YaHei Light" panose="020B0502040204020203" pitchFamily="34" charset="-122"/>
              </a:defRPr>
            </a:lvl2pPr>
            <a:lvl3pPr marL="1143000" indent="-228600">
              <a:defRPr>
                <a:solidFill>
                  <a:schemeClr val="tx1"/>
                </a:solidFill>
                <a:latin typeface="Segoe UI" panose="020B0502040204020203" pitchFamily="34" charset="0"/>
                <a:ea typeface="Microsoft YaHei Light" panose="020B0502040204020203" pitchFamily="34" charset="-122"/>
              </a:defRPr>
            </a:lvl3pPr>
            <a:lvl4pPr marL="1600200" indent="-228600">
              <a:defRPr>
                <a:solidFill>
                  <a:schemeClr val="tx1"/>
                </a:solidFill>
                <a:latin typeface="Segoe UI" panose="020B0502040204020203" pitchFamily="34" charset="0"/>
                <a:ea typeface="Microsoft YaHei Light" panose="020B0502040204020203" pitchFamily="34" charset="-122"/>
              </a:defRPr>
            </a:lvl4pPr>
            <a:lvl5pPr marL="2057400" indent="-228600">
              <a:defRPr>
                <a:solidFill>
                  <a:schemeClr val="tx1"/>
                </a:solidFill>
                <a:latin typeface="Segoe UI" panose="020B0502040204020203" pitchFamily="34" charset="0"/>
                <a:ea typeface="Microsoft YaHei Light" panose="020B0502040204020203" pitchFamily="34" charset="-122"/>
              </a:defRPr>
            </a:lvl5pPr>
            <a:lvl6pPr marL="25146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6pPr>
            <a:lvl7pPr marL="29718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7pPr>
            <a:lvl8pPr marL="34290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8pPr>
            <a:lvl9pPr marL="38862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9pPr>
          </a:lstStyle>
          <a:p>
            <a:pPr algn="ctr"/>
            <a:r>
              <a:rPr lang="en-US" altLang="zh-CN" sz="1400" dirty="0">
                <a:solidFill>
                  <a:schemeClr val="bg2">
                    <a:lumMod val="10000"/>
                  </a:schemeClr>
                </a:solidFill>
                <a:latin typeface="Arial" panose="020B0604020202020204" pitchFamily="34" charset="0"/>
                <a:ea typeface="Arial" panose="020B0604020202020204" pitchFamily="34" charset="0"/>
              </a:rPr>
              <a:t>U</a:t>
            </a:r>
            <a:r>
              <a:rPr lang="zh-CN" altLang="en-US" sz="1400" dirty="0">
                <a:solidFill>
                  <a:schemeClr val="bg2">
                    <a:lumMod val="10000"/>
                  </a:schemeClr>
                </a:solidFill>
                <a:latin typeface="Arial" panose="020B0604020202020204" pitchFamily="34" charset="0"/>
                <a:ea typeface="Arial" panose="020B0604020202020204" pitchFamily="34" charset="0"/>
              </a:rPr>
              <a:t>llamcorper sit amet ligula. Nulla </a:t>
            </a:r>
            <a:r>
              <a:rPr lang="zh-CN" altLang="en-US" sz="1400" dirty="0" smtClean="0">
                <a:solidFill>
                  <a:schemeClr val="bg2">
                    <a:lumMod val="10000"/>
                  </a:schemeClr>
                </a:solidFill>
                <a:latin typeface="Arial" panose="020B0604020202020204" pitchFamily="34" charset="0"/>
                <a:ea typeface="Arial" panose="020B0604020202020204" pitchFamily="34" charset="0"/>
              </a:rPr>
              <a:t>qui ullamcorper sit amet ligulaNulla quis lorem ut libero malesuada. </a:t>
            </a:r>
            <a:endParaRPr lang="zh-CN" altLang="en-US" sz="1400" dirty="0">
              <a:solidFill>
                <a:schemeClr val="bg2">
                  <a:lumMod val="10000"/>
                </a:schemeClr>
              </a:solidFill>
              <a:latin typeface="Arial" panose="020B0604020202020204" pitchFamily="34" charset="0"/>
              <a:ea typeface="Arial" panose="020B0604020202020204" pitchFamily="34" charset="0"/>
            </a:endParaRPr>
          </a:p>
        </p:txBody>
      </p:sp>
      <p:sp>
        <p:nvSpPr>
          <p:cNvPr id="9" name="矩形 15"/>
          <p:cNvSpPr>
            <a:spLocks noChangeArrowheads="1"/>
          </p:cNvSpPr>
          <p:nvPr/>
        </p:nvSpPr>
        <p:spPr bwMode="auto">
          <a:xfrm>
            <a:off x="4142148" y="4359356"/>
            <a:ext cx="2063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ea typeface="Microsoft YaHei Light" panose="020B0502040204020203" pitchFamily="34" charset="-122"/>
              </a:defRPr>
            </a:lvl1pPr>
            <a:lvl2pPr marL="742950" indent="-285750">
              <a:defRPr>
                <a:solidFill>
                  <a:schemeClr val="tx1"/>
                </a:solidFill>
                <a:latin typeface="Segoe UI" panose="020B0502040204020203" pitchFamily="34" charset="0"/>
                <a:ea typeface="Microsoft YaHei Light" panose="020B0502040204020203" pitchFamily="34" charset="-122"/>
              </a:defRPr>
            </a:lvl2pPr>
            <a:lvl3pPr marL="1143000" indent="-228600">
              <a:defRPr>
                <a:solidFill>
                  <a:schemeClr val="tx1"/>
                </a:solidFill>
                <a:latin typeface="Segoe UI" panose="020B0502040204020203" pitchFamily="34" charset="0"/>
                <a:ea typeface="Microsoft YaHei Light" panose="020B0502040204020203" pitchFamily="34" charset="-122"/>
              </a:defRPr>
            </a:lvl3pPr>
            <a:lvl4pPr marL="1600200" indent="-228600">
              <a:defRPr>
                <a:solidFill>
                  <a:schemeClr val="tx1"/>
                </a:solidFill>
                <a:latin typeface="Segoe UI" panose="020B0502040204020203" pitchFamily="34" charset="0"/>
                <a:ea typeface="Microsoft YaHei Light" panose="020B0502040204020203" pitchFamily="34" charset="-122"/>
              </a:defRPr>
            </a:lvl4pPr>
            <a:lvl5pPr marL="2057400" indent="-228600">
              <a:defRPr>
                <a:solidFill>
                  <a:schemeClr val="tx1"/>
                </a:solidFill>
                <a:latin typeface="Segoe UI" panose="020B0502040204020203" pitchFamily="34" charset="0"/>
                <a:ea typeface="Microsoft YaHei Light" panose="020B0502040204020203" pitchFamily="34" charset="-122"/>
              </a:defRPr>
            </a:lvl5pPr>
            <a:lvl6pPr marL="25146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6pPr>
            <a:lvl7pPr marL="29718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7pPr>
            <a:lvl8pPr marL="34290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8pPr>
            <a:lvl9pPr marL="38862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9pPr>
          </a:lstStyle>
          <a:p>
            <a:pPr algn="ctr"/>
            <a:r>
              <a:rPr lang="zh-CN" altLang="en-US" dirty="0">
                <a:solidFill>
                  <a:schemeClr val="bg2">
                    <a:lumMod val="10000"/>
                  </a:schemeClr>
                </a:solidFill>
                <a:latin typeface="Arial" panose="020B0604020202020204" pitchFamily="34" charset="0"/>
                <a:ea typeface="Arial" panose="020B0604020202020204" pitchFamily="34" charset="0"/>
              </a:rPr>
              <a:t>ADD YOUR TEXT</a:t>
            </a:r>
            <a:endParaRPr lang="zh-CN" altLang="en-US" dirty="0">
              <a:solidFill>
                <a:schemeClr val="bg2">
                  <a:lumMod val="10000"/>
                </a:schemeClr>
              </a:solidFill>
              <a:latin typeface="Arial" panose="020B0604020202020204" pitchFamily="34" charset="0"/>
              <a:ea typeface="Arial" panose="020B0604020202020204" pitchFamily="34" charset="0"/>
            </a:endParaRPr>
          </a:p>
        </p:txBody>
      </p:sp>
      <p:sp>
        <p:nvSpPr>
          <p:cNvPr id="10" name="矩形 5"/>
          <p:cNvSpPr>
            <a:spLocks noChangeArrowheads="1"/>
          </p:cNvSpPr>
          <p:nvPr/>
        </p:nvSpPr>
        <p:spPr bwMode="auto">
          <a:xfrm>
            <a:off x="7290233" y="3477856"/>
            <a:ext cx="3737985"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Microsoft YaHei Light" panose="020B0502040204020203" pitchFamily="34" charset="-122"/>
              </a:defRPr>
            </a:lvl1pPr>
            <a:lvl2pPr marL="742950" indent="-285750">
              <a:defRPr>
                <a:solidFill>
                  <a:schemeClr val="tx1"/>
                </a:solidFill>
                <a:latin typeface="Segoe UI" panose="020B0502040204020203" pitchFamily="34" charset="0"/>
                <a:ea typeface="Microsoft YaHei Light" panose="020B0502040204020203" pitchFamily="34" charset="-122"/>
              </a:defRPr>
            </a:lvl2pPr>
            <a:lvl3pPr marL="1143000" indent="-228600">
              <a:defRPr>
                <a:solidFill>
                  <a:schemeClr val="tx1"/>
                </a:solidFill>
                <a:latin typeface="Segoe UI" panose="020B0502040204020203" pitchFamily="34" charset="0"/>
                <a:ea typeface="Microsoft YaHei Light" panose="020B0502040204020203" pitchFamily="34" charset="-122"/>
              </a:defRPr>
            </a:lvl3pPr>
            <a:lvl4pPr marL="1600200" indent="-228600">
              <a:defRPr>
                <a:solidFill>
                  <a:schemeClr val="tx1"/>
                </a:solidFill>
                <a:latin typeface="Segoe UI" panose="020B0502040204020203" pitchFamily="34" charset="0"/>
                <a:ea typeface="Microsoft YaHei Light" panose="020B0502040204020203" pitchFamily="34" charset="-122"/>
              </a:defRPr>
            </a:lvl4pPr>
            <a:lvl5pPr marL="2057400" indent="-228600">
              <a:defRPr>
                <a:solidFill>
                  <a:schemeClr val="tx1"/>
                </a:solidFill>
                <a:latin typeface="Segoe UI" panose="020B0502040204020203" pitchFamily="34" charset="0"/>
                <a:ea typeface="Microsoft YaHei Light" panose="020B0502040204020203" pitchFamily="34" charset="-122"/>
              </a:defRPr>
            </a:lvl5pPr>
            <a:lvl6pPr marL="25146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6pPr>
            <a:lvl7pPr marL="29718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7pPr>
            <a:lvl8pPr marL="34290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8pPr>
            <a:lvl9pPr marL="38862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9pPr>
          </a:lstStyle>
          <a:p>
            <a:pPr algn="just"/>
            <a:r>
              <a:rPr lang="en-US" altLang="zh-CN" sz="1400" dirty="0">
                <a:solidFill>
                  <a:schemeClr val="bg2">
                    <a:lumMod val="10000"/>
                  </a:schemeClr>
                </a:solidFill>
                <a:latin typeface="Arial" panose="020B0604020202020204" pitchFamily="34" charset="0"/>
                <a:ea typeface="Arial" panose="020B0604020202020204" pitchFamily="34" charset="0"/>
              </a:rPr>
              <a:t>V</a:t>
            </a:r>
            <a:r>
              <a:rPr lang="zh-CN" altLang="en-US" sz="1400" dirty="0">
                <a:solidFill>
                  <a:schemeClr val="bg2">
                    <a:lumMod val="10000"/>
                  </a:schemeClr>
                </a:solidFill>
                <a:latin typeface="Arial" panose="020B0604020202020204" pitchFamily="34" charset="0"/>
                <a:ea typeface="Arial" panose="020B0604020202020204" pitchFamily="34" charset="0"/>
              </a:rPr>
              <a:t>estibulum ante ipsum primis in faucibus orci luctus et ultrices </a:t>
            </a:r>
            <a:r>
              <a:rPr lang="zh-CN" altLang="en-US" sz="1400" dirty="0" smtClean="0">
                <a:solidFill>
                  <a:schemeClr val="bg2">
                    <a:lumMod val="10000"/>
                  </a:schemeClr>
                </a:solidFill>
                <a:latin typeface="Arial" panose="020B0604020202020204" pitchFamily="34" charset="0"/>
                <a:ea typeface="Arial" panose="020B0604020202020204" pitchFamily="34" charset="0"/>
              </a:rPr>
              <a:t>posuneque, auctor sit amet aliquam vel, ullneque, auctor sit amet aliquam vel, ullamcorper sit amet ligula. nulla quis lorem ut libero malesuada feugiat. vestibulum ac diam sit amet quam vehicula</a:t>
            </a:r>
            <a:endParaRPr lang="zh-CN" altLang="en-US" sz="1400" dirty="0" smtClean="0">
              <a:solidFill>
                <a:schemeClr val="bg2">
                  <a:lumMod val="10000"/>
                </a:schemeClr>
              </a:solidFill>
              <a:latin typeface="Arial" panose="020B0604020202020204" pitchFamily="34" charset="0"/>
              <a:ea typeface="Arial" panose="020B0604020202020204" pitchFamily="34" charset="0"/>
            </a:endParaRPr>
          </a:p>
          <a:p>
            <a:pPr algn="just"/>
            <a:r>
              <a:rPr lang="zh-CN" altLang="en-US" sz="1400" dirty="0" smtClean="0">
                <a:solidFill>
                  <a:schemeClr val="bg2">
                    <a:lumMod val="10000"/>
                  </a:schemeClr>
                </a:solidFill>
                <a:latin typeface="Arial" panose="020B0604020202020204" pitchFamily="34" charset="0"/>
                <a:ea typeface="Arial" panose="020B0604020202020204" pitchFamily="34" charset="0"/>
              </a:rPr>
              <a:t>amcorper sit amet ligula. nulla quis lorem ut libero malesuada feugiat. vestibulum ac diam sit amet quam vehicula</a:t>
            </a:r>
            <a:endParaRPr lang="zh-CN" altLang="en-US" sz="1400" dirty="0" smtClean="0">
              <a:solidFill>
                <a:schemeClr val="bg2">
                  <a:lumMod val="10000"/>
                </a:schemeClr>
              </a:solidFill>
              <a:latin typeface="Arial" panose="020B0604020202020204" pitchFamily="34" charset="0"/>
              <a:ea typeface="Arial" panose="020B0604020202020204" pitchFamily="34" charset="0"/>
            </a:endParaRPr>
          </a:p>
          <a:p>
            <a:pPr algn="just"/>
            <a:r>
              <a:rPr lang="zh-CN" altLang="en-US" sz="1400" dirty="0" smtClean="0">
                <a:solidFill>
                  <a:schemeClr val="bg2">
                    <a:lumMod val="10000"/>
                  </a:schemeClr>
                </a:solidFill>
                <a:latin typeface="Arial" panose="020B0604020202020204" pitchFamily="34" charset="0"/>
                <a:ea typeface="Arial" panose="020B0604020202020204" pitchFamily="34" charset="0"/>
              </a:rPr>
              <a:t>ere </a:t>
            </a:r>
            <a:r>
              <a:rPr lang="zh-CN" altLang="en-US" sz="1400" dirty="0">
                <a:solidFill>
                  <a:schemeClr val="bg2">
                    <a:lumMod val="10000"/>
                  </a:schemeClr>
                </a:solidFill>
                <a:latin typeface="Arial" panose="020B0604020202020204" pitchFamily="34" charset="0"/>
                <a:ea typeface="Arial" panose="020B0604020202020204" pitchFamily="34" charset="0"/>
              </a:rPr>
              <a:t>cubilia curae; donec </a:t>
            </a:r>
            <a:r>
              <a:rPr lang="zh-CN" altLang="en-US" sz="1400" dirty="0" smtClean="0">
                <a:solidFill>
                  <a:schemeClr val="bg2">
                    <a:lumMod val="10000"/>
                  </a:schemeClr>
                </a:solidFill>
                <a:latin typeface="Arial" panose="020B0604020202020204" pitchFamily="34" charset="0"/>
                <a:ea typeface="Arial" panose="020B0604020202020204" pitchFamily="34" charset="0"/>
              </a:rPr>
              <a:t>velit</a:t>
            </a:r>
            <a:endParaRPr lang="zh-CN" altLang="en-US" sz="1400" dirty="0">
              <a:solidFill>
                <a:schemeClr val="bg2">
                  <a:lumMod val="10000"/>
                </a:schemeClr>
              </a:solidFill>
              <a:latin typeface="Arial" panose="020B0604020202020204" pitchFamily="34" charset="0"/>
              <a:ea typeface="Arial" panose="020B0604020202020204" pitchFamily="34" charset="0"/>
            </a:endParaRPr>
          </a:p>
        </p:txBody>
      </p:sp>
      <p:sp>
        <p:nvSpPr>
          <p:cNvPr id="11" name="矩形 6"/>
          <p:cNvSpPr>
            <a:spLocks noChangeArrowheads="1"/>
          </p:cNvSpPr>
          <p:nvPr/>
        </p:nvSpPr>
        <p:spPr bwMode="auto">
          <a:xfrm>
            <a:off x="7290234" y="2481579"/>
            <a:ext cx="3737984"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Microsoft YaHei Light" panose="020B0502040204020203" pitchFamily="34" charset="-122"/>
              </a:defRPr>
            </a:lvl1pPr>
            <a:lvl2pPr marL="742950" indent="-285750">
              <a:defRPr>
                <a:solidFill>
                  <a:schemeClr val="tx1"/>
                </a:solidFill>
                <a:latin typeface="Segoe UI" panose="020B0502040204020203" pitchFamily="34" charset="0"/>
                <a:ea typeface="Microsoft YaHei Light" panose="020B0502040204020203" pitchFamily="34" charset="-122"/>
              </a:defRPr>
            </a:lvl2pPr>
            <a:lvl3pPr marL="1143000" indent="-228600">
              <a:defRPr>
                <a:solidFill>
                  <a:schemeClr val="tx1"/>
                </a:solidFill>
                <a:latin typeface="Segoe UI" panose="020B0502040204020203" pitchFamily="34" charset="0"/>
                <a:ea typeface="Microsoft YaHei Light" panose="020B0502040204020203" pitchFamily="34" charset="-122"/>
              </a:defRPr>
            </a:lvl3pPr>
            <a:lvl4pPr marL="1600200" indent="-228600">
              <a:defRPr>
                <a:solidFill>
                  <a:schemeClr val="tx1"/>
                </a:solidFill>
                <a:latin typeface="Segoe UI" panose="020B0502040204020203" pitchFamily="34" charset="0"/>
                <a:ea typeface="Microsoft YaHei Light" panose="020B0502040204020203" pitchFamily="34" charset="-122"/>
              </a:defRPr>
            </a:lvl4pPr>
            <a:lvl5pPr marL="2057400" indent="-228600">
              <a:defRPr>
                <a:solidFill>
                  <a:schemeClr val="tx1"/>
                </a:solidFill>
                <a:latin typeface="Segoe UI" panose="020B0502040204020203" pitchFamily="34" charset="0"/>
                <a:ea typeface="Microsoft YaHei Light" panose="020B0502040204020203" pitchFamily="34" charset="-122"/>
              </a:defRPr>
            </a:lvl5pPr>
            <a:lvl6pPr marL="25146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6pPr>
            <a:lvl7pPr marL="29718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7pPr>
            <a:lvl8pPr marL="34290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8pPr>
            <a:lvl9pPr marL="3886200" indent="-228600" fontAlgn="base">
              <a:spcBef>
                <a:spcPct val="0"/>
              </a:spcBef>
              <a:spcAft>
                <a:spcPct val="0"/>
              </a:spcAft>
              <a:defRPr>
                <a:solidFill>
                  <a:schemeClr val="tx1"/>
                </a:solidFill>
                <a:latin typeface="Segoe UI" panose="020B0502040204020203" pitchFamily="34" charset="0"/>
                <a:ea typeface="Microsoft YaHei Light" panose="020B0502040204020203" pitchFamily="34" charset="-122"/>
              </a:defRPr>
            </a:lvl9pPr>
          </a:lstStyle>
          <a:p>
            <a:r>
              <a:rPr lang="en-US" altLang="zh-CN" sz="2400" dirty="0" err="1">
                <a:solidFill>
                  <a:srgbClr val="F0C419"/>
                </a:solidFill>
                <a:latin typeface="Arial" panose="020B0604020202020204" pitchFamily="34" charset="0"/>
                <a:ea typeface="Arial" panose="020B0604020202020204" pitchFamily="34" charset="0"/>
              </a:rPr>
              <a:t>Donec</a:t>
            </a:r>
            <a:r>
              <a:rPr lang="en-US" altLang="zh-CN" sz="2400" dirty="0">
                <a:solidFill>
                  <a:srgbClr val="F0C419"/>
                </a:solidFill>
                <a:latin typeface="Arial" panose="020B0604020202020204" pitchFamily="34" charset="0"/>
                <a:ea typeface="Arial" panose="020B0604020202020204" pitchFamily="34" charset="0"/>
              </a:rPr>
              <a:t> </a:t>
            </a:r>
            <a:r>
              <a:rPr lang="en-US" altLang="zh-CN" sz="2400" dirty="0" err="1">
                <a:solidFill>
                  <a:srgbClr val="F0C419"/>
                </a:solidFill>
                <a:latin typeface="Arial" panose="020B0604020202020204" pitchFamily="34" charset="0"/>
                <a:ea typeface="Arial" panose="020B0604020202020204" pitchFamily="34" charset="0"/>
              </a:rPr>
              <a:t>sollicitudin</a:t>
            </a:r>
            <a:r>
              <a:rPr lang="en-US" altLang="zh-CN" sz="2400" dirty="0">
                <a:solidFill>
                  <a:srgbClr val="F0C419"/>
                </a:solidFill>
                <a:latin typeface="Arial" panose="020B0604020202020204" pitchFamily="34" charset="0"/>
                <a:ea typeface="Arial" panose="020B0604020202020204" pitchFamily="34" charset="0"/>
              </a:rPr>
              <a:t> </a:t>
            </a:r>
            <a:r>
              <a:rPr lang="en-US" altLang="zh-CN" sz="2400" dirty="0" err="1">
                <a:solidFill>
                  <a:srgbClr val="F0C419"/>
                </a:solidFill>
                <a:latin typeface="Arial" panose="020B0604020202020204" pitchFamily="34" charset="0"/>
                <a:ea typeface="Arial" panose="020B0604020202020204" pitchFamily="34" charset="0"/>
              </a:rPr>
              <a:t>molestie</a:t>
            </a:r>
            <a:r>
              <a:rPr lang="en-US" altLang="zh-CN" sz="2400" dirty="0">
                <a:solidFill>
                  <a:srgbClr val="F0C419"/>
                </a:solidFill>
                <a:latin typeface="Arial" panose="020B0604020202020204" pitchFamily="34" charset="0"/>
                <a:ea typeface="Arial" panose="020B0604020202020204" pitchFamily="34" charset="0"/>
              </a:rPr>
              <a:t> </a:t>
            </a:r>
            <a:r>
              <a:rPr lang="en-US" altLang="zh-CN" sz="2400" dirty="0" err="1">
                <a:solidFill>
                  <a:srgbClr val="F0C419"/>
                </a:solidFill>
                <a:latin typeface="Arial" panose="020B0604020202020204" pitchFamily="34" charset="0"/>
                <a:ea typeface="Arial" panose="020B0604020202020204" pitchFamily="34" charset="0"/>
              </a:rPr>
              <a:t>malesuada</a:t>
            </a:r>
            <a:endParaRPr lang="zh-CN" altLang="en-US" sz="2400" dirty="0">
              <a:solidFill>
                <a:srgbClr val="F0C419"/>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rgbClr val="0B2D36"/>
                </a:solidFill>
              </a:rPr>
              <a:t>YOUR  TITLE  HERE</a:t>
            </a:r>
            <a:endParaRPr lang="zh-CN" altLang="en-US" dirty="0">
              <a:solidFill>
                <a:srgbClr val="0B2D36"/>
              </a:solidFill>
            </a:endParaRPr>
          </a:p>
        </p:txBody>
      </p:sp>
      <p:sp>
        <p:nvSpPr>
          <p:cNvPr id="3" name="矩形 2"/>
          <p:cNvSpPr/>
          <p:nvPr/>
        </p:nvSpPr>
        <p:spPr>
          <a:xfrm>
            <a:off x="1488521" y="4774995"/>
            <a:ext cx="2135912" cy="954107"/>
          </a:xfrm>
          <a:prstGeom prst="rect">
            <a:avLst/>
          </a:prstGeom>
        </p:spPr>
        <p:txBody>
          <a:bodyPr wrap="square">
            <a:spAutoFit/>
          </a:bodyPr>
          <a:lstStyle/>
          <a:p>
            <a:r>
              <a:rPr lang="zh-CN" altLang="en-US" sz="1400" dirty="0">
                <a:solidFill>
                  <a:schemeClr val="bg2">
                    <a:lumMod val="10000"/>
                  </a:schemeClr>
                </a:solidFill>
              </a:rPr>
              <a:t>Vestibulum ante ipsum primis in faucibus orci luctus et ultrices posuere cubilia </a:t>
            </a:r>
            <a:r>
              <a:rPr lang="zh-CN" altLang="en-US" sz="1400" dirty="0" smtClean="0">
                <a:solidFill>
                  <a:schemeClr val="bg2">
                    <a:lumMod val="10000"/>
                  </a:schemeClr>
                </a:solidFill>
              </a:rPr>
              <a:t>Curae</a:t>
            </a:r>
            <a:r>
              <a:rPr lang="en-US" altLang="zh-CN" sz="1400" dirty="0" smtClean="0">
                <a:solidFill>
                  <a:schemeClr val="bg2">
                    <a:lumMod val="10000"/>
                  </a:schemeClr>
                </a:solidFill>
              </a:rPr>
              <a:t>.</a:t>
            </a:r>
            <a:endParaRPr lang="zh-CN" altLang="en-US" sz="1400" dirty="0">
              <a:solidFill>
                <a:schemeClr val="bg2">
                  <a:lumMod val="10000"/>
                </a:schemeClr>
              </a:solidFill>
            </a:endParaRPr>
          </a:p>
        </p:txBody>
      </p:sp>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t="7919"/>
          <a:stretch>
            <a:fillRect/>
          </a:stretch>
        </p:blipFill>
        <p:spPr>
          <a:xfrm>
            <a:off x="1539321" y="2354385"/>
            <a:ext cx="2484194" cy="1796036"/>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8547"/>
          <a:stretch>
            <a:fillRect/>
          </a:stretch>
        </p:blipFill>
        <p:spPr>
          <a:xfrm>
            <a:off x="4861014" y="2354384"/>
            <a:ext cx="2469971" cy="1779489"/>
          </a:xfrm>
          <a:prstGeom prst="rect">
            <a:avLst/>
          </a:prstGeom>
        </p:spPr>
      </p:pic>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971"/>
          <a:stretch>
            <a:fillRect/>
          </a:stretch>
        </p:blipFill>
        <p:spPr>
          <a:xfrm>
            <a:off x="8168484" y="2354384"/>
            <a:ext cx="2477631" cy="1791567"/>
          </a:xfrm>
          <a:prstGeom prst="rect">
            <a:avLst/>
          </a:prstGeom>
        </p:spPr>
      </p:pic>
      <p:sp>
        <p:nvSpPr>
          <p:cNvPr id="8" name="矩形 7"/>
          <p:cNvSpPr/>
          <p:nvPr/>
        </p:nvSpPr>
        <p:spPr>
          <a:xfrm>
            <a:off x="1488521" y="4467218"/>
            <a:ext cx="1341586" cy="307777"/>
          </a:xfrm>
          <a:prstGeom prst="rect">
            <a:avLst/>
          </a:prstGeom>
        </p:spPr>
        <p:txBody>
          <a:bodyPr wrap="none">
            <a:spAutoFit/>
          </a:bodyPr>
          <a:lstStyle/>
          <a:p>
            <a:r>
              <a:rPr lang="en-US" altLang="zh-CN" sz="1400" dirty="0">
                <a:solidFill>
                  <a:schemeClr val="bg2">
                    <a:lumMod val="10000"/>
                  </a:schemeClr>
                </a:solidFill>
                <a:latin typeface="Arial" panose="020B0604020202020204" pitchFamily="34" charset="0"/>
              </a:rPr>
              <a:t>ADD YOUR TEXT</a:t>
            </a:r>
            <a:endParaRPr lang="en-US" altLang="zh-CN" sz="1400" dirty="0">
              <a:solidFill>
                <a:schemeClr val="bg2">
                  <a:lumMod val="10000"/>
                </a:schemeClr>
              </a:solidFill>
              <a:latin typeface="Arial" panose="020B0604020202020204" pitchFamily="34" charset="0"/>
            </a:endParaRPr>
          </a:p>
        </p:txBody>
      </p:sp>
      <p:sp>
        <p:nvSpPr>
          <p:cNvPr id="9" name="直角三角形 8"/>
          <p:cNvSpPr/>
          <p:nvPr/>
        </p:nvSpPr>
        <p:spPr>
          <a:xfrm>
            <a:off x="1539321" y="3518217"/>
            <a:ext cx="632379" cy="632379"/>
          </a:xfrm>
          <a:prstGeom prst="rtTriangle">
            <a:avLst/>
          </a:prstGeom>
          <a:solidFill>
            <a:srgbClr val="1F7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10" name="矩形 9"/>
          <p:cNvSpPr/>
          <p:nvPr/>
        </p:nvSpPr>
        <p:spPr>
          <a:xfrm>
            <a:off x="4819023" y="4774995"/>
            <a:ext cx="2135912" cy="954107"/>
          </a:xfrm>
          <a:prstGeom prst="rect">
            <a:avLst/>
          </a:prstGeom>
        </p:spPr>
        <p:txBody>
          <a:bodyPr wrap="square">
            <a:spAutoFit/>
          </a:bodyPr>
          <a:lstStyle/>
          <a:p>
            <a:r>
              <a:rPr lang="zh-CN" altLang="en-US" sz="1400" dirty="0">
                <a:solidFill>
                  <a:schemeClr val="bg2">
                    <a:lumMod val="10000"/>
                  </a:schemeClr>
                </a:solidFill>
              </a:rPr>
              <a:t>Vestibulum ante ipsum primis in faucibus orci luctus et ultrices posuere cubilia </a:t>
            </a:r>
            <a:r>
              <a:rPr lang="zh-CN" altLang="en-US" sz="1400" dirty="0" smtClean="0">
                <a:solidFill>
                  <a:schemeClr val="bg2">
                    <a:lumMod val="10000"/>
                  </a:schemeClr>
                </a:solidFill>
              </a:rPr>
              <a:t>Curae</a:t>
            </a:r>
            <a:r>
              <a:rPr lang="en-US" altLang="zh-CN" sz="1400" dirty="0" smtClean="0">
                <a:solidFill>
                  <a:schemeClr val="bg2">
                    <a:lumMod val="10000"/>
                  </a:schemeClr>
                </a:solidFill>
              </a:rPr>
              <a:t>.</a:t>
            </a:r>
            <a:endParaRPr lang="zh-CN" altLang="en-US" sz="1400" dirty="0">
              <a:solidFill>
                <a:schemeClr val="bg2">
                  <a:lumMod val="10000"/>
                </a:schemeClr>
              </a:solidFill>
            </a:endParaRPr>
          </a:p>
        </p:txBody>
      </p:sp>
      <p:sp>
        <p:nvSpPr>
          <p:cNvPr id="11" name="矩形 10"/>
          <p:cNvSpPr/>
          <p:nvPr/>
        </p:nvSpPr>
        <p:spPr>
          <a:xfrm>
            <a:off x="4819023" y="4467218"/>
            <a:ext cx="1341586" cy="307777"/>
          </a:xfrm>
          <a:prstGeom prst="rect">
            <a:avLst/>
          </a:prstGeom>
        </p:spPr>
        <p:txBody>
          <a:bodyPr wrap="none">
            <a:spAutoFit/>
          </a:bodyPr>
          <a:lstStyle/>
          <a:p>
            <a:r>
              <a:rPr lang="en-US" altLang="zh-CN" sz="1400" dirty="0">
                <a:solidFill>
                  <a:schemeClr val="bg2">
                    <a:lumMod val="10000"/>
                  </a:schemeClr>
                </a:solidFill>
                <a:latin typeface="Arial" panose="020B0604020202020204" pitchFamily="34" charset="0"/>
              </a:rPr>
              <a:t>ADD YOUR TEXT</a:t>
            </a:r>
            <a:endParaRPr lang="en-US" altLang="zh-CN" sz="1400" dirty="0">
              <a:solidFill>
                <a:schemeClr val="bg2">
                  <a:lumMod val="10000"/>
                </a:schemeClr>
              </a:solidFill>
              <a:latin typeface="Arial" panose="020B0604020202020204" pitchFamily="34" charset="0"/>
            </a:endParaRPr>
          </a:p>
        </p:txBody>
      </p:sp>
      <p:sp>
        <p:nvSpPr>
          <p:cNvPr id="12" name="直角三角形 11"/>
          <p:cNvSpPr/>
          <p:nvPr/>
        </p:nvSpPr>
        <p:spPr>
          <a:xfrm>
            <a:off x="4861155" y="3513581"/>
            <a:ext cx="632379" cy="632379"/>
          </a:xfrm>
          <a:prstGeom prst="rtTriangle">
            <a:avLst/>
          </a:prstGeom>
          <a:solidFill>
            <a:srgbClr val="F0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
        <p:nvSpPr>
          <p:cNvPr id="13" name="矩形 12"/>
          <p:cNvSpPr/>
          <p:nvPr/>
        </p:nvSpPr>
        <p:spPr>
          <a:xfrm>
            <a:off x="8098725" y="4774995"/>
            <a:ext cx="2135912" cy="954107"/>
          </a:xfrm>
          <a:prstGeom prst="rect">
            <a:avLst/>
          </a:prstGeom>
        </p:spPr>
        <p:txBody>
          <a:bodyPr wrap="square">
            <a:spAutoFit/>
          </a:bodyPr>
          <a:lstStyle/>
          <a:p>
            <a:r>
              <a:rPr lang="zh-CN" altLang="en-US" sz="1400" dirty="0">
                <a:solidFill>
                  <a:schemeClr val="bg2">
                    <a:lumMod val="10000"/>
                  </a:schemeClr>
                </a:solidFill>
              </a:rPr>
              <a:t>Vestibulum ante ipsum primis in faucibus orci luctus et ultrices posuere cubilia </a:t>
            </a:r>
            <a:r>
              <a:rPr lang="zh-CN" altLang="en-US" sz="1400" dirty="0" smtClean="0">
                <a:solidFill>
                  <a:schemeClr val="bg2">
                    <a:lumMod val="10000"/>
                  </a:schemeClr>
                </a:solidFill>
              </a:rPr>
              <a:t>Curae</a:t>
            </a:r>
            <a:r>
              <a:rPr lang="en-US" altLang="zh-CN" sz="1400" dirty="0" smtClean="0">
                <a:solidFill>
                  <a:schemeClr val="bg2">
                    <a:lumMod val="10000"/>
                  </a:schemeClr>
                </a:solidFill>
              </a:rPr>
              <a:t>.</a:t>
            </a:r>
            <a:endParaRPr lang="zh-CN" altLang="en-US" sz="1400" dirty="0">
              <a:solidFill>
                <a:schemeClr val="bg2">
                  <a:lumMod val="10000"/>
                </a:schemeClr>
              </a:solidFill>
            </a:endParaRPr>
          </a:p>
        </p:txBody>
      </p:sp>
      <p:sp>
        <p:nvSpPr>
          <p:cNvPr id="14" name="矩形 13"/>
          <p:cNvSpPr/>
          <p:nvPr/>
        </p:nvSpPr>
        <p:spPr>
          <a:xfrm>
            <a:off x="8098725" y="4467218"/>
            <a:ext cx="1341586" cy="307777"/>
          </a:xfrm>
          <a:prstGeom prst="rect">
            <a:avLst/>
          </a:prstGeom>
        </p:spPr>
        <p:txBody>
          <a:bodyPr wrap="none">
            <a:spAutoFit/>
          </a:bodyPr>
          <a:lstStyle/>
          <a:p>
            <a:r>
              <a:rPr lang="en-US" altLang="zh-CN" sz="1400" dirty="0">
                <a:solidFill>
                  <a:schemeClr val="bg2">
                    <a:lumMod val="10000"/>
                  </a:schemeClr>
                </a:solidFill>
                <a:latin typeface="Arial" panose="020B0604020202020204" pitchFamily="34" charset="0"/>
              </a:rPr>
              <a:t>ADD YOUR TEXT</a:t>
            </a:r>
            <a:endParaRPr lang="en-US" altLang="zh-CN" sz="1400" dirty="0">
              <a:solidFill>
                <a:schemeClr val="bg2">
                  <a:lumMod val="10000"/>
                </a:schemeClr>
              </a:solidFill>
              <a:latin typeface="Arial" panose="020B0604020202020204" pitchFamily="34" charset="0"/>
            </a:endParaRPr>
          </a:p>
        </p:txBody>
      </p:sp>
      <p:sp>
        <p:nvSpPr>
          <p:cNvPr id="15" name="直角三角形 14"/>
          <p:cNvSpPr/>
          <p:nvPr/>
        </p:nvSpPr>
        <p:spPr>
          <a:xfrm>
            <a:off x="8166861" y="3513883"/>
            <a:ext cx="632379" cy="632379"/>
          </a:xfrm>
          <a:prstGeom prst="rtTriangle">
            <a:avLst/>
          </a:prstGeom>
          <a:solidFill>
            <a:srgbClr val="0B2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雅黑细">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8648</Words>
  <Application>WPS Presentation</Application>
  <PresentationFormat>宽屏</PresentationFormat>
  <Paragraphs>311</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SimSun</vt:lpstr>
      <vt:lpstr>Wingdings</vt:lpstr>
      <vt:lpstr>Calibri</vt:lpstr>
      <vt:lpstr>Microsoft YaHei</vt:lpstr>
      <vt:lpstr>Segoe UI</vt:lpstr>
      <vt:lpstr>Microsoft YaHei Light</vt:lpstr>
      <vt:lpstr>Arial Unicode MS</vt:lpstr>
      <vt:lpstr>Office 主题</vt:lpstr>
      <vt:lpstr>BUSINESS REPORTS</vt:lpstr>
      <vt:lpstr>YOUR  TITLE  HERE</vt:lpstr>
      <vt:lpstr>BUSINESS REPORTS</vt:lpstr>
      <vt:lpstr>SECTION TITLE</vt:lpstr>
      <vt:lpstr>YOUR  TITLE  HERE</vt:lpstr>
      <vt:lpstr>YOUR  TITLE  HERE</vt:lpstr>
      <vt:lpstr>YOUR  TITLE  HERE</vt:lpstr>
      <vt:lpstr>YOUR  TITLE  HERE</vt:lpstr>
      <vt:lpstr>YOUR  TITLE  HERE</vt:lpstr>
      <vt:lpstr>SECTION TITLE</vt:lpstr>
      <vt:lpstr>YOUR  TITLE  HERE</vt:lpstr>
      <vt:lpstr>YOUR  TITLE  HERE</vt:lpstr>
      <vt:lpstr>YOUR  TITLE  HERE</vt:lpstr>
      <vt:lpstr>YOUR  TITLE  HERE</vt:lpstr>
      <vt:lpstr>YOUR  TITLE  HERE</vt:lpstr>
      <vt:lpstr>SECTION TITLE</vt:lpstr>
      <vt:lpstr>YOUR  TITLE  HERE</vt:lpstr>
      <vt:lpstr>YOUR  TITLE  HERE</vt:lpstr>
      <vt:lpstr>YOUR  TITLE  HERE</vt:lpstr>
      <vt:lpstr>YOUR  TITLE  HERE</vt:lpstr>
      <vt:lpstr>YOUR  TITLE  HERE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Thành Đạt Châu</cp:lastModifiedBy>
  <cp:revision>49</cp:revision>
  <dcterms:created xsi:type="dcterms:W3CDTF">2015-12-04T05:36:00Z</dcterms:created>
  <dcterms:modified xsi:type="dcterms:W3CDTF">2019-11-12T01:25:56Z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1033-11.2.0.9031</vt:lpwstr>
  </property>
</Properties>
</file>