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2" r:id="rId8"/>
    <p:sldId id="260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619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564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563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24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1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88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8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14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8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79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45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118">
              <a:srgbClr val="DCEA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5F78-86E7-499B-BF0A-C6F8DD5A2CC2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7018-86AE-412B-8418-BC073CE9E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986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 Agency</a:t>
            </a:r>
            <a:b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Rose, Tristan, </a:t>
            </a:r>
            <a:r>
              <a:rPr lang="en-NZ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Hyeon</a:t>
            </a:r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Brian, Min Woo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6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 Form</a:t>
            </a:r>
            <a:endParaRPr lang="en-NZ" sz="6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67" y="1825625"/>
            <a:ext cx="8723265" cy="4351338"/>
          </a:xfrm>
        </p:spPr>
      </p:pic>
    </p:spTree>
    <p:extLst>
      <p:ext uri="{BB962C8B-B14F-4D97-AF65-F5344CB8AC3E}">
        <p14:creationId xmlns:p14="http://schemas.microsoft.com/office/powerpoint/2010/main" val="18265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5269" cy="1325563"/>
          </a:xfrm>
        </p:spPr>
        <p:txBody>
          <a:bodyPr>
            <a:normAutofit/>
          </a:bodyPr>
          <a:lstStyle/>
          <a:p>
            <a:pPr algn="ctr"/>
            <a:r>
              <a:rPr lang="en-NZ" sz="6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NZ" sz="6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3880"/>
            <a:ext cx="4905784" cy="48128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84" y="1783879"/>
            <a:ext cx="6031249" cy="48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6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Report</a:t>
            </a:r>
            <a:endParaRPr lang="en-NZ" sz="6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5" y="1872279"/>
            <a:ext cx="623164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9" y="1574768"/>
            <a:ext cx="493589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Flight Booking Report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5" y="1451367"/>
            <a:ext cx="7661422" cy="34390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6" y="1456571"/>
            <a:ext cx="5466184" cy="53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Room Booking Report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1" y="1451434"/>
            <a:ext cx="7182852" cy="3886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1451434"/>
            <a:ext cx="4175844" cy="52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 of Staff Report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9" y="1583029"/>
            <a:ext cx="8141509" cy="4351338"/>
          </a:xfrm>
        </p:spPr>
      </p:pic>
    </p:spTree>
    <p:extLst>
      <p:ext uri="{BB962C8B-B14F-4D97-AF65-F5344CB8AC3E}">
        <p14:creationId xmlns:p14="http://schemas.microsoft.com/office/powerpoint/2010/main" val="14553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 of Staff Report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0" y="1604883"/>
            <a:ext cx="5682343" cy="47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Results</a:t>
            </a:r>
            <a:r>
              <a:rPr lang="en-NZ" b="1" dirty="0"/>
              <a:t/>
            </a:r>
            <a:br>
              <a:rPr lang="en-NZ" b="1" dirty="0"/>
            </a:br>
            <a:endParaRPr lang="en-NZ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52642"/>
              </p:ext>
            </p:extLst>
          </p:nvPr>
        </p:nvGraphicFramePr>
        <p:xfrm>
          <a:off x="1959430" y="1690688"/>
          <a:ext cx="7613778" cy="388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06">
                  <a:extLst>
                    <a:ext uri="{9D8B030D-6E8A-4147-A177-3AD203B41FA5}">
                      <a16:colId xmlns:a16="http://schemas.microsoft.com/office/drawing/2014/main" val="2345094742"/>
                    </a:ext>
                  </a:extLst>
                </a:gridCol>
                <a:gridCol w="6508072">
                  <a:extLst>
                    <a:ext uri="{9D8B030D-6E8A-4147-A177-3AD203B41FA5}">
                      <a16:colId xmlns:a16="http://schemas.microsoft.com/office/drawing/2014/main" val="4170338964"/>
                    </a:ext>
                  </a:extLst>
                </a:gridCol>
              </a:tblGrid>
              <a:tr h="419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Form/Report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Name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Description of Component/ Interaction Problem &amp; Solution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94923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F_FlightBooking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 Add new booking could not work, all field are empty.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modified the queries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628149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Main menu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the open form of customer did not work.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Delete the open button and create a new one.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66641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 err="1">
                          <a:effectLst/>
                        </a:rPr>
                        <a:t>T_Customer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 the phone number is hard to read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change the format into 999-9999-999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722143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Main menu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the open form of customer did not work.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Delete the open button and create a new one.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724410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T_Position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Problem: The currency field did not have $ symbol automatically.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Solution: change the format into $###,##0.00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489640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 err="1">
                          <a:effectLst/>
                        </a:rPr>
                        <a:t>T_Position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The bonus field did not have % symbol automatically.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change the format into ###.00%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754650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Main menu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 the reports could not open from the main menu form.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add the button to open reports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843751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 err="1">
                          <a:effectLst/>
                        </a:rPr>
                        <a:t>F_Booking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Problem: the date of birth requires between 1 and 100 age.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Solution: have to calculate the date, so we change the validate rule into &gt; 01/01/2017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91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348640"/>
            <a:ext cx="9908345" cy="790843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2363"/>
            <a:ext cx="9144000" cy="4712677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1139482"/>
            <a:ext cx="9769152" cy="55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1052" y="365125"/>
            <a:ext cx="8369559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r>
              <a:rPr lang="en-N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N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94" y="1408922"/>
            <a:ext cx="5655906" cy="476804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bookings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postcode.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postcode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own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own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owned by 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hire 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hired by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in charge of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belong to many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staffs.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created by one and only one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83567"/>
            <a:ext cx="5351106" cy="469339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3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manage may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managed by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only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scheduled by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defined by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routes.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many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belong to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one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type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type</a:t>
            </a:r>
            <a:r>
              <a:rPr lang="en-US" sz="1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belong to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rooms</a:t>
            </a:r>
            <a:endParaRPr lang="en-NZ" sz="1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31348" cy="1043662"/>
          </a:xfrm>
        </p:spPr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3" y="2166025"/>
            <a:ext cx="6876662" cy="4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53046" cy="915793"/>
          </a:xfrm>
        </p:spPr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28" y="2333054"/>
            <a:ext cx="6909062" cy="42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935" y="253642"/>
            <a:ext cx="8253046" cy="915793"/>
          </a:xfrm>
        </p:spPr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Form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82" y="1439916"/>
            <a:ext cx="6778752" cy="54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6" y="365125"/>
            <a:ext cx="10327433" cy="969153"/>
          </a:xfrm>
        </p:spPr>
        <p:txBody>
          <a:bodyPr>
            <a:normAutofit/>
          </a:bodyPr>
          <a:lstStyle/>
          <a:p>
            <a:pPr algn="ctr"/>
            <a:r>
              <a:rPr lang="en-NZ" sz="6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Booking Form</a:t>
            </a:r>
            <a:endParaRPr lang="en-NZ" sz="6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4" y="1432972"/>
            <a:ext cx="6932856" cy="5191763"/>
          </a:xfrm>
        </p:spPr>
      </p:pic>
    </p:spTree>
    <p:extLst>
      <p:ext uri="{BB962C8B-B14F-4D97-AF65-F5344CB8AC3E}">
        <p14:creationId xmlns:p14="http://schemas.microsoft.com/office/powerpoint/2010/main" val="27752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5095"/>
            <a:ext cx="8253046" cy="915793"/>
          </a:xfrm>
        </p:spPr>
        <p:txBody>
          <a:bodyPr/>
          <a:lstStyle/>
          <a:p>
            <a:r>
              <a:rPr lang="en-N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Login</a:t>
            </a:r>
            <a:endParaRPr lang="en-NZ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9809"/>
            <a:ext cx="9144000" cy="2387991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69" y="1186118"/>
            <a:ext cx="6169062" cy="5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6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Form</a:t>
            </a:r>
            <a:endParaRPr lang="en-NZ" sz="6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51" y="2069449"/>
            <a:ext cx="8652098" cy="4424755"/>
          </a:xfrm>
        </p:spPr>
      </p:pic>
    </p:spTree>
    <p:extLst>
      <p:ext uri="{BB962C8B-B14F-4D97-AF65-F5344CB8AC3E}">
        <p14:creationId xmlns:p14="http://schemas.microsoft.com/office/powerpoint/2010/main" val="12011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462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Tourism Agency Database</vt:lpstr>
      <vt:lpstr>Database Model</vt:lpstr>
      <vt:lpstr>Business Rules </vt:lpstr>
      <vt:lpstr>Main Menu</vt:lpstr>
      <vt:lpstr>Customer login</vt:lpstr>
      <vt:lpstr>Flight Booking Form</vt:lpstr>
      <vt:lpstr>Room Booking Form</vt:lpstr>
      <vt:lpstr>Staff Login</vt:lpstr>
      <vt:lpstr>Database Form</vt:lpstr>
      <vt:lpstr>Bookings Form</vt:lpstr>
      <vt:lpstr>Reports</vt:lpstr>
      <vt:lpstr>Sales Report</vt:lpstr>
      <vt:lpstr>Monthly Flight Booking Report</vt:lpstr>
      <vt:lpstr>Monthly Room Booking Report</vt:lpstr>
      <vt:lpstr>Sale of Staff Report</vt:lpstr>
      <vt:lpstr>Sale of Staff Report</vt:lpstr>
      <vt:lpstr>Usability Testing Results </vt:lpstr>
    </vt:vector>
  </TitlesOfParts>
  <Company>Southern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Agency Database</dc:title>
  <dc:creator>Rose.Le</dc:creator>
  <cp:lastModifiedBy>Rose.Le</cp:lastModifiedBy>
  <cp:revision>20</cp:revision>
  <dcterms:created xsi:type="dcterms:W3CDTF">2017-06-12T11:14:03Z</dcterms:created>
  <dcterms:modified xsi:type="dcterms:W3CDTF">2017-06-15T09:07:17Z</dcterms:modified>
</cp:coreProperties>
</file>