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512905"/>
          </a:xfrm>
        </p:spPr>
        <p:txBody>
          <a:bodyPr/>
          <a:lstStyle/>
          <a:p>
            <a:pPr algn="just"/>
            <a:r>
              <a:rPr lang="pt-BR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1081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dirty="0"/>
              <a:t>Controle de Clientes, Funcionários, Fornecedores e Veterinários</a:t>
            </a:r>
          </a:p>
          <a:p>
            <a:pPr lvl="1" algn="just"/>
            <a:r>
              <a:rPr lang="pt-BR" dirty="0"/>
              <a:t>Controle de Estoque com sistema de compra e venda de produtos</a:t>
            </a:r>
          </a:p>
          <a:p>
            <a:pPr lvl="1" algn="just"/>
            <a:r>
              <a:rPr lang="pt-BR" dirty="0"/>
              <a:t>Controle de bovinos com sistema de compra e venda de Bovinos</a:t>
            </a:r>
          </a:p>
          <a:p>
            <a:pPr lvl="1" algn="just"/>
            <a:r>
              <a:rPr lang="pt-BR" dirty="0"/>
              <a:t>Controle do Confinamento com calculo de custo unitário de cada bovino</a:t>
            </a:r>
          </a:p>
          <a:p>
            <a:pPr lvl="1" algn="just"/>
            <a:r>
              <a:rPr lang="pt-BR" dirty="0"/>
              <a:t>Controle do uso de produtos e consultas veterinárias dentro </a:t>
            </a:r>
            <a:r>
              <a:rPr lang="pt-BR"/>
              <a:t>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r>
              <a:rPr lang="pt-BR" dirty="0" smtClean="0"/>
              <a:t>Para o desenvolvimento do sistema foi entrevistado um funcionário da empresa que tem acesso a todas as etapas de funcionamento da empresa.</a:t>
            </a:r>
          </a:p>
          <a:p>
            <a:r>
              <a:rPr lang="pt-BR" dirty="0" smtClean="0"/>
              <a:t>Com base nessa entrevista foram feitas as historias de usuário, casos de uso, requisitos funcionais e não funcionais.</a:t>
            </a:r>
          </a:p>
          <a:p>
            <a:r>
              <a:rPr lang="pt-BR" dirty="0" smtClean="0"/>
              <a:t>Foi definido que o sistema seria desenvolvido na linguagem C# utilizando o </a:t>
            </a:r>
            <a:r>
              <a:rPr lang="pt-BR" dirty="0" err="1" smtClean="0"/>
              <a:t>.net</a:t>
            </a:r>
            <a:r>
              <a:rPr lang="pt-BR" dirty="0" smtClean="0"/>
              <a:t> Framework 4.8 e o padrão MVC (ASP .NET MVC 5).</a:t>
            </a:r>
          </a:p>
          <a:p>
            <a:r>
              <a:rPr lang="pt-BR" dirty="0" smtClean="0"/>
              <a:t>Com esses dados foi desenvolvido um fluxograma com todos os módulos do produto e suas classes. </a:t>
            </a:r>
          </a:p>
          <a:p>
            <a:r>
              <a:rPr lang="pt-BR" dirty="0" smtClean="0"/>
              <a:t>O sistema final contempla todos os módulos e usabilidades citados porem ainda ele ainda pode ter outras funcionalidades que não serão incluídas nessa versão.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3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CAB5C-18BA-473E-AFC4-81FAD8A8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</TotalTime>
  <Words>552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Apresentação do PowerPoint</vt:lpstr>
      <vt:lpstr>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Unicesumar</cp:lastModifiedBy>
  <cp:revision>7</cp:revision>
  <dcterms:created xsi:type="dcterms:W3CDTF">2019-11-26T23:54:45Z</dcterms:created>
  <dcterms:modified xsi:type="dcterms:W3CDTF">2019-11-27T23:40:34Z</dcterms:modified>
</cp:coreProperties>
</file>