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E059-868B-428F-920A-FB7F599F9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SISTEMA DE GERENCIAMENTO DE BOVINOS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838A-532E-4D7E-B10E-6ED6E8AA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SISTEMA DE COMPRA E VENDA DE PRODUTOS E BOVINOS E CONTROLE DE  CONFINAMENTOS DE BOVINOS</a:t>
            </a:r>
          </a:p>
        </p:txBody>
      </p:sp>
    </p:spTree>
    <p:extLst>
      <p:ext uri="{BB962C8B-B14F-4D97-AF65-F5344CB8AC3E}">
        <p14:creationId xmlns:p14="http://schemas.microsoft.com/office/powerpoint/2010/main" val="90605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F2F-5686-4BC6-A745-1BD4FD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</a:t>
            </a:r>
            <a:r>
              <a:rPr lang="pt-BR" sz="4000" b="1" dirty="0"/>
              <a:t> </a:t>
            </a:r>
            <a:r>
              <a:rPr lang="pt-BR" sz="4400" b="1" dirty="0"/>
              <a:t>problema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53EC0-0602-4DC1-BC23-4FC4757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Uma pequena empresa em Londrina – PR trabalha com compra, confinamento e venda de bovinos. Ela também comercializa produtos relacionados e os utiliza internamente nos bovinos confinados.</a:t>
            </a:r>
          </a:p>
          <a:p>
            <a:r>
              <a:rPr lang="pt-BR" sz="2800" dirty="0"/>
              <a:t>Atualmente a empresa não possui um sistema de controle integrado, os funcionários utilizam cadastros manuais (Arquivos físicos) e tabelas de </a:t>
            </a:r>
            <a:r>
              <a:rPr lang="pt-BR" sz="2800" dirty="0" err="1"/>
              <a:t>Excell</a:t>
            </a:r>
            <a:r>
              <a:rPr lang="pt-BR" sz="2800" dirty="0"/>
              <a:t> para controle dos bovinos e produtos.</a:t>
            </a:r>
          </a:p>
          <a:p>
            <a:r>
              <a:rPr lang="pt-BR" sz="2800" dirty="0"/>
              <a:t>Essa falta de controle gera atrasos e prejuízos, além de ser muito difícil a verificação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38994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0134A-D439-436D-842E-BF761EB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949"/>
            <a:ext cx="9905999" cy="57100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O controle de estoque de produtos é feito em uma tabela de </a:t>
            </a:r>
            <a:r>
              <a:rPr lang="pt-BR" sz="2800" dirty="0" err="1"/>
              <a:t>Excell</a:t>
            </a:r>
            <a:r>
              <a:rPr lang="pt-BR" sz="2800" dirty="0"/>
              <a:t>, todo pedido de compra e venda é cadastrado manualmente nessa tabela por um funcionário no fim do dia, o que gera inconsistências pois muitas vezes ao consultar um produto ele consta em estoque porem já foi vendido.</a:t>
            </a:r>
          </a:p>
          <a:p>
            <a:pPr algn="just"/>
            <a:r>
              <a:rPr lang="pt-BR" sz="2800" dirty="0"/>
              <a:t>Como esses mesmos produtos também são utilizados para o consumo interno muitas vezes eles ou não são lançados na ficha do bovino ou não é dado baixa em estoque.</a:t>
            </a:r>
          </a:p>
          <a:p>
            <a:pPr algn="just"/>
            <a:r>
              <a:rPr lang="pt-BR" sz="2800" dirty="0"/>
              <a:t>O calculo do custo dos bovinos em confinamento é difícil pois tem que ser feito manualmente, sendo colocado o custo de cada produto utilizados bem como os valores de consultas veterinárias.</a:t>
            </a:r>
          </a:p>
          <a:p>
            <a:pPr algn="just"/>
            <a:r>
              <a:rPr lang="pt-BR" sz="2800" dirty="0"/>
              <a:t>Em caso de erro é muito difícil localizar o problema</a:t>
            </a:r>
          </a:p>
        </p:txBody>
      </p:sp>
    </p:spTree>
    <p:extLst>
      <p:ext uri="{BB962C8B-B14F-4D97-AF65-F5344CB8AC3E}">
        <p14:creationId xmlns:p14="http://schemas.microsoft.com/office/powerpoint/2010/main" val="511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D1105-A590-4FAE-854C-872A604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8296"/>
            <a:ext cx="9905999" cy="5512905"/>
          </a:xfrm>
        </p:spPr>
        <p:txBody>
          <a:bodyPr/>
          <a:lstStyle/>
          <a:p>
            <a:pPr algn="just"/>
            <a:r>
              <a:rPr lang="pt-BR" dirty="0"/>
              <a:t>Essa falta de controle gera constantes prejuízos ao dono da empresa pois muitas vezes, bovinos são vendidos com valores abaixo do custo, produtos são comprados repetidos e deixam de ser vendidos por falhas no estoque.</a:t>
            </a:r>
          </a:p>
          <a:p>
            <a:pPr algn="just"/>
            <a:r>
              <a:rPr lang="pt-BR" dirty="0"/>
              <a:t>O grande volume de papeis gerados no dia a dia além de requerer um local de armazenamento físico gera lentidão nos processos e podem ser facilmente perdidos.</a:t>
            </a:r>
          </a:p>
          <a:p>
            <a:pPr algn="just"/>
            <a:r>
              <a:rPr lang="pt-BR" dirty="0"/>
              <a:t>Para melhorar sua gestão, diminuindo custos e a burocracia, e enfim melhorar sua lucratividade o dono da empresa procurou uma empresa de desenvolvimento de software para fazer um sistema próprio que atenda 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232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D9A0-2EC1-4CF3-AFE8-BFA8234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743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CE188-7000-44E7-8F44-1E25B86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1081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Para um controle fiel das operações da empresa é necessário um sistema completo e integrado, que inclua todas as operações da empresa e que seja de fácil utilização pelos diversos funcionários.</a:t>
            </a:r>
          </a:p>
          <a:p>
            <a:pPr algn="just"/>
            <a:r>
              <a:rPr lang="pt-BR" dirty="0"/>
              <a:t>O sistema deve possuir módulos para atender todos os setores da empresa:</a:t>
            </a:r>
          </a:p>
          <a:p>
            <a:pPr lvl="1" algn="just"/>
            <a:r>
              <a:rPr lang="pt-BR" dirty="0"/>
              <a:t>Controle de Clientes, Funcionários, Fornecedores e Veterinários</a:t>
            </a:r>
          </a:p>
          <a:p>
            <a:pPr lvl="1" algn="just"/>
            <a:r>
              <a:rPr lang="pt-BR" dirty="0"/>
              <a:t>Controle de Estoque com sistema de compra e venda de produtos</a:t>
            </a:r>
          </a:p>
          <a:p>
            <a:pPr lvl="1" algn="just"/>
            <a:r>
              <a:rPr lang="pt-BR" dirty="0"/>
              <a:t>Controle de bovinos com sistema de compra e venda de Bovinos</a:t>
            </a:r>
          </a:p>
          <a:p>
            <a:pPr lvl="1" algn="just"/>
            <a:r>
              <a:rPr lang="pt-BR" dirty="0"/>
              <a:t>Controle do Confinamento com calculo de custo unitário de cada bovino</a:t>
            </a:r>
          </a:p>
          <a:p>
            <a:pPr lvl="1" algn="just"/>
            <a:r>
              <a:rPr lang="pt-BR" dirty="0"/>
              <a:t>Controle do uso de produtos e consultas veterinárias dentro </a:t>
            </a:r>
            <a:r>
              <a:rPr lang="pt-BR"/>
              <a:t>do confinamento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4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EA0D-2FFA-4A70-B63B-5B12FC7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CAB5C-18BA-473E-AFC4-81FAD8A8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7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437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SISTEMA DE GERENCIAMENTO DE BOVINOS</vt:lpstr>
      <vt:lpstr>O problema</vt:lpstr>
      <vt:lpstr>Apresentação do PowerPoint</vt:lpstr>
      <vt:lpstr>Apresentação do PowerPoint</vt:lpstr>
      <vt:lpstr>A SOLUÇÃO</vt:lpstr>
      <vt:lpstr>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BOVINOS</dc:title>
  <dc:creator>Bruno Anjos</dc:creator>
  <cp:lastModifiedBy>Bruno Anjos</cp:lastModifiedBy>
  <cp:revision>5</cp:revision>
  <dcterms:created xsi:type="dcterms:W3CDTF">2019-11-26T23:54:45Z</dcterms:created>
  <dcterms:modified xsi:type="dcterms:W3CDTF">2019-11-27T00:24:29Z</dcterms:modified>
</cp:coreProperties>
</file>