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83" r:id="rId8"/>
    <p:sldId id="284" r:id="rId9"/>
    <p:sldId id="286" r:id="rId10"/>
    <p:sldId id="259" r:id="rId11"/>
    <p:sldId id="263" r:id="rId12"/>
    <p:sldId id="282" r:id="rId13"/>
    <p:sldId id="285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v1985/GerenciamentoBovinos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6E059-868B-428F-920A-FB7F599F9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SISTEMA DE GERENCIAMENTO DE BOVINOS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5838A-532E-4D7E-B10E-6ED6E8AA6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SISTEMA DE COMPRA E VENDA DE PRODUTOS E BOVINOS E CONTROLE DE  CONFINAMENTOS DE BOVINOS</a:t>
            </a:r>
          </a:p>
        </p:txBody>
      </p:sp>
    </p:spTree>
    <p:extLst>
      <p:ext uri="{BB962C8B-B14F-4D97-AF65-F5344CB8AC3E}">
        <p14:creationId xmlns:p14="http://schemas.microsoft.com/office/powerpoint/2010/main" val="90605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EA0D-2FFA-4A70-B63B-5B12FC79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sistema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48" y="2249488"/>
            <a:ext cx="738173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31074"/>
            <a:ext cx="9905999" cy="5865223"/>
          </a:xfrm>
        </p:spPr>
        <p:txBody>
          <a:bodyPr>
            <a:normAutofit/>
          </a:bodyPr>
          <a:lstStyle/>
          <a:p>
            <a:r>
              <a:rPr lang="pt-BR" dirty="0"/>
              <a:t>O sistema foi desenvolvido para ser de fácil utilização por todos os funcionários da empresa</a:t>
            </a:r>
          </a:p>
          <a:p>
            <a:r>
              <a:rPr lang="pt-BR" dirty="0"/>
              <a:t>Os usuários tem que ter um </a:t>
            </a:r>
            <a:r>
              <a:rPr lang="pt-BR" dirty="0" err="1"/>
              <a:t>login</a:t>
            </a:r>
            <a:r>
              <a:rPr lang="pt-BR" dirty="0"/>
              <a:t> para usar o sistema</a:t>
            </a:r>
          </a:p>
          <a:p>
            <a:r>
              <a:rPr lang="pt-BR" dirty="0"/>
              <a:t>Foram criados alguns tipos de usuários com acessos distintos a partes do sistema</a:t>
            </a:r>
          </a:p>
          <a:p>
            <a:r>
              <a:rPr lang="pt-BR" dirty="0"/>
              <a:t>No momento o banco de dados é local porem ele pode ser colocado em um servidor online externo.</a:t>
            </a:r>
          </a:p>
          <a:p>
            <a:r>
              <a:rPr lang="pt-BR" dirty="0"/>
              <a:t>O sistema foi dividido em 4 grandes módulos:</a:t>
            </a:r>
          </a:p>
          <a:p>
            <a:pPr lvl="1"/>
            <a:r>
              <a:rPr lang="pt-BR" dirty="0"/>
              <a:t>Cadastros</a:t>
            </a:r>
          </a:p>
          <a:p>
            <a:pPr lvl="1"/>
            <a:r>
              <a:rPr lang="pt-BR" dirty="0"/>
              <a:t>Compras</a:t>
            </a:r>
          </a:p>
          <a:p>
            <a:pPr lvl="1"/>
            <a:r>
              <a:rPr lang="pt-BR" dirty="0"/>
              <a:t>Vendas</a:t>
            </a:r>
          </a:p>
          <a:p>
            <a:pPr lvl="1"/>
            <a:r>
              <a:rPr lang="pt-BR" dirty="0"/>
              <a:t>Confinamento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22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967CA-A8A1-42F4-B470-6A1FD1DC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8052"/>
            <a:ext cx="9905999" cy="547314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sistema é protegido através de um controle de usuário e senha.</a:t>
            </a:r>
          </a:p>
          <a:p>
            <a:pPr algn="just"/>
            <a:r>
              <a:rPr lang="pt-BR" dirty="0"/>
              <a:t>Apenas o administrador pode cadastrar novos usuários</a:t>
            </a:r>
          </a:p>
          <a:p>
            <a:pPr algn="just"/>
            <a:r>
              <a:rPr lang="pt-BR" dirty="0"/>
              <a:t>Existem 04 tipos de perfil no sistema:</a:t>
            </a:r>
          </a:p>
          <a:p>
            <a:pPr lvl="1" algn="just"/>
            <a:r>
              <a:rPr lang="pt-BR" sz="2400" dirty="0"/>
              <a:t>Sistema (administrador – acesso total ao sistema)</a:t>
            </a:r>
          </a:p>
          <a:p>
            <a:pPr lvl="1" algn="just"/>
            <a:r>
              <a:rPr lang="pt-BR" sz="2400" dirty="0"/>
              <a:t>Comercial (Acesso aos módulos de compra e venda)</a:t>
            </a:r>
          </a:p>
          <a:p>
            <a:pPr lvl="1" algn="just"/>
            <a:r>
              <a:rPr lang="pt-BR" sz="2400" dirty="0"/>
              <a:t>Administrativo (Acesso ao modulo de cadastro, compra e venda.)</a:t>
            </a:r>
          </a:p>
          <a:p>
            <a:pPr lvl="1" algn="just"/>
            <a:r>
              <a:rPr lang="pt-BR" sz="2400" dirty="0"/>
              <a:t>Operacional (Acesso ao modulo do Confinamento)</a:t>
            </a:r>
          </a:p>
          <a:p>
            <a:pPr algn="just"/>
            <a:r>
              <a:rPr lang="pt-BR" dirty="0"/>
              <a:t>Ao se cadastrar um novo usuário será escolhido um dos perfis acima</a:t>
            </a:r>
          </a:p>
          <a:p>
            <a:pPr algn="just"/>
            <a:r>
              <a:rPr lang="pt-BR" dirty="0"/>
              <a:t>Para acessar qualquer função do sistema o usuário tem que estar “logado” e possuir permissão de acesso para aquele modulo.</a:t>
            </a:r>
          </a:p>
        </p:txBody>
      </p:sp>
    </p:spTree>
    <p:extLst>
      <p:ext uri="{BB962C8B-B14F-4D97-AF65-F5344CB8AC3E}">
        <p14:creationId xmlns:p14="http://schemas.microsoft.com/office/powerpoint/2010/main" val="9436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97698-9686-40E3-BF60-09E91EE94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52338"/>
            <a:ext cx="9905999" cy="5438863"/>
          </a:xfrm>
        </p:spPr>
        <p:txBody>
          <a:bodyPr/>
          <a:lstStyle/>
          <a:p>
            <a:r>
              <a:rPr lang="pt-BR" dirty="0"/>
              <a:t>O sistema já possui um usuário Administrador cadastrado para o primeiro acesso e cadastros dos usuários. O login e senha deste usuário estão disponíveis na documentação para o usuário (Manual de uso).</a:t>
            </a:r>
          </a:p>
          <a:p>
            <a:r>
              <a:rPr lang="pt-BR" dirty="0"/>
              <a:t>É possível alterar a senha do usuário mas não o tipo de acesso.</a:t>
            </a:r>
          </a:p>
          <a:p>
            <a:r>
              <a:rPr lang="pt-BR" dirty="0"/>
              <a:t>Após o login o usuário tem acesso a todos os módulos conforme seu tipo de usuário e caso tente fazer um acesso não permito será encaminhado a tela de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68EE05-3436-40D1-B1BF-4A481562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10" y="3986824"/>
            <a:ext cx="4849153" cy="24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8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225" y="2477294"/>
            <a:ext cx="4524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6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2069"/>
            <a:ext cx="9905999" cy="556913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Todas as telas de cadastros são semelhantes e tem seu uso praticamente iguais, sendo que os cadastros de “raças” e “tipos de produtos” são </a:t>
            </a:r>
            <a:r>
              <a:rPr lang="pt-BR" dirty="0" err="1"/>
              <a:t>pré</a:t>
            </a:r>
            <a:r>
              <a:rPr lang="pt-BR" dirty="0"/>
              <a:t> requisitos para outros tipos de cadastros.</a:t>
            </a:r>
          </a:p>
          <a:p>
            <a:r>
              <a:rPr lang="pt-BR" dirty="0"/>
              <a:t>Modulo utilizado principalmente pelo setor administrativo da empresa nele temos acesso a todos os cadastros que antes eram feitos manualmente e arquivados em papel</a:t>
            </a:r>
          </a:p>
          <a:p>
            <a:r>
              <a:rPr lang="pt-BR" dirty="0"/>
              <a:t>Nesse modulo temos os seguintes cadastros:</a:t>
            </a:r>
          </a:p>
          <a:p>
            <a:pPr lvl="1"/>
            <a:r>
              <a:rPr lang="pt-BR" sz="2400" dirty="0"/>
              <a:t>Raça</a:t>
            </a:r>
          </a:p>
          <a:p>
            <a:pPr lvl="1"/>
            <a:r>
              <a:rPr lang="pt-BR" sz="2400" dirty="0"/>
              <a:t>Tipo de produto</a:t>
            </a:r>
          </a:p>
          <a:p>
            <a:pPr lvl="1"/>
            <a:r>
              <a:rPr lang="pt-BR" sz="2400" dirty="0"/>
              <a:t>Clientes</a:t>
            </a:r>
          </a:p>
          <a:p>
            <a:pPr lvl="1"/>
            <a:r>
              <a:rPr lang="pt-BR" sz="2400" dirty="0"/>
              <a:t>Fornecedores</a:t>
            </a:r>
          </a:p>
          <a:p>
            <a:pPr lvl="1"/>
            <a:r>
              <a:rPr lang="pt-BR" sz="2400" dirty="0"/>
              <a:t>Veterinários</a:t>
            </a:r>
          </a:p>
        </p:txBody>
      </p:sp>
    </p:spTree>
    <p:extLst>
      <p:ext uri="{BB962C8B-B14F-4D97-AF65-F5344CB8AC3E}">
        <p14:creationId xmlns:p14="http://schemas.microsoft.com/office/powerpoint/2010/main" val="294719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87383"/>
            <a:ext cx="9905999" cy="5943599"/>
          </a:xfrm>
        </p:spPr>
        <p:txBody>
          <a:bodyPr/>
          <a:lstStyle/>
          <a:p>
            <a:r>
              <a:rPr lang="pt-BR" dirty="0"/>
              <a:t>Vamos demonstrar um dos tipos de cadastro: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Todas as telas de cadastro tem esse mesmo design e funcionalidades.</a:t>
            </a:r>
          </a:p>
          <a:p>
            <a:r>
              <a:rPr lang="pt-BR" dirty="0"/>
              <a:t>Ao acessar a tela principal de cadastro temos acesso a uma lista com todos os cadastros já realizados e botões para editar e excluir cadastros, bem como o botão para um novo cadastro.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084399"/>
            <a:ext cx="5400040" cy="16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78823"/>
            <a:ext cx="9905999" cy="5915960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Ao acessar a tela de novo cadastro temos: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sz="2600" dirty="0"/>
              <a:t>Nesse exemplo será utilizado o cadastro de veterinário mas o uso é comum para todos os cadastros.</a:t>
            </a:r>
          </a:p>
          <a:p>
            <a:pPr algn="just"/>
            <a:r>
              <a:rPr lang="pt-BR" sz="2600" dirty="0"/>
              <a:t>Deve-se colocar os dados requisitados sendo que alguns são obrigatórios</a:t>
            </a:r>
          </a:p>
          <a:p>
            <a:pPr algn="just"/>
            <a:r>
              <a:rPr lang="pt-BR" sz="2600" dirty="0"/>
              <a:t>Ao selecionar Salvar o cadastro é realizado e o sistema retorna a tela anterior.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957625"/>
            <a:ext cx="5400040" cy="25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Compras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937" y="2624736"/>
            <a:ext cx="323895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2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57200"/>
            <a:ext cx="9905999" cy="5721531"/>
          </a:xfrm>
        </p:spPr>
        <p:txBody>
          <a:bodyPr>
            <a:normAutofit/>
          </a:bodyPr>
          <a:lstStyle/>
          <a:p>
            <a:r>
              <a:rPr lang="pt-BR" dirty="0"/>
              <a:t>O modulo de compras é essencial para incluir produtos e bovinos no estoque da empresa.</a:t>
            </a:r>
          </a:p>
          <a:p>
            <a:r>
              <a:rPr lang="pt-BR" dirty="0"/>
              <a:t>Ele foi dividido em</a:t>
            </a:r>
          </a:p>
          <a:p>
            <a:pPr lvl="1"/>
            <a:r>
              <a:rPr lang="pt-BR" sz="2400" dirty="0"/>
              <a:t>Compra de Produtos</a:t>
            </a:r>
          </a:p>
          <a:p>
            <a:pPr lvl="1"/>
            <a:r>
              <a:rPr lang="pt-BR" sz="2400" dirty="0"/>
              <a:t>Compra de Bovinos</a:t>
            </a:r>
          </a:p>
          <a:p>
            <a:r>
              <a:rPr lang="pt-BR" dirty="0"/>
              <a:t>Assim como no modulo de cadastros, as duas divisões tem designe e funcionalidades parecidas, assim iremos abordar apenas um deles.</a:t>
            </a:r>
          </a:p>
          <a:p>
            <a:r>
              <a:rPr lang="pt-BR" dirty="0"/>
              <a:t>Esse módulo também será utilizado principalmente pela parte administrativa da empresa.</a:t>
            </a:r>
          </a:p>
          <a:p>
            <a:r>
              <a:rPr lang="pt-BR" dirty="0"/>
              <a:t>Todo produto cadastrado será incluído no estoque da empresa.</a:t>
            </a:r>
          </a:p>
          <a:p>
            <a:r>
              <a:rPr lang="pt-BR" dirty="0"/>
              <a:t>Todo bovino cadastrado será incluído no Confinamento.</a:t>
            </a:r>
          </a:p>
        </p:txBody>
      </p:sp>
    </p:spTree>
    <p:extLst>
      <p:ext uri="{BB962C8B-B14F-4D97-AF65-F5344CB8AC3E}">
        <p14:creationId xmlns:p14="http://schemas.microsoft.com/office/powerpoint/2010/main" val="57760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51F2F-5686-4BC6-A745-1BD4FD3F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O</a:t>
            </a:r>
            <a:r>
              <a:rPr lang="pt-BR" sz="4000" b="1" dirty="0"/>
              <a:t> </a:t>
            </a:r>
            <a:r>
              <a:rPr lang="pt-BR" sz="4400" b="1" dirty="0"/>
              <a:t>problema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53EC0-0602-4DC1-BC23-4FC47572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3816627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Uma pequena empresa em Londrina – PR trabalha com compra, confinamento e venda de bovinos. Ela também comercializa produtos relacionados e os utiliza internamente nos bovinos confinados.</a:t>
            </a:r>
          </a:p>
          <a:p>
            <a:r>
              <a:rPr lang="pt-BR" sz="2800" dirty="0"/>
              <a:t>Atualmente a empresa não possui um sistema de controle integrado, os funcionários utilizam cadastros manuais (Arquivos físicos) e tabelas de </a:t>
            </a:r>
            <a:r>
              <a:rPr lang="pt-BR" sz="2800" dirty="0" err="1"/>
              <a:t>Excell</a:t>
            </a:r>
            <a:r>
              <a:rPr lang="pt-BR" sz="2800" dirty="0"/>
              <a:t> para controle dos bovinos e produtos.</a:t>
            </a:r>
          </a:p>
          <a:p>
            <a:r>
              <a:rPr lang="pt-BR" sz="2800" dirty="0"/>
              <a:t>Essa falta de controle gera atrasos e prejuízos, além de ser muito difícil a verificação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3389948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44137"/>
            <a:ext cx="9905999" cy="5347064"/>
          </a:xfrm>
        </p:spPr>
        <p:txBody>
          <a:bodyPr>
            <a:normAutofit/>
          </a:bodyPr>
          <a:lstStyle/>
          <a:p>
            <a:r>
              <a:rPr lang="pt-BR" dirty="0"/>
              <a:t>Ao acessar a tela de compra de bovinos temos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Listagem com todos os bovinos cadastrados no sistema, as funcionalidades de editar e excluir cadastros e a função para novo cadastro.</a:t>
            </a:r>
          </a:p>
          <a:p>
            <a:r>
              <a:rPr lang="pt-BR" dirty="0"/>
              <a:t>No caso de cadastro de compra de um bovino, o dado mais importante é o brinco do animal, com ele será feito todo o controle dentro do confinamento.</a:t>
            </a:r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039585"/>
            <a:ext cx="5400040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35131"/>
            <a:ext cx="9905999" cy="624404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 animal cadastrado no sistema irá automaticamente ao Confinamento porém depois da sua venda, o animal saíra do confinamento mas irá continuar aparecendo aqui, assim temos o controle de todos os  animais que já passaram pela empresa.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Após incluir os dados pedidos basta selecionar Salvar para incluir no sistema e retornar a tela anterior.</a:t>
            </a:r>
          </a:p>
          <a:p>
            <a:r>
              <a:rPr lang="pt-BR" dirty="0"/>
              <a:t>Cada animal é um cadastro único e deve ser feito um cadastro por vez.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900782"/>
            <a:ext cx="540004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9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068" y="2710473"/>
            <a:ext cx="368668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26571"/>
            <a:ext cx="9905999" cy="5464630"/>
          </a:xfrm>
        </p:spPr>
        <p:txBody>
          <a:bodyPr>
            <a:normAutofit/>
          </a:bodyPr>
          <a:lstStyle/>
          <a:p>
            <a:r>
              <a:rPr lang="pt-BR" dirty="0"/>
              <a:t>O modulo de vendas foi desenvolvido para a parte comercial da empresa.</a:t>
            </a:r>
          </a:p>
          <a:p>
            <a:r>
              <a:rPr lang="pt-BR" dirty="0"/>
              <a:t>Ele foi dividido em</a:t>
            </a:r>
          </a:p>
          <a:p>
            <a:pPr lvl="1"/>
            <a:r>
              <a:rPr lang="pt-BR" dirty="0"/>
              <a:t>Venda de Produtos</a:t>
            </a:r>
          </a:p>
          <a:p>
            <a:pPr lvl="1"/>
            <a:r>
              <a:rPr lang="pt-BR" dirty="0"/>
              <a:t>Venda de Bovinos</a:t>
            </a:r>
          </a:p>
          <a:p>
            <a:r>
              <a:rPr lang="pt-BR" dirty="0"/>
              <a:t>Assim como no modulo de cadastros, as duas divisões tem design e funcionalidades parecidas, assim iremos abordar apenas um deles.</a:t>
            </a:r>
          </a:p>
          <a:p>
            <a:r>
              <a:rPr lang="pt-BR" dirty="0"/>
              <a:t>Esse módulo também será utilizado pela parte administrativa e comercial da empresa.</a:t>
            </a:r>
          </a:p>
          <a:p>
            <a:r>
              <a:rPr lang="pt-BR" dirty="0"/>
              <a:t>Todo produto vendido será excluído estoque da empresa.</a:t>
            </a:r>
          </a:p>
          <a:p>
            <a:r>
              <a:rPr lang="pt-BR" dirty="0"/>
              <a:t>Todos bovino vendido será retirado do Confinamento.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674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3326"/>
            <a:ext cx="9905999" cy="5307875"/>
          </a:xfrm>
        </p:spPr>
        <p:txBody>
          <a:bodyPr/>
          <a:lstStyle/>
          <a:p>
            <a:r>
              <a:rPr lang="pt-BR" dirty="0"/>
              <a:t>Cadastro de venda de produtos: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Aqui temos a listagem dos pedidos, cada pedido pode possuir vários produtos assim é necessário entrar no pedido caso se deseje detalhes.</a:t>
            </a:r>
          </a:p>
          <a:p>
            <a:r>
              <a:rPr lang="pt-BR" dirty="0"/>
              <a:t>Ao iniciar um novo pedido o sistema irá mostrar ao usuário os itens e a quantidade em estoque e quando o pedido for finalizado os itens serão removidos do estoque.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184411"/>
            <a:ext cx="5400040" cy="14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71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522514"/>
            <a:ext cx="9905999" cy="5268687"/>
          </a:xfrm>
        </p:spPr>
        <p:txBody>
          <a:bodyPr/>
          <a:lstStyle/>
          <a:p>
            <a:r>
              <a:rPr lang="pt-BR" dirty="0"/>
              <a:t>Ao iniciar o pedido temos a seguinte tela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itens do pedido são inseridos no sistema até finalizar o pedido.</a:t>
            </a:r>
          </a:p>
          <a:p>
            <a:r>
              <a:rPr lang="pt-BR" dirty="0"/>
              <a:t>O pedido de venda de bovinos é similar a esse.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322478"/>
            <a:ext cx="5400040" cy="28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0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Confinamento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185" y="2249488"/>
            <a:ext cx="868245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13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96389"/>
            <a:ext cx="9905999" cy="5294812"/>
          </a:xfrm>
        </p:spPr>
        <p:txBody>
          <a:bodyPr/>
          <a:lstStyle/>
          <a:p>
            <a:r>
              <a:rPr lang="pt-BR" dirty="0"/>
              <a:t>Este é o modulo mais completo do sistema pois é alimentado por todos os outros módulos do sistema.</a:t>
            </a:r>
          </a:p>
          <a:p>
            <a:r>
              <a:rPr lang="pt-BR" dirty="0"/>
              <a:t>Todo bovino adquirido pelo sistema de compra é automaticamente enviado ao confinamento e após a venda pelo sistema de venda é retirado.</a:t>
            </a:r>
          </a:p>
          <a:p>
            <a:r>
              <a:rPr lang="pt-BR" dirty="0"/>
              <a:t>A tela principal mostra todos os bovinos no confinamento separados pelo seu brinco.</a:t>
            </a:r>
          </a:p>
          <a:p>
            <a:r>
              <a:rPr lang="pt-BR" dirty="0"/>
              <a:t>Temos três opções em cada bovino:</a:t>
            </a:r>
          </a:p>
          <a:p>
            <a:pPr lvl="1"/>
            <a:r>
              <a:rPr lang="pt-BR" sz="2400" dirty="0"/>
              <a:t>Produtos – Adicionar produtos utilizados no bovino</a:t>
            </a:r>
          </a:p>
          <a:p>
            <a:pPr lvl="1"/>
            <a:r>
              <a:rPr lang="pt-BR" sz="2400" dirty="0" err="1"/>
              <a:t>Atend.Vet</a:t>
            </a:r>
            <a:r>
              <a:rPr lang="pt-BR" sz="2400" dirty="0"/>
              <a:t> – Adicionar os atendimentos </a:t>
            </a:r>
            <a:r>
              <a:rPr lang="pt-BR" sz="2400" dirty="0" err="1"/>
              <a:t>veterinarios</a:t>
            </a:r>
            <a:r>
              <a:rPr lang="pt-BR" sz="2400" dirty="0"/>
              <a:t> realizados </a:t>
            </a:r>
          </a:p>
          <a:p>
            <a:pPr lvl="1"/>
            <a:r>
              <a:rPr lang="pt-BR" sz="2400" dirty="0"/>
              <a:t>Editar Peso – Modificar o peso do animal no sistema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229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B30626-1815-4477-A301-2BEAC386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063295" cy="992795"/>
          </a:xfrm>
        </p:spPr>
        <p:txBody>
          <a:bodyPr>
            <a:normAutofit/>
          </a:bodyPr>
          <a:lstStyle/>
          <a:p>
            <a:r>
              <a:rPr lang="pt-BR" sz="3200" dirty="0"/>
              <a:t>Adicionar um produto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C7ADA5-D9D6-4429-A8EB-EA80C37F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5101"/>
            <a:ext cx="4459287" cy="477943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800" dirty="0"/>
              <a:t>Ao entrar no menu “PRODUTOS” temos acesso a lista dos pedidos de produtos que foram adicionados ao animal.</a:t>
            </a:r>
          </a:p>
          <a:p>
            <a:pPr algn="just"/>
            <a:r>
              <a:rPr lang="pt-BR" sz="2800" dirty="0"/>
              <a:t>Para detalhar a lista bastar selecionar a “lupa” que o sistema irá mostrar os itens daquele pedido</a:t>
            </a:r>
          </a:p>
          <a:p>
            <a:pPr algn="just"/>
            <a:r>
              <a:rPr lang="pt-BR" sz="2800" dirty="0"/>
              <a:t>Para cadastrar um novo pedido de produtos utilizados no animal basta selecionar Adicionar Produto</a:t>
            </a:r>
          </a:p>
          <a:p>
            <a:endParaRPr lang="en-US" sz="20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5442FBE-44AE-4F0E-91D2-0E7397467B4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73107"/>
            <a:ext cx="5456279" cy="14868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86160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3482E6-3ED9-4288-AD45-1EF1466897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8988" y="1882893"/>
            <a:ext cx="6112382" cy="3086753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B6B06C-9C8C-4ED0-8F44-370ED335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806451"/>
            <a:ext cx="3281004" cy="5234394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O usuário deve cadastrar item por itens dos produtos utilizados no bovino.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O sistema irá mostrar os itens disponíveis no estoque e sua quantidade.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Ao finalizar os itens serão retirados do estoque e o valor de custo do bovino alterado.</a:t>
            </a:r>
          </a:p>
        </p:txBody>
      </p:sp>
    </p:spTree>
    <p:extLst>
      <p:ext uri="{BB962C8B-B14F-4D97-AF65-F5344CB8AC3E}">
        <p14:creationId xmlns:p14="http://schemas.microsoft.com/office/powerpoint/2010/main" val="2473627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0134A-D439-436D-842E-BF761EB6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38949"/>
            <a:ext cx="9905999" cy="57100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/>
              <a:t>O controle de estoque de produtos é feito em uma tabela de </a:t>
            </a:r>
            <a:r>
              <a:rPr lang="pt-BR" sz="2800" dirty="0" err="1"/>
              <a:t>Excell</a:t>
            </a:r>
            <a:r>
              <a:rPr lang="pt-BR" sz="2800" dirty="0"/>
              <a:t>, todo pedido de compra e venda é cadastrado manualmente nessa tabela por um funcionário no fim do dia, o que gera inconsistências pois muitas vezes ao consultar um produto ele consta em estoque porem já foi vendido.</a:t>
            </a:r>
          </a:p>
          <a:p>
            <a:pPr algn="just"/>
            <a:r>
              <a:rPr lang="pt-BR" sz="2800" dirty="0"/>
              <a:t>Como esses mesmos produtos também são utilizados para o consumo interno muitas vezes eles ou não são lançados na ficha do bovino ou não é dado baixa em estoque.</a:t>
            </a:r>
          </a:p>
          <a:p>
            <a:pPr algn="just"/>
            <a:r>
              <a:rPr lang="pt-BR" sz="2800" dirty="0"/>
              <a:t>O calculo do custo dos bovinos em confinamento é difícil pois tem que ser feito manualmente, sendo colocado o custo de cada produto utilizados bem como os valores de consultas veterinárias.</a:t>
            </a:r>
          </a:p>
          <a:p>
            <a:pPr algn="just"/>
            <a:r>
              <a:rPr lang="pt-BR" sz="2800" dirty="0"/>
              <a:t>Em caso de erro é muito difícil localizar o problema</a:t>
            </a:r>
          </a:p>
        </p:txBody>
      </p:sp>
    </p:spTree>
    <p:extLst>
      <p:ext uri="{BB962C8B-B14F-4D97-AF65-F5344CB8AC3E}">
        <p14:creationId xmlns:p14="http://schemas.microsoft.com/office/powerpoint/2010/main" val="511223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3F013C-5B1B-44D3-B83B-EA123493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184" y="537336"/>
            <a:ext cx="3281003" cy="931372"/>
          </a:xfrm>
        </p:spPr>
        <p:txBody>
          <a:bodyPr anchor="b">
            <a:normAutofit/>
          </a:bodyPr>
          <a:lstStyle/>
          <a:p>
            <a:pPr algn="ctr"/>
            <a:r>
              <a:rPr lang="pt-BR" sz="2800" dirty="0">
                <a:solidFill>
                  <a:srgbClr val="FFFFFF"/>
                </a:solidFill>
              </a:rPr>
              <a:t>Atendimento </a:t>
            </a:r>
            <a:r>
              <a:rPr lang="pt-BR" sz="2800" dirty="0" err="1">
                <a:solidFill>
                  <a:srgbClr val="FFFFFF"/>
                </a:solidFill>
              </a:rPr>
              <a:t>veterinario</a:t>
            </a:r>
            <a:endParaRPr lang="pt-BR" sz="2800" dirty="0">
              <a:solidFill>
                <a:srgbClr val="FFFFFF"/>
              </a:solidFill>
            </a:endParaRP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113AFD7-AE3D-439E-BBB4-085503F57F0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34355"/>
            <a:ext cx="6112382" cy="23838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5EB4D5-9DA8-48F9-AC40-B1891FD2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1730375"/>
            <a:ext cx="3281004" cy="44910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Similar ao cadastro de produto nessa funcionalidade o usuário irá verificar os atendimento já realizados no bovino e poderá cadastrar novos.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O custo de cada atendimento será adicionado ao custo do bovino.</a:t>
            </a:r>
          </a:p>
        </p:txBody>
      </p:sp>
    </p:spTree>
    <p:extLst>
      <p:ext uri="{BB962C8B-B14F-4D97-AF65-F5344CB8AC3E}">
        <p14:creationId xmlns:p14="http://schemas.microsoft.com/office/powerpoint/2010/main" val="28901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D4ED65-8E5F-47EA-8EED-37254D56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657" y="715962"/>
            <a:ext cx="3281003" cy="904876"/>
          </a:xfrm>
        </p:spPr>
        <p:txBody>
          <a:bodyPr anchor="b">
            <a:norm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Editar peso do bovino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14AC856-C9C2-45F6-9E7C-3D2F5A3755D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03120"/>
            <a:ext cx="6112382" cy="22462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31B217-25AE-4B0D-8AF9-4918BCEC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1611313"/>
            <a:ext cx="3281004" cy="4179888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O peso do animal é um dado fundamental para controle de qualidade e auxiliar na venda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O usuário poderá alterar o peso do bovino no Sistema na frequência que desejar.</a:t>
            </a:r>
          </a:p>
        </p:txBody>
      </p:sp>
    </p:spTree>
    <p:extLst>
      <p:ext uri="{BB962C8B-B14F-4D97-AF65-F5344CB8AC3E}">
        <p14:creationId xmlns:p14="http://schemas.microsoft.com/office/powerpoint/2010/main" val="2126221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D1105-A590-4FAE-854C-872A604C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8296"/>
            <a:ext cx="9905999" cy="5989982"/>
          </a:xfrm>
        </p:spPr>
        <p:txBody>
          <a:bodyPr>
            <a:normAutofit/>
          </a:bodyPr>
          <a:lstStyle/>
          <a:p>
            <a:pPr algn="just"/>
            <a:r>
              <a:rPr lang="pt-BR" sz="2600" dirty="0"/>
              <a:t>Essa falta de controle gera constantes prejuízos ao dono da empresa pois muitas vezes, bovinos são vendidos com valores abaixo do custo, produtos são comprados repetidos e deixam de ser vendidos por falhas no estoque.</a:t>
            </a:r>
          </a:p>
          <a:p>
            <a:pPr algn="just"/>
            <a:r>
              <a:rPr lang="pt-BR" sz="2600" dirty="0"/>
              <a:t>O grande volume de papeis gerados no dia a dia além de requerer um local de armazenamento físico gera lentidão nos processos e podem ser facilmente perdidos.</a:t>
            </a:r>
          </a:p>
          <a:p>
            <a:pPr algn="just"/>
            <a:r>
              <a:rPr lang="pt-BR" sz="2600" dirty="0"/>
              <a:t>Para melhorar sua gestão, diminuindo custos e a burocracia, e enfim melhorar sua lucratividade o dono da empresa procurou uma empresa de desenvolvimento de software para fazer um sistema próprio que atenda o dia a dia da empresa.</a:t>
            </a:r>
          </a:p>
        </p:txBody>
      </p:sp>
    </p:spTree>
    <p:extLst>
      <p:ext uri="{BB962C8B-B14F-4D97-AF65-F5344CB8AC3E}">
        <p14:creationId xmlns:p14="http://schemas.microsoft.com/office/powerpoint/2010/main" val="23244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2D9A0-2EC1-4CF3-AFE8-BFA82342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4198"/>
            <a:ext cx="9905998" cy="971743"/>
          </a:xfrm>
        </p:spPr>
        <p:txBody>
          <a:bodyPr/>
          <a:lstStyle/>
          <a:p>
            <a:r>
              <a:rPr lang="pt-BR" dirty="0"/>
              <a:t>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CE188-7000-44E7-8F44-1E25B86D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2939"/>
            <a:ext cx="9905999" cy="53608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um controle fiel das operações da empresa é necessário um sistema completo e integrado, que inclua todas as operações da empresa e que seja de fácil utilização pelos diversos funcionários.</a:t>
            </a:r>
          </a:p>
          <a:p>
            <a:pPr algn="just"/>
            <a:r>
              <a:rPr lang="pt-BR" dirty="0"/>
              <a:t>O sistema deve possuir módulos para atender todos os setores da empresa:</a:t>
            </a:r>
          </a:p>
          <a:p>
            <a:pPr lvl="1" algn="just"/>
            <a:r>
              <a:rPr lang="pt-BR" sz="2400" dirty="0"/>
              <a:t>Controle de Clientes, Funcionários, Fornecedores e Veterinários</a:t>
            </a:r>
          </a:p>
          <a:p>
            <a:pPr lvl="1" algn="just"/>
            <a:r>
              <a:rPr lang="pt-BR" sz="2400" dirty="0"/>
              <a:t>Controle de Estoque com sistema de compra e venda de produtos</a:t>
            </a:r>
          </a:p>
          <a:p>
            <a:pPr lvl="1" algn="just"/>
            <a:r>
              <a:rPr lang="pt-BR" sz="2400" dirty="0"/>
              <a:t>Controle de bovinos com sistema de compra e venda de Bovinos</a:t>
            </a:r>
          </a:p>
          <a:p>
            <a:pPr lvl="1" algn="just"/>
            <a:r>
              <a:rPr lang="pt-BR" sz="2400" dirty="0"/>
              <a:t>Controle do Confinamento com calculo de custo unitário de cada bovino</a:t>
            </a:r>
          </a:p>
          <a:p>
            <a:pPr lvl="1" algn="just"/>
            <a:r>
              <a:rPr lang="pt-BR" sz="2400" dirty="0"/>
              <a:t>Controle do uso de produtos e consultas veterinárias dentro do confinamento</a:t>
            </a:r>
          </a:p>
          <a:p>
            <a:pPr marL="457200" lvl="1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41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91886"/>
            <a:ext cx="9905999" cy="5399315"/>
          </a:xfrm>
        </p:spPr>
        <p:txBody>
          <a:bodyPr/>
          <a:lstStyle/>
          <a:p>
            <a:pPr algn="just"/>
            <a:r>
              <a:rPr lang="pt-BR" dirty="0"/>
              <a:t>Para o desenvolvimento do sistema foi entrevistado um funcionário da empresa que tem acesso a todas as etapas de funcionamento da empresa.</a:t>
            </a:r>
          </a:p>
          <a:p>
            <a:pPr algn="just"/>
            <a:r>
              <a:rPr lang="pt-BR" dirty="0"/>
              <a:t>Com base nessa entrevista foram feitas as historias de usuário, casos de uso, requisitos funcionais e não funcionais.</a:t>
            </a:r>
          </a:p>
          <a:p>
            <a:pPr algn="just"/>
            <a:r>
              <a:rPr lang="pt-BR" dirty="0"/>
              <a:t>Foi definido que o sistema seria desenvolvido na linguagem C# utilizando o </a:t>
            </a:r>
            <a:r>
              <a:rPr lang="pt-BR" dirty="0" err="1"/>
              <a:t>.net</a:t>
            </a:r>
            <a:r>
              <a:rPr lang="pt-BR" dirty="0"/>
              <a:t> Framework 4.8 e o padrão MVC (ASP .NET MVC 5).</a:t>
            </a:r>
          </a:p>
          <a:p>
            <a:pPr algn="just"/>
            <a:r>
              <a:rPr lang="pt-BR" dirty="0"/>
              <a:t>Com esses dados foi desenvolvido um fluxograma com todos os módulos do produto e suas classes. </a:t>
            </a:r>
          </a:p>
          <a:p>
            <a:pPr algn="just"/>
            <a:r>
              <a:rPr lang="pt-BR" dirty="0"/>
              <a:t>O sistema final contempla todos os módulos e usabilidades citados e um sistema de controle de acesso por usuário com perfis de acesso diferentes conforme sua necessidade dentro da empresa.</a:t>
            </a:r>
          </a:p>
        </p:txBody>
      </p:sp>
    </p:spTree>
    <p:extLst>
      <p:ext uri="{BB962C8B-B14F-4D97-AF65-F5344CB8AC3E}">
        <p14:creationId xmlns:p14="http://schemas.microsoft.com/office/powerpoint/2010/main" val="301538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B9AEB-92A4-45F0-9EF8-9000FC26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6456"/>
          </a:xfrm>
        </p:spPr>
        <p:txBody>
          <a:bodyPr/>
          <a:lstStyle/>
          <a:p>
            <a:r>
              <a:rPr lang="pt-BR" dirty="0"/>
              <a:t>DIVISÕES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2B087-60A2-4232-8BEB-631FAC6B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4974"/>
            <a:ext cx="9905999" cy="442622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Após as reuniões iniciais, onde foram analisadas a documentação inicial, ou seja, as entrevistas, estórias, primeiros casos de usos e requisitos, a equipe definiu as diretrizes do programa, gerando seu mapa mental e outras documentações necessárias para o inicio da codificação.</a:t>
            </a:r>
          </a:p>
          <a:p>
            <a:pPr algn="just"/>
            <a:r>
              <a:rPr lang="pt-BR" dirty="0"/>
              <a:t>A linguagem escolhida foi o C# devido a grande familiaridade dessa linguagem de um dos membros da equipe e das ferramentas ofertadas que auxiliariam a confecção do sistema.</a:t>
            </a:r>
          </a:p>
          <a:p>
            <a:pPr algn="just"/>
            <a:r>
              <a:rPr lang="pt-BR" dirty="0"/>
              <a:t>Assim o integrante Carlos deu inicio a codificação fazendo a base do programa. A equipe inteira participou no inicio da programação, cadastrando classes, CRUDS e elementos de design.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54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8C7D2-3FAD-44B7-A7D3-B9FF0DC0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37322"/>
            <a:ext cx="9905999" cy="535387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Após o estagio inicial do programa estar finalizado foram separados as funções dos integrantes da equipe para um melhor resultado e aproveitamento do tempo.</a:t>
            </a:r>
          </a:p>
          <a:p>
            <a:pPr algn="just"/>
            <a:r>
              <a:rPr lang="pt-BR" dirty="0"/>
              <a:t>Carlos – Responsável principal pela codificação e desenvolvimento, desenvolveu a base do sistema e seu design inicial, depois codificou os módulos de compras, vendas e Confinamento.</a:t>
            </a:r>
          </a:p>
          <a:p>
            <a:pPr algn="just"/>
            <a:r>
              <a:rPr lang="pt-BR" dirty="0"/>
              <a:t>João – Colaborou com as regras de negocio e casos de uso, pois tem acesso a empresa citada e foi o responsável pelo sistema de controle de usuário.</a:t>
            </a:r>
          </a:p>
          <a:p>
            <a:pPr algn="just"/>
            <a:r>
              <a:rPr lang="pt-BR" dirty="0"/>
              <a:t>Bruno – Responsável pela documentação total do sistema e pelas regras de negocio utilizadas. Foram criadas as documentações técnicas e o manual de </a:t>
            </a:r>
            <a:r>
              <a:rPr lang="pt-BR" dirty="0" err="1"/>
              <a:t>Usuario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A equipe toda participou no desenvolvimento do sistema, principalmente na parte inicial, replicando o design inicial em todas as paginas do sistema e na codificação do módulo de cadastros. A equipe toda também participou dos testes dos sistemas, testando todas as funcionalidades durante o desenvolvimento e após estar finalizado.</a:t>
            </a:r>
          </a:p>
        </p:txBody>
      </p:sp>
    </p:spTree>
    <p:extLst>
      <p:ext uri="{BB962C8B-B14F-4D97-AF65-F5344CB8AC3E}">
        <p14:creationId xmlns:p14="http://schemas.microsoft.com/office/powerpoint/2010/main" val="97404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974D86-AD9E-41E4-836D-1113C796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44617"/>
            <a:ext cx="9905999" cy="5346584"/>
          </a:xfrm>
        </p:spPr>
        <p:txBody>
          <a:bodyPr/>
          <a:lstStyle/>
          <a:p>
            <a:r>
              <a:rPr lang="pt-BR" dirty="0"/>
              <a:t>O sistema completo, bem como a documentação está disponível através do GitHub</a:t>
            </a:r>
          </a:p>
          <a:p>
            <a:r>
              <a:rPr lang="pt-BR" u="sng" dirty="0">
                <a:hlinkClick r:id="rId2"/>
              </a:rPr>
              <a:t>https://github.com/chav1985/GerenciamentoBovinos.git</a:t>
            </a:r>
            <a:endParaRPr lang="pt-BR" u="sng" dirty="0"/>
          </a:p>
          <a:p>
            <a:r>
              <a:rPr lang="pt-BR" dirty="0"/>
              <a:t>Foram utilizadas diversas </a:t>
            </a:r>
            <a:r>
              <a:rPr lang="pt-BR" dirty="0" err="1"/>
              <a:t>Branchs</a:t>
            </a:r>
            <a:r>
              <a:rPr lang="pt-BR" dirty="0"/>
              <a:t> no desenvolvimento sendo a “Final2” com o sistema final.</a:t>
            </a:r>
          </a:p>
          <a:p>
            <a:r>
              <a:rPr lang="pt-BR" dirty="0"/>
              <a:t>Toda a documentação desenvolvida está contida na pasta Documentação separadas como Usuário (Manual de uso) e técnica (com toda a documentação técnica gerada durante o desenvolvimento).</a:t>
            </a:r>
          </a:p>
          <a:p>
            <a:r>
              <a:rPr lang="pt-BR" dirty="0"/>
              <a:t>Não estamos contemplando a implantação do sistema nesse trabalho.</a:t>
            </a:r>
          </a:p>
        </p:txBody>
      </p:sp>
    </p:spTree>
    <p:extLst>
      <p:ext uri="{BB962C8B-B14F-4D97-AF65-F5344CB8AC3E}">
        <p14:creationId xmlns:p14="http://schemas.microsoft.com/office/powerpoint/2010/main" val="2720174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1999</Words>
  <Application>Microsoft Office PowerPoint</Application>
  <PresentationFormat>Widescreen</PresentationFormat>
  <Paragraphs>156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Arial</vt:lpstr>
      <vt:lpstr>Tw Cen MT</vt:lpstr>
      <vt:lpstr>Circuito</vt:lpstr>
      <vt:lpstr>SISTEMA DE GERENCIAMENTO DE BOVINOS</vt:lpstr>
      <vt:lpstr>O problema</vt:lpstr>
      <vt:lpstr>Apresentação do PowerPoint</vt:lpstr>
      <vt:lpstr>Apresentação do PowerPoint</vt:lpstr>
      <vt:lpstr>A SOLUÇÃO</vt:lpstr>
      <vt:lpstr>Apresentação do PowerPoint</vt:lpstr>
      <vt:lpstr>DIVISÕES DE TRABALHO</vt:lpstr>
      <vt:lpstr>Apresentação do PowerPoint</vt:lpstr>
      <vt:lpstr>Apresentação do PowerPoint</vt:lpstr>
      <vt:lpstr>O sistema</vt:lpstr>
      <vt:lpstr>Apresentação do PowerPoint</vt:lpstr>
      <vt:lpstr>Apresentação do PowerPoint</vt:lpstr>
      <vt:lpstr>Apresentação do PowerPoint</vt:lpstr>
      <vt:lpstr>Cadastros</vt:lpstr>
      <vt:lpstr>Apresentação do PowerPoint</vt:lpstr>
      <vt:lpstr>Apresentação do PowerPoint</vt:lpstr>
      <vt:lpstr>Apresentação do PowerPoint</vt:lpstr>
      <vt:lpstr>Compras</vt:lpstr>
      <vt:lpstr>Apresentação do PowerPoint</vt:lpstr>
      <vt:lpstr>Apresentação do PowerPoint</vt:lpstr>
      <vt:lpstr>Apresentação do PowerPoint</vt:lpstr>
      <vt:lpstr>VENDAS</vt:lpstr>
      <vt:lpstr>Apresentação do PowerPoint</vt:lpstr>
      <vt:lpstr>Apresentação do PowerPoint</vt:lpstr>
      <vt:lpstr>Apresentação do PowerPoint</vt:lpstr>
      <vt:lpstr>Confinamento</vt:lpstr>
      <vt:lpstr>Apresentação do PowerPoint</vt:lpstr>
      <vt:lpstr>Adicionar um produto</vt:lpstr>
      <vt:lpstr>Apresentação do PowerPoint</vt:lpstr>
      <vt:lpstr>Atendimento veterinario</vt:lpstr>
      <vt:lpstr>Editar peso do bovino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BOVINOS</dc:title>
  <dc:creator>Bruno Anjos</dc:creator>
  <cp:lastModifiedBy>Bruno Anjos</cp:lastModifiedBy>
  <cp:revision>9</cp:revision>
  <dcterms:created xsi:type="dcterms:W3CDTF">2019-11-28T23:02:16Z</dcterms:created>
  <dcterms:modified xsi:type="dcterms:W3CDTF">2019-12-02T19:24:28Z</dcterms:modified>
</cp:coreProperties>
</file>