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E9DF-8281-4FBD-A7A5-BB34FB13D52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E60C-5059-4327-81AA-83E4AD439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E60C-5059-4327-81AA-83E4AD439CE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B9EE-9D93-4B21-A71B-034433F8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09553"/>
            <a:ext cx="7766936" cy="204128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Bovino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8A0F-4B2B-415A-99CB-B0C8A3EC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0138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Matheus Sabino Luiz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Henrique Viana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Cesar R dos Anjos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17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54630-D577-4B58-8B0A-48A4570F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12A3A-C60F-4E28-A531-350C8A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compra e venda: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modulo, na página principal teremos um resumo das últimas transações e o usuário poderá selecionar para cadastrar nova operação (compra ou venda), localizar, editar e excluir transações. Também poderá solicitar relatórios especificados por tempo ou tipo. Apenas o usuário master poderá excluir um registro.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de compra gado que vai conter alguns campos como número da nota fiscal, natureza da operação, quantidade, valor unitário e valor total.</a:t>
            </a:r>
          </a:p>
          <a:p>
            <a:pPr marL="0" lvl="0" indent="0" algn="just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que ter uma tela para venda de gado que vai conter alguns campos como número da nota fiscal, natureza da operação, quantidade, valor unitário e valor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48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DF64-3C08-48A7-AAAC-685A7B68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21E8F-16B9-4745-815E-44B85145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empresa, localizada em Londrina PR, que faz a comercialização de bovinos, gostaria de melhorar a sua rotina diária e ter uma melhora de desempenho.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sua concorrência, houve necessidade de um sistema que possa auxiliar no gerenciamento do seu processo, gerando assim aumento da produtividade e, consequentemente, dos lucros.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esse processo não é informatizado, que gera uma grandes erros e lentidão nas suas conferencias. A proposta desse sistema, vai além do gerenciamento do gado, deve ter funcionalidades extras que auxiliarão o processo, tais como controle de estoque (insumos, vacinas e outros produtos utilizados), controle de fornecedores, veterinários e clientes. Com todas essas funcionalidades o usuário tem acesso a todas as informações necessárias para a gestão total do gado, bem como outros produtos utilizados e comercializados, e poderá ter uma melhoria significativa da produtividade.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finalizar, o sistema deverá ter um modulo de controle de comercialização (compra e venda) dos bovinos e de produtos.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A5B6-B8F0-45C6-9E3F-15369BA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B399-459D-403A-AF20-5DA97C83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usuário: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usuário deverá conter os seguintes campos (nome, login, senha, e-mail, perfil),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Cliente: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cliente deve ter os campos solicitados pelo proprietário (nome, endereço, telefone, e-mail, inscrição estadual, CPF ou CNPJ),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Fornecedor: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fornecedor deve ter os campos solicitados pelo proprietário (nome, endereço, telefone, e-mail, inscrição estadual, CPF ou CNPJ), uma tela de visualização e busca dos cadastros e funcionalidades de edição e exclusão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3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68F-37C3-4C09-BD1D-B58C188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8733A-CB34-49F2-946E-9FD4CAE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048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Bovino: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compra de bovino deve ter os campos solicitados pelo proprietário (brinco, raça, peso, lote, data de nascimento, descrição e valor unitário),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Raça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raça deve ter os campos solicitados pelo proprietário (nome, descrição), uma tela de visualização e busca dos cadastros e funcionalidades de edição e exclusão.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Tipo de Produto: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tipo de produto deve ter campos solicitados pelo proprietário (tipo, descrição), uma tela de visualização e busca dos cadastros e funcionalidades de edição e exclusão.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76B3-676E-4A5B-9AF4-FDD0F052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7E845-BD09-4285-BDA6-A7602190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477299" cy="3580992"/>
          </a:xfrm>
        </p:spPr>
        <p:txBody>
          <a:bodyPr>
            <a:normAutofit fontScale="925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Produtos: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compra de produto deve ter campos solicitados pelo proprietário (nome, descrição, valor, validade, fornecedor e quantidade), uma tela de visualização e busca dos cadastros, bem como funcionalidades de edição e exclusão dos cadastros.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de Produtos: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venda de produtos deve ter o seguintes campos solicitados pelo proprietário (data da compra, prazo de entrega, produto, quantidade e valor). Nessa venda vai ter lista de produtos vendidos.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de Bovinos: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venda de  bovinos deve ter o seguintes campos solicitados pelo proprietário(data da compra, prazo de entrega). O usuário terá acesso a uma tela com os bovinos disponíveis para venda e seus respectivos valores e também aos pedidos realizados (bovinos vendidos).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0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Veterinário: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veterinário deve ter os campos solicitados pelo proprietário (nome, telefone, endereço, descrição de serviço, honorários, data do serviço, CRMV), uma tela de visualização e busca dos cadastros e funcionalidades de edição e exclusão.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realizar um atendimento veterinário, poderá ser utilizado produtos internos ou do próprio veterinário. Assim ao lançar uma consulta serão colocados os valores a serem pagos ao profissional e inserido no sistema caso tenha se utilizado produtos, como por exemplo vacinas, do estoque da empresa.</a:t>
            </a: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Confinamento: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se cadastrar um animal em compra de bovino ele vai automaticamente para o confinamento. Nesse local o sistema irá calcular o custo de cada animal aplicando a ele os valores dos produtos utilizados, como rações e vacinas. Nesse módulo teremos que incluir os produtos que serão utilizados e sua distribuição. Um animal ao ser vendido sai automaticamente do confinamento.</a:t>
            </a: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7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RFN001: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modulo, o sistema de controle de usuário é primordial no sistema, pois para utilizar o programa, o usuário deve inserir seu ID e senha, e assim terá acesso a parte do programa que ele pode acessar. Assim temos um sistema mais seguro onde cada usuário pode alterar apenas os dados que tem acesso de acordo com sua função.</a:t>
            </a:r>
          </a:p>
          <a:p>
            <a:pPr marL="0" lv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cadastro a ser feito será do usuário master, apenas ele tem acesso a inserir novos usuários e alterar suas permissões, inclusive cadastrar novos usuários master.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usuário master ao inserir um novo usuário, deverá colocar os dados pertinentes (Nome, telefone, endereço, e-mail e função), cadastrar um ID, senha e definir quais os módulos que o usuário terá acesso.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usuários cadastrados poderão posteriormente alterarem suas senhas.</a:t>
            </a:r>
          </a:p>
          <a:p>
            <a:pPr marL="0" lv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RNF002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construção do modulo compra de bovinos, é obrigatoriamente ter uma raça e um fornecedor cadastrado, caso se não tiver não conseguiremos realizar a compra dos bovinos.</a:t>
            </a:r>
          </a:p>
          <a:p>
            <a:pPr algn="just"/>
            <a:r>
              <a:rPr lang="pt-BR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RNF003:</a:t>
            </a:r>
          </a:p>
          <a:p>
            <a:pPr marL="0" indent="0" algn="just">
              <a:buNone/>
            </a:pP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construção do modulo compra de produto, é obrigatoriamente ter um tipo de produto cadastrado, caso não houver esse cadastro não conseguiremos realizar compra de produtos.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RNF004: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construção do modulo venda de bovinos, é obrigatoriamente termos um cliente ou fornecedor cadastrado, caso não houver o cadastro do mesmo não realizaremos a venda.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RNF005: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modulo venda de produtos, é obrigatório termos um cliente ou um fornecedor cadastrado, então não conseguiremos realizar a venda.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4E2C-8C32-44F8-95AE-AFC6F6DE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92D06-A3FB-431C-AF93-1B589509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RNF005: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modulo confinamento é o mais importante do sistema, nele será possível obter o custo total de cada bovino, então é necessário que todos os outros módulos estejam funcionais e com cadastros ativos.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controle do confinamento será por brinco (unitário) ou por lote, assim ao se lançar um produto, como por exemplo ração, é mais fácil inserir por lote pois todos os animais recebem a mesma quantidade. Ao se inserir uma consulta e possíveis vacinas, é melhor se cadastrar por brinco pois fazem parte do custo de apenas um ou um pequeno grupo de animais.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modulo serviços, é obrigatório termos pelo menos um veterinário cadastrado, assim poderão ser lançados os atendimentos veterinários e assim obter o custo total por animal.]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se calcular o custo do animal o sistema levará em conta o valor de custo do animal, produtos utilizados e outras despesas, como atendimentos veterinários. </a:t>
            </a:r>
          </a:p>
        </p:txBody>
      </p:sp>
    </p:spTree>
    <p:extLst>
      <p:ext uri="{BB962C8B-B14F-4D97-AF65-F5344CB8AC3E}">
        <p14:creationId xmlns:p14="http://schemas.microsoft.com/office/powerpoint/2010/main" val="760649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1330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Gerenciamento de Bovino </vt:lpstr>
      <vt:lpstr> Introdução </vt:lpstr>
      <vt:lpstr>Requisitos Funcionais</vt:lpstr>
      <vt:lpstr>Requisitos Funcionais</vt:lpstr>
      <vt:lpstr> Requisitos Funcionais</vt:lpstr>
      <vt:lpstr>Requisitos Funcionais</vt:lpstr>
      <vt:lpstr>Requisitos não Funcional </vt:lpstr>
      <vt:lpstr>Requisitos não Funcional</vt:lpstr>
      <vt:lpstr>Requisitos não Funcional</vt:lpstr>
      <vt:lpstr>Não Escopo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Bovino</dc:title>
  <dc:creator>matheus_jesus_2017@outlook.com</dc:creator>
  <cp:lastModifiedBy>Bruno Anjos</cp:lastModifiedBy>
  <cp:revision>23</cp:revision>
  <dcterms:created xsi:type="dcterms:W3CDTF">2019-08-31T20:58:44Z</dcterms:created>
  <dcterms:modified xsi:type="dcterms:W3CDTF">2019-09-19T00:11:25Z</dcterms:modified>
</cp:coreProperties>
</file>