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3639" r:id="rId5"/>
    <p:sldId id="3640" r:id="rId6"/>
    <p:sldId id="3641" r:id="rId7"/>
    <p:sldId id="3642" r:id="rId8"/>
    <p:sldId id="3643" r:id="rId9"/>
    <p:sldId id="3644" r:id="rId10"/>
    <p:sldId id="3645" r:id="rId11"/>
    <p:sldId id="3646" r:id="rId12"/>
    <p:sldId id="3647" r:id="rId13"/>
    <p:sldId id="3648" r:id="rId14"/>
    <p:sldId id="3649" r:id="rId15"/>
    <p:sldId id="3650" r:id="rId16"/>
    <p:sldId id="3651" r:id="rId17"/>
    <p:sldId id="3652" r:id="rId18"/>
    <p:sldId id="3653" r:id="rId19"/>
    <p:sldId id="3655" r:id="rId20"/>
    <p:sldId id="3656" r:id="rId21"/>
    <p:sldId id="3657" r:id="rId22"/>
    <p:sldId id="3658" r:id="rId23"/>
    <p:sldId id="3659" r:id="rId24"/>
    <p:sldId id="3660" r:id="rId25"/>
    <p:sldId id="3661" r:id="rId26"/>
    <p:sldId id="3662" r:id="rId27"/>
    <p:sldId id="3663" r:id="rId28"/>
    <p:sldId id="3664" r:id="rId29"/>
    <p:sldId id="3665" r:id="rId30"/>
    <p:sldId id="3674" r:id="rId31"/>
    <p:sldId id="3675" r:id="rId32"/>
    <p:sldId id="3667" r:id="rId33"/>
    <p:sldId id="3668" r:id="rId34"/>
    <p:sldId id="3672" r:id="rId35"/>
    <p:sldId id="3654" r:id="rId36"/>
    <p:sldId id="3669" r:id="rId37"/>
    <p:sldId id="3670" r:id="rId38"/>
    <p:sldId id="3671" r:id="rId39"/>
    <p:sldId id="3673" r:id="rId40"/>
  </p:sldIdLst>
  <p:sldSz cx="12239625" cy="6943725"/>
  <p:notesSz cx="6858000" cy="9144000"/>
  <p:defaultTextStyle>
    <a:defPPr>
      <a:defRPr lang="pl-PL"/>
    </a:defPPr>
    <a:lvl1pPr marL="0" algn="l" defTabSz="920602" rtl="0" eaLnBrk="1" latinLnBrk="0" hangingPunct="1">
      <a:defRPr sz="1880" kern="1200">
        <a:solidFill>
          <a:schemeClr val="tx1"/>
        </a:solidFill>
        <a:latin typeface="+mn-lt"/>
        <a:ea typeface="+mn-ea"/>
        <a:cs typeface="+mn-cs"/>
      </a:defRPr>
    </a:lvl1pPr>
    <a:lvl2pPr marL="460301" algn="l" defTabSz="920602" rtl="0" eaLnBrk="1" latinLnBrk="0" hangingPunct="1">
      <a:defRPr sz="1880" kern="1200">
        <a:solidFill>
          <a:schemeClr val="tx1"/>
        </a:solidFill>
        <a:latin typeface="+mn-lt"/>
        <a:ea typeface="+mn-ea"/>
        <a:cs typeface="+mn-cs"/>
      </a:defRPr>
    </a:lvl2pPr>
    <a:lvl3pPr marL="920602" algn="l" defTabSz="920602" rtl="0" eaLnBrk="1" latinLnBrk="0" hangingPunct="1">
      <a:defRPr sz="1880" kern="1200">
        <a:solidFill>
          <a:schemeClr val="tx1"/>
        </a:solidFill>
        <a:latin typeface="+mn-lt"/>
        <a:ea typeface="+mn-ea"/>
        <a:cs typeface="+mn-cs"/>
      </a:defRPr>
    </a:lvl3pPr>
    <a:lvl4pPr marL="1380904" algn="l" defTabSz="920602" rtl="0" eaLnBrk="1" latinLnBrk="0" hangingPunct="1">
      <a:defRPr sz="1880" kern="1200">
        <a:solidFill>
          <a:schemeClr val="tx1"/>
        </a:solidFill>
        <a:latin typeface="+mn-lt"/>
        <a:ea typeface="+mn-ea"/>
        <a:cs typeface="+mn-cs"/>
      </a:defRPr>
    </a:lvl4pPr>
    <a:lvl5pPr marL="1841204" algn="l" defTabSz="920602" rtl="0" eaLnBrk="1" latinLnBrk="0" hangingPunct="1">
      <a:defRPr sz="1880" kern="1200">
        <a:solidFill>
          <a:schemeClr val="tx1"/>
        </a:solidFill>
        <a:latin typeface="+mn-lt"/>
        <a:ea typeface="+mn-ea"/>
        <a:cs typeface="+mn-cs"/>
      </a:defRPr>
    </a:lvl5pPr>
    <a:lvl6pPr marL="2301506" algn="l" defTabSz="920602" rtl="0" eaLnBrk="1" latinLnBrk="0" hangingPunct="1">
      <a:defRPr sz="1880" kern="1200">
        <a:solidFill>
          <a:schemeClr val="tx1"/>
        </a:solidFill>
        <a:latin typeface="+mn-lt"/>
        <a:ea typeface="+mn-ea"/>
        <a:cs typeface="+mn-cs"/>
      </a:defRPr>
    </a:lvl6pPr>
    <a:lvl7pPr marL="2761807" algn="l" defTabSz="920602" rtl="0" eaLnBrk="1" latinLnBrk="0" hangingPunct="1">
      <a:defRPr sz="1880" kern="1200">
        <a:solidFill>
          <a:schemeClr val="tx1"/>
        </a:solidFill>
        <a:latin typeface="+mn-lt"/>
        <a:ea typeface="+mn-ea"/>
        <a:cs typeface="+mn-cs"/>
      </a:defRPr>
    </a:lvl7pPr>
    <a:lvl8pPr marL="3222108" algn="l" defTabSz="920602" rtl="0" eaLnBrk="1" latinLnBrk="0" hangingPunct="1">
      <a:defRPr sz="1880" kern="1200">
        <a:solidFill>
          <a:schemeClr val="tx1"/>
        </a:solidFill>
        <a:latin typeface="+mn-lt"/>
        <a:ea typeface="+mn-ea"/>
        <a:cs typeface="+mn-cs"/>
      </a:defRPr>
    </a:lvl8pPr>
    <a:lvl9pPr marL="3682409" algn="l" defTabSz="920602" rtl="0" eaLnBrk="1" latinLnBrk="0" hangingPunct="1">
      <a:defRPr sz="1880" kern="1200">
        <a:solidFill>
          <a:schemeClr val="tx1"/>
        </a:solidFill>
        <a:latin typeface="+mn-lt"/>
        <a:ea typeface="+mn-ea"/>
        <a:cs typeface="+mn-cs"/>
      </a:defRPr>
    </a:lvl9pPr>
  </p:defaultTextStyle>
  <p:extLst>
    <p:ext uri="{EFAFB233-063F-42B5-8137-9DF3F51BA10A}">
      <p15:sldGuideLst xmlns:p15="http://schemas.microsoft.com/office/powerpoint/2012/main">
        <p15:guide id="2" pos="3289" userDrawn="1">
          <p15:clr>
            <a:srgbClr val="A4A3A4"/>
          </p15:clr>
        </p15:guide>
        <p15:guide id="3" pos="6567" userDrawn="1">
          <p15:clr>
            <a:srgbClr val="A4A3A4"/>
          </p15:clr>
        </p15:guide>
        <p15:guide id="4" orient="horz" pos="2916" userDrawn="1">
          <p15:clr>
            <a:srgbClr val="A4A3A4"/>
          </p15:clr>
        </p15:guide>
        <p15:guide id="5" orient="horz" pos="2187" userDrawn="1">
          <p15:clr>
            <a:srgbClr val="A4A3A4"/>
          </p15:clr>
        </p15:guide>
        <p15:guide id="6" pos="2467" userDrawn="1">
          <p15:clr>
            <a:srgbClr val="A4A3A4"/>
          </p15:clr>
        </p15:guide>
        <p15:guide id="7" pos="49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Mahajan" initials="AM"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439A"/>
    <a:srgbClr val="A472BE"/>
    <a:srgbClr val="22BDB6"/>
    <a:srgbClr val="EF4869"/>
    <a:srgbClr val="87E9E4"/>
    <a:srgbClr val="F2F2F2"/>
    <a:srgbClr val="EC1B2E"/>
    <a:srgbClr val="BCBCBC"/>
    <a:srgbClr val="0EAA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E0BB5-4242-40AE-B2D7-BE1831D253B8}" v="12" dt="2021-01-29T04:58:00.303"/>
    <p1510:client id="{416EB9E9-FA0A-420B-9BBA-32DEAF08C540}" v="3" dt="2021-01-29T04:36:56.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1" d="100"/>
          <a:sy n="61" d="100"/>
        </p:scale>
        <p:origin x="96" y="216"/>
      </p:cViewPr>
      <p:guideLst>
        <p:guide pos="3289"/>
        <p:guide pos="6567"/>
        <p:guide orient="horz" pos="2916"/>
        <p:guide orient="horz" pos="2187"/>
        <p:guide pos="2467"/>
        <p:guide pos="4926"/>
      </p:guideLst>
    </p:cSldViewPr>
  </p:slideViewPr>
  <p:notesTextViewPr>
    <p:cViewPr>
      <p:scale>
        <a:sx n="1" d="1"/>
        <a:sy n="1" d="1"/>
      </p:scale>
      <p:origin x="0" y="0"/>
    </p:cViewPr>
  </p:notesTextViewPr>
  <p:sorterViewPr>
    <p:cViewPr>
      <p:scale>
        <a:sx n="100" d="100"/>
        <a:sy n="100" d="100"/>
      </p:scale>
      <p:origin x="0" y="-81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kar Chavali" userId="S::sudhakar.chavali@aspiresys.com::86634ce7-41f6-4558-9468-223fedff1d12" providerId="AD" clId="Web-{3DCE0BB5-4242-40AE-B2D7-BE1831D253B8}"/>
    <pc:docChg chg="modSld">
      <pc:chgData name="Sudhakar Chavali" userId="S::sudhakar.chavali@aspiresys.com::86634ce7-41f6-4558-9468-223fedff1d12" providerId="AD" clId="Web-{3DCE0BB5-4242-40AE-B2D7-BE1831D253B8}" dt="2021-01-29T04:58:00.303" v="7" actId="20577"/>
      <pc:docMkLst>
        <pc:docMk/>
      </pc:docMkLst>
      <pc:sldChg chg="modSp">
        <pc:chgData name="Sudhakar Chavali" userId="S::sudhakar.chavali@aspiresys.com::86634ce7-41f6-4558-9468-223fedff1d12" providerId="AD" clId="Web-{3DCE0BB5-4242-40AE-B2D7-BE1831D253B8}" dt="2021-01-29T04:58:00.303" v="7" actId="20577"/>
        <pc:sldMkLst>
          <pc:docMk/>
          <pc:sldMk cId="4071831791" sldId="3653"/>
        </pc:sldMkLst>
        <pc:spChg chg="mod">
          <ac:chgData name="Sudhakar Chavali" userId="S::sudhakar.chavali@aspiresys.com::86634ce7-41f6-4558-9468-223fedff1d12" providerId="AD" clId="Web-{3DCE0BB5-4242-40AE-B2D7-BE1831D253B8}" dt="2021-01-29T04:58:00.303" v="7" actId="20577"/>
          <ac:spMkLst>
            <pc:docMk/>
            <pc:sldMk cId="4071831791" sldId="3653"/>
            <ac:spMk id="26" creationId="{E9ECDB96-F6EB-4485-967C-AFA5CD8E22CF}"/>
          </ac:spMkLst>
        </pc:spChg>
        <pc:spChg chg="mod">
          <ac:chgData name="Sudhakar Chavali" userId="S::sudhakar.chavali@aspiresys.com::86634ce7-41f6-4558-9468-223fedff1d12" providerId="AD" clId="Web-{3DCE0BB5-4242-40AE-B2D7-BE1831D253B8}" dt="2021-01-29T04:54:00.312" v="4" actId="20577"/>
          <ac:spMkLst>
            <pc:docMk/>
            <pc:sldMk cId="4071831791" sldId="3653"/>
            <ac:spMk id="34" creationId="{79B8AFB4-6C98-4CBE-B20B-8A82005D183E}"/>
          </ac:spMkLst>
        </pc:spChg>
      </pc:sldChg>
    </pc:docChg>
  </pc:docChgLst>
  <pc:docChgLst>
    <pc:chgData name="Abhishek Mahajan" userId="57d9fdb0-b65c-46a4-aab7-a1ec88a3b55e" providerId="ADAL" clId="{FAB46953-2DC2-4681-B9AC-E3AF50C139CB}"/>
    <pc:docChg chg="undo redo custSel addSld delSld modSld">
      <pc:chgData name="Abhishek Mahajan" userId="57d9fdb0-b65c-46a4-aab7-a1ec88a3b55e" providerId="ADAL" clId="{FAB46953-2DC2-4681-B9AC-E3AF50C139CB}" dt="2021-01-27T13:02:27.527" v="1995" actId="207"/>
      <pc:docMkLst>
        <pc:docMk/>
      </pc:docMkLst>
      <pc:sldChg chg="add del">
        <pc:chgData name="Abhishek Mahajan" userId="57d9fdb0-b65c-46a4-aab7-a1ec88a3b55e" providerId="ADAL" clId="{FAB46953-2DC2-4681-B9AC-E3AF50C139CB}" dt="2021-01-27T08:48:16.993" v="388" actId="47"/>
        <pc:sldMkLst>
          <pc:docMk/>
          <pc:sldMk cId="187938002" sldId="3307"/>
        </pc:sldMkLst>
      </pc:sldChg>
      <pc:sldChg chg="modSp mod">
        <pc:chgData name="Abhishek Mahajan" userId="57d9fdb0-b65c-46a4-aab7-a1ec88a3b55e" providerId="ADAL" clId="{FAB46953-2DC2-4681-B9AC-E3AF50C139CB}" dt="2021-01-27T08:26:48.525" v="277" actId="1076"/>
        <pc:sldMkLst>
          <pc:docMk/>
          <pc:sldMk cId="4055505526" sldId="3599"/>
        </pc:sldMkLst>
        <pc:spChg chg="mod">
          <ac:chgData name="Abhishek Mahajan" userId="57d9fdb0-b65c-46a4-aab7-a1ec88a3b55e" providerId="ADAL" clId="{FAB46953-2DC2-4681-B9AC-E3AF50C139CB}" dt="2021-01-27T08:03:10.608" v="238" actId="1038"/>
          <ac:spMkLst>
            <pc:docMk/>
            <pc:sldMk cId="4055505526" sldId="3599"/>
            <ac:spMk id="9" creationId="{00000000-0000-0000-0000-000000000000}"/>
          </ac:spMkLst>
        </pc:spChg>
        <pc:spChg chg="mod">
          <ac:chgData name="Abhishek Mahajan" userId="57d9fdb0-b65c-46a4-aab7-a1ec88a3b55e" providerId="ADAL" clId="{FAB46953-2DC2-4681-B9AC-E3AF50C139CB}" dt="2021-01-27T08:03:15.545" v="246" actId="1038"/>
          <ac:spMkLst>
            <pc:docMk/>
            <pc:sldMk cId="4055505526" sldId="3599"/>
            <ac:spMk id="11" creationId="{00000000-0000-0000-0000-000000000000}"/>
          </ac:spMkLst>
        </pc:spChg>
        <pc:spChg chg="mod">
          <ac:chgData name="Abhishek Mahajan" userId="57d9fdb0-b65c-46a4-aab7-a1ec88a3b55e" providerId="ADAL" clId="{FAB46953-2DC2-4681-B9AC-E3AF50C139CB}" dt="2021-01-27T08:03:33.607" v="269" actId="1038"/>
          <ac:spMkLst>
            <pc:docMk/>
            <pc:sldMk cId="4055505526" sldId="3599"/>
            <ac:spMk id="12" creationId="{00000000-0000-0000-0000-000000000000}"/>
          </ac:spMkLst>
        </pc:spChg>
        <pc:spChg chg="mod">
          <ac:chgData name="Abhishek Mahajan" userId="57d9fdb0-b65c-46a4-aab7-a1ec88a3b55e" providerId="ADAL" clId="{FAB46953-2DC2-4681-B9AC-E3AF50C139CB}" dt="2021-01-27T08:02:00.993" v="203" actId="1037"/>
          <ac:spMkLst>
            <pc:docMk/>
            <pc:sldMk cId="4055505526" sldId="3599"/>
            <ac:spMk id="20" creationId="{00000000-0000-0000-0000-000000000000}"/>
          </ac:spMkLst>
        </pc:spChg>
        <pc:spChg chg="mod">
          <ac:chgData name="Abhishek Mahajan" userId="57d9fdb0-b65c-46a4-aab7-a1ec88a3b55e" providerId="ADAL" clId="{FAB46953-2DC2-4681-B9AC-E3AF50C139CB}" dt="2021-01-27T07:59:21.252" v="122" actId="1076"/>
          <ac:spMkLst>
            <pc:docMk/>
            <pc:sldMk cId="4055505526" sldId="3599"/>
            <ac:spMk id="21" creationId="{00000000-0000-0000-0000-000000000000}"/>
          </ac:spMkLst>
        </pc:spChg>
        <pc:spChg chg="mod">
          <ac:chgData name="Abhishek Mahajan" userId="57d9fdb0-b65c-46a4-aab7-a1ec88a3b55e" providerId="ADAL" clId="{FAB46953-2DC2-4681-B9AC-E3AF50C139CB}" dt="2021-01-27T08:01:35.955" v="171" actId="1038"/>
          <ac:spMkLst>
            <pc:docMk/>
            <pc:sldMk cId="4055505526" sldId="3599"/>
            <ac:spMk id="22" creationId="{00000000-0000-0000-0000-000000000000}"/>
          </ac:spMkLst>
        </pc:spChg>
        <pc:spChg chg="mod">
          <ac:chgData name="Abhishek Mahajan" userId="57d9fdb0-b65c-46a4-aab7-a1ec88a3b55e" providerId="ADAL" clId="{FAB46953-2DC2-4681-B9AC-E3AF50C139CB}" dt="2021-01-27T08:00:10.527" v="133" actId="1076"/>
          <ac:spMkLst>
            <pc:docMk/>
            <pc:sldMk cId="4055505526" sldId="3599"/>
            <ac:spMk id="23" creationId="{00000000-0000-0000-0000-000000000000}"/>
          </ac:spMkLst>
        </pc:spChg>
        <pc:spChg chg="mod">
          <ac:chgData name="Abhishek Mahajan" userId="57d9fdb0-b65c-46a4-aab7-a1ec88a3b55e" providerId="ADAL" clId="{FAB46953-2DC2-4681-B9AC-E3AF50C139CB}" dt="2021-01-27T08:02:51.873" v="216" actId="255"/>
          <ac:spMkLst>
            <pc:docMk/>
            <pc:sldMk cId="4055505526" sldId="3599"/>
            <ac:spMk id="30" creationId="{00000000-0000-0000-0000-000000000000}"/>
          </ac:spMkLst>
        </pc:spChg>
        <pc:spChg chg="mod">
          <ac:chgData name="Abhishek Mahajan" userId="57d9fdb0-b65c-46a4-aab7-a1ec88a3b55e" providerId="ADAL" clId="{FAB46953-2DC2-4681-B9AC-E3AF50C139CB}" dt="2021-01-27T08:02:51.873" v="216" actId="255"/>
          <ac:spMkLst>
            <pc:docMk/>
            <pc:sldMk cId="4055505526" sldId="3599"/>
            <ac:spMk id="31" creationId="{00000000-0000-0000-0000-000000000000}"/>
          </ac:spMkLst>
        </pc:spChg>
        <pc:spChg chg="mod">
          <ac:chgData name="Abhishek Mahajan" userId="57d9fdb0-b65c-46a4-aab7-a1ec88a3b55e" providerId="ADAL" clId="{FAB46953-2DC2-4681-B9AC-E3AF50C139CB}" dt="2021-01-27T08:02:51.873" v="216" actId="255"/>
          <ac:spMkLst>
            <pc:docMk/>
            <pc:sldMk cId="4055505526" sldId="3599"/>
            <ac:spMk id="32" creationId="{00000000-0000-0000-0000-000000000000}"/>
          </ac:spMkLst>
        </pc:spChg>
        <pc:spChg chg="mod">
          <ac:chgData name="Abhishek Mahajan" userId="57d9fdb0-b65c-46a4-aab7-a1ec88a3b55e" providerId="ADAL" clId="{FAB46953-2DC2-4681-B9AC-E3AF50C139CB}" dt="2021-01-27T08:02:51.873" v="216" actId="255"/>
          <ac:spMkLst>
            <pc:docMk/>
            <pc:sldMk cId="4055505526" sldId="3599"/>
            <ac:spMk id="33" creationId="{00000000-0000-0000-0000-000000000000}"/>
          </ac:spMkLst>
        </pc:spChg>
        <pc:spChg chg="mod">
          <ac:chgData name="Abhishek Mahajan" userId="57d9fdb0-b65c-46a4-aab7-a1ec88a3b55e" providerId="ADAL" clId="{FAB46953-2DC2-4681-B9AC-E3AF50C139CB}" dt="2021-01-27T08:26:31.607" v="274" actId="1076"/>
          <ac:spMkLst>
            <pc:docMk/>
            <pc:sldMk cId="4055505526" sldId="3599"/>
            <ac:spMk id="34" creationId="{00000000-0000-0000-0000-000000000000}"/>
          </ac:spMkLst>
        </pc:spChg>
        <pc:spChg chg="mod">
          <ac:chgData name="Abhishek Mahajan" userId="57d9fdb0-b65c-46a4-aab7-a1ec88a3b55e" providerId="ADAL" clId="{FAB46953-2DC2-4681-B9AC-E3AF50C139CB}" dt="2021-01-27T08:26:36.090" v="275" actId="1076"/>
          <ac:spMkLst>
            <pc:docMk/>
            <pc:sldMk cId="4055505526" sldId="3599"/>
            <ac:spMk id="35" creationId="{00000000-0000-0000-0000-000000000000}"/>
          </ac:spMkLst>
        </pc:spChg>
        <pc:spChg chg="mod">
          <ac:chgData name="Abhishek Mahajan" userId="57d9fdb0-b65c-46a4-aab7-a1ec88a3b55e" providerId="ADAL" clId="{FAB46953-2DC2-4681-B9AC-E3AF50C139CB}" dt="2021-01-27T08:26:42.448" v="276" actId="1076"/>
          <ac:spMkLst>
            <pc:docMk/>
            <pc:sldMk cId="4055505526" sldId="3599"/>
            <ac:spMk id="36" creationId="{00000000-0000-0000-0000-000000000000}"/>
          </ac:spMkLst>
        </pc:spChg>
        <pc:spChg chg="mod">
          <ac:chgData name="Abhishek Mahajan" userId="57d9fdb0-b65c-46a4-aab7-a1ec88a3b55e" providerId="ADAL" clId="{FAB46953-2DC2-4681-B9AC-E3AF50C139CB}" dt="2021-01-27T08:26:48.525" v="277" actId="1076"/>
          <ac:spMkLst>
            <pc:docMk/>
            <pc:sldMk cId="4055505526" sldId="3599"/>
            <ac:spMk id="37" creationId="{00000000-0000-0000-0000-000000000000}"/>
          </ac:spMkLst>
        </pc:spChg>
        <pc:grpChg chg="mod">
          <ac:chgData name="Abhishek Mahajan" userId="57d9fdb0-b65c-46a4-aab7-a1ec88a3b55e" providerId="ADAL" clId="{FAB46953-2DC2-4681-B9AC-E3AF50C139CB}" dt="2021-01-27T08:25:44.057" v="270" actId="14100"/>
          <ac:grpSpMkLst>
            <pc:docMk/>
            <pc:sldMk cId="4055505526" sldId="3599"/>
            <ac:grpSpMk id="3" creationId="{00000000-0000-0000-0000-000000000000}"/>
          </ac:grpSpMkLst>
        </pc:grpChg>
        <pc:cxnChg chg="mod">
          <ac:chgData name="Abhishek Mahajan" userId="57d9fdb0-b65c-46a4-aab7-a1ec88a3b55e" providerId="ADAL" clId="{FAB46953-2DC2-4681-B9AC-E3AF50C139CB}" dt="2021-01-27T08:25:59.393" v="273" actId="14100"/>
          <ac:cxnSpMkLst>
            <pc:docMk/>
            <pc:sldMk cId="4055505526" sldId="3599"/>
            <ac:cxnSpMk id="5" creationId="{00000000-0000-0000-0000-000000000000}"/>
          </ac:cxnSpMkLst>
        </pc:cxnChg>
        <pc:cxnChg chg="mod">
          <ac:chgData name="Abhishek Mahajan" userId="57d9fdb0-b65c-46a4-aab7-a1ec88a3b55e" providerId="ADAL" clId="{FAB46953-2DC2-4681-B9AC-E3AF50C139CB}" dt="2021-01-27T08:02:15.943" v="212" actId="14100"/>
          <ac:cxnSpMkLst>
            <pc:docMk/>
            <pc:sldMk cId="4055505526" sldId="3599"/>
            <ac:cxnSpMk id="6" creationId="{00000000-0000-0000-0000-000000000000}"/>
          </ac:cxnSpMkLst>
        </pc:cxnChg>
        <pc:cxnChg chg="mod">
          <ac:chgData name="Abhishek Mahajan" userId="57d9fdb0-b65c-46a4-aab7-a1ec88a3b55e" providerId="ADAL" clId="{FAB46953-2DC2-4681-B9AC-E3AF50C139CB}" dt="2021-01-27T08:01:48.232" v="173" actId="14100"/>
          <ac:cxnSpMkLst>
            <pc:docMk/>
            <pc:sldMk cId="4055505526" sldId="3599"/>
            <ac:cxnSpMk id="13" creationId="{00000000-0000-0000-0000-000000000000}"/>
          </ac:cxnSpMkLst>
        </pc:cxnChg>
        <pc:cxnChg chg="mod">
          <ac:chgData name="Abhishek Mahajan" userId="57d9fdb0-b65c-46a4-aab7-a1ec88a3b55e" providerId="ADAL" clId="{FAB46953-2DC2-4681-B9AC-E3AF50C139CB}" dt="2021-01-27T08:03:23.301" v="247" actId="14100"/>
          <ac:cxnSpMkLst>
            <pc:docMk/>
            <pc:sldMk cId="4055505526" sldId="3599"/>
            <ac:cxnSpMk id="15" creationId="{00000000-0000-0000-0000-000000000000}"/>
          </ac:cxnSpMkLst>
        </pc:cxnChg>
        <pc:cxnChg chg="mod">
          <ac:chgData name="Abhishek Mahajan" userId="57d9fdb0-b65c-46a4-aab7-a1ec88a3b55e" providerId="ADAL" clId="{FAB46953-2DC2-4681-B9AC-E3AF50C139CB}" dt="2021-01-27T08:03:10.608" v="238" actId="1038"/>
          <ac:cxnSpMkLst>
            <pc:docMk/>
            <pc:sldMk cId="4055505526" sldId="3599"/>
            <ac:cxnSpMk id="16" creationId="{00000000-0000-0000-0000-000000000000}"/>
          </ac:cxnSpMkLst>
        </pc:cxnChg>
        <pc:cxnChg chg="mod">
          <ac:chgData name="Abhishek Mahajan" userId="57d9fdb0-b65c-46a4-aab7-a1ec88a3b55e" providerId="ADAL" clId="{FAB46953-2DC2-4681-B9AC-E3AF50C139CB}" dt="2021-01-27T08:01:21.342" v="164" actId="14100"/>
          <ac:cxnSpMkLst>
            <pc:docMk/>
            <pc:sldMk cId="4055505526" sldId="3599"/>
            <ac:cxnSpMk id="17" creationId="{00000000-0000-0000-0000-000000000000}"/>
          </ac:cxnSpMkLst>
        </pc:cxnChg>
        <pc:cxnChg chg="mod ord">
          <ac:chgData name="Abhishek Mahajan" userId="57d9fdb0-b65c-46a4-aab7-a1ec88a3b55e" providerId="ADAL" clId="{FAB46953-2DC2-4681-B9AC-E3AF50C139CB}" dt="2021-01-27T08:01:05.079" v="163" actId="167"/>
          <ac:cxnSpMkLst>
            <pc:docMk/>
            <pc:sldMk cId="4055505526" sldId="3599"/>
            <ac:cxnSpMk id="24" creationId="{00000000-0000-0000-0000-000000000000}"/>
          </ac:cxnSpMkLst>
        </pc:cxnChg>
      </pc:sldChg>
      <pc:sldChg chg="addSp delSp modSp mod modNotesTx">
        <pc:chgData name="Abhishek Mahajan" userId="57d9fdb0-b65c-46a4-aab7-a1ec88a3b55e" providerId="ADAL" clId="{FAB46953-2DC2-4681-B9AC-E3AF50C139CB}" dt="2021-01-27T12:25:58.615" v="1621" actId="14100"/>
        <pc:sldMkLst>
          <pc:docMk/>
          <pc:sldMk cId="1074272215" sldId="3601"/>
        </pc:sldMkLst>
        <pc:spChg chg="mod">
          <ac:chgData name="Abhishek Mahajan" userId="57d9fdb0-b65c-46a4-aab7-a1ec88a3b55e" providerId="ADAL" clId="{FAB46953-2DC2-4681-B9AC-E3AF50C139CB}" dt="2021-01-27T08:39:22.141" v="383" actId="20577"/>
          <ac:spMkLst>
            <pc:docMk/>
            <pc:sldMk cId="1074272215" sldId="3601"/>
            <ac:spMk id="2" creationId="{7C3AF3EE-C4AD-4835-9B97-B59526ED3885}"/>
          </ac:spMkLst>
        </pc:spChg>
        <pc:spChg chg="add mod">
          <ac:chgData name="Abhishek Mahajan" userId="57d9fdb0-b65c-46a4-aab7-a1ec88a3b55e" providerId="ADAL" clId="{FAB46953-2DC2-4681-B9AC-E3AF50C139CB}" dt="2021-01-27T12:25:31.476" v="1619" actId="20577"/>
          <ac:spMkLst>
            <pc:docMk/>
            <pc:sldMk cId="1074272215" sldId="3601"/>
            <ac:spMk id="3" creationId="{810CD6EC-8994-46E9-AD26-3A303F9048E7}"/>
          </ac:spMkLst>
        </pc:spChg>
        <pc:spChg chg="mod">
          <ac:chgData name="Abhishek Mahajan" userId="57d9fdb0-b65c-46a4-aab7-a1ec88a3b55e" providerId="ADAL" clId="{FAB46953-2DC2-4681-B9AC-E3AF50C139CB}" dt="2021-01-27T08:48:08.734" v="387"/>
          <ac:spMkLst>
            <pc:docMk/>
            <pc:sldMk cId="1074272215" sldId="3601"/>
            <ac:spMk id="14" creationId="{7E7643B6-0C2E-4BD3-BCF0-73F3ED731726}"/>
          </ac:spMkLst>
        </pc:spChg>
        <pc:spChg chg="mod">
          <ac:chgData name="Abhishek Mahajan" userId="57d9fdb0-b65c-46a4-aab7-a1ec88a3b55e" providerId="ADAL" clId="{FAB46953-2DC2-4681-B9AC-E3AF50C139CB}" dt="2021-01-27T08:48:08.734" v="387"/>
          <ac:spMkLst>
            <pc:docMk/>
            <pc:sldMk cId="1074272215" sldId="3601"/>
            <ac:spMk id="15" creationId="{2C143D33-0EA2-40A4-AC3D-DD4FBAAD3D3F}"/>
          </ac:spMkLst>
        </pc:spChg>
        <pc:spChg chg="mod">
          <ac:chgData name="Abhishek Mahajan" userId="57d9fdb0-b65c-46a4-aab7-a1ec88a3b55e" providerId="ADAL" clId="{FAB46953-2DC2-4681-B9AC-E3AF50C139CB}" dt="2021-01-27T08:48:08.734" v="387"/>
          <ac:spMkLst>
            <pc:docMk/>
            <pc:sldMk cId="1074272215" sldId="3601"/>
            <ac:spMk id="16" creationId="{081B1FDD-BA63-426C-8AA0-5E240DDD1395}"/>
          </ac:spMkLst>
        </pc:spChg>
        <pc:spChg chg="mod">
          <ac:chgData name="Abhishek Mahajan" userId="57d9fdb0-b65c-46a4-aab7-a1ec88a3b55e" providerId="ADAL" clId="{FAB46953-2DC2-4681-B9AC-E3AF50C139CB}" dt="2021-01-27T08:48:08.734" v="387"/>
          <ac:spMkLst>
            <pc:docMk/>
            <pc:sldMk cId="1074272215" sldId="3601"/>
            <ac:spMk id="17" creationId="{CDF42C24-4DF9-414E-B579-55C01E14CA63}"/>
          </ac:spMkLst>
        </pc:spChg>
        <pc:spChg chg="mod">
          <ac:chgData name="Abhishek Mahajan" userId="57d9fdb0-b65c-46a4-aab7-a1ec88a3b55e" providerId="ADAL" clId="{FAB46953-2DC2-4681-B9AC-E3AF50C139CB}" dt="2021-01-27T08:48:08.734" v="387"/>
          <ac:spMkLst>
            <pc:docMk/>
            <pc:sldMk cId="1074272215" sldId="3601"/>
            <ac:spMk id="18" creationId="{092C98D8-FFE2-41FF-9158-007660234EDB}"/>
          </ac:spMkLst>
        </pc:spChg>
        <pc:spChg chg="del">
          <ac:chgData name="Abhishek Mahajan" userId="57d9fdb0-b65c-46a4-aab7-a1ec88a3b55e" providerId="ADAL" clId="{FAB46953-2DC2-4681-B9AC-E3AF50C139CB}" dt="2021-01-27T08:47:44.547" v="384" actId="478"/>
          <ac:spMkLst>
            <pc:docMk/>
            <pc:sldMk cId="1074272215" sldId="3601"/>
            <ac:spMk id="19" creationId="{0DE78147-2FD1-E14B-B7F4-419018CC9DF8}"/>
          </ac:spMkLst>
        </pc:spChg>
        <pc:spChg chg="mod">
          <ac:chgData name="Abhishek Mahajan" userId="57d9fdb0-b65c-46a4-aab7-a1ec88a3b55e" providerId="ADAL" clId="{FAB46953-2DC2-4681-B9AC-E3AF50C139CB}" dt="2021-01-27T08:48:08.734" v="387"/>
          <ac:spMkLst>
            <pc:docMk/>
            <pc:sldMk cId="1074272215" sldId="3601"/>
            <ac:spMk id="20" creationId="{4362AC2B-6364-43DD-91E2-BBE71DE49531}"/>
          </ac:spMkLst>
        </pc:spChg>
        <pc:spChg chg="add mod">
          <ac:chgData name="Abhishek Mahajan" userId="57d9fdb0-b65c-46a4-aab7-a1ec88a3b55e" providerId="ADAL" clId="{FAB46953-2DC2-4681-B9AC-E3AF50C139CB}" dt="2021-01-27T08:48:08.734" v="387"/>
          <ac:spMkLst>
            <pc:docMk/>
            <pc:sldMk cId="1074272215" sldId="3601"/>
            <ac:spMk id="21" creationId="{D3B73D46-D39F-4A83-8C66-77BC02D00C8C}"/>
          </ac:spMkLst>
        </pc:spChg>
        <pc:spChg chg="add mod">
          <ac:chgData name="Abhishek Mahajan" userId="57d9fdb0-b65c-46a4-aab7-a1ec88a3b55e" providerId="ADAL" clId="{FAB46953-2DC2-4681-B9AC-E3AF50C139CB}" dt="2021-01-27T08:48:08.734" v="387"/>
          <ac:spMkLst>
            <pc:docMk/>
            <pc:sldMk cId="1074272215" sldId="3601"/>
            <ac:spMk id="22" creationId="{12DF99AC-19FC-4EC1-BE59-00CAB6DD5475}"/>
          </ac:spMkLst>
        </pc:spChg>
        <pc:spChg chg="add mod">
          <ac:chgData name="Abhishek Mahajan" userId="57d9fdb0-b65c-46a4-aab7-a1ec88a3b55e" providerId="ADAL" clId="{FAB46953-2DC2-4681-B9AC-E3AF50C139CB}" dt="2021-01-27T08:48:08.734" v="387"/>
          <ac:spMkLst>
            <pc:docMk/>
            <pc:sldMk cId="1074272215" sldId="3601"/>
            <ac:spMk id="23" creationId="{43775CB9-0E87-4EC0-974D-44911647F634}"/>
          </ac:spMkLst>
        </pc:spChg>
        <pc:spChg chg="add mod">
          <ac:chgData name="Abhishek Mahajan" userId="57d9fdb0-b65c-46a4-aab7-a1ec88a3b55e" providerId="ADAL" clId="{FAB46953-2DC2-4681-B9AC-E3AF50C139CB}" dt="2021-01-27T08:48:08.734" v="387"/>
          <ac:spMkLst>
            <pc:docMk/>
            <pc:sldMk cId="1074272215" sldId="3601"/>
            <ac:spMk id="24" creationId="{D5ED2B8B-6266-494B-9D40-D9B2DA869DCC}"/>
          </ac:spMkLst>
        </pc:spChg>
        <pc:spChg chg="del">
          <ac:chgData name="Abhishek Mahajan" userId="57d9fdb0-b65c-46a4-aab7-a1ec88a3b55e" providerId="ADAL" clId="{FAB46953-2DC2-4681-B9AC-E3AF50C139CB}" dt="2021-01-27T08:47:44.547" v="384" actId="478"/>
          <ac:spMkLst>
            <pc:docMk/>
            <pc:sldMk cId="1074272215" sldId="3601"/>
            <ac:spMk id="25" creationId="{0A111928-B74B-0544-83BF-C45FD398F6D9}"/>
          </ac:spMkLst>
        </pc:spChg>
        <pc:spChg chg="del">
          <ac:chgData name="Abhishek Mahajan" userId="57d9fdb0-b65c-46a4-aab7-a1ec88a3b55e" providerId="ADAL" clId="{FAB46953-2DC2-4681-B9AC-E3AF50C139CB}" dt="2021-01-27T08:47:44.547" v="384" actId="478"/>
          <ac:spMkLst>
            <pc:docMk/>
            <pc:sldMk cId="1074272215" sldId="3601"/>
            <ac:spMk id="26" creationId="{1794B2D2-6B85-6344-98E0-CF3519A60D64}"/>
          </ac:spMkLst>
        </pc:spChg>
        <pc:spChg chg="del">
          <ac:chgData name="Abhishek Mahajan" userId="57d9fdb0-b65c-46a4-aab7-a1ec88a3b55e" providerId="ADAL" clId="{FAB46953-2DC2-4681-B9AC-E3AF50C139CB}" dt="2021-01-27T08:47:44.547" v="384" actId="478"/>
          <ac:spMkLst>
            <pc:docMk/>
            <pc:sldMk cId="1074272215" sldId="3601"/>
            <ac:spMk id="27" creationId="{F3D50826-D0EC-CC4D-9188-9341A82AE037}"/>
          </ac:spMkLst>
        </pc:spChg>
        <pc:spChg chg="del">
          <ac:chgData name="Abhishek Mahajan" userId="57d9fdb0-b65c-46a4-aab7-a1ec88a3b55e" providerId="ADAL" clId="{FAB46953-2DC2-4681-B9AC-E3AF50C139CB}" dt="2021-01-27T08:47:44.547" v="384" actId="478"/>
          <ac:spMkLst>
            <pc:docMk/>
            <pc:sldMk cId="1074272215" sldId="3601"/>
            <ac:spMk id="28" creationId="{6590A807-121E-5646-BE9F-4A6E9899FD73}"/>
          </ac:spMkLst>
        </pc:spChg>
        <pc:spChg chg="add mod">
          <ac:chgData name="Abhishek Mahajan" userId="57d9fdb0-b65c-46a4-aab7-a1ec88a3b55e" providerId="ADAL" clId="{FAB46953-2DC2-4681-B9AC-E3AF50C139CB}" dt="2021-01-27T08:48:08.734" v="387"/>
          <ac:spMkLst>
            <pc:docMk/>
            <pc:sldMk cId="1074272215" sldId="3601"/>
            <ac:spMk id="29" creationId="{17745F65-58BE-4059-AD2C-0FF59E4E890E}"/>
          </ac:spMkLst>
        </pc:spChg>
        <pc:spChg chg="add mod">
          <ac:chgData name="Abhishek Mahajan" userId="57d9fdb0-b65c-46a4-aab7-a1ec88a3b55e" providerId="ADAL" clId="{FAB46953-2DC2-4681-B9AC-E3AF50C139CB}" dt="2021-01-27T08:48:08.734" v="387"/>
          <ac:spMkLst>
            <pc:docMk/>
            <pc:sldMk cId="1074272215" sldId="3601"/>
            <ac:spMk id="30" creationId="{75B65909-BCA0-4C51-9046-7C0E1F6CAC81}"/>
          </ac:spMkLst>
        </pc:spChg>
        <pc:spChg chg="del">
          <ac:chgData name="Abhishek Mahajan" userId="57d9fdb0-b65c-46a4-aab7-a1ec88a3b55e" providerId="ADAL" clId="{FAB46953-2DC2-4681-B9AC-E3AF50C139CB}" dt="2021-01-27T08:47:44.547" v="384" actId="478"/>
          <ac:spMkLst>
            <pc:docMk/>
            <pc:sldMk cId="1074272215" sldId="3601"/>
            <ac:spMk id="31" creationId="{82793F28-1311-EE43-B2AD-FD6CA8BA75BE}"/>
          </ac:spMkLst>
        </pc:spChg>
        <pc:spChg chg="add mod">
          <ac:chgData name="Abhishek Mahajan" userId="57d9fdb0-b65c-46a4-aab7-a1ec88a3b55e" providerId="ADAL" clId="{FAB46953-2DC2-4681-B9AC-E3AF50C139CB}" dt="2021-01-27T08:48:08.734" v="387"/>
          <ac:spMkLst>
            <pc:docMk/>
            <pc:sldMk cId="1074272215" sldId="3601"/>
            <ac:spMk id="32" creationId="{E58A4404-AF76-4DA9-9780-FC585E1E1FB9}"/>
          </ac:spMkLst>
        </pc:spChg>
        <pc:spChg chg="add mod">
          <ac:chgData name="Abhishek Mahajan" userId="57d9fdb0-b65c-46a4-aab7-a1ec88a3b55e" providerId="ADAL" clId="{FAB46953-2DC2-4681-B9AC-E3AF50C139CB}" dt="2021-01-27T08:48:08.734" v="387"/>
          <ac:spMkLst>
            <pc:docMk/>
            <pc:sldMk cId="1074272215" sldId="3601"/>
            <ac:spMk id="33" creationId="{BCA4D716-D45C-4C5D-A7DD-2B5C736A51B1}"/>
          </ac:spMkLst>
        </pc:spChg>
        <pc:spChg chg="del">
          <ac:chgData name="Abhishek Mahajan" userId="57d9fdb0-b65c-46a4-aab7-a1ec88a3b55e" providerId="ADAL" clId="{FAB46953-2DC2-4681-B9AC-E3AF50C139CB}" dt="2021-01-27T08:47:44.547" v="384" actId="478"/>
          <ac:spMkLst>
            <pc:docMk/>
            <pc:sldMk cId="1074272215" sldId="3601"/>
            <ac:spMk id="34" creationId="{9FD0794A-3D36-C14E-B3C9-D9D80D250319}"/>
          </ac:spMkLst>
        </pc:spChg>
        <pc:spChg chg="del">
          <ac:chgData name="Abhishek Mahajan" userId="57d9fdb0-b65c-46a4-aab7-a1ec88a3b55e" providerId="ADAL" clId="{FAB46953-2DC2-4681-B9AC-E3AF50C139CB}" dt="2021-01-27T08:47:44.547" v="384" actId="478"/>
          <ac:spMkLst>
            <pc:docMk/>
            <pc:sldMk cId="1074272215" sldId="3601"/>
            <ac:spMk id="35" creationId="{EA3F0374-06A7-0340-8210-5F3CDEAC8FA3}"/>
          </ac:spMkLst>
        </pc:spChg>
        <pc:spChg chg="add mod">
          <ac:chgData name="Abhishek Mahajan" userId="57d9fdb0-b65c-46a4-aab7-a1ec88a3b55e" providerId="ADAL" clId="{FAB46953-2DC2-4681-B9AC-E3AF50C139CB}" dt="2021-01-27T08:48:08.734" v="387"/>
          <ac:spMkLst>
            <pc:docMk/>
            <pc:sldMk cId="1074272215" sldId="3601"/>
            <ac:spMk id="36" creationId="{9175041A-532C-4D51-B076-FD624B39B645}"/>
          </ac:spMkLst>
        </pc:spChg>
        <pc:spChg chg="add mod">
          <ac:chgData name="Abhishek Mahajan" userId="57d9fdb0-b65c-46a4-aab7-a1ec88a3b55e" providerId="ADAL" clId="{FAB46953-2DC2-4681-B9AC-E3AF50C139CB}" dt="2021-01-27T08:56:09.247" v="1070" actId="1036"/>
          <ac:spMkLst>
            <pc:docMk/>
            <pc:sldMk cId="1074272215" sldId="3601"/>
            <ac:spMk id="37" creationId="{B34198BB-65C4-434E-B965-DC30FF7D1307}"/>
          </ac:spMkLst>
        </pc:spChg>
        <pc:spChg chg="del">
          <ac:chgData name="Abhishek Mahajan" userId="57d9fdb0-b65c-46a4-aab7-a1ec88a3b55e" providerId="ADAL" clId="{FAB46953-2DC2-4681-B9AC-E3AF50C139CB}" dt="2021-01-27T08:47:44.547" v="384" actId="478"/>
          <ac:spMkLst>
            <pc:docMk/>
            <pc:sldMk cId="1074272215" sldId="3601"/>
            <ac:spMk id="38" creationId="{6B7D1D6D-C95C-E741-9008-19EA31803296}"/>
          </ac:spMkLst>
        </pc:spChg>
        <pc:spChg chg="del">
          <ac:chgData name="Abhishek Mahajan" userId="57d9fdb0-b65c-46a4-aab7-a1ec88a3b55e" providerId="ADAL" clId="{FAB46953-2DC2-4681-B9AC-E3AF50C139CB}" dt="2021-01-27T08:47:44.547" v="384" actId="478"/>
          <ac:spMkLst>
            <pc:docMk/>
            <pc:sldMk cId="1074272215" sldId="3601"/>
            <ac:spMk id="39" creationId="{4F812CE4-C06B-7446-A42E-D6D63A0D6F80}"/>
          </ac:spMkLst>
        </pc:spChg>
        <pc:spChg chg="add mod">
          <ac:chgData name="Abhishek Mahajan" userId="57d9fdb0-b65c-46a4-aab7-a1ec88a3b55e" providerId="ADAL" clId="{FAB46953-2DC2-4681-B9AC-E3AF50C139CB}" dt="2021-01-27T09:04:00.868" v="1336" actId="14100"/>
          <ac:spMkLst>
            <pc:docMk/>
            <pc:sldMk cId="1074272215" sldId="3601"/>
            <ac:spMk id="40" creationId="{B49531B8-8E59-4227-9184-B056E10E547F}"/>
          </ac:spMkLst>
        </pc:spChg>
        <pc:spChg chg="add mod">
          <ac:chgData name="Abhishek Mahajan" userId="57d9fdb0-b65c-46a4-aab7-a1ec88a3b55e" providerId="ADAL" clId="{FAB46953-2DC2-4681-B9AC-E3AF50C139CB}" dt="2021-01-27T08:56:04.244" v="1067" actId="1035"/>
          <ac:spMkLst>
            <pc:docMk/>
            <pc:sldMk cId="1074272215" sldId="3601"/>
            <ac:spMk id="41" creationId="{2E9551A1-49C3-486A-BEC4-A4CCA023305D}"/>
          </ac:spMkLst>
        </pc:spChg>
        <pc:spChg chg="add mod">
          <ac:chgData name="Abhishek Mahajan" userId="57d9fdb0-b65c-46a4-aab7-a1ec88a3b55e" providerId="ADAL" clId="{FAB46953-2DC2-4681-B9AC-E3AF50C139CB}" dt="2021-01-27T12:25:58.615" v="1621" actId="14100"/>
          <ac:spMkLst>
            <pc:docMk/>
            <pc:sldMk cId="1074272215" sldId="3601"/>
            <ac:spMk id="42" creationId="{DE65F7C8-79DB-46D4-A466-836E026E0F67}"/>
          </ac:spMkLst>
        </pc:spChg>
        <pc:spChg chg="add mod">
          <ac:chgData name="Abhishek Mahajan" userId="57d9fdb0-b65c-46a4-aab7-a1ec88a3b55e" providerId="ADAL" clId="{FAB46953-2DC2-4681-B9AC-E3AF50C139CB}" dt="2021-01-27T08:56:04.244" v="1067" actId="1035"/>
          <ac:spMkLst>
            <pc:docMk/>
            <pc:sldMk cId="1074272215" sldId="3601"/>
            <ac:spMk id="43" creationId="{B394C9FE-EB34-42F9-861A-46DFCCE756DC}"/>
          </ac:spMkLst>
        </pc:spChg>
        <pc:spChg chg="add mod">
          <ac:chgData name="Abhishek Mahajan" userId="57d9fdb0-b65c-46a4-aab7-a1ec88a3b55e" providerId="ADAL" clId="{FAB46953-2DC2-4681-B9AC-E3AF50C139CB}" dt="2021-01-27T08:56:04.244" v="1067" actId="1035"/>
          <ac:spMkLst>
            <pc:docMk/>
            <pc:sldMk cId="1074272215" sldId="3601"/>
            <ac:spMk id="44" creationId="{80429306-A770-4EC0-8A46-AFCE4921AD8E}"/>
          </ac:spMkLst>
        </pc:spChg>
        <pc:spChg chg="add mod">
          <ac:chgData name="Abhishek Mahajan" userId="57d9fdb0-b65c-46a4-aab7-a1ec88a3b55e" providerId="ADAL" clId="{FAB46953-2DC2-4681-B9AC-E3AF50C139CB}" dt="2021-01-27T08:56:09.247" v="1070" actId="1036"/>
          <ac:spMkLst>
            <pc:docMk/>
            <pc:sldMk cId="1074272215" sldId="3601"/>
            <ac:spMk id="45" creationId="{BC4FDA31-8928-4C81-BAEA-B0BCA4FB9A6B}"/>
          </ac:spMkLst>
        </pc:spChg>
        <pc:spChg chg="add mod">
          <ac:chgData name="Abhishek Mahajan" userId="57d9fdb0-b65c-46a4-aab7-a1ec88a3b55e" providerId="ADAL" clId="{FAB46953-2DC2-4681-B9AC-E3AF50C139CB}" dt="2021-01-27T08:56:09.247" v="1070" actId="1036"/>
          <ac:spMkLst>
            <pc:docMk/>
            <pc:sldMk cId="1074272215" sldId="3601"/>
            <ac:spMk id="46" creationId="{B179A8CC-8A49-45DF-BA37-FF3D947EB6DD}"/>
          </ac:spMkLst>
        </pc:spChg>
        <pc:spChg chg="add mod">
          <ac:chgData name="Abhishek Mahajan" userId="57d9fdb0-b65c-46a4-aab7-a1ec88a3b55e" providerId="ADAL" clId="{FAB46953-2DC2-4681-B9AC-E3AF50C139CB}" dt="2021-01-27T08:58:42.294" v="1131" actId="6549"/>
          <ac:spMkLst>
            <pc:docMk/>
            <pc:sldMk cId="1074272215" sldId="3601"/>
            <ac:spMk id="47" creationId="{147A2283-3DD5-406D-99C8-53BAE96418AA}"/>
          </ac:spMkLst>
        </pc:spChg>
        <pc:spChg chg="add mod">
          <ac:chgData name="Abhishek Mahajan" userId="57d9fdb0-b65c-46a4-aab7-a1ec88a3b55e" providerId="ADAL" clId="{FAB46953-2DC2-4681-B9AC-E3AF50C139CB}" dt="2021-01-27T08:59:40.956" v="1183" actId="14100"/>
          <ac:spMkLst>
            <pc:docMk/>
            <pc:sldMk cId="1074272215" sldId="3601"/>
            <ac:spMk id="48" creationId="{8080A69D-F932-4B0F-9379-C1511F1481F0}"/>
          </ac:spMkLst>
        </pc:spChg>
        <pc:spChg chg="add mod">
          <ac:chgData name="Abhishek Mahajan" userId="57d9fdb0-b65c-46a4-aab7-a1ec88a3b55e" providerId="ADAL" clId="{FAB46953-2DC2-4681-B9AC-E3AF50C139CB}" dt="2021-01-27T09:00:53.141" v="1212" actId="1036"/>
          <ac:spMkLst>
            <pc:docMk/>
            <pc:sldMk cId="1074272215" sldId="3601"/>
            <ac:spMk id="49" creationId="{962D6CAA-6073-4DB8-8D40-A1BF885E223F}"/>
          </ac:spMkLst>
        </pc:spChg>
        <pc:spChg chg="add mod">
          <ac:chgData name="Abhishek Mahajan" userId="57d9fdb0-b65c-46a4-aab7-a1ec88a3b55e" providerId="ADAL" clId="{FAB46953-2DC2-4681-B9AC-E3AF50C139CB}" dt="2021-01-27T09:03:33.591" v="1328" actId="20577"/>
          <ac:spMkLst>
            <pc:docMk/>
            <pc:sldMk cId="1074272215" sldId="3601"/>
            <ac:spMk id="50" creationId="{EE355CF6-DD86-43BD-8EC3-ED0A3229579A}"/>
          </ac:spMkLst>
        </pc:spChg>
        <pc:grpChg chg="add mod">
          <ac:chgData name="Abhishek Mahajan" userId="57d9fdb0-b65c-46a4-aab7-a1ec88a3b55e" providerId="ADAL" clId="{FAB46953-2DC2-4681-B9AC-E3AF50C139CB}" dt="2021-01-27T08:48:08.734" v="387"/>
          <ac:grpSpMkLst>
            <pc:docMk/>
            <pc:sldMk cId="1074272215" sldId="3601"/>
            <ac:grpSpMk id="13" creationId="{1C2A660F-51A8-4A7F-933A-8C19C5DAAD43}"/>
          </ac:grpSpMkLst>
        </pc:grpChg>
      </pc:sldChg>
      <pc:sldChg chg="delSp modSp mod">
        <pc:chgData name="Abhishek Mahajan" userId="57d9fdb0-b65c-46a4-aab7-a1ec88a3b55e" providerId="ADAL" clId="{FAB46953-2DC2-4681-B9AC-E3AF50C139CB}" dt="2021-01-27T08:36:13.052" v="380" actId="20577"/>
        <pc:sldMkLst>
          <pc:docMk/>
          <pc:sldMk cId="3155884395" sldId="3603"/>
        </pc:sldMkLst>
        <pc:spChg chg="mod">
          <ac:chgData name="Abhishek Mahajan" userId="57d9fdb0-b65c-46a4-aab7-a1ec88a3b55e" providerId="ADAL" clId="{FAB46953-2DC2-4681-B9AC-E3AF50C139CB}" dt="2021-01-27T07:48:39.589" v="2" actId="404"/>
          <ac:spMkLst>
            <pc:docMk/>
            <pc:sldMk cId="3155884395" sldId="3603"/>
            <ac:spMk id="3" creationId="{ED6D0778-075F-47C7-86D2-B03844F1667B}"/>
          </ac:spMkLst>
        </pc:spChg>
        <pc:spChg chg="mod">
          <ac:chgData name="Abhishek Mahajan" userId="57d9fdb0-b65c-46a4-aab7-a1ec88a3b55e" providerId="ADAL" clId="{FAB46953-2DC2-4681-B9AC-E3AF50C139CB}" dt="2021-01-27T07:48:39.589" v="2" actId="404"/>
          <ac:spMkLst>
            <pc:docMk/>
            <pc:sldMk cId="3155884395" sldId="3603"/>
            <ac:spMk id="5" creationId="{55222028-0C55-41CA-ADDC-4C5A870BF3F7}"/>
          </ac:spMkLst>
        </pc:spChg>
        <pc:spChg chg="mod">
          <ac:chgData name="Abhishek Mahajan" userId="57d9fdb0-b65c-46a4-aab7-a1ec88a3b55e" providerId="ADAL" clId="{FAB46953-2DC2-4681-B9AC-E3AF50C139CB}" dt="2021-01-27T07:53:10.327" v="63" actId="255"/>
          <ac:spMkLst>
            <pc:docMk/>
            <pc:sldMk cId="3155884395" sldId="3603"/>
            <ac:spMk id="6" creationId="{E9AEDE38-146B-43E5-95B3-02594FB1B620}"/>
          </ac:spMkLst>
        </pc:spChg>
        <pc:spChg chg="mod">
          <ac:chgData name="Abhishek Mahajan" userId="57d9fdb0-b65c-46a4-aab7-a1ec88a3b55e" providerId="ADAL" clId="{FAB46953-2DC2-4681-B9AC-E3AF50C139CB}" dt="2021-01-27T07:53:10.327" v="63" actId="255"/>
          <ac:spMkLst>
            <pc:docMk/>
            <pc:sldMk cId="3155884395" sldId="3603"/>
            <ac:spMk id="7" creationId="{227E1208-5615-446B-8725-A80C4B7CDAC5}"/>
          </ac:spMkLst>
        </pc:spChg>
        <pc:spChg chg="mod">
          <ac:chgData name="Abhishek Mahajan" userId="57d9fdb0-b65c-46a4-aab7-a1ec88a3b55e" providerId="ADAL" clId="{FAB46953-2DC2-4681-B9AC-E3AF50C139CB}" dt="2021-01-27T07:53:10.327" v="63" actId="255"/>
          <ac:spMkLst>
            <pc:docMk/>
            <pc:sldMk cId="3155884395" sldId="3603"/>
            <ac:spMk id="8" creationId="{9F4AE334-74B2-4638-B297-6D6F4CAFC6C4}"/>
          </ac:spMkLst>
        </pc:spChg>
        <pc:spChg chg="mod">
          <ac:chgData name="Abhishek Mahajan" userId="57d9fdb0-b65c-46a4-aab7-a1ec88a3b55e" providerId="ADAL" clId="{FAB46953-2DC2-4681-B9AC-E3AF50C139CB}" dt="2021-01-27T07:53:10.327" v="63" actId="255"/>
          <ac:spMkLst>
            <pc:docMk/>
            <pc:sldMk cId="3155884395" sldId="3603"/>
            <ac:spMk id="9" creationId="{9F4AE334-74B2-4638-B297-6D6F4CAFC6C4}"/>
          </ac:spMkLst>
        </pc:spChg>
        <pc:spChg chg="mod">
          <ac:chgData name="Abhishek Mahajan" userId="57d9fdb0-b65c-46a4-aab7-a1ec88a3b55e" providerId="ADAL" clId="{FAB46953-2DC2-4681-B9AC-E3AF50C139CB}" dt="2021-01-27T07:48:57.295" v="4" actId="403"/>
          <ac:spMkLst>
            <pc:docMk/>
            <pc:sldMk cId="3155884395" sldId="3603"/>
            <ac:spMk id="10" creationId="{D0167D1E-2EB1-4DAB-B889-BC70E5ED9BD7}"/>
          </ac:spMkLst>
        </pc:spChg>
        <pc:spChg chg="mod">
          <ac:chgData name="Abhishek Mahajan" userId="57d9fdb0-b65c-46a4-aab7-a1ec88a3b55e" providerId="ADAL" clId="{FAB46953-2DC2-4681-B9AC-E3AF50C139CB}" dt="2021-01-27T07:48:57.295" v="4" actId="403"/>
          <ac:spMkLst>
            <pc:docMk/>
            <pc:sldMk cId="3155884395" sldId="3603"/>
            <ac:spMk id="11" creationId="{EEDFB18F-8E88-4BF6-8BF1-2744E86ECE9C}"/>
          </ac:spMkLst>
        </pc:spChg>
        <pc:spChg chg="mod">
          <ac:chgData name="Abhishek Mahajan" userId="57d9fdb0-b65c-46a4-aab7-a1ec88a3b55e" providerId="ADAL" clId="{FAB46953-2DC2-4681-B9AC-E3AF50C139CB}" dt="2021-01-27T07:49:12.241" v="8" actId="403"/>
          <ac:spMkLst>
            <pc:docMk/>
            <pc:sldMk cId="3155884395" sldId="3603"/>
            <ac:spMk id="12" creationId="{AB20E1C5-D402-405D-B7B8-C68F3B778902}"/>
          </ac:spMkLst>
        </pc:spChg>
        <pc:spChg chg="mod">
          <ac:chgData name="Abhishek Mahajan" userId="57d9fdb0-b65c-46a4-aab7-a1ec88a3b55e" providerId="ADAL" clId="{FAB46953-2DC2-4681-B9AC-E3AF50C139CB}" dt="2021-01-27T07:49:51.997" v="19" actId="255"/>
          <ac:spMkLst>
            <pc:docMk/>
            <pc:sldMk cId="3155884395" sldId="3603"/>
            <ac:spMk id="13" creationId="{9B0BBB7C-5713-4621-8EE8-3230BF4C8E04}"/>
          </ac:spMkLst>
        </pc:spChg>
        <pc:spChg chg="mod">
          <ac:chgData name="Abhishek Mahajan" userId="57d9fdb0-b65c-46a4-aab7-a1ec88a3b55e" providerId="ADAL" clId="{FAB46953-2DC2-4681-B9AC-E3AF50C139CB}" dt="2021-01-27T07:49:51.997" v="19" actId="255"/>
          <ac:spMkLst>
            <pc:docMk/>
            <pc:sldMk cId="3155884395" sldId="3603"/>
            <ac:spMk id="14" creationId="{E34DD0CA-B9F5-4FE8-877B-171A5DC2555F}"/>
          </ac:spMkLst>
        </pc:spChg>
        <pc:spChg chg="mod">
          <ac:chgData name="Abhishek Mahajan" userId="57d9fdb0-b65c-46a4-aab7-a1ec88a3b55e" providerId="ADAL" clId="{FAB46953-2DC2-4681-B9AC-E3AF50C139CB}" dt="2021-01-27T07:49:51.997" v="19" actId="255"/>
          <ac:spMkLst>
            <pc:docMk/>
            <pc:sldMk cId="3155884395" sldId="3603"/>
            <ac:spMk id="15" creationId="{ED55FFEC-FBCD-4A44-BD91-5903D11E390E}"/>
          </ac:spMkLst>
        </pc:spChg>
        <pc:spChg chg="mod">
          <ac:chgData name="Abhishek Mahajan" userId="57d9fdb0-b65c-46a4-aab7-a1ec88a3b55e" providerId="ADAL" clId="{FAB46953-2DC2-4681-B9AC-E3AF50C139CB}" dt="2021-01-27T07:49:26.827" v="14" actId="403"/>
          <ac:spMkLst>
            <pc:docMk/>
            <pc:sldMk cId="3155884395" sldId="3603"/>
            <ac:spMk id="16" creationId="{ABFAE148-741B-4EB8-96AA-D858887FD3A3}"/>
          </ac:spMkLst>
        </pc:spChg>
        <pc:spChg chg="mod">
          <ac:chgData name="Abhishek Mahajan" userId="57d9fdb0-b65c-46a4-aab7-a1ec88a3b55e" providerId="ADAL" clId="{FAB46953-2DC2-4681-B9AC-E3AF50C139CB}" dt="2021-01-27T07:49:26.827" v="14" actId="403"/>
          <ac:spMkLst>
            <pc:docMk/>
            <pc:sldMk cId="3155884395" sldId="3603"/>
            <ac:spMk id="17" creationId="{3C9A9A2F-5E0A-457E-9345-2EA76DE86C9F}"/>
          </ac:spMkLst>
        </pc:spChg>
        <pc:spChg chg="mod">
          <ac:chgData name="Abhishek Mahajan" userId="57d9fdb0-b65c-46a4-aab7-a1ec88a3b55e" providerId="ADAL" clId="{FAB46953-2DC2-4681-B9AC-E3AF50C139CB}" dt="2021-01-27T07:49:26.827" v="14" actId="403"/>
          <ac:spMkLst>
            <pc:docMk/>
            <pc:sldMk cId="3155884395" sldId="3603"/>
            <ac:spMk id="18" creationId="{0B02D27B-56EB-4CC6-A415-152D522DA2FC}"/>
          </ac:spMkLst>
        </pc:spChg>
        <pc:spChg chg="mod">
          <ac:chgData name="Abhishek Mahajan" userId="57d9fdb0-b65c-46a4-aab7-a1ec88a3b55e" providerId="ADAL" clId="{FAB46953-2DC2-4681-B9AC-E3AF50C139CB}" dt="2021-01-27T07:48:57.295" v="4" actId="403"/>
          <ac:spMkLst>
            <pc:docMk/>
            <pc:sldMk cId="3155884395" sldId="3603"/>
            <ac:spMk id="19" creationId="{D0167D1E-2EB1-4DAB-B889-BC70E5ED9BD7}"/>
          </ac:spMkLst>
        </pc:spChg>
        <pc:spChg chg="mod">
          <ac:chgData name="Abhishek Mahajan" userId="57d9fdb0-b65c-46a4-aab7-a1ec88a3b55e" providerId="ADAL" clId="{FAB46953-2DC2-4681-B9AC-E3AF50C139CB}" dt="2021-01-27T08:36:03.120" v="368" actId="14100"/>
          <ac:spMkLst>
            <pc:docMk/>
            <pc:sldMk cId="3155884395" sldId="3603"/>
            <ac:spMk id="21" creationId="{00000000-0000-0000-0000-000000000000}"/>
          </ac:spMkLst>
        </pc:spChg>
        <pc:spChg chg="mod">
          <ac:chgData name="Abhishek Mahajan" userId="57d9fdb0-b65c-46a4-aab7-a1ec88a3b55e" providerId="ADAL" clId="{FAB46953-2DC2-4681-B9AC-E3AF50C139CB}" dt="2021-01-27T07:50:43.938" v="43" actId="1038"/>
          <ac:spMkLst>
            <pc:docMk/>
            <pc:sldMk cId="3155884395" sldId="3603"/>
            <ac:spMk id="22" creationId="{00000000-0000-0000-0000-000000000000}"/>
          </ac:spMkLst>
        </pc:spChg>
        <pc:spChg chg="mod">
          <ac:chgData name="Abhishek Mahajan" userId="57d9fdb0-b65c-46a4-aab7-a1ec88a3b55e" providerId="ADAL" clId="{FAB46953-2DC2-4681-B9AC-E3AF50C139CB}" dt="2021-01-27T07:50:34.591" v="37" actId="14100"/>
          <ac:spMkLst>
            <pc:docMk/>
            <pc:sldMk cId="3155884395" sldId="3603"/>
            <ac:spMk id="23" creationId="{00000000-0000-0000-0000-000000000000}"/>
          </ac:spMkLst>
        </pc:spChg>
        <pc:spChg chg="mod">
          <ac:chgData name="Abhishek Mahajan" userId="57d9fdb0-b65c-46a4-aab7-a1ec88a3b55e" providerId="ADAL" clId="{FAB46953-2DC2-4681-B9AC-E3AF50C139CB}" dt="2021-01-27T07:50:40.520" v="40" actId="1037"/>
          <ac:spMkLst>
            <pc:docMk/>
            <pc:sldMk cId="3155884395" sldId="3603"/>
            <ac:spMk id="24" creationId="{00000000-0000-0000-0000-000000000000}"/>
          </ac:spMkLst>
        </pc:spChg>
        <pc:spChg chg="mod">
          <ac:chgData name="Abhishek Mahajan" userId="57d9fdb0-b65c-46a4-aab7-a1ec88a3b55e" providerId="ADAL" clId="{FAB46953-2DC2-4681-B9AC-E3AF50C139CB}" dt="2021-01-27T07:49:19.832" v="12" actId="403"/>
          <ac:spMkLst>
            <pc:docMk/>
            <pc:sldMk cId="3155884395" sldId="3603"/>
            <ac:spMk id="25" creationId="{0A0FF5A2-B8A8-4BDB-864B-91123542F1FA}"/>
          </ac:spMkLst>
        </pc:spChg>
        <pc:spChg chg="mod">
          <ac:chgData name="Abhishek Mahajan" userId="57d9fdb0-b65c-46a4-aab7-a1ec88a3b55e" providerId="ADAL" clId="{FAB46953-2DC2-4681-B9AC-E3AF50C139CB}" dt="2021-01-27T08:34:54.887" v="364" actId="1035"/>
          <ac:spMkLst>
            <pc:docMk/>
            <pc:sldMk cId="3155884395" sldId="3603"/>
            <ac:spMk id="26" creationId="{6FBCB214-F5EC-4C8B-8707-6BB9DEC6C79B}"/>
          </ac:spMkLst>
        </pc:spChg>
        <pc:spChg chg="mod">
          <ac:chgData name="Abhishek Mahajan" userId="57d9fdb0-b65c-46a4-aab7-a1ec88a3b55e" providerId="ADAL" clId="{FAB46953-2DC2-4681-B9AC-E3AF50C139CB}" dt="2021-01-27T08:34:54.887" v="364" actId="1035"/>
          <ac:spMkLst>
            <pc:docMk/>
            <pc:sldMk cId="3155884395" sldId="3603"/>
            <ac:spMk id="27" creationId="{383397CE-F0AD-4951-9651-62C32C419783}"/>
          </ac:spMkLst>
        </pc:spChg>
        <pc:spChg chg="mod">
          <ac:chgData name="Abhishek Mahajan" userId="57d9fdb0-b65c-46a4-aab7-a1ec88a3b55e" providerId="ADAL" clId="{FAB46953-2DC2-4681-B9AC-E3AF50C139CB}" dt="2021-01-27T08:36:13.052" v="380" actId="20577"/>
          <ac:spMkLst>
            <pc:docMk/>
            <pc:sldMk cId="3155884395" sldId="3603"/>
            <ac:spMk id="28" creationId="{B39E73D2-E1AD-4ACB-BDB7-60E33730895D}"/>
          </ac:spMkLst>
        </pc:spChg>
        <pc:spChg chg="del mod">
          <ac:chgData name="Abhishek Mahajan" userId="57d9fdb0-b65c-46a4-aab7-a1ec88a3b55e" providerId="ADAL" clId="{FAB46953-2DC2-4681-B9AC-E3AF50C139CB}" dt="2021-01-27T08:33:58.790" v="332" actId="478"/>
          <ac:spMkLst>
            <pc:docMk/>
            <pc:sldMk cId="3155884395" sldId="3603"/>
            <ac:spMk id="29" creationId="{72D1E467-63FC-427B-BA22-912D445F7EA2}"/>
          </ac:spMkLst>
        </pc:spChg>
        <pc:spChg chg="del mod">
          <ac:chgData name="Abhishek Mahajan" userId="57d9fdb0-b65c-46a4-aab7-a1ec88a3b55e" providerId="ADAL" clId="{FAB46953-2DC2-4681-B9AC-E3AF50C139CB}" dt="2021-01-27T08:34:03.080" v="333" actId="478"/>
          <ac:spMkLst>
            <pc:docMk/>
            <pc:sldMk cId="3155884395" sldId="3603"/>
            <ac:spMk id="30" creationId="{837225A1-E483-48D3-99DF-ABEA3CDC744D}"/>
          </ac:spMkLst>
        </pc:spChg>
        <pc:spChg chg="mod">
          <ac:chgData name="Abhishek Mahajan" userId="57d9fdb0-b65c-46a4-aab7-a1ec88a3b55e" providerId="ADAL" clId="{FAB46953-2DC2-4681-B9AC-E3AF50C139CB}" dt="2021-01-27T07:49:12.241" v="8" actId="403"/>
          <ac:spMkLst>
            <pc:docMk/>
            <pc:sldMk cId="3155884395" sldId="3603"/>
            <ac:spMk id="33" creationId="{F391E1C4-FC1A-4C07-9510-B06EE2278333}"/>
          </ac:spMkLst>
        </pc:spChg>
        <pc:spChg chg="mod">
          <ac:chgData name="Abhishek Mahajan" userId="57d9fdb0-b65c-46a4-aab7-a1ec88a3b55e" providerId="ADAL" clId="{FAB46953-2DC2-4681-B9AC-E3AF50C139CB}" dt="2021-01-27T07:49:44.956" v="18" actId="403"/>
          <ac:spMkLst>
            <pc:docMk/>
            <pc:sldMk cId="3155884395" sldId="3603"/>
            <ac:spMk id="35" creationId="{872C3941-810D-4A6A-A185-9E583E8FBEA1}"/>
          </ac:spMkLst>
        </pc:spChg>
        <pc:spChg chg="mod">
          <ac:chgData name="Abhishek Mahajan" userId="57d9fdb0-b65c-46a4-aab7-a1ec88a3b55e" providerId="ADAL" clId="{FAB46953-2DC2-4681-B9AC-E3AF50C139CB}" dt="2021-01-27T07:49:44.956" v="18" actId="403"/>
          <ac:spMkLst>
            <pc:docMk/>
            <pc:sldMk cId="3155884395" sldId="3603"/>
            <ac:spMk id="36" creationId="{FFF84474-CF7D-4B73-9D87-D80B090094B9}"/>
          </ac:spMkLst>
        </pc:spChg>
        <pc:spChg chg="mod">
          <ac:chgData name="Abhishek Mahajan" userId="57d9fdb0-b65c-46a4-aab7-a1ec88a3b55e" providerId="ADAL" clId="{FAB46953-2DC2-4681-B9AC-E3AF50C139CB}" dt="2021-01-27T07:49:44.956" v="18" actId="403"/>
          <ac:spMkLst>
            <pc:docMk/>
            <pc:sldMk cId="3155884395" sldId="3603"/>
            <ac:spMk id="37" creationId="{8D49ADB7-654D-41E0-9501-F1652BAB539B}"/>
          </ac:spMkLst>
        </pc:spChg>
        <pc:spChg chg="mod">
          <ac:chgData name="Abhishek Mahajan" userId="57d9fdb0-b65c-46a4-aab7-a1ec88a3b55e" providerId="ADAL" clId="{FAB46953-2DC2-4681-B9AC-E3AF50C139CB}" dt="2021-01-27T07:49:44.956" v="18" actId="403"/>
          <ac:spMkLst>
            <pc:docMk/>
            <pc:sldMk cId="3155884395" sldId="3603"/>
            <ac:spMk id="38" creationId="{A39DE38D-D00D-4847-BE0A-2A1963BD81E6}"/>
          </ac:spMkLst>
        </pc:spChg>
        <pc:spChg chg="mod">
          <ac:chgData name="Abhishek Mahajan" userId="57d9fdb0-b65c-46a4-aab7-a1ec88a3b55e" providerId="ADAL" clId="{FAB46953-2DC2-4681-B9AC-E3AF50C139CB}" dt="2021-01-27T07:49:44.956" v="18" actId="403"/>
          <ac:spMkLst>
            <pc:docMk/>
            <pc:sldMk cId="3155884395" sldId="3603"/>
            <ac:spMk id="39" creationId="{D9AA823F-6BB9-4E45-ACEF-4F2100A93918}"/>
          </ac:spMkLst>
        </pc:spChg>
        <pc:spChg chg="mod">
          <ac:chgData name="Abhishek Mahajan" userId="57d9fdb0-b65c-46a4-aab7-a1ec88a3b55e" providerId="ADAL" clId="{FAB46953-2DC2-4681-B9AC-E3AF50C139CB}" dt="2021-01-27T07:49:44.956" v="18" actId="403"/>
          <ac:spMkLst>
            <pc:docMk/>
            <pc:sldMk cId="3155884395" sldId="3603"/>
            <ac:spMk id="40" creationId="{17B1DF0E-2469-45E6-9F02-590497AE2B95}"/>
          </ac:spMkLst>
        </pc:spChg>
        <pc:spChg chg="mod">
          <ac:chgData name="Abhishek Mahajan" userId="57d9fdb0-b65c-46a4-aab7-a1ec88a3b55e" providerId="ADAL" clId="{FAB46953-2DC2-4681-B9AC-E3AF50C139CB}" dt="2021-01-27T07:49:12.241" v="8" actId="403"/>
          <ac:spMkLst>
            <pc:docMk/>
            <pc:sldMk cId="3155884395" sldId="3603"/>
            <ac:spMk id="41" creationId="{0A0FF5A2-B8A8-4BDB-864B-91123542F1FA}"/>
          </ac:spMkLst>
        </pc:spChg>
        <pc:spChg chg="mod">
          <ac:chgData name="Abhishek Mahajan" userId="57d9fdb0-b65c-46a4-aab7-a1ec88a3b55e" providerId="ADAL" clId="{FAB46953-2DC2-4681-B9AC-E3AF50C139CB}" dt="2021-01-27T07:49:44.956" v="18" actId="403"/>
          <ac:spMkLst>
            <pc:docMk/>
            <pc:sldMk cId="3155884395" sldId="3603"/>
            <ac:spMk id="42"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3"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4"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5"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6"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7" creationId="{6FBCB214-F5EC-4C8B-8707-6BB9DEC6C79B}"/>
          </ac:spMkLst>
        </pc:spChg>
        <pc:spChg chg="mod">
          <ac:chgData name="Abhishek Mahajan" userId="57d9fdb0-b65c-46a4-aab7-a1ec88a3b55e" providerId="ADAL" clId="{FAB46953-2DC2-4681-B9AC-E3AF50C139CB}" dt="2021-01-27T07:49:44.956" v="18" actId="403"/>
          <ac:spMkLst>
            <pc:docMk/>
            <pc:sldMk cId="3155884395" sldId="3603"/>
            <ac:spMk id="48" creationId="{6FBCB214-F5EC-4C8B-8707-6BB9DEC6C79B}"/>
          </ac:spMkLst>
        </pc:spChg>
        <pc:cxnChg chg="mod">
          <ac:chgData name="Abhishek Mahajan" userId="57d9fdb0-b65c-46a4-aab7-a1ec88a3b55e" providerId="ADAL" clId="{FAB46953-2DC2-4681-B9AC-E3AF50C139CB}" dt="2021-01-27T08:36:03.120" v="368" actId="14100"/>
          <ac:cxnSpMkLst>
            <pc:docMk/>
            <pc:sldMk cId="3155884395" sldId="3603"/>
            <ac:cxnSpMk id="49" creationId="{00000000-0000-0000-0000-000000000000}"/>
          </ac:cxnSpMkLst>
        </pc:cxnChg>
        <pc:cxnChg chg="mod">
          <ac:chgData name="Abhishek Mahajan" userId="57d9fdb0-b65c-46a4-aab7-a1ec88a3b55e" providerId="ADAL" clId="{FAB46953-2DC2-4681-B9AC-E3AF50C139CB}" dt="2021-01-27T08:36:03.120" v="368" actId="14100"/>
          <ac:cxnSpMkLst>
            <pc:docMk/>
            <pc:sldMk cId="3155884395" sldId="3603"/>
            <ac:cxnSpMk id="50" creationId="{00000000-0000-0000-0000-000000000000}"/>
          </ac:cxnSpMkLst>
        </pc:cxnChg>
        <pc:cxnChg chg="mod">
          <ac:chgData name="Abhishek Mahajan" userId="57d9fdb0-b65c-46a4-aab7-a1ec88a3b55e" providerId="ADAL" clId="{FAB46953-2DC2-4681-B9AC-E3AF50C139CB}" dt="2021-01-27T08:36:03.120" v="368" actId="14100"/>
          <ac:cxnSpMkLst>
            <pc:docMk/>
            <pc:sldMk cId="3155884395" sldId="3603"/>
            <ac:cxnSpMk id="51" creationId="{00000000-0000-0000-0000-000000000000}"/>
          </ac:cxnSpMkLst>
        </pc:cxnChg>
      </pc:sldChg>
      <pc:sldChg chg="modSp mod">
        <pc:chgData name="Abhishek Mahajan" userId="57d9fdb0-b65c-46a4-aab7-a1ec88a3b55e" providerId="ADAL" clId="{FAB46953-2DC2-4681-B9AC-E3AF50C139CB}" dt="2021-01-27T09:14:01.042" v="1616" actId="403"/>
        <pc:sldMkLst>
          <pc:docMk/>
          <pc:sldMk cId="3937216403" sldId="3605"/>
        </pc:sldMkLst>
        <pc:spChg chg="mod">
          <ac:chgData name="Abhishek Mahajan" userId="57d9fdb0-b65c-46a4-aab7-a1ec88a3b55e" providerId="ADAL" clId="{FAB46953-2DC2-4681-B9AC-E3AF50C139CB}" dt="2021-01-27T07:56:42.671" v="104" actId="403"/>
          <ac:spMkLst>
            <pc:docMk/>
            <pc:sldMk cId="3937216403" sldId="3605"/>
            <ac:spMk id="16" creationId="{129A84D7-97FD-40D9-8D07-61B483BE4B37}"/>
          </ac:spMkLst>
        </pc:spChg>
        <pc:spChg chg="mod">
          <ac:chgData name="Abhishek Mahajan" userId="57d9fdb0-b65c-46a4-aab7-a1ec88a3b55e" providerId="ADAL" clId="{FAB46953-2DC2-4681-B9AC-E3AF50C139CB}" dt="2021-01-27T07:56:42.671" v="104" actId="403"/>
          <ac:spMkLst>
            <pc:docMk/>
            <pc:sldMk cId="3937216403" sldId="3605"/>
            <ac:spMk id="18" creationId="{CBD76B50-237B-4C59-8699-A6282BEA8C3F}"/>
          </ac:spMkLst>
        </pc:spChg>
        <pc:spChg chg="mod">
          <ac:chgData name="Abhishek Mahajan" userId="57d9fdb0-b65c-46a4-aab7-a1ec88a3b55e" providerId="ADAL" clId="{FAB46953-2DC2-4681-B9AC-E3AF50C139CB}" dt="2021-01-27T07:56:42.671" v="104" actId="403"/>
          <ac:spMkLst>
            <pc:docMk/>
            <pc:sldMk cId="3937216403" sldId="3605"/>
            <ac:spMk id="20" creationId="{9F2BA45E-0DA5-4523-A086-F14F1B3DA3D4}"/>
          </ac:spMkLst>
        </pc:spChg>
        <pc:spChg chg="mod">
          <ac:chgData name="Abhishek Mahajan" userId="57d9fdb0-b65c-46a4-aab7-a1ec88a3b55e" providerId="ADAL" clId="{FAB46953-2DC2-4681-B9AC-E3AF50C139CB}" dt="2021-01-27T07:56:42.671" v="104" actId="403"/>
          <ac:spMkLst>
            <pc:docMk/>
            <pc:sldMk cId="3937216403" sldId="3605"/>
            <ac:spMk id="22" creationId="{59A5A264-80A7-4201-919C-F0322D429DDB}"/>
          </ac:spMkLst>
        </pc:spChg>
        <pc:spChg chg="mod">
          <ac:chgData name="Abhishek Mahajan" userId="57d9fdb0-b65c-46a4-aab7-a1ec88a3b55e" providerId="ADAL" clId="{FAB46953-2DC2-4681-B9AC-E3AF50C139CB}" dt="2021-01-27T07:56:54.436" v="108" actId="403"/>
          <ac:spMkLst>
            <pc:docMk/>
            <pc:sldMk cId="3937216403" sldId="3605"/>
            <ac:spMk id="23" creationId="{FF922612-CD59-45AE-A788-BB80B755298C}"/>
          </ac:spMkLst>
        </pc:spChg>
        <pc:spChg chg="mod">
          <ac:chgData name="Abhishek Mahajan" userId="57d9fdb0-b65c-46a4-aab7-a1ec88a3b55e" providerId="ADAL" clId="{FAB46953-2DC2-4681-B9AC-E3AF50C139CB}" dt="2021-01-27T07:57:38.623" v="113" actId="20577"/>
          <ac:spMkLst>
            <pc:docMk/>
            <pc:sldMk cId="3937216403" sldId="3605"/>
            <ac:spMk id="24" creationId="{101D6B87-2B20-4E19-B556-DD9A64229F19}"/>
          </ac:spMkLst>
        </pc:spChg>
        <pc:spChg chg="mod">
          <ac:chgData name="Abhishek Mahajan" userId="57d9fdb0-b65c-46a4-aab7-a1ec88a3b55e" providerId="ADAL" clId="{FAB46953-2DC2-4681-B9AC-E3AF50C139CB}" dt="2021-01-27T07:57:02.453" v="109" actId="20577"/>
          <ac:spMkLst>
            <pc:docMk/>
            <pc:sldMk cId="3937216403" sldId="3605"/>
            <ac:spMk id="25" creationId="{795EE668-7E2E-4D87-821A-92C51481F32C}"/>
          </ac:spMkLst>
        </pc:spChg>
        <pc:spChg chg="mod">
          <ac:chgData name="Abhishek Mahajan" userId="57d9fdb0-b65c-46a4-aab7-a1ec88a3b55e" providerId="ADAL" clId="{FAB46953-2DC2-4681-B9AC-E3AF50C139CB}" dt="2021-01-27T07:56:54.436" v="108" actId="403"/>
          <ac:spMkLst>
            <pc:docMk/>
            <pc:sldMk cId="3937216403" sldId="3605"/>
            <ac:spMk id="26" creationId="{5E5627F1-F002-46E7-8BC0-665935F90EFF}"/>
          </ac:spMkLst>
        </pc:spChg>
        <pc:spChg chg="mod">
          <ac:chgData name="Abhishek Mahajan" userId="57d9fdb0-b65c-46a4-aab7-a1ec88a3b55e" providerId="ADAL" clId="{FAB46953-2DC2-4681-B9AC-E3AF50C139CB}" dt="2021-01-27T09:14:01.042" v="1616" actId="403"/>
          <ac:spMkLst>
            <pc:docMk/>
            <pc:sldMk cId="3937216403" sldId="3605"/>
            <ac:spMk id="29" creationId="{E7B840F5-934D-406B-A160-F7170E8E8D6A}"/>
          </ac:spMkLst>
        </pc:spChg>
        <pc:spChg chg="mod">
          <ac:chgData name="Abhishek Mahajan" userId="57d9fdb0-b65c-46a4-aab7-a1ec88a3b55e" providerId="ADAL" clId="{FAB46953-2DC2-4681-B9AC-E3AF50C139CB}" dt="2021-01-27T07:54:39.856" v="85" actId="115"/>
          <ac:spMkLst>
            <pc:docMk/>
            <pc:sldMk cId="3937216403" sldId="3605"/>
            <ac:spMk id="30" creationId="{644E749E-6F83-4ADD-9214-37C288D96CB5}"/>
          </ac:spMkLst>
        </pc:spChg>
        <pc:spChg chg="mod">
          <ac:chgData name="Abhishek Mahajan" userId="57d9fdb0-b65c-46a4-aab7-a1ec88a3b55e" providerId="ADAL" clId="{FAB46953-2DC2-4681-B9AC-E3AF50C139CB}" dt="2021-01-27T07:54:30.744" v="83" actId="2711"/>
          <ac:spMkLst>
            <pc:docMk/>
            <pc:sldMk cId="3937216403" sldId="3605"/>
            <ac:spMk id="31" creationId="{C6752D8A-2EE4-42EC-886F-7FBE1E18BB40}"/>
          </ac:spMkLst>
        </pc:spChg>
        <pc:spChg chg="mod">
          <ac:chgData name="Abhishek Mahajan" userId="57d9fdb0-b65c-46a4-aab7-a1ec88a3b55e" providerId="ADAL" clId="{FAB46953-2DC2-4681-B9AC-E3AF50C139CB}" dt="2021-01-27T09:14:01.042" v="1616" actId="403"/>
          <ac:spMkLst>
            <pc:docMk/>
            <pc:sldMk cId="3937216403" sldId="3605"/>
            <ac:spMk id="32" creationId="{D846FEAF-48F4-4389-AE49-96763FA541E2}"/>
          </ac:spMkLst>
        </pc:spChg>
        <pc:spChg chg="mod">
          <ac:chgData name="Abhishek Mahajan" userId="57d9fdb0-b65c-46a4-aab7-a1ec88a3b55e" providerId="ADAL" clId="{FAB46953-2DC2-4681-B9AC-E3AF50C139CB}" dt="2021-01-27T09:14:01.042" v="1616" actId="403"/>
          <ac:spMkLst>
            <pc:docMk/>
            <pc:sldMk cId="3937216403" sldId="3605"/>
            <ac:spMk id="33" creationId="{22AB72CF-4FD3-4509-BAF5-FD1F6C4EDEFE}"/>
          </ac:spMkLst>
        </pc:spChg>
        <pc:spChg chg="mod">
          <ac:chgData name="Abhishek Mahajan" userId="57d9fdb0-b65c-46a4-aab7-a1ec88a3b55e" providerId="ADAL" clId="{FAB46953-2DC2-4681-B9AC-E3AF50C139CB}" dt="2021-01-27T09:13:41.745" v="1614" actId="20577"/>
          <ac:spMkLst>
            <pc:docMk/>
            <pc:sldMk cId="3937216403" sldId="3605"/>
            <ac:spMk id="34" creationId="{317F0481-5FF4-4C89-B56F-66E813666FBC}"/>
          </ac:spMkLst>
        </pc:spChg>
        <pc:spChg chg="mod">
          <ac:chgData name="Abhishek Mahajan" userId="57d9fdb0-b65c-46a4-aab7-a1ec88a3b55e" providerId="ADAL" clId="{FAB46953-2DC2-4681-B9AC-E3AF50C139CB}" dt="2021-01-27T07:54:37.192" v="84" actId="115"/>
          <ac:spMkLst>
            <pc:docMk/>
            <pc:sldMk cId="3937216403" sldId="3605"/>
            <ac:spMk id="35" creationId="{9112F221-4321-43BE-B6A6-4F2CEC0BCA8D}"/>
          </ac:spMkLst>
        </pc:spChg>
        <pc:spChg chg="mod">
          <ac:chgData name="Abhishek Mahajan" userId="57d9fdb0-b65c-46a4-aab7-a1ec88a3b55e" providerId="ADAL" clId="{FAB46953-2DC2-4681-B9AC-E3AF50C139CB}" dt="2021-01-27T09:14:01.042" v="1616" actId="403"/>
          <ac:spMkLst>
            <pc:docMk/>
            <pc:sldMk cId="3937216403" sldId="3605"/>
            <ac:spMk id="37" creationId="{E7B840F5-934D-406B-A160-F7170E8E8D6A}"/>
          </ac:spMkLst>
        </pc:spChg>
        <pc:spChg chg="mod">
          <ac:chgData name="Abhishek Mahajan" userId="57d9fdb0-b65c-46a4-aab7-a1ec88a3b55e" providerId="ADAL" clId="{FAB46953-2DC2-4681-B9AC-E3AF50C139CB}" dt="2021-01-27T09:14:01.042" v="1616" actId="403"/>
          <ac:spMkLst>
            <pc:docMk/>
            <pc:sldMk cId="3937216403" sldId="3605"/>
            <ac:spMk id="38" creationId="{E7B840F5-934D-406B-A160-F7170E8E8D6A}"/>
          </ac:spMkLst>
        </pc:spChg>
      </pc:sldChg>
      <pc:sldChg chg="delSp modSp mod">
        <pc:chgData name="Abhishek Mahajan" userId="57d9fdb0-b65c-46a4-aab7-a1ec88a3b55e" providerId="ADAL" clId="{FAB46953-2DC2-4681-B9AC-E3AF50C139CB}" dt="2021-01-27T12:49:13.858" v="1840" actId="478"/>
        <pc:sldMkLst>
          <pc:docMk/>
          <pc:sldMk cId="3144169161" sldId="3611"/>
        </pc:sldMkLst>
        <pc:graphicFrameChg chg="del mod">
          <ac:chgData name="Abhishek Mahajan" userId="57d9fdb0-b65c-46a4-aab7-a1ec88a3b55e" providerId="ADAL" clId="{FAB46953-2DC2-4681-B9AC-E3AF50C139CB}" dt="2021-01-27T12:49:13.858" v="1840" actId="478"/>
          <ac:graphicFrameMkLst>
            <pc:docMk/>
            <pc:sldMk cId="3144169161" sldId="3611"/>
            <ac:graphicFrameMk id="4" creationId="{00000000-0000-0000-0000-000000000000}"/>
          </ac:graphicFrameMkLst>
        </pc:graphicFrameChg>
        <pc:picChg chg="mod">
          <ac:chgData name="Abhishek Mahajan" userId="57d9fdb0-b65c-46a4-aab7-a1ec88a3b55e" providerId="ADAL" clId="{FAB46953-2DC2-4681-B9AC-E3AF50C139CB}" dt="2021-01-27T12:49:00.054" v="1838" actId="14100"/>
          <ac:picMkLst>
            <pc:docMk/>
            <pc:sldMk cId="3144169161" sldId="3611"/>
            <ac:picMk id="3" creationId="{00000000-0000-0000-0000-000000000000}"/>
          </ac:picMkLst>
        </pc:picChg>
      </pc:sldChg>
      <pc:sldChg chg="addSp delSp modSp mod">
        <pc:chgData name="Abhishek Mahajan" userId="57d9fdb0-b65c-46a4-aab7-a1ec88a3b55e" providerId="ADAL" clId="{FAB46953-2DC2-4681-B9AC-E3AF50C139CB}" dt="2021-01-27T12:53:55.742" v="1854" actId="14100"/>
        <pc:sldMkLst>
          <pc:docMk/>
          <pc:sldMk cId="3674457128" sldId="3612"/>
        </pc:sldMkLst>
        <pc:picChg chg="add del">
          <ac:chgData name="Abhishek Mahajan" userId="57d9fdb0-b65c-46a4-aab7-a1ec88a3b55e" providerId="ADAL" clId="{FAB46953-2DC2-4681-B9AC-E3AF50C139CB}" dt="2021-01-27T12:52:47.820" v="1843" actId="478"/>
          <ac:picMkLst>
            <pc:docMk/>
            <pc:sldMk cId="3674457128" sldId="3612"/>
            <ac:picMk id="3" creationId="{216210AE-3369-4344-B1CA-A90F2CC1FDEF}"/>
          </ac:picMkLst>
        </pc:picChg>
        <pc:picChg chg="add del mod">
          <ac:chgData name="Abhishek Mahajan" userId="57d9fdb0-b65c-46a4-aab7-a1ec88a3b55e" providerId="ADAL" clId="{FAB46953-2DC2-4681-B9AC-E3AF50C139CB}" dt="2021-01-27T12:53:44.902" v="1850" actId="478"/>
          <ac:picMkLst>
            <pc:docMk/>
            <pc:sldMk cId="3674457128" sldId="3612"/>
            <ac:picMk id="4" creationId="{C45B0D56-797A-4999-9F97-64DB49D206E5}"/>
          </ac:picMkLst>
        </pc:picChg>
        <pc:picChg chg="del">
          <ac:chgData name="Abhishek Mahajan" userId="57d9fdb0-b65c-46a4-aab7-a1ec88a3b55e" providerId="ADAL" clId="{FAB46953-2DC2-4681-B9AC-E3AF50C139CB}" dt="2021-01-27T12:51:24.880" v="1841" actId="478"/>
          <ac:picMkLst>
            <pc:docMk/>
            <pc:sldMk cId="3674457128" sldId="3612"/>
            <ac:picMk id="5" creationId="{00000000-0000-0000-0000-000000000000}"/>
          </ac:picMkLst>
        </pc:picChg>
        <pc:picChg chg="add mod">
          <ac:chgData name="Abhishek Mahajan" userId="57d9fdb0-b65c-46a4-aab7-a1ec88a3b55e" providerId="ADAL" clId="{FAB46953-2DC2-4681-B9AC-E3AF50C139CB}" dt="2021-01-27T12:53:55.742" v="1854" actId="14100"/>
          <ac:picMkLst>
            <pc:docMk/>
            <pc:sldMk cId="3674457128" sldId="3612"/>
            <ac:picMk id="7" creationId="{3F802AFC-A4A7-458A-8E63-3A3C432BA366}"/>
          </ac:picMkLst>
        </pc:picChg>
      </pc:sldChg>
      <pc:sldChg chg="modSp mod">
        <pc:chgData name="Abhishek Mahajan" userId="57d9fdb0-b65c-46a4-aab7-a1ec88a3b55e" providerId="ADAL" clId="{FAB46953-2DC2-4681-B9AC-E3AF50C139CB}" dt="2021-01-27T12:55:42.994" v="1862" actId="20577"/>
        <pc:sldMkLst>
          <pc:docMk/>
          <pc:sldMk cId="3677864757" sldId="3618"/>
        </pc:sldMkLst>
        <pc:spChg chg="mod">
          <ac:chgData name="Abhishek Mahajan" userId="57d9fdb0-b65c-46a4-aab7-a1ec88a3b55e" providerId="ADAL" clId="{FAB46953-2DC2-4681-B9AC-E3AF50C139CB}" dt="2021-01-27T12:55:25.280" v="1861" actId="403"/>
          <ac:spMkLst>
            <pc:docMk/>
            <pc:sldMk cId="3677864757" sldId="3618"/>
            <ac:spMk id="6" creationId="{81AEF9BE-2B0F-49F4-9AB2-9DEDFBD5AFB0}"/>
          </ac:spMkLst>
        </pc:spChg>
        <pc:spChg chg="mod">
          <ac:chgData name="Abhishek Mahajan" userId="57d9fdb0-b65c-46a4-aab7-a1ec88a3b55e" providerId="ADAL" clId="{FAB46953-2DC2-4681-B9AC-E3AF50C139CB}" dt="2021-01-27T12:55:25.280" v="1861" actId="403"/>
          <ac:spMkLst>
            <pc:docMk/>
            <pc:sldMk cId="3677864757" sldId="3618"/>
            <ac:spMk id="9" creationId="{DA8CBA0B-7F16-4AC6-BE47-F02B8AFD0C2A}"/>
          </ac:spMkLst>
        </pc:spChg>
        <pc:spChg chg="mod">
          <ac:chgData name="Abhishek Mahajan" userId="57d9fdb0-b65c-46a4-aab7-a1ec88a3b55e" providerId="ADAL" clId="{FAB46953-2DC2-4681-B9AC-E3AF50C139CB}" dt="2021-01-27T12:55:42.994" v="1862" actId="20577"/>
          <ac:spMkLst>
            <pc:docMk/>
            <pc:sldMk cId="3677864757" sldId="3618"/>
            <ac:spMk id="12" creationId="{EDDFD58C-134C-4E87-B644-BED6B935AFB5}"/>
          </ac:spMkLst>
        </pc:spChg>
        <pc:spChg chg="mod">
          <ac:chgData name="Abhishek Mahajan" userId="57d9fdb0-b65c-46a4-aab7-a1ec88a3b55e" providerId="ADAL" clId="{FAB46953-2DC2-4681-B9AC-E3AF50C139CB}" dt="2021-01-27T12:55:25.280" v="1861" actId="403"/>
          <ac:spMkLst>
            <pc:docMk/>
            <pc:sldMk cId="3677864757" sldId="3618"/>
            <ac:spMk id="20" creationId="{DA8CBA0B-7F16-4AC6-BE47-F02B8AFD0C2A}"/>
          </ac:spMkLst>
        </pc:spChg>
        <pc:spChg chg="mod">
          <ac:chgData name="Abhishek Mahajan" userId="57d9fdb0-b65c-46a4-aab7-a1ec88a3b55e" providerId="ADAL" clId="{FAB46953-2DC2-4681-B9AC-E3AF50C139CB}" dt="2021-01-27T12:55:25.280" v="1861" actId="403"/>
          <ac:spMkLst>
            <pc:docMk/>
            <pc:sldMk cId="3677864757" sldId="3618"/>
            <ac:spMk id="23" creationId="{EDDFD58C-134C-4E87-B644-BED6B935AFB5}"/>
          </ac:spMkLst>
        </pc:spChg>
      </pc:sldChg>
      <pc:sldChg chg="modSp">
        <pc:chgData name="Abhishek Mahajan" userId="57d9fdb0-b65c-46a4-aab7-a1ec88a3b55e" providerId="ADAL" clId="{FAB46953-2DC2-4681-B9AC-E3AF50C139CB}" dt="2021-01-27T12:56:36.056" v="1868" actId="14100"/>
        <pc:sldMkLst>
          <pc:docMk/>
          <pc:sldMk cId="3420858440" sldId="3620"/>
        </pc:sldMkLst>
        <pc:graphicFrameChg chg="mod">
          <ac:chgData name="Abhishek Mahajan" userId="57d9fdb0-b65c-46a4-aab7-a1ec88a3b55e" providerId="ADAL" clId="{FAB46953-2DC2-4681-B9AC-E3AF50C139CB}" dt="2021-01-27T12:56:36.056" v="1868" actId="14100"/>
          <ac:graphicFrameMkLst>
            <pc:docMk/>
            <pc:sldMk cId="3420858440" sldId="3620"/>
            <ac:graphicFrameMk id="3" creationId="{00000000-0000-0000-0000-000000000000}"/>
          </ac:graphicFrameMkLst>
        </pc:graphicFrameChg>
      </pc:sldChg>
      <pc:sldChg chg="addSp modSp mod">
        <pc:chgData name="Abhishek Mahajan" userId="57d9fdb0-b65c-46a4-aab7-a1ec88a3b55e" providerId="ADAL" clId="{FAB46953-2DC2-4681-B9AC-E3AF50C139CB}" dt="2021-01-27T13:02:27.527" v="1995" actId="207"/>
        <pc:sldMkLst>
          <pc:docMk/>
          <pc:sldMk cId="3666309629" sldId="3628"/>
        </pc:sldMkLst>
        <pc:spChg chg="add mod">
          <ac:chgData name="Abhishek Mahajan" userId="57d9fdb0-b65c-46a4-aab7-a1ec88a3b55e" providerId="ADAL" clId="{FAB46953-2DC2-4681-B9AC-E3AF50C139CB}" dt="2021-01-27T13:02:27.527" v="1995" actId="207"/>
          <ac:spMkLst>
            <pc:docMk/>
            <pc:sldMk cId="3666309629" sldId="3628"/>
            <ac:spMk id="4" creationId="{0367764F-457C-4A8A-9E38-39DE40C222C8}"/>
          </ac:spMkLst>
        </pc:spChg>
      </pc:sldChg>
      <pc:sldChg chg="modSp mod">
        <pc:chgData name="Abhishek Mahajan" userId="57d9fdb0-b65c-46a4-aab7-a1ec88a3b55e" providerId="ADAL" clId="{FAB46953-2DC2-4681-B9AC-E3AF50C139CB}" dt="2021-01-27T12:34:43.311" v="1828" actId="1038"/>
        <pc:sldMkLst>
          <pc:docMk/>
          <pc:sldMk cId="177924455" sldId="3633"/>
        </pc:sldMkLst>
        <pc:spChg chg="mod">
          <ac:chgData name="Abhishek Mahajan" userId="57d9fdb0-b65c-46a4-aab7-a1ec88a3b55e" providerId="ADAL" clId="{FAB46953-2DC2-4681-B9AC-E3AF50C139CB}" dt="2021-01-27T12:34:16.077" v="1794" actId="403"/>
          <ac:spMkLst>
            <pc:docMk/>
            <pc:sldMk cId="177924455" sldId="3633"/>
            <ac:spMk id="3" creationId="{39D8423C-0262-4C16-83D1-8E11E62FA014}"/>
          </ac:spMkLst>
        </pc:spChg>
        <pc:spChg chg="mod">
          <ac:chgData name="Abhishek Mahajan" userId="57d9fdb0-b65c-46a4-aab7-a1ec88a3b55e" providerId="ADAL" clId="{FAB46953-2DC2-4681-B9AC-E3AF50C139CB}" dt="2021-01-27T12:34:16.077" v="1794" actId="403"/>
          <ac:spMkLst>
            <pc:docMk/>
            <pc:sldMk cId="177924455" sldId="3633"/>
            <ac:spMk id="4" creationId="{A9955254-3F27-4FCF-8517-E7929430F859}"/>
          </ac:spMkLst>
        </pc:spChg>
        <pc:spChg chg="mod">
          <ac:chgData name="Abhishek Mahajan" userId="57d9fdb0-b65c-46a4-aab7-a1ec88a3b55e" providerId="ADAL" clId="{FAB46953-2DC2-4681-B9AC-E3AF50C139CB}" dt="2021-01-27T12:34:39.390" v="1821" actId="1038"/>
          <ac:spMkLst>
            <pc:docMk/>
            <pc:sldMk cId="177924455" sldId="3633"/>
            <ac:spMk id="5" creationId="{9E4432C5-6B30-49F7-BAEB-917B212D9C9B}"/>
          </ac:spMkLst>
        </pc:spChg>
        <pc:spChg chg="mod">
          <ac:chgData name="Abhishek Mahajan" userId="57d9fdb0-b65c-46a4-aab7-a1ec88a3b55e" providerId="ADAL" clId="{FAB46953-2DC2-4681-B9AC-E3AF50C139CB}" dt="2021-01-27T12:34:16.077" v="1794" actId="403"/>
          <ac:spMkLst>
            <pc:docMk/>
            <pc:sldMk cId="177924455" sldId="3633"/>
            <ac:spMk id="6" creationId="{E595AFBF-8089-45D1-8669-9D9C6C51E473}"/>
          </ac:spMkLst>
        </pc:spChg>
        <pc:spChg chg="mod">
          <ac:chgData name="Abhishek Mahajan" userId="57d9fdb0-b65c-46a4-aab7-a1ec88a3b55e" providerId="ADAL" clId="{FAB46953-2DC2-4681-B9AC-E3AF50C139CB}" dt="2021-01-27T12:34:16.077" v="1794" actId="403"/>
          <ac:spMkLst>
            <pc:docMk/>
            <pc:sldMk cId="177924455" sldId="3633"/>
            <ac:spMk id="7" creationId="{45CD2B73-401C-49D1-A26C-C853A7D3A454}"/>
          </ac:spMkLst>
        </pc:spChg>
        <pc:spChg chg="mod">
          <ac:chgData name="Abhishek Mahajan" userId="57d9fdb0-b65c-46a4-aab7-a1ec88a3b55e" providerId="ADAL" clId="{FAB46953-2DC2-4681-B9AC-E3AF50C139CB}" dt="2021-01-27T12:34:16.077" v="1794" actId="403"/>
          <ac:spMkLst>
            <pc:docMk/>
            <pc:sldMk cId="177924455" sldId="3633"/>
            <ac:spMk id="8" creationId="{E152508D-25A4-4F2A-BE0F-3F7F3AFFE2D8}"/>
          </ac:spMkLst>
        </pc:spChg>
        <pc:spChg chg="mod">
          <ac:chgData name="Abhishek Mahajan" userId="57d9fdb0-b65c-46a4-aab7-a1ec88a3b55e" providerId="ADAL" clId="{FAB46953-2DC2-4681-B9AC-E3AF50C139CB}" dt="2021-01-27T12:34:16.077" v="1794" actId="403"/>
          <ac:spMkLst>
            <pc:docMk/>
            <pc:sldMk cId="177924455" sldId="3633"/>
            <ac:spMk id="9" creationId="{2485F589-4809-4CDC-9DAC-3C2FD9E66150}"/>
          </ac:spMkLst>
        </pc:spChg>
        <pc:spChg chg="mod">
          <ac:chgData name="Abhishek Mahajan" userId="57d9fdb0-b65c-46a4-aab7-a1ec88a3b55e" providerId="ADAL" clId="{FAB46953-2DC2-4681-B9AC-E3AF50C139CB}" dt="2021-01-27T12:34:16.077" v="1794" actId="403"/>
          <ac:spMkLst>
            <pc:docMk/>
            <pc:sldMk cId="177924455" sldId="3633"/>
            <ac:spMk id="10" creationId="{3E08E27E-883F-47FF-99D6-522D9D147C5D}"/>
          </ac:spMkLst>
        </pc:spChg>
        <pc:spChg chg="mod">
          <ac:chgData name="Abhishek Mahajan" userId="57d9fdb0-b65c-46a4-aab7-a1ec88a3b55e" providerId="ADAL" clId="{FAB46953-2DC2-4681-B9AC-E3AF50C139CB}" dt="2021-01-27T12:34:16.077" v="1794" actId="403"/>
          <ac:spMkLst>
            <pc:docMk/>
            <pc:sldMk cId="177924455" sldId="3633"/>
            <ac:spMk id="11" creationId="{A9194FCB-915C-422F-AF26-79F4F228CE08}"/>
          </ac:spMkLst>
        </pc:spChg>
        <pc:spChg chg="mod">
          <ac:chgData name="Abhishek Mahajan" userId="57d9fdb0-b65c-46a4-aab7-a1ec88a3b55e" providerId="ADAL" clId="{FAB46953-2DC2-4681-B9AC-E3AF50C139CB}" dt="2021-01-27T12:34:16.077" v="1794" actId="403"/>
          <ac:spMkLst>
            <pc:docMk/>
            <pc:sldMk cId="177924455" sldId="3633"/>
            <ac:spMk id="12" creationId="{F7FF9598-7D8A-45B4-81EE-019B20CA99BD}"/>
          </ac:spMkLst>
        </pc:spChg>
        <pc:spChg chg="mod">
          <ac:chgData name="Abhishek Mahajan" userId="57d9fdb0-b65c-46a4-aab7-a1ec88a3b55e" providerId="ADAL" clId="{FAB46953-2DC2-4681-B9AC-E3AF50C139CB}" dt="2021-01-27T12:34:16.077" v="1794" actId="403"/>
          <ac:spMkLst>
            <pc:docMk/>
            <pc:sldMk cId="177924455" sldId="3633"/>
            <ac:spMk id="14" creationId="{EA1F0E58-44BA-47C0-9C35-65415AF83D67}"/>
          </ac:spMkLst>
        </pc:spChg>
        <pc:spChg chg="mod">
          <ac:chgData name="Abhishek Mahajan" userId="57d9fdb0-b65c-46a4-aab7-a1ec88a3b55e" providerId="ADAL" clId="{FAB46953-2DC2-4681-B9AC-E3AF50C139CB}" dt="2021-01-27T12:34:16.077" v="1794" actId="403"/>
          <ac:spMkLst>
            <pc:docMk/>
            <pc:sldMk cId="177924455" sldId="3633"/>
            <ac:spMk id="16" creationId="{43ECA1A8-D612-4602-BAAC-8F2121C2EDC3}"/>
          </ac:spMkLst>
        </pc:spChg>
        <pc:spChg chg="mod">
          <ac:chgData name="Abhishek Mahajan" userId="57d9fdb0-b65c-46a4-aab7-a1ec88a3b55e" providerId="ADAL" clId="{FAB46953-2DC2-4681-B9AC-E3AF50C139CB}" dt="2021-01-27T12:34:16.077" v="1794" actId="403"/>
          <ac:spMkLst>
            <pc:docMk/>
            <pc:sldMk cId="177924455" sldId="3633"/>
            <ac:spMk id="18" creationId="{13B7D037-F0E2-44A1-8C4C-C096291063C2}"/>
          </ac:spMkLst>
        </pc:spChg>
        <pc:spChg chg="mod">
          <ac:chgData name="Abhishek Mahajan" userId="57d9fdb0-b65c-46a4-aab7-a1ec88a3b55e" providerId="ADAL" clId="{FAB46953-2DC2-4681-B9AC-E3AF50C139CB}" dt="2021-01-27T12:34:16.077" v="1794" actId="403"/>
          <ac:spMkLst>
            <pc:docMk/>
            <pc:sldMk cId="177924455" sldId="3633"/>
            <ac:spMk id="20" creationId="{33577230-E122-40D1-85AA-7577F1354420}"/>
          </ac:spMkLst>
        </pc:spChg>
        <pc:spChg chg="mod">
          <ac:chgData name="Abhishek Mahajan" userId="57d9fdb0-b65c-46a4-aab7-a1ec88a3b55e" providerId="ADAL" clId="{FAB46953-2DC2-4681-B9AC-E3AF50C139CB}" dt="2021-01-27T12:34:16.077" v="1794" actId="403"/>
          <ac:spMkLst>
            <pc:docMk/>
            <pc:sldMk cId="177924455" sldId="3633"/>
            <ac:spMk id="21" creationId="{68077BD0-ED97-4E3E-9E94-150B5EE40334}"/>
          </ac:spMkLst>
        </pc:spChg>
        <pc:spChg chg="mod">
          <ac:chgData name="Abhishek Mahajan" userId="57d9fdb0-b65c-46a4-aab7-a1ec88a3b55e" providerId="ADAL" clId="{FAB46953-2DC2-4681-B9AC-E3AF50C139CB}" dt="2021-01-27T12:34:43.311" v="1828" actId="1038"/>
          <ac:spMkLst>
            <pc:docMk/>
            <pc:sldMk cId="177924455" sldId="3633"/>
            <ac:spMk id="22" creationId="{E8AED577-BD64-4881-98A8-2E95DF383927}"/>
          </ac:spMkLst>
        </pc:spChg>
        <pc:spChg chg="mod">
          <ac:chgData name="Abhishek Mahajan" userId="57d9fdb0-b65c-46a4-aab7-a1ec88a3b55e" providerId="ADAL" clId="{FAB46953-2DC2-4681-B9AC-E3AF50C139CB}" dt="2021-01-27T12:34:16.077" v="1794" actId="403"/>
          <ac:spMkLst>
            <pc:docMk/>
            <pc:sldMk cId="177924455" sldId="3633"/>
            <ac:spMk id="25" creationId="{95F90BA9-25B8-481C-A0F2-58FFA19D2722}"/>
          </ac:spMkLst>
        </pc:spChg>
        <pc:spChg chg="mod">
          <ac:chgData name="Abhishek Mahajan" userId="57d9fdb0-b65c-46a4-aab7-a1ec88a3b55e" providerId="ADAL" clId="{FAB46953-2DC2-4681-B9AC-E3AF50C139CB}" dt="2021-01-27T12:34:16.077" v="1794" actId="403"/>
          <ac:spMkLst>
            <pc:docMk/>
            <pc:sldMk cId="177924455" sldId="3633"/>
            <ac:spMk id="26" creationId="{F147B057-42AE-4FC3-A45F-9FCAFB8BD4D4}"/>
          </ac:spMkLst>
        </pc:spChg>
        <pc:spChg chg="mod">
          <ac:chgData name="Abhishek Mahajan" userId="57d9fdb0-b65c-46a4-aab7-a1ec88a3b55e" providerId="ADAL" clId="{FAB46953-2DC2-4681-B9AC-E3AF50C139CB}" dt="2021-01-27T12:34:16.077" v="1794" actId="403"/>
          <ac:spMkLst>
            <pc:docMk/>
            <pc:sldMk cId="177924455" sldId="3633"/>
            <ac:spMk id="27" creationId="{CBA5FDC2-44CD-43B7-BC71-55FC625CBD51}"/>
          </ac:spMkLst>
        </pc:spChg>
        <pc:spChg chg="mod">
          <ac:chgData name="Abhishek Mahajan" userId="57d9fdb0-b65c-46a4-aab7-a1ec88a3b55e" providerId="ADAL" clId="{FAB46953-2DC2-4681-B9AC-E3AF50C139CB}" dt="2021-01-27T12:34:16.077" v="1794" actId="403"/>
          <ac:spMkLst>
            <pc:docMk/>
            <pc:sldMk cId="177924455" sldId="3633"/>
            <ac:spMk id="30" creationId="{6F11EAE3-D325-4E96-B47E-967301A91AC4}"/>
          </ac:spMkLst>
        </pc:spChg>
        <pc:spChg chg="mod">
          <ac:chgData name="Abhishek Mahajan" userId="57d9fdb0-b65c-46a4-aab7-a1ec88a3b55e" providerId="ADAL" clId="{FAB46953-2DC2-4681-B9AC-E3AF50C139CB}" dt="2021-01-27T12:34:16.077" v="1794" actId="403"/>
          <ac:spMkLst>
            <pc:docMk/>
            <pc:sldMk cId="177924455" sldId="3633"/>
            <ac:spMk id="34" creationId="{CB394D4D-FAE4-420E-A59D-20B6C7EE9185}"/>
          </ac:spMkLst>
        </pc:spChg>
        <pc:cxnChg chg="mod">
          <ac:chgData name="Abhishek Mahajan" userId="57d9fdb0-b65c-46a4-aab7-a1ec88a3b55e" providerId="ADAL" clId="{FAB46953-2DC2-4681-B9AC-E3AF50C139CB}" dt="2021-01-27T08:31:32.489" v="319" actId="108"/>
          <ac:cxnSpMkLst>
            <pc:docMk/>
            <pc:sldMk cId="177924455" sldId="3633"/>
            <ac:cxnSpMk id="15" creationId="{159BC1D7-9AD5-4C04-AA3B-80EFEDD8B827}"/>
          </ac:cxnSpMkLst>
        </pc:cxnChg>
        <pc:cxnChg chg="mod">
          <ac:chgData name="Abhishek Mahajan" userId="57d9fdb0-b65c-46a4-aab7-a1ec88a3b55e" providerId="ADAL" clId="{FAB46953-2DC2-4681-B9AC-E3AF50C139CB}" dt="2021-01-27T12:34:16.077" v="1794" actId="403"/>
          <ac:cxnSpMkLst>
            <pc:docMk/>
            <pc:sldMk cId="177924455" sldId="3633"/>
            <ac:cxnSpMk id="19" creationId="{DAC3DCFE-A17A-4301-9E31-5367111CDDF2}"/>
          </ac:cxnSpMkLst>
        </pc:cxnChg>
        <pc:cxnChg chg="mod">
          <ac:chgData name="Abhishek Mahajan" userId="57d9fdb0-b65c-46a4-aab7-a1ec88a3b55e" providerId="ADAL" clId="{FAB46953-2DC2-4681-B9AC-E3AF50C139CB}" dt="2021-01-27T12:34:16.077" v="1794" actId="403"/>
          <ac:cxnSpMkLst>
            <pc:docMk/>
            <pc:sldMk cId="177924455" sldId="3633"/>
            <ac:cxnSpMk id="28" creationId="{E34783F7-F171-4F51-AC32-DACFBCC5F1CB}"/>
          </ac:cxnSpMkLst>
        </pc:cxnChg>
        <pc:cxnChg chg="mod">
          <ac:chgData name="Abhishek Mahajan" userId="57d9fdb0-b65c-46a4-aab7-a1ec88a3b55e" providerId="ADAL" clId="{FAB46953-2DC2-4681-B9AC-E3AF50C139CB}" dt="2021-01-27T08:31:32.489" v="319" actId="108"/>
          <ac:cxnSpMkLst>
            <pc:docMk/>
            <pc:sldMk cId="177924455" sldId="3633"/>
            <ac:cxnSpMk id="33" creationId="{A070C94D-EF9B-4D36-A190-46400913166B}"/>
          </ac:cxnSpMkLst>
        </pc:cxnChg>
      </pc:sldChg>
      <pc:sldChg chg="modSp mod">
        <pc:chgData name="Abhishek Mahajan" userId="57d9fdb0-b65c-46a4-aab7-a1ec88a3b55e" providerId="ADAL" clId="{FAB46953-2DC2-4681-B9AC-E3AF50C139CB}" dt="2021-01-27T12:56:01.349" v="1864" actId="113"/>
        <pc:sldMkLst>
          <pc:docMk/>
          <pc:sldMk cId="2248372979" sldId="3640"/>
        </pc:sldMkLst>
        <pc:graphicFrameChg chg="modGraphic">
          <ac:chgData name="Abhishek Mahajan" userId="57d9fdb0-b65c-46a4-aab7-a1ec88a3b55e" providerId="ADAL" clId="{FAB46953-2DC2-4681-B9AC-E3AF50C139CB}" dt="2021-01-27T12:56:01.349" v="1864" actId="113"/>
          <ac:graphicFrameMkLst>
            <pc:docMk/>
            <pc:sldMk cId="2248372979" sldId="3640"/>
            <ac:graphicFrameMk id="29" creationId="{B3A643ED-69B0-421C-8141-4A933888999C}"/>
          </ac:graphicFrameMkLst>
        </pc:graphicFrameChg>
      </pc:sldChg>
      <pc:sldChg chg="modSp mod">
        <pc:chgData name="Abhishek Mahajan" userId="57d9fdb0-b65c-46a4-aab7-a1ec88a3b55e" providerId="ADAL" clId="{FAB46953-2DC2-4681-B9AC-E3AF50C139CB}" dt="2021-01-27T13:01:36.739" v="1975" actId="2084"/>
        <pc:sldMkLst>
          <pc:docMk/>
          <pc:sldMk cId="633278543" sldId="3641"/>
        </pc:sldMkLst>
        <pc:graphicFrameChg chg="modGraphic">
          <ac:chgData name="Abhishek Mahajan" userId="57d9fdb0-b65c-46a4-aab7-a1ec88a3b55e" providerId="ADAL" clId="{FAB46953-2DC2-4681-B9AC-E3AF50C139CB}" dt="2021-01-27T13:01:36.739" v="1975" actId="2084"/>
          <ac:graphicFrameMkLst>
            <pc:docMk/>
            <pc:sldMk cId="633278543" sldId="3641"/>
            <ac:graphicFrameMk id="3" creationId="{00000000-0000-0000-0000-000000000000}"/>
          </ac:graphicFrameMkLst>
        </pc:graphicFrameChg>
      </pc:sldChg>
      <pc:sldChg chg="addSp modSp mod">
        <pc:chgData name="Abhishek Mahajan" userId="57d9fdb0-b65c-46a4-aab7-a1ec88a3b55e" providerId="ADAL" clId="{FAB46953-2DC2-4681-B9AC-E3AF50C139CB}" dt="2021-01-27T12:31:27.607" v="1743"/>
        <pc:sldMkLst>
          <pc:docMk/>
          <pc:sldMk cId="4110831693" sldId="3642"/>
        </pc:sldMkLst>
        <pc:spChg chg="mod">
          <ac:chgData name="Abhishek Mahajan" userId="57d9fdb0-b65c-46a4-aab7-a1ec88a3b55e" providerId="ADAL" clId="{FAB46953-2DC2-4681-B9AC-E3AF50C139CB}" dt="2021-01-27T12:29:51.956" v="1646" actId="20577"/>
          <ac:spMkLst>
            <pc:docMk/>
            <pc:sldMk cId="4110831693" sldId="3642"/>
            <ac:spMk id="2" creationId="{00000000-0000-0000-0000-000000000000}"/>
          </ac:spMkLst>
        </pc:spChg>
        <pc:graphicFrameChg chg="mod modGraphic">
          <ac:chgData name="Abhishek Mahajan" userId="57d9fdb0-b65c-46a4-aab7-a1ec88a3b55e" providerId="ADAL" clId="{FAB46953-2DC2-4681-B9AC-E3AF50C139CB}" dt="2021-01-27T12:31:02.061" v="1715"/>
          <ac:graphicFrameMkLst>
            <pc:docMk/>
            <pc:sldMk cId="4110831693" sldId="3642"/>
            <ac:graphicFrameMk id="3" creationId="{00000000-0000-0000-0000-000000000000}"/>
          </ac:graphicFrameMkLst>
        </pc:graphicFrameChg>
        <pc:graphicFrameChg chg="add mod modGraphic">
          <ac:chgData name="Abhishek Mahajan" userId="57d9fdb0-b65c-46a4-aab7-a1ec88a3b55e" providerId="ADAL" clId="{FAB46953-2DC2-4681-B9AC-E3AF50C139CB}" dt="2021-01-27T12:31:27.607" v="1743"/>
          <ac:graphicFrameMkLst>
            <pc:docMk/>
            <pc:sldMk cId="4110831693" sldId="3642"/>
            <ac:graphicFrameMk id="4" creationId="{B34D79BB-EF3C-4838-90CB-1FA466F73B1E}"/>
          </ac:graphicFrameMkLst>
        </pc:graphicFrameChg>
      </pc:sldChg>
      <pc:sldChg chg="modSp mod">
        <pc:chgData name="Abhishek Mahajan" userId="57d9fdb0-b65c-46a4-aab7-a1ec88a3b55e" providerId="ADAL" clId="{FAB46953-2DC2-4681-B9AC-E3AF50C139CB}" dt="2021-01-27T12:26:57.739" v="1629" actId="1035"/>
        <pc:sldMkLst>
          <pc:docMk/>
          <pc:sldMk cId="2588499526" sldId="3643"/>
        </pc:sldMkLst>
        <pc:graphicFrameChg chg="mod">
          <ac:chgData name="Abhishek Mahajan" userId="57d9fdb0-b65c-46a4-aab7-a1ec88a3b55e" providerId="ADAL" clId="{FAB46953-2DC2-4681-B9AC-E3AF50C139CB}" dt="2021-01-27T12:26:57.739" v="1629" actId="1035"/>
          <ac:graphicFrameMkLst>
            <pc:docMk/>
            <pc:sldMk cId="2588499526" sldId="3643"/>
            <ac:graphicFrameMk id="6" creationId="{00000000-0000-0000-0000-000000000000}"/>
          </ac:graphicFrameMkLst>
        </pc:graphicFrameChg>
        <pc:graphicFrameChg chg="mod modGraphic">
          <ac:chgData name="Abhishek Mahajan" userId="57d9fdb0-b65c-46a4-aab7-a1ec88a3b55e" providerId="ADAL" clId="{FAB46953-2DC2-4681-B9AC-E3AF50C139CB}" dt="2021-01-27T12:26:57.739" v="1629" actId="1035"/>
          <ac:graphicFrameMkLst>
            <pc:docMk/>
            <pc:sldMk cId="2588499526" sldId="3643"/>
            <ac:graphicFrameMk id="9" creationId="{A147200A-5E3B-4169-8FD7-559A67F0775C}"/>
          </ac:graphicFrameMkLst>
        </pc:graphicFrameChg>
      </pc:sldChg>
      <pc:sldChg chg="modSp mod">
        <pc:chgData name="Abhishek Mahajan" userId="57d9fdb0-b65c-46a4-aab7-a1ec88a3b55e" providerId="ADAL" clId="{FAB46953-2DC2-4681-B9AC-E3AF50C139CB}" dt="2021-01-27T12:59:40.184" v="1966" actId="14100"/>
        <pc:sldMkLst>
          <pc:docMk/>
          <pc:sldMk cId="3438078512" sldId="3644"/>
        </pc:sldMkLst>
        <pc:spChg chg="mod">
          <ac:chgData name="Abhishek Mahajan" userId="57d9fdb0-b65c-46a4-aab7-a1ec88a3b55e" providerId="ADAL" clId="{FAB46953-2DC2-4681-B9AC-E3AF50C139CB}" dt="2021-01-27T12:59:35.912" v="1965" actId="1036"/>
          <ac:spMkLst>
            <pc:docMk/>
            <pc:sldMk cId="3438078512" sldId="3644"/>
            <ac:spMk id="5" creationId="{00000000-0000-0000-0000-000000000000}"/>
          </ac:spMkLst>
        </pc:spChg>
        <pc:graphicFrameChg chg="modGraphic">
          <ac:chgData name="Abhishek Mahajan" userId="57d9fdb0-b65c-46a4-aab7-a1ec88a3b55e" providerId="ADAL" clId="{FAB46953-2DC2-4681-B9AC-E3AF50C139CB}" dt="2021-01-27T12:58:59.447" v="1936" actId="14100"/>
          <ac:graphicFrameMkLst>
            <pc:docMk/>
            <pc:sldMk cId="3438078512" sldId="3644"/>
            <ac:graphicFrameMk id="3" creationId="{00000000-0000-0000-0000-000000000000}"/>
          </ac:graphicFrameMkLst>
        </pc:graphicFrameChg>
        <pc:graphicFrameChg chg="mod modGraphic">
          <ac:chgData name="Abhishek Mahajan" userId="57d9fdb0-b65c-46a4-aab7-a1ec88a3b55e" providerId="ADAL" clId="{FAB46953-2DC2-4681-B9AC-E3AF50C139CB}" dt="2021-01-27T12:59:35.912" v="1965" actId="1036"/>
          <ac:graphicFrameMkLst>
            <pc:docMk/>
            <pc:sldMk cId="3438078512" sldId="3644"/>
            <ac:graphicFrameMk id="4" creationId="{00000000-0000-0000-0000-000000000000}"/>
          </ac:graphicFrameMkLst>
        </pc:graphicFrameChg>
        <pc:graphicFrameChg chg="mod modGraphic">
          <ac:chgData name="Abhishek Mahajan" userId="57d9fdb0-b65c-46a4-aab7-a1ec88a3b55e" providerId="ADAL" clId="{FAB46953-2DC2-4681-B9AC-E3AF50C139CB}" dt="2021-01-27T12:59:40.184" v="1966" actId="14100"/>
          <ac:graphicFrameMkLst>
            <pc:docMk/>
            <pc:sldMk cId="3438078512" sldId="3644"/>
            <ac:graphicFrameMk id="6" creationId="{00000000-0000-0000-0000-000000000000}"/>
          </ac:graphicFrameMkLst>
        </pc:graphicFrameChg>
      </pc:sldChg>
      <pc:sldChg chg="modSp mod">
        <pc:chgData name="Abhishek Mahajan" userId="57d9fdb0-b65c-46a4-aab7-a1ec88a3b55e" providerId="ADAL" clId="{FAB46953-2DC2-4681-B9AC-E3AF50C139CB}" dt="2021-01-27T13:00:12.526" v="1974" actId="113"/>
        <pc:sldMkLst>
          <pc:docMk/>
          <pc:sldMk cId="2766362905" sldId="3645"/>
        </pc:sldMkLst>
        <pc:graphicFrameChg chg="modGraphic">
          <ac:chgData name="Abhishek Mahajan" userId="57d9fdb0-b65c-46a4-aab7-a1ec88a3b55e" providerId="ADAL" clId="{FAB46953-2DC2-4681-B9AC-E3AF50C139CB}" dt="2021-01-27T13:00:12.526" v="1974" actId="113"/>
          <ac:graphicFrameMkLst>
            <pc:docMk/>
            <pc:sldMk cId="2766362905" sldId="3645"/>
            <ac:graphicFrameMk id="3" creationId="{00000000-0000-0000-0000-000000000000}"/>
          </ac:graphicFrameMkLst>
        </pc:graphicFrameChg>
      </pc:sldChg>
      <pc:sldChg chg="delSp modSp del mod">
        <pc:chgData name="Abhishek Mahajan" userId="57d9fdb0-b65c-46a4-aab7-a1ec88a3b55e" providerId="ADAL" clId="{FAB46953-2DC2-4681-B9AC-E3AF50C139CB}" dt="2021-01-27T12:31:38.586" v="1744" actId="47"/>
        <pc:sldMkLst>
          <pc:docMk/>
          <pc:sldMk cId="1676759313" sldId="3646"/>
        </pc:sldMkLst>
        <pc:graphicFrameChg chg="del modGraphic">
          <ac:chgData name="Abhishek Mahajan" userId="57d9fdb0-b65c-46a4-aab7-a1ec88a3b55e" providerId="ADAL" clId="{FAB46953-2DC2-4681-B9AC-E3AF50C139CB}" dt="2021-01-27T12:30:25.933" v="1686" actId="21"/>
          <ac:graphicFrameMkLst>
            <pc:docMk/>
            <pc:sldMk cId="1676759313" sldId="3646"/>
            <ac:graphicFrameMk id="4" creationId="{00000000-0000-0000-0000-000000000000}"/>
          </ac:graphicFrameMkLst>
        </pc:graphicFrameChg>
      </pc:sldChg>
      <pc:sldChg chg="modSp mod">
        <pc:chgData name="Abhishek Mahajan" userId="57d9fdb0-b65c-46a4-aab7-a1ec88a3b55e" providerId="ADAL" clId="{FAB46953-2DC2-4681-B9AC-E3AF50C139CB}" dt="2021-01-27T12:33:11.021" v="1793"/>
        <pc:sldMkLst>
          <pc:docMk/>
          <pc:sldMk cId="3248963071" sldId="3647"/>
        </pc:sldMkLst>
        <pc:graphicFrameChg chg="mod modGraphic">
          <ac:chgData name="Abhishek Mahajan" userId="57d9fdb0-b65c-46a4-aab7-a1ec88a3b55e" providerId="ADAL" clId="{FAB46953-2DC2-4681-B9AC-E3AF50C139CB}" dt="2021-01-27T12:33:11.021" v="1793"/>
          <ac:graphicFrameMkLst>
            <pc:docMk/>
            <pc:sldMk cId="3248963071" sldId="3647"/>
            <ac:graphicFrameMk id="5" creationId="{00000000-0000-0000-0000-000000000000}"/>
          </ac:graphicFrameMkLst>
        </pc:graphicFrameChg>
      </pc:sldChg>
      <pc:sldChg chg="delSp modSp mod">
        <pc:chgData name="Abhishek Mahajan" userId="57d9fdb0-b65c-46a4-aab7-a1ec88a3b55e" providerId="ADAL" clId="{FAB46953-2DC2-4681-B9AC-E3AF50C139CB}" dt="2021-01-27T12:57:37.015" v="1908" actId="403"/>
        <pc:sldMkLst>
          <pc:docMk/>
          <pc:sldMk cId="2009125261" sldId="3648"/>
        </pc:sldMkLst>
        <pc:spChg chg="mod">
          <ac:chgData name="Abhishek Mahajan" userId="57d9fdb0-b65c-46a4-aab7-a1ec88a3b55e" providerId="ADAL" clId="{FAB46953-2DC2-4681-B9AC-E3AF50C139CB}" dt="2021-01-27T12:57:00.452" v="1874"/>
          <ac:spMkLst>
            <pc:docMk/>
            <pc:sldMk cId="2009125261" sldId="3648"/>
            <ac:spMk id="3" creationId="{00000000-0000-0000-0000-000000000000}"/>
          </ac:spMkLst>
        </pc:spChg>
        <pc:spChg chg="del mod">
          <ac:chgData name="Abhishek Mahajan" userId="57d9fdb0-b65c-46a4-aab7-a1ec88a3b55e" providerId="ADAL" clId="{FAB46953-2DC2-4681-B9AC-E3AF50C139CB}" dt="2021-01-27T12:56:55.581" v="1872" actId="478"/>
          <ac:spMkLst>
            <pc:docMk/>
            <pc:sldMk cId="2009125261" sldId="3648"/>
            <ac:spMk id="4" creationId="{00000000-0000-0000-0000-000000000000}"/>
          </ac:spMkLst>
        </pc:spChg>
        <pc:spChg chg="mod">
          <ac:chgData name="Abhishek Mahajan" userId="57d9fdb0-b65c-46a4-aab7-a1ec88a3b55e" providerId="ADAL" clId="{FAB46953-2DC2-4681-B9AC-E3AF50C139CB}" dt="2021-01-27T12:57:10.257" v="1906" actId="1035"/>
          <ac:spMkLst>
            <pc:docMk/>
            <pc:sldMk cId="2009125261" sldId="3648"/>
            <ac:spMk id="5" creationId="{00000000-0000-0000-0000-000000000000}"/>
          </ac:spMkLst>
        </pc:spChg>
        <pc:spChg chg="mod">
          <ac:chgData name="Abhishek Mahajan" userId="57d9fdb0-b65c-46a4-aab7-a1ec88a3b55e" providerId="ADAL" clId="{FAB46953-2DC2-4681-B9AC-E3AF50C139CB}" dt="2021-01-27T12:57:16.719" v="1907" actId="403"/>
          <ac:spMkLst>
            <pc:docMk/>
            <pc:sldMk cId="2009125261" sldId="3648"/>
            <ac:spMk id="6" creationId="{00000000-0000-0000-0000-000000000000}"/>
          </ac:spMkLst>
        </pc:spChg>
        <pc:spChg chg="mod">
          <ac:chgData name="Abhishek Mahajan" userId="57d9fdb0-b65c-46a4-aab7-a1ec88a3b55e" providerId="ADAL" clId="{FAB46953-2DC2-4681-B9AC-E3AF50C139CB}" dt="2021-01-27T12:57:37.015" v="1908" actId="403"/>
          <ac:spMkLst>
            <pc:docMk/>
            <pc:sldMk cId="2009125261" sldId="3648"/>
            <ac:spMk id="7" creationId="{00000000-0000-0000-0000-000000000000}"/>
          </ac:spMkLst>
        </pc:spChg>
        <pc:spChg chg="mod">
          <ac:chgData name="Abhishek Mahajan" userId="57d9fdb0-b65c-46a4-aab7-a1ec88a3b55e" providerId="ADAL" clId="{FAB46953-2DC2-4681-B9AC-E3AF50C139CB}" dt="2021-01-27T12:57:37.015" v="1908" actId="403"/>
          <ac:spMkLst>
            <pc:docMk/>
            <pc:sldMk cId="2009125261" sldId="3648"/>
            <ac:spMk id="8"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0"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1"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2"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3"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4"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5"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6"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7"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8"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19"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0"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1"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2"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3"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4"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6"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7"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29"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30" creationId="{00000000-0000-0000-0000-000000000000}"/>
          </ac:spMkLst>
        </pc:spChg>
        <pc:spChg chg="mod">
          <ac:chgData name="Abhishek Mahajan" userId="57d9fdb0-b65c-46a4-aab7-a1ec88a3b55e" providerId="ADAL" clId="{FAB46953-2DC2-4681-B9AC-E3AF50C139CB}" dt="2021-01-27T12:57:37.015" v="1908" actId="403"/>
          <ac:spMkLst>
            <pc:docMk/>
            <pc:sldMk cId="2009125261" sldId="3648"/>
            <ac:spMk id="31" creationId="{00000000-0000-0000-0000-000000000000}"/>
          </ac:spMkLst>
        </pc:spChg>
        <pc:spChg chg="mod">
          <ac:chgData name="Abhishek Mahajan" userId="57d9fdb0-b65c-46a4-aab7-a1ec88a3b55e" providerId="ADAL" clId="{FAB46953-2DC2-4681-B9AC-E3AF50C139CB}" dt="2021-01-27T12:57:00.452" v="1874"/>
          <ac:spMkLst>
            <pc:docMk/>
            <pc:sldMk cId="2009125261" sldId="3648"/>
            <ac:spMk id="32" creationId="{00000000-0000-0000-0000-000000000000}"/>
          </ac:spMkLst>
        </pc:spChg>
        <pc:grpChg chg="mod">
          <ac:chgData name="Abhishek Mahajan" userId="57d9fdb0-b65c-46a4-aab7-a1ec88a3b55e" providerId="ADAL" clId="{FAB46953-2DC2-4681-B9AC-E3AF50C139CB}" dt="2021-01-27T12:57:00.452" v="1874"/>
          <ac:grpSpMkLst>
            <pc:docMk/>
            <pc:sldMk cId="2009125261" sldId="3648"/>
            <ac:grpSpMk id="9" creationId="{00000000-0000-0000-0000-000000000000}"/>
          </ac:grpSpMkLst>
        </pc:grpChg>
        <pc:grpChg chg="mod">
          <ac:chgData name="Abhishek Mahajan" userId="57d9fdb0-b65c-46a4-aab7-a1ec88a3b55e" providerId="ADAL" clId="{FAB46953-2DC2-4681-B9AC-E3AF50C139CB}" dt="2021-01-27T12:57:00.452" v="1874"/>
          <ac:grpSpMkLst>
            <pc:docMk/>
            <pc:sldMk cId="2009125261" sldId="3648"/>
            <ac:grpSpMk id="25" creationId="{00000000-0000-0000-0000-000000000000}"/>
          </ac:grpSpMkLst>
        </pc:grpChg>
        <pc:grpChg chg="mod">
          <ac:chgData name="Abhishek Mahajan" userId="57d9fdb0-b65c-46a4-aab7-a1ec88a3b55e" providerId="ADAL" clId="{FAB46953-2DC2-4681-B9AC-E3AF50C139CB}" dt="2021-01-27T12:57:00.452" v="1874"/>
          <ac:grpSpMkLst>
            <pc:docMk/>
            <pc:sldMk cId="2009125261" sldId="3648"/>
            <ac:grpSpMk id="28" creationId="{00000000-0000-0000-0000-000000000000}"/>
          </ac:grpSpMkLst>
        </pc:grpChg>
        <pc:grpChg chg="mod">
          <ac:chgData name="Abhishek Mahajan" userId="57d9fdb0-b65c-46a4-aab7-a1ec88a3b55e" providerId="ADAL" clId="{FAB46953-2DC2-4681-B9AC-E3AF50C139CB}" dt="2021-01-27T12:57:00.452" v="1874"/>
          <ac:grpSpMkLst>
            <pc:docMk/>
            <pc:sldMk cId="2009125261" sldId="3648"/>
            <ac:grpSpMk id="33" creationId="{00000000-0000-0000-0000-000000000000}"/>
          </ac:grpSpMkLst>
        </pc:grpChg>
      </pc:sldChg>
      <pc:sldMasterChg chg="delSldLayout">
        <pc:chgData name="Abhishek Mahajan" userId="57d9fdb0-b65c-46a4-aab7-a1ec88a3b55e" providerId="ADAL" clId="{FAB46953-2DC2-4681-B9AC-E3AF50C139CB}" dt="2021-01-27T08:48:16.993" v="388" actId="47"/>
        <pc:sldMasterMkLst>
          <pc:docMk/>
          <pc:sldMasterMk cId="2134147271" sldId="2147483648"/>
        </pc:sldMasterMkLst>
        <pc:sldLayoutChg chg="del">
          <pc:chgData name="Abhishek Mahajan" userId="57d9fdb0-b65c-46a4-aab7-a1ec88a3b55e" providerId="ADAL" clId="{FAB46953-2DC2-4681-B9AC-E3AF50C139CB}" dt="2021-01-27T08:48:16.993" v="388" actId="47"/>
          <pc:sldLayoutMkLst>
            <pc:docMk/>
            <pc:sldMasterMk cId="2134147271" sldId="2147483648"/>
            <pc:sldLayoutMk cId="2331912820" sldId="2147483695"/>
          </pc:sldLayoutMkLst>
        </pc:sldLayoutChg>
      </pc:sldMasterChg>
    </pc:docChg>
  </pc:docChgLst>
  <pc:docChgLst>
    <pc:chgData name="Abhishek Mahajan" userId="57d9fdb0-b65c-46a4-aab7-a1ec88a3b55e" providerId="ADAL" clId="{F5BBE4CF-FB1D-42CC-AED6-1754DD6064C1}"/>
    <pc:docChg chg="custSel addSld delSld modSld sldOrd modMainMaster">
      <pc:chgData name="Abhishek Mahajan" userId="57d9fdb0-b65c-46a4-aab7-a1ec88a3b55e" providerId="ADAL" clId="{F5BBE4CF-FB1D-42CC-AED6-1754DD6064C1}" dt="2021-01-08T12:50:47.822" v="264" actId="1076"/>
      <pc:docMkLst>
        <pc:docMk/>
      </pc:docMkLst>
      <pc:sldChg chg="addSp delSp modSp">
        <pc:chgData name="Abhishek Mahajan" userId="57d9fdb0-b65c-46a4-aab7-a1ec88a3b55e" providerId="ADAL" clId="{F5BBE4CF-FB1D-42CC-AED6-1754DD6064C1}" dt="2021-01-08T12:50:47.822" v="264" actId="1076"/>
        <pc:sldMkLst>
          <pc:docMk/>
          <pc:sldMk cId="852351929" sldId="257"/>
        </pc:sldMkLst>
        <pc:spChg chg="add del">
          <ac:chgData name="Abhishek Mahajan" userId="57d9fdb0-b65c-46a4-aab7-a1ec88a3b55e" providerId="ADAL" clId="{F5BBE4CF-FB1D-42CC-AED6-1754DD6064C1}" dt="2021-01-08T12:50:41.473" v="263" actId="478"/>
          <ac:spMkLst>
            <pc:docMk/>
            <pc:sldMk cId="852351929" sldId="257"/>
            <ac:spMk id="7" creationId="{C987F833-0096-4407-90F7-F63D74409B2C}"/>
          </ac:spMkLst>
        </pc:spChg>
        <pc:picChg chg="add mod">
          <ac:chgData name="Abhishek Mahajan" userId="57d9fdb0-b65c-46a4-aab7-a1ec88a3b55e" providerId="ADAL" clId="{F5BBE4CF-FB1D-42CC-AED6-1754DD6064C1}" dt="2021-01-08T12:50:47.822" v="264" actId="1076"/>
          <ac:picMkLst>
            <pc:docMk/>
            <pc:sldMk cId="852351929" sldId="257"/>
            <ac:picMk id="8" creationId="{A792BE68-391F-4B90-8380-8F52EF752802}"/>
          </ac:picMkLst>
        </pc:picChg>
        <pc:picChg chg="del">
          <ac:chgData name="Abhishek Mahajan" userId="57d9fdb0-b65c-46a4-aab7-a1ec88a3b55e" providerId="ADAL" clId="{F5BBE4CF-FB1D-42CC-AED6-1754DD6064C1}" dt="2021-01-08T12:50:36.944" v="261" actId="478"/>
          <ac:picMkLst>
            <pc:docMk/>
            <pc:sldMk cId="852351929" sldId="257"/>
            <ac:picMk id="1026" creationId="{B83FB628-E89E-4847-A0E0-D46008253B9E}"/>
          </ac:picMkLst>
        </pc:picChg>
      </pc:sldChg>
      <pc:sldChg chg="addSp delSp modSp">
        <pc:chgData name="Abhishek Mahajan" userId="57d9fdb0-b65c-46a4-aab7-a1ec88a3b55e" providerId="ADAL" clId="{F5BBE4CF-FB1D-42CC-AED6-1754DD6064C1}" dt="2021-01-08T12:50:29.090" v="260" actId="1076"/>
        <pc:sldMkLst>
          <pc:docMk/>
          <pc:sldMk cId="495742890" sldId="336"/>
        </pc:sldMkLst>
        <pc:spChg chg="add del">
          <ac:chgData name="Abhishek Mahajan" userId="57d9fdb0-b65c-46a4-aab7-a1ec88a3b55e" providerId="ADAL" clId="{F5BBE4CF-FB1D-42CC-AED6-1754DD6064C1}" dt="2021-01-08T12:50:22.011" v="259" actId="478"/>
          <ac:spMkLst>
            <pc:docMk/>
            <pc:sldMk cId="495742890" sldId="336"/>
            <ac:spMk id="7" creationId="{816D7EBD-1A32-4B83-8B5C-68879B833A45}"/>
          </ac:spMkLst>
        </pc:spChg>
        <pc:picChg chg="del">
          <ac:chgData name="Abhishek Mahajan" userId="57d9fdb0-b65c-46a4-aab7-a1ec88a3b55e" providerId="ADAL" clId="{F5BBE4CF-FB1D-42CC-AED6-1754DD6064C1}" dt="2021-01-08T12:50:14.868" v="257" actId="478"/>
          <ac:picMkLst>
            <pc:docMk/>
            <pc:sldMk cId="495742890" sldId="336"/>
            <ac:picMk id="4" creationId="{A9CF8A1F-DEB7-4C16-97B2-E9A2A5CA4127}"/>
          </ac:picMkLst>
        </pc:picChg>
        <pc:picChg chg="add mod">
          <ac:chgData name="Abhishek Mahajan" userId="57d9fdb0-b65c-46a4-aab7-a1ec88a3b55e" providerId="ADAL" clId="{F5BBE4CF-FB1D-42CC-AED6-1754DD6064C1}" dt="2021-01-08T12:50:29.090" v="260" actId="1076"/>
          <ac:picMkLst>
            <pc:docMk/>
            <pc:sldMk cId="495742890" sldId="336"/>
            <ac:picMk id="8" creationId="{DBB24FC3-8073-4332-BA5C-5939FD9C20E7}"/>
          </ac:picMkLst>
        </pc:picChg>
      </pc:sldChg>
      <pc:sldChg chg="add modTransition">
        <pc:chgData name="Abhishek Mahajan" userId="57d9fdb0-b65c-46a4-aab7-a1ec88a3b55e" providerId="ADAL" clId="{F5BBE4CF-FB1D-42CC-AED6-1754DD6064C1}" dt="2021-01-08T12:46:43.474" v="213"/>
        <pc:sldMkLst>
          <pc:docMk/>
          <pc:sldMk cId="7198366" sldId="868"/>
        </pc:sldMkLst>
      </pc:sldChg>
      <pc:sldChg chg="modSp">
        <pc:chgData name="Abhishek Mahajan" userId="57d9fdb0-b65c-46a4-aab7-a1ec88a3b55e" providerId="ADAL" clId="{F5BBE4CF-FB1D-42CC-AED6-1754DD6064C1}" dt="2021-01-08T12:32:43.562" v="206" actId="113"/>
        <pc:sldMkLst>
          <pc:docMk/>
          <pc:sldMk cId="2592440915" sldId="3521"/>
        </pc:sldMkLst>
        <pc:spChg chg="mod">
          <ac:chgData name="Abhishek Mahajan" userId="57d9fdb0-b65c-46a4-aab7-a1ec88a3b55e" providerId="ADAL" clId="{F5BBE4CF-FB1D-42CC-AED6-1754DD6064C1}" dt="2021-01-08T12:32:43.562" v="206" actId="113"/>
          <ac:spMkLst>
            <pc:docMk/>
            <pc:sldMk cId="2592440915" sldId="3521"/>
            <ac:spMk id="2" creationId="{9A3AD04D-4E05-41E3-A16C-7CEFD8EE284B}"/>
          </ac:spMkLst>
        </pc:spChg>
      </pc:sldChg>
      <pc:sldChg chg="modSp">
        <pc:chgData name="Abhishek Mahajan" userId="57d9fdb0-b65c-46a4-aab7-a1ec88a3b55e" providerId="ADAL" clId="{F5BBE4CF-FB1D-42CC-AED6-1754DD6064C1}" dt="2021-01-08T12:28:48.123" v="205" actId="20577"/>
        <pc:sldMkLst>
          <pc:docMk/>
          <pc:sldMk cId="1345106678" sldId="3524"/>
        </pc:sldMkLst>
        <pc:spChg chg="mod">
          <ac:chgData name="Abhishek Mahajan" userId="57d9fdb0-b65c-46a4-aab7-a1ec88a3b55e" providerId="ADAL" clId="{F5BBE4CF-FB1D-42CC-AED6-1754DD6064C1}" dt="2021-01-08T12:28:48.123" v="205" actId="20577"/>
          <ac:spMkLst>
            <pc:docMk/>
            <pc:sldMk cId="1345106678" sldId="3524"/>
            <ac:spMk id="2" creationId="{00000000-0000-0000-0000-000000000000}"/>
          </ac:spMkLst>
        </pc:spChg>
      </pc:sldChg>
      <pc:sldChg chg="addSp delSp modSp add ord delCm modCm">
        <pc:chgData name="Abhishek Mahajan" userId="57d9fdb0-b65c-46a4-aab7-a1ec88a3b55e" providerId="ADAL" clId="{F5BBE4CF-FB1D-42CC-AED6-1754DD6064C1}" dt="2021-01-08T12:22:49.663" v="168"/>
        <pc:sldMkLst>
          <pc:docMk/>
          <pc:sldMk cId="1643355253" sldId="3542"/>
        </pc:sldMkLst>
        <pc:spChg chg="mod">
          <ac:chgData name="Abhishek Mahajan" userId="57d9fdb0-b65c-46a4-aab7-a1ec88a3b55e" providerId="ADAL" clId="{F5BBE4CF-FB1D-42CC-AED6-1754DD6064C1}" dt="2021-01-08T12:21:51.304" v="166" actId="20577"/>
          <ac:spMkLst>
            <pc:docMk/>
            <pc:sldMk cId="1643355253" sldId="3542"/>
            <ac:spMk id="2" creationId="{00000000-0000-0000-0000-000000000000}"/>
          </ac:spMkLst>
        </pc:spChg>
        <pc:grpChg chg="add del">
          <ac:chgData name="Abhishek Mahajan" userId="57d9fdb0-b65c-46a4-aab7-a1ec88a3b55e" providerId="ADAL" clId="{F5BBE4CF-FB1D-42CC-AED6-1754DD6064C1}" dt="2021-01-08T12:21:30.835" v="135" actId="478"/>
          <ac:grpSpMkLst>
            <pc:docMk/>
            <pc:sldMk cId="1643355253" sldId="3542"/>
            <ac:grpSpMk id="98" creationId="{00000000-0000-0000-0000-000000000000}"/>
          </ac:grpSpMkLst>
        </pc:grpChg>
      </pc:sldChg>
      <pc:sldChg chg="del addCm modCm">
        <pc:chgData name="Abhishek Mahajan" userId="57d9fdb0-b65c-46a4-aab7-a1ec88a3b55e" providerId="ADAL" clId="{F5BBE4CF-FB1D-42CC-AED6-1754DD6064C1}" dt="2021-01-08T12:11:16.361" v="79" actId="2696"/>
        <pc:sldMkLst>
          <pc:docMk/>
          <pc:sldMk cId="4103270776" sldId="3542"/>
        </pc:sldMkLst>
      </pc:sldChg>
      <pc:sldChg chg="add addCm modCm">
        <pc:chgData name="Abhishek Mahajan" userId="57d9fdb0-b65c-46a4-aab7-a1ec88a3b55e" providerId="ADAL" clId="{F5BBE4CF-FB1D-42CC-AED6-1754DD6064C1}" dt="2021-01-08T12:16:05.812" v="118"/>
        <pc:sldMkLst>
          <pc:docMk/>
          <pc:sldMk cId="242934188" sldId="3543"/>
        </pc:sldMkLst>
      </pc:sldChg>
      <pc:sldChg chg="modSp del">
        <pc:chgData name="Abhishek Mahajan" userId="57d9fdb0-b65c-46a4-aab7-a1ec88a3b55e" providerId="ADAL" clId="{F5BBE4CF-FB1D-42CC-AED6-1754DD6064C1}" dt="2021-01-08T12:11:16.477" v="80" actId="2696"/>
        <pc:sldMkLst>
          <pc:docMk/>
          <pc:sldMk cId="1327180101" sldId="3543"/>
        </pc:sldMkLst>
        <pc:spChg chg="mod">
          <ac:chgData name="Abhishek Mahajan" userId="57d9fdb0-b65c-46a4-aab7-a1ec88a3b55e" providerId="ADAL" clId="{F5BBE4CF-FB1D-42CC-AED6-1754DD6064C1}" dt="2021-01-08T09:34:40.605" v="1" actId="20577"/>
          <ac:spMkLst>
            <pc:docMk/>
            <pc:sldMk cId="1327180101" sldId="3543"/>
            <ac:spMk id="8" creationId="{16798583-9009-4626-AEBF-B49489668BF2}"/>
          </ac:spMkLst>
        </pc:spChg>
      </pc:sldChg>
      <pc:sldChg chg="modSp add ord addCm delCm modCm">
        <pc:chgData name="Abhishek Mahajan" userId="57d9fdb0-b65c-46a4-aab7-a1ec88a3b55e" providerId="ADAL" clId="{F5BBE4CF-FB1D-42CC-AED6-1754DD6064C1}" dt="2021-01-08T12:17:39.326" v="131"/>
        <pc:sldMkLst>
          <pc:docMk/>
          <pc:sldMk cId="694469882" sldId="3552"/>
        </pc:sldMkLst>
        <pc:spChg chg="mod">
          <ac:chgData name="Abhishek Mahajan" userId="57d9fdb0-b65c-46a4-aab7-a1ec88a3b55e" providerId="ADAL" clId="{F5BBE4CF-FB1D-42CC-AED6-1754DD6064C1}" dt="2021-01-08T12:14:11.066" v="114" actId="20577"/>
          <ac:spMkLst>
            <pc:docMk/>
            <pc:sldMk cId="694469882" sldId="3552"/>
            <ac:spMk id="2" creationId="{00000000-0000-0000-0000-000000000000}"/>
          </ac:spMkLst>
        </pc:spChg>
      </pc:sldChg>
      <pc:sldChg chg="modSp del">
        <pc:chgData name="Abhishek Mahajan" userId="57d9fdb0-b65c-46a4-aab7-a1ec88a3b55e" providerId="ADAL" clId="{F5BBE4CF-FB1D-42CC-AED6-1754DD6064C1}" dt="2021-01-08T12:11:16.508" v="81" actId="2696"/>
        <pc:sldMkLst>
          <pc:docMk/>
          <pc:sldMk cId="2106395092" sldId="3552"/>
        </pc:sldMkLst>
        <pc:spChg chg="mod">
          <ac:chgData name="Abhishek Mahajan" userId="57d9fdb0-b65c-46a4-aab7-a1ec88a3b55e" providerId="ADAL" clId="{F5BBE4CF-FB1D-42CC-AED6-1754DD6064C1}" dt="2021-01-08T12:01:51.746" v="46" actId="20577"/>
          <ac:spMkLst>
            <pc:docMk/>
            <pc:sldMk cId="2106395092" sldId="3552"/>
            <ac:spMk id="2" creationId="{00000000-0000-0000-0000-000000000000}"/>
          </ac:spMkLst>
        </pc:spChg>
      </pc:sldChg>
      <pc:sldChg chg="modSp">
        <pc:chgData name="Abhishek Mahajan" userId="57d9fdb0-b65c-46a4-aab7-a1ec88a3b55e" providerId="ADAL" clId="{F5BBE4CF-FB1D-42CC-AED6-1754DD6064C1}" dt="2021-01-08T12:33:33.702" v="209" actId="20577"/>
        <pc:sldMkLst>
          <pc:docMk/>
          <pc:sldMk cId="1446525789" sldId="3562"/>
        </pc:sldMkLst>
        <pc:spChg chg="mod">
          <ac:chgData name="Abhishek Mahajan" userId="57d9fdb0-b65c-46a4-aab7-a1ec88a3b55e" providerId="ADAL" clId="{F5BBE4CF-FB1D-42CC-AED6-1754DD6064C1}" dt="2021-01-08T12:33:33.702" v="209" actId="20577"/>
          <ac:spMkLst>
            <pc:docMk/>
            <pc:sldMk cId="1446525789" sldId="3562"/>
            <ac:spMk id="2" creationId="{00000000-0000-0000-0000-000000000000}"/>
          </ac:spMkLst>
        </pc:spChg>
      </pc:sldChg>
      <pc:sldChg chg="addCm modCm">
        <pc:chgData name="Abhishek Mahajan" userId="57d9fdb0-b65c-46a4-aab7-a1ec88a3b55e" providerId="ADAL" clId="{F5BBE4CF-FB1D-42CC-AED6-1754DD6064C1}" dt="2021-01-08T12:41:59.925" v="210"/>
        <pc:sldMkLst>
          <pc:docMk/>
          <pc:sldMk cId="723543465" sldId="3566"/>
        </pc:sldMkLst>
      </pc:sldChg>
      <pc:sldChg chg="modSp add ord">
        <pc:chgData name="Abhishek Mahajan" userId="57d9fdb0-b65c-46a4-aab7-a1ec88a3b55e" providerId="ADAL" clId="{F5BBE4CF-FB1D-42CC-AED6-1754DD6064C1}" dt="2021-01-08T11:57:47.440" v="20"/>
        <pc:sldMkLst>
          <pc:docMk/>
          <pc:sldMk cId="1148543636" sldId="3572"/>
        </pc:sldMkLst>
        <pc:spChg chg="mod">
          <ac:chgData name="Abhishek Mahajan" userId="57d9fdb0-b65c-46a4-aab7-a1ec88a3b55e" providerId="ADAL" clId="{F5BBE4CF-FB1D-42CC-AED6-1754DD6064C1}" dt="2021-01-08T11:57:41.331" v="19" actId="20577"/>
          <ac:spMkLst>
            <pc:docMk/>
            <pc:sldMk cId="1148543636" sldId="3572"/>
            <ac:spMk id="2" creationId="{592B0F80-C078-4D21-8B59-4963609FF2DC}"/>
          </ac:spMkLst>
        </pc:spChg>
      </pc:sldChg>
      <pc:sldChg chg="modSp add">
        <pc:chgData name="Abhishek Mahajan" userId="57d9fdb0-b65c-46a4-aab7-a1ec88a3b55e" providerId="ADAL" clId="{F5BBE4CF-FB1D-42CC-AED6-1754DD6064C1}" dt="2021-01-08T12:10:22.561" v="66" actId="20577"/>
        <pc:sldMkLst>
          <pc:docMk/>
          <pc:sldMk cId="3299392464" sldId="3573"/>
        </pc:sldMkLst>
        <pc:spChg chg="mod">
          <ac:chgData name="Abhishek Mahajan" userId="57d9fdb0-b65c-46a4-aab7-a1ec88a3b55e" providerId="ADAL" clId="{F5BBE4CF-FB1D-42CC-AED6-1754DD6064C1}" dt="2021-01-08T12:10:22.561" v="66" actId="20577"/>
          <ac:spMkLst>
            <pc:docMk/>
            <pc:sldMk cId="3299392464" sldId="3573"/>
            <ac:spMk id="4" creationId="{E77B81A1-B9FB-405E-BD73-B986150B803A}"/>
          </ac:spMkLst>
        </pc:spChg>
      </pc:sldChg>
      <pc:sldChg chg="modSp add">
        <pc:chgData name="Abhishek Mahajan" userId="57d9fdb0-b65c-46a4-aab7-a1ec88a3b55e" providerId="ADAL" clId="{F5BBE4CF-FB1D-42CC-AED6-1754DD6064C1}" dt="2021-01-08T12:16:59.212" v="129" actId="20577"/>
        <pc:sldMkLst>
          <pc:docMk/>
          <pc:sldMk cId="762155655" sldId="3574"/>
        </pc:sldMkLst>
        <pc:spChg chg="mod">
          <ac:chgData name="Abhishek Mahajan" userId="57d9fdb0-b65c-46a4-aab7-a1ec88a3b55e" providerId="ADAL" clId="{F5BBE4CF-FB1D-42CC-AED6-1754DD6064C1}" dt="2021-01-08T12:16:59.212" v="129" actId="20577"/>
          <ac:spMkLst>
            <pc:docMk/>
            <pc:sldMk cId="762155655" sldId="3574"/>
            <ac:spMk id="6" creationId="{833723E9-9294-43AD-A705-F0158CBDB836}"/>
          </ac:spMkLst>
        </pc:spChg>
      </pc:sldChg>
      <pc:sldChg chg="add">
        <pc:chgData name="Abhishek Mahajan" userId="57d9fdb0-b65c-46a4-aab7-a1ec88a3b55e" providerId="ADAL" clId="{F5BBE4CF-FB1D-42CC-AED6-1754DD6064C1}" dt="2021-01-08T12:20:45.282" v="132"/>
        <pc:sldMkLst>
          <pc:docMk/>
          <pc:sldMk cId="549268399" sldId="3575"/>
        </pc:sldMkLst>
      </pc:sldChg>
      <pc:sldChg chg="modSp add">
        <pc:chgData name="Abhishek Mahajan" userId="57d9fdb0-b65c-46a4-aab7-a1ec88a3b55e" providerId="ADAL" clId="{F5BBE4CF-FB1D-42CC-AED6-1754DD6064C1}" dt="2021-01-08T12:23:22.637" v="193" actId="20577"/>
        <pc:sldMkLst>
          <pc:docMk/>
          <pc:sldMk cId="1518380934" sldId="3576"/>
        </pc:sldMkLst>
        <pc:spChg chg="mod">
          <ac:chgData name="Abhishek Mahajan" userId="57d9fdb0-b65c-46a4-aab7-a1ec88a3b55e" providerId="ADAL" clId="{F5BBE4CF-FB1D-42CC-AED6-1754DD6064C1}" dt="2021-01-08T12:23:22.637" v="193" actId="20577"/>
          <ac:spMkLst>
            <pc:docMk/>
            <pc:sldMk cId="1518380934" sldId="3576"/>
            <ac:spMk id="3" creationId="{97F53FA9-6888-4A57-AB0A-6AF3C146220F}"/>
          </ac:spMkLst>
        </pc:spChg>
      </pc:sldChg>
      <pc:sldMasterChg chg="delSldLayout modSldLayout">
        <pc:chgData name="Abhishek Mahajan" userId="57d9fdb0-b65c-46a4-aab7-a1ec88a3b55e" providerId="ADAL" clId="{F5BBE4CF-FB1D-42CC-AED6-1754DD6064C1}" dt="2021-01-08T12:49:54.299" v="256"/>
        <pc:sldMasterMkLst>
          <pc:docMk/>
          <pc:sldMasterMk cId="2134147271" sldId="2147483648"/>
        </pc:sldMasterMkLst>
        <pc:sldLayoutChg chg="addSp delSp modSp">
          <pc:chgData name="Abhishek Mahajan" userId="57d9fdb0-b65c-46a4-aab7-a1ec88a3b55e" providerId="ADAL" clId="{F5BBE4CF-FB1D-42CC-AED6-1754DD6064C1}" dt="2021-01-08T12:48:12.744" v="230" actId="1076"/>
          <pc:sldLayoutMkLst>
            <pc:docMk/>
            <pc:sldMasterMk cId="2134147271" sldId="2147483648"/>
            <pc:sldLayoutMk cId="637031672" sldId="2147483655"/>
          </pc:sldLayoutMkLst>
          <pc:picChg chg="del">
            <ac:chgData name="Abhishek Mahajan" userId="57d9fdb0-b65c-46a4-aab7-a1ec88a3b55e" providerId="ADAL" clId="{F5BBE4CF-FB1D-42CC-AED6-1754DD6064C1}" dt="2021-01-08T12:47:13.539" v="214" actId="478"/>
            <ac:picMkLst>
              <pc:docMk/>
              <pc:sldMasterMk cId="2134147271" sldId="2147483648"/>
              <pc:sldLayoutMk cId="637031672" sldId="2147483655"/>
              <ac:picMk id="2" creationId="{C7061A78-D335-49EC-9633-4B612188F532}"/>
            </ac:picMkLst>
          </pc:picChg>
          <pc:picChg chg="add del mod">
            <ac:chgData name="Abhishek Mahajan" userId="57d9fdb0-b65c-46a4-aab7-a1ec88a3b55e" providerId="ADAL" clId="{F5BBE4CF-FB1D-42CC-AED6-1754DD6064C1}" dt="2021-01-08T12:48:01.932" v="228" actId="478"/>
            <ac:picMkLst>
              <pc:docMk/>
              <pc:sldMasterMk cId="2134147271" sldId="2147483648"/>
              <pc:sldLayoutMk cId="637031672" sldId="2147483655"/>
              <ac:picMk id="12" creationId="{3A607006-E9FC-478A-BDB8-C30642E4BE65}"/>
            </ac:picMkLst>
          </pc:picChg>
          <pc:picChg chg="add mod">
            <ac:chgData name="Abhishek Mahajan" userId="57d9fdb0-b65c-46a4-aab7-a1ec88a3b55e" providerId="ADAL" clId="{F5BBE4CF-FB1D-42CC-AED6-1754DD6064C1}" dt="2021-01-08T12:48:12.744" v="230" actId="1076"/>
            <ac:picMkLst>
              <pc:docMk/>
              <pc:sldMasterMk cId="2134147271" sldId="2147483648"/>
              <pc:sldLayoutMk cId="637031672" sldId="2147483655"/>
              <ac:picMk id="13" creationId="{AD86CF55-EC8B-47A5-89BF-378DC979B026}"/>
            </ac:picMkLst>
          </pc:picChg>
        </pc:sldLayoutChg>
        <pc:sldLayoutChg chg="addSp delSp modSp">
          <pc:chgData name="Abhishek Mahajan" userId="57d9fdb0-b65c-46a4-aab7-a1ec88a3b55e" providerId="ADAL" clId="{F5BBE4CF-FB1D-42CC-AED6-1754DD6064C1}" dt="2021-01-08T12:48:21.183" v="234"/>
          <pc:sldLayoutMkLst>
            <pc:docMk/>
            <pc:sldMasterMk cId="2134147271" sldId="2147483648"/>
            <pc:sldLayoutMk cId="3834197240" sldId="2147483660"/>
          </pc:sldLayoutMkLst>
          <pc:picChg chg="del">
            <ac:chgData name="Abhishek Mahajan" userId="57d9fdb0-b65c-46a4-aab7-a1ec88a3b55e" providerId="ADAL" clId="{F5BBE4CF-FB1D-42CC-AED6-1754DD6064C1}" dt="2021-01-08T12:47:47.363" v="221" actId="478"/>
            <ac:picMkLst>
              <pc:docMk/>
              <pc:sldMasterMk cId="2134147271" sldId="2147483648"/>
              <pc:sldLayoutMk cId="3834197240" sldId="2147483660"/>
              <ac:picMk id="5" creationId="{B70D6C55-F9DB-477F-8FBB-67C678BB9652}"/>
            </ac:picMkLst>
          </pc:picChg>
          <pc:picChg chg="add del mod">
            <ac:chgData name="Abhishek Mahajan" userId="57d9fdb0-b65c-46a4-aab7-a1ec88a3b55e" providerId="ADAL" clId="{F5BBE4CF-FB1D-42CC-AED6-1754DD6064C1}" dt="2021-01-08T12:48:20.804" v="233" actId="478"/>
            <ac:picMkLst>
              <pc:docMk/>
              <pc:sldMasterMk cId="2134147271" sldId="2147483648"/>
              <pc:sldLayoutMk cId="3834197240" sldId="2147483660"/>
              <ac:picMk id="10" creationId="{83E1CD68-7C9A-4A75-9E35-7F793EB3C21F}"/>
            </ac:picMkLst>
          </pc:picChg>
          <pc:picChg chg="add">
            <ac:chgData name="Abhishek Mahajan" userId="57d9fdb0-b65c-46a4-aab7-a1ec88a3b55e" providerId="ADAL" clId="{F5BBE4CF-FB1D-42CC-AED6-1754DD6064C1}" dt="2021-01-08T12:48:21.183" v="234"/>
            <ac:picMkLst>
              <pc:docMk/>
              <pc:sldMasterMk cId="2134147271" sldId="2147483648"/>
              <pc:sldLayoutMk cId="3834197240" sldId="2147483660"/>
              <ac:picMk id="11" creationId="{7D9F299F-4583-4209-B338-A95C943459E9}"/>
            </ac:picMkLst>
          </pc:picChg>
        </pc:sldLayoutChg>
        <pc:sldLayoutChg chg="addSp modSp">
          <pc:chgData name="Abhishek Mahajan" userId="57d9fdb0-b65c-46a4-aab7-a1ec88a3b55e" providerId="ADAL" clId="{F5BBE4CF-FB1D-42CC-AED6-1754DD6064C1}" dt="2021-01-08T12:49:31.754" v="248" actId="14100"/>
          <pc:sldLayoutMkLst>
            <pc:docMk/>
            <pc:sldMasterMk cId="2134147271" sldId="2147483648"/>
            <pc:sldLayoutMk cId="433395801" sldId="2147483666"/>
          </pc:sldLayoutMkLst>
          <pc:spChg chg="mod">
            <ac:chgData name="Abhishek Mahajan" userId="57d9fdb0-b65c-46a4-aab7-a1ec88a3b55e" providerId="ADAL" clId="{F5BBE4CF-FB1D-42CC-AED6-1754DD6064C1}" dt="2021-01-08T12:49:31.754" v="248" actId="14100"/>
            <ac:spMkLst>
              <pc:docMk/>
              <pc:sldMasterMk cId="2134147271" sldId="2147483648"/>
              <pc:sldLayoutMk cId="433395801" sldId="2147483666"/>
              <ac:spMk id="6" creationId="{00000000-0000-0000-0000-000000000000}"/>
            </ac:spMkLst>
          </pc:spChg>
          <pc:picChg chg="add">
            <ac:chgData name="Abhishek Mahajan" userId="57d9fdb0-b65c-46a4-aab7-a1ec88a3b55e" providerId="ADAL" clId="{F5BBE4CF-FB1D-42CC-AED6-1754DD6064C1}" dt="2021-01-08T12:49:19.225" v="247"/>
            <ac:picMkLst>
              <pc:docMk/>
              <pc:sldMasterMk cId="2134147271" sldId="2147483648"/>
              <pc:sldLayoutMk cId="433395801" sldId="2147483666"/>
              <ac:picMk id="13" creationId="{DF4BB32F-4AFE-490D-85BD-2E6072CF10A2}"/>
            </ac:picMkLst>
          </pc:picChg>
        </pc:sldLayoutChg>
        <pc:sldLayoutChg chg="addSp delSp">
          <pc:chgData name="Abhishek Mahajan" userId="57d9fdb0-b65c-46a4-aab7-a1ec88a3b55e" providerId="ADAL" clId="{F5BBE4CF-FB1D-42CC-AED6-1754DD6064C1}" dt="2021-01-08T12:49:43.689" v="252"/>
          <pc:sldLayoutMkLst>
            <pc:docMk/>
            <pc:sldMasterMk cId="2134147271" sldId="2147483648"/>
            <pc:sldLayoutMk cId="2281268828" sldId="2147483667"/>
          </pc:sldLayoutMkLst>
          <pc:spChg chg="del">
            <ac:chgData name="Abhishek Mahajan" userId="57d9fdb0-b65c-46a4-aab7-a1ec88a3b55e" providerId="ADAL" clId="{F5BBE4CF-FB1D-42CC-AED6-1754DD6064C1}" dt="2021-01-08T12:49:43.267" v="251" actId="478"/>
            <ac:spMkLst>
              <pc:docMk/>
              <pc:sldMasterMk cId="2134147271" sldId="2147483648"/>
              <pc:sldLayoutMk cId="2281268828" sldId="2147483667"/>
              <ac:spMk id="6" creationId="{00000000-0000-0000-0000-000000000000}"/>
            </ac:spMkLst>
          </pc:spChg>
          <pc:spChg chg="add">
            <ac:chgData name="Abhishek Mahajan" userId="57d9fdb0-b65c-46a4-aab7-a1ec88a3b55e" providerId="ADAL" clId="{F5BBE4CF-FB1D-42CC-AED6-1754DD6064C1}" dt="2021-01-08T12:49:43.689" v="252"/>
            <ac:spMkLst>
              <pc:docMk/>
              <pc:sldMasterMk cId="2134147271" sldId="2147483648"/>
              <pc:sldLayoutMk cId="2281268828" sldId="2147483667"/>
              <ac:spMk id="13" creationId="{0D042B79-A0AE-412F-8146-ACF5C9B475FD}"/>
            </ac:spMkLst>
          </pc:spChg>
          <pc:picChg chg="add">
            <ac:chgData name="Abhishek Mahajan" userId="57d9fdb0-b65c-46a4-aab7-a1ec88a3b55e" providerId="ADAL" clId="{F5BBE4CF-FB1D-42CC-AED6-1754DD6064C1}" dt="2021-01-08T12:49:43.689" v="252"/>
            <ac:picMkLst>
              <pc:docMk/>
              <pc:sldMasterMk cId="2134147271" sldId="2147483648"/>
              <pc:sldLayoutMk cId="2281268828" sldId="2147483667"/>
              <ac:picMk id="14" creationId="{914A8E9B-A4F9-4734-AC73-4F70844EE434}"/>
            </ac:picMkLst>
          </pc:picChg>
        </pc:sldLayoutChg>
        <pc:sldLayoutChg chg="addSp delSp">
          <pc:chgData name="Abhishek Mahajan" userId="57d9fdb0-b65c-46a4-aab7-a1ec88a3b55e" providerId="ADAL" clId="{F5BBE4CF-FB1D-42CC-AED6-1754DD6064C1}" dt="2021-01-08T12:49:50.241" v="254"/>
          <pc:sldLayoutMkLst>
            <pc:docMk/>
            <pc:sldMasterMk cId="2134147271" sldId="2147483648"/>
            <pc:sldLayoutMk cId="999193353" sldId="2147483669"/>
          </pc:sldLayoutMkLst>
          <pc:spChg chg="del">
            <ac:chgData name="Abhishek Mahajan" userId="57d9fdb0-b65c-46a4-aab7-a1ec88a3b55e" providerId="ADAL" clId="{F5BBE4CF-FB1D-42CC-AED6-1754DD6064C1}" dt="2021-01-08T12:49:49.894" v="253" actId="478"/>
            <ac:spMkLst>
              <pc:docMk/>
              <pc:sldMasterMk cId="2134147271" sldId="2147483648"/>
              <pc:sldLayoutMk cId="999193353" sldId="2147483669"/>
              <ac:spMk id="6" creationId="{00000000-0000-0000-0000-000000000000}"/>
            </ac:spMkLst>
          </pc:spChg>
          <pc:spChg chg="add">
            <ac:chgData name="Abhishek Mahajan" userId="57d9fdb0-b65c-46a4-aab7-a1ec88a3b55e" providerId="ADAL" clId="{F5BBE4CF-FB1D-42CC-AED6-1754DD6064C1}" dt="2021-01-08T12:49:50.241" v="254"/>
            <ac:spMkLst>
              <pc:docMk/>
              <pc:sldMasterMk cId="2134147271" sldId="2147483648"/>
              <pc:sldLayoutMk cId="999193353" sldId="2147483669"/>
              <ac:spMk id="13" creationId="{C5CA28D4-3A80-4FF7-A106-5453AAC7ECB3}"/>
            </ac:spMkLst>
          </pc:spChg>
          <pc:picChg chg="add">
            <ac:chgData name="Abhishek Mahajan" userId="57d9fdb0-b65c-46a4-aab7-a1ec88a3b55e" providerId="ADAL" clId="{F5BBE4CF-FB1D-42CC-AED6-1754DD6064C1}" dt="2021-01-08T12:49:50.241" v="254"/>
            <ac:picMkLst>
              <pc:docMk/>
              <pc:sldMasterMk cId="2134147271" sldId="2147483648"/>
              <pc:sldLayoutMk cId="999193353" sldId="2147483669"/>
              <ac:picMk id="14" creationId="{50CFEBED-8EA1-4144-B081-20E1B5D46816}"/>
            </ac:picMkLst>
          </pc:picChg>
        </pc:sldLayoutChg>
        <pc:sldLayoutChg chg="addSp delSp">
          <pc:chgData name="Abhishek Mahajan" userId="57d9fdb0-b65c-46a4-aab7-a1ec88a3b55e" providerId="ADAL" clId="{F5BBE4CF-FB1D-42CC-AED6-1754DD6064C1}" dt="2021-01-08T12:48:43.023" v="242"/>
          <pc:sldLayoutMkLst>
            <pc:docMk/>
            <pc:sldMasterMk cId="2134147271" sldId="2147483648"/>
            <pc:sldLayoutMk cId="427561243" sldId="2147483675"/>
          </pc:sldLayoutMkLst>
          <pc:picChg chg="del">
            <ac:chgData name="Abhishek Mahajan" userId="57d9fdb0-b65c-46a4-aab7-a1ec88a3b55e" providerId="ADAL" clId="{F5BBE4CF-FB1D-42CC-AED6-1754DD6064C1}" dt="2021-01-08T12:48:42.720" v="241" actId="478"/>
            <ac:picMkLst>
              <pc:docMk/>
              <pc:sldMasterMk cId="2134147271" sldId="2147483648"/>
              <pc:sldLayoutMk cId="427561243" sldId="2147483675"/>
              <ac:picMk id="4" creationId="{B126086B-E586-44AC-859C-DD10AF68F94D}"/>
            </ac:picMkLst>
          </pc:picChg>
          <pc:picChg chg="add">
            <ac:chgData name="Abhishek Mahajan" userId="57d9fdb0-b65c-46a4-aab7-a1ec88a3b55e" providerId="ADAL" clId="{F5BBE4CF-FB1D-42CC-AED6-1754DD6064C1}" dt="2021-01-08T12:48:43.023" v="242"/>
            <ac:picMkLst>
              <pc:docMk/>
              <pc:sldMasterMk cId="2134147271" sldId="2147483648"/>
              <pc:sldLayoutMk cId="427561243" sldId="2147483675"/>
              <ac:picMk id="10" creationId="{BF14FE63-846F-436A-AA9A-376E61A243C8}"/>
            </ac:picMkLst>
          </pc:picChg>
        </pc:sldLayoutChg>
        <pc:sldLayoutChg chg="addSp delSp">
          <pc:chgData name="Abhishek Mahajan" userId="57d9fdb0-b65c-46a4-aab7-a1ec88a3b55e" providerId="ADAL" clId="{F5BBE4CF-FB1D-42CC-AED6-1754DD6064C1}" dt="2021-01-08T12:48:32.660" v="238"/>
          <pc:sldLayoutMkLst>
            <pc:docMk/>
            <pc:sldMasterMk cId="2134147271" sldId="2147483648"/>
            <pc:sldLayoutMk cId="300454248" sldId="2147483676"/>
          </pc:sldLayoutMkLst>
          <pc:picChg chg="del">
            <ac:chgData name="Abhishek Mahajan" userId="57d9fdb0-b65c-46a4-aab7-a1ec88a3b55e" providerId="ADAL" clId="{F5BBE4CF-FB1D-42CC-AED6-1754DD6064C1}" dt="2021-01-08T12:48:32.291" v="237" actId="478"/>
            <ac:picMkLst>
              <pc:docMk/>
              <pc:sldMasterMk cId="2134147271" sldId="2147483648"/>
              <pc:sldLayoutMk cId="300454248" sldId="2147483676"/>
              <ac:picMk id="5" creationId="{1BB22A9D-FF25-4253-95E5-F598D4AF0ED7}"/>
            </ac:picMkLst>
          </pc:picChg>
          <pc:picChg chg="add">
            <ac:chgData name="Abhishek Mahajan" userId="57d9fdb0-b65c-46a4-aab7-a1ec88a3b55e" providerId="ADAL" clId="{F5BBE4CF-FB1D-42CC-AED6-1754DD6064C1}" dt="2021-01-08T12:48:32.660" v="238"/>
            <ac:picMkLst>
              <pc:docMk/>
              <pc:sldMasterMk cId="2134147271" sldId="2147483648"/>
              <pc:sldLayoutMk cId="300454248" sldId="2147483676"/>
              <ac:picMk id="10" creationId="{7B4F93BD-643A-430B-B956-B1F735544439}"/>
            </ac:picMkLst>
          </pc:picChg>
        </pc:sldLayoutChg>
        <pc:sldLayoutChg chg="addSp delSp">
          <pc:chgData name="Abhishek Mahajan" userId="57d9fdb0-b65c-46a4-aab7-a1ec88a3b55e" providerId="ADAL" clId="{F5BBE4CF-FB1D-42CC-AED6-1754DD6064C1}" dt="2021-01-08T12:48:40.017" v="240"/>
          <pc:sldLayoutMkLst>
            <pc:docMk/>
            <pc:sldMasterMk cId="2134147271" sldId="2147483648"/>
            <pc:sldLayoutMk cId="4249731299" sldId="2147483677"/>
          </pc:sldLayoutMkLst>
          <pc:picChg chg="del">
            <ac:chgData name="Abhishek Mahajan" userId="57d9fdb0-b65c-46a4-aab7-a1ec88a3b55e" providerId="ADAL" clId="{F5BBE4CF-FB1D-42CC-AED6-1754DD6064C1}" dt="2021-01-08T12:48:39.682" v="239" actId="478"/>
            <ac:picMkLst>
              <pc:docMk/>
              <pc:sldMasterMk cId="2134147271" sldId="2147483648"/>
              <pc:sldLayoutMk cId="4249731299" sldId="2147483677"/>
              <ac:picMk id="5" creationId="{FC7ADB6E-4888-4323-A777-EB4D5F276708}"/>
            </ac:picMkLst>
          </pc:picChg>
          <pc:picChg chg="add">
            <ac:chgData name="Abhishek Mahajan" userId="57d9fdb0-b65c-46a4-aab7-a1ec88a3b55e" providerId="ADAL" clId="{F5BBE4CF-FB1D-42CC-AED6-1754DD6064C1}" dt="2021-01-08T12:48:40.017" v="240"/>
            <ac:picMkLst>
              <pc:docMk/>
              <pc:sldMasterMk cId="2134147271" sldId="2147483648"/>
              <pc:sldLayoutMk cId="4249731299" sldId="2147483677"/>
              <ac:picMk id="10" creationId="{49BF9527-7AB6-4834-9C98-4C4D2C4F2CDB}"/>
            </ac:picMkLst>
          </pc:picChg>
        </pc:sldLayoutChg>
        <pc:sldLayoutChg chg="addSp delSp">
          <pc:chgData name="Abhishek Mahajan" userId="57d9fdb0-b65c-46a4-aab7-a1ec88a3b55e" providerId="ADAL" clId="{F5BBE4CF-FB1D-42CC-AED6-1754DD6064C1}" dt="2021-01-08T12:48:46.923" v="244"/>
          <pc:sldLayoutMkLst>
            <pc:docMk/>
            <pc:sldMasterMk cId="2134147271" sldId="2147483648"/>
            <pc:sldLayoutMk cId="380321599" sldId="2147483678"/>
          </pc:sldLayoutMkLst>
          <pc:picChg chg="del">
            <ac:chgData name="Abhishek Mahajan" userId="57d9fdb0-b65c-46a4-aab7-a1ec88a3b55e" providerId="ADAL" clId="{F5BBE4CF-FB1D-42CC-AED6-1754DD6064C1}" dt="2021-01-08T12:48:46.591" v="243" actId="478"/>
            <ac:picMkLst>
              <pc:docMk/>
              <pc:sldMasterMk cId="2134147271" sldId="2147483648"/>
              <pc:sldLayoutMk cId="380321599" sldId="2147483678"/>
              <ac:picMk id="5" creationId="{9919F8F0-F30B-4859-8D6A-3C7AB8779332}"/>
            </ac:picMkLst>
          </pc:picChg>
          <pc:picChg chg="add">
            <ac:chgData name="Abhishek Mahajan" userId="57d9fdb0-b65c-46a4-aab7-a1ec88a3b55e" providerId="ADAL" clId="{F5BBE4CF-FB1D-42CC-AED6-1754DD6064C1}" dt="2021-01-08T12:48:46.923" v="244"/>
            <ac:picMkLst>
              <pc:docMk/>
              <pc:sldMasterMk cId="2134147271" sldId="2147483648"/>
              <pc:sldLayoutMk cId="380321599" sldId="2147483678"/>
              <ac:picMk id="10" creationId="{361C5C84-6731-44D4-86A8-12BA29D07738}"/>
            </ac:picMkLst>
          </pc:picChg>
        </pc:sldLayoutChg>
        <pc:sldLayoutChg chg="addSp delSp">
          <pc:chgData name="Abhishek Mahajan" userId="57d9fdb0-b65c-46a4-aab7-a1ec88a3b55e" providerId="ADAL" clId="{F5BBE4CF-FB1D-42CC-AED6-1754DD6064C1}" dt="2021-01-08T12:49:39.935" v="250"/>
          <pc:sldLayoutMkLst>
            <pc:docMk/>
            <pc:sldMasterMk cId="2134147271" sldId="2147483648"/>
            <pc:sldLayoutMk cId="1156771619" sldId="2147483679"/>
          </pc:sldLayoutMkLst>
          <pc:spChg chg="del">
            <ac:chgData name="Abhishek Mahajan" userId="57d9fdb0-b65c-46a4-aab7-a1ec88a3b55e" providerId="ADAL" clId="{F5BBE4CF-FB1D-42CC-AED6-1754DD6064C1}" dt="2021-01-08T12:49:38.949" v="249" actId="478"/>
            <ac:spMkLst>
              <pc:docMk/>
              <pc:sldMasterMk cId="2134147271" sldId="2147483648"/>
              <pc:sldLayoutMk cId="1156771619" sldId="2147483679"/>
              <ac:spMk id="6" creationId="{00000000-0000-0000-0000-000000000000}"/>
            </ac:spMkLst>
          </pc:spChg>
          <pc:spChg chg="add">
            <ac:chgData name="Abhishek Mahajan" userId="57d9fdb0-b65c-46a4-aab7-a1ec88a3b55e" providerId="ADAL" clId="{F5BBE4CF-FB1D-42CC-AED6-1754DD6064C1}" dt="2021-01-08T12:49:39.935" v="250"/>
            <ac:spMkLst>
              <pc:docMk/>
              <pc:sldMasterMk cId="2134147271" sldId="2147483648"/>
              <pc:sldLayoutMk cId="1156771619" sldId="2147483679"/>
              <ac:spMk id="13" creationId="{A605B74D-FDE2-449E-B8ED-2053DD082DCE}"/>
            </ac:spMkLst>
          </pc:spChg>
          <pc:picChg chg="add">
            <ac:chgData name="Abhishek Mahajan" userId="57d9fdb0-b65c-46a4-aab7-a1ec88a3b55e" providerId="ADAL" clId="{F5BBE4CF-FB1D-42CC-AED6-1754DD6064C1}" dt="2021-01-08T12:49:39.935" v="250"/>
            <ac:picMkLst>
              <pc:docMk/>
              <pc:sldMasterMk cId="2134147271" sldId="2147483648"/>
              <pc:sldLayoutMk cId="1156771619" sldId="2147483679"/>
              <ac:picMk id="14" creationId="{495764C8-30C4-4D06-8B1F-317B3105A943}"/>
            </ac:picMkLst>
          </pc:picChg>
        </pc:sldLayoutChg>
        <pc:sldLayoutChg chg="addSp delSp">
          <pc:chgData name="Abhishek Mahajan" userId="57d9fdb0-b65c-46a4-aab7-a1ec88a3b55e" providerId="ADAL" clId="{F5BBE4CF-FB1D-42CC-AED6-1754DD6064C1}" dt="2021-01-08T12:49:54.299" v="256"/>
          <pc:sldLayoutMkLst>
            <pc:docMk/>
            <pc:sldMasterMk cId="2134147271" sldId="2147483648"/>
            <pc:sldLayoutMk cId="3944287611" sldId="2147483684"/>
          </pc:sldLayoutMkLst>
          <pc:spChg chg="add">
            <ac:chgData name="Abhishek Mahajan" userId="57d9fdb0-b65c-46a4-aab7-a1ec88a3b55e" providerId="ADAL" clId="{F5BBE4CF-FB1D-42CC-AED6-1754DD6064C1}" dt="2021-01-08T12:49:54.299" v="256"/>
            <ac:spMkLst>
              <pc:docMk/>
              <pc:sldMasterMk cId="2134147271" sldId="2147483648"/>
              <pc:sldLayoutMk cId="3944287611" sldId="2147483684"/>
              <ac:spMk id="9" creationId="{ED5CED12-FFA5-462A-BD2C-A0106C4D28E2}"/>
            </ac:spMkLst>
          </pc:spChg>
          <pc:spChg chg="del">
            <ac:chgData name="Abhishek Mahajan" userId="57d9fdb0-b65c-46a4-aab7-a1ec88a3b55e" providerId="ADAL" clId="{F5BBE4CF-FB1D-42CC-AED6-1754DD6064C1}" dt="2021-01-08T12:49:53.930" v="255" actId="478"/>
            <ac:spMkLst>
              <pc:docMk/>
              <pc:sldMasterMk cId="2134147271" sldId="2147483648"/>
              <pc:sldLayoutMk cId="3944287611" sldId="2147483684"/>
              <ac:spMk id="35" creationId="{00000000-0000-0000-0000-000000000000}"/>
            </ac:spMkLst>
          </pc:spChg>
          <pc:picChg chg="add">
            <ac:chgData name="Abhishek Mahajan" userId="57d9fdb0-b65c-46a4-aab7-a1ec88a3b55e" providerId="ADAL" clId="{F5BBE4CF-FB1D-42CC-AED6-1754DD6064C1}" dt="2021-01-08T12:49:54.299" v="256"/>
            <ac:picMkLst>
              <pc:docMk/>
              <pc:sldMasterMk cId="2134147271" sldId="2147483648"/>
              <pc:sldLayoutMk cId="3944287611" sldId="2147483684"/>
              <ac:picMk id="10" creationId="{466F89CC-FF61-4C02-B7C1-09D87AFA53A2}"/>
            </ac:picMkLst>
          </pc:picChg>
        </pc:sldLayoutChg>
        <pc:sldLayoutChg chg="del">
          <pc:chgData name="Abhishek Mahajan" userId="57d9fdb0-b65c-46a4-aab7-a1ec88a3b55e" providerId="ADAL" clId="{F5BBE4CF-FB1D-42CC-AED6-1754DD6064C1}" dt="2021-01-08T12:49:00.959" v="246" actId="2696"/>
          <pc:sldLayoutMkLst>
            <pc:docMk/>
            <pc:sldMasterMk cId="2134147271" sldId="2147483648"/>
            <pc:sldLayoutMk cId="416626254" sldId="2147483690"/>
          </pc:sldLayoutMkLst>
        </pc:sldLayoutChg>
        <pc:sldLayoutChg chg="del">
          <pc:chgData name="Abhishek Mahajan" userId="57d9fdb0-b65c-46a4-aab7-a1ec88a3b55e" providerId="ADAL" clId="{F5BBE4CF-FB1D-42CC-AED6-1754DD6064C1}" dt="2021-01-08T12:48:56.185" v="245" actId="2696"/>
          <pc:sldLayoutMkLst>
            <pc:docMk/>
            <pc:sldMasterMk cId="2134147271" sldId="2147483648"/>
            <pc:sldLayoutMk cId="2936204648" sldId="2147483691"/>
          </pc:sldLayoutMkLst>
        </pc:sldLayoutChg>
        <pc:sldLayoutChg chg="addSp delSp">
          <pc:chgData name="Abhishek Mahajan" userId="57d9fdb0-b65c-46a4-aab7-a1ec88a3b55e" providerId="ADAL" clId="{F5BBE4CF-FB1D-42CC-AED6-1754DD6064C1}" dt="2021-01-08T12:48:26.970" v="236"/>
          <pc:sldLayoutMkLst>
            <pc:docMk/>
            <pc:sldMasterMk cId="2134147271" sldId="2147483648"/>
            <pc:sldLayoutMk cId="3753252394" sldId="2147483692"/>
          </pc:sldLayoutMkLst>
          <pc:picChg chg="del">
            <ac:chgData name="Abhishek Mahajan" userId="57d9fdb0-b65c-46a4-aab7-a1ec88a3b55e" providerId="ADAL" clId="{F5BBE4CF-FB1D-42CC-AED6-1754DD6064C1}" dt="2021-01-08T12:48:26.623" v="235" actId="478"/>
            <ac:picMkLst>
              <pc:docMk/>
              <pc:sldMasterMk cId="2134147271" sldId="2147483648"/>
              <pc:sldLayoutMk cId="3753252394" sldId="2147483692"/>
              <ac:picMk id="5" creationId="{B2E5CE32-0BB7-4D73-8C40-959DE0C8FAF8}"/>
            </ac:picMkLst>
          </pc:picChg>
          <pc:picChg chg="add">
            <ac:chgData name="Abhishek Mahajan" userId="57d9fdb0-b65c-46a4-aab7-a1ec88a3b55e" providerId="ADAL" clId="{F5BBE4CF-FB1D-42CC-AED6-1754DD6064C1}" dt="2021-01-08T12:48:26.970" v="236"/>
            <ac:picMkLst>
              <pc:docMk/>
              <pc:sldMasterMk cId="2134147271" sldId="2147483648"/>
              <pc:sldLayoutMk cId="3753252394" sldId="2147483692"/>
              <ac:picMk id="10" creationId="{11E82D78-CFCF-4A7C-8101-512B15B95C5C}"/>
            </ac:picMkLst>
          </pc:picChg>
        </pc:sldLayoutChg>
        <pc:sldLayoutChg chg="addSp delSp">
          <pc:chgData name="Abhishek Mahajan" userId="57d9fdb0-b65c-46a4-aab7-a1ec88a3b55e" providerId="ADAL" clId="{F5BBE4CF-FB1D-42CC-AED6-1754DD6064C1}" dt="2021-01-08T12:48:16.897" v="232"/>
          <pc:sldLayoutMkLst>
            <pc:docMk/>
            <pc:sldMasterMk cId="2134147271" sldId="2147483648"/>
            <pc:sldLayoutMk cId="8603809" sldId="2147483693"/>
          </pc:sldLayoutMkLst>
          <pc:picChg chg="del">
            <ac:chgData name="Abhishek Mahajan" userId="57d9fdb0-b65c-46a4-aab7-a1ec88a3b55e" providerId="ADAL" clId="{F5BBE4CF-FB1D-42CC-AED6-1754DD6064C1}" dt="2021-01-08T12:47:40.135" v="219" actId="478"/>
            <ac:picMkLst>
              <pc:docMk/>
              <pc:sldMasterMk cId="2134147271" sldId="2147483648"/>
              <pc:sldLayoutMk cId="8603809" sldId="2147483693"/>
              <ac:picMk id="2" creationId="{C7061A78-D335-49EC-9633-4B612188F532}"/>
            </ac:picMkLst>
          </pc:picChg>
          <pc:picChg chg="add del">
            <ac:chgData name="Abhishek Mahajan" userId="57d9fdb0-b65c-46a4-aab7-a1ec88a3b55e" providerId="ADAL" clId="{F5BBE4CF-FB1D-42CC-AED6-1754DD6064C1}" dt="2021-01-08T12:48:16.518" v="231" actId="478"/>
            <ac:picMkLst>
              <pc:docMk/>
              <pc:sldMasterMk cId="2134147271" sldId="2147483648"/>
              <pc:sldLayoutMk cId="8603809" sldId="2147483693"/>
              <ac:picMk id="12" creationId="{21A0B62F-39A9-4947-AF7B-B47E1CBF9772}"/>
            </ac:picMkLst>
          </pc:picChg>
          <pc:picChg chg="add">
            <ac:chgData name="Abhishek Mahajan" userId="57d9fdb0-b65c-46a4-aab7-a1ec88a3b55e" providerId="ADAL" clId="{F5BBE4CF-FB1D-42CC-AED6-1754DD6064C1}" dt="2021-01-08T12:48:16.897" v="232"/>
            <ac:picMkLst>
              <pc:docMk/>
              <pc:sldMasterMk cId="2134147271" sldId="2147483648"/>
              <pc:sldLayoutMk cId="8603809" sldId="2147483693"/>
              <ac:picMk id="13" creationId="{ED78A18C-2BD5-4C65-90E9-B2F405D79A58}"/>
            </ac:picMkLst>
          </pc:picChg>
        </pc:sldLayoutChg>
      </pc:sldMasterChg>
    </pc:docChg>
  </pc:docChgLst>
  <pc:docChgLst>
    <pc:chgData name="Abhishek Mahajan" userId="57d9fdb0-b65c-46a4-aab7-a1ec88a3b55e" providerId="ADAL" clId="{416EB9E9-FA0A-420B-9BBA-32DEAF08C540}"/>
    <pc:docChg chg="custSel addSld delSld modSld sldOrd">
      <pc:chgData name="Abhishek Mahajan" userId="57d9fdb0-b65c-46a4-aab7-a1ec88a3b55e" providerId="ADAL" clId="{416EB9E9-FA0A-420B-9BBA-32DEAF08C540}" dt="2021-01-29T04:37:58.532" v="29"/>
      <pc:docMkLst>
        <pc:docMk/>
      </pc:docMkLst>
      <pc:sldChg chg="del">
        <pc:chgData name="Abhishek Mahajan" userId="57d9fdb0-b65c-46a4-aab7-a1ec88a3b55e" providerId="ADAL" clId="{416EB9E9-FA0A-420B-9BBA-32DEAF08C540}" dt="2021-01-29T04:36:24.874" v="5" actId="47"/>
        <pc:sldMkLst>
          <pc:docMk/>
          <pc:sldMk cId="3494943092" sldId="3638"/>
        </pc:sldMkLst>
      </pc:sldChg>
      <pc:sldChg chg="ord">
        <pc:chgData name="Abhishek Mahajan" userId="57d9fdb0-b65c-46a4-aab7-a1ec88a3b55e" providerId="ADAL" clId="{416EB9E9-FA0A-420B-9BBA-32DEAF08C540}" dt="2021-01-29T04:36:18.474" v="4"/>
        <pc:sldMkLst>
          <pc:docMk/>
          <pc:sldMk cId="3508668271" sldId="3654"/>
        </pc:sldMkLst>
      </pc:sldChg>
      <pc:sldChg chg="addCm modCm">
        <pc:chgData name="Abhishek Mahajan" userId="57d9fdb0-b65c-46a4-aab7-a1ec88a3b55e" providerId="ADAL" clId="{416EB9E9-FA0A-420B-9BBA-32DEAF08C540}" dt="2021-01-29T04:36:56.264" v="7"/>
        <pc:sldMkLst>
          <pc:docMk/>
          <pc:sldMk cId="440403408" sldId="3661"/>
        </pc:sldMkLst>
      </pc:sldChg>
      <pc:sldChg chg="modSp mod">
        <pc:chgData name="Abhishek Mahajan" userId="57d9fdb0-b65c-46a4-aab7-a1ec88a3b55e" providerId="ADAL" clId="{416EB9E9-FA0A-420B-9BBA-32DEAF08C540}" dt="2021-01-29T04:37:22.370" v="27" actId="20577"/>
        <pc:sldMkLst>
          <pc:docMk/>
          <pc:sldMk cId="2167497004" sldId="3664"/>
        </pc:sldMkLst>
        <pc:spChg chg="mod">
          <ac:chgData name="Abhishek Mahajan" userId="57d9fdb0-b65c-46a4-aab7-a1ec88a3b55e" providerId="ADAL" clId="{416EB9E9-FA0A-420B-9BBA-32DEAF08C540}" dt="2021-01-29T04:37:22.370" v="27" actId="20577"/>
          <ac:spMkLst>
            <pc:docMk/>
            <pc:sldMk cId="2167497004" sldId="3664"/>
            <ac:spMk id="6" creationId="{833723E9-9294-43AD-A705-F0158CBDB836}"/>
          </ac:spMkLst>
        </pc:spChg>
      </pc:sldChg>
      <pc:sldChg chg="del">
        <pc:chgData name="Abhishek Mahajan" userId="57d9fdb0-b65c-46a4-aab7-a1ec88a3b55e" providerId="ADAL" clId="{416EB9E9-FA0A-420B-9BBA-32DEAF08C540}" dt="2021-01-29T04:35:23.534" v="2" actId="47"/>
        <pc:sldMkLst>
          <pc:docMk/>
          <pc:sldMk cId="3766548925" sldId="3666"/>
        </pc:sldMkLst>
      </pc:sldChg>
      <pc:sldChg chg="ord">
        <pc:chgData name="Abhishek Mahajan" userId="57d9fdb0-b65c-46a4-aab7-a1ec88a3b55e" providerId="ADAL" clId="{416EB9E9-FA0A-420B-9BBA-32DEAF08C540}" dt="2021-01-29T04:37:58.532" v="29"/>
        <pc:sldMkLst>
          <pc:docMk/>
          <pc:sldMk cId="3486503311" sldId="3672"/>
        </pc:sldMkLst>
      </pc:sldChg>
      <pc:sldChg chg="add">
        <pc:chgData name="Abhishek Mahajan" userId="57d9fdb0-b65c-46a4-aab7-a1ec88a3b55e" providerId="ADAL" clId="{416EB9E9-FA0A-420B-9BBA-32DEAF08C540}" dt="2021-01-29T04:34:58.860" v="0"/>
        <pc:sldMkLst>
          <pc:docMk/>
          <pc:sldMk cId="3350861723" sldId="3674"/>
        </pc:sldMkLst>
      </pc:sldChg>
      <pc:sldChg chg="add">
        <pc:chgData name="Abhishek Mahajan" userId="57d9fdb0-b65c-46a4-aab7-a1ec88a3b55e" providerId="ADAL" clId="{416EB9E9-FA0A-420B-9BBA-32DEAF08C540}" dt="2021-01-29T04:35:13.272" v="1"/>
        <pc:sldMkLst>
          <pc:docMk/>
          <pc:sldMk cId="3438078512" sldId="367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Proposal\2021\January\Caseys\PE%20Sheet\Casey's%20IT_Pricing%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STORE TICKETS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percentStacked"/>
        <c:varyColors val="0"/>
        <c:ser>
          <c:idx val="0"/>
          <c:order val="0"/>
          <c:tx>
            <c:strRef>
              <c:f>Analysis!$A$3</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Analysis!$B$1:$N$1</c:f>
              <c:strCache>
                <c:ptCount val="13"/>
                <c:pt idx="0">
                  <c:v>Store Software</c:v>
                </c:pt>
                <c:pt idx="1">
                  <c:v>Computers</c:v>
                </c:pt>
                <c:pt idx="2">
                  <c:v>Fuel</c:v>
                </c:pt>
                <c:pt idx="3">
                  <c:v>MDM</c:v>
                </c:pt>
                <c:pt idx="4">
                  <c:v>Office Hardware</c:v>
                </c:pt>
                <c:pt idx="5">
                  <c:v>Point of Sale</c:v>
                </c:pt>
                <c:pt idx="6">
                  <c:v>POS Hardware</c:v>
                </c:pt>
                <c:pt idx="7">
                  <c:v>Price Advantage</c:v>
                </c:pt>
                <c:pt idx="8">
                  <c:v>Printer Hardware</c:v>
                </c:pt>
                <c:pt idx="9">
                  <c:v>Store Hardware</c:v>
                </c:pt>
                <c:pt idx="10">
                  <c:v>Store Network</c:v>
                </c:pt>
                <c:pt idx="11">
                  <c:v>Storepoint Office</c:v>
                </c:pt>
                <c:pt idx="12">
                  <c:v>Other</c:v>
                </c:pt>
              </c:strCache>
            </c:strRef>
          </c:cat>
          <c:val>
            <c:numRef>
              <c:f>Analysis!$B$3:$N$3</c:f>
              <c:numCache>
                <c:formatCode>#,##0</c:formatCode>
                <c:ptCount val="13"/>
                <c:pt idx="0">
                  <c:v>12633</c:v>
                </c:pt>
                <c:pt idx="1">
                  <c:v>2730</c:v>
                </c:pt>
                <c:pt idx="2">
                  <c:v>2466</c:v>
                </c:pt>
                <c:pt idx="3">
                  <c:v>48</c:v>
                </c:pt>
                <c:pt idx="4">
                  <c:v>250</c:v>
                </c:pt>
                <c:pt idx="5">
                  <c:v>895</c:v>
                </c:pt>
                <c:pt idx="6">
                  <c:v>1905</c:v>
                </c:pt>
                <c:pt idx="7">
                  <c:v>276</c:v>
                </c:pt>
                <c:pt idx="8">
                  <c:v>342</c:v>
                </c:pt>
                <c:pt idx="9">
                  <c:v>2812</c:v>
                </c:pt>
                <c:pt idx="10">
                  <c:v>1868</c:v>
                </c:pt>
                <c:pt idx="11">
                  <c:v>21</c:v>
                </c:pt>
                <c:pt idx="12">
                  <c:v>1680</c:v>
                </c:pt>
              </c:numCache>
            </c:numRef>
          </c:val>
          <c:extLst>
            <c:ext xmlns:c16="http://schemas.microsoft.com/office/drawing/2014/chart" uri="{C3380CC4-5D6E-409C-BE32-E72D297353CC}">
              <c16:uniqueId val="{00000000-F954-461B-948C-BA65489DDAD2}"/>
            </c:ext>
          </c:extLst>
        </c:ser>
        <c:ser>
          <c:idx val="1"/>
          <c:order val="1"/>
          <c:tx>
            <c:strRef>
              <c:f>Analysis!$A$4</c:f>
              <c:strCache>
                <c:ptCount val="1"/>
                <c:pt idx="0">
                  <c:v>MEDIUM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Analysis!$B$1:$N$1</c:f>
              <c:strCache>
                <c:ptCount val="13"/>
                <c:pt idx="0">
                  <c:v>Store Software</c:v>
                </c:pt>
                <c:pt idx="1">
                  <c:v>Computers</c:v>
                </c:pt>
                <c:pt idx="2">
                  <c:v>Fuel</c:v>
                </c:pt>
                <c:pt idx="3">
                  <c:v>MDM</c:v>
                </c:pt>
                <c:pt idx="4">
                  <c:v>Office Hardware</c:v>
                </c:pt>
                <c:pt idx="5">
                  <c:v>Point of Sale</c:v>
                </c:pt>
                <c:pt idx="6">
                  <c:v>POS Hardware</c:v>
                </c:pt>
                <c:pt idx="7">
                  <c:v>Price Advantage</c:v>
                </c:pt>
                <c:pt idx="8">
                  <c:v>Printer Hardware</c:v>
                </c:pt>
                <c:pt idx="9">
                  <c:v>Store Hardware</c:v>
                </c:pt>
                <c:pt idx="10">
                  <c:v>Store Network</c:v>
                </c:pt>
                <c:pt idx="11">
                  <c:v>Storepoint Office</c:v>
                </c:pt>
                <c:pt idx="12">
                  <c:v>Other</c:v>
                </c:pt>
              </c:strCache>
            </c:strRef>
          </c:cat>
          <c:val>
            <c:numRef>
              <c:f>Analysis!$B$4:$N$4</c:f>
              <c:numCache>
                <c:formatCode>#,##0</c:formatCode>
                <c:ptCount val="13"/>
                <c:pt idx="0">
                  <c:v>35574</c:v>
                </c:pt>
                <c:pt idx="1">
                  <c:v>3268</c:v>
                </c:pt>
                <c:pt idx="2">
                  <c:v>2844</c:v>
                </c:pt>
                <c:pt idx="3">
                  <c:v>1391</c:v>
                </c:pt>
                <c:pt idx="4">
                  <c:v>615</c:v>
                </c:pt>
                <c:pt idx="5">
                  <c:v>3074</c:v>
                </c:pt>
                <c:pt idx="6">
                  <c:v>16820</c:v>
                </c:pt>
                <c:pt idx="7">
                  <c:v>525</c:v>
                </c:pt>
                <c:pt idx="8">
                  <c:v>2002</c:v>
                </c:pt>
                <c:pt idx="9">
                  <c:v>3276</c:v>
                </c:pt>
                <c:pt idx="10">
                  <c:v>710</c:v>
                </c:pt>
                <c:pt idx="11">
                  <c:v>2043</c:v>
                </c:pt>
                <c:pt idx="12">
                  <c:v>2724</c:v>
                </c:pt>
              </c:numCache>
            </c:numRef>
          </c:val>
          <c:extLst>
            <c:ext xmlns:c16="http://schemas.microsoft.com/office/drawing/2014/chart" uri="{C3380CC4-5D6E-409C-BE32-E72D297353CC}">
              <c16:uniqueId val="{00000001-F954-461B-948C-BA65489DDAD2}"/>
            </c:ext>
          </c:extLst>
        </c:ser>
        <c:ser>
          <c:idx val="2"/>
          <c:order val="2"/>
          <c:tx>
            <c:strRef>
              <c:f>Analysis!$A$5</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Analysis!$B$1:$N$1</c:f>
              <c:strCache>
                <c:ptCount val="13"/>
                <c:pt idx="0">
                  <c:v>Store Software</c:v>
                </c:pt>
                <c:pt idx="1">
                  <c:v>Computers</c:v>
                </c:pt>
                <c:pt idx="2">
                  <c:v>Fuel</c:v>
                </c:pt>
                <c:pt idx="3">
                  <c:v>MDM</c:v>
                </c:pt>
                <c:pt idx="4">
                  <c:v>Office Hardware</c:v>
                </c:pt>
                <c:pt idx="5">
                  <c:v>Point of Sale</c:v>
                </c:pt>
                <c:pt idx="6">
                  <c:v>POS Hardware</c:v>
                </c:pt>
                <c:pt idx="7">
                  <c:v>Price Advantage</c:v>
                </c:pt>
                <c:pt idx="8">
                  <c:v>Printer Hardware</c:v>
                </c:pt>
                <c:pt idx="9">
                  <c:v>Store Hardware</c:v>
                </c:pt>
                <c:pt idx="10">
                  <c:v>Store Network</c:v>
                </c:pt>
                <c:pt idx="11">
                  <c:v>Storepoint Office</c:v>
                </c:pt>
                <c:pt idx="12">
                  <c:v>Other</c:v>
                </c:pt>
              </c:strCache>
            </c:strRef>
          </c:cat>
          <c:val>
            <c:numRef>
              <c:f>Analysis!$B$5:$N$5</c:f>
              <c:numCache>
                <c:formatCode>#,##0</c:formatCode>
                <c:ptCount val="13"/>
                <c:pt idx="0">
                  <c:v>31443</c:v>
                </c:pt>
                <c:pt idx="1">
                  <c:v>2968</c:v>
                </c:pt>
                <c:pt idx="2">
                  <c:v>1193</c:v>
                </c:pt>
                <c:pt idx="3">
                  <c:v>6287</c:v>
                </c:pt>
                <c:pt idx="4">
                  <c:v>1691</c:v>
                </c:pt>
                <c:pt idx="5">
                  <c:v>705</c:v>
                </c:pt>
                <c:pt idx="6">
                  <c:v>5571</c:v>
                </c:pt>
                <c:pt idx="7">
                  <c:v>2615</c:v>
                </c:pt>
                <c:pt idx="8">
                  <c:v>6893</c:v>
                </c:pt>
                <c:pt idx="9">
                  <c:v>2628</c:v>
                </c:pt>
                <c:pt idx="10">
                  <c:v>1865</c:v>
                </c:pt>
                <c:pt idx="11">
                  <c:v>207</c:v>
                </c:pt>
                <c:pt idx="12">
                  <c:v>2797</c:v>
                </c:pt>
              </c:numCache>
            </c:numRef>
          </c:val>
          <c:extLst>
            <c:ext xmlns:c16="http://schemas.microsoft.com/office/drawing/2014/chart" uri="{C3380CC4-5D6E-409C-BE32-E72D297353CC}">
              <c16:uniqueId val="{00000002-F954-461B-948C-BA65489DDAD2}"/>
            </c:ext>
          </c:extLst>
        </c:ser>
        <c:dLbls>
          <c:showLegendKey val="0"/>
          <c:showVal val="0"/>
          <c:showCatName val="0"/>
          <c:showSerName val="0"/>
          <c:showPercent val="0"/>
          <c:showBubbleSize val="0"/>
        </c:dLbls>
        <c:gapWidth val="150"/>
        <c:overlap val="100"/>
        <c:axId val="954468687"/>
        <c:axId val="954467023"/>
      </c:barChart>
      <c:catAx>
        <c:axId val="95446868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54467023"/>
        <c:crosses val="autoZero"/>
        <c:auto val="1"/>
        <c:lblAlgn val="ctr"/>
        <c:lblOffset val="100"/>
        <c:noMultiLvlLbl val="0"/>
      </c:catAx>
      <c:valAx>
        <c:axId val="954467023"/>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54468687"/>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1-29T10:06:49.192" idx="13">
    <p:pos x="10" y="10"/>
    <p:text>choose between this or next</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9T09:40:49.613" idx="11">
    <p:pos x="1510" y="99"/>
    <p:text>Add Dine Brands and AGACI</p:text>
    <p:extLst>
      <p:ext uri="{C676402C-5697-4E1C-873F-D02D1690AC5C}">
        <p15:threadingInfo xmlns:p15="http://schemas.microsoft.com/office/powerpoint/2012/main" timeZoneBias="-330"/>
      </p:ext>
    </p:extLst>
  </p:cm>
  <p:cm authorId="1" dt="2021-01-29T09:42:09.262" idx="12">
    <p:pos x="1510" y="195"/>
    <p:text>add command center pics</p:text>
    <p:extLst>
      <p:ext uri="{C676402C-5697-4E1C-873F-D02D1690AC5C}">
        <p15:threadingInfo xmlns:p15="http://schemas.microsoft.com/office/powerpoint/2012/main" timeZoneBias="-330">
          <p15:parentCm authorId="1" idx="1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9T09:29:05.590" idx="9">
    <p:pos x="1517" y="2141"/>
    <p:text>Just put dollar value</p:text>
    <p:extLst>
      <p:ext uri="{C676402C-5697-4E1C-873F-D02D1690AC5C}">
        <p15:threadingInfo xmlns:p15="http://schemas.microsoft.com/office/powerpoint/2012/main" timeZoneBias="-330"/>
      </p:ext>
    </p:extLst>
  </p:cm>
  <p:cm authorId="1" dt="2021-01-29T09:30:25.905" idx="10">
    <p:pos x="1517" y="2237"/>
    <p:text>Add another slide in appendix to give rate card</p:text>
    <p:extLst>
      <p:ext uri="{C676402C-5697-4E1C-873F-D02D1690AC5C}">
        <p15:threadingInfo xmlns:p15="http://schemas.microsoft.com/office/powerpoint/2012/main" timeZoneBias="-330">
          <p15:parentCm authorId="1" idx="9"/>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174B4-090B-4952-8D5F-65567D63C1F6}" type="datetimeFigureOut">
              <a:rPr lang="en-IN" smtClean="0"/>
              <a:t>28-01-2021</a:t>
            </a:fld>
            <a:endParaRPr lang="en-IN"/>
          </a:p>
        </p:txBody>
      </p:sp>
      <p:sp>
        <p:nvSpPr>
          <p:cNvPr id="4" name="Slide Image Placeholder 3"/>
          <p:cNvSpPr>
            <a:spLocks noGrp="1" noRot="1" noChangeAspect="1"/>
          </p:cNvSpPr>
          <p:nvPr>
            <p:ph type="sldImg" idx="2"/>
          </p:nvPr>
        </p:nvSpPr>
        <p:spPr>
          <a:xfrm>
            <a:off x="709613" y="1143000"/>
            <a:ext cx="5438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81EE4-C9CE-4B40-8A12-68EDF841594E}" type="slidenum">
              <a:rPr lang="en-IN" smtClean="0"/>
              <a:t>‹#›</a:t>
            </a:fld>
            <a:endParaRPr lang="en-IN"/>
          </a:p>
        </p:txBody>
      </p:sp>
    </p:spTree>
    <p:extLst>
      <p:ext uri="{BB962C8B-B14F-4D97-AF65-F5344CB8AC3E}">
        <p14:creationId xmlns:p14="http://schemas.microsoft.com/office/powerpoint/2010/main" val="219362690"/>
      </p:ext>
    </p:extLst>
  </p:cSld>
  <p:clrMap bg1="lt1" tx1="dk1" bg2="lt2" tx2="dk2" accent1="accent1" accent2="accent2" accent3="accent3" accent4="accent4" accent5="accent5" accent6="accent6" hlink="hlink" folHlink="folHlink"/>
  <p:notesStyle>
    <a:lvl1pPr marL="0" algn="l" defTabSz="1227469" rtl="0" eaLnBrk="1" latinLnBrk="0" hangingPunct="1">
      <a:defRPr sz="1611" kern="1200">
        <a:solidFill>
          <a:schemeClr val="tx1"/>
        </a:solidFill>
        <a:latin typeface="+mn-lt"/>
        <a:ea typeface="+mn-ea"/>
        <a:cs typeface="+mn-cs"/>
      </a:defRPr>
    </a:lvl1pPr>
    <a:lvl2pPr marL="613735" algn="l" defTabSz="1227469" rtl="0" eaLnBrk="1" latinLnBrk="0" hangingPunct="1">
      <a:defRPr sz="1611" kern="1200">
        <a:solidFill>
          <a:schemeClr val="tx1"/>
        </a:solidFill>
        <a:latin typeface="+mn-lt"/>
        <a:ea typeface="+mn-ea"/>
        <a:cs typeface="+mn-cs"/>
      </a:defRPr>
    </a:lvl2pPr>
    <a:lvl3pPr marL="1227469" algn="l" defTabSz="1227469" rtl="0" eaLnBrk="1" latinLnBrk="0" hangingPunct="1">
      <a:defRPr sz="1611" kern="1200">
        <a:solidFill>
          <a:schemeClr val="tx1"/>
        </a:solidFill>
        <a:latin typeface="+mn-lt"/>
        <a:ea typeface="+mn-ea"/>
        <a:cs typeface="+mn-cs"/>
      </a:defRPr>
    </a:lvl3pPr>
    <a:lvl4pPr marL="1841204" algn="l" defTabSz="1227469" rtl="0" eaLnBrk="1" latinLnBrk="0" hangingPunct="1">
      <a:defRPr sz="1611" kern="1200">
        <a:solidFill>
          <a:schemeClr val="tx1"/>
        </a:solidFill>
        <a:latin typeface="+mn-lt"/>
        <a:ea typeface="+mn-ea"/>
        <a:cs typeface="+mn-cs"/>
      </a:defRPr>
    </a:lvl4pPr>
    <a:lvl5pPr marL="2454940" algn="l" defTabSz="1227469" rtl="0" eaLnBrk="1" latinLnBrk="0" hangingPunct="1">
      <a:defRPr sz="1611" kern="1200">
        <a:solidFill>
          <a:schemeClr val="tx1"/>
        </a:solidFill>
        <a:latin typeface="+mn-lt"/>
        <a:ea typeface="+mn-ea"/>
        <a:cs typeface="+mn-cs"/>
      </a:defRPr>
    </a:lvl5pPr>
    <a:lvl6pPr marL="3068675" algn="l" defTabSz="1227469" rtl="0" eaLnBrk="1" latinLnBrk="0" hangingPunct="1">
      <a:defRPr sz="1611" kern="1200">
        <a:solidFill>
          <a:schemeClr val="tx1"/>
        </a:solidFill>
        <a:latin typeface="+mn-lt"/>
        <a:ea typeface="+mn-ea"/>
        <a:cs typeface="+mn-cs"/>
      </a:defRPr>
    </a:lvl6pPr>
    <a:lvl7pPr marL="3682409" algn="l" defTabSz="1227469" rtl="0" eaLnBrk="1" latinLnBrk="0" hangingPunct="1">
      <a:defRPr sz="1611" kern="1200">
        <a:solidFill>
          <a:schemeClr val="tx1"/>
        </a:solidFill>
        <a:latin typeface="+mn-lt"/>
        <a:ea typeface="+mn-ea"/>
        <a:cs typeface="+mn-cs"/>
      </a:defRPr>
    </a:lvl7pPr>
    <a:lvl8pPr marL="4296144" algn="l" defTabSz="1227469" rtl="0" eaLnBrk="1" latinLnBrk="0" hangingPunct="1">
      <a:defRPr sz="1611" kern="1200">
        <a:solidFill>
          <a:schemeClr val="tx1"/>
        </a:solidFill>
        <a:latin typeface="+mn-lt"/>
        <a:ea typeface="+mn-ea"/>
        <a:cs typeface="+mn-cs"/>
      </a:defRPr>
    </a:lvl8pPr>
    <a:lvl9pPr marL="4909880" algn="l" defTabSz="1227469" rtl="0" eaLnBrk="1" latinLnBrk="0" hangingPunct="1">
      <a:defRPr sz="16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61281EE4-C9CE-4B40-8A12-68EDF841594E}" type="slidenum">
              <a:rPr lang="en-IN" smtClean="0"/>
              <a:t>4</a:t>
            </a:fld>
            <a:endParaRPr lang="en-IN" dirty="0"/>
          </a:p>
        </p:txBody>
      </p:sp>
    </p:spTree>
    <p:extLst>
      <p:ext uri="{BB962C8B-B14F-4D97-AF65-F5344CB8AC3E}">
        <p14:creationId xmlns:p14="http://schemas.microsoft.com/office/powerpoint/2010/main" val="295850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281EE4-C9CE-4B40-8A12-68EDF841594E}" type="slidenum">
              <a:rPr lang="en-IN" smtClean="0"/>
              <a:t>9</a:t>
            </a:fld>
            <a:endParaRPr lang="en-IN" dirty="0"/>
          </a:p>
        </p:txBody>
      </p:sp>
    </p:spTree>
    <p:extLst>
      <p:ext uri="{BB962C8B-B14F-4D97-AF65-F5344CB8AC3E}">
        <p14:creationId xmlns:p14="http://schemas.microsoft.com/office/powerpoint/2010/main" val="99750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281EE4-C9CE-4B40-8A12-68EDF841594E}" type="slidenum">
              <a:rPr lang="en-IN" smtClean="0"/>
              <a:t>13</a:t>
            </a:fld>
            <a:endParaRPr lang="en-IN" dirty="0"/>
          </a:p>
        </p:txBody>
      </p:sp>
    </p:spTree>
    <p:extLst>
      <p:ext uri="{BB962C8B-B14F-4D97-AF65-F5344CB8AC3E}">
        <p14:creationId xmlns:p14="http://schemas.microsoft.com/office/powerpoint/2010/main" val="67178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281EE4-C9CE-4B40-8A12-68EDF841594E}" type="slidenum">
              <a:rPr lang="en-IN" smtClean="0"/>
              <a:t>26</a:t>
            </a:fld>
            <a:endParaRPr lang="en-IN" dirty="0"/>
          </a:p>
        </p:txBody>
      </p:sp>
    </p:spTree>
    <p:extLst>
      <p:ext uri="{BB962C8B-B14F-4D97-AF65-F5344CB8AC3E}">
        <p14:creationId xmlns:p14="http://schemas.microsoft.com/office/powerpoint/2010/main" val="193624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1281EE4-C9CE-4B40-8A12-68EDF841594E}" type="slidenum">
              <a:rPr lang="en-IN" smtClean="0"/>
              <a:t>28</a:t>
            </a:fld>
            <a:endParaRPr lang="en-IN"/>
          </a:p>
        </p:txBody>
      </p:sp>
    </p:spTree>
    <p:extLst>
      <p:ext uri="{BB962C8B-B14F-4D97-AF65-F5344CB8AC3E}">
        <p14:creationId xmlns:p14="http://schemas.microsoft.com/office/powerpoint/2010/main" val="377332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281EE4-C9CE-4B40-8A12-68EDF841594E}" type="slidenum">
              <a:rPr lang="en-IN" smtClean="0"/>
              <a:t>33</a:t>
            </a:fld>
            <a:endParaRPr lang="en-IN" dirty="0"/>
          </a:p>
        </p:txBody>
      </p:sp>
    </p:spTree>
    <p:extLst>
      <p:ext uri="{BB962C8B-B14F-4D97-AF65-F5344CB8AC3E}">
        <p14:creationId xmlns:p14="http://schemas.microsoft.com/office/powerpoint/2010/main" val="2650352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28BEC40C-6C0B-3944-87DD-FB21FB6423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0"/>
            <a:ext cx="7702096" cy="6943725"/>
          </a:xfrm>
          <a:prstGeom prst="rect">
            <a:avLst/>
          </a:prstGeom>
        </p:spPr>
      </p:pic>
      <p:sp>
        <p:nvSpPr>
          <p:cNvPr id="11" name="Prostokąt 10"/>
          <p:cNvSpPr/>
          <p:nvPr userDrawn="1"/>
        </p:nvSpPr>
        <p:spPr>
          <a:xfrm>
            <a:off x="7822149" y="1"/>
            <a:ext cx="4417478" cy="6943728"/>
          </a:xfrm>
          <a:prstGeom prst="rect">
            <a:avLst/>
          </a:prstGeom>
          <a:solidFill>
            <a:srgbClr val="EC1B2E"/>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267383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1733223" y="-1"/>
            <a:ext cx="506402" cy="6943724"/>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6" name="Title Placeholder 1"/>
          <p:cNvSpPr>
            <a:spLocks noGrp="1"/>
          </p:cNvSpPr>
          <p:nvPr>
            <p:ph type="title" hasCustomPrompt="1"/>
          </p:nvPr>
        </p:nvSpPr>
        <p:spPr>
          <a:xfrm>
            <a:off x="611982" y="127080"/>
            <a:ext cx="9418298"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sp>
        <p:nvSpPr>
          <p:cNvPr id="11" name="Title 17"/>
          <p:cNvSpPr txBox="1">
            <a:spLocks/>
          </p:cNvSpPr>
          <p:nvPr userDrawn="1"/>
        </p:nvSpPr>
        <p:spPr>
          <a:xfrm>
            <a:off x="0" y="72075"/>
            <a:ext cx="325116" cy="611811"/>
          </a:xfrm>
          <a:prstGeom prst="rect">
            <a:avLst/>
          </a:prstGeom>
          <a:solidFill>
            <a:srgbClr val="0EAAE0"/>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2" name="Straight Connector 11"/>
          <p:cNvCxnSpPr/>
          <p:nvPr userDrawn="1"/>
        </p:nvCxnSpPr>
        <p:spPr>
          <a:xfrm>
            <a:off x="2" y="777358"/>
            <a:ext cx="11615518"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F4BB32F-4AFE-490D-85BD-2E6072CF10A2}"/>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43339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1733223" y="-1"/>
            <a:ext cx="506402" cy="6943724"/>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11" name="Title 17"/>
          <p:cNvSpPr txBox="1">
            <a:spLocks/>
          </p:cNvSpPr>
          <p:nvPr userDrawn="1"/>
        </p:nvSpPr>
        <p:spPr>
          <a:xfrm>
            <a:off x="0" y="72075"/>
            <a:ext cx="325116" cy="611811"/>
          </a:xfrm>
          <a:prstGeom prst="rect">
            <a:avLst/>
          </a:prstGeom>
          <a:solidFill>
            <a:srgbClr val="84C441"/>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2" name="Straight Connector 11"/>
          <p:cNvCxnSpPr/>
          <p:nvPr userDrawn="1"/>
        </p:nvCxnSpPr>
        <p:spPr>
          <a:xfrm>
            <a:off x="2" y="777358"/>
            <a:ext cx="11615518"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A605B74D-FDE2-449E-B8ED-2053DD082DCE}"/>
              </a:ext>
            </a:extLst>
          </p:cNvPr>
          <p:cNvSpPr>
            <a:spLocks noGrp="1"/>
          </p:cNvSpPr>
          <p:nvPr>
            <p:ph type="title" hasCustomPrompt="1"/>
          </p:nvPr>
        </p:nvSpPr>
        <p:spPr>
          <a:xfrm>
            <a:off x="611982" y="127080"/>
            <a:ext cx="9418298"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pic>
        <p:nvPicPr>
          <p:cNvPr id="14" name="Picture 13">
            <a:extLst>
              <a:ext uri="{FF2B5EF4-FFF2-40B4-BE49-F238E27FC236}">
                <a16:creationId xmlns:a16="http://schemas.microsoft.com/office/drawing/2014/main" id="{495764C8-30C4-4D06-8B1F-317B3105A943}"/>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115677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1733223" y="-1"/>
            <a:ext cx="506402" cy="6943724"/>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11" name="Title 17"/>
          <p:cNvSpPr txBox="1">
            <a:spLocks/>
          </p:cNvSpPr>
          <p:nvPr userDrawn="1"/>
        </p:nvSpPr>
        <p:spPr>
          <a:xfrm>
            <a:off x="0" y="72075"/>
            <a:ext cx="325116" cy="611811"/>
          </a:xfrm>
          <a:prstGeom prst="rect">
            <a:avLst/>
          </a:prstGeom>
          <a:solidFill>
            <a:srgbClr val="F7941D"/>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2" name="Straight Connector 11"/>
          <p:cNvCxnSpPr/>
          <p:nvPr userDrawn="1"/>
        </p:nvCxnSpPr>
        <p:spPr>
          <a:xfrm>
            <a:off x="2" y="777358"/>
            <a:ext cx="11615518"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0D042B79-A0AE-412F-8146-ACF5C9B475FD}"/>
              </a:ext>
            </a:extLst>
          </p:cNvPr>
          <p:cNvSpPr>
            <a:spLocks noGrp="1"/>
          </p:cNvSpPr>
          <p:nvPr>
            <p:ph type="title" hasCustomPrompt="1"/>
          </p:nvPr>
        </p:nvSpPr>
        <p:spPr>
          <a:xfrm>
            <a:off x="611982" y="127080"/>
            <a:ext cx="9418298"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pic>
        <p:nvPicPr>
          <p:cNvPr id="14" name="Picture 13">
            <a:extLst>
              <a:ext uri="{FF2B5EF4-FFF2-40B4-BE49-F238E27FC236}">
                <a16:creationId xmlns:a16="http://schemas.microsoft.com/office/drawing/2014/main" id="{914A8E9B-A4F9-4734-AC73-4F70844EE434}"/>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228126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1733223" y="-1"/>
            <a:ext cx="506402" cy="6943724"/>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11" name="Title 17"/>
          <p:cNvSpPr txBox="1">
            <a:spLocks/>
          </p:cNvSpPr>
          <p:nvPr userDrawn="1"/>
        </p:nvSpPr>
        <p:spPr>
          <a:xfrm>
            <a:off x="0" y="72075"/>
            <a:ext cx="325116" cy="611811"/>
          </a:xfrm>
          <a:prstGeom prst="rect">
            <a:avLst/>
          </a:prstGeom>
          <a:solidFill>
            <a:srgbClr val="CDD64E"/>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2" name="Straight Connector 11"/>
          <p:cNvCxnSpPr/>
          <p:nvPr userDrawn="1"/>
        </p:nvCxnSpPr>
        <p:spPr>
          <a:xfrm>
            <a:off x="2" y="777358"/>
            <a:ext cx="11615518"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C5CA28D4-3A80-4FF7-A106-5453AAC7ECB3}"/>
              </a:ext>
            </a:extLst>
          </p:cNvPr>
          <p:cNvSpPr>
            <a:spLocks noGrp="1"/>
          </p:cNvSpPr>
          <p:nvPr>
            <p:ph type="title" hasCustomPrompt="1"/>
          </p:nvPr>
        </p:nvSpPr>
        <p:spPr>
          <a:xfrm>
            <a:off x="611982" y="127080"/>
            <a:ext cx="9418298"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pic>
        <p:nvPicPr>
          <p:cNvPr id="14" name="Picture 13">
            <a:extLst>
              <a:ext uri="{FF2B5EF4-FFF2-40B4-BE49-F238E27FC236}">
                <a16:creationId xmlns:a16="http://schemas.microsoft.com/office/drawing/2014/main" id="{50CFEBED-8EA1-4144-B081-20E1B5D46816}"/>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999193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a16="http://schemas.microsoft.com/office/drawing/2014/main" id="{8BD3E0E1-F485-0245-81A0-32709F5CDBBC}"/>
              </a:ext>
            </a:extLst>
          </p:cNvPr>
          <p:cNvSpPr/>
          <p:nvPr userDrawn="1"/>
        </p:nvSpPr>
        <p:spPr>
          <a:xfrm>
            <a:off x="11733223" y="-1"/>
            <a:ext cx="506402" cy="694372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27" name="pole tekstowe 7">
            <a:extLst>
              <a:ext uri="{FF2B5EF4-FFF2-40B4-BE49-F238E27FC236}">
                <a16:creationId xmlns:a16="http://schemas.microsoft.com/office/drawing/2014/main" id="{20F305A4-3B96-7946-91D6-EBD1CEF4EAE0}"/>
              </a:ext>
            </a:extLst>
          </p:cNvPr>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28" name="Elipsa 8">
            <a:extLst>
              <a:ext uri="{FF2B5EF4-FFF2-40B4-BE49-F238E27FC236}">
                <a16:creationId xmlns:a16="http://schemas.microsoft.com/office/drawing/2014/main" id="{8BEC1356-E5B2-514A-A8DF-5B60F4BA04E2}"/>
              </a:ext>
            </a:extLst>
          </p:cNvPr>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29" name="Obraz 9">
            <a:extLst>
              <a:ext uri="{FF2B5EF4-FFF2-40B4-BE49-F238E27FC236}">
                <a16:creationId xmlns:a16="http://schemas.microsoft.com/office/drawing/2014/main" id="{CA4D661E-FC87-A549-A261-841C6C98C0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33" name="Title 17"/>
          <p:cNvSpPr txBox="1">
            <a:spLocks/>
          </p:cNvSpPr>
          <p:nvPr userDrawn="1"/>
        </p:nvSpPr>
        <p:spPr>
          <a:xfrm>
            <a:off x="0" y="72075"/>
            <a:ext cx="325116" cy="611811"/>
          </a:xfrm>
          <a:prstGeom prst="rect">
            <a:avLst/>
          </a:prstGeom>
          <a:solidFill>
            <a:srgbClr val="A472BE"/>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34" name="Straight Connector 33"/>
          <p:cNvCxnSpPr/>
          <p:nvPr userDrawn="1"/>
        </p:nvCxnSpPr>
        <p:spPr>
          <a:xfrm>
            <a:off x="2" y="777358"/>
            <a:ext cx="11615518"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ED5CED12-FFA5-462A-BD2C-A0106C4D28E2}"/>
              </a:ext>
            </a:extLst>
          </p:cNvPr>
          <p:cNvSpPr>
            <a:spLocks noGrp="1"/>
          </p:cNvSpPr>
          <p:nvPr>
            <p:ph type="title" hasCustomPrompt="1"/>
          </p:nvPr>
        </p:nvSpPr>
        <p:spPr>
          <a:xfrm>
            <a:off x="611982" y="127080"/>
            <a:ext cx="9418298"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pic>
        <p:nvPicPr>
          <p:cNvPr id="10" name="Picture 9">
            <a:extLst>
              <a:ext uri="{FF2B5EF4-FFF2-40B4-BE49-F238E27FC236}">
                <a16:creationId xmlns:a16="http://schemas.microsoft.com/office/drawing/2014/main" id="{466F89CC-FF61-4C02-B7C1-09D87AFA53A2}"/>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394428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9" name="Prostokąt 8"/>
          <p:cNvSpPr/>
          <p:nvPr userDrawn="1"/>
        </p:nvSpPr>
        <p:spPr>
          <a:xfrm>
            <a:off x="-1" y="3"/>
            <a:ext cx="4149738"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141388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9" name="Prostokąt 8"/>
          <p:cNvSpPr/>
          <p:nvPr userDrawn="1"/>
        </p:nvSpPr>
        <p:spPr>
          <a:xfrm>
            <a:off x="1" y="3"/>
            <a:ext cx="3815453" cy="6943724"/>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220271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9" name="Prostokąt 8"/>
          <p:cNvSpPr/>
          <p:nvPr userDrawn="1"/>
        </p:nvSpPr>
        <p:spPr>
          <a:xfrm>
            <a:off x="1" y="3"/>
            <a:ext cx="3815453" cy="6943724"/>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3020060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9" name="Prostokąt 8"/>
          <p:cNvSpPr/>
          <p:nvPr userDrawn="1"/>
        </p:nvSpPr>
        <p:spPr>
          <a:xfrm>
            <a:off x="1" y="3"/>
            <a:ext cx="3815453" cy="6943724"/>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2482704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20553"/>
            <a:ext cx="366344" cy="407056"/>
          </a:xfrm>
          <a:prstGeom prst="rect">
            <a:avLst/>
          </a:prstGeom>
        </p:spPr>
      </p:pic>
      <p:sp>
        <p:nvSpPr>
          <p:cNvPr id="9" name="Prostokąt 8"/>
          <p:cNvSpPr/>
          <p:nvPr userDrawn="1"/>
        </p:nvSpPr>
        <p:spPr>
          <a:xfrm>
            <a:off x="1" y="3"/>
            <a:ext cx="3815453" cy="6943724"/>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117020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4454"/>
            <a:ext cx="366344" cy="407056"/>
          </a:xfrm>
          <a:prstGeom prst="rect">
            <a:avLst/>
          </a:prstGeom>
        </p:spPr>
      </p:pic>
      <p:sp>
        <p:nvSpPr>
          <p:cNvPr id="9" name="Title Placeholder 1"/>
          <p:cNvSpPr>
            <a:spLocks noGrp="1"/>
          </p:cNvSpPr>
          <p:nvPr>
            <p:ph type="title" hasCustomPrompt="1"/>
          </p:nvPr>
        </p:nvSpPr>
        <p:spPr>
          <a:xfrm>
            <a:off x="387588" y="127081"/>
            <a:ext cx="9642691"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sp>
        <p:nvSpPr>
          <p:cNvPr id="10" name="Title 17"/>
          <p:cNvSpPr txBox="1">
            <a:spLocks/>
          </p:cNvSpPr>
          <p:nvPr userDrawn="1"/>
        </p:nvSpPr>
        <p:spPr>
          <a:xfrm>
            <a:off x="0" y="72075"/>
            <a:ext cx="163195" cy="611811"/>
          </a:xfrm>
          <a:prstGeom prst="rect">
            <a:avLst/>
          </a:prstGeom>
          <a:solidFill>
            <a:srgbClr val="EC1B2E"/>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1" name="Straight Connector 10"/>
          <p:cNvCxnSpPr/>
          <p:nvPr userDrawn="1"/>
        </p:nvCxnSpPr>
        <p:spPr>
          <a:xfrm>
            <a:off x="2" y="777358"/>
            <a:ext cx="11615518" cy="0"/>
          </a:xfrm>
          <a:prstGeom prst="line">
            <a:avLst/>
          </a:prstGeom>
          <a:ln>
            <a:gradFill flip="none" rotWithShape="1">
              <a:gsLst>
                <a:gs pos="0">
                  <a:srgbClr val="EC1B2E"/>
                </a:gs>
                <a:gs pos="50000">
                  <a:srgbClr val="EC1B2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D86CF55-EC8B-47A5-89BF-378DC979B026}"/>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6370316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2" y="1"/>
            <a:ext cx="4417478" cy="6943728"/>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Tree>
    <p:extLst>
      <p:ext uri="{BB962C8B-B14F-4D97-AF65-F5344CB8AC3E}">
        <p14:creationId xmlns:p14="http://schemas.microsoft.com/office/powerpoint/2010/main" val="2689558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and Content Slide">
    <p:spTree>
      <p:nvGrpSpPr>
        <p:cNvPr id="1" name=""/>
        <p:cNvGrpSpPr/>
        <p:nvPr/>
      </p:nvGrpSpPr>
      <p:grpSpPr>
        <a:xfrm>
          <a:off x="0" y="0"/>
          <a:ext cx="0" cy="0"/>
          <a:chOff x="0" y="0"/>
          <a:chExt cx="0" cy="0"/>
        </a:xfrm>
      </p:grpSpPr>
      <p:sp>
        <p:nvSpPr>
          <p:cNvPr id="5" name="Prostokąt 4"/>
          <p:cNvSpPr/>
          <p:nvPr/>
        </p:nvSpPr>
        <p:spPr>
          <a:xfrm>
            <a:off x="11733223" y="-1"/>
            <a:ext cx="506402" cy="6943724"/>
          </a:xfrm>
          <a:prstGeom prst="rect">
            <a:avLst/>
          </a:prstGeom>
          <a:solidFill>
            <a:srgbClr val="FFD465"/>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p:nvSpPr>
        <p:spPr>
          <a:xfrm>
            <a:off x="11800329" y="6549759"/>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799588" y="174454"/>
            <a:ext cx="366344" cy="407056"/>
          </a:xfrm>
          <a:prstGeom prst="rect">
            <a:avLst/>
          </a:prstGeom>
        </p:spPr>
      </p:pic>
      <p:sp>
        <p:nvSpPr>
          <p:cNvPr id="9" name="Title Placeholder 1"/>
          <p:cNvSpPr>
            <a:spLocks noGrp="1"/>
          </p:cNvSpPr>
          <p:nvPr>
            <p:ph type="title" hasCustomPrompt="1"/>
          </p:nvPr>
        </p:nvSpPr>
        <p:spPr>
          <a:xfrm>
            <a:off x="387588" y="127080"/>
            <a:ext cx="9642691"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sp>
        <p:nvSpPr>
          <p:cNvPr id="10" name="Title 17"/>
          <p:cNvSpPr txBox="1">
            <a:spLocks/>
          </p:cNvSpPr>
          <p:nvPr/>
        </p:nvSpPr>
        <p:spPr>
          <a:xfrm>
            <a:off x="0" y="72075"/>
            <a:ext cx="163195" cy="611811"/>
          </a:xfrm>
          <a:prstGeom prst="rect">
            <a:avLst/>
          </a:prstGeom>
          <a:solidFill>
            <a:srgbClr val="FFD465"/>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1" name="Straight Connector 10"/>
          <p:cNvCxnSpPr/>
          <p:nvPr/>
        </p:nvCxnSpPr>
        <p:spPr>
          <a:xfrm>
            <a:off x="1" y="777358"/>
            <a:ext cx="11615518" cy="0"/>
          </a:xfrm>
          <a:prstGeom prst="line">
            <a:avLst/>
          </a:prstGeom>
          <a:ln>
            <a:gradFill flip="none" rotWithShape="1">
              <a:gsLst>
                <a:gs pos="0">
                  <a:srgbClr val="77439A"/>
                </a:gs>
                <a:gs pos="50000">
                  <a:srgbClr val="77439A"/>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0ACC5B8-4739-4A33-AE1E-49833C8BABFB}"/>
              </a:ext>
            </a:extLst>
          </p:cNvPr>
          <p:cNvPicPr>
            <a:picLocks noChangeAspect="1"/>
          </p:cNvPicPr>
          <p:nvPr/>
        </p:nvPicPr>
        <p:blipFill>
          <a:blip r:embed="rId3"/>
          <a:stretch>
            <a:fillRect/>
          </a:stretch>
        </p:blipFill>
        <p:spPr>
          <a:xfrm>
            <a:off x="10357512" y="107183"/>
            <a:ext cx="1192224" cy="539627"/>
          </a:xfrm>
          <a:prstGeom prst="rect">
            <a:avLst/>
          </a:prstGeom>
        </p:spPr>
      </p:pic>
    </p:spTree>
    <p:extLst>
      <p:ext uri="{BB962C8B-B14F-4D97-AF65-F5344CB8AC3E}">
        <p14:creationId xmlns:p14="http://schemas.microsoft.com/office/powerpoint/2010/main" val="14884476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Slide">
    <p:spTree>
      <p:nvGrpSpPr>
        <p:cNvPr id="1" name=""/>
        <p:cNvGrpSpPr/>
        <p:nvPr/>
      </p:nvGrpSpPr>
      <p:grpSpPr>
        <a:xfrm>
          <a:off x="0" y="0"/>
          <a:ext cx="0" cy="0"/>
          <a:chOff x="0" y="0"/>
          <a:chExt cx="0" cy="0"/>
        </a:xfrm>
      </p:grpSpPr>
      <p:sp>
        <p:nvSpPr>
          <p:cNvPr id="5" name="Prostokąt 4"/>
          <p:cNvSpPr/>
          <p:nvPr userDrawn="1"/>
        </p:nvSpPr>
        <p:spPr>
          <a:xfrm>
            <a:off x="11733223" y="-1"/>
            <a:ext cx="506402" cy="6943724"/>
          </a:xfrm>
          <a:prstGeom prst="rect">
            <a:avLst/>
          </a:prstGeom>
          <a:solidFill>
            <a:srgbClr val="EC1B2E"/>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6" name="pole tekstowe 5"/>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7" name="Elipsa 6"/>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4454"/>
            <a:ext cx="366344" cy="407056"/>
          </a:xfrm>
          <a:prstGeom prst="rect">
            <a:avLst/>
          </a:prstGeom>
        </p:spPr>
      </p:pic>
      <p:sp>
        <p:nvSpPr>
          <p:cNvPr id="9" name="Title Placeholder 1"/>
          <p:cNvSpPr>
            <a:spLocks noGrp="1"/>
          </p:cNvSpPr>
          <p:nvPr>
            <p:ph type="title" hasCustomPrompt="1"/>
          </p:nvPr>
        </p:nvSpPr>
        <p:spPr>
          <a:xfrm>
            <a:off x="387588" y="127081"/>
            <a:ext cx="9642691" cy="501804"/>
          </a:xfrm>
          <a:prstGeom prst="rect">
            <a:avLst/>
          </a:prstGeom>
          <a:noFill/>
          <a:ln w="9525">
            <a:noFill/>
            <a:miter lim="800000"/>
            <a:headEnd/>
            <a:tailEnd/>
          </a:ln>
        </p:spPr>
        <p:txBody>
          <a:bodyPr vert="horz" wrap="square" lIns="68580" tIns="34290" rIns="68580" bIns="34290" numCol="1" rtlCol="0" anchor="ctr" anchorCtr="0" compatLnSpc="1">
            <a:prstTxWarp prst="textNoShape">
              <a:avLst/>
            </a:prstTxWarp>
            <a:spAutoFit/>
          </a:bodyPr>
          <a:lstStyle>
            <a:lvl1pPr algn="l" defTabSz="611947" rtl="0" eaLnBrk="1" latinLnBrk="0" hangingPunct="1">
              <a:lnSpc>
                <a:spcPct val="100000"/>
              </a:lnSpc>
              <a:spcBef>
                <a:spcPts val="0"/>
              </a:spcBef>
              <a:buNone/>
              <a:defRPr lang="en-US" sz="2811"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a:t>Click to Add Title</a:t>
            </a:r>
          </a:p>
        </p:txBody>
      </p:sp>
      <p:sp>
        <p:nvSpPr>
          <p:cNvPr id="10" name="Title 17"/>
          <p:cNvSpPr txBox="1">
            <a:spLocks/>
          </p:cNvSpPr>
          <p:nvPr userDrawn="1"/>
        </p:nvSpPr>
        <p:spPr>
          <a:xfrm>
            <a:off x="0" y="72075"/>
            <a:ext cx="163195" cy="611811"/>
          </a:xfrm>
          <a:prstGeom prst="rect">
            <a:avLst/>
          </a:prstGeom>
          <a:solidFill>
            <a:srgbClr val="77439A"/>
          </a:solidFill>
          <a:ln w="9525">
            <a:noFill/>
            <a:miter lim="800000"/>
            <a:headEnd/>
            <a:tailEnd/>
          </a:ln>
        </p:spPr>
        <p:txBody>
          <a:bodyPr vert="horz" wrap="square" lIns="91797" tIns="45899" rIns="91797" bIns="45899"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sz="3748"/>
          </a:p>
        </p:txBody>
      </p:sp>
      <p:cxnSp>
        <p:nvCxnSpPr>
          <p:cNvPr id="11" name="Straight Connector 10"/>
          <p:cNvCxnSpPr/>
          <p:nvPr userDrawn="1"/>
        </p:nvCxnSpPr>
        <p:spPr>
          <a:xfrm>
            <a:off x="2" y="777358"/>
            <a:ext cx="11615518" cy="0"/>
          </a:xfrm>
          <a:prstGeom prst="line">
            <a:avLst/>
          </a:prstGeom>
          <a:ln>
            <a:gradFill flip="none" rotWithShape="1">
              <a:gsLst>
                <a:gs pos="0">
                  <a:srgbClr val="77439A"/>
                </a:gs>
                <a:gs pos="50000">
                  <a:srgbClr val="77439A"/>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D78A18C-2BD5-4C65-90E9-B2F405D79A58}"/>
              </a:ext>
            </a:extLst>
          </p:cNvPr>
          <p:cNvPicPr>
            <a:picLocks noChangeAspect="1"/>
          </p:cNvPicPr>
          <p:nvPr userDrawn="1"/>
        </p:nvPicPr>
        <p:blipFill>
          <a:blip r:embed="rId3"/>
          <a:stretch>
            <a:fillRect/>
          </a:stretch>
        </p:blipFill>
        <p:spPr>
          <a:xfrm>
            <a:off x="10323560" y="127081"/>
            <a:ext cx="1116382" cy="501011"/>
          </a:xfrm>
          <a:prstGeom prst="rect">
            <a:avLst/>
          </a:prstGeom>
        </p:spPr>
      </p:pic>
    </p:spTree>
    <p:extLst>
      <p:ext uri="{BB962C8B-B14F-4D97-AF65-F5344CB8AC3E}">
        <p14:creationId xmlns:p14="http://schemas.microsoft.com/office/powerpoint/2010/main" val="86038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3" name="Obraz 7">
            <a:extLst>
              <a:ext uri="{FF2B5EF4-FFF2-40B4-BE49-F238E27FC236}">
                <a16:creationId xmlns:a16="http://schemas.microsoft.com/office/drawing/2014/main" id="{BA2A066A-6506-47D5-AFFC-2CC317CDC0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10" name="Rectangle 9">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2" name="Picture 11">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383419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3" name="Obraz 7">
            <a:extLst>
              <a:ext uri="{FF2B5EF4-FFF2-40B4-BE49-F238E27FC236}">
                <a16:creationId xmlns:a16="http://schemas.microsoft.com/office/drawing/2014/main" id="{1CF7C870-79D0-4CA6-8646-F85A75C787B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11" name="Rectangle 10">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2" name="Picture 11">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375325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2450A3"/>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3" name="Obraz 7">
            <a:extLst>
              <a:ext uri="{FF2B5EF4-FFF2-40B4-BE49-F238E27FC236}">
                <a16:creationId xmlns:a16="http://schemas.microsoft.com/office/drawing/2014/main" id="{889CC20B-D1BF-4EC6-B5DA-70E068E747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11" name="Rectangle 10">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2" name="Picture 11">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3004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FFD465"/>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3" name="Obraz 7">
            <a:extLst>
              <a:ext uri="{FF2B5EF4-FFF2-40B4-BE49-F238E27FC236}">
                <a16:creationId xmlns:a16="http://schemas.microsoft.com/office/drawing/2014/main" id="{18C902B8-1DBC-4B28-9150-B7B1A755A4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11" name="Rectangle 10">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2" name="Picture 11">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424973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EF4869"/>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2" name="Obraz 7">
            <a:extLst>
              <a:ext uri="{FF2B5EF4-FFF2-40B4-BE49-F238E27FC236}">
                <a16:creationId xmlns:a16="http://schemas.microsoft.com/office/drawing/2014/main" id="{86BAA7D8-A34E-4483-93D3-DB7906451E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11" name="Rectangle 10">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2" name="Picture 11">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42756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7822149" y="-1"/>
            <a:ext cx="3815453" cy="6943724"/>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7" name="Prostokąt 6"/>
          <p:cNvSpPr/>
          <p:nvPr userDrawn="1"/>
        </p:nvSpPr>
        <p:spPr>
          <a:xfrm>
            <a:off x="11733223" y="-1"/>
            <a:ext cx="506402" cy="6943724"/>
          </a:xfrm>
          <a:prstGeom prst="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sp>
        <p:nvSpPr>
          <p:cNvPr id="8" name="pole tekstowe 7"/>
          <p:cNvSpPr txBox="1"/>
          <p:nvPr userDrawn="1"/>
        </p:nvSpPr>
        <p:spPr>
          <a:xfrm>
            <a:off x="11800331" y="6549760"/>
            <a:ext cx="365603" cy="278130"/>
          </a:xfrm>
          <a:prstGeom prst="rect">
            <a:avLst/>
          </a:prstGeom>
          <a:noFill/>
        </p:spPr>
        <p:txBody>
          <a:bodyPr wrap="square" lIns="91797" tIns="45899" rIns="91797" bIns="45899" rtlCol="0">
            <a:spAutoFit/>
          </a:bodyPr>
          <a:lstStyle/>
          <a:p>
            <a:pPr algn="ctr"/>
            <a:fld id="{E5B4EB64-54DE-40F8-9354-51A55C032A93}" type="slidenum">
              <a:rPr lang="pl-PL" sz="1205" b="1" smtClean="0">
                <a:solidFill>
                  <a:schemeClr val="bg1"/>
                </a:solidFill>
              </a:rPr>
              <a:pPr algn="ctr"/>
              <a:t>‹#›</a:t>
            </a:fld>
            <a:endParaRPr lang="pl-PL" sz="1205" b="1">
              <a:solidFill>
                <a:schemeClr val="bg1"/>
              </a:solidFill>
            </a:endParaRPr>
          </a:p>
        </p:txBody>
      </p:sp>
      <p:sp>
        <p:nvSpPr>
          <p:cNvPr id="9" name="Elipsa 8"/>
          <p:cNvSpPr/>
          <p:nvPr userDrawn="1"/>
        </p:nvSpPr>
        <p:spPr>
          <a:xfrm>
            <a:off x="11825470" y="6538210"/>
            <a:ext cx="315320" cy="3180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rtlCol="0" anchor="ctr"/>
          <a:lstStyle/>
          <a:p>
            <a:pPr algn="ctr"/>
            <a:endParaRPr lang="pl-PL" sz="2516"/>
          </a:p>
        </p:txBody>
      </p:sp>
      <p:pic>
        <p:nvPicPr>
          <p:cNvPr id="3" name="Obraz 7">
            <a:extLst>
              <a:ext uri="{FF2B5EF4-FFF2-40B4-BE49-F238E27FC236}">
                <a16:creationId xmlns:a16="http://schemas.microsoft.com/office/drawing/2014/main" id="{A81C2D79-691B-46D9-A7A4-07A88C1BB50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99588" y="173470"/>
            <a:ext cx="366344" cy="407056"/>
          </a:xfrm>
          <a:prstGeom prst="rect">
            <a:avLst/>
          </a:prstGeom>
        </p:spPr>
      </p:pic>
      <p:sp>
        <p:nvSpPr>
          <p:cNvPr id="4" name="Rectangle 3">
            <a:extLst>
              <a:ext uri="{FF2B5EF4-FFF2-40B4-BE49-F238E27FC236}">
                <a16:creationId xmlns:a16="http://schemas.microsoft.com/office/drawing/2014/main" id="{862D60CC-E81D-4D1A-B049-002C3112BB93}"/>
              </a:ext>
            </a:extLst>
          </p:cNvPr>
          <p:cNvSpPr/>
          <p:nvPr userDrawn="1"/>
        </p:nvSpPr>
        <p:spPr>
          <a:xfrm>
            <a:off x="7822149" y="107183"/>
            <a:ext cx="3821311" cy="539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a:p>
        </p:txBody>
      </p:sp>
      <p:pic>
        <p:nvPicPr>
          <p:cNvPr id="10" name="Picture 9">
            <a:extLst>
              <a:ext uri="{FF2B5EF4-FFF2-40B4-BE49-F238E27FC236}">
                <a16:creationId xmlns:a16="http://schemas.microsoft.com/office/drawing/2014/main" id="{361C5C84-6731-44D4-86A8-12BA29D07738}"/>
              </a:ext>
            </a:extLst>
          </p:cNvPr>
          <p:cNvPicPr>
            <a:picLocks noChangeAspect="1"/>
          </p:cNvPicPr>
          <p:nvPr userDrawn="1"/>
        </p:nvPicPr>
        <p:blipFill>
          <a:blip r:embed="rId3"/>
          <a:stretch>
            <a:fillRect/>
          </a:stretch>
        </p:blipFill>
        <p:spPr>
          <a:xfrm>
            <a:off x="9174613" y="126491"/>
            <a:ext cx="1116382" cy="501011"/>
          </a:xfrm>
          <a:prstGeom prst="rect">
            <a:avLst/>
          </a:prstGeom>
        </p:spPr>
      </p:pic>
    </p:spTree>
    <p:extLst>
      <p:ext uri="{BB962C8B-B14F-4D97-AF65-F5344CB8AC3E}">
        <p14:creationId xmlns:p14="http://schemas.microsoft.com/office/powerpoint/2010/main" val="38032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41474" y="369689"/>
            <a:ext cx="10556677" cy="1342132"/>
          </a:xfrm>
          <a:prstGeom prst="rect">
            <a:avLst/>
          </a:prstGeom>
        </p:spPr>
        <p:txBody>
          <a:bodyPr vert="horz" lIns="68580" tIns="34290" rIns="68580" bIns="34290" rtlCol="0" anchor="ctr">
            <a:normAutofit/>
          </a:bodyPr>
          <a:lstStyle/>
          <a:p>
            <a:r>
              <a:rPr lang="pl-PL"/>
              <a:t>Kliknij, aby edytować styl</a:t>
            </a:r>
          </a:p>
        </p:txBody>
      </p:sp>
      <p:sp>
        <p:nvSpPr>
          <p:cNvPr id="3" name="Symbol zastępczy tekstu 2"/>
          <p:cNvSpPr>
            <a:spLocks noGrp="1"/>
          </p:cNvSpPr>
          <p:nvPr>
            <p:ph type="body" idx="1"/>
          </p:nvPr>
        </p:nvSpPr>
        <p:spPr>
          <a:xfrm>
            <a:off x="841474" y="1848446"/>
            <a:ext cx="10556677" cy="4405730"/>
          </a:xfrm>
          <a:prstGeom prst="rect">
            <a:avLst/>
          </a:prstGeom>
        </p:spPr>
        <p:txBody>
          <a:bodyPr vert="horz" lIns="68580" tIns="34290" rIns="68580" bIns="3429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41474" y="6435805"/>
            <a:ext cx="2753916" cy="369689"/>
          </a:xfrm>
          <a:prstGeom prst="rect">
            <a:avLst/>
          </a:prstGeom>
        </p:spPr>
        <p:txBody>
          <a:bodyPr vert="horz" lIns="68580" tIns="34290" rIns="68580" bIns="34290" rtlCol="0" anchor="ctr"/>
          <a:lstStyle>
            <a:lvl1pPr algn="l">
              <a:defRPr sz="1205">
                <a:solidFill>
                  <a:schemeClr val="tx1">
                    <a:tint val="75000"/>
                  </a:schemeClr>
                </a:solidFill>
              </a:defRPr>
            </a:lvl1pPr>
          </a:lstStyle>
          <a:p>
            <a:fld id="{DC4F3A45-4131-4C68-BB39-D3F8EAB9DEEF}" type="datetimeFigureOut">
              <a:rPr lang="pl-PL" smtClean="0"/>
              <a:t>28.01.2021</a:t>
            </a:fld>
            <a:endParaRPr lang="pl-PL"/>
          </a:p>
        </p:txBody>
      </p:sp>
      <p:sp>
        <p:nvSpPr>
          <p:cNvPr id="5" name="Symbol zastępczy stopki 4"/>
          <p:cNvSpPr>
            <a:spLocks noGrp="1"/>
          </p:cNvSpPr>
          <p:nvPr>
            <p:ph type="ftr" sz="quarter" idx="3"/>
          </p:nvPr>
        </p:nvSpPr>
        <p:spPr>
          <a:xfrm>
            <a:off x="4054376" y="6435805"/>
            <a:ext cx="4130873" cy="369689"/>
          </a:xfrm>
          <a:prstGeom prst="rect">
            <a:avLst/>
          </a:prstGeom>
        </p:spPr>
        <p:txBody>
          <a:bodyPr vert="horz" lIns="68580" tIns="34290" rIns="68580" bIns="34290" rtlCol="0" anchor="ctr"/>
          <a:lstStyle>
            <a:lvl1pPr algn="ctr">
              <a:defRPr sz="1205">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44235" y="6435805"/>
            <a:ext cx="2753916" cy="369689"/>
          </a:xfrm>
          <a:prstGeom prst="rect">
            <a:avLst/>
          </a:prstGeom>
        </p:spPr>
        <p:txBody>
          <a:bodyPr vert="horz" lIns="68580" tIns="34290" rIns="68580" bIns="34290" rtlCol="0" anchor="ctr"/>
          <a:lstStyle>
            <a:lvl1pPr algn="r">
              <a:defRPr sz="1205">
                <a:solidFill>
                  <a:schemeClr val="tx1">
                    <a:tint val="75000"/>
                  </a:schemeClr>
                </a:solidFill>
              </a:defRPr>
            </a:lvl1pPr>
          </a:lstStyle>
          <a:p>
            <a:fld id="{DA826091-AD43-42BA-8E53-AE16B624381F}" type="slidenum">
              <a:rPr lang="pl-PL" smtClean="0"/>
              <a:t>‹#›</a:t>
            </a:fld>
            <a:endParaRPr lang="pl-PL"/>
          </a:p>
        </p:txBody>
      </p:sp>
      <p:sp>
        <p:nvSpPr>
          <p:cNvPr id="7" name="TextBox 6"/>
          <p:cNvSpPr txBox="1"/>
          <p:nvPr userDrawn="1"/>
        </p:nvSpPr>
        <p:spPr>
          <a:xfrm>
            <a:off x="43713" y="6665922"/>
            <a:ext cx="2537607" cy="236901"/>
          </a:xfrm>
          <a:prstGeom prst="rect">
            <a:avLst/>
          </a:prstGeom>
          <a:noFill/>
        </p:spPr>
        <p:txBody>
          <a:bodyPr wrap="square" lIns="91797" tIns="45899" rIns="91797" bIns="45899" rtlCol="0">
            <a:spAutoFit/>
          </a:bodyPr>
          <a:lstStyle/>
          <a:p>
            <a:r>
              <a:rPr lang="en-US" sz="937" dirty="0">
                <a:solidFill>
                  <a:schemeClr val="tx1">
                    <a:lumMod val="75000"/>
                    <a:lumOff val="25000"/>
                  </a:schemeClr>
                </a:solidFill>
                <a:latin typeface="Swis721 Md BT" pitchFamily="34" charset="0"/>
              </a:rPr>
              <a:t>©1996-2021 Aspire Systems, Inc.</a:t>
            </a:r>
            <a:endParaRPr lang="en-IN" sz="937" dirty="0">
              <a:solidFill>
                <a:schemeClr val="tx1">
                  <a:lumMod val="75000"/>
                  <a:lumOff val="25000"/>
                </a:schemeClr>
              </a:solidFill>
              <a:latin typeface="Swis721 Md BT" pitchFamily="34" charset="0"/>
            </a:endParaRPr>
          </a:p>
        </p:txBody>
      </p:sp>
    </p:spTree>
    <p:extLst>
      <p:ext uri="{BB962C8B-B14F-4D97-AF65-F5344CB8AC3E}">
        <p14:creationId xmlns:p14="http://schemas.microsoft.com/office/powerpoint/2010/main" val="2134147271"/>
      </p:ext>
    </p:extLst>
  </p:cSld>
  <p:clrMap bg1="lt1" tx1="dk1" bg2="lt2" tx2="dk2" accent1="accent1" accent2="accent2" accent3="accent3" accent4="accent4" accent5="accent5" accent6="accent6" hlink="hlink" folHlink="folHlink"/>
  <p:sldLayoutIdLst>
    <p:sldLayoutId id="2147483664" r:id="rId1"/>
    <p:sldLayoutId id="2147483655" r:id="rId2"/>
    <p:sldLayoutId id="2147483693" r:id="rId3"/>
    <p:sldLayoutId id="2147483660" r:id="rId4"/>
    <p:sldLayoutId id="2147483692" r:id="rId5"/>
    <p:sldLayoutId id="2147483676" r:id="rId6"/>
    <p:sldLayoutId id="2147483677" r:id="rId7"/>
    <p:sldLayoutId id="2147483675" r:id="rId8"/>
    <p:sldLayoutId id="2147483678" r:id="rId9"/>
    <p:sldLayoutId id="2147483666" r:id="rId10"/>
    <p:sldLayoutId id="2147483679" r:id="rId11"/>
    <p:sldLayoutId id="2147483667" r:id="rId12"/>
    <p:sldLayoutId id="2147483669" r:id="rId13"/>
    <p:sldLayoutId id="2147483684" r:id="rId14"/>
    <p:sldLayoutId id="2147483661" r:id="rId15"/>
    <p:sldLayoutId id="2147483662" r:id="rId16"/>
    <p:sldLayoutId id="2147483663" r:id="rId17"/>
    <p:sldLayoutId id="2147483685" r:id="rId18"/>
    <p:sldLayoutId id="2147483686" r:id="rId19"/>
    <p:sldLayoutId id="2147483687" r:id="rId20"/>
    <p:sldLayoutId id="2147483694" r:id="rId21"/>
  </p:sldLayoutIdLst>
  <p:txStyles>
    <p:titleStyle>
      <a:lvl1pPr algn="l" defTabSz="917943" rtl="0" eaLnBrk="1" latinLnBrk="0" hangingPunct="1">
        <a:lnSpc>
          <a:spcPct val="90000"/>
        </a:lnSpc>
        <a:spcBef>
          <a:spcPct val="0"/>
        </a:spcBef>
        <a:buNone/>
        <a:defRPr sz="4417" kern="1200">
          <a:solidFill>
            <a:schemeClr val="tx1"/>
          </a:solidFill>
          <a:latin typeface="+mj-lt"/>
          <a:ea typeface="+mj-ea"/>
          <a:cs typeface="+mj-cs"/>
        </a:defRPr>
      </a:lvl1pPr>
    </p:titleStyle>
    <p:bodyStyle>
      <a:lvl1pPr marL="229486" indent="-229486" algn="l" defTabSz="917943" rtl="0" eaLnBrk="1" latinLnBrk="0" hangingPunct="1">
        <a:lnSpc>
          <a:spcPct val="90000"/>
        </a:lnSpc>
        <a:spcBef>
          <a:spcPts val="1004"/>
        </a:spcBef>
        <a:buFont typeface="Arial" panose="020B0604020202020204" pitchFamily="34" charset="0"/>
        <a:buChar char="•"/>
        <a:defRPr sz="2811" kern="1200">
          <a:solidFill>
            <a:schemeClr val="tx1"/>
          </a:solidFill>
          <a:latin typeface="+mn-lt"/>
          <a:ea typeface="+mn-ea"/>
          <a:cs typeface="+mn-cs"/>
        </a:defRPr>
      </a:lvl1pPr>
      <a:lvl2pPr marL="688457" indent="-229486" algn="l" defTabSz="917943" rtl="0" eaLnBrk="1" latinLnBrk="0" hangingPunct="1">
        <a:lnSpc>
          <a:spcPct val="90000"/>
        </a:lnSpc>
        <a:spcBef>
          <a:spcPts val="502"/>
        </a:spcBef>
        <a:buFont typeface="Arial" panose="020B0604020202020204" pitchFamily="34" charset="0"/>
        <a:buChar char="•"/>
        <a:defRPr sz="2409" kern="1200">
          <a:solidFill>
            <a:schemeClr val="tx1"/>
          </a:solidFill>
          <a:latin typeface="+mn-lt"/>
          <a:ea typeface="+mn-ea"/>
          <a:cs typeface="+mn-cs"/>
        </a:defRPr>
      </a:lvl2pPr>
      <a:lvl3pPr marL="1147429" indent="-229486" algn="l" defTabSz="917943" rtl="0" eaLnBrk="1" latinLnBrk="0" hangingPunct="1">
        <a:lnSpc>
          <a:spcPct val="90000"/>
        </a:lnSpc>
        <a:spcBef>
          <a:spcPts val="502"/>
        </a:spcBef>
        <a:buFont typeface="Arial" panose="020B0604020202020204" pitchFamily="34" charset="0"/>
        <a:buChar char="•"/>
        <a:defRPr sz="2008" kern="1200">
          <a:solidFill>
            <a:schemeClr val="tx1"/>
          </a:solidFill>
          <a:latin typeface="+mn-lt"/>
          <a:ea typeface="+mn-ea"/>
          <a:cs typeface="+mn-cs"/>
        </a:defRPr>
      </a:lvl3pPr>
      <a:lvl4pPr marL="1606401"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4pPr>
      <a:lvl5pPr marL="2065372"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5pPr>
      <a:lvl6pPr marL="2524344"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6pPr>
      <a:lvl7pPr marL="2983316"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7pPr>
      <a:lvl8pPr marL="3442287"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8pPr>
      <a:lvl9pPr marL="3901259" indent="-229486" algn="l" defTabSz="917943" rtl="0" eaLnBrk="1" latinLnBrk="0" hangingPunct="1">
        <a:lnSpc>
          <a:spcPct val="90000"/>
        </a:lnSpc>
        <a:spcBef>
          <a:spcPts val="502"/>
        </a:spcBef>
        <a:buFont typeface="Arial" panose="020B0604020202020204" pitchFamily="34" charset="0"/>
        <a:buChar char="•"/>
        <a:defRPr sz="1874" kern="1200">
          <a:solidFill>
            <a:schemeClr val="tx1"/>
          </a:solidFill>
          <a:latin typeface="+mn-lt"/>
          <a:ea typeface="+mn-ea"/>
          <a:cs typeface="+mn-cs"/>
        </a:defRPr>
      </a:lvl9pPr>
    </p:bodyStyle>
    <p:otherStyle>
      <a:defPPr>
        <a:defRPr lang="pl-PL"/>
      </a:defPPr>
      <a:lvl1pPr marL="0" algn="l" defTabSz="917943" rtl="0" eaLnBrk="1" latinLnBrk="0" hangingPunct="1">
        <a:defRPr sz="1874" kern="1200">
          <a:solidFill>
            <a:schemeClr val="tx1"/>
          </a:solidFill>
          <a:latin typeface="+mn-lt"/>
          <a:ea typeface="+mn-ea"/>
          <a:cs typeface="+mn-cs"/>
        </a:defRPr>
      </a:lvl1pPr>
      <a:lvl2pPr marL="458972" algn="l" defTabSz="917943" rtl="0" eaLnBrk="1" latinLnBrk="0" hangingPunct="1">
        <a:defRPr sz="1874" kern="1200">
          <a:solidFill>
            <a:schemeClr val="tx1"/>
          </a:solidFill>
          <a:latin typeface="+mn-lt"/>
          <a:ea typeface="+mn-ea"/>
          <a:cs typeface="+mn-cs"/>
        </a:defRPr>
      </a:lvl2pPr>
      <a:lvl3pPr marL="917943" algn="l" defTabSz="917943" rtl="0" eaLnBrk="1" latinLnBrk="0" hangingPunct="1">
        <a:defRPr sz="1874" kern="1200">
          <a:solidFill>
            <a:schemeClr val="tx1"/>
          </a:solidFill>
          <a:latin typeface="+mn-lt"/>
          <a:ea typeface="+mn-ea"/>
          <a:cs typeface="+mn-cs"/>
        </a:defRPr>
      </a:lvl3pPr>
      <a:lvl4pPr marL="1376915" algn="l" defTabSz="917943" rtl="0" eaLnBrk="1" latinLnBrk="0" hangingPunct="1">
        <a:defRPr sz="1874" kern="1200">
          <a:solidFill>
            <a:schemeClr val="tx1"/>
          </a:solidFill>
          <a:latin typeface="+mn-lt"/>
          <a:ea typeface="+mn-ea"/>
          <a:cs typeface="+mn-cs"/>
        </a:defRPr>
      </a:lvl4pPr>
      <a:lvl5pPr marL="1835887" algn="l" defTabSz="917943" rtl="0" eaLnBrk="1" latinLnBrk="0" hangingPunct="1">
        <a:defRPr sz="1874" kern="1200">
          <a:solidFill>
            <a:schemeClr val="tx1"/>
          </a:solidFill>
          <a:latin typeface="+mn-lt"/>
          <a:ea typeface="+mn-ea"/>
          <a:cs typeface="+mn-cs"/>
        </a:defRPr>
      </a:lvl5pPr>
      <a:lvl6pPr marL="2294858" algn="l" defTabSz="917943" rtl="0" eaLnBrk="1" latinLnBrk="0" hangingPunct="1">
        <a:defRPr sz="1874" kern="1200">
          <a:solidFill>
            <a:schemeClr val="tx1"/>
          </a:solidFill>
          <a:latin typeface="+mn-lt"/>
          <a:ea typeface="+mn-ea"/>
          <a:cs typeface="+mn-cs"/>
        </a:defRPr>
      </a:lvl6pPr>
      <a:lvl7pPr marL="2753830" algn="l" defTabSz="917943" rtl="0" eaLnBrk="1" latinLnBrk="0" hangingPunct="1">
        <a:defRPr sz="1874" kern="1200">
          <a:solidFill>
            <a:schemeClr val="tx1"/>
          </a:solidFill>
          <a:latin typeface="+mn-lt"/>
          <a:ea typeface="+mn-ea"/>
          <a:cs typeface="+mn-cs"/>
        </a:defRPr>
      </a:lvl7pPr>
      <a:lvl8pPr marL="3212802" algn="l" defTabSz="917943" rtl="0" eaLnBrk="1" latinLnBrk="0" hangingPunct="1">
        <a:defRPr sz="1874" kern="1200">
          <a:solidFill>
            <a:schemeClr val="tx1"/>
          </a:solidFill>
          <a:latin typeface="+mn-lt"/>
          <a:ea typeface="+mn-ea"/>
          <a:cs typeface="+mn-cs"/>
        </a:defRPr>
      </a:lvl8pPr>
      <a:lvl9pPr marL="3671773" algn="l" defTabSz="917943" rtl="0" eaLnBrk="1" latinLnBrk="0" hangingPunct="1">
        <a:defRPr sz="18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hyperlink" Target="https://assets.nagios.com/handouts/nagiosxi/Nagios-XI-Pricing-Documentation-50-node.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comments" Target="../comments/comment1.xml"/><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1.jpeg"/><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20BEA2-B43F-47B6-BB17-94F4F914307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219" y="29468"/>
            <a:ext cx="7733151" cy="6884789"/>
          </a:xfrm>
          <a:prstGeom prst="rect">
            <a:avLst/>
          </a:prstGeom>
        </p:spPr>
      </p:pic>
      <p:pic>
        <p:nvPicPr>
          <p:cNvPr id="86" name="Picture 85">
            <a:extLst>
              <a:ext uri="{FF2B5EF4-FFF2-40B4-BE49-F238E27FC236}">
                <a16:creationId xmlns:a16="http://schemas.microsoft.com/office/drawing/2014/main" id="{02DFF605-B20D-BF4A-949E-E847A94E448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31347" y="5979007"/>
            <a:ext cx="2760429" cy="445231"/>
          </a:xfrm>
          <a:prstGeom prst="rect">
            <a:avLst/>
          </a:prstGeom>
        </p:spPr>
      </p:pic>
      <p:sp>
        <p:nvSpPr>
          <p:cNvPr id="2" name="Rectangle 1">
            <a:extLst>
              <a:ext uri="{FF2B5EF4-FFF2-40B4-BE49-F238E27FC236}">
                <a16:creationId xmlns:a16="http://schemas.microsoft.com/office/drawing/2014/main" id="{5DD68244-A4A7-42CA-9CC0-712208405373}"/>
              </a:ext>
            </a:extLst>
          </p:cNvPr>
          <p:cNvSpPr/>
          <p:nvPr/>
        </p:nvSpPr>
        <p:spPr>
          <a:xfrm>
            <a:off x="4973604" y="5797394"/>
            <a:ext cx="2760429" cy="808464"/>
          </a:xfrm>
          <a:prstGeom prst="rect">
            <a:avLst/>
          </a:prstGeom>
          <a:gradFill>
            <a:gsLst>
              <a:gs pos="50000">
                <a:srgbClr val="FFFFFF"/>
              </a:gs>
              <a:gs pos="0">
                <a:schemeClr val="bg1">
                  <a:alpha val="0"/>
                </a:schemeClr>
              </a:gs>
              <a:gs pos="100000">
                <a:schemeClr val="bg1"/>
              </a:gs>
              <a:gs pos="100000">
                <a:srgbClr val="4E226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dirty="0"/>
          </a:p>
        </p:txBody>
      </p:sp>
      <p:sp>
        <p:nvSpPr>
          <p:cNvPr id="3" name="pole tekstowe 1">
            <a:extLst>
              <a:ext uri="{FF2B5EF4-FFF2-40B4-BE49-F238E27FC236}">
                <a16:creationId xmlns:a16="http://schemas.microsoft.com/office/drawing/2014/main" id="{057B708E-B6AD-4F5C-9A32-7B6CC86F09D8}"/>
              </a:ext>
            </a:extLst>
          </p:cNvPr>
          <p:cNvSpPr txBox="1"/>
          <p:nvPr/>
        </p:nvSpPr>
        <p:spPr>
          <a:xfrm>
            <a:off x="8181092" y="1962214"/>
            <a:ext cx="3621027" cy="1988085"/>
          </a:xfrm>
          <a:prstGeom prst="rect">
            <a:avLst/>
          </a:prstGeom>
          <a:noFill/>
        </p:spPr>
        <p:txBody>
          <a:bodyPr wrap="square" lIns="91797" tIns="45899" rIns="91797" bIns="45899" rtlCol="0">
            <a:spAutoFit/>
          </a:bodyPr>
          <a:lstStyle/>
          <a:p>
            <a:pPr algn="ctr"/>
            <a:r>
              <a:rPr lang="en-US" sz="3079" dirty="0">
                <a:solidFill>
                  <a:schemeClr val="bg1"/>
                </a:solidFill>
              </a:rPr>
              <a:t>Aspire Systems </a:t>
            </a:r>
          </a:p>
          <a:p>
            <a:pPr algn="ctr"/>
            <a:r>
              <a:rPr lang="en-US" sz="3079" dirty="0">
                <a:solidFill>
                  <a:schemeClr val="bg1"/>
                </a:solidFill>
              </a:rPr>
              <a:t>Solution Presentation</a:t>
            </a:r>
          </a:p>
          <a:p>
            <a:pPr algn="ctr"/>
            <a:r>
              <a:rPr lang="en-US" sz="3079" dirty="0">
                <a:solidFill>
                  <a:schemeClr val="bg1"/>
                </a:solidFill>
              </a:rPr>
              <a:t> For </a:t>
            </a:r>
          </a:p>
          <a:p>
            <a:pPr algn="ctr"/>
            <a:r>
              <a:rPr lang="en-US" sz="3079" dirty="0">
                <a:solidFill>
                  <a:schemeClr val="bg1"/>
                </a:solidFill>
              </a:rPr>
              <a:t>Casey’s IT Operations  </a:t>
            </a:r>
            <a:endParaRPr lang="pl-PL" sz="3079">
              <a:solidFill>
                <a:schemeClr val="bg1"/>
              </a:solidFill>
            </a:endParaRPr>
          </a:p>
        </p:txBody>
      </p:sp>
      <p:pic>
        <p:nvPicPr>
          <p:cNvPr id="8" name="Picture 7">
            <a:extLst>
              <a:ext uri="{FF2B5EF4-FFF2-40B4-BE49-F238E27FC236}">
                <a16:creationId xmlns:a16="http://schemas.microsoft.com/office/drawing/2014/main" id="{A792BE68-391F-4B90-8380-8F52EF752802}"/>
              </a:ext>
            </a:extLst>
          </p:cNvPr>
          <p:cNvPicPr>
            <a:picLocks noChangeAspect="1"/>
          </p:cNvPicPr>
          <p:nvPr/>
        </p:nvPicPr>
        <p:blipFill>
          <a:blip r:embed="rId4"/>
          <a:stretch>
            <a:fillRect/>
          </a:stretch>
        </p:blipFill>
        <p:spPr>
          <a:xfrm>
            <a:off x="6282658" y="5951116"/>
            <a:ext cx="1116382" cy="501011"/>
          </a:xfrm>
          <a:prstGeom prst="rect">
            <a:avLst/>
          </a:prstGeom>
        </p:spPr>
      </p:pic>
    </p:spTree>
    <p:extLst>
      <p:ext uri="{BB962C8B-B14F-4D97-AF65-F5344CB8AC3E}">
        <p14:creationId xmlns:p14="http://schemas.microsoft.com/office/powerpoint/2010/main" val="2413134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2AA39-44AF-470F-AFC8-6B840728D9E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4" name="pole tekstowe 1">
            <a:extLst>
              <a:ext uri="{FF2B5EF4-FFF2-40B4-BE49-F238E27FC236}">
                <a16:creationId xmlns:a16="http://schemas.microsoft.com/office/drawing/2014/main" id="{E77B81A1-B9FB-405E-BD73-B986150B803A}"/>
              </a:ext>
            </a:extLst>
          </p:cNvPr>
          <p:cNvSpPr txBox="1"/>
          <p:nvPr/>
        </p:nvSpPr>
        <p:spPr>
          <a:xfrm>
            <a:off x="8185801" y="2948280"/>
            <a:ext cx="3046518" cy="523582"/>
          </a:xfrm>
          <a:prstGeom prst="rect">
            <a:avLst/>
          </a:prstGeom>
          <a:noFill/>
        </p:spPr>
        <p:txBody>
          <a:bodyPr wrap="square" lIns="91797" tIns="45899" rIns="91797" bIns="45899" rtlCol="0">
            <a:spAutoFit/>
          </a:bodyPr>
          <a:lstStyle/>
          <a:p>
            <a:pPr algn="ctr"/>
            <a:r>
              <a:rPr lang="en-US" sz="2800" dirty="0">
                <a:solidFill>
                  <a:schemeClr val="bg1"/>
                </a:solidFill>
                <a:latin typeface="Arial" pitchFamily="34" charset="0"/>
                <a:cs typeface="Arial" pitchFamily="34" charset="0"/>
              </a:rPr>
              <a:t>Run</a:t>
            </a:r>
            <a:endParaRPr lang="pl-PL" sz="280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9353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Managed Services – Support Model</a:t>
            </a:r>
          </a:p>
        </p:txBody>
      </p:sp>
      <p:grpSp>
        <p:nvGrpSpPr>
          <p:cNvPr id="151" name="Group 150"/>
          <p:cNvGrpSpPr/>
          <p:nvPr/>
        </p:nvGrpSpPr>
        <p:grpSpPr>
          <a:xfrm>
            <a:off x="520505" y="942535"/>
            <a:ext cx="11099409" cy="5753688"/>
            <a:chOff x="1621632" y="835164"/>
            <a:chExt cx="8665368" cy="5662612"/>
          </a:xfrm>
        </p:grpSpPr>
        <p:grpSp>
          <p:nvGrpSpPr>
            <p:cNvPr id="3" name="Group 128"/>
            <p:cNvGrpSpPr>
              <a:grpSpLocks/>
            </p:cNvGrpSpPr>
            <p:nvPr/>
          </p:nvGrpSpPr>
          <p:grpSpPr bwMode="auto">
            <a:xfrm>
              <a:off x="4106573" y="3253079"/>
              <a:ext cx="3581400" cy="2911475"/>
              <a:chOff x="1624" y="2246"/>
              <a:chExt cx="2256" cy="1834"/>
            </a:xfrm>
          </p:grpSpPr>
          <p:grpSp>
            <p:nvGrpSpPr>
              <p:cNvPr id="4" name="Group 129"/>
              <p:cNvGrpSpPr>
                <a:grpSpLocks/>
              </p:cNvGrpSpPr>
              <p:nvPr/>
            </p:nvGrpSpPr>
            <p:grpSpPr bwMode="auto">
              <a:xfrm>
                <a:off x="2147" y="2246"/>
                <a:ext cx="1733" cy="1834"/>
                <a:chOff x="2155" y="2246"/>
                <a:chExt cx="1733" cy="1834"/>
              </a:xfrm>
            </p:grpSpPr>
            <p:grpSp>
              <p:nvGrpSpPr>
                <p:cNvPr id="6" name="Group 130"/>
                <p:cNvGrpSpPr>
                  <a:grpSpLocks/>
                </p:cNvGrpSpPr>
                <p:nvPr/>
              </p:nvGrpSpPr>
              <p:grpSpPr bwMode="auto">
                <a:xfrm>
                  <a:off x="2688" y="2246"/>
                  <a:ext cx="768" cy="1195"/>
                  <a:chOff x="2688" y="2246"/>
                  <a:chExt cx="768" cy="1195"/>
                </a:xfrm>
              </p:grpSpPr>
              <p:sp>
                <p:nvSpPr>
                  <p:cNvPr id="19" name="AutoShape 131"/>
                  <p:cNvSpPr>
                    <a:spLocks noChangeArrowheads="1"/>
                  </p:cNvSpPr>
                  <p:nvPr/>
                </p:nvSpPr>
                <p:spPr bwMode="auto">
                  <a:xfrm>
                    <a:off x="3072" y="2265"/>
                    <a:ext cx="288" cy="345"/>
                  </a:xfrm>
                  <a:prstGeom prst="roundRect">
                    <a:avLst>
                      <a:gd name="adj" fmla="val 3472"/>
                    </a:avLst>
                  </a:prstGeom>
                  <a:solidFill>
                    <a:srgbClr val="EEEEEE"/>
                  </a:solidFill>
                  <a:ln w="9525">
                    <a:no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20" name="Text Box 132"/>
                  <p:cNvSpPr txBox="1">
                    <a:spLocks noChangeArrowheads="1"/>
                  </p:cNvSpPr>
                  <p:nvPr/>
                </p:nvSpPr>
                <p:spPr bwMode="auto">
                  <a:xfrm>
                    <a:off x="3104" y="2246"/>
                    <a:ext cx="219" cy="145"/>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CC3300"/>
                        </a:solidFill>
                        <a:latin typeface="Calibri" panose="020F0502020204030204" pitchFamily="34" charset="0"/>
                        <a:cs typeface="Calibri" panose="020F0502020204030204" pitchFamily="34" charset="0"/>
                      </a:rPr>
                      <a:t>Yes</a:t>
                    </a:r>
                  </a:p>
                </p:txBody>
              </p:sp>
              <p:sp>
                <p:nvSpPr>
                  <p:cNvPr id="21" name="Text Box 133"/>
                  <p:cNvSpPr txBox="1">
                    <a:spLocks noChangeArrowheads="1"/>
                  </p:cNvSpPr>
                  <p:nvPr/>
                </p:nvSpPr>
                <p:spPr bwMode="auto">
                  <a:xfrm>
                    <a:off x="3117" y="2516"/>
                    <a:ext cx="203" cy="145"/>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CC3300"/>
                        </a:solidFill>
                        <a:latin typeface="Calibri" panose="020F0502020204030204" pitchFamily="34" charset="0"/>
                        <a:cs typeface="Calibri" panose="020F0502020204030204" pitchFamily="34" charset="0"/>
                      </a:rPr>
                      <a:t>No</a:t>
                    </a:r>
                  </a:p>
                </p:txBody>
              </p:sp>
              <p:grpSp>
                <p:nvGrpSpPr>
                  <p:cNvPr id="22" name="Group 138"/>
                  <p:cNvGrpSpPr>
                    <a:grpSpLocks/>
                  </p:cNvGrpSpPr>
                  <p:nvPr/>
                </p:nvGrpSpPr>
                <p:grpSpPr bwMode="auto">
                  <a:xfrm>
                    <a:off x="3072" y="3008"/>
                    <a:ext cx="288" cy="433"/>
                    <a:chOff x="3072" y="3008"/>
                    <a:chExt cx="288" cy="433"/>
                  </a:xfrm>
                </p:grpSpPr>
                <p:sp>
                  <p:nvSpPr>
                    <p:cNvPr id="31" name="AutoShape 139"/>
                    <p:cNvSpPr>
                      <a:spLocks noChangeArrowheads="1"/>
                    </p:cNvSpPr>
                    <p:nvPr/>
                  </p:nvSpPr>
                  <p:spPr bwMode="auto">
                    <a:xfrm>
                      <a:off x="3072" y="3024"/>
                      <a:ext cx="288" cy="384"/>
                    </a:xfrm>
                    <a:prstGeom prst="roundRect">
                      <a:avLst>
                        <a:gd name="adj" fmla="val 3472"/>
                      </a:avLst>
                    </a:prstGeom>
                    <a:solidFill>
                      <a:srgbClr val="EEEEEE"/>
                    </a:solidFill>
                    <a:ln w="9525">
                      <a:no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32" name="Text Box 140"/>
                    <p:cNvSpPr txBox="1">
                      <a:spLocks noChangeArrowheads="1"/>
                    </p:cNvSpPr>
                    <p:nvPr/>
                  </p:nvSpPr>
                  <p:spPr bwMode="auto">
                    <a:xfrm>
                      <a:off x="3092" y="3008"/>
                      <a:ext cx="219" cy="145"/>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CC3300"/>
                          </a:solidFill>
                          <a:latin typeface="Calibri" panose="020F0502020204030204" pitchFamily="34" charset="0"/>
                          <a:cs typeface="Calibri" panose="020F0502020204030204" pitchFamily="34" charset="0"/>
                        </a:rPr>
                        <a:t>Yes</a:t>
                      </a:r>
                    </a:p>
                  </p:txBody>
                </p:sp>
                <p:sp>
                  <p:nvSpPr>
                    <p:cNvPr id="33" name="Text Box 141"/>
                    <p:cNvSpPr txBox="1">
                      <a:spLocks noChangeArrowheads="1"/>
                    </p:cNvSpPr>
                    <p:nvPr/>
                  </p:nvSpPr>
                  <p:spPr bwMode="auto">
                    <a:xfrm>
                      <a:off x="3117" y="3296"/>
                      <a:ext cx="203" cy="145"/>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CC3300"/>
                          </a:solidFill>
                          <a:latin typeface="Calibri" panose="020F0502020204030204" pitchFamily="34" charset="0"/>
                          <a:cs typeface="Calibri" panose="020F0502020204030204" pitchFamily="34" charset="0"/>
                        </a:rPr>
                        <a:t>No</a:t>
                      </a:r>
                    </a:p>
                  </p:txBody>
                </p:sp>
              </p:grpSp>
              <p:grpSp>
                <p:nvGrpSpPr>
                  <p:cNvPr id="23" name="Group 142"/>
                  <p:cNvGrpSpPr>
                    <a:grpSpLocks/>
                  </p:cNvGrpSpPr>
                  <p:nvPr/>
                </p:nvGrpSpPr>
                <p:grpSpPr bwMode="auto">
                  <a:xfrm>
                    <a:off x="2928" y="3107"/>
                    <a:ext cx="528" cy="192"/>
                    <a:chOff x="2928" y="2352"/>
                    <a:chExt cx="528" cy="192"/>
                  </a:xfrm>
                </p:grpSpPr>
                <p:sp>
                  <p:nvSpPr>
                    <p:cNvPr id="29" name="AutoShape 143"/>
                    <p:cNvSpPr>
                      <a:spLocks noChangeArrowheads="1"/>
                    </p:cNvSpPr>
                    <p:nvPr/>
                  </p:nvSpPr>
                  <p:spPr bwMode="auto">
                    <a:xfrm>
                      <a:off x="2928" y="2352"/>
                      <a:ext cx="528" cy="192"/>
                    </a:xfrm>
                    <a:prstGeom prst="roundRect">
                      <a:avLst>
                        <a:gd name="adj" fmla="val 16667"/>
                      </a:avLst>
                    </a:prstGeom>
                    <a:solidFill>
                      <a:srgbClr val="C9E7E9"/>
                    </a:solidFill>
                    <a:ln w="9525">
                      <a:solidFill>
                        <a:srgbClr val="67BBC1"/>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30" name="Text Box 144"/>
                    <p:cNvSpPr txBox="1">
                      <a:spLocks noChangeArrowheads="1"/>
                    </p:cNvSpPr>
                    <p:nvPr/>
                  </p:nvSpPr>
                  <p:spPr bwMode="auto">
                    <a:xfrm>
                      <a:off x="2957" y="2362"/>
                      <a:ext cx="477" cy="155"/>
                    </a:xfrm>
                    <a:prstGeom prst="rect">
                      <a:avLst/>
                    </a:prstGeom>
                    <a:noFill/>
                    <a:ln w="9525">
                      <a:noFill/>
                      <a:miter lim="800000"/>
                      <a:headEnd/>
                      <a:tailEnd/>
                    </a:ln>
                    <a:effectLst/>
                  </p:spPr>
                  <p:txBody>
                    <a:bodyPr wrap="none">
                      <a:spAutoFit/>
                    </a:bodyPr>
                    <a:lstStyle/>
                    <a:p>
                      <a:pPr algn="ctr">
                        <a:spcBef>
                          <a:spcPct val="0"/>
                        </a:spcBef>
                        <a:buClrTx/>
                        <a:buFontTx/>
                        <a:buNone/>
                      </a:pPr>
                      <a:r>
                        <a:rPr lang="en-US" sz="1000" b="1" dirty="0">
                          <a:solidFill>
                            <a:srgbClr val="000000"/>
                          </a:solidFill>
                          <a:latin typeface="Calibri" panose="020F0502020204030204" pitchFamily="34" charset="0"/>
                          <a:cs typeface="Calibri" panose="020F0502020204030204" pitchFamily="34" charset="0"/>
                        </a:rPr>
                        <a:t>Resolution</a:t>
                      </a:r>
                    </a:p>
                  </p:txBody>
                </p:sp>
              </p:grpSp>
              <p:grpSp>
                <p:nvGrpSpPr>
                  <p:cNvPr id="24" name="Group 148"/>
                  <p:cNvGrpSpPr>
                    <a:grpSpLocks/>
                  </p:cNvGrpSpPr>
                  <p:nvPr/>
                </p:nvGrpSpPr>
                <p:grpSpPr bwMode="auto">
                  <a:xfrm>
                    <a:off x="2928" y="2352"/>
                    <a:ext cx="528" cy="192"/>
                    <a:chOff x="2928" y="2352"/>
                    <a:chExt cx="528" cy="192"/>
                  </a:xfrm>
                </p:grpSpPr>
                <p:sp>
                  <p:nvSpPr>
                    <p:cNvPr id="27" name="AutoShape 149"/>
                    <p:cNvSpPr>
                      <a:spLocks noChangeArrowheads="1"/>
                    </p:cNvSpPr>
                    <p:nvPr/>
                  </p:nvSpPr>
                  <p:spPr bwMode="auto">
                    <a:xfrm>
                      <a:off x="2928" y="2352"/>
                      <a:ext cx="528" cy="192"/>
                    </a:xfrm>
                    <a:prstGeom prst="roundRect">
                      <a:avLst>
                        <a:gd name="adj" fmla="val 16667"/>
                      </a:avLst>
                    </a:prstGeom>
                    <a:solidFill>
                      <a:srgbClr val="C9E7E9"/>
                    </a:solidFill>
                    <a:ln w="9525">
                      <a:solidFill>
                        <a:srgbClr val="67BBC1"/>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28" name="Text Box 150"/>
                    <p:cNvSpPr txBox="1">
                      <a:spLocks noChangeArrowheads="1"/>
                    </p:cNvSpPr>
                    <p:nvPr/>
                  </p:nvSpPr>
                  <p:spPr bwMode="auto">
                    <a:xfrm>
                      <a:off x="2957" y="2362"/>
                      <a:ext cx="477" cy="155"/>
                    </a:xfrm>
                    <a:prstGeom prst="rect">
                      <a:avLst/>
                    </a:prstGeom>
                    <a:noFill/>
                    <a:ln w="9525">
                      <a:noFill/>
                      <a:miter lim="800000"/>
                      <a:headEnd/>
                      <a:tailEnd/>
                    </a:ln>
                    <a:effectLst/>
                  </p:spPr>
                  <p:txBody>
                    <a:bodyPr wrap="none">
                      <a:spAutoFit/>
                    </a:bodyPr>
                    <a:lstStyle/>
                    <a:p>
                      <a:pPr algn="ctr">
                        <a:spcBef>
                          <a:spcPct val="0"/>
                        </a:spcBef>
                        <a:buClrTx/>
                        <a:buFontTx/>
                        <a:buNone/>
                      </a:pPr>
                      <a:r>
                        <a:rPr lang="en-US" sz="1000" b="1" dirty="0">
                          <a:solidFill>
                            <a:srgbClr val="000000"/>
                          </a:solidFill>
                          <a:latin typeface="Calibri" panose="020F0502020204030204" pitchFamily="34" charset="0"/>
                          <a:cs typeface="Calibri" panose="020F0502020204030204" pitchFamily="34" charset="0"/>
                        </a:rPr>
                        <a:t>Resolution</a:t>
                      </a:r>
                    </a:p>
                  </p:txBody>
                </p:sp>
              </p:grpSp>
              <p:sp>
                <p:nvSpPr>
                  <p:cNvPr id="25" name="Line 151"/>
                  <p:cNvSpPr>
                    <a:spLocks noChangeShapeType="1"/>
                  </p:cNvSpPr>
                  <p:nvPr/>
                </p:nvSpPr>
                <p:spPr bwMode="auto">
                  <a:xfrm>
                    <a:off x="2688" y="2453"/>
                    <a:ext cx="240" cy="0"/>
                  </a:xfrm>
                  <a:prstGeom prst="line">
                    <a:avLst/>
                  </a:prstGeom>
                  <a:noFill/>
                  <a:ln w="12700">
                    <a:solidFill>
                      <a:srgbClr val="4E6A94"/>
                    </a:solidFill>
                    <a:round/>
                    <a:headEnd/>
                    <a:tailEnd type="oval"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26" name="Line 153"/>
                  <p:cNvSpPr>
                    <a:spLocks noChangeShapeType="1"/>
                  </p:cNvSpPr>
                  <p:nvPr/>
                </p:nvSpPr>
                <p:spPr bwMode="auto">
                  <a:xfrm>
                    <a:off x="2688" y="3199"/>
                    <a:ext cx="240" cy="0"/>
                  </a:xfrm>
                  <a:prstGeom prst="line">
                    <a:avLst/>
                  </a:prstGeom>
                  <a:noFill/>
                  <a:ln w="12700">
                    <a:solidFill>
                      <a:srgbClr val="4E6A94"/>
                    </a:solidFill>
                    <a:round/>
                    <a:headEnd/>
                    <a:tailEnd type="oval"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grpSp>
              <p:nvGrpSpPr>
                <p:cNvPr id="7" name="Group 154"/>
                <p:cNvGrpSpPr>
                  <a:grpSpLocks/>
                </p:cNvGrpSpPr>
                <p:nvPr/>
              </p:nvGrpSpPr>
              <p:grpSpPr bwMode="auto">
                <a:xfrm>
                  <a:off x="2155" y="3491"/>
                  <a:ext cx="1733" cy="589"/>
                  <a:chOff x="2155" y="3491"/>
                  <a:chExt cx="1733" cy="589"/>
                </a:xfrm>
              </p:grpSpPr>
              <p:sp>
                <p:nvSpPr>
                  <p:cNvPr id="8" name="AutoShape 155"/>
                  <p:cNvSpPr>
                    <a:spLocks noChangeArrowheads="1"/>
                  </p:cNvSpPr>
                  <p:nvPr/>
                </p:nvSpPr>
                <p:spPr bwMode="auto">
                  <a:xfrm>
                    <a:off x="2155" y="3571"/>
                    <a:ext cx="1733" cy="509"/>
                  </a:xfrm>
                  <a:prstGeom prst="roundRect">
                    <a:avLst>
                      <a:gd name="adj" fmla="val 11667"/>
                    </a:avLst>
                  </a:prstGeom>
                  <a:solidFill>
                    <a:srgbClr val="F5F5F5"/>
                  </a:solidFill>
                  <a:ln w="9525">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9" name="AutoShape 156"/>
                  <p:cNvSpPr>
                    <a:spLocks noChangeArrowheads="1"/>
                  </p:cNvSpPr>
                  <p:nvPr/>
                </p:nvSpPr>
                <p:spPr bwMode="auto">
                  <a:xfrm>
                    <a:off x="2523" y="3491"/>
                    <a:ext cx="1056" cy="192"/>
                  </a:xfrm>
                  <a:prstGeom prst="roundRect">
                    <a:avLst>
                      <a:gd name="adj" fmla="val 16667"/>
                    </a:avLst>
                  </a:prstGeom>
                  <a:solidFill>
                    <a:srgbClr val="336699"/>
                  </a:solidFill>
                  <a:ln w="12700">
                    <a:solidFill>
                      <a:srgbClr val="EEEEEE"/>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0" name="Text Box 157"/>
                  <p:cNvSpPr txBox="1">
                    <a:spLocks noChangeArrowheads="1"/>
                  </p:cNvSpPr>
                  <p:nvPr/>
                </p:nvSpPr>
                <p:spPr bwMode="auto">
                  <a:xfrm>
                    <a:off x="2507" y="3506"/>
                    <a:ext cx="944" cy="165"/>
                  </a:xfrm>
                  <a:prstGeom prst="rect">
                    <a:avLst/>
                  </a:prstGeom>
                  <a:noFill/>
                  <a:ln w="9525">
                    <a:noFill/>
                    <a:miter lim="800000"/>
                    <a:headEnd/>
                    <a:tailEnd/>
                  </a:ln>
                  <a:effectLst/>
                </p:spPr>
                <p:txBody>
                  <a:bodyPr wrap="none" anchor="ctr">
                    <a:spAutoFit/>
                  </a:bodyPr>
                  <a:lstStyle/>
                  <a:p>
                    <a:pP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Problem Management</a:t>
                    </a:r>
                  </a:p>
                </p:txBody>
              </p:sp>
              <p:sp>
                <p:nvSpPr>
                  <p:cNvPr id="11" name="Oval 158"/>
                  <p:cNvSpPr>
                    <a:spLocks noChangeArrowheads="1"/>
                  </p:cNvSpPr>
                  <p:nvPr/>
                </p:nvSpPr>
                <p:spPr bwMode="auto">
                  <a:xfrm flipH="1">
                    <a:off x="2237" y="3745"/>
                    <a:ext cx="47" cy="47"/>
                  </a:xfrm>
                  <a:prstGeom prst="ellipse">
                    <a:avLst/>
                  </a:prstGeom>
                  <a:solidFill>
                    <a:srgbClr val="5978A5"/>
                  </a:solidFill>
                  <a:ln w="9525">
                    <a:solidFill>
                      <a:srgbClr val="F5F5F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2" name="Text Box 159"/>
                  <p:cNvSpPr txBox="1">
                    <a:spLocks noChangeArrowheads="1"/>
                  </p:cNvSpPr>
                  <p:nvPr/>
                </p:nvSpPr>
                <p:spPr bwMode="auto">
                  <a:xfrm>
                    <a:off x="2237" y="3697"/>
                    <a:ext cx="575" cy="160"/>
                  </a:xfrm>
                  <a:prstGeom prst="rect">
                    <a:avLst/>
                  </a:prstGeom>
                  <a:noFill/>
                  <a:ln w="9525">
                    <a:noFill/>
                    <a:miter lim="800000"/>
                    <a:headEnd/>
                    <a:tailEnd/>
                  </a:ln>
                  <a:effectLst/>
                </p:spPr>
                <p:txBody>
                  <a:bodyPr wrap="none">
                    <a:spAutoFit/>
                  </a:bodyPr>
                  <a:lstStyle/>
                  <a:p>
                    <a:pPr>
                      <a:spcBef>
                        <a:spcPct val="0"/>
                      </a:spcBef>
                      <a:buClrTx/>
                      <a:buFontTx/>
                      <a:buNone/>
                    </a:pPr>
                    <a:r>
                      <a:rPr lang="en-US" sz="1050" dirty="0">
                        <a:solidFill>
                          <a:srgbClr val="000000"/>
                        </a:solidFill>
                        <a:latin typeface="Calibri" panose="020F0502020204030204" pitchFamily="34" charset="0"/>
                        <a:cs typeface="Calibri" panose="020F0502020204030204" pitchFamily="34" charset="0"/>
                      </a:rPr>
                      <a:t>Identification</a:t>
                    </a:r>
                  </a:p>
                </p:txBody>
              </p:sp>
              <p:sp>
                <p:nvSpPr>
                  <p:cNvPr id="13" name="Oval 160"/>
                  <p:cNvSpPr>
                    <a:spLocks noChangeArrowheads="1"/>
                  </p:cNvSpPr>
                  <p:nvPr/>
                </p:nvSpPr>
                <p:spPr bwMode="auto">
                  <a:xfrm flipH="1">
                    <a:off x="2816" y="3745"/>
                    <a:ext cx="47" cy="47"/>
                  </a:xfrm>
                  <a:prstGeom prst="ellipse">
                    <a:avLst/>
                  </a:prstGeom>
                  <a:solidFill>
                    <a:srgbClr val="5978A5"/>
                  </a:solidFill>
                  <a:ln w="9525">
                    <a:solidFill>
                      <a:srgbClr val="F5F5F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4" name="Text Box 161"/>
                  <p:cNvSpPr txBox="1">
                    <a:spLocks noChangeArrowheads="1"/>
                  </p:cNvSpPr>
                  <p:nvPr/>
                </p:nvSpPr>
                <p:spPr bwMode="auto">
                  <a:xfrm>
                    <a:off x="2816" y="3697"/>
                    <a:ext cx="566" cy="160"/>
                  </a:xfrm>
                  <a:prstGeom prst="rect">
                    <a:avLst/>
                  </a:prstGeom>
                  <a:noFill/>
                  <a:ln w="9525">
                    <a:noFill/>
                    <a:miter lim="800000"/>
                    <a:headEnd/>
                    <a:tailEnd/>
                  </a:ln>
                  <a:effectLst/>
                </p:spPr>
                <p:txBody>
                  <a:bodyPr wrap="none">
                    <a:spAutoFit/>
                  </a:bodyPr>
                  <a:lstStyle/>
                  <a:p>
                    <a:pPr>
                      <a:spcBef>
                        <a:spcPct val="0"/>
                      </a:spcBef>
                      <a:buClrTx/>
                      <a:buFontTx/>
                      <a:buNone/>
                    </a:pPr>
                    <a:r>
                      <a:rPr lang="en-US" sz="1050" dirty="0">
                        <a:solidFill>
                          <a:srgbClr val="000000"/>
                        </a:solidFill>
                        <a:latin typeface="Calibri" panose="020F0502020204030204" pitchFamily="34" charset="0"/>
                        <a:cs typeface="Calibri" panose="020F0502020204030204" pitchFamily="34" charset="0"/>
                      </a:rPr>
                      <a:t>Classification</a:t>
                    </a:r>
                  </a:p>
                </p:txBody>
              </p:sp>
              <p:sp>
                <p:nvSpPr>
                  <p:cNvPr id="15" name="Oval 162"/>
                  <p:cNvSpPr>
                    <a:spLocks noChangeArrowheads="1"/>
                  </p:cNvSpPr>
                  <p:nvPr/>
                </p:nvSpPr>
                <p:spPr bwMode="auto">
                  <a:xfrm flipH="1">
                    <a:off x="3411" y="3745"/>
                    <a:ext cx="47" cy="47"/>
                  </a:xfrm>
                  <a:prstGeom prst="ellipse">
                    <a:avLst/>
                  </a:prstGeom>
                  <a:solidFill>
                    <a:srgbClr val="5978A5"/>
                  </a:solidFill>
                  <a:ln w="9525">
                    <a:solidFill>
                      <a:srgbClr val="F5F5F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6" name="Text Box 163"/>
                  <p:cNvSpPr txBox="1">
                    <a:spLocks noChangeArrowheads="1"/>
                  </p:cNvSpPr>
                  <p:nvPr/>
                </p:nvSpPr>
                <p:spPr bwMode="auto">
                  <a:xfrm>
                    <a:off x="3411" y="3697"/>
                    <a:ext cx="443" cy="160"/>
                  </a:xfrm>
                  <a:prstGeom prst="rect">
                    <a:avLst/>
                  </a:prstGeom>
                  <a:noFill/>
                  <a:ln w="9525">
                    <a:noFill/>
                    <a:miter lim="800000"/>
                    <a:headEnd/>
                    <a:tailEnd/>
                  </a:ln>
                  <a:effectLst/>
                </p:spPr>
                <p:txBody>
                  <a:bodyPr wrap="none">
                    <a:spAutoFit/>
                  </a:bodyPr>
                  <a:lstStyle/>
                  <a:p>
                    <a:pPr>
                      <a:spcBef>
                        <a:spcPct val="0"/>
                      </a:spcBef>
                      <a:buClrTx/>
                      <a:buFontTx/>
                      <a:buNone/>
                    </a:pPr>
                    <a:r>
                      <a:rPr lang="en-US" sz="1050" dirty="0">
                        <a:solidFill>
                          <a:srgbClr val="000000"/>
                        </a:solidFill>
                        <a:latin typeface="Calibri" panose="020F0502020204030204" pitchFamily="34" charset="0"/>
                        <a:cs typeface="Calibri" panose="020F0502020204030204" pitchFamily="34" charset="0"/>
                      </a:rPr>
                      <a:t>Diagnosis</a:t>
                    </a:r>
                  </a:p>
                </p:txBody>
              </p:sp>
              <p:sp>
                <p:nvSpPr>
                  <p:cNvPr id="17" name="Oval 164"/>
                  <p:cNvSpPr>
                    <a:spLocks noChangeArrowheads="1"/>
                  </p:cNvSpPr>
                  <p:nvPr/>
                </p:nvSpPr>
                <p:spPr bwMode="auto">
                  <a:xfrm flipH="1">
                    <a:off x="2491" y="3932"/>
                    <a:ext cx="47" cy="47"/>
                  </a:xfrm>
                  <a:prstGeom prst="ellipse">
                    <a:avLst/>
                  </a:prstGeom>
                  <a:solidFill>
                    <a:srgbClr val="5978A5"/>
                  </a:solidFill>
                  <a:ln w="9525">
                    <a:solidFill>
                      <a:srgbClr val="F5F5F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8" name="Text Box 165"/>
                  <p:cNvSpPr txBox="1">
                    <a:spLocks noChangeArrowheads="1"/>
                  </p:cNvSpPr>
                  <p:nvPr/>
                </p:nvSpPr>
                <p:spPr bwMode="auto">
                  <a:xfrm>
                    <a:off x="2491" y="3884"/>
                    <a:ext cx="1143" cy="160"/>
                  </a:xfrm>
                  <a:prstGeom prst="rect">
                    <a:avLst/>
                  </a:prstGeom>
                  <a:noFill/>
                  <a:ln w="9525">
                    <a:noFill/>
                    <a:miter lim="800000"/>
                    <a:headEnd/>
                    <a:tailEnd/>
                  </a:ln>
                  <a:effectLst/>
                </p:spPr>
                <p:txBody>
                  <a:bodyPr wrap="none">
                    <a:spAutoFit/>
                  </a:bodyPr>
                  <a:lstStyle/>
                  <a:p>
                    <a:pPr>
                      <a:spcBef>
                        <a:spcPct val="0"/>
                      </a:spcBef>
                      <a:buClrTx/>
                      <a:buFontTx/>
                      <a:buNone/>
                    </a:pPr>
                    <a:r>
                      <a:rPr lang="en-US" sz="1050" dirty="0">
                        <a:solidFill>
                          <a:srgbClr val="000000"/>
                        </a:solidFill>
                        <a:latin typeface="Calibri" panose="020F0502020204030204" pitchFamily="34" charset="0"/>
                        <a:cs typeface="Calibri" panose="020F0502020204030204" pitchFamily="34" charset="0"/>
                      </a:rPr>
                      <a:t> Res. &amp; Trouble Ticket Closure</a:t>
                    </a:r>
                  </a:p>
                </p:txBody>
              </p:sp>
            </p:grpSp>
          </p:grpSp>
          <p:sp>
            <p:nvSpPr>
              <p:cNvPr id="5" name="Text Box 166"/>
              <p:cNvSpPr txBox="1">
                <a:spLocks noChangeArrowheads="1"/>
              </p:cNvSpPr>
              <p:nvPr/>
            </p:nvSpPr>
            <p:spPr bwMode="auto">
              <a:xfrm>
                <a:off x="1624" y="3686"/>
                <a:ext cx="491" cy="271"/>
              </a:xfrm>
              <a:prstGeom prst="rect">
                <a:avLst/>
              </a:prstGeom>
              <a:noFill/>
              <a:ln w="9525">
                <a:noFill/>
                <a:miter lim="800000"/>
                <a:headEnd/>
                <a:tailEnd/>
              </a:ln>
              <a:effectLst/>
            </p:spPr>
            <p:txBody>
              <a:bodyPr wrap="none">
                <a:spAutoFit/>
              </a:bodyPr>
              <a:lstStyle/>
              <a:p>
                <a:pP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Recurring </a:t>
                </a:r>
              </a:p>
              <a:p>
                <a:pP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Incidents</a:t>
                </a:r>
              </a:p>
            </p:txBody>
          </p:sp>
        </p:grpSp>
        <p:grpSp>
          <p:nvGrpSpPr>
            <p:cNvPr id="34" name="Group 3"/>
            <p:cNvGrpSpPr>
              <a:grpSpLocks/>
            </p:cNvGrpSpPr>
            <p:nvPr/>
          </p:nvGrpSpPr>
          <p:grpSpPr bwMode="auto">
            <a:xfrm>
              <a:off x="6019800" y="892314"/>
              <a:ext cx="2743200" cy="1352550"/>
              <a:chOff x="2832" y="780"/>
              <a:chExt cx="1728" cy="852"/>
            </a:xfrm>
          </p:grpSpPr>
          <p:sp>
            <p:nvSpPr>
              <p:cNvPr id="35" name="AutoShape 4"/>
              <p:cNvSpPr>
                <a:spLocks noChangeArrowheads="1"/>
              </p:cNvSpPr>
              <p:nvPr/>
            </p:nvSpPr>
            <p:spPr bwMode="auto">
              <a:xfrm>
                <a:off x="2832" y="864"/>
                <a:ext cx="1728" cy="768"/>
              </a:xfrm>
              <a:prstGeom prst="roundRect">
                <a:avLst>
                  <a:gd name="adj" fmla="val 3778"/>
                </a:avLst>
              </a:prstGeom>
              <a:solidFill>
                <a:srgbClr val="EEEEEE">
                  <a:alpha val="37000"/>
                </a:srgbClr>
              </a:solidFill>
              <a:ln w="9525">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36" name="AutoShape 5"/>
              <p:cNvSpPr>
                <a:spLocks noChangeArrowheads="1"/>
              </p:cNvSpPr>
              <p:nvPr/>
            </p:nvSpPr>
            <p:spPr bwMode="auto">
              <a:xfrm>
                <a:off x="3409" y="780"/>
                <a:ext cx="732" cy="152"/>
              </a:xfrm>
              <a:prstGeom prst="roundRect">
                <a:avLst>
                  <a:gd name="adj" fmla="val 16667"/>
                </a:avLst>
              </a:prstGeom>
              <a:solidFill>
                <a:srgbClr val="336699"/>
              </a:solidFill>
              <a:ln w="9525" algn="ctr">
                <a:noFill/>
                <a:round/>
                <a:headEnd/>
                <a:tailEnd/>
              </a:ln>
              <a:effectLst/>
            </p:spPr>
            <p:txBody>
              <a:bodyPr wrap="none" anchor="ctr"/>
              <a:lstStyle/>
              <a:p>
                <a:pPr algn="ct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Change Request</a:t>
                </a:r>
              </a:p>
            </p:txBody>
          </p:sp>
        </p:grpSp>
        <p:sp>
          <p:nvSpPr>
            <p:cNvPr id="37" name="AutoShape 6"/>
            <p:cNvSpPr>
              <a:spLocks noChangeArrowheads="1"/>
            </p:cNvSpPr>
            <p:nvPr/>
          </p:nvSpPr>
          <p:spPr bwMode="auto">
            <a:xfrm>
              <a:off x="2730500" y="6054864"/>
              <a:ext cx="914400" cy="442912"/>
            </a:xfrm>
            <a:prstGeom prst="roundRect">
              <a:avLst>
                <a:gd name="adj" fmla="val 16667"/>
              </a:avLst>
            </a:prstGeom>
            <a:solidFill>
              <a:srgbClr val="336699"/>
            </a:solidFill>
            <a:ln w="9525">
              <a:solidFill>
                <a:srgbClr val="AFBED5"/>
              </a:solidFill>
              <a:round/>
              <a:headEnd/>
              <a:tailEnd/>
            </a:ln>
            <a:effectLst/>
          </p:spPr>
          <p:txBody>
            <a:bodyPr wrap="none" anchor="ctr"/>
            <a:lstStyle/>
            <a:p>
              <a:pPr algn="ctr">
                <a:spcBef>
                  <a:spcPct val="0"/>
                </a:spcBef>
                <a:buClrTx/>
                <a:buFontTx/>
                <a:buNone/>
              </a:pPr>
              <a:r>
                <a:rPr lang="en-US" sz="1000" b="1" dirty="0">
                  <a:solidFill>
                    <a:srgbClr val="FFFFFF"/>
                  </a:solidFill>
                  <a:latin typeface="Calibri" panose="020F0502020204030204" pitchFamily="34" charset="0"/>
                  <a:cs typeface="Calibri" panose="020F0502020204030204" pitchFamily="34" charset="0"/>
                </a:rPr>
                <a:t>Ticket Close</a:t>
              </a:r>
            </a:p>
          </p:txBody>
        </p:sp>
        <p:sp>
          <p:nvSpPr>
            <p:cNvPr id="38" name="AutoShape 7"/>
            <p:cNvSpPr>
              <a:spLocks noChangeArrowheads="1"/>
            </p:cNvSpPr>
            <p:nvPr/>
          </p:nvSpPr>
          <p:spPr bwMode="auto">
            <a:xfrm>
              <a:off x="1790700" y="868501"/>
              <a:ext cx="1162050" cy="241300"/>
            </a:xfrm>
            <a:prstGeom prst="roundRect">
              <a:avLst>
                <a:gd name="adj" fmla="val 16667"/>
              </a:avLst>
            </a:prstGeom>
            <a:solidFill>
              <a:srgbClr val="336699"/>
            </a:solidFill>
            <a:ln w="9525" algn="ctr">
              <a:noFill/>
              <a:round/>
              <a:headEnd/>
              <a:tailEnd/>
            </a:ln>
            <a:effectLst/>
          </p:spPr>
          <p:txBody>
            <a:bodyPr wrap="none" anchor="ctr"/>
            <a:lstStyle/>
            <a:p>
              <a:pPr algn="ct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End User</a:t>
              </a:r>
            </a:p>
          </p:txBody>
        </p:sp>
        <p:sp>
          <p:nvSpPr>
            <p:cNvPr id="39" name="AutoShape 8"/>
            <p:cNvSpPr>
              <a:spLocks noChangeArrowheads="1"/>
            </p:cNvSpPr>
            <p:nvPr/>
          </p:nvSpPr>
          <p:spPr bwMode="auto">
            <a:xfrm>
              <a:off x="3454401" y="868502"/>
              <a:ext cx="1279524" cy="239713"/>
            </a:xfrm>
            <a:prstGeom prst="roundRect">
              <a:avLst>
                <a:gd name="adj" fmla="val 16667"/>
              </a:avLst>
            </a:prstGeom>
            <a:solidFill>
              <a:srgbClr val="336699"/>
            </a:solidFill>
            <a:ln w="9525" algn="ctr">
              <a:noFill/>
              <a:round/>
              <a:headEnd/>
              <a:tailEnd/>
            </a:ln>
            <a:effectLst/>
          </p:spPr>
          <p:txBody>
            <a:bodyPr wrap="none" anchor="ctr"/>
            <a:lstStyle/>
            <a:p>
              <a:pPr algn="ctr">
                <a:spcBef>
                  <a:spcPct val="0"/>
                </a:spcBef>
                <a:buClrTx/>
                <a:buFontTx/>
                <a:buNone/>
              </a:pPr>
              <a:r>
                <a:rPr lang="en-US" sz="1100" b="1" dirty="0">
                  <a:solidFill>
                    <a:srgbClr val="FFFFFF"/>
                  </a:solidFill>
                  <a:latin typeface="Calibri" panose="020F0502020204030204" pitchFamily="34" charset="0"/>
                  <a:cs typeface="Calibri" panose="020F0502020204030204" pitchFamily="34" charset="0"/>
                </a:rPr>
                <a:t>Server Environment</a:t>
              </a:r>
            </a:p>
          </p:txBody>
        </p:sp>
        <p:sp>
          <p:nvSpPr>
            <p:cNvPr id="40" name="AutoShape 11"/>
            <p:cNvSpPr>
              <a:spLocks/>
            </p:cNvSpPr>
            <p:nvPr/>
          </p:nvSpPr>
          <p:spPr bwMode="auto">
            <a:xfrm rot="5400000">
              <a:off x="4083051" y="1066943"/>
              <a:ext cx="198438" cy="1463675"/>
            </a:xfrm>
            <a:prstGeom prst="rightBrace">
              <a:avLst>
                <a:gd name="adj1" fmla="val 33021"/>
                <a:gd name="adj2" fmla="val 50000"/>
              </a:avLst>
            </a:prstGeom>
            <a:noFill/>
            <a:ln w="19050">
              <a:solidFill>
                <a:srgbClr val="8199BD"/>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1" name="AutoShape 12"/>
            <p:cNvSpPr>
              <a:spLocks noChangeArrowheads="1"/>
            </p:cNvSpPr>
            <p:nvPr/>
          </p:nvSpPr>
          <p:spPr bwMode="auto">
            <a:xfrm>
              <a:off x="3473451" y="1933718"/>
              <a:ext cx="1409700" cy="228600"/>
            </a:xfrm>
            <a:prstGeom prst="roundRect">
              <a:avLst>
                <a:gd name="adj" fmla="val 16667"/>
              </a:avLst>
            </a:prstGeom>
            <a:solidFill>
              <a:srgbClr val="7030A0"/>
            </a:solidFill>
            <a:ln w="9525" algn="ctr">
              <a:solidFill>
                <a:srgbClr val="AFBED5"/>
              </a:solidFill>
              <a:round/>
              <a:headEnd/>
              <a:tailEnd/>
            </a:ln>
            <a:effectLst/>
          </p:spPr>
          <p:txBody>
            <a:bodyPr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2" name="Text Box 13"/>
            <p:cNvSpPr txBox="1">
              <a:spLocks noChangeArrowheads="1"/>
            </p:cNvSpPr>
            <p:nvPr/>
          </p:nvSpPr>
          <p:spPr bwMode="auto">
            <a:xfrm>
              <a:off x="3549221" y="1933717"/>
              <a:ext cx="1263650" cy="230188"/>
            </a:xfrm>
            <a:prstGeom prst="rect">
              <a:avLst/>
            </a:prstGeom>
            <a:noFill/>
            <a:ln w="9525">
              <a:noFill/>
              <a:miter lim="800000"/>
              <a:headEnd/>
              <a:tailEnd/>
            </a:ln>
            <a:effectLst/>
          </p:spPr>
          <p:txBody>
            <a:bodyPr wrap="none">
              <a:spAutoFit/>
            </a:bodyPr>
            <a:lstStyle/>
            <a:p>
              <a:pPr algn="r">
                <a:spcBef>
                  <a:spcPct val="0"/>
                </a:spcBef>
                <a:buClrTx/>
                <a:buFontTx/>
                <a:buNone/>
              </a:pPr>
              <a:r>
                <a:rPr lang="en-US" sz="900" b="1" dirty="0">
                  <a:solidFill>
                    <a:schemeClr val="bg1"/>
                  </a:solidFill>
                  <a:latin typeface="Calibri" panose="020F0502020204030204" pitchFamily="34" charset="0"/>
                  <a:cs typeface="Calibri" panose="020F0502020204030204" pitchFamily="34" charset="0"/>
                </a:rPr>
                <a:t>NOC Monitoring Team</a:t>
              </a:r>
            </a:p>
          </p:txBody>
        </p:sp>
        <p:sp>
          <p:nvSpPr>
            <p:cNvPr id="43" name="AutoShape 15"/>
            <p:cNvSpPr>
              <a:spLocks/>
            </p:cNvSpPr>
            <p:nvPr/>
          </p:nvSpPr>
          <p:spPr bwMode="auto">
            <a:xfrm rot="5400000">
              <a:off x="2254251" y="1066943"/>
              <a:ext cx="198438" cy="1463675"/>
            </a:xfrm>
            <a:prstGeom prst="rightBrace">
              <a:avLst>
                <a:gd name="adj1" fmla="val 33021"/>
                <a:gd name="adj2" fmla="val 50000"/>
              </a:avLst>
            </a:prstGeom>
            <a:noFill/>
            <a:ln w="19050">
              <a:solidFill>
                <a:srgbClr val="8199BD"/>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4" name="AutoShape 16"/>
            <p:cNvSpPr>
              <a:spLocks noChangeArrowheads="1"/>
            </p:cNvSpPr>
            <p:nvPr/>
          </p:nvSpPr>
          <p:spPr bwMode="auto">
            <a:xfrm>
              <a:off x="1644651" y="1933718"/>
              <a:ext cx="1409700" cy="228600"/>
            </a:xfrm>
            <a:prstGeom prst="roundRect">
              <a:avLst>
                <a:gd name="adj" fmla="val 16667"/>
              </a:avLst>
            </a:prstGeom>
            <a:solidFill>
              <a:schemeClr val="accent2"/>
            </a:solidFill>
            <a:ln w="9525" algn="ctr">
              <a:solidFill>
                <a:srgbClr val="AFBED5"/>
              </a:solidFill>
              <a:round/>
              <a:headEnd/>
              <a:tailEnd/>
            </a:ln>
            <a:effectLst/>
          </p:spPr>
          <p:txBody>
            <a:bodyPr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5" name="Text Box 17"/>
            <p:cNvSpPr txBox="1">
              <a:spLocks noChangeArrowheads="1"/>
            </p:cNvSpPr>
            <p:nvPr/>
          </p:nvSpPr>
          <p:spPr bwMode="auto">
            <a:xfrm>
              <a:off x="1911351" y="1948006"/>
              <a:ext cx="785813" cy="230188"/>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chemeClr val="bg1"/>
                  </a:solidFill>
                  <a:latin typeface="Calibri" panose="020F0502020204030204" pitchFamily="34" charset="0"/>
                  <a:cs typeface="Calibri" panose="020F0502020204030204" pitchFamily="34" charset="0"/>
                </a:rPr>
                <a:t>Service Desk</a:t>
              </a:r>
            </a:p>
          </p:txBody>
        </p:sp>
        <p:grpSp>
          <p:nvGrpSpPr>
            <p:cNvPr id="46" name="Group 18"/>
            <p:cNvGrpSpPr>
              <a:grpSpLocks/>
            </p:cNvGrpSpPr>
            <p:nvPr/>
          </p:nvGrpSpPr>
          <p:grpSpPr bwMode="auto">
            <a:xfrm>
              <a:off x="1828801" y="2154378"/>
              <a:ext cx="2212976" cy="1335086"/>
              <a:chOff x="484" y="1731"/>
              <a:chExt cx="1202" cy="840"/>
            </a:xfrm>
          </p:grpSpPr>
          <p:sp>
            <p:nvSpPr>
              <p:cNvPr id="47" name="AutoShape 19"/>
              <p:cNvSpPr>
                <a:spLocks noChangeArrowheads="1"/>
              </p:cNvSpPr>
              <p:nvPr/>
            </p:nvSpPr>
            <p:spPr bwMode="auto">
              <a:xfrm>
                <a:off x="528" y="1968"/>
                <a:ext cx="1104" cy="518"/>
              </a:xfrm>
              <a:prstGeom prst="roundRect">
                <a:avLst>
                  <a:gd name="adj" fmla="val 5731"/>
                </a:avLst>
              </a:prstGeom>
              <a:solidFill>
                <a:srgbClr val="F2EED2"/>
              </a:solidFill>
              <a:ln w="9525">
                <a:solidFill>
                  <a:srgbClr val="D5C96D"/>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8" name="Line 20"/>
              <p:cNvSpPr>
                <a:spLocks noChangeShapeType="1"/>
              </p:cNvSpPr>
              <p:nvPr/>
            </p:nvSpPr>
            <p:spPr bwMode="auto">
              <a:xfrm>
                <a:off x="490" y="1731"/>
                <a:ext cx="0" cy="192"/>
              </a:xfrm>
              <a:prstGeom prst="line">
                <a:avLst/>
              </a:prstGeom>
              <a:noFill/>
              <a:ln w="1905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49" name="Line 21"/>
              <p:cNvSpPr>
                <a:spLocks noChangeShapeType="1"/>
              </p:cNvSpPr>
              <p:nvPr/>
            </p:nvSpPr>
            <p:spPr bwMode="auto">
              <a:xfrm>
                <a:off x="1656" y="1731"/>
                <a:ext cx="0" cy="192"/>
              </a:xfrm>
              <a:prstGeom prst="line">
                <a:avLst/>
              </a:prstGeom>
              <a:noFill/>
              <a:ln w="1905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50" name="Line 22"/>
              <p:cNvSpPr>
                <a:spLocks noChangeShapeType="1"/>
              </p:cNvSpPr>
              <p:nvPr/>
            </p:nvSpPr>
            <p:spPr bwMode="auto">
              <a:xfrm>
                <a:off x="484" y="1920"/>
                <a:ext cx="288" cy="0"/>
              </a:xfrm>
              <a:prstGeom prst="line">
                <a:avLst/>
              </a:prstGeom>
              <a:noFill/>
              <a:ln w="1905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51" name="Line 23"/>
              <p:cNvSpPr>
                <a:spLocks noChangeShapeType="1"/>
              </p:cNvSpPr>
              <p:nvPr/>
            </p:nvSpPr>
            <p:spPr bwMode="auto">
              <a:xfrm>
                <a:off x="1368" y="1920"/>
                <a:ext cx="288" cy="0"/>
              </a:xfrm>
              <a:prstGeom prst="line">
                <a:avLst/>
              </a:prstGeom>
              <a:noFill/>
              <a:ln w="1905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52" name="AutoShape 24"/>
              <p:cNvSpPr>
                <a:spLocks noChangeArrowheads="1"/>
              </p:cNvSpPr>
              <p:nvPr/>
            </p:nvSpPr>
            <p:spPr bwMode="auto">
              <a:xfrm>
                <a:off x="642" y="1844"/>
                <a:ext cx="860" cy="144"/>
              </a:xfrm>
              <a:prstGeom prst="roundRect">
                <a:avLst>
                  <a:gd name="adj" fmla="val 16667"/>
                </a:avLst>
              </a:prstGeom>
              <a:solidFill>
                <a:srgbClr val="E2D99A"/>
              </a:solidFill>
              <a:ln w="12700" algn="ctr">
                <a:solidFill>
                  <a:srgbClr val="D5C96D"/>
                </a:solidFill>
                <a:round/>
                <a:headEnd/>
                <a:tailEnd/>
              </a:ln>
              <a:effectLst/>
            </p:spPr>
            <p:txBody>
              <a:bodyPr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53" name="Text Box 25"/>
              <p:cNvSpPr txBox="1">
                <a:spLocks noChangeArrowheads="1"/>
              </p:cNvSpPr>
              <p:nvPr/>
            </p:nvSpPr>
            <p:spPr bwMode="auto">
              <a:xfrm>
                <a:off x="654" y="1842"/>
                <a:ext cx="888" cy="145"/>
              </a:xfrm>
              <a:prstGeom prst="rect">
                <a:avLst/>
              </a:prstGeom>
              <a:noFill/>
              <a:ln w="9525">
                <a:noFill/>
                <a:miter lim="800000"/>
                <a:headEnd/>
                <a:tailEnd/>
              </a:ln>
              <a:effectLst/>
            </p:spPr>
            <p:txBody>
              <a:bodyPr wrap="none">
                <a:spAutoFit/>
              </a:bodyPr>
              <a:lstStyle/>
              <a:p>
                <a:pPr>
                  <a:spcBef>
                    <a:spcPct val="0"/>
                  </a:spcBef>
                  <a:buClrTx/>
                  <a:buFontTx/>
                  <a:buNone/>
                </a:pPr>
                <a:r>
                  <a:rPr lang="en-US" sz="900" dirty="0">
                    <a:solidFill>
                      <a:srgbClr val="000000"/>
                    </a:solidFill>
                    <a:latin typeface="Calibri" panose="020F0502020204030204" pitchFamily="34" charset="0"/>
                    <a:cs typeface="Calibri" panose="020F0502020204030204" pitchFamily="34" charset="0"/>
                  </a:rPr>
                  <a:t>Service Management Tool</a:t>
                </a:r>
              </a:p>
            </p:txBody>
          </p:sp>
          <p:sp>
            <p:nvSpPr>
              <p:cNvPr id="54" name="Rectangle 26"/>
              <p:cNvSpPr>
                <a:spLocks noChangeArrowheads="1"/>
              </p:cNvSpPr>
              <p:nvPr/>
            </p:nvSpPr>
            <p:spPr bwMode="auto">
              <a:xfrm>
                <a:off x="489" y="1961"/>
                <a:ext cx="1197" cy="610"/>
              </a:xfrm>
              <a:prstGeom prst="rect">
                <a:avLst/>
              </a:prstGeom>
              <a:noFill/>
              <a:ln w="9525">
                <a:noFill/>
                <a:miter lim="800000"/>
                <a:headEnd/>
                <a:tailEnd/>
              </a:ln>
              <a:effectLst/>
            </p:spPr>
            <p:txBody>
              <a:bodyPr>
                <a:spAutoFit/>
              </a:bodyPr>
              <a:lstStyle/>
              <a:p>
                <a:pPr marL="114300" indent="-114300">
                  <a:lnSpc>
                    <a:spcPct val="120000"/>
                  </a:lnSpc>
                </a:pPr>
                <a:r>
                  <a:rPr lang="en-US" sz="800" b="1" dirty="0">
                    <a:solidFill>
                      <a:srgbClr val="000000"/>
                    </a:solidFill>
                    <a:latin typeface="Calibri" panose="020F0502020204030204" pitchFamily="34" charset="0"/>
                    <a:cs typeface="Calibri" panose="020F0502020204030204" pitchFamily="34" charset="0"/>
                  </a:rPr>
                  <a:t>Incident Management</a:t>
                </a:r>
              </a:p>
              <a:p>
                <a:pPr marL="114300" indent="-114300">
                  <a:lnSpc>
                    <a:spcPct val="120000"/>
                  </a:lnSpc>
                </a:pPr>
                <a:r>
                  <a:rPr lang="en-US" sz="800" dirty="0">
                    <a:solidFill>
                      <a:srgbClr val="000000"/>
                    </a:solidFill>
                    <a:latin typeface="Calibri" panose="020F0502020204030204" pitchFamily="34" charset="0"/>
                    <a:cs typeface="Calibri" panose="020F0502020204030204" pitchFamily="34" charset="0"/>
                  </a:rPr>
                  <a:t>1. Incident recording</a:t>
                </a:r>
              </a:p>
              <a:p>
                <a:pPr marL="114300" indent="-114300">
                  <a:lnSpc>
                    <a:spcPct val="120000"/>
                  </a:lnSpc>
                </a:pPr>
                <a:r>
                  <a:rPr lang="en-US" sz="800" dirty="0">
                    <a:solidFill>
                      <a:srgbClr val="000000"/>
                    </a:solidFill>
                    <a:latin typeface="Calibri" panose="020F0502020204030204" pitchFamily="34" charset="0"/>
                    <a:cs typeface="Calibri" panose="020F0502020204030204" pitchFamily="34" charset="0"/>
                  </a:rPr>
                  <a:t>2. Matching against known Errors database, </a:t>
                </a:r>
              </a:p>
              <a:p>
                <a:pPr marL="114300" indent="-114300">
                  <a:lnSpc>
                    <a:spcPct val="120000"/>
                  </a:lnSpc>
                </a:pPr>
                <a:r>
                  <a:rPr lang="en-US" sz="800" dirty="0">
                    <a:solidFill>
                      <a:srgbClr val="000000"/>
                    </a:solidFill>
                    <a:latin typeface="Calibri" panose="020F0502020204030204" pitchFamily="34" charset="0"/>
                    <a:cs typeface="Calibri" panose="020F0502020204030204" pitchFamily="34" charset="0"/>
                  </a:rPr>
                  <a:t>3. If matches, resolution &amp; recovery</a:t>
                </a:r>
              </a:p>
              <a:p>
                <a:pPr marL="114300" indent="-114300">
                  <a:lnSpc>
                    <a:spcPct val="120000"/>
                  </a:lnSpc>
                </a:pPr>
                <a:r>
                  <a:rPr lang="en-US" sz="800" dirty="0">
                    <a:solidFill>
                      <a:srgbClr val="000000"/>
                    </a:solidFill>
                    <a:latin typeface="Calibri" panose="020F0502020204030204" pitchFamily="34" charset="0"/>
                    <a:cs typeface="Calibri" panose="020F0502020204030204" pitchFamily="34" charset="0"/>
                  </a:rPr>
                  <a:t>4. Incident Closure</a:t>
                </a:r>
              </a:p>
            </p:txBody>
          </p:sp>
        </p:grpSp>
        <p:grpSp>
          <p:nvGrpSpPr>
            <p:cNvPr id="55" name="Group 27"/>
            <p:cNvGrpSpPr>
              <a:grpSpLocks/>
            </p:cNvGrpSpPr>
            <p:nvPr/>
          </p:nvGrpSpPr>
          <p:grpSpPr bwMode="auto">
            <a:xfrm>
              <a:off x="2749552" y="3375164"/>
              <a:ext cx="738188" cy="874712"/>
              <a:chOff x="772" y="2344"/>
              <a:chExt cx="465" cy="551"/>
            </a:xfrm>
          </p:grpSpPr>
          <p:sp>
            <p:nvSpPr>
              <p:cNvPr id="56" name="Line 28"/>
              <p:cNvSpPr>
                <a:spLocks noChangeShapeType="1"/>
              </p:cNvSpPr>
              <p:nvPr/>
            </p:nvSpPr>
            <p:spPr bwMode="auto">
              <a:xfrm>
                <a:off x="1005" y="2344"/>
                <a:ext cx="0" cy="144"/>
              </a:xfrm>
              <a:prstGeom prst="line">
                <a:avLst/>
              </a:prstGeom>
              <a:noFill/>
              <a:ln w="9525">
                <a:solidFill>
                  <a:srgbClr val="800000"/>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nvGrpSpPr>
              <p:cNvPr id="57" name="Group 29"/>
              <p:cNvGrpSpPr>
                <a:grpSpLocks/>
              </p:cNvGrpSpPr>
              <p:nvPr/>
            </p:nvGrpSpPr>
            <p:grpSpPr bwMode="auto">
              <a:xfrm>
                <a:off x="772" y="2511"/>
                <a:ext cx="465" cy="384"/>
                <a:chOff x="788" y="2511"/>
                <a:chExt cx="465" cy="384"/>
              </a:xfrm>
            </p:grpSpPr>
            <p:sp>
              <p:nvSpPr>
                <p:cNvPr id="58" name="AutoShape 30"/>
                <p:cNvSpPr>
                  <a:spLocks noChangeArrowheads="1"/>
                </p:cNvSpPr>
                <p:nvPr/>
              </p:nvSpPr>
              <p:spPr bwMode="auto">
                <a:xfrm>
                  <a:off x="813" y="2511"/>
                  <a:ext cx="384" cy="384"/>
                </a:xfrm>
                <a:prstGeom prst="octagon">
                  <a:avLst>
                    <a:gd name="adj" fmla="val 29287"/>
                  </a:avLst>
                </a:prstGeom>
                <a:solidFill>
                  <a:srgbClr val="EAEAEA"/>
                </a:solidFill>
                <a:ln w="12700">
                  <a:solidFill>
                    <a:srgbClr val="8199BD"/>
                  </a:solidFill>
                  <a:miter lim="800000"/>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59" name="Text Box 31"/>
                <p:cNvSpPr txBox="1">
                  <a:spLocks noChangeArrowheads="1"/>
                </p:cNvSpPr>
                <p:nvPr/>
              </p:nvSpPr>
              <p:spPr bwMode="auto">
                <a:xfrm>
                  <a:off x="788" y="2594"/>
                  <a:ext cx="465" cy="252"/>
                </a:xfrm>
                <a:prstGeom prst="rect">
                  <a:avLst/>
                </a:prstGeom>
                <a:noFill/>
                <a:ln w="9525">
                  <a:noFill/>
                  <a:miter lim="800000"/>
                  <a:headEnd/>
                  <a:tailEnd/>
                </a:ln>
                <a:effectLst/>
              </p:spPr>
              <p:txBody>
                <a:bodyPr wrap="none">
                  <a:spAutoFit/>
                </a:bodyPr>
                <a:lstStyle/>
                <a:p>
                  <a:pPr algn="ctr">
                    <a:spcBef>
                      <a:spcPct val="0"/>
                    </a:spcBef>
                    <a:buClrTx/>
                    <a:buFontTx/>
                    <a:buNone/>
                  </a:pPr>
                  <a:r>
                    <a:rPr lang="en-US" sz="1000" dirty="0">
                      <a:solidFill>
                        <a:srgbClr val="000000"/>
                      </a:solidFill>
                      <a:latin typeface="Calibri" panose="020F0502020204030204" pitchFamily="34" charset="0"/>
                      <a:cs typeface="Calibri" panose="020F0502020204030204" pitchFamily="34" charset="0"/>
                    </a:rPr>
                    <a:t>Incident</a:t>
                  </a:r>
                  <a:br>
                    <a:rPr lang="en-US" sz="1000" dirty="0">
                      <a:solidFill>
                        <a:srgbClr val="000000"/>
                      </a:solidFill>
                      <a:latin typeface="Calibri" panose="020F0502020204030204" pitchFamily="34" charset="0"/>
                      <a:cs typeface="Calibri" panose="020F0502020204030204" pitchFamily="34" charset="0"/>
                    </a:rPr>
                  </a:br>
                  <a:r>
                    <a:rPr lang="en-US" sz="1000" dirty="0">
                      <a:solidFill>
                        <a:srgbClr val="000000"/>
                      </a:solidFill>
                      <a:latin typeface="Calibri" panose="020F0502020204030204" pitchFamily="34" charset="0"/>
                      <a:cs typeface="Calibri" panose="020F0502020204030204" pitchFamily="34" charset="0"/>
                    </a:rPr>
                    <a:t>Resolution</a:t>
                  </a:r>
                </a:p>
              </p:txBody>
            </p:sp>
          </p:grpSp>
        </p:grpSp>
        <p:grpSp>
          <p:nvGrpSpPr>
            <p:cNvPr id="60" name="Group 32"/>
            <p:cNvGrpSpPr>
              <a:grpSpLocks/>
            </p:cNvGrpSpPr>
            <p:nvPr/>
          </p:nvGrpSpPr>
          <p:grpSpPr bwMode="auto">
            <a:xfrm>
              <a:off x="2400300" y="3794264"/>
              <a:ext cx="419100" cy="215900"/>
              <a:chOff x="552" y="2608"/>
              <a:chExt cx="264" cy="136"/>
            </a:xfrm>
          </p:grpSpPr>
          <p:sp>
            <p:nvSpPr>
              <p:cNvPr id="61" name="Oval 33"/>
              <p:cNvSpPr>
                <a:spLocks noChangeArrowheads="1"/>
              </p:cNvSpPr>
              <p:nvPr/>
            </p:nvSpPr>
            <p:spPr bwMode="auto">
              <a:xfrm>
                <a:off x="768" y="2676"/>
                <a:ext cx="48" cy="48"/>
              </a:xfrm>
              <a:prstGeom prst="ellipse">
                <a:avLst/>
              </a:prstGeom>
              <a:solidFill>
                <a:srgbClr val="8199BD"/>
              </a:solidFill>
              <a:ln w="9525">
                <a:solidFill>
                  <a:srgbClr val="EAEAEA"/>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nvGrpSpPr>
              <p:cNvPr id="62" name="Group 34"/>
              <p:cNvGrpSpPr>
                <a:grpSpLocks/>
              </p:cNvGrpSpPr>
              <p:nvPr/>
            </p:nvGrpSpPr>
            <p:grpSpPr bwMode="auto">
              <a:xfrm>
                <a:off x="552" y="2608"/>
                <a:ext cx="240" cy="136"/>
                <a:chOff x="552" y="2608"/>
                <a:chExt cx="240" cy="136"/>
              </a:xfrm>
            </p:grpSpPr>
            <p:sp>
              <p:nvSpPr>
                <p:cNvPr id="63" name="Line 35"/>
                <p:cNvSpPr>
                  <a:spLocks noChangeShapeType="1"/>
                </p:cNvSpPr>
                <p:nvPr/>
              </p:nvSpPr>
              <p:spPr bwMode="auto">
                <a:xfrm flipH="1">
                  <a:off x="552" y="2700"/>
                  <a:ext cx="240" cy="0"/>
                </a:xfrm>
                <a:prstGeom prst="line">
                  <a:avLst/>
                </a:prstGeom>
                <a:noFill/>
                <a:ln w="9525">
                  <a:solidFill>
                    <a:srgbClr val="8199BD"/>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64" name="Text Box 36"/>
                <p:cNvSpPr txBox="1">
                  <a:spLocks noChangeArrowheads="1"/>
                </p:cNvSpPr>
                <p:nvPr/>
              </p:nvSpPr>
              <p:spPr bwMode="auto">
                <a:xfrm>
                  <a:off x="580" y="2608"/>
                  <a:ext cx="208" cy="136"/>
                </a:xfrm>
                <a:prstGeom prst="rect">
                  <a:avLst/>
                </a:prstGeom>
                <a:noFill/>
                <a:ln w="9525">
                  <a:noFill/>
                  <a:miter lim="800000"/>
                  <a:headEnd/>
                  <a:tailEnd/>
                </a:ln>
                <a:effectLst/>
              </p:spPr>
              <p:txBody>
                <a:bodyPr wrap="none">
                  <a:spAutoFit/>
                </a:bodyPr>
                <a:lstStyle/>
                <a:p>
                  <a:pPr>
                    <a:spcBef>
                      <a:spcPct val="0"/>
                    </a:spcBef>
                    <a:buClrTx/>
                    <a:buFontTx/>
                    <a:buNone/>
                  </a:pPr>
                  <a:r>
                    <a:rPr lang="en-US" sz="800" b="1" dirty="0">
                      <a:solidFill>
                        <a:srgbClr val="996633"/>
                      </a:solidFill>
                      <a:latin typeface="Calibri" panose="020F0502020204030204" pitchFamily="34" charset="0"/>
                      <a:cs typeface="Calibri" panose="020F0502020204030204" pitchFamily="34" charset="0"/>
                    </a:rPr>
                    <a:t>Yes</a:t>
                  </a:r>
                </a:p>
              </p:txBody>
            </p:sp>
          </p:grpSp>
        </p:grpSp>
        <p:grpSp>
          <p:nvGrpSpPr>
            <p:cNvPr id="65" name="Group 37"/>
            <p:cNvGrpSpPr>
              <a:grpSpLocks/>
            </p:cNvGrpSpPr>
            <p:nvPr/>
          </p:nvGrpSpPr>
          <p:grpSpPr bwMode="auto">
            <a:xfrm>
              <a:off x="3365500" y="3797439"/>
              <a:ext cx="412750" cy="215900"/>
              <a:chOff x="1160" y="2610"/>
              <a:chExt cx="260" cy="136"/>
            </a:xfrm>
          </p:grpSpPr>
          <p:grpSp>
            <p:nvGrpSpPr>
              <p:cNvPr id="66" name="Group 38"/>
              <p:cNvGrpSpPr>
                <a:grpSpLocks/>
              </p:cNvGrpSpPr>
              <p:nvPr/>
            </p:nvGrpSpPr>
            <p:grpSpPr bwMode="auto">
              <a:xfrm>
                <a:off x="1160" y="2676"/>
                <a:ext cx="260" cy="48"/>
                <a:chOff x="1160" y="2676"/>
                <a:chExt cx="260" cy="48"/>
              </a:xfrm>
            </p:grpSpPr>
            <p:sp>
              <p:nvSpPr>
                <p:cNvPr id="68" name="Line 39"/>
                <p:cNvSpPr>
                  <a:spLocks noChangeShapeType="1"/>
                </p:cNvSpPr>
                <p:nvPr/>
              </p:nvSpPr>
              <p:spPr bwMode="auto">
                <a:xfrm flipH="1">
                  <a:off x="1180" y="2700"/>
                  <a:ext cx="240" cy="0"/>
                </a:xfrm>
                <a:prstGeom prst="line">
                  <a:avLst/>
                </a:prstGeom>
                <a:noFill/>
                <a:ln w="9525">
                  <a:solidFill>
                    <a:srgbClr val="8199BD"/>
                  </a:solidFill>
                  <a:round/>
                  <a:headEnd type="triangle" w="med" len="me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69" name="Oval 40"/>
                <p:cNvSpPr>
                  <a:spLocks noChangeArrowheads="1"/>
                </p:cNvSpPr>
                <p:nvPr/>
              </p:nvSpPr>
              <p:spPr bwMode="auto">
                <a:xfrm>
                  <a:off x="1160" y="2676"/>
                  <a:ext cx="48" cy="48"/>
                </a:xfrm>
                <a:prstGeom prst="ellipse">
                  <a:avLst/>
                </a:prstGeom>
                <a:solidFill>
                  <a:srgbClr val="8199BD"/>
                </a:solidFill>
                <a:ln w="9525">
                  <a:solidFill>
                    <a:srgbClr val="EAEAEA"/>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sp>
            <p:nvSpPr>
              <p:cNvPr id="67" name="Text Box 41"/>
              <p:cNvSpPr txBox="1">
                <a:spLocks noChangeArrowheads="1"/>
              </p:cNvSpPr>
              <p:nvPr/>
            </p:nvSpPr>
            <p:spPr bwMode="auto">
              <a:xfrm>
                <a:off x="1200" y="2610"/>
                <a:ext cx="193" cy="136"/>
              </a:xfrm>
              <a:prstGeom prst="rect">
                <a:avLst/>
              </a:prstGeom>
              <a:noFill/>
              <a:ln w="9525">
                <a:noFill/>
                <a:miter lim="800000"/>
                <a:headEnd/>
                <a:tailEnd/>
              </a:ln>
              <a:effectLst/>
            </p:spPr>
            <p:txBody>
              <a:bodyPr wrap="none">
                <a:spAutoFit/>
              </a:bodyPr>
              <a:lstStyle/>
              <a:p>
                <a:pPr>
                  <a:spcBef>
                    <a:spcPct val="0"/>
                  </a:spcBef>
                  <a:buClrTx/>
                  <a:buFontTx/>
                  <a:buNone/>
                </a:pPr>
                <a:r>
                  <a:rPr lang="en-US" sz="800" b="1" dirty="0">
                    <a:solidFill>
                      <a:srgbClr val="996633"/>
                    </a:solidFill>
                    <a:latin typeface="Calibri" panose="020F0502020204030204" pitchFamily="34" charset="0"/>
                    <a:cs typeface="Calibri" panose="020F0502020204030204" pitchFamily="34" charset="0"/>
                  </a:rPr>
                  <a:t>No</a:t>
                </a:r>
              </a:p>
            </p:txBody>
          </p:sp>
        </p:grpSp>
        <p:grpSp>
          <p:nvGrpSpPr>
            <p:cNvPr id="70" name="Group 42"/>
            <p:cNvGrpSpPr>
              <a:grpSpLocks/>
            </p:cNvGrpSpPr>
            <p:nvPr/>
          </p:nvGrpSpPr>
          <p:grpSpPr bwMode="auto">
            <a:xfrm>
              <a:off x="2120901" y="3937140"/>
              <a:ext cx="593725" cy="2346325"/>
              <a:chOff x="376" y="2698"/>
              <a:chExt cx="374" cy="1478"/>
            </a:xfrm>
          </p:grpSpPr>
          <p:sp>
            <p:nvSpPr>
              <p:cNvPr id="71" name="Line 43"/>
              <p:cNvSpPr>
                <a:spLocks noChangeShapeType="1"/>
              </p:cNvSpPr>
              <p:nvPr/>
            </p:nvSpPr>
            <p:spPr bwMode="auto">
              <a:xfrm flipH="1">
                <a:off x="376" y="4173"/>
                <a:ext cx="374" cy="0"/>
              </a:xfrm>
              <a:prstGeom prst="line">
                <a:avLst/>
              </a:prstGeom>
              <a:noFill/>
              <a:ln w="12700">
                <a:solidFill>
                  <a:srgbClr val="800000"/>
                </a:solidFill>
                <a:round/>
                <a:headEnd type="triangle" w="med" len="me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2" name="Line 44"/>
              <p:cNvSpPr>
                <a:spLocks noChangeShapeType="1"/>
              </p:cNvSpPr>
              <p:nvPr/>
            </p:nvSpPr>
            <p:spPr bwMode="auto">
              <a:xfrm flipH="1">
                <a:off x="381" y="2701"/>
                <a:ext cx="192" cy="0"/>
              </a:xfrm>
              <a:prstGeom prst="line">
                <a:avLst/>
              </a:prstGeom>
              <a:noFill/>
              <a:ln w="12700">
                <a:solidFill>
                  <a:srgbClr val="800000"/>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3" name="Line 45"/>
              <p:cNvSpPr>
                <a:spLocks noChangeShapeType="1"/>
              </p:cNvSpPr>
              <p:nvPr/>
            </p:nvSpPr>
            <p:spPr bwMode="auto">
              <a:xfrm>
                <a:off x="379" y="2698"/>
                <a:ext cx="0" cy="1478"/>
              </a:xfrm>
              <a:prstGeom prst="line">
                <a:avLst/>
              </a:prstGeom>
              <a:noFill/>
              <a:ln w="12700">
                <a:solidFill>
                  <a:srgbClr val="800000"/>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sp>
          <p:nvSpPr>
            <p:cNvPr id="74" name="Line 47"/>
            <p:cNvSpPr>
              <a:spLocks noChangeShapeType="1"/>
            </p:cNvSpPr>
            <p:nvPr/>
          </p:nvSpPr>
          <p:spPr bwMode="auto">
            <a:xfrm>
              <a:off x="3790950" y="4738829"/>
              <a:ext cx="933451" cy="0"/>
            </a:xfrm>
            <a:prstGeom prst="line">
              <a:avLst/>
            </a:prstGeom>
            <a:noFill/>
            <a:ln w="1270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5" name="AutoShape 48"/>
            <p:cNvSpPr>
              <a:spLocks noChangeArrowheads="1"/>
            </p:cNvSpPr>
            <p:nvPr/>
          </p:nvSpPr>
          <p:spPr bwMode="auto">
            <a:xfrm>
              <a:off x="4672013" y="4616591"/>
              <a:ext cx="1119188" cy="228600"/>
            </a:xfrm>
            <a:prstGeom prst="roundRect">
              <a:avLst>
                <a:gd name="adj" fmla="val 16667"/>
              </a:avLst>
            </a:prstGeom>
            <a:solidFill>
              <a:srgbClr val="EAEAEA"/>
            </a:solidFill>
            <a:ln w="9525" algn="ctr">
              <a:solidFill>
                <a:srgbClr val="4E6A94"/>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6" name="Line 49"/>
            <p:cNvSpPr>
              <a:spLocks noChangeShapeType="1"/>
            </p:cNvSpPr>
            <p:nvPr/>
          </p:nvSpPr>
          <p:spPr bwMode="auto">
            <a:xfrm>
              <a:off x="3790950" y="3540266"/>
              <a:ext cx="0" cy="1200151"/>
            </a:xfrm>
            <a:prstGeom prst="line">
              <a:avLst/>
            </a:prstGeom>
            <a:noFill/>
            <a:ln w="1270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7" name="Line 50"/>
            <p:cNvSpPr>
              <a:spLocks noChangeShapeType="1"/>
            </p:cNvSpPr>
            <p:nvPr/>
          </p:nvSpPr>
          <p:spPr bwMode="auto">
            <a:xfrm>
              <a:off x="3790950" y="3540266"/>
              <a:ext cx="933451" cy="0"/>
            </a:xfrm>
            <a:prstGeom prst="line">
              <a:avLst/>
            </a:prstGeom>
            <a:noFill/>
            <a:ln w="12700">
              <a:solidFill>
                <a:srgbClr val="8199B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8" name="AutoShape 52"/>
            <p:cNvSpPr>
              <a:spLocks noChangeArrowheads="1"/>
            </p:cNvSpPr>
            <p:nvPr/>
          </p:nvSpPr>
          <p:spPr bwMode="auto">
            <a:xfrm>
              <a:off x="4672013" y="3432316"/>
              <a:ext cx="1119188" cy="228600"/>
            </a:xfrm>
            <a:prstGeom prst="roundRect">
              <a:avLst>
                <a:gd name="adj" fmla="val 16667"/>
              </a:avLst>
            </a:prstGeom>
            <a:solidFill>
              <a:srgbClr val="EAEAEA"/>
            </a:solidFill>
            <a:ln w="9525" algn="ctr">
              <a:solidFill>
                <a:srgbClr val="4E6A94"/>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79" name="Text Box 53"/>
            <p:cNvSpPr txBox="1">
              <a:spLocks noChangeArrowheads="1"/>
            </p:cNvSpPr>
            <p:nvPr/>
          </p:nvSpPr>
          <p:spPr bwMode="auto">
            <a:xfrm>
              <a:off x="3754438" y="3392628"/>
              <a:ext cx="809837" cy="230832"/>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4E6A94"/>
                  </a:solidFill>
                  <a:latin typeface="Calibri" panose="020F0502020204030204" pitchFamily="34" charset="0"/>
                  <a:cs typeface="Calibri" panose="020F0502020204030204" pitchFamily="34" charset="0"/>
                </a:rPr>
                <a:t>Infra Related</a:t>
              </a:r>
            </a:p>
          </p:txBody>
        </p:sp>
        <p:sp>
          <p:nvSpPr>
            <p:cNvPr id="80" name="Text Box 55"/>
            <p:cNvSpPr txBox="1">
              <a:spLocks noChangeArrowheads="1"/>
            </p:cNvSpPr>
            <p:nvPr/>
          </p:nvSpPr>
          <p:spPr bwMode="auto">
            <a:xfrm>
              <a:off x="3746500" y="4580079"/>
              <a:ext cx="874713" cy="230188"/>
            </a:xfrm>
            <a:prstGeom prst="rect">
              <a:avLst/>
            </a:prstGeom>
            <a:noFill/>
            <a:ln w="9525">
              <a:noFill/>
              <a:miter lim="800000"/>
              <a:headEnd/>
              <a:tailEnd/>
            </a:ln>
            <a:effectLst/>
          </p:spPr>
          <p:txBody>
            <a:bodyPr wrap="none">
              <a:spAutoFit/>
            </a:bodyPr>
            <a:lstStyle/>
            <a:p>
              <a:pPr>
                <a:spcBef>
                  <a:spcPct val="0"/>
                </a:spcBef>
                <a:buClrTx/>
                <a:buFontTx/>
                <a:buNone/>
              </a:pPr>
              <a:r>
                <a:rPr lang="en-US" sz="900" b="1" dirty="0">
                  <a:solidFill>
                    <a:srgbClr val="4E6A94"/>
                  </a:solidFill>
                  <a:latin typeface="Calibri" panose="020F0502020204030204" pitchFamily="34" charset="0"/>
                  <a:cs typeface="Calibri" panose="020F0502020204030204" pitchFamily="34" charset="0"/>
                </a:rPr>
                <a:t>Apps Related</a:t>
              </a:r>
              <a:r>
                <a:rPr lang="en-US" sz="900" b="1" dirty="0">
                  <a:solidFill>
                    <a:srgbClr val="CC3300"/>
                  </a:solidFill>
                  <a:latin typeface="Calibri" panose="020F0502020204030204" pitchFamily="34" charset="0"/>
                  <a:cs typeface="Calibri" panose="020F0502020204030204" pitchFamily="34" charset="0"/>
                </a:rPr>
                <a:t>  </a:t>
              </a:r>
            </a:p>
          </p:txBody>
        </p:sp>
        <p:sp>
          <p:nvSpPr>
            <p:cNvPr id="81" name="Text Box 56"/>
            <p:cNvSpPr txBox="1">
              <a:spLocks noChangeArrowheads="1"/>
            </p:cNvSpPr>
            <p:nvPr/>
          </p:nvSpPr>
          <p:spPr bwMode="auto">
            <a:xfrm>
              <a:off x="4632326" y="3440253"/>
              <a:ext cx="1252266" cy="215444"/>
            </a:xfrm>
            <a:prstGeom prst="rect">
              <a:avLst/>
            </a:prstGeom>
            <a:noFill/>
            <a:ln w="9525">
              <a:noFill/>
              <a:miter lim="800000"/>
              <a:headEnd/>
              <a:tailEnd/>
            </a:ln>
            <a:effectLst/>
          </p:spPr>
          <p:txBody>
            <a:bodyPr wrap="none">
              <a:spAutoFit/>
            </a:bodyPr>
            <a:lstStyle/>
            <a:p>
              <a:pPr>
                <a:spcBef>
                  <a:spcPct val="0"/>
                </a:spcBef>
                <a:buClrTx/>
                <a:buFontTx/>
                <a:buNone/>
              </a:pPr>
              <a:r>
                <a:rPr lang="en-US" sz="800" dirty="0">
                  <a:solidFill>
                    <a:srgbClr val="000000"/>
                  </a:solidFill>
                  <a:latin typeface="Calibri" panose="020F0502020204030204" pitchFamily="34" charset="0"/>
                  <a:cs typeface="Calibri" panose="020F0502020204030204" pitchFamily="34" charset="0"/>
                </a:rPr>
                <a:t>Remote Trouble Shooting</a:t>
              </a:r>
            </a:p>
          </p:txBody>
        </p:sp>
        <p:sp>
          <p:nvSpPr>
            <p:cNvPr id="82" name="Text Box 59"/>
            <p:cNvSpPr txBox="1">
              <a:spLocks noChangeArrowheads="1"/>
            </p:cNvSpPr>
            <p:nvPr/>
          </p:nvSpPr>
          <p:spPr bwMode="auto">
            <a:xfrm>
              <a:off x="4818063" y="4632466"/>
              <a:ext cx="1004888" cy="230188"/>
            </a:xfrm>
            <a:prstGeom prst="rect">
              <a:avLst/>
            </a:prstGeom>
            <a:noFill/>
            <a:ln w="9525">
              <a:noFill/>
              <a:miter lim="800000"/>
              <a:headEnd/>
              <a:tailEnd/>
            </a:ln>
            <a:effectLst/>
          </p:spPr>
          <p:txBody>
            <a:bodyPr wrap="none">
              <a:spAutoFit/>
            </a:bodyPr>
            <a:lstStyle/>
            <a:p>
              <a:pPr>
                <a:spcBef>
                  <a:spcPct val="0"/>
                </a:spcBef>
                <a:buClrTx/>
                <a:buFontTx/>
                <a:buNone/>
              </a:pPr>
              <a:r>
                <a:rPr lang="en-US" sz="900" dirty="0">
                  <a:solidFill>
                    <a:srgbClr val="000000"/>
                  </a:solidFill>
                  <a:latin typeface="Calibri" panose="020F0502020204030204" pitchFamily="34" charset="0"/>
                  <a:cs typeface="Calibri" panose="020F0502020204030204" pitchFamily="34" charset="0"/>
                </a:rPr>
                <a:t>Application Team</a:t>
              </a:r>
            </a:p>
          </p:txBody>
        </p:sp>
        <p:grpSp>
          <p:nvGrpSpPr>
            <p:cNvPr id="83" name="Group 60"/>
            <p:cNvGrpSpPr>
              <a:grpSpLocks/>
            </p:cNvGrpSpPr>
            <p:nvPr/>
          </p:nvGrpSpPr>
          <p:grpSpPr bwMode="auto">
            <a:xfrm>
              <a:off x="3733800" y="3311664"/>
              <a:ext cx="4038600" cy="2971800"/>
              <a:chOff x="1392" y="2304"/>
              <a:chExt cx="2544" cy="1872"/>
            </a:xfrm>
          </p:grpSpPr>
          <p:sp>
            <p:nvSpPr>
              <p:cNvPr id="84" name="Line 61"/>
              <p:cNvSpPr>
                <a:spLocks noChangeShapeType="1"/>
              </p:cNvSpPr>
              <p:nvPr/>
            </p:nvSpPr>
            <p:spPr bwMode="auto">
              <a:xfrm>
                <a:off x="3360" y="2304"/>
                <a:ext cx="576" cy="0"/>
              </a:xfrm>
              <a:prstGeom prst="line">
                <a:avLst/>
              </a:prstGeom>
              <a:noFill/>
              <a:ln w="9525">
                <a:solidFill>
                  <a:srgbClr val="800000"/>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85" name="Line 62"/>
              <p:cNvSpPr>
                <a:spLocks noChangeShapeType="1"/>
              </p:cNvSpPr>
              <p:nvPr/>
            </p:nvSpPr>
            <p:spPr bwMode="auto">
              <a:xfrm>
                <a:off x="3360" y="2667"/>
                <a:ext cx="576" cy="0"/>
              </a:xfrm>
              <a:prstGeom prst="line">
                <a:avLst/>
              </a:prstGeom>
              <a:noFill/>
              <a:ln w="9525">
                <a:solidFill>
                  <a:srgbClr val="800000"/>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86" name="Line 63"/>
              <p:cNvSpPr>
                <a:spLocks noChangeShapeType="1"/>
              </p:cNvSpPr>
              <p:nvPr/>
            </p:nvSpPr>
            <p:spPr bwMode="auto">
              <a:xfrm>
                <a:off x="3360" y="3066"/>
                <a:ext cx="576" cy="0"/>
              </a:xfrm>
              <a:prstGeom prst="line">
                <a:avLst/>
              </a:prstGeom>
              <a:noFill/>
              <a:ln w="9525">
                <a:solidFill>
                  <a:srgbClr val="800000"/>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87" name="Line 64"/>
              <p:cNvSpPr>
                <a:spLocks noChangeShapeType="1"/>
              </p:cNvSpPr>
              <p:nvPr/>
            </p:nvSpPr>
            <p:spPr bwMode="auto">
              <a:xfrm>
                <a:off x="3936" y="2304"/>
                <a:ext cx="0" cy="1872"/>
              </a:xfrm>
              <a:prstGeom prst="line">
                <a:avLst/>
              </a:prstGeom>
              <a:noFill/>
              <a:ln w="9525">
                <a:solidFill>
                  <a:srgbClr val="800000"/>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88" name="Line 65"/>
              <p:cNvSpPr>
                <a:spLocks noChangeShapeType="1"/>
              </p:cNvSpPr>
              <p:nvPr/>
            </p:nvSpPr>
            <p:spPr bwMode="auto">
              <a:xfrm>
                <a:off x="1392" y="4176"/>
                <a:ext cx="2544" cy="0"/>
              </a:xfrm>
              <a:prstGeom prst="line">
                <a:avLst/>
              </a:prstGeom>
              <a:noFill/>
              <a:ln w="9525">
                <a:solidFill>
                  <a:srgbClr val="800000"/>
                </a:solidFill>
                <a:prstDash val="dash"/>
                <a:round/>
                <a:headEnd type="triangle" w="med" len="me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grpSp>
          <p:nvGrpSpPr>
            <p:cNvPr id="89" name="Group 66"/>
            <p:cNvGrpSpPr>
              <a:grpSpLocks/>
            </p:cNvGrpSpPr>
            <p:nvPr/>
          </p:nvGrpSpPr>
          <p:grpSpPr bwMode="auto">
            <a:xfrm>
              <a:off x="8706643" y="3669800"/>
              <a:ext cx="1125538" cy="1295400"/>
              <a:chOff x="4456" y="2556"/>
              <a:chExt cx="709" cy="816"/>
            </a:xfrm>
          </p:grpSpPr>
          <p:sp>
            <p:nvSpPr>
              <p:cNvPr id="90" name="AutoShape 67"/>
              <p:cNvSpPr>
                <a:spLocks noChangeArrowheads="1"/>
              </p:cNvSpPr>
              <p:nvPr/>
            </p:nvSpPr>
            <p:spPr bwMode="auto">
              <a:xfrm>
                <a:off x="4497" y="2556"/>
                <a:ext cx="624" cy="816"/>
              </a:xfrm>
              <a:prstGeom prst="roundRect">
                <a:avLst>
                  <a:gd name="adj" fmla="val 6412"/>
                </a:avLst>
              </a:prstGeom>
              <a:solidFill>
                <a:srgbClr val="F5F5F5"/>
              </a:solidFill>
              <a:ln w="12700">
                <a:solidFill>
                  <a:srgbClr val="800000"/>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91" name="Text Box 68"/>
              <p:cNvSpPr txBox="1">
                <a:spLocks noChangeArrowheads="1"/>
              </p:cNvSpPr>
              <p:nvPr/>
            </p:nvSpPr>
            <p:spPr bwMode="auto">
              <a:xfrm>
                <a:off x="4456" y="2856"/>
                <a:ext cx="709" cy="155"/>
              </a:xfrm>
              <a:prstGeom prst="rect">
                <a:avLst/>
              </a:prstGeom>
              <a:noFill/>
              <a:ln w="9525">
                <a:noFill/>
                <a:miter lim="800000"/>
                <a:headEnd/>
                <a:tailEnd/>
              </a:ln>
              <a:effectLst/>
            </p:spPr>
            <p:txBody>
              <a:bodyPr wrap="none">
                <a:spAutoFit/>
              </a:bodyPr>
              <a:lstStyle/>
              <a:p>
                <a:pPr algn="ctr">
                  <a:spcBef>
                    <a:spcPct val="0"/>
                  </a:spcBef>
                  <a:buClrTx/>
                  <a:buFontTx/>
                  <a:buNone/>
                </a:pPr>
                <a:r>
                  <a:rPr lang="en-US" sz="1000" b="1" dirty="0">
                    <a:solidFill>
                      <a:srgbClr val="000000"/>
                    </a:solidFill>
                    <a:latin typeface="Calibri" panose="020F0502020204030204" pitchFamily="34" charset="0"/>
                    <a:cs typeface="Calibri" panose="020F0502020204030204" pitchFamily="34" charset="0"/>
                  </a:rPr>
                  <a:t>L3 Teams/Vendor</a:t>
                </a:r>
              </a:p>
            </p:txBody>
          </p:sp>
        </p:grpSp>
        <p:grpSp>
          <p:nvGrpSpPr>
            <p:cNvPr id="92" name="Group 69"/>
            <p:cNvGrpSpPr>
              <a:grpSpLocks/>
            </p:cNvGrpSpPr>
            <p:nvPr/>
          </p:nvGrpSpPr>
          <p:grpSpPr bwMode="auto">
            <a:xfrm>
              <a:off x="3781426" y="5064265"/>
              <a:ext cx="5362575" cy="1323975"/>
              <a:chOff x="1422" y="3408"/>
              <a:chExt cx="3378" cy="834"/>
            </a:xfrm>
          </p:grpSpPr>
          <p:sp>
            <p:nvSpPr>
              <p:cNvPr id="93" name="Line 70"/>
              <p:cNvSpPr>
                <a:spLocks noChangeShapeType="1"/>
              </p:cNvSpPr>
              <p:nvPr/>
            </p:nvSpPr>
            <p:spPr bwMode="auto">
              <a:xfrm>
                <a:off x="4800" y="3408"/>
                <a:ext cx="0" cy="816"/>
              </a:xfrm>
              <a:prstGeom prst="line">
                <a:avLst/>
              </a:prstGeom>
              <a:noFill/>
              <a:ln w="12700">
                <a:solidFill>
                  <a:srgbClr val="800000"/>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94" name="Line 71"/>
              <p:cNvSpPr>
                <a:spLocks noChangeShapeType="1"/>
              </p:cNvSpPr>
              <p:nvPr/>
            </p:nvSpPr>
            <p:spPr bwMode="auto">
              <a:xfrm>
                <a:off x="1422" y="4242"/>
                <a:ext cx="3378" cy="0"/>
              </a:xfrm>
              <a:prstGeom prst="line">
                <a:avLst/>
              </a:prstGeom>
              <a:noFill/>
              <a:ln w="12700">
                <a:solidFill>
                  <a:srgbClr val="800000"/>
                </a:solidFill>
                <a:prstDash val="dash"/>
                <a:round/>
                <a:headEnd type="triangle" w="med" len="me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grpSp>
          <p:nvGrpSpPr>
            <p:cNvPr id="95" name="Group 72"/>
            <p:cNvGrpSpPr>
              <a:grpSpLocks/>
            </p:cNvGrpSpPr>
            <p:nvPr/>
          </p:nvGrpSpPr>
          <p:grpSpPr bwMode="auto">
            <a:xfrm>
              <a:off x="7396163" y="1192358"/>
              <a:ext cx="1281112" cy="246064"/>
              <a:chOff x="3699" y="969"/>
              <a:chExt cx="807" cy="155"/>
            </a:xfrm>
          </p:grpSpPr>
          <p:sp>
            <p:nvSpPr>
              <p:cNvPr id="96" name="AutoShape 73"/>
              <p:cNvSpPr>
                <a:spLocks noChangeArrowheads="1"/>
              </p:cNvSpPr>
              <p:nvPr/>
            </p:nvSpPr>
            <p:spPr bwMode="auto">
              <a:xfrm>
                <a:off x="3738" y="997"/>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97" name="Text Box 74"/>
              <p:cNvSpPr txBox="1">
                <a:spLocks noChangeArrowheads="1"/>
              </p:cNvSpPr>
              <p:nvPr/>
            </p:nvSpPr>
            <p:spPr bwMode="auto">
              <a:xfrm>
                <a:off x="3699" y="969"/>
                <a:ext cx="772" cy="155"/>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800" b="1" dirty="0">
                    <a:solidFill>
                      <a:srgbClr val="5978A5"/>
                    </a:solidFill>
                    <a:latin typeface="Calibri" panose="020F0502020204030204" pitchFamily="34" charset="0"/>
                    <a:cs typeface="Calibri" panose="020F0502020204030204" pitchFamily="34" charset="0"/>
                  </a:rPr>
                  <a:t>Request</a:t>
                </a:r>
                <a:r>
                  <a:rPr lang="en-US" sz="1000" b="1" dirty="0">
                    <a:solidFill>
                      <a:srgbClr val="000000"/>
                    </a:solidFill>
                    <a:latin typeface="Calibri" panose="020F0502020204030204" pitchFamily="34" charset="0"/>
                    <a:cs typeface="Calibri" panose="020F0502020204030204" pitchFamily="34" charset="0"/>
                  </a:rPr>
                  <a:t> </a:t>
                </a:r>
                <a:r>
                  <a:rPr lang="en-US" sz="800" b="1" dirty="0">
                    <a:solidFill>
                      <a:srgbClr val="5978A5"/>
                    </a:solidFill>
                    <a:latin typeface="Calibri" panose="020F0502020204030204" pitchFamily="34" charset="0"/>
                    <a:cs typeface="Calibri" panose="020F0502020204030204" pitchFamily="34" charset="0"/>
                  </a:rPr>
                  <a:t>Classification</a:t>
                </a:r>
              </a:p>
            </p:txBody>
          </p:sp>
        </p:grpSp>
        <p:grpSp>
          <p:nvGrpSpPr>
            <p:cNvPr id="98" name="Group 75"/>
            <p:cNvGrpSpPr>
              <a:grpSpLocks/>
            </p:cNvGrpSpPr>
            <p:nvPr/>
          </p:nvGrpSpPr>
          <p:grpSpPr bwMode="auto">
            <a:xfrm>
              <a:off x="6072188" y="1422544"/>
              <a:ext cx="1262062" cy="230188"/>
              <a:chOff x="2865" y="1114"/>
              <a:chExt cx="795" cy="145"/>
            </a:xfrm>
          </p:grpSpPr>
          <p:sp>
            <p:nvSpPr>
              <p:cNvPr id="99" name="AutoShape 76"/>
              <p:cNvSpPr>
                <a:spLocks noChangeArrowheads="1"/>
              </p:cNvSpPr>
              <p:nvPr/>
            </p:nvSpPr>
            <p:spPr bwMode="auto">
              <a:xfrm>
                <a:off x="2892" y="1129"/>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900" dirty="0">
                  <a:solidFill>
                    <a:srgbClr val="5F5F5F"/>
                  </a:solidFill>
                  <a:latin typeface="Calibri" panose="020F0502020204030204" pitchFamily="34" charset="0"/>
                  <a:cs typeface="Calibri" panose="020F0502020204030204" pitchFamily="34" charset="0"/>
                </a:endParaRPr>
              </a:p>
            </p:txBody>
          </p:sp>
          <p:sp>
            <p:nvSpPr>
              <p:cNvPr id="100" name="Text Box 77"/>
              <p:cNvSpPr txBox="1">
                <a:spLocks noChangeArrowheads="1"/>
              </p:cNvSpPr>
              <p:nvPr/>
            </p:nvSpPr>
            <p:spPr bwMode="auto">
              <a:xfrm>
                <a:off x="2865" y="1114"/>
                <a:ext cx="467" cy="145"/>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900" b="1" dirty="0">
                    <a:solidFill>
                      <a:srgbClr val="5978A5"/>
                    </a:solidFill>
                    <a:latin typeface="Calibri" panose="020F0502020204030204" pitchFamily="34" charset="0"/>
                    <a:cs typeface="Calibri" panose="020F0502020204030204" pitchFamily="34" charset="0"/>
                  </a:rPr>
                  <a:t>Approval</a:t>
                </a:r>
              </a:p>
            </p:txBody>
          </p:sp>
        </p:grpSp>
        <p:grpSp>
          <p:nvGrpSpPr>
            <p:cNvPr id="101" name="Group 78"/>
            <p:cNvGrpSpPr>
              <a:grpSpLocks/>
            </p:cNvGrpSpPr>
            <p:nvPr/>
          </p:nvGrpSpPr>
          <p:grpSpPr bwMode="auto">
            <a:xfrm>
              <a:off x="7391401" y="1428889"/>
              <a:ext cx="1281113" cy="215900"/>
              <a:chOff x="3696" y="1118"/>
              <a:chExt cx="807" cy="136"/>
            </a:xfrm>
          </p:grpSpPr>
          <p:sp>
            <p:nvSpPr>
              <p:cNvPr id="102" name="AutoShape 79"/>
              <p:cNvSpPr>
                <a:spLocks noChangeArrowheads="1"/>
              </p:cNvSpPr>
              <p:nvPr/>
            </p:nvSpPr>
            <p:spPr bwMode="auto">
              <a:xfrm>
                <a:off x="3735" y="1129"/>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03" name="Text Box 80"/>
              <p:cNvSpPr txBox="1">
                <a:spLocks noChangeArrowheads="1"/>
              </p:cNvSpPr>
              <p:nvPr/>
            </p:nvSpPr>
            <p:spPr bwMode="auto">
              <a:xfrm>
                <a:off x="3696" y="1118"/>
                <a:ext cx="620" cy="136"/>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800" b="1" dirty="0">
                    <a:solidFill>
                      <a:srgbClr val="5978A5"/>
                    </a:solidFill>
                    <a:latin typeface="Calibri" panose="020F0502020204030204" pitchFamily="34" charset="0"/>
                    <a:cs typeface="Calibri" panose="020F0502020204030204" pitchFamily="34" charset="0"/>
                  </a:rPr>
                  <a:t>Policies creation</a:t>
                </a:r>
              </a:p>
            </p:txBody>
          </p:sp>
        </p:grpSp>
        <p:grpSp>
          <p:nvGrpSpPr>
            <p:cNvPr id="104" name="Group 81"/>
            <p:cNvGrpSpPr>
              <a:grpSpLocks/>
            </p:cNvGrpSpPr>
            <p:nvPr/>
          </p:nvGrpSpPr>
          <p:grpSpPr bwMode="auto">
            <a:xfrm>
              <a:off x="7397751" y="1638439"/>
              <a:ext cx="1274763" cy="215900"/>
              <a:chOff x="3700" y="1250"/>
              <a:chExt cx="803" cy="136"/>
            </a:xfrm>
          </p:grpSpPr>
          <p:sp>
            <p:nvSpPr>
              <p:cNvPr id="105" name="AutoShape 82"/>
              <p:cNvSpPr>
                <a:spLocks noChangeArrowheads="1"/>
              </p:cNvSpPr>
              <p:nvPr/>
            </p:nvSpPr>
            <p:spPr bwMode="auto">
              <a:xfrm>
                <a:off x="3735" y="1264"/>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06" name="Text Box 83"/>
              <p:cNvSpPr txBox="1">
                <a:spLocks noChangeArrowheads="1"/>
              </p:cNvSpPr>
              <p:nvPr/>
            </p:nvSpPr>
            <p:spPr bwMode="auto">
              <a:xfrm>
                <a:off x="3700" y="1250"/>
                <a:ext cx="762" cy="136"/>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800" b="1" dirty="0">
                    <a:solidFill>
                      <a:srgbClr val="5978A5"/>
                    </a:solidFill>
                    <a:latin typeface="Calibri" panose="020F0502020204030204" pitchFamily="34" charset="0"/>
                    <a:cs typeface="Calibri" panose="020F0502020204030204" pitchFamily="34" charset="0"/>
                  </a:rPr>
                  <a:t>Change Authorization</a:t>
                </a:r>
              </a:p>
            </p:txBody>
          </p:sp>
        </p:grpSp>
        <p:grpSp>
          <p:nvGrpSpPr>
            <p:cNvPr id="107" name="Group 84"/>
            <p:cNvGrpSpPr>
              <a:grpSpLocks/>
            </p:cNvGrpSpPr>
            <p:nvPr/>
          </p:nvGrpSpPr>
          <p:grpSpPr bwMode="auto">
            <a:xfrm>
              <a:off x="6056318" y="1874982"/>
              <a:ext cx="1462089" cy="230188"/>
              <a:chOff x="2855" y="1399"/>
              <a:chExt cx="921" cy="145"/>
            </a:xfrm>
          </p:grpSpPr>
          <p:sp>
            <p:nvSpPr>
              <p:cNvPr id="108" name="AutoShape 85"/>
              <p:cNvSpPr>
                <a:spLocks noChangeArrowheads="1"/>
              </p:cNvSpPr>
              <p:nvPr/>
            </p:nvSpPr>
            <p:spPr bwMode="auto">
              <a:xfrm>
                <a:off x="2892" y="1417"/>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900" dirty="0">
                  <a:solidFill>
                    <a:srgbClr val="5F5F5F"/>
                  </a:solidFill>
                  <a:latin typeface="Calibri" panose="020F0502020204030204" pitchFamily="34" charset="0"/>
                  <a:cs typeface="Calibri" panose="020F0502020204030204" pitchFamily="34" charset="0"/>
                </a:endParaRPr>
              </a:p>
            </p:txBody>
          </p:sp>
          <p:sp>
            <p:nvSpPr>
              <p:cNvPr id="109" name="Text Box 86"/>
              <p:cNvSpPr txBox="1">
                <a:spLocks noChangeArrowheads="1"/>
              </p:cNvSpPr>
              <p:nvPr/>
            </p:nvSpPr>
            <p:spPr bwMode="auto">
              <a:xfrm>
                <a:off x="2855" y="1399"/>
                <a:ext cx="921" cy="145"/>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900" b="1" dirty="0">
                    <a:solidFill>
                      <a:srgbClr val="5978A5"/>
                    </a:solidFill>
                    <a:latin typeface="Calibri" panose="020F0502020204030204" pitchFamily="34" charset="0"/>
                    <a:cs typeface="Calibri" panose="020F0502020204030204" pitchFamily="34" charset="0"/>
                  </a:rPr>
                  <a:t>Change Implementation</a:t>
                </a:r>
              </a:p>
            </p:txBody>
          </p:sp>
        </p:grpSp>
        <p:grpSp>
          <p:nvGrpSpPr>
            <p:cNvPr id="110" name="Group 87"/>
            <p:cNvGrpSpPr>
              <a:grpSpLocks/>
            </p:cNvGrpSpPr>
            <p:nvPr/>
          </p:nvGrpSpPr>
          <p:grpSpPr bwMode="auto">
            <a:xfrm>
              <a:off x="7410451" y="1874976"/>
              <a:ext cx="1262063" cy="215900"/>
              <a:chOff x="3708" y="1399"/>
              <a:chExt cx="795" cy="136"/>
            </a:xfrm>
          </p:grpSpPr>
          <p:sp>
            <p:nvSpPr>
              <p:cNvPr id="111" name="AutoShape 88"/>
              <p:cNvSpPr>
                <a:spLocks noChangeArrowheads="1"/>
              </p:cNvSpPr>
              <p:nvPr/>
            </p:nvSpPr>
            <p:spPr bwMode="auto">
              <a:xfrm>
                <a:off x="3735" y="1414"/>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12" name="Text Box 89"/>
              <p:cNvSpPr txBox="1">
                <a:spLocks noChangeArrowheads="1"/>
              </p:cNvSpPr>
              <p:nvPr/>
            </p:nvSpPr>
            <p:spPr bwMode="auto">
              <a:xfrm>
                <a:off x="3708" y="1399"/>
                <a:ext cx="711" cy="136"/>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800" b="1" dirty="0">
                    <a:solidFill>
                      <a:srgbClr val="5978A5"/>
                    </a:solidFill>
                    <a:latin typeface="Calibri" panose="020F0502020204030204" pitchFamily="34" charset="0"/>
                    <a:cs typeface="Calibri" panose="020F0502020204030204" pitchFamily="34" charset="0"/>
                  </a:rPr>
                  <a:t>Change Notification</a:t>
                </a:r>
              </a:p>
            </p:txBody>
          </p:sp>
        </p:grpSp>
        <p:grpSp>
          <p:nvGrpSpPr>
            <p:cNvPr id="113" name="Group 90"/>
            <p:cNvGrpSpPr>
              <a:grpSpLocks/>
            </p:cNvGrpSpPr>
            <p:nvPr/>
          </p:nvGrpSpPr>
          <p:grpSpPr bwMode="auto">
            <a:xfrm>
              <a:off x="6048376" y="1212993"/>
              <a:ext cx="1285875" cy="230188"/>
              <a:chOff x="2850" y="982"/>
              <a:chExt cx="810" cy="145"/>
            </a:xfrm>
          </p:grpSpPr>
          <p:sp>
            <p:nvSpPr>
              <p:cNvPr id="114" name="AutoShape 91"/>
              <p:cNvSpPr>
                <a:spLocks noChangeArrowheads="1"/>
              </p:cNvSpPr>
              <p:nvPr/>
            </p:nvSpPr>
            <p:spPr bwMode="auto">
              <a:xfrm>
                <a:off x="2892" y="997"/>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900" dirty="0">
                  <a:solidFill>
                    <a:srgbClr val="5F5F5F"/>
                  </a:solidFill>
                  <a:latin typeface="Calibri" panose="020F0502020204030204" pitchFamily="34" charset="0"/>
                  <a:cs typeface="Calibri" panose="020F0502020204030204" pitchFamily="34" charset="0"/>
                </a:endParaRPr>
              </a:p>
            </p:txBody>
          </p:sp>
          <p:sp>
            <p:nvSpPr>
              <p:cNvPr id="115" name="Text Box 92"/>
              <p:cNvSpPr txBox="1">
                <a:spLocks noChangeArrowheads="1"/>
              </p:cNvSpPr>
              <p:nvPr/>
            </p:nvSpPr>
            <p:spPr bwMode="auto">
              <a:xfrm>
                <a:off x="2850" y="982"/>
                <a:ext cx="611" cy="145"/>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900" b="1" dirty="0">
                    <a:solidFill>
                      <a:srgbClr val="5978A5"/>
                    </a:solidFill>
                    <a:latin typeface="Calibri" panose="020F0502020204030204" pitchFamily="34" charset="0"/>
                    <a:cs typeface="Calibri" panose="020F0502020204030204" pitchFamily="34" charset="0"/>
                  </a:rPr>
                  <a:t>Change Ticket</a:t>
                </a:r>
              </a:p>
            </p:txBody>
          </p:sp>
        </p:grpSp>
        <p:grpSp>
          <p:nvGrpSpPr>
            <p:cNvPr id="116" name="Group 93"/>
            <p:cNvGrpSpPr>
              <a:grpSpLocks/>
            </p:cNvGrpSpPr>
            <p:nvPr/>
          </p:nvGrpSpPr>
          <p:grpSpPr bwMode="auto">
            <a:xfrm>
              <a:off x="6062664" y="1638439"/>
              <a:ext cx="1271587" cy="215900"/>
              <a:chOff x="2859" y="1250"/>
              <a:chExt cx="801" cy="136"/>
            </a:xfrm>
          </p:grpSpPr>
          <p:sp>
            <p:nvSpPr>
              <p:cNvPr id="117" name="AutoShape 94"/>
              <p:cNvSpPr>
                <a:spLocks noChangeArrowheads="1"/>
              </p:cNvSpPr>
              <p:nvPr/>
            </p:nvSpPr>
            <p:spPr bwMode="auto">
              <a:xfrm>
                <a:off x="2892" y="1264"/>
                <a:ext cx="768" cy="92"/>
              </a:xfrm>
              <a:prstGeom prst="roundRect">
                <a:avLst>
                  <a:gd name="adj" fmla="val 16667"/>
                </a:avLst>
              </a:prstGeom>
              <a:solidFill>
                <a:srgbClr val="EEEEEE"/>
              </a:solid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18" name="Text Box 95"/>
              <p:cNvSpPr txBox="1">
                <a:spLocks noChangeArrowheads="1"/>
              </p:cNvSpPr>
              <p:nvPr/>
            </p:nvSpPr>
            <p:spPr bwMode="auto">
              <a:xfrm>
                <a:off x="2859" y="1250"/>
                <a:ext cx="789" cy="136"/>
              </a:xfrm>
              <a:prstGeom prst="rect">
                <a:avLst/>
              </a:prstGeom>
              <a:noFill/>
              <a:ln w="9525">
                <a:noFill/>
                <a:miter lim="800000"/>
                <a:headEnd/>
                <a:tailEnd/>
              </a:ln>
              <a:effectLst/>
            </p:spPr>
            <p:txBody>
              <a:bodyPr wrap="none">
                <a:spAutoFit/>
              </a:bodyPr>
              <a:lstStyle/>
              <a:p>
                <a:pPr>
                  <a:spcBef>
                    <a:spcPct val="0"/>
                  </a:spcBef>
                  <a:buClrTx/>
                  <a:buFont typeface="Webdings" pitchFamily="18" charset="2"/>
                  <a:buChar char="4"/>
                </a:pPr>
                <a:r>
                  <a:rPr lang="en-US" sz="800" b="1" dirty="0">
                    <a:solidFill>
                      <a:srgbClr val="5978A5"/>
                    </a:solidFill>
                    <a:latin typeface="Calibri" panose="020F0502020204030204" pitchFamily="34" charset="0"/>
                    <a:cs typeface="Calibri" panose="020F0502020204030204" pitchFamily="34" charset="0"/>
                  </a:rPr>
                  <a:t>Test &amp; Impact Analysis</a:t>
                </a:r>
              </a:p>
            </p:txBody>
          </p:sp>
        </p:grpSp>
        <p:sp>
          <p:nvSpPr>
            <p:cNvPr id="119" name="AutoShape 96"/>
            <p:cNvSpPr>
              <a:spLocks/>
            </p:cNvSpPr>
            <p:nvPr/>
          </p:nvSpPr>
          <p:spPr bwMode="auto">
            <a:xfrm>
              <a:off x="8712200" y="835164"/>
              <a:ext cx="268288" cy="1612900"/>
            </a:xfrm>
            <a:prstGeom prst="rightBrace">
              <a:avLst>
                <a:gd name="adj1" fmla="val 50099"/>
                <a:gd name="adj2" fmla="val 50000"/>
              </a:avLst>
            </a:prstGeom>
            <a:noFill/>
            <a:ln w="12700">
              <a:solidFill>
                <a:srgbClr val="5978A5"/>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nvGrpSpPr>
            <p:cNvPr id="120" name="Group 97"/>
            <p:cNvGrpSpPr>
              <a:grpSpLocks/>
            </p:cNvGrpSpPr>
            <p:nvPr/>
          </p:nvGrpSpPr>
          <p:grpSpPr bwMode="auto">
            <a:xfrm>
              <a:off x="3810000" y="1635264"/>
              <a:ext cx="6477000" cy="4826000"/>
              <a:chOff x="1440" y="1248"/>
              <a:chExt cx="4080" cy="3040"/>
            </a:xfrm>
          </p:grpSpPr>
          <p:sp>
            <p:nvSpPr>
              <p:cNvPr id="121" name="Line 98"/>
              <p:cNvSpPr>
                <a:spLocks noChangeShapeType="1"/>
              </p:cNvSpPr>
              <p:nvPr/>
            </p:nvSpPr>
            <p:spPr bwMode="auto">
              <a:xfrm>
                <a:off x="4752" y="1248"/>
                <a:ext cx="768" cy="0"/>
              </a:xfrm>
              <a:prstGeom prst="line">
                <a:avLst/>
              </a:prstGeom>
              <a:noFill/>
              <a:ln w="12700">
                <a:solidFill>
                  <a:srgbClr val="5978A5"/>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22" name="Line 99"/>
              <p:cNvSpPr>
                <a:spLocks noChangeShapeType="1"/>
              </p:cNvSpPr>
              <p:nvPr/>
            </p:nvSpPr>
            <p:spPr bwMode="auto">
              <a:xfrm>
                <a:off x="5520" y="1256"/>
                <a:ext cx="0" cy="3024"/>
              </a:xfrm>
              <a:prstGeom prst="line">
                <a:avLst/>
              </a:prstGeom>
              <a:noFill/>
              <a:ln w="12700">
                <a:solidFill>
                  <a:srgbClr val="5978A5"/>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23" name="Line 100"/>
              <p:cNvSpPr>
                <a:spLocks noChangeShapeType="1"/>
              </p:cNvSpPr>
              <p:nvPr/>
            </p:nvSpPr>
            <p:spPr bwMode="auto">
              <a:xfrm flipH="1">
                <a:off x="1440" y="4288"/>
                <a:ext cx="4080" cy="0"/>
              </a:xfrm>
              <a:prstGeom prst="line">
                <a:avLst/>
              </a:prstGeom>
              <a:noFill/>
              <a:ln w="12700">
                <a:solidFill>
                  <a:srgbClr val="5978A5"/>
                </a:solidFill>
                <a:prstDash val="dash"/>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sp>
          <p:nvSpPr>
            <p:cNvPr id="124" name="Oval 101"/>
            <p:cNvSpPr>
              <a:spLocks noChangeArrowheads="1"/>
            </p:cNvSpPr>
            <p:nvPr/>
          </p:nvSpPr>
          <p:spPr bwMode="auto">
            <a:xfrm>
              <a:off x="6963569" y="1212989"/>
              <a:ext cx="855662" cy="958850"/>
            </a:xfrm>
            <a:prstGeom prst="ellipse">
              <a:avLst/>
            </a:prstGeom>
            <a:solidFill>
              <a:srgbClr val="9AD2D6">
                <a:alpha val="88000"/>
              </a:srgbClr>
            </a:solidFill>
            <a:ln w="19050">
              <a:solidFill>
                <a:srgbClr val="F5F5F5"/>
              </a:solidFill>
              <a:round/>
              <a:headEnd/>
              <a:tailEnd/>
            </a:ln>
            <a:effectLst/>
          </p:spPr>
          <p:txBody>
            <a:bodyPr wrap="none" anchor="ctr"/>
            <a:lstStyle/>
            <a:p>
              <a:pPr algn="ctr">
                <a:spcBef>
                  <a:spcPct val="0"/>
                </a:spcBef>
                <a:buClrTx/>
                <a:buFontTx/>
                <a:buNone/>
              </a:pPr>
              <a:r>
                <a:rPr lang="en-US" sz="1000" b="1" dirty="0">
                  <a:solidFill>
                    <a:srgbClr val="000000"/>
                  </a:solidFill>
                  <a:latin typeface="Calibri" panose="020F0502020204030204" pitchFamily="34" charset="0"/>
                  <a:cs typeface="Calibri" panose="020F0502020204030204" pitchFamily="34" charset="0"/>
                </a:rPr>
                <a:t>Post </a:t>
              </a:r>
              <a:br>
                <a:rPr lang="en-US" sz="1000" b="1" dirty="0">
                  <a:solidFill>
                    <a:srgbClr val="000000"/>
                  </a:solidFill>
                  <a:latin typeface="Calibri" panose="020F0502020204030204" pitchFamily="34" charset="0"/>
                  <a:cs typeface="Calibri" panose="020F0502020204030204" pitchFamily="34" charset="0"/>
                </a:rPr>
              </a:br>
              <a:r>
                <a:rPr lang="en-US" sz="1000" b="1" dirty="0">
                  <a:solidFill>
                    <a:srgbClr val="000000"/>
                  </a:solidFill>
                  <a:latin typeface="Calibri" panose="020F0502020204030204" pitchFamily="34" charset="0"/>
                  <a:cs typeface="Calibri" panose="020F0502020204030204" pitchFamily="34" charset="0"/>
                </a:rPr>
                <a:t>Implementation</a:t>
              </a:r>
            </a:p>
            <a:p>
              <a:pPr algn="ctr">
                <a:spcBef>
                  <a:spcPct val="0"/>
                </a:spcBef>
                <a:buClrTx/>
                <a:buFontTx/>
                <a:buNone/>
              </a:pPr>
              <a:r>
                <a:rPr lang="en-US" sz="1000" b="1" dirty="0">
                  <a:solidFill>
                    <a:srgbClr val="000000"/>
                  </a:solidFill>
                  <a:latin typeface="Calibri" panose="020F0502020204030204" pitchFamily="34" charset="0"/>
                  <a:cs typeface="Calibri" panose="020F0502020204030204" pitchFamily="34" charset="0"/>
                </a:rPr>
                <a:t>Review</a:t>
              </a:r>
            </a:p>
          </p:txBody>
        </p:sp>
        <p:grpSp>
          <p:nvGrpSpPr>
            <p:cNvPr id="125" name="Group 102"/>
            <p:cNvGrpSpPr>
              <a:grpSpLocks/>
            </p:cNvGrpSpPr>
            <p:nvPr/>
          </p:nvGrpSpPr>
          <p:grpSpPr bwMode="auto">
            <a:xfrm>
              <a:off x="1673225" y="835164"/>
              <a:ext cx="4318000" cy="1358900"/>
              <a:chOff x="94" y="744"/>
              <a:chExt cx="2720" cy="856"/>
            </a:xfrm>
          </p:grpSpPr>
          <p:grpSp>
            <p:nvGrpSpPr>
              <p:cNvPr id="126" name="Group 103"/>
              <p:cNvGrpSpPr>
                <a:grpSpLocks/>
              </p:cNvGrpSpPr>
              <p:nvPr/>
            </p:nvGrpSpPr>
            <p:grpSpPr bwMode="auto">
              <a:xfrm>
                <a:off x="94" y="904"/>
                <a:ext cx="1818" cy="368"/>
                <a:chOff x="94" y="1056"/>
                <a:chExt cx="1818" cy="368"/>
              </a:xfrm>
            </p:grpSpPr>
            <p:sp>
              <p:nvSpPr>
                <p:cNvPr id="132" name="Line 104"/>
                <p:cNvSpPr>
                  <a:spLocks noChangeShapeType="1"/>
                </p:cNvSpPr>
                <p:nvPr/>
              </p:nvSpPr>
              <p:spPr bwMode="auto">
                <a:xfrm>
                  <a:off x="1660" y="1056"/>
                  <a:ext cx="0" cy="220"/>
                </a:xfrm>
                <a:prstGeom prst="line">
                  <a:avLst/>
                </a:prstGeom>
                <a:noFill/>
                <a:ln w="9525">
                  <a:solidFill>
                    <a:srgbClr val="D5C96D"/>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nvGrpSpPr>
                <p:cNvPr id="133" name="Group 105"/>
                <p:cNvGrpSpPr>
                  <a:grpSpLocks/>
                </p:cNvGrpSpPr>
                <p:nvPr/>
              </p:nvGrpSpPr>
              <p:grpSpPr bwMode="auto">
                <a:xfrm>
                  <a:off x="94" y="1068"/>
                  <a:ext cx="1818" cy="356"/>
                  <a:chOff x="94" y="1068"/>
                  <a:chExt cx="1818" cy="356"/>
                </a:xfrm>
              </p:grpSpPr>
              <p:sp>
                <p:nvSpPr>
                  <p:cNvPr id="134" name="Line 106"/>
                  <p:cNvSpPr>
                    <a:spLocks noChangeShapeType="1"/>
                  </p:cNvSpPr>
                  <p:nvPr/>
                </p:nvSpPr>
                <p:spPr bwMode="auto">
                  <a:xfrm>
                    <a:off x="504" y="1068"/>
                    <a:ext cx="0" cy="96"/>
                  </a:xfrm>
                  <a:prstGeom prst="line">
                    <a:avLst/>
                  </a:prstGeom>
                  <a:noFill/>
                  <a:ln w="9525">
                    <a:solidFill>
                      <a:srgbClr val="D5C96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35" name="Line 107"/>
                  <p:cNvSpPr>
                    <a:spLocks noChangeShapeType="1"/>
                  </p:cNvSpPr>
                  <p:nvPr/>
                </p:nvSpPr>
                <p:spPr bwMode="auto">
                  <a:xfrm>
                    <a:off x="216" y="1164"/>
                    <a:ext cx="624" cy="0"/>
                  </a:xfrm>
                  <a:prstGeom prst="line">
                    <a:avLst/>
                  </a:prstGeom>
                  <a:noFill/>
                  <a:ln w="9525">
                    <a:solidFill>
                      <a:srgbClr val="D5C96D"/>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36" name="Line 108"/>
                  <p:cNvSpPr>
                    <a:spLocks noChangeShapeType="1"/>
                  </p:cNvSpPr>
                  <p:nvPr/>
                </p:nvSpPr>
                <p:spPr bwMode="auto">
                  <a:xfrm>
                    <a:off x="216" y="1167"/>
                    <a:ext cx="0" cy="108"/>
                  </a:xfrm>
                  <a:prstGeom prst="line">
                    <a:avLst/>
                  </a:prstGeom>
                  <a:noFill/>
                  <a:ln w="9525">
                    <a:solidFill>
                      <a:srgbClr val="D5C96D"/>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37" name="Line 109"/>
                  <p:cNvSpPr>
                    <a:spLocks noChangeShapeType="1"/>
                  </p:cNvSpPr>
                  <p:nvPr/>
                </p:nvSpPr>
                <p:spPr bwMode="auto">
                  <a:xfrm>
                    <a:off x="503" y="1167"/>
                    <a:ext cx="0" cy="108"/>
                  </a:xfrm>
                  <a:prstGeom prst="line">
                    <a:avLst/>
                  </a:prstGeom>
                  <a:noFill/>
                  <a:ln w="9525">
                    <a:solidFill>
                      <a:srgbClr val="D5C96D"/>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38" name="Line 110"/>
                  <p:cNvSpPr>
                    <a:spLocks noChangeShapeType="1"/>
                  </p:cNvSpPr>
                  <p:nvPr/>
                </p:nvSpPr>
                <p:spPr bwMode="auto">
                  <a:xfrm>
                    <a:off x="840" y="1167"/>
                    <a:ext cx="0" cy="108"/>
                  </a:xfrm>
                  <a:prstGeom prst="line">
                    <a:avLst/>
                  </a:prstGeom>
                  <a:noFill/>
                  <a:ln w="9525">
                    <a:solidFill>
                      <a:srgbClr val="D5C96D"/>
                    </a:solidFill>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39" name="AutoShape 111"/>
                  <p:cNvSpPr>
                    <a:spLocks noChangeArrowheads="1"/>
                  </p:cNvSpPr>
                  <p:nvPr/>
                </p:nvSpPr>
                <p:spPr bwMode="auto">
                  <a:xfrm>
                    <a:off x="718" y="1288"/>
                    <a:ext cx="240" cy="136"/>
                  </a:xfrm>
                  <a:prstGeom prst="roundRect">
                    <a:avLst>
                      <a:gd name="adj" fmla="val 16667"/>
                    </a:avLst>
                  </a:prstGeom>
                  <a:solidFill>
                    <a:srgbClr val="F2EED2"/>
                  </a:solidFill>
                  <a:ln w="9525" algn="ctr">
                    <a:solidFill>
                      <a:srgbClr val="E2D99A"/>
                    </a:solidFill>
                    <a:round/>
                    <a:headEnd/>
                    <a:tailEnd/>
                  </a:ln>
                  <a:effectLst/>
                </p:spPr>
                <p:txBody>
                  <a:bodyPr wrap="none" anchor="ctr"/>
                  <a:lstStyle/>
                  <a:p>
                    <a:pPr algn="ctr">
                      <a:spcBef>
                        <a:spcPct val="0"/>
                      </a:spcBef>
                      <a:buClrTx/>
                      <a:buFontTx/>
                      <a:buNone/>
                    </a:pPr>
                    <a:r>
                      <a:rPr lang="en-US" sz="1000" b="1" dirty="0">
                        <a:solidFill>
                          <a:srgbClr val="CC3300"/>
                        </a:solidFill>
                        <a:latin typeface="Calibri" panose="020F0502020204030204" pitchFamily="34" charset="0"/>
                        <a:cs typeface="Calibri" panose="020F0502020204030204" pitchFamily="34" charset="0"/>
                      </a:rPr>
                      <a:t>Web </a:t>
                    </a:r>
                    <a:br>
                      <a:rPr lang="en-US" sz="1000" b="1" dirty="0">
                        <a:solidFill>
                          <a:srgbClr val="CC3300"/>
                        </a:solidFill>
                        <a:latin typeface="Calibri" panose="020F0502020204030204" pitchFamily="34" charset="0"/>
                        <a:cs typeface="Calibri" panose="020F0502020204030204" pitchFamily="34" charset="0"/>
                      </a:rPr>
                    </a:br>
                    <a:r>
                      <a:rPr lang="en-US" sz="1000" b="1" dirty="0">
                        <a:solidFill>
                          <a:srgbClr val="CC3300"/>
                        </a:solidFill>
                        <a:latin typeface="Calibri" panose="020F0502020204030204" pitchFamily="34" charset="0"/>
                        <a:cs typeface="Calibri" panose="020F0502020204030204" pitchFamily="34" charset="0"/>
                      </a:rPr>
                      <a:t>Ticket</a:t>
                    </a:r>
                  </a:p>
                </p:txBody>
              </p:sp>
              <p:sp>
                <p:nvSpPr>
                  <p:cNvPr id="140" name="AutoShape 112"/>
                  <p:cNvSpPr>
                    <a:spLocks noChangeArrowheads="1"/>
                  </p:cNvSpPr>
                  <p:nvPr/>
                </p:nvSpPr>
                <p:spPr bwMode="auto">
                  <a:xfrm>
                    <a:off x="382" y="1288"/>
                    <a:ext cx="240" cy="136"/>
                  </a:xfrm>
                  <a:prstGeom prst="roundRect">
                    <a:avLst>
                      <a:gd name="adj" fmla="val 16667"/>
                    </a:avLst>
                  </a:prstGeom>
                  <a:solidFill>
                    <a:srgbClr val="F2EED2"/>
                  </a:solidFill>
                  <a:ln w="9525" algn="ctr">
                    <a:solidFill>
                      <a:srgbClr val="E2D99A"/>
                    </a:solidFill>
                    <a:round/>
                    <a:headEnd/>
                    <a:tailEnd/>
                  </a:ln>
                  <a:effectLst/>
                </p:spPr>
                <p:txBody>
                  <a:bodyPr wrap="none" anchor="ctr"/>
                  <a:lstStyle/>
                  <a:p>
                    <a:pPr algn="ctr">
                      <a:spcBef>
                        <a:spcPct val="0"/>
                      </a:spcBef>
                      <a:buClrTx/>
                      <a:buFontTx/>
                      <a:buNone/>
                    </a:pPr>
                    <a:r>
                      <a:rPr lang="en-US" sz="1000" b="1" dirty="0">
                        <a:solidFill>
                          <a:srgbClr val="CC3300"/>
                        </a:solidFill>
                        <a:latin typeface="Calibri" panose="020F0502020204030204" pitchFamily="34" charset="0"/>
                        <a:cs typeface="Calibri" panose="020F0502020204030204" pitchFamily="34" charset="0"/>
                      </a:rPr>
                      <a:t>E-mail</a:t>
                    </a:r>
                  </a:p>
                </p:txBody>
              </p:sp>
              <p:sp>
                <p:nvSpPr>
                  <p:cNvPr id="141" name="AutoShape 113"/>
                  <p:cNvSpPr>
                    <a:spLocks noChangeArrowheads="1"/>
                  </p:cNvSpPr>
                  <p:nvPr/>
                </p:nvSpPr>
                <p:spPr bwMode="auto">
                  <a:xfrm>
                    <a:off x="94" y="1288"/>
                    <a:ext cx="240" cy="136"/>
                  </a:xfrm>
                  <a:prstGeom prst="roundRect">
                    <a:avLst>
                      <a:gd name="adj" fmla="val 16667"/>
                    </a:avLst>
                  </a:prstGeom>
                  <a:solidFill>
                    <a:srgbClr val="F2EED2"/>
                  </a:solidFill>
                  <a:ln w="9525" algn="ctr">
                    <a:solidFill>
                      <a:srgbClr val="E2D99A"/>
                    </a:solidFill>
                    <a:round/>
                    <a:headEnd/>
                    <a:tailEnd/>
                  </a:ln>
                  <a:effectLst/>
                </p:spPr>
                <p:txBody>
                  <a:bodyPr wrap="none" anchor="ctr"/>
                  <a:lstStyle/>
                  <a:p>
                    <a:pPr algn="ctr">
                      <a:spcBef>
                        <a:spcPct val="0"/>
                      </a:spcBef>
                      <a:buClrTx/>
                      <a:buFontTx/>
                      <a:buNone/>
                    </a:pPr>
                    <a:r>
                      <a:rPr lang="en-US" sz="1000" b="1" dirty="0">
                        <a:solidFill>
                          <a:srgbClr val="CC3300"/>
                        </a:solidFill>
                        <a:latin typeface="Calibri" panose="020F0502020204030204" pitchFamily="34" charset="0"/>
                        <a:cs typeface="Calibri" panose="020F0502020204030204" pitchFamily="34" charset="0"/>
                      </a:rPr>
                      <a:t>Voice</a:t>
                    </a:r>
                  </a:p>
                </p:txBody>
              </p:sp>
              <p:sp>
                <p:nvSpPr>
                  <p:cNvPr id="142" name="AutoShape 114"/>
                  <p:cNvSpPr>
                    <a:spLocks noChangeArrowheads="1"/>
                  </p:cNvSpPr>
                  <p:nvPr/>
                </p:nvSpPr>
                <p:spPr bwMode="auto">
                  <a:xfrm>
                    <a:off x="1382" y="1288"/>
                    <a:ext cx="530" cy="136"/>
                  </a:xfrm>
                  <a:prstGeom prst="roundRect">
                    <a:avLst>
                      <a:gd name="adj" fmla="val 16667"/>
                    </a:avLst>
                  </a:prstGeom>
                  <a:solidFill>
                    <a:srgbClr val="F2EED2"/>
                  </a:solidFill>
                  <a:ln w="9525" algn="ctr">
                    <a:solidFill>
                      <a:srgbClr val="E2D99A"/>
                    </a:solidFill>
                    <a:round/>
                    <a:headEnd/>
                    <a:tailEnd/>
                  </a:ln>
                  <a:effectLst/>
                </p:spPr>
                <p:txBody>
                  <a:bodyPr wrap="none" anchor="ctr"/>
                  <a:lstStyle/>
                  <a:p>
                    <a:pPr algn="ctr">
                      <a:spcBef>
                        <a:spcPct val="0"/>
                      </a:spcBef>
                      <a:buClrTx/>
                      <a:buFontTx/>
                      <a:buNone/>
                    </a:pPr>
                    <a:r>
                      <a:rPr lang="en-US" sz="800" b="1" dirty="0">
                        <a:solidFill>
                          <a:srgbClr val="CC3300"/>
                        </a:solidFill>
                        <a:latin typeface="Calibri" panose="020F0502020204030204" pitchFamily="34" charset="0"/>
                        <a:cs typeface="Calibri" panose="020F0502020204030204" pitchFamily="34" charset="0"/>
                      </a:rPr>
                      <a:t>Automated Alerts</a:t>
                    </a:r>
                  </a:p>
                </p:txBody>
              </p:sp>
            </p:grpSp>
          </p:grpSp>
          <p:grpSp>
            <p:nvGrpSpPr>
              <p:cNvPr id="127" name="Group 115"/>
              <p:cNvGrpSpPr>
                <a:grpSpLocks/>
              </p:cNvGrpSpPr>
              <p:nvPr/>
            </p:nvGrpSpPr>
            <p:grpSpPr bwMode="auto">
              <a:xfrm>
                <a:off x="2094" y="744"/>
                <a:ext cx="720" cy="856"/>
                <a:chOff x="2094" y="744"/>
                <a:chExt cx="720" cy="856"/>
              </a:xfrm>
            </p:grpSpPr>
            <p:sp>
              <p:nvSpPr>
                <p:cNvPr id="128" name="AutoShape 116"/>
                <p:cNvSpPr>
                  <a:spLocks noChangeArrowheads="1"/>
                </p:cNvSpPr>
                <p:nvPr/>
              </p:nvSpPr>
              <p:spPr bwMode="auto">
                <a:xfrm>
                  <a:off x="2176" y="760"/>
                  <a:ext cx="576" cy="840"/>
                </a:xfrm>
                <a:prstGeom prst="roundRect">
                  <a:avLst>
                    <a:gd name="adj" fmla="val 6250"/>
                  </a:avLst>
                </a:prstGeom>
                <a:solidFill>
                  <a:srgbClr val="EBE5B7"/>
                </a:solidFill>
                <a:ln w="12700" algn="ctr">
                  <a:solidFill>
                    <a:srgbClr val="D2C564"/>
                  </a:solidFill>
                  <a:round/>
                  <a:headEnd/>
                  <a:tailEnd/>
                </a:ln>
                <a:effectLst/>
              </p:spPr>
              <p:txBody>
                <a:bodyPr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29" name="Text Box 117"/>
                <p:cNvSpPr txBox="1">
                  <a:spLocks noChangeArrowheads="1"/>
                </p:cNvSpPr>
                <p:nvPr/>
              </p:nvSpPr>
              <p:spPr bwMode="auto">
                <a:xfrm>
                  <a:off x="2094" y="744"/>
                  <a:ext cx="720" cy="252"/>
                </a:xfrm>
                <a:prstGeom prst="rect">
                  <a:avLst/>
                </a:prstGeom>
                <a:noFill/>
                <a:ln w="9525">
                  <a:noFill/>
                  <a:miter lim="800000"/>
                  <a:headEnd/>
                  <a:tailEnd/>
                </a:ln>
                <a:effectLst/>
              </p:spPr>
              <p:txBody>
                <a:bodyPr>
                  <a:spAutoFit/>
                </a:bodyPr>
                <a:lstStyle/>
                <a:p>
                  <a:pPr algn="ctr">
                    <a:spcBef>
                      <a:spcPct val="0"/>
                    </a:spcBef>
                    <a:buClrTx/>
                    <a:buFontTx/>
                    <a:buNone/>
                  </a:pPr>
                  <a:r>
                    <a:rPr lang="en-US" sz="1000" b="1" dirty="0">
                      <a:solidFill>
                        <a:srgbClr val="CC3300"/>
                      </a:solidFill>
                      <a:latin typeface="Calibri" panose="020F0502020204030204" pitchFamily="34" charset="0"/>
                      <a:cs typeface="Calibri" panose="020F0502020204030204" pitchFamily="34" charset="0"/>
                    </a:rPr>
                    <a:t>Event </a:t>
                  </a:r>
                </a:p>
                <a:p>
                  <a:pPr algn="ctr">
                    <a:spcBef>
                      <a:spcPct val="0"/>
                    </a:spcBef>
                    <a:buClrTx/>
                    <a:buFontTx/>
                    <a:buNone/>
                  </a:pPr>
                  <a:r>
                    <a:rPr lang="en-US" sz="1000" b="1" dirty="0">
                      <a:solidFill>
                        <a:srgbClr val="CC3300"/>
                      </a:solidFill>
                      <a:latin typeface="Calibri" panose="020F0502020204030204" pitchFamily="34" charset="0"/>
                      <a:cs typeface="Calibri" panose="020F0502020204030204" pitchFamily="34" charset="0"/>
                    </a:rPr>
                    <a:t>Management</a:t>
                  </a:r>
                </a:p>
              </p:txBody>
            </p:sp>
            <p:sp>
              <p:nvSpPr>
                <p:cNvPr id="130" name="Text Box 118"/>
                <p:cNvSpPr txBox="1">
                  <a:spLocks noChangeArrowheads="1"/>
                </p:cNvSpPr>
                <p:nvPr/>
              </p:nvSpPr>
              <p:spPr bwMode="auto">
                <a:xfrm>
                  <a:off x="2142" y="1002"/>
                  <a:ext cx="618" cy="582"/>
                </a:xfrm>
                <a:prstGeom prst="rect">
                  <a:avLst/>
                </a:prstGeom>
                <a:noFill/>
                <a:ln w="9525">
                  <a:noFill/>
                  <a:miter lim="800000"/>
                  <a:headEnd/>
                  <a:tailEnd/>
                </a:ln>
                <a:effectLst/>
              </p:spPr>
              <p:txBody>
                <a:bodyPr>
                  <a:spAutoFit/>
                </a:bodyPr>
                <a:lstStyle/>
                <a:p>
                  <a:pPr marL="114300" indent="-114300">
                    <a:buFont typeface="Webdings" pitchFamily="18" charset="2"/>
                    <a:buChar char="4"/>
                  </a:pPr>
                  <a:r>
                    <a:rPr lang="en-US" sz="900" dirty="0">
                      <a:solidFill>
                        <a:srgbClr val="000000"/>
                      </a:solidFill>
                      <a:latin typeface="Calibri" panose="020F0502020204030204" pitchFamily="34" charset="0"/>
                      <a:cs typeface="Calibri" panose="020F0502020204030204" pitchFamily="34" charset="0"/>
                    </a:rPr>
                    <a:t>Identification</a:t>
                  </a:r>
                </a:p>
                <a:p>
                  <a:pPr marL="114300" indent="-114300">
                    <a:buFont typeface="Webdings" pitchFamily="18" charset="2"/>
                    <a:buChar char="4"/>
                  </a:pPr>
                  <a:r>
                    <a:rPr lang="en-US" sz="900" dirty="0">
                      <a:solidFill>
                        <a:srgbClr val="000000"/>
                      </a:solidFill>
                      <a:latin typeface="Calibri" panose="020F0502020204030204" pitchFamily="34" charset="0"/>
                      <a:cs typeface="Calibri" panose="020F0502020204030204" pitchFamily="34" charset="0"/>
                    </a:rPr>
                    <a:t>Advance Correlation &amp; Suppression</a:t>
                  </a:r>
                </a:p>
                <a:p>
                  <a:pPr marL="114300" indent="-114300">
                    <a:buFont typeface="Webdings" pitchFamily="18" charset="2"/>
                    <a:buChar char="4"/>
                  </a:pPr>
                  <a:r>
                    <a:rPr lang="en-US" sz="900" dirty="0">
                      <a:solidFill>
                        <a:srgbClr val="000000"/>
                      </a:solidFill>
                      <a:latin typeface="Calibri" panose="020F0502020204030204" pitchFamily="34" charset="0"/>
                      <a:cs typeface="Calibri" panose="020F0502020204030204" pitchFamily="34" charset="0"/>
                    </a:rPr>
                    <a:t>Genuine Events</a:t>
                  </a:r>
                </a:p>
              </p:txBody>
            </p:sp>
            <p:sp>
              <p:nvSpPr>
                <p:cNvPr id="131" name="Line 119"/>
                <p:cNvSpPr>
                  <a:spLocks noChangeShapeType="1"/>
                </p:cNvSpPr>
                <p:nvPr/>
              </p:nvSpPr>
              <p:spPr bwMode="auto">
                <a:xfrm>
                  <a:off x="2172" y="948"/>
                  <a:ext cx="576" cy="0"/>
                </a:xfrm>
                <a:prstGeom prst="line">
                  <a:avLst/>
                </a:prstGeom>
                <a:noFill/>
                <a:ln w="9525">
                  <a:solidFill>
                    <a:srgbClr val="D2C564"/>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grpSp>
        <p:grpSp>
          <p:nvGrpSpPr>
            <p:cNvPr id="143" name="Group 121"/>
            <p:cNvGrpSpPr>
              <a:grpSpLocks/>
            </p:cNvGrpSpPr>
            <p:nvPr/>
          </p:nvGrpSpPr>
          <p:grpSpPr bwMode="auto">
            <a:xfrm>
              <a:off x="7025698" y="3501092"/>
              <a:ext cx="1712913" cy="1447800"/>
              <a:chOff x="3360" y="2493"/>
              <a:chExt cx="1079" cy="912"/>
            </a:xfrm>
          </p:grpSpPr>
          <p:sp>
            <p:nvSpPr>
              <p:cNvPr id="144" name="Line 122"/>
              <p:cNvSpPr>
                <a:spLocks noChangeShapeType="1"/>
              </p:cNvSpPr>
              <p:nvPr/>
            </p:nvSpPr>
            <p:spPr bwMode="auto">
              <a:xfrm>
                <a:off x="3360" y="2574"/>
                <a:ext cx="960" cy="0"/>
              </a:xfrm>
              <a:prstGeom prst="line">
                <a:avLst/>
              </a:prstGeom>
              <a:noFill/>
              <a:ln w="15240">
                <a:solidFill>
                  <a:srgbClr val="800000"/>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45" name="Line 123"/>
              <p:cNvSpPr>
                <a:spLocks noChangeShapeType="1"/>
              </p:cNvSpPr>
              <p:nvPr/>
            </p:nvSpPr>
            <p:spPr bwMode="auto">
              <a:xfrm>
                <a:off x="3360" y="2952"/>
                <a:ext cx="1008" cy="0"/>
              </a:xfrm>
              <a:prstGeom prst="line">
                <a:avLst/>
              </a:prstGeom>
              <a:noFill/>
              <a:ln w="15240">
                <a:solidFill>
                  <a:srgbClr val="800000"/>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46" name="AutoShape 124"/>
              <p:cNvSpPr>
                <a:spLocks/>
              </p:cNvSpPr>
              <p:nvPr/>
            </p:nvSpPr>
            <p:spPr bwMode="auto">
              <a:xfrm>
                <a:off x="4211" y="2493"/>
                <a:ext cx="228" cy="912"/>
              </a:xfrm>
              <a:prstGeom prst="rightBrace">
                <a:avLst>
                  <a:gd name="adj1" fmla="val 33333"/>
                  <a:gd name="adj2" fmla="val 50000"/>
                </a:avLst>
              </a:prstGeom>
              <a:noFill/>
              <a:ln w="15240">
                <a:solidFill>
                  <a:srgbClr val="800000"/>
                </a:solidFill>
                <a:round/>
                <a:headEnd/>
                <a:tailEnd/>
              </a:ln>
              <a:effectLst/>
            </p:spPr>
            <p:txBody>
              <a:bodyPr wrap="none" anchor="ct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47" name="Line 125"/>
              <p:cNvSpPr>
                <a:spLocks noChangeShapeType="1"/>
              </p:cNvSpPr>
              <p:nvPr/>
            </p:nvSpPr>
            <p:spPr bwMode="auto">
              <a:xfrm>
                <a:off x="3360" y="3342"/>
                <a:ext cx="960" cy="0"/>
              </a:xfrm>
              <a:prstGeom prst="line">
                <a:avLst/>
              </a:prstGeom>
              <a:noFill/>
              <a:ln w="15240">
                <a:solidFill>
                  <a:srgbClr val="800000"/>
                </a:solidFill>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sp>
          <p:nvSpPr>
            <p:cNvPr id="148" name="AutoShape 127"/>
            <p:cNvSpPr>
              <a:spLocks noChangeArrowheads="1"/>
            </p:cNvSpPr>
            <p:nvPr/>
          </p:nvSpPr>
          <p:spPr bwMode="auto">
            <a:xfrm>
              <a:off x="3987801" y="5508765"/>
              <a:ext cx="914400" cy="442913"/>
            </a:xfrm>
            <a:prstGeom prst="roundRect">
              <a:avLst>
                <a:gd name="adj" fmla="val 16667"/>
              </a:avLst>
            </a:prstGeom>
            <a:solidFill>
              <a:srgbClr val="336699"/>
            </a:solidFill>
            <a:ln w="9525">
              <a:solidFill>
                <a:srgbClr val="AFBED5"/>
              </a:solidFill>
              <a:round/>
              <a:headEnd/>
              <a:tailEnd/>
            </a:ln>
            <a:effectLst/>
          </p:spPr>
          <p:txBody>
            <a:bodyPr wrap="none" anchor="ctr"/>
            <a:lstStyle/>
            <a:p>
              <a:pPr algn="ctr"/>
              <a:r>
                <a:rPr lang="en-US" sz="1000" b="1" dirty="0">
                  <a:solidFill>
                    <a:srgbClr val="FFFFFF"/>
                  </a:solidFill>
                  <a:latin typeface="Calibri" panose="020F0502020204030204" pitchFamily="34" charset="0"/>
                  <a:cs typeface="Calibri" panose="020F0502020204030204" pitchFamily="34" charset="0"/>
                </a:rPr>
                <a:t>Recurring </a:t>
              </a:r>
            </a:p>
            <a:p>
              <a:pPr algn="ctr"/>
              <a:r>
                <a:rPr lang="en-US" sz="1000" b="1" dirty="0">
                  <a:solidFill>
                    <a:srgbClr val="FFFFFF"/>
                  </a:solidFill>
                  <a:latin typeface="Calibri" panose="020F0502020204030204" pitchFamily="34" charset="0"/>
                  <a:cs typeface="Calibri" panose="020F0502020204030204" pitchFamily="34" charset="0"/>
                </a:rPr>
                <a:t>Incidents</a:t>
              </a:r>
            </a:p>
          </p:txBody>
        </p:sp>
        <p:sp>
          <p:nvSpPr>
            <p:cNvPr id="149" name="Line 167"/>
            <p:cNvSpPr>
              <a:spLocks noChangeShapeType="1"/>
            </p:cNvSpPr>
            <p:nvPr/>
          </p:nvSpPr>
          <p:spPr bwMode="auto">
            <a:xfrm>
              <a:off x="3124200" y="4226064"/>
              <a:ext cx="0" cy="1524000"/>
            </a:xfrm>
            <a:prstGeom prst="line">
              <a:avLst/>
            </a:prstGeom>
            <a:noFill/>
            <a:ln w="9525">
              <a:solidFill>
                <a:schemeClr val="tx1"/>
              </a:solidFill>
              <a:prstDash val="dash"/>
              <a:round/>
              <a:headEnd/>
              <a:tailEn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sp>
          <p:nvSpPr>
            <p:cNvPr id="150" name="Line 168"/>
            <p:cNvSpPr>
              <a:spLocks noChangeShapeType="1"/>
            </p:cNvSpPr>
            <p:nvPr/>
          </p:nvSpPr>
          <p:spPr bwMode="auto">
            <a:xfrm>
              <a:off x="3200400" y="5750064"/>
              <a:ext cx="762000" cy="0"/>
            </a:xfrm>
            <a:prstGeom prst="line">
              <a:avLst/>
            </a:prstGeom>
            <a:noFill/>
            <a:ln w="9525">
              <a:solidFill>
                <a:schemeClr val="tx1"/>
              </a:solidFill>
              <a:prstDash val="dash"/>
              <a:round/>
              <a:headEnd/>
              <a:tailEnd type="triangle" w="med" len="med"/>
            </a:ln>
            <a:effectLst/>
          </p:spPr>
          <p:txBody>
            <a:bodyPr/>
            <a:lstStyle/>
            <a:p>
              <a:pPr algn="ctr">
                <a:lnSpc>
                  <a:spcPct val="120000"/>
                </a:lnSpc>
                <a:spcBef>
                  <a:spcPct val="20000"/>
                </a:spcBef>
                <a:buClr>
                  <a:srgbClr val="333399"/>
                </a:buClr>
                <a:buFontTx/>
                <a:buNone/>
              </a:pPr>
              <a:endParaRPr lang="en-US" sz="1100" dirty="0">
                <a:solidFill>
                  <a:srgbClr val="5F5F5F"/>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443350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L1&amp;L2 – Managed Services Coverage, SLA</a:t>
            </a:r>
          </a:p>
        </p:txBody>
      </p:sp>
      <p:graphicFrame>
        <p:nvGraphicFramePr>
          <p:cNvPr id="3" name="Table 2"/>
          <p:cNvGraphicFramePr>
            <a:graphicFrameLocks noGrp="1"/>
          </p:cNvGraphicFramePr>
          <p:nvPr/>
        </p:nvGraphicFramePr>
        <p:xfrm>
          <a:off x="232842" y="885279"/>
          <a:ext cx="10859877" cy="2575811"/>
        </p:xfrm>
        <a:graphic>
          <a:graphicData uri="http://schemas.openxmlformats.org/drawingml/2006/table">
            <a:tbl>
              <a:tblPr firstRow="1" bandRow="1">
                <a:tableStyleId>{7DF18680-E054-41AD-8BC1-D1AEF772440D}</a:tableStyleId>
              </a:tblPr>
              <a:tblGrid>
                <a:gridCol w="1629515">
                  <a:extLst>
                    <a:ext uri="{9D8B030D-6E8A-4147-A177-3AD203B41FA5}">
                      <a16:colId xmlns:a16="http://schemas.microsoft.com/office/drawing/2014/main" val="972365274"/>
                    </a:ext>
                  </a:extLst>
                </a:gridCol>
                <a:gridCol w="4006714">
                  <a:extLst>
                    <a:ext uri="{9D8B030D-6E8A-4147-A177-3AD203B41FA5}">
                      <a16:colId xmlns:a16="http://schemas.microsoft.com/office/drawing/2014/main" val="3860524423"/>
                    </a:ext>
                  </a:extLst>
                </a:gridCol>
                <a:gridCol w="1741216">
                  <a:extLst>
                    <a:ext uri="{9D8B030D-6E8A-4147-A177-3AD203B41FA5}">
                      <a16:colId xmlns:a16="http://schemas.microsoft.com/office/drawing/2014/main" val="2516907328"/>
                    </a:ext>
                  </a:extLst>
                </a:gridCol>
                <a:gridCol w="1741216">
                  <a:extLst>
                    <a:ext uri="{9D8B030D-6E8A-4147-A177-3AD203B41FA5}">
                      <a16:colId xmlns:a16="http://schemas.microsoft.com/office/drawing/2014/main" val="3837422424"/>
                    </a:ext>
                  </a:extLst>
                </a:gridCol>
                <a:gridCol w="1741216">
                  <a:extLst>
                    <a:ext uri="{9D8B030D-6E8A-4147-A177-3AD203B41FA5}">
                      <a16:colId xmlns:a16="http://schemas.microsoft.com/office/drawing/2014/main" val="3721242113"/>
                    </a:ext>
                  </a:extLst>
                </a:gridCol>
              </a:tblGrid>
              <a:tr h="599779">
                <a:tc>
                  <a:txBody>
                    <a:bodyPr/>
                    <a:lstStyle/>
                    <a:p>
                      <a:pPr algn="ctr" rtl="0" fontAlgn="base"/>
                      <a:r>
                        <a:rPr lang="en-IN" sz="1400" b="1" i="0" dirty="0">
                          <a:solidFill>
                            <a:srgbClr val="FFFFFF"/>
                          </a:solidFill>
                          <a:effectLst/>
                          <a:latin typeface="Arial" panose="020B0604020202020204" pitchFamily="34" charset="0"/>
                          <a:cs typeface="Arial" panose="020B0604020202020204" pitchFamily="34" charset="0"/>
                        </a:rPr>
                        <a:t> Team</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rtl="0" fontAlgn="base"/>
                      <a:r>
                        <a:rPr lang="en-IN" sz="1400" b="1" i="0" dirty="0">
                          <a:solidFill>
                            <a:srgbClr val="FFFFFF"/>
                          </a:solidFill>
                          <a:effectLst/>
                          <a:latin typeface="Arial" panose="020B0604020202020204" pitchFamily="34" charset="0"/>
                          <a:cs typeface="Arial" panose="020B0604020202020204" pitchFamily="34" charset="0"/>
                        </a:rPr>
                        <a:t>Roles </a:t>
                      </a:r>
                      <a:endParaRPr lang="en-IN" sz="2400" b="1"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tc>
                  <a:txBody>
                    <a:bodyPr/>
                    <a:lstStyle/>
                    <a:p>
                      <a:pPr algn="ctr" rtl="0" fontAlgn="base"/>
                      <a:r>
                        <a:rPr lang="en-IN" sz="1400" b="1" i="0" dirty="0">
                          <a:solidFill>
                            <a:srgbClr val="FFFFFF"/>
                          </a:solidFill>
                          <a:effectLst/>
                          <a:latin typeface="Arial" panose="020B0604020202020204" pitchFamily="34" charset="0"/>
                          <a:cs typeface="Arial" panose="020B0604020202020204" pitchFamily="34" charset="0"/>
                        </a:rPr>
                        <a:t>Shift-1 </a:t>
                      </a:r>
                      <a:endParaRPr lang="en-IN" sz="2400" b="1" i="0" dirty="0">
                        <a:effectLst/>
                        <a:latin typeface="Arial" panose="020B0604020202020204" pitchFamily="34" charset="0"/>
                        <a:cs typeface="Arial" panose="020B0604020202020204" pitchFamily="34" charset="0"/>
                      </a:endParaRPr>
                    </a:p>
                    <a:p>
                      <a:pPr algn="ctr" rtl="0" fontAlgn="base"/>
                      <a:r>
                        <a:rPr lang="en-IN" sz="1400" b="1" i="0" dirty="0">
                          <a:solidFill>
                            <a:srgbClr val="FFFFFF"/>
                          </a:solidFill>
                          <a:effectLst/>
                          <a:latin typeface="Arial" panose="020B0604020202020204" pitchFamily="34" charset="0"/>
                          <a:cs typeface="Arial" panose="020B0604020202020204" pitchFamily="34" charset="0"/>
                        </a:rPr>
                        <a:t>( 8 am-4 pm CST) </a:t>
                      </a:r>
                      <a:endParaRPr lang="en-IN" sz="2400" b="1"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rtl="0" fontAlgn="base"/>
                      <a:r>
                        <a:rPr lang="en-IN" sz="1400" b="1" i="0" dirty="0">
                          <a:solidFill>
                            <a:srgbClr val="FFFFFF"/>
                          </a:solidFill>
                          <a:effectLst/>
                          <a:latin typeface="Arial" panose="020B0604020202020204" pitchFamily="34" charset="0"/>
                          <a:cs typeface="Arial" panose="020B0604020202020204" pitchFamily="34" charset="0"/>
                        </a:rPr>
                        <a:t>Shift 2 </a:t>
                      </a:r>
                      <a:endParaRPr lang="en-IN" sz="2400" b="1" i="0" dirty="0">
                        <a:effectLst/>
                        <a:latin typeface="Arial" panose="020B0604020202020204" pitchFamily="34" charset="0"/>
                        <a:cs typeface="Arial" panose="020B0604020202020204" pitchFamily="34" charset="0"/>
                      </a:endParaRPr>
                    </a:p>
                    <a:p>
                      <a:pPr algn="ctr" rtl="0" fontAlgn="base"/>
                      <a:r>
                        <a:rPr lang="en-IN" sz="1400" b="1" i="0" dirty="0">
                          <a:solidFill>
                            <a:srgbClr val="FFFFFF"/>
                          </a:solidFill>
                          <a:effectLst/>
                          <a:latin typeface="Arial" panose="020B0604020202020204" pitchFamily="34" charset="0"/>
                          <a:cs typeface="Arial" panose="020B0604020202020204" pitchFamily="34" charset="0"/>
                        </a:rPr>
                        <a:t>( 3:30 pm-12:30 am CST) </a:t>
                      </a:r>
                      <a:endParaRPr lang="en-IN" sz="2400" b="1"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F4869"/>
                    </a:solidFill>
                  </a:tcPr>
                </a:tc>
                <a:tc>
                  <a:txBody>
                    <a:bodyPr/>
                    <a:lstStyle/>
                    <a:p>
                      <a:pPr algn="ctr" rtl="0" fontAlgn="base"/>
                      <a:r>
                        <a:rPr lang="en-IN" sz="1400" b="1" i="0" dirty="0">
                          <a:solidFill>
                            <a:srgbClr val="FFFFFF"/>
                          </a:solidFill>
                          <a:effectLst/>
                          <a:latin typeface="Arial" panose="020B0604020202020204" pitchFamily="34" charset="0"/>
                          <a:cs typeface="Arial" panose="020B0604020202020204" pitchFamily="34" charset="0"/>
                        </a:rPr>
                        <a:t>Shift 3 </a:t>
                      </a:r>
                      <a:endParaRPr lang="en-IN" sz="2400" b="1" i="0" dirty="0">
                        <a:effectLst/>
                        <a:latin typeface="Arial" panose="020B0604020202020204" pitchFamily="34" charset="0"/>
                        <a:cs typeface="Arial" panose="020B0604020202020204" pitchFamily="34" charset="0"/>
                      </a:endParaRPr>
                    </a:p>
                    <a:p>
                      <a:pPr algn="ctr" rtl="0" fontAlgn="base"/>
                      <a:r>
                        <a:rPr lang="en-IN" sz="1400" b="1" i="0" dirty="0">
                          <a:solidFill>
                            <a:srgbClr val="FFFFFF"/>
                          </a:solidFill>
                          <a:effectLst/>
                          <a:latin typeface="Arial" panose="020B0604020202020204" pitchFamily="34" charset="0"/>
                          <a:cs typeface="Arial" panose="020B0604020202020204" pitchFamily="34" charset="0"/>
                        </a:rPr>
                        <a:t>(11:30 pm-8:30 am CST) </a:t>
                      </a:r>
                      <a:endParaRPr lang="en-IN" sz="2400" b="1"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88538406"/>
                  </a:ext>
                </a:extLst>
              </a:tr>
              <a:tr h="295499">
                <a:tc>
                  <a:txBody>
                    <a:bodyPr/>
                    <a:lstStyle/>
                    <a:p>
                      <a:pPr algn="l" rtl="0" fontAlgn="base"/>
                      <a:r>
                        <a:rPr lang="en-IN" sz="1400" b="0" i="0" dirty="0">
                          <a:effectLst/>
                          <a:latin typeface="Arial" panose="020B0604020202020204" pitchFamily="34" charset="0"/>
                          <a:cs typeface="Arial" panose="020B0604020202020204" pitchFamily="34" charset="0"/>
                        </a:rPr>
                        <a:t>L1 Support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base"/>
                      <a:r>
                        <a:rPr lang="en-IN" sz="1400" b="0" i="0" dirty="0">
                          <a:effectLst/>
                          <a:latin typeface="Arial" panose="020B0604020202020204" pitchFamily="34" charset="0"/>
                          <a:cs typeface="Arial" panose="020B0604020202020204" pitchFamily="34" charset="0"/>
                        </a:rPr>
                        <a:t>L1 Engineers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base"/>
                      <a:r>
                        <a:rPr lang="en-IN" sz="1400" b="0" i="0" dirty="0">
                          <a:effectLst/>
                          <a:latin typeface="Arial" panose="020B0604020202020204" pitchFamily="34" charset="0"/>
                          <a:cs typeface="Arial" panose="020B0604020202020204" pitchFamily="34" charset="0"/>
                        </a:rPr>
                        <a:t>Nearshore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base"/>
                      <a:r>
                        <a:rPr lang="en-IN" sz="1400" b="0" i="0" dirty="0">
                          <a:effectLst/>
                          <a:latin typeface="Arial" panose="020B0604020202020204" pitchFamily="34" charset="0"/>
                          <a:cs typeface="Arial" panose="020B0604020202020204" pitchFamily="34" charset="0"/>
                        </a:rPr>
                        <a:t>Offshore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base"/>
                      <a:r>
                        <a:rPr lang="en-IN" sz="1400" b="0" i="0" dirty="0">
                          <a:effectLst/>
                          <a:latin typeface="Arial" panose="020B0604020202020204" pitchFamily="34" charset="0"/>
                          <a:cs typeface="Arial" panose="020B0604020202020204" pitchFamily="34" charset="0"/>
                        </a:rPr>
                        <a:t>Offshore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590990"/>
                  </a:ext>
                </a:extLst>
              </a:tr>
              <a:tr h="295499">
                <a:tc rowSpan="5">
                  <a:txBody>
                    <a:bodyPr/>
                    <a:lstStyle/>
                    <a:p>
                      <a:pPr algn="l" rtl="0" fontAlgn="base"/>
                      <a:r>
                        <a:rPr lang="en-IN" sz="1400" b="0" i="0" dirty="0">
                          <a:effectLst/>
                          <a:latin typeface="Arial" panose="020B0604020202020204" pitchFamily="34" charset="0"/>
                          <a:cs typeface="Arial" panose="020B0604020202020204" pitchFamily="34" charset="0"/>
                        </a:rPr>
                        <a:t>L2 Support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l" rtl="0" fontAlgn="base"/>
                      <a:r>
                        <a:rPr lang="en-IN" sz="1400" b="0" i="0" dirty="0">
                          <a:effectLst/>
                          <a:latin typeface="Arial" panose="020B0604020202020204" pitchFamily="34" charset="0"/>
                          <a:cs typeface="Arial" panose="020B0604020202020204" pitchFamily="34" charset="0"/>
                        </a:rPr>
                        <a:t>Network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gridSpan="3">
                  <a:txBody>
                    <a:bodyPr/>
                    <a:lstStyle/>
                    <a:p>
                      <a:pPr algn="ctr" rtl="0" fontAlgn="base"/>
                      <a:r>
                        <a:rPr lang="en-IN" sz="1400" b="0" i="0" dirty="0">
                          <a:effectLst/>
                          <a:latin typeface="Arial" panose="020B0604020202020204" pitchFamily="34" charset="0"/>
                          <a:cs typeface="Arial" panose="020B0604020202020204" pitchFamily="34" charset="0"/>
                        </a:rPr>
                        <a:t>Offshore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66910586"/>
                  </a:ext>
                </a:extLst>
              </a:tr>
              <a:tr h="295499">
                <a:tc vMerge="1">
                  <a:txBody>
                    <a:bodyPr/>
                    <a:lstStyle/>
                    <a:p>
                      <a:endParaRPr lang="en-IN"/>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base"/>
                      <a:r>
                        <a:rPr lang="en-IN" sz="1400" b="0" i="0" dirty="0">
                          <a:effectLst/>
                          <a:latin typeface="Arial" panose="020B0604020202020204" pitchFamily="34" charset="0"/>
                          <a:cs typeface="Arial" panose="020B0604020202020204" pitchFamily="34" charset="0"/>
                        </a:rPr>
                        <a:t>DBA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algn="ctr" rtl="0" fontAlgn="base"/>
                      <a:r>
                        <a:rPr lang="en-IN" sz="1400" b="0" i="0" dirty="0">
                          <a:effectLst/>
                          <a:latin typeface="Arial" panose="020B0604020202020204" pitchFamily="34" charset="0"/>
                          <a:cs typeface="Arial" panose="020B0604020202020204" pitchFamily="34" charset="0"/>
                        </a:rPr>
                        <a:t>Offshore</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9547746"/>
                  </a:ext>
                </a:extLst>
              </a:tr>
              <a:tr h="295499">
                <a:tc vMerge="1">
                  <a:txBody>
                    <a:bodyPr/>
                    <a:lstStyle/>
                    <a:p>
                      <a:endParaRPr lang="en-IN"/>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base"/>
                      <a:r>
                        <a:rPr lang="en-IN" sz="1400" b="0" i="0" dirty="0">
                          <a:effectLst/>
                          <a:latin typeface="Arial" panose="020B0604020202020204" pitchFamily="34" charset="0"/>
                          <a:cs typeface="Arial" panose="020B0604020202020204" pitchFamily="34" charset="0"/>
                        </a:rPr>
                        <a:t>Storage &amp; Backup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algn="ctr" rtl="0" fontAlgn="base"/>
                      <a:r>
                        <a:rPr lang="en-IN" sz="1400" b="0" i="0" dirty="0">
                          <a:effectLst/>
                          <a:latin typeface="Arial" panose="020B0604020202020204" pitchFamily="34" charset="0"/>
                          <a:cs typeface="Arial" panose="020B0604020202020204" pitchFamily="34" charset="0"/>
                        </a:rPr>
                        <a:t>Offshore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4020482"/>
                  </a:ext>
                </a:extLst>
              </a:tr>
              <a:tr h="295499">
                <a:tc vMerge="1">
                  <a:txBody>
                    <a:bodyPr/>
                    <a:lstStyle/>
                    <a:p>
                      <a:endParaRPr lang="en-IN"/>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base"/>
                      <a:r>
                        <a:rPr lang="en-IN" sz="1400" b="0" i="0" dirty="0">
                          <a:effectLst/>
                          <a:latin typeface="Arial" panose="020B0604020202020204" pitchFamily="34" charset="0"/>
                          <a:cs typeface="Arial" panose="020B0604020202020204" pitchFamily="34" charset="0"/>
                        </a:rPr>
                        <a:t>Windows </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algn="ctr" rtl="0" fontAlgn="base"/>
                      <a:r>
                        <a:rPr lang="en-IN" sz="1400" b="0" i="0" dirty="0">
                          <a:effectLst/>
                          <a:latin typeface="Arial" panose="020B0604020202020204" pitchFamily="34" charset="0"/>
                          <a:cs typeface="Arial" panose="020B0604020202020204" pitchFamily="34" charset="0"/>
                        </a:rPr>
                        <a:t>Offshore</a:t>
                      </a:r>
                      <a:endParaRPr lang="en-IN" sz="2400" b="0" i="0" dirty="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3901641"/>
                  </a:ext>
                </a:extLst>
              </a:tr>
              <a:tr h="320291">
                <a:tc vMerge="1">
                  <a:txBody>
                    <a:bodyPr/>
                    <a:lstStyle/>
                    <a:p>
                      <a:pPr algn="l"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algn="l" defTabSz="917943" rtl="0" eaLnBrk="1" fontAlgn="base" latinLnBrk="0" hangingPunct="1"/>
                      <a:r>
                        <a:rPr lang="en-IN" sz="1400" b="0" i="0" kern="1200" dirty="0">
                          <a:solidFill>
                            <a:schemeClr val="dk1"/>
                          </a:solidFill>
                          <a:effectLst/>
                          <a:latin typeface="Arial" panose="020B0604020202020204" pitchFamily="34" charset="0"/>
                          <a:ea typeface="+mn-ea"/>
                          <a:cs typeface="Arial" panose="020B0604020202020204" pitchFamily="34" charset="0"/>
                        </a:rPr>
                        <a:t>App Support</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marL="0" algn="ctr" defTabSz="917943" rtl="0" eaLnBrk="1" fontAlgn="base" latinLnBrk="0" hangingPunct="1"/>
                      <a:r>
                        <a:rPr lang="en-IN" sz="1400" b="0" i="0" kern="1200" dirty="0">
                          <a:solidFill>
                            <a:schemeClr val="dk1"/>
                          </a:solidFill>
                          <a:effectLst/>
                          <a:latin typeface="Arial" panose="020B0604020202020204" pitchFamily="34" charset="0"/>
                          <a:ea typeface="+mn-ea"/>
                          <a:cs typeface="Arial" panose="020B0604020202020204" pitchFamily="34" charset="0"/>
                        </a:rPr>
                        <a:t>Offshore</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rtl="0" fontAlgn="base"/>
                      <a:endParaRPr lang="en-IN" sz="2400" b="0" i="0">
                        <a:effectLst/>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537156"/>
                  </a:ext>
                </a:extLst>
              </a:tr>
            </a:tbl>
          </a:graphicData>
        </a:graphic>
      </p:graphicFrame>
      <p:graphicFrame>
        <p:nvGraphicFramePr>
          <p:cNvPr id="4" name="Table 3">
            <a:extLst>
              <a:ext uri="{FF2B5EF4-FFF2-40B4-BE49-F238E27FC236}">
                <a16:creationId xmlns:a16="http://schemas.microsoft.com/office/drawing/2014/main" id="{B34D79BB-EF3C-4838-90CB-1FA466F73B1E}"/>
              </a:ext>
            </a:extLst>
          </p:cNvPr>
          <p:cNvGraphicFramePr>
            <a:graphicFrameLocks noGrp="1"/>
          </p:cNvGraphicFramePr>
          <p:nvPr/>
        </p:nvGraphicFramePr>
        <p:xfrm>
          <a:off x="232842" y="3936461"/>
          <a:ext cx="10859876" cy="2854702"/>
        </p:xfrm>
        <a:graphic>
          <a:graphicData uri="http://schemas.openxmlformats.org/drawingml/2006/table">
            <a:tbl>
              <a:tblPr firstRow="1" bandRow="1">
                <a:tableStyleId>{7DF18680-E054-41AD-8BC1-D1AEF772440D}</a:tableStyleId>
              </a:tblPr>
              <a:tblGrid>
                <a:gridCol w="1940671">
                  <a:extLst>
                    <a:ext uri="{9D8B030D-6E8A-4147-A177-3AD203B41FA5}">
                      <a16:colId xmlns:a16="http://schemas.microsoft.com/office/drawing/2014/main" val="3660835210"/>
                    </a:ext>
                  </a:extLst>
                </a:gridCol>
                <a:gridCol w="4771799">
                  <a:extLst>
                    <a:ext uri="{9D8B030D-6E8A-4147-A177-3AD203B41FA5}">
                      <a16:colId xmlns:a16="http://schemas.microsoft.com/office/drawing/2014/main" val="2619128545"/>
                    </a:ext>
                  </a:extLst>
                </a:gridCol>
                <a:gridCol w="2073703">
                  <a:extLst>
                    <a:ext uri="{9D8B030D-6E8A-4147-A177-3AD203B41FA5}">
                      <a16:colId xmlns:a16="http://schemas.microsoft.com/office/drawing/2014/main" val="3320097234"/>
                    </a:ext>
                  </a:extLst>
                </a:gridCol>
                <a:gridCol w="2073703">
                  <a:extLst>
                    <a:ext uri="{9D8B030D-6E8A-4147-A177-3AD203B41FA5}">
                      <a16:colId xmlns:a16="http://schemas.microsoft.com/office/drawing/2014/main" val="1886083188"/>
                    </a:ext>
                  </a:extLst>
                </a:gridCol>
              </a:tblGrid>
              <a:tr h="294382">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Priority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Criteria</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Response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Resolution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F4869"/>
                    </a:solidFill>
                  </a:tcPr>
                </a:tc>
                <a:extLst>
                  <a:ext uri="{0D108BD9-81ED-4DB2-BD59-A6C34878D82A}">
                    <a16:rowId xmlns:a16="http://schemas.microsoft.com/office/drawing/2014/main" val="1932828797"/>
                  </a:ext>
                </a:extLst>
              </a:tr>
              <a:tr h="640080">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Critical</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US" sz="1400" kern="1200" dirty="0">
                          <a:effectLst/>
                          <a:latin typeface="Arial" panose="020B0604020202020204" pitchFamily="34" charset="0"/>
                          <a:cs typeface="Arial" panose="020B0604020202020204" pitchFamily="34" charset="0"/>
                        </a:rPr>
                        <a:t>Interruption to the critical business processes affecting several users; no workaround available.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10 minutes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4 Hours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9890215"/>
                  </a:ext>
                </a:extLst>
              </a:tr>
              <a:tr h="640080">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High</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91440"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Interruption to the critical process affecting individual users; no workaround available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30 minutes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8 Hours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0966752"/>
                  </a:ext>
                </a:extLst>
              </a:tr>
              <a:tr h="640080">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Medium</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US" sz="1400" kern="1200" dirty="0">
                          <a:effectLst/>
                          <a:latin typeface="Arial" panose="020B0604020202020204" pitchFamily="34" charset="0"/>
                          <a:cs typeface="Arial" panose="020B0604020202020204" pitchFamily="34" charset="0"/>
                        </a:rPr>
                        <a:t>Interruption to the clients work; workaround likely available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30 minutes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24 Hours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287522"/>
                  </a:ext>
                </a:extLst>
              </a:tr>
              <a:tr h="640080">
                <a:tc>
                  <a:txBody>
                    <a:bodyPr/>
                    <a:lstStyle/>
                    <a:p>
                      <a:pPr algn="ctr" fontAlgn="ctr">
                        <a:lnSpc>
                          <a:spcPct val="115000"/>
                        </a:lnSpc>
                        <a:spcAft>
                          <a:spcPts val="0"/>
                        </a:spcAft>
                      </a:pPr>
                      <a:r>
                        <a:rPr lang="en-US" sz="1400" kern="1200" dirty="0">
                          <a:effectLst/>
                          <a:latin typeface="Arial" panose="020B0604020202020204" pitchFamily="34" charset="0"/>
                          <a:cs typeface="Arial" panose="020B0604020202020204" pitchFamily="34" charset="0"/>
                        </a:rPr>
                        <a:t>Low</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marL="91440" algn="ctr">
                        <a:lnSpc>
                          <a:spcPct val="115000"/>
                        </a:lnSpc>
                        <a:spcAft>
                          <a:spcPts val="0"/>
                        </a:spcAft>
                      </a:pPr>
                      <a:r>
                        <a:rPr lang="en-US" sz="1400" kern="1200" dirty="0">
                          <a:effectLst/>
                          <a:latin typeface="Arial" panose="020B0604020202020204" pitchFamily="34" charset="0"/>
                          <a:cs typeface="Arial" panose="020B0604020202020204" pitchFamily="34" charset="0"/>
                        </a:rPr>
                        <a:t>No hindrance to the clients work; workaround is available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30 minutes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marL="91440" algn="ctr">
                        <a:lnSpc>
                          <a:spcPct val="115000"/>
                        </a:lnSpc>
                        <a:spcAft>
                          <a:spcPts val="0"/>
                        </a:spcAft>
                      </a:pPr>
                      <a:r>
                        <a:rPr lang="en-IN" sz="1400" kern="1200" dirty="0">
                          <a:effectLst/>
                          <a:latin typeface="Arial" panose="020B0604020202020204" pitchFamily="34" charset="0"/>
                          <a:cs typeface="Arial" panose="020B0604020202020204" pitchFamily="34" charset="0"/>
                        </a:rPr>
                        <a:t>72 Hours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39" marR="68539"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668940403"/>
                  </a:ext>
                </a:extLst>
              </a:tr>
            </a:tbl>
          </a:graphicData>
        </a:graphic>
      </p:graphicFrame>
    </p:spTree>
    <p:extLst>
      <p:ext uri="{BB962C8B-B14F-4D97-AF65-F5344CB8AC3E}">
        <p14:creationId xmlns:p14="http://schemas.microsoft.com/office/powerpoint/2010/main" val="35824541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Metrics and KPI’s</a:t>
            </a:r>
          </a:p>
        </p:txBody>
      </p:sp>
      <p:graphicFrame>
        <p:nvGraphicFramePr>
          <p:cNvPr id="5" name="Table 4"/>
          <p:cNvGraphicFramePr>
            <a:graphicFrameLocks noGrp="1"/>
          </p:cNvGraphicFramePr>
          <p:nvPr/>
        </p:nvGraphicFramePr>
        <p:xfrm>
          <a:off x="243840" y="982394"/>
          <a:ext cx="11140440" cy="5373726"/>
        </p:xfrm>
        <a:graphic>
          <a:graphicData uri="http://schemas.openxmlformats.org/drawingml/2006/table">
            <a:tbl>
              <a:tblPr firstRow="1" bandRow="1">
                <a:tableStyleId>{7DF18680-E054-41AD-8BC1-D1AEF772440D}</a:tableStyleId>
              </a:tblPr>
              <a:tblGrid>
                <a:gridCol w="2894013">
                  <a:extLst>
                    <a:ext uri="{9D8B030D-6E8A-4147-A177-3AD203B41FA5}">
                      <a16:colId xmlns:a16="http://schemas.microsoft.com/office/drawing/2014/main" val="4101018585"/>
                    </a:ext>
                  </a:extLst>
                </a:gridCol>
                <a:gridCol w="6161434">
                  <a:extLst>
                    <a:ext uri="{9D8B030D-6E8A-4147-A177-3AD203B41FA5}">
                      <a16:colId xmlns:a16="http://schemas.microsoft.com/office/drawing/2014/main" val="902672358"/>
                    </a:ext>
                  </a:extLst>
                </a:gridCol>
                <a:gridCol w="2084993">
                  <a:extLst>
                    <a:ext uri="{9D8B030D-6E8A-4147-A177-3AD203B41FA5}">
                      <a16:colId xmlns:a16="http://schemas.microsoft.com/office/drawing/2014/main" val="3348212195"/>
                    </a:ext>
                  </a:extLst>
                </a:gridCol>
              </a:tblGrid>
              <a:tr h="408493">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Metrics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Description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Frequency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2198088051"/>
                  </a:ext>
                </a:extLst>
              </a:tr>
              <a:tr h="655909">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FCR</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Aspire will measure our ability to resolve customer problems, questions or needs the first time they call, with no follow-up calls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Monthly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59269175"/>
                  </a:ext>
                </a:extLst>
              </a:tr>
              <a:tr h="655909">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Call Average Handling Time (AHT)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Along with FCR Aspire systems will also measure the AHT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Monthly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0436504"/>
                  </a:ext>
                </a:extLst>
              </a:tr>
              <a:tr h="655909">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Reassignment Percentage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We will measure reassignment metrics to identify if the tickets are assigned to the right technology group.</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Monthly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4310028"/>
                  </a:ext>
                </a:extLst>
              </a:tr>
              <a:tr h="655909">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MTTR ( Mean Time to Respond)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Aspire will also measure the MTTR trend for the NOC L1 Support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Monthly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2965174500"/>
                  </a:ext>
                </a:extLst>
              </a:tr>
              <a:tr h="655909">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SLA Reporting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Aspire will ensure server availability, patching successful rate, backup successful percentage, storage, database &amp; Network availability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Quarterly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503692981"/>
                  </a:ext>
                </a:extLst>
              </a:tr>
              <a:tr h="614244">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Percentage Reduction of Ticket</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Aspire systems will measure number reduction in the total number of tickets</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Quarterly</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599044653"/>
                  </a:ext>
                </a:extLst>
              </a:tr>
              <a:tr h="614244">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CSAT</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Aspire will consider the average CSAT score to reflects the percentage of customers who are satisfied with the IT operations support</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Quarterly</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02638603"/>
                  </a:ext>
                </a:extLst>
              </a:tr>
              <a:tr h="457200">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Mean Time to Resolve</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Aspire will also measure the MTTR trend for all the support streams</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07000"/>
                        </a:lnSpc>
                        <a:spcBef>
                          <a:spcPts val="200"/>
                        </a:spcBef>
                        <a:spcAft>
                          <a:spcPts val="0"/>
                        </a:spcAft>
                      </a:pPr>
                      <a:r>
                        <a:rPr lang="en-GB" sz="1400" dirty="0">
                          <a:effectLst/>
                          <a:latin typeface="Arial" panose="020B0604020202020204" pitchFamily="34" charset="0"/>
                          <a:cs typeface="Arial" panose="020B0604020202020204" pitchFamily="34" charset="0"/>
                        </a:rPr>
                        <a:t>Quarterly</a:t>
                      </a:r>
                      <a:endParaRPr lang="en-IN" sz="1400" b="1" i="1" dirty="0">
                        <a:solidFill>
                          <a:srgbClr val="2F5496"/>
                        </a:solidFill>
                        <a:effectLst/>
                        <a:latin typeface="Arial" panose="020B0604020202020204" pitchFamily="34" charset="0"/>
                        <a:ea typeface="Yu Gothic Light" panose="020B0300000000000000" pitchFamily="34" charset="-128"/>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734193572"/>
                  </a:ext>
                </a:extLst>
              </a:tr>
            </a:tbl>
          </a:graphicData>
        </a:graphic>
      </p:graphicFrame>
    </p:spTree>
    <p:extLst>
      <p:ext uri="{BB962C8B-B14F-4D97-AF65-F5344CB8AC3E}">
        <p14:creationId xmlns:p14="http://schemas.microsoft.com/office/powerpoint/2010/main" val="36113106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L3 Application Support – Core Flex Model</a:t>
            </a:r>
          </a:p>
        </p:txBody>
      </p:sp>
      <p:sp>
        <p:nvSpPr>
          <p:cNvPr id="3" name="Rounded Rectangle 2">
            <a:extLst>
              <a:ext uri="{FF2B5EF4-FFF2-40B4-BE49-F238E27FC236}">
                <a16:creationId xmlns:a16="http://schemas.microsoft.com/office/drawing/2014/main" id="{0A30261B-263C-4949-9B84-1CF47F66706E}"/>
              </a:ext>
            </a:extLst>
          </p:cNvPr>
          <p:cNvSpPr/>
          <p:nvPr/>
        </p:nvSpPr>
        <p:spPr>
          <a:xfrm>
            <a:off x="6177944" y="3272695"/>
            <a:ext cx="5096656" cy="3006940"/>
          </a:xfrm>
          <a:prstGeom prst="roundRect">
            <a:avLst>
              <a:gd name="adj" fmla="val 6766"/>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On-demand Flex Team</a:t>
            </a:r>
          </a:p>
        </p:txBody>
      </p:sp>
      <p:sp>
        <p:nvSpPr>
          <p:cNvPr id="4" name="Rounded Rectangle 3">
            <a:extLst>
              <a:ext uri="{FF2B5EF4-FFF2-40B4-BE49-F238E27FC236}">
                <a16:creationId xmlns:a16="http://schemas.microsoft.com/office/drawing/2014/main" id="{B9BAE159-085B-435F-81F6-337F2F4E4554}"/>
              </a:ext>
            </a:extLst>
          </p:cNvPr>
          <p:cNvSpPr/>
          <p:nvPr/>
        </p:nvSpPr>
        <p:spPr>
          <a:xfrm>
            <a:off x="470983" y="3272696"/>
            <a:ext cx="5096656" cy="3006940"/>
          </a:xfrm>
          <a:prstGeom prst="roundRect">
            <a:avLst>
              <a:gd name="adj" fmla="val 6413"/>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L3 Application Performance (Core Team)</a:t>
            </a:r>
          </a:p>
        </p:txBody>
      </p:sp>
      <p:sp>
        <p:nvSpPr>
          <p:cNvPr id="6" name="TextBox 5">
            <a:extLst>
              <a:ext uri="{FF2B5EF4-FFF2-40B4-BE49-F238E27FC236}">
                <a16:creationId xmlns:a16="http://schemas.microsoft.com/office/drawing/2014/main" id="{7BA52D05-ED36-4ED2-BB67-3B9BB2E2BD96}"/>
              </a:ext>
            </a:extLst>
          </p:cNvPr>
          <p:cNvSpPr txBox="1"/>
          <p:nvPr/>
        </p:nvSpPr>
        <p:spPr>
          <a:xfrm>
            <a:off x="6177944" y="6391573"/>
            <a:ext cx="1828800" cy="307777"/>
          </a:xfrm>
          <a:prstGeom prst="rect">
            <a:avLst/>
          </a:prstGeom>
          <a:noFill/>
        </p:spPr>
        <p:txBody>
          <a:bodyPr wrap="square" rtlCol="0">
            <a:spAutoFit/>
          </a:bodyPr>
          <a:lstStyle/>
          <a:p>
            <a:r>
              <a:rPr lang="en-US" sz="1400" i="1" dirty="0"/>
              <a:t>*COTS solutions</a:t>
            </a:r>
          </a:p>
        </p:txBody>
      </p:sp>
      <p:sp>
        <p:nvSpPr>
          <p:cNvPr id="8" name="Rounded Rectangle 7">
            <a:extLst>
              <a:ext uri="{FF2B5EF4-FFF2-40B4-BE49-F238E27FC236}">
                <a16:creationId xmlns:a16="http://schemas.microsoft.com/office/drawing/2014/main" id="{FC17F81A-24E3-4FEC-9E60-5DB16807A4AF}"/>
              </a:ext>
            </a:extLst>
          </p:cNvPr>
          <p:cNvSpPr/>
          <p:nvPr/>
        </p:nvSpPr>
        <p:spPr>
          <a:xfrm>
            <a:off x="6631230" y="4990515"/>
            <a:ext cx="1828800" cy="914400"/>
          </a:xfrm>
          <a:prstGeom prst="round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Technology Engineers</a:t>
            </a:r>
          </a:p>
        </p:txBody>
      </p:sp>
      <p:cxnSp>
        <p:nvCxnSpPr>
          <p:cNvPr id="9" name="Straight Arrow Connector 8">
            <a:extLst>
              <a:ext uri="{FF2B5EF4-FFF2-40B4-BE49-F238E27FC236}">
                <a16:creationId xmlns:a16="http://schemas.microsoft.com/office/drawing/2014/main" id="{F0E08391-7F5E-49B7-A28B-FC6CFD62B0B9}"/>
              </a:ext>
            </a:extLst>
          </p:cNvPr>
          <p:cNvCxnSpPr>
            <a:cxnSpLocks/>
            <a:stCxn id="4" idx="3"/>
            <a:endCxn id="3" idx="1"/>
          </p:cNvCxnSpPr>
          <p:nvPr/>
        </p:nvCxnSpPr>
        <p:spPr>
          <a:xfrm flipV="1">
            <a:off x="5567639" y="4776165"/>
            <a:ext cx="610305" cy="1"/>
          </a:xfrm>
          <a:prstGeom prst="straightConnector1">
            <a:avLst/>
          </a:prstGeom>
          <a:ln>
            <a:solidFill>
              <a:schemeClr val="bg2">
                <a:lumMod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A1987A7B-C974-4F52-8C1B-F9ED1FAC3463}"/>
              </a:ext>
            </a:extLst>
          </p:cNvPr>
          <p:cNvSpPr/>
          <p:nvPr/>
        </p:nvSpPr>
        <p:spPr>
          <a:xfrm>
            <a:off x="6177944" y="1256405"/>
            <a:ext cx="5096656" cy="9156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Casey’s L3Application Team</a:t>
            </a:r>
          </a:p>
        </p:txBody>
      </p:sp>
      <p:sp>
        <p:nvSpPr>
          <p:cNvPr id="11" name="Rounded Rectangle 10">
            <a:extLst>
              <a:ext uri="{FF2B5EF4-FFF2-40B4-BE49-F238E27FC236}">
                <a16:creationId xmlns:a16="http://schemas.microsoft.com/office/drawing/2014/main" id="{C83942C9-9B09-4BBA-B93D-B9782DCC470E}"/>
              </a:ext>
            </a:extLst>
          </p:cNvPr>
          <p:cNvSpPr/>
          <p:nvPr/>
        </p:nvSpPr>
        <p:spPr>
          <a:xfrm>
            <a:off x="470983" y="1256405"/>
            <a:ext cx="5096656" cy="915648"/>
          </a:xfrm>
          <a:prstGeom prst="roundRect">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solidFill>
              </a:rPr>
              <a:t>Aspire’s</a:t>
            </a:r>
            <a:r>
              <a:rPr lang="en-US" sz="2000" b="1" dirty="0">
                <a:solidFill>
                  <a:schemeClr val="bg1"/>
                </a:solidFill>
              </a:rPr>
              <a:t> L1/L2 Application Team</a:t>
            </a:r>
          </a:p>
        </p:txBody>
      </p:sp>
      <p:cxnSp>
        <p:nvCxnSpPr>
          <p:cNvPr id="12" name="Connector: Elbow 4">
            <a:extLst>
              <a:ext uri="{FF2B5EF4-FFF2-40B4-BE49-F238E27FC236}">
                <a16:creationId xmlns:a16="http://schemas.microsoft.com/office/drawing/2014/main" id="{33A824B7-F782-4827-A3BF-68C185F86679}"/>
              </a:ext>
            </a:extLst>
          </p:cNvPr>
          <p:cNvCxnSpPr>
            <a:cxnSpLocks/>
          </p:cNvCxnSpPr>
          <p:nvPr/>
        </p:nvCxnSpPr>
        <p:spPr>
          <a:xfrm rot="16200000" flipH="1">
            <a:off x="2471490" y="2719873"/>
            <a:ext cx="1100643" cy="5001"/>
          </a:xfrm>
          <a:prstGeom prst="bentConnector3">
            <a:avLst>
              <a:gd name="adj1" fmla="val 50000"/>
            </a:avLst>
          </a:prstGeom>
          <a:ln>
            <a:solidFill>
              <a:schemeClr val="bg2">
                <a:lumMod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2BC6A88-69FB-4D92-A414-AECB3265B703}"/>
              </a:ext>
            </a:extLst>
          </p:cNvPr>
          <p:cNvCxnSpPr>
            <a:cxnSpLocks/>
          </p:cNvCxnSpPr>
          <p:nvPr/>
        </p:nvCxnSpPr>
        <p:spPr>
          <a:xfrm rot="5400000">
            <a:off x="5324971" y="-128606"/>
            <a:ext cx="1100643" cy="5701960"/>
          </a:xfrm>
          <a:prstGeom prst="bentConnector3">
            <a:avLst/>
          </a:prstGeom>
          <a:ln>
            <a:solidFill>
              <a:schemeClr val="bg2">
                <a:lumMod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900433" y="3871086"/>
            <a:ext cx="4237756" cy="914400"/>
            <a:chOff x="879772" y="3871086"/>
            <a:chExt cx="4237756" cy="914400"/>
          </a:xfrm>
          <a:solidFill>
            <a:srgbClr val="22BDB6"/>
          </a:solidFill>
        </p:grpSpPr>
        <p:sp>
          <p:nvSpPr>
            <p:cNvPr id="5" name="Rounded Rectangle 4">
              <a:extLst>
                <a:ext uri="{FF2B5EF4-FFF2-40B4-BE49-F238E27FC236}">
                  <a16:creationId xmlns:a16="http://schemas.microsoft.com/office/drawing/2014/main" id="{776E50A7-D582-4026-8622-98EB19CA41DB}"/>
                </a:ext>
              </a:extLst>
            </p:cNvPr>
            <p:cNvSpPr/>
            <p:nvPr/>
          </p:nvSpPr>
          <p:spPr>
            <a:xfrm>
              <a:off x="3288728" y="3871086"/>
              <a:ext cx="182880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Technology Engineers</a:t>
              </a:r>
            </a:p>
          </p:txBody>
        </p:sp>
        <p:sp>
          <p:nvSpPr>
            <p:cNvPr id="14" name="Rounded Rectangle 13">
              <a:extLst>
                <a:ext uri="{FF2B5EF4-FFF2-40B4-BE49-F238E27FC236}">
                  <a16:creationId xmlns:a16="http://schemas.microsoft.com/office/drawing/2014/main" id="{C1F266C2-C13A-48D9-9443-F84F1368A73C}"/>
                </a:ext>
              </a:extLst>
            </p:cNvPr>
            <p:cNvSpPr/>
            <p:nvPr/>
          </p:nvSpPr>
          <p:spPr>
            <a:xfrm>
              <a:off x="879772" y="3871086"/>
              <a:ext cx="182880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Technology Lead</a:t>
              </a:r>
            </a:p>
          </p:txBody>
        </p:sp>
      </p:grpSp>
      <p:sp>
        <p:nvSpPr>
          <p:cNvPr id="7" name="Rounded Rectangle 6">
            <a:extLst>
              <a:ext uri="{FF2B5EF4-FFF2-40B4-BE49-F238E27FC236}">
                <a16:creationId xmlns:a16="http://schemas.microsoft.com/office/drawing/2014/main" id="{ED4BB2B1-CDF6-4613-9510-B16F2BC34ED0}"/>
              </a:ext>
            </a:extLst>
          </p:cNvPr>
          <p:cNvSpPr/>
          <p:nvPr/>
        </p:nvSpPr>
        <p:spPr>
          <a:xfrm>
            <a:off x="6631230" y="3871086"/>
            <a:ext cx="1828800" cy="914400"/>
          </a:xfrm>
          <a:prstGeom prst="round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Engineers*</a:t>
            </a:r>
          </a:p>
        </p:txBody>
      </p:sp>
      <p:sp>
        <p:nvSpPr>
          <p:cNvPr id="15" name="Rounded Rectangle 14">
            <a:extLst>
              <a:ext uri="{FF2B5EF4-FFF2-40B4-BE49-F238E27FC236}">
                <a16:creationId xmlns:a16="http://schemas.microsoft.com/office/drawing/2014/main" id="{69F663A9-3244-43FB-8CA6-A70D9DFC6FD9}"/>
              </a:ext>
            </a:extLst>
          </p:cNvPr>
          <p:cNvSpPr/>
          <p:nvPr/>
        </p:nvSpPr>
        <p:spPr>
          <a:xfrm>
            <a:off x="8992515" y="3871086"/>
            <a:ext cx="1828800" cy="914400"/>
          </a:xfrm>
          <a:prstGeom prst="round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QA Engineers</a:t>
            </a:r>
          </a:p>
        </p:txBody>
      </p:sp>
      <p:sp>
        <p:nvSpPr>
          <p:cNvPr id="16" name="Rounded Rectangle 15">
            <a:extLst>
              <a:ext uri="{FF2B5EF4-FFF2-40B4-BE49-F238E27FC236}">
                <a16:creationId xmlns:a16="http://schemas.microsoft.com/office/drawing/2014/main" id="{089ABC86-4A2F-4E52-88D2-2615C08C03C1}"/>
              </a:ext>
            </a:extLst>
          </p:cNvPr>
          <p:cNvSpPr/>
          <p:nvPr/>
        </p:nvSpPr>
        <p:spPr>
          <a:xfrm>
            <a:off x="8992515" y="4990515"/>
            <a:ext cx="1828800" cy="914400"/>
          </a:xfrm>
          <a:prstGeom prst="round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Specialist DBA</a:t>
            </a:r>
          </a:p>
        </p:txBody>
      </p:sp>
      <p:sp>
        <p:nvSpPr>
          <p:cNvPr id="17" name="Rounded Rectangle 16">
            <a:extLst>
              <a:ext uri="{FF2B5EF4-FFF2-40B4-BE49-F238E27FC236}">
                <a16:creationId xmlns:a16="http://schemas.microsoft.com/office/drawing/2014/main" id="{5050AEDA-58D9-49FC-9010-1D5C19AB6C18}"/>
              </a:ext>
            </a:extLst>
          </p:cNvPr>
          <p:cNvSpPr/>
          <p:nvPr/>
        </p:nvSpPr>
        <p:spPr>
          <a:xfrm>
            <a:off x="2104911" y="4990515"/>
            <a:ext cx="1828800" cy="914400"/>
          </a:xfrm>
          <a:prstGeom prst="roundRect">
            <a:avLst/>
          </a:prstGeom>
          <a:solidFill>
            <a:srgbClr val="87E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Technology Architect</a:t>
            </a:r>
          </a:p>
        </p:txBody>
      </p:sp>
    </p:spTree>
    <p:extLst>
      <p:ext uri="{BB962C8B-B14F-4D97-AF65-F5344CB8AC3E}">
        <p14:creationId xmlns:p14="http://schemas.microsoft.com/office/powerpoint/2010/main" val="960069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DevOps - Roadmap</a:t>
            </a:r>
          </a:p>
        </p:txBody>
      </p:sp>
      <p:sp>
        <p:nvSpPr>
          <p:cNvPr id="6" name="Shape 51089">
            <a:extLst>
              <a:ext uri="{FF2B5EF4-FFF2-40B4-BE49-F238E27FC236}">
                <a16:creationId xmlns:a16="http://schemas.microsoft.com/office/drawing/2014/main" id="{1DD15261-369E-447B-9135-4C8B9C042041}"/>
              </a:ext>
            </a:extLst>
          </p:cNvPr>
          <p:cNvSpPr/>
          <p:nvPr/>
        </p:nvSpPr>
        <p:spPr>
          <a:xfrm rot="10800000" flipH="1">
            <a:off x="794856" y="1735580"/>
            <a:ext cx="2577208" cy="46347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7" name="Shape 51090">
            <a:extLst>
              <a:ext uri="{FF2B5EF4-FFF2-40B4-BE49-F238E27FC236}">
                <a16:creationId xmlns:a16="http://schemas.microsoft.com/office/drawing/2014/main" id="{A58CFDA9-52B1-4383-8795-58617AFC40FA}"/>
              </a:ext>
            </a:extLst>
          </p:cNvPr>
          <p:cNvSpPr/>
          <p:nvPr/>
        </p:nvSpPr>
        <p:spPr>
          <a:xfrm>
            <a:off x="2083409" y="1722700"/>
            <a:ext cx="1288857" cy="6456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8" name="Shape 51091">
            <a:extLst>
              <a:ext uri="{FF2B5EF4-FFF2-40B4-BE49-F238E27FC236}">
                <a16:creationId xmlns:a16="http://schemas.microsoft.com/office/drawing/2014/main" id="{C0711436-460F-46D6-8047-A994A730A05D}"/>
              </a:ext>
            </a:extLst>
          </p:cNvPr>
          <p:cNvSpPr/>
          <p:nvPr/>
        </p:nvSpPr>
        <p:spPr>
          <a:xfrm flipH="1">
            <a:off x="794856" y="1722668"/>
            <a:ext cx="1288857" cy="6456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9" name="Shape 51098">
            <a:extLst>
              <a:ext uri="{FF2B5EF4-FFF2-40B4-BE49-F238E27FC236}">
                <a16:creationId xmlns:a16="http://schemas.microsoft.com/office/drawing/2014/main" id="{5188E6D7-1FC6-4F12-8B68-123F383E7F29}"/>
              </a:ext>
            </a:extLst>
          </p:cNvPr>
          <p:cNvSpPr/>
          <p:nvPr/>
        </p:nvSpPr>
        <p:spPr>
          <a:xfrm rot="10800000" flipH="1">
            <a:off x="6173959" y="1735580"/>
            <a:ext cx="2577208" cy="46347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0" name="Shape 51099">
            <a:extLst>
              <a:ext uri="{FF2B5EF4-FFF2-40B4-BE49-F238E27FC236}">
                <a16:creationId xmlns:a16="http://schemas.microsoft.com/office/drawing/2014/main" id="{3C0481A1-1BC3-445C-B651-4918E7CA4DE2}"/>
              </a:ext>
            </a:extLst>
          </p:cNvPr>
          <p:cNvSpPr/>
          <p:nvPr/>
        </p:nvSpPr>
        <p:spPr>
          <a:xfrm>
            <a:off x="7462512" y="1722700"/>
            <a:ext cx="1288857" cy="6456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1" name="Shape 51100">
            <a:extLst>
              <a:ext uri="{FF2B5EF4-FFF2-40B4-BE49-F238E27FC236}">
                <a16:creationId xmlns:a16="http://schemas.microsoft.com/office/drawing/2014/main" id="{EF75ACED-2935-4F88-96B9-264E69A5CFE7}"/>
              </a:ext>
            </a:extLst>
          </p:cNvPr>
          <p:cNvSpPr/>
          <p:nvPr/>
        </p:nvSpPr>
        <p:spPr>
          <a:xfrm flipH="1">
            <a:off x="6173958" y="1722668"/>
            <a:ext cx="1288857" cy="6456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2" name="Shape 51107">
            <a:extLst>
              <a:ext uri="{FF2B5EF4-FFF2-40B4-BE49-F238E27FC236}">
                <a16:creationId xmlns:a16="http://schemas.microsoft.com/office/drawing/2014/main" id="{50B3B1A9-2668-4197-BD27-EF5FA861B515}"/>
              </a:ext>
            </a:extLst>
          </p:cNvPr>
          <p:cNvSpPr/>
          <p:nvPr/>
        </p:nvSpPr>
        <p:spPr>
          <a:xfrm rot="10800000" flipH="1">
            <a:off x="8863509" y="1735580"/>
            <a:ext cx="2577207" cy="46347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3" name="Shape 51108">
            <a:extLst>
              <a:ext uri="{FF2B5EF4-FFF2-40B4-BE49-F238E27FC236}">
                <a16:creationId xmlns:a16="http://schemas.microsoft.com/office/drawing/2014/main" id="{55B2B409-F53A-4813-A04E-ADE92EB5FDCE}"/>
              </a:ext>
            </a:extLst>
          </p:cNvPr>
          <p:cNvSpPr/>
          <p:nvPr/>
        </p:nvSpPr>
        <p:spPr>
          <a:xfrm>
            <a:off x="10152062" y="1722700"/>
            <a:ext cx="1288856" cy="6456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4" name="Shape 51109">
            <a:extLst>
              <a:ext uri="{FF2B5EF4-FFF2-40B4-BE49-F238E27FC236}">
                <a16:creationId xmlns:a16="http://schemas.microsoft.com/office/drawing/2014/main" id="{0FCB9B5A-84BC-4D27-9E97-91DBEAE67A76}"/>
              </a:ext>
            </a:extLst>
          </p:cNvPr>
          <p:cNvSpPr/>
          <p:nvPr/>
        </p:nvSpPr>
        <p:spPr>
          <a:xfrm flipH="1">
            <a:off x="8863509" y="1722668"/>
            <a:ext cx="1288856" cy="6456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5" name="Shape 51116">
            <a:extLst>
              <a:ext uri="{FF2B5EF4-FFF2-40B4-BE49-F238E27FC236}">
                <a16:creationId xmlns:a16="http://schemas.microsoft.com/office/drawing/2014/main" id="{6CAC1445-8CD1-4F73-ADC2-B8168DB5E2A8}"/>
              </a:ext>
            </a:extLst>
          </p:cNvPr>
          <p:cNvSpPr/>
          <p:nvPr/>
        </p:nvSpPr>
        <p:spPr>
          <a:xfrm rot="10800000" flipH="1">
            <a:off x="3484408" y="1735580"/>
            <a:ext cx="2577207" cy="46347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6" name="Shape 51117">
            <a:extLst>
              <a:ext uri="{FF2B5EF4-FFF2-40B4-BE49-F238E27FC236}">
                <a16:creationId xmlns:a16="http://schemas.microsoft.com/office/drawing/2014/main" id="{1FDC94CC-911B-4583-B697-C5AF545C5A12}"/>
              </a:ext>
            </a:extLst>
          </p:cNvPr>
          <p:cNvSpPr/>
          <p:nvPr/>
        </p:nvSpPr>
        <p:spPr>
          <a:xfrm>
            <a:off x="4772759" y="1722700"/>
            <a:ext cx="1288856" cy="6456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7" name="Shape 51118">
            <a:extLst>
              <a:ext uri="{FF2B5EF4-FFF2-40B4-BE49-F238E27FC236}">
                <a16:creationId xmlns:a16="http://schemas.microsoft.com/office/drawing/2014/main" id="{9C9AFC45-6D76-400C-BEE2-4F86A220373F}"/>
              </a:ext>
            </a:extLst>
          </p:cNvPr>
          <p:cNvSpPr/>
          <p:nvPr/>
        </p:nvSpPr>
        <p:spPr>
          <a:xfrm flipH="1">
            <a:off x="3484206" y="1722668"/>
            <a:ext cx="1288856" cy="6456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8" name="Shape 51126">
            <a:extLst>
              <a:ext uri="{FF2B5EF4-FFF2-40B4-BE49-F238E27FC236}">
                <a16:creationId xmlns:a16="http://schemas.microsoft.com/office/drawing/2014/main" id="{2B02E419-16C3-4C1A-AD2A-2BFD4C967128}"/>
              </a:ext>
            </a:extLst>
          </p:cNvPr>
          <p:cNvSpPr/>
          <p:nvPr/>
        </p:nvSpPr>
        <p:spPr>
          <a:xfrm>
            <a:off x="1567050" y="946980"/>
            <a:ext cx="1033020" cy="1033020"/>
          </a:xfrm>
          <a:prstGeom prst="ellipse">
            <a:avLst/>
          </a:prstGeom>
          <a:solidFill>
            <a:schemeClr val="accent1"/>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19" name="Shape 51129">
            <a:extLst>
              <a:ext uri="{FF2B5EF4-FFF2-40B4-BE49-F238E27FC236}">
                <a16:creationId xmlns:a16="http://schemas.microsoft.com/office/drawing/2014/main" id="{B93F91F4-1B89-4A77-9F39-F7DECB0C048F}"/>
              </a:ext>
            </a:extLst>
          </p:cNvPr>
          <p:cNvSpPr/>
          <p:nvPr/>
        </p:nvSpPr>
        <p:spPr>
          <a:xfrm>
            <a:off x="4256500" y="946980"/>
            <a:ext cx="1033021" cy="1033020"/>
          </a:xfrm>
          <a:prstGeom prst="ellipse">
            <a:avLst/>
          </a:prstGeom>
          <a:solidFill>
            <a:schemeClr val="accent2"/>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20" name="Shape 51132">
            <a:extLst>
              <a:ext uri="{FF2B5EF4-FFF2-40B4-BE49-F238E27FC236}">
                <a16:creationId xmlns:a16="http://schemas.microsoft.com/office/drawing/2014/main" id="{64F4C8DD-9081-4E1E-8251-6D26AEAB409B}"/>
              </a:ext>
            </a:extLst>
          </p:cNvPr>
          <p:cNvSpPr/>
          <p:nvPr/>
        </p:nvSpPr>
        <p:spPr>
          <a:xfrm>
            <a:off x="9635601" y="946980"/>
            <a:ext cx="1033021" cy="1033020"/>
          </a:xfrm>
          <a:prstGeom prst="ellipse">
            <a:avLst/>
          </a:prstGeom>
          <a:solidFill>
            <a:schemeClr val="accent4"/>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21" name="Shape 51135">
            <a:extLst>
              <a:ext uri="{FF2B5EF4-FFF2-40B4-BE49-F238E27FC236}">
                <a16:creationId xmlns:a16="http://schemas.microsoft.com/office/drawing/2014/main" id="{F5D07F41-AEF2-4C39-A54E-FC85469D30EF}"/>
              </a:ext>
            </a:extLst>
          </p:cNvPr>
          <p:cNvSpPr/>
          <p:nvPr/>
        </p:nvSpPr>
        <p:spPr>
          <a:xfrm>
            <a:off x="6946152" y="946980"/>
            <a:ext cx="1033021" cy="1033020"/>
          </a:xfrm>
          <a:prstGeom prst="ellipse">
            <a:avLst/>
          </a:prstGeom>
          <a:solidFill>
            <a:schemeClr val="accent3"/>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22" name="Freeform 933">
            <a:extLst>
              <a:ext uri="{FF2B5EF4-FFF2-40B4-BE49-F238E27FC236}">
                <a16:creationId xmlns:a16="http://schemas.microsoft.com/office/drawing/2014/main" id="{3C0A3D8D-DAFB-4417-A3B8-9CC6244F71C7}"/>
              </a:ext>
            </a:extLst>
          </p:cNvPr>
          <p:cNvSpPr>
            <a:spLocks noChangeAspect="1" noChangeArrowheads="1"/>
          </p:cNvSpPr>
          <p:nvPr/>
        </p:nvSpPr>
        <p:spPr bwMode="auto">
          <a:xfrm>
            <a:off x="7190518" y="1209413"/>
            <a:ext cx="543987" cy="508154"/>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noFill/>
          </a:ln>
          <a:effectLst/>
        </p:spPr>
        <p:txBody>
          <a:bodyPr anchor="ctr"/>
          <a:lstStyle/>
          <a:p>
            <a:endParaRPr lang="en-US" sz="944" dirty="0">
              <a:latin typeface="Lato Light" panose="020F0502020204030203" pitchFamily="34" charset="0"/>
            </a:endParaRPr>
          </a:p>
        </p:txBody>
      </p:sp>
      <p:sp>
        <p:nvSpPr>
          <p:cNvPr id="23" name="Freeform 10">
            <a:extLst>
              <a:ext uri="{FF2B5EF4-FFF2-40B4-BE49-F238E27FC236}">
                <a16:creationId xmlns:a16="http://schemas.microsoft.com/office/drawing/2014/main" id="{7486300A-B4D6-4604-8BDE-F230E43942A7}"/>
              </a:ext>
            </a:extLst>
          </p:cNvPr>
          <p:cNvSpPr>
            <a:spLocks noChangeAspect="1" noChangeArrowheads="1"/>
          </p:cNvSpPr>
          <p:nvPr/>
        </p:nvSpPr>
        <p:spPr bwMode="auto">
          <a:xfrm>
            <a:off x="9880069" y="1191496"/>
            <a:ext cx="543987" cy="543987"/>
          </a:xfrm>
          <a:custGeom>
            <a:avLst/>
            <a:gdLst>
              <a:gd name="T0" fmla="*/ 2147483646 w 810"/>
              <a:gd name="T1" fmla="*/ 2147483646 h 810"/>
              <a:gd name="T2" fmla="*/ 2147483646 w 810"/>
              <a:gd name="T3" fmla="*/ 2147483646 h 810"/>
              <a:gd name="T4" fmla="*/ 2147483646 w 810"/>
              <a:gd name="T5" fmla="*/ 2147483646 h 810"/>
              <a:gd name="T6" fmla="*/ 2147483646 w 810"/>
              <a:gd name="T7" fmla="*/ 2147483646 h 810"/>
              <a:gd name="T8" fmla="*/ 2147483646 w 810"/>
              <a:gd name="T9" fmla="*/ 2147483646 h 810"/>
              <a:gd name="T10" fmla="*/ 2147483646 w 810"/>
              <a:gd name="T11" fmla="*/ 2147483646 h 810"/>
              <a:gd name="T12" fmla="*/ 2147483646 w 810"/>
              <a:gd name="T13" fmla="*/ 2147483646 h 810"/>
              <a:gd name="T14" fmla="*/ 2147483646 w 810"/>
              <a:gd name="T15" fmla="*/ 2147483646 h 810"/>
              <a:gd name="T16" fmla="*/ 2147483646 w 810"/>
              <a:gd name="T17" fmla="*/ 2147483646 h 810"/>
              <a:gd name="T18" fmla="*/ 2147483646 w 810"/>
              <a:gd name="T19" fmla="*/ 2147483646 h 810"/>
              <a:gd name="T20" fmla="*/ 2147483646 w 810"/>
              <a:gd name="T21" fmla="*/ 2147483646 h 810"/>
              <a:gd name="T22" fmla="*/ 2147483646 w 810"/>
              <a:gd name="T23" fmla="*/ 2147483646 h 810"/>
              <a:gd name="T24" fmla="*/ 2147483646 w 810"/>
              <a:gd name="T25" fmla="*/ 2147483646 h 810"/>
              <a:gd name="T26" fmla="*/ 2147483646 w 810"/>
              <a:gd name="T27" fmla="*/ 2147483646 h 810"/>
              <a:gd name="T28" fmla="*/ 2147483646 w 810"/>
              <a:gd name="T29" fmla="*/ 2147483646 h 810"/>
              <a:gd name="T30" fmla="*/ 2147483646 w 810"/>
              <a:gd name="T31" fmla="*/ 2147483646 h 810"/>
              <a:gd name="T32" fmla="*/ 2147483646 w 810"/>
              <a:gd name="T33" fmla="*/ 2147483646 h 810"/>
              <a:gd name="T34" fmla="*/ 2147483646 w 810"/>
              <a:gd name="T35" fmla="*/ 2147483646 h 810"/>
              <a:gd name="T36" fmla="*/ 2147483646 w 810"/>
              <a:gd name="T37" fmla="*/ 2147483646 h 810"/>
              <a:gd name="T38" fmla="*/ 2147483646 w 810"/>
              <a:gd name="T39" fmla="*/ 2147483646 h 810"/>
              <a:gd name="T40" fmla="*/ 2147483646 w 810"/>
              <a:gd name="T41" fmla="*/ 2147483646 h 810"/>
              <a:gd name="T42" fmla="*/ 2147483646 w 810"/>
              <a:gd name="T43" fmla="*/ 2147483646 h 810"/>
              <a:gd name="T44" fmla="*/ 2147483646 w 810"/>
              <a:gd name="T45" fmla="*/ 2147483646 h 810"/>
              <a:gd name="T46" fmla="*/ 2147483646 w 810"/>
              <a:gd name="T47" fmla="*/ 2147483646 h 810"/>
              <a:gd name="T48" fmla="*/ 2147483646 w 810"/>
              <a:gd name="T49" fmla="*/ 2147483646 h 810"/>
              <a:gd name="T50" fmla="*/ 2147483646 w 810"/>
              <a:gd name="T51" fmla="*/ 2147483646 h 810"/>
              <a:gd name="T52" fmla="*/ 2147483646 w 810"/>
              <a:gd name="T53" fmla="*/ 2147483646 h 810"/>
              <a:gd name="T54" fmla="*/ 2147483646 w 810"/>
              <a:gd name="T55" fmla="*/ 2147483646 h 810"/>
              <a:gd name="T56" fmla="*/ 2147483646 w 810"/>
              <a:gd name="T57" fmla="*/ 2147483646 h 810"/>
              <a:gd name="T58" fmla="*/ 2147483646 w 810"/>
              <a:gd name="T59" fmla="*/ 2147483646 h 810"/>
              <a:gd name="T60" fmla="*/ 2147483646 w 810"/>
              <a:gd name="T61" fmla="*/ 2147483646 h 810"/>
              <a:gd name="T62" fmla="*/ 2147483646 w 810"/>
              <a:gd name="T63" fmla="*/ 2147483646 h 810"/>
              <a:gd name="T64" fmla="*/ 2147483646 w 810"/>
              <a:gd name="T65" fmla="*/ 2147483646 h 810"/>
              <a:gd name="T66" fmla="*/ 2147483646 w 810"/>
              <a:gd name="T67" fmla="*/ 2147483646 h 810"/>
              <a:gd name="T68" fmla="*/ 2147483646 w 810"/>
              <a:gd name="T69" fmla="*/ 2147483646 h 810"/>
              <a:gd name="T70" fmla="*/ 2147483646 w 810"/>
              <a:gd name="T71" fmla="*/ 2147483646 h 810"/>
              <a:gd name="T72" fmla="*/ 2147483646 w 810"/>
              <a:gd name="T73" fmla="*/ 2147483646 h 810"/>
              <a:gd name="T74" fmla="*/ 2147483646 w 810"/>
              <a:gd name="T75" fmla="*/ 2147483646 h 810"/>
              <a:gd name="T76" fmla="*/ 2147483646 w 810"/>
              <a:gd name="T77" fmla="*/ 2147483646 h 810"/>
              <a:gd name="T78" fmla="*/ 2147483646 w 810"/>
              <a:gd name="T79" fmla="*/ 2147483646 h 810"/>
              <a:gd name="T80" fmla="*/ 2147483646 w 810"/>
              <a:gd name="T81" fmla="*/ 2147483646 h 810"/>
              <a:gd name="T82" fmla="*/ 2147483646 w 810"/>
              <a:gd name="T83" fmla="*/ 2147483646 h 810"/>
              <a:gd name="T84" fmla="*/ 2147483646 w 810"/>
              <a:gd name="T85" fmla="*/ 2147483646 h 810"/>
              <a:gd name="T86" fmla="*/ 2147483646 w 810"/>
              <a:gd name="T87" fmla="*/ 2147483646 h 810"/>
              <a:gd name="T88" fmla="*/ 2147483646 w 810"/>
              <a:gd name="T89" fmla="*/ 2147483646 h 810"/>
              <a:gd name="T90" fmla="*/ 2147483646 w 810"/>
              <a:gd name="T91" fmla="*/ 2147483646 h 810"/>
              <a:gd name="T92" fmla="*/ 2147483646 w 810"/>
              <a:gd name="T93" fmla="*/ 2147483646 h 810"/>
              <a:gd name="T94" fmla="*/ 2147483646 w 810"/>
              <a:gd name="T95" fmla="*/ 2147483646 h 810"/>
              <a:gd name="T96" fmla="*/ 2147483646 w 810"/>
              <a:gd name="T97" fmla="*/ 2147483646 h 810"/>
              <a:gd name="T98" fmla="*/ 2147483646 w 810"/>
              <a:gd name="T99" fmla="*/ 2147483646 h 810"/>
              <a:gd name="T100" fmla="*/ 2147483646 w 810"/>
              <a:gd name="T101" fmla="*/ 2147483646 h 810"/>
              <a:gd name="T102" fmla="*/ 2147483646 w 810"/>
              <a:gd name="T103" fmla="*/ 2147483646 h 810"/>
              <a:gd name="T104" fmla="*/ 2147483646 w 810"/>
              <a:gd name="T105" fmla="*/ 2147483646 h 810"/>
              <a:gd name="T106" fmla="*/ 2147483646 w 810"/>
              <a:gd name="T107" fmla="*/ 0 h 810"/>
              <a:gd name="T108" fmla="*/ 2147483646 w 810"/>
              <a:gd name="T109" fmla="*/ 0 h 810"/>
              <a:gd name="T110" fmla="*/ 2147483646 w 810"/>
              <a:gd name="T111" fmla="*/ 2147483646 h 810"/>
              <a:gd name="T112" fmla="*/ 2147483646 w 810"/>
              <a:gd name="T113" fmla="*/ 2147483646 h 810"/>
              <a:gd name="T114" fmla="*/ 2147483646 w 810"/>
              <a:gd name="T115" fmla="*/ 2147483646 h 810"/>
              <a:gd name="T116" fmla="*/ 0 w 810"/>
              <a:gd name="T117" fmla="*/ 2147483646 h 810"/>
              <a:gd name="T118" fmla="*/ 2147483646 w 810"/>
              <a:gd name="T119" fmla="*/ 2147483646 h 810"/>
              <a:gd name="T120" fmla="*/ 2147483646 w 810"/>
              <a:gd name="T121" fmla="*/ 2147483646 h 810"/>
              <a:gd name="T122" fmla="*/ 2147483646 w 810"/>
              <a:gd name="T123" fmla="*/ 2147483646 h 810"/>
              <a:gd name="T124" fmla="*/ 2147483646 w 810"/>
              <a:gd name="T125" fmla="*/ 2147483646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0" h="810">
                <a:moveTo>
                  <a:pt x="784" y="654"/>
                </a:moveTo>
                <a:lnTo>
                  <a:pt x="784" y="654"/>
                </a:lnTo>
                <a:cubicBezTo>
                  <a:pt x="715" y="660"/>
                  <a:pt x="660" y="715"/>
                  <a:pt x="654" y="784"/>
                </a:cubicBezTo>
                <a:lnTo>
                  <a:pt x="155" y="784"/>
                </a:lnTo>
                <a:cubicBezTo>
                  <a:pt x="149" y="715"/>
                  <a:pt x="94" y="660"/>
                  <a:pt x="25" y="654"/>
                </a:cubicBezTo>
                <a:lnTo>
                  <a:pt x="25" y="243"/>
                </a:lnTo>
                <a:lnTo>
                  <a:pt x="78" y="401"/>
                </a:lnTo>
                <a:cubicBezTo>
                  <a:pt x="91" y="440"/>
                  <a:pt x="126" y="465"/>
                  <a:pt x="166" y="465"/>
                </a:cubicBezTo>
                <a:lnTo>
                  <a:pt x="180" y="465"/>
                </a:lnTo>
                <a:lnTo>
                  <a:pt x="180" y="478"/>
                </a:lnTo>
                <a:cubicBezTo>
                  <a:pt x="180" y="512"/>
                  <a:pt x="207" y="540"/>
                  <a:pt x="241" y="540"/>
                </a:cubicBezTo>
                <a:cubicBezTo>
                  <a:pt x="275" y="540"/>
                  <a:pt x="302" y="512"/>
                  <a:pt x="302" y="478"/>
                </a:cubicBezTo>
                <a:lnTo>
                  <a:pt x="302" y="465"/>
                </a:lnTo>
                <a:lnTo>
                  <a:pt x="506" y="465"/>
                </a:lnTo>
                <a:lnTo>
                  <a:pt x="506" y="478"/>
                </a:lnTo>
                <a:cubicBezTo>
                  <a:pt x="506" y="512"/>
                  <a:pt x="534" y="540"/>
                  <a:pt x="568" y="540"/>
                </a:cubicBezTo>
                <a:cubicBezTo>
                  <a:pt x="602" y="540"/>
                  <a:pt x="629" y="512"/>
                  <a:pt x="629" y="478"/>
                </a:cubicBezTo>
                <a:lnTo>
                  <a:pt x="629" y="465"/>
                </a:lnTo>
                <a:lnTo>
                  <a:pt x="642" y="465"/>
                </a:lnTo>
                <a:cubicBezTo>
                  <a:pt x="683" y="465"/>
                  <a:pt x="718" y="440"/>
                  <a:pt x="731" y="401"/>
                </a:cubicBezTo>
                <a:lnTo>
                  <a:pt x="784" y="243"/>
                </a:lnTo>
                <a:lnTo>
                  <a:pt x="784" y="654"/>
                </a:lnTo>
                <a:close/>
                <a:moveTo>
                  <a:pt x="784" y="747"/>
                </a:moveTo>
                <a:lnTo>
                  <a:pt x="784" y="747"/>
                </a:lnTo>
                <a:cubicBezTo>
                  <a:pt x="784" y="768"/>
                  <a:pt x="768" y="784"/>
                  <a:pt x="748" y="784"/>
                </a:cubicBezTo>
                <a:lnTo>
                  <a:pt x="679" y="784"/>
                </a:lnTo>
                <a:cubicBezTo>
                  <a:pt x="684" y="729"/>
                  <a:pt x="729" y="684"/>
                  <a:pt x="784" y="679"/>
                </a:cubicBezTo>
                <a:lnTo>
                  <a:pt x="784" y="747"/>
                </a:lnTo>
                <a:close/>
                <a:moveTo>
                  <a:pt x="61" y="784"/>
                </a:moveTo>
                <a:lnTo>
                  <a:pt x="61" y="784"/>
                </a:lnTo>
                <a:cubicBezTo>
                  <a:pt x="41" y="784"/>
                  <a:pt x="25" y="768"/>
                  <a:pt x="25" y="747"/>
                </a:cubicBezTo>
                <a:lnTo>
                  <a:pt x="25" y="679"/>
                </a:lnTo>
                <a:cubicBezTo>
                  <a:pt x="80" y="684"/>
                  <a:pt x="125" y="729"/>
                  <a:pt x="130" y="784"/>
                </a:cubicBezTo>
                <a:lnTo>
                  <a:pt x="61" y="784"/>
                </a:lnTo>
                <a:close/>
                <a:moveTo>
                  <a:pt x="278" y="425"/>
                </a:moveTo>
                <a:lnTo>
                  <a:pt x="278" y="478"/>
                </a:lnTo>
                <a:cubicBezTo>
                  <a:pt x="278" y="498"/>
                  <a:pt x="261" y="515"/>
                  <a:pt x="241" y="515"/>
                </a:cubicBezTo>
                <a:cubicBezTo>
                  <a:pt x="221" y="515"/>
                  <a:pt x="205" y="498"/>
                  <a:pt x="205" y="478"/>
                </a:cubicBezTo>
                <a:lnTo>
                  <a:pt x="205" y="425"/>
                </a:lnTo>
                <a:lnTo>
                  <a:pt x="278" y="425"/>
                </a:lnTo>
                <a:close/>
                <a:moveTo>
                  <a:pt x="604" y="425"/>
                </a:moveTo>
                <a:lnTo>
                  <a:pt x="604" y="478"/>
                </a:lnTo>
                <a:cubicBezTo>
                  <a:pt x="604" y="498"/>
                  <a:pt x="588" y="515"/>
                  <a:pt x="568" y="515"/>
                </a:cubicBezTo>
                <a:cubicBezTo>
                  <a:pt x="548" y="515"/>
                  <a:pt x="531" y="498"/>
                  <a:pt x="531" y="478"/>
                </a:cubicBezTo>
                <a:lnTo>
                  <a:pt x="531" y="425"/>
                </a:lnTo>
                <a:lnTo>
                  <a:pt x="604" y="425"/>
                </a:lnTo>
                <a:close/>
                <a:moveTo>
                  <a:pt x="32" y="138"/>
                </a:moveTo>
                <a:lnTo>
                  <a:pt x="32" y="138"/>
                </a:lnTo>
                <a:cubicBezTo>
                  <a:pt x="38" y="128"/>
                  <a:pt x="49" y="123"/>
                  <a:pt x="61" y="123"/>
                </a:cubicBezTo>
                <a:lnTo>
                  <a:pt x="747" y="123"/>
                </a:lnTo>
                <a:cubicBezTo>
                  <a:pt x="760" y="123"/>
                  <a:pt x="770" y="128"/>
                  <a:pt x="777" y="138"/>
                </a:cubicBezTo>
                <a:cubicBezTo>
                  <a:pt x="784" y="148"/>
                  <a:pt x="786" y="159"/>
                  <a:pt x="783" y="171"/>
                </a:cubicBezTo>
                <a:lnTo>
                  <a:pt x="708" y="394"/>
                </a:lnTo>
                <a:cubicBezTo>
                  <a:pt x="698" y="422"/>
                  <a:pt x="672" y="441"/>
                  <a:pt x="642" y="441"/>
                </a:cubicBezTo>
                <a:lnTo>
                  <a:pt x="629" y="441"/>
                </a:lnTo>
                <a:lnTo>
                  <a:pt x="629" y="412"/>
                </a:lnTo>
                <a:cubicBezTo>
                  <a:pt x="629" y="406"/>
                  <a:pt x="624" y="400"/>
                  <a:pt x="617" y="400"/>
                </a:cubicBezTo>
                <a:lnTo>
                  <a:pt x="519" y="400"/>
                </a:lnTo>
                <a:cubicBezTo>
                  <a:pt x="512" y="400"/>
                  <a:pt x="506" y="406"/>
                  <a:pt x="506" y="412"/>
                </a:cubicBezTo>
                <a:lnTo>
                  <a:pt x="506" y="441"/>
                </a:lnTo>
                <a:lnTo>
                  <a:pt x="302" y="441"/>
                </a:lnTo>
                <a:lnTo>
                  <a:pt x="302" y="412"/>
                </a:lnTo>
                <a:cubicBezTo>
                  <a:pt x="302" y="406"/>
                  <a:pt x="297" y="400"/>
                  <a:pt x="290" y="400"/>
                </a:cubicBezTo>
                <a:lnTo>
                  <a:pt x="192" y="400"/>
                </a:lnTo>
                <a:cubicBezTo>
                  <a:pt x="185" y="400"/>
                  <a:pt x="180" y="406"/>
                  <a:pt x="180" y="412"/>
                </a:cubicBezTo>
                <a:lnTo>
                  <a:pt x="180" y="441"/>
                </a:lnTo>
                <a:lnTo>
                  <a:pt x="166" y="441"/>
                </a:lnTo>
                <a:cubicBezTo>
                  <a:pt x="137" y="441"/>
                  <a:pt x="110" y="422"/>
                  <a:pt x="101" y="394"/>
                </a:cubicBezTo>
                <a:lnTo>
                  <a:pt x="27" y="171"/>
                </a:lnTo>
                <a:cubicBezTo>
                  <a:pt x="23" y="159"/>
                  <a:pt x="25" y="148"/>
                  <a:pt x="32" y="138"/>
                </a:cubicBezTo>
                <a:close/>
                <a:moveTo>
                  <a:pt x="253" y="78"/>
                </a:moveTo>
                <a:lnTo>
                  <a:pt x="253" y="78"/>
                </a:lnTo>
                <a:cubicBezTo>
                  <a:pt x="253" y="48"/>
                  <a:pt x="277" y="24"/>
                  <a:pt x="306" y="24"/>
                </a:cubicBezTo>
                <a:lnTo>
                  <a:pt x="502" y="24"/>
                </a:lnTo>
                <a:cubicBezTo>
                  <a:pt x="532" y="24"/>
                  <a:pt x="556" y="48"/>
                  <a:pt x="556" y="78"/>
                </a:cubicBezTo>
                <a:lnTo>
                  <a:pt x="556" y="98"/>
                </a:lnTo>
                <a:lnTo>
                  <a:pt x="253" y="98"/>
                </a:lnTo>
                <a:lnTo>
                  <a:pt x="253" y="78"/>
                </a:lnTo>
                <a:close/>
                <a:moveTo>
                  <a:pt x="797" y="124"/>
                </a:moveTo>
                <a:lnTo>
                  <a:pt x="797" y="124"/>
                </a:lnTo>
                <a:cubicBezTo>
                  <a:pt x="785" y="107"/>
                  <a:pt x="767" y="98"/>
                  <a:pt x="747" y="98"/>
                </a:cubicBezTo>
                <a:lnTo>
                  <a:pt x="580" y="98"/>
                </a:lnTo>
                <a:lnTo>
                  <a:pt x="580" y="78"/>
                </a:lnTo>
                <a:cubicBezTo>
                  <a:pt x="580" y="35"/>
                  <a:pt x="545" y="0"/>
                  <a:pt x="502" y="0"/>
                </a:cubicBezTo>
                <a:lnTo>
                  <a:pt x="306" y="0"/>
                </a:lnTo>
                <a:cubicBezTo>
                  <a:pt x="264" y="0"/>
                  <a:pt x="229" y="35"/>
                  <a:pt x="229" y="78"/>
                </a:cubicBezTo>
                <a:lnTo>
                  <a:pt x="229" y="98"/>
                </a:lnTo>
                <a:lnTo>
                  <a:pt x="61" y="98"/>
                </a:lnTo>
                <a:cubicBezTo>
                  <a:pt x="41" y="98"/>
                  <a:pt x="24" y="107"/>
                  <a:pt x="12" y="124"/>
                </a:cubicBezTo>
                <a:cubicBezTo>
                  <a:pt x="4" y="135"/>
                  <a:pt x="0" y="148"/>
                  <a:pt x="0" y="161"/>
                </a:cubicBezTo>
                <a:lnTo>
                  <a:pt x="0" y="747"/>
                </a:lnTo>
                <a:cubicBezTo>
                  <a:pt x="0" y="782"/>
                  <a:pt x="28" y="809"/>
                  <a:pt x="61" y="809"/>
                </a:cubicBezTo>
                <a:lnTo>
                  <a:pt x="748" y="809"/>
                </a:lnTo>
                <a:cubicBezTo>
                  <a:pt x="781" y="809"/>
                  <a:pt x="809" y="782"/>
                  <a:pt x="809" y="747"/>
                </a:cubicBezTo>
                <a:lnTo>
                  <a:pt x="809" y="161"/>
                </a:lnTo>
                <a:cubicBezTo>
                  <a:pt x="809" y="148"/>
                  <a:pt x="805" y="135"/>
                  <a:pt x="797" y="124"/>
                </a:cubicBezTo>
                <a:close/>
              </a:path>
            </a:pathLst>
          </a:custGeom>
          <a:solidFill>
            <a:schemeClr val="bg1"/>
          </a:solidFill>
          <a:ln>
            <a:noFill/>
          </a:ln>
          <a:effectLst/>
        </p:spPr>
        <p:txBody>
          <a:bodyPr wrap="none" anchor="ctr"/>
          <a:lstStyle/>
          <a:p>
            <a:endParaRPr lang="en-US" sz="944" dirty="0">
              <a:latin typeface="Lato Light" panose="020F0502020204030203" pitchFamily="34" charset="0"/>
            </a:endParaRPr>
          </a:p>
        </p:txBody>
      </p:sp>
      <p:sp>
        <p:nvSpPr>
          <p:cNvPr id="24" name="Freeform 944">
            <a:extLst>
              <a:ext uri="{FF2B5EF4-FFF2-40B4-BE49-F238E27FC236}">
                <a16:creationId xmlns:a16="http://schemas.microsoft.com/office/drawing/2014/main" id="{A769378D-71F9-45EE-B543-FDF64CC0DCC9}"/>
              </a:ext>
            </a:extLst>
          </p:cNvPr>
          <p:cNvSpPr>
            <a:spLocks noChangeAspect="1" noChangeArrowheads="1"/>
          </p:cNvSpPr>
          <p:nvPr/>
        </p:nvSpPr>
        <p:spPr bwMode="auto">
          <a:xfrm>
            <a:off x="1811416" y="1235269"/>
            <a:ext cx="543987" cy="456036"/>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noFill/>
          </a:ln>
          <a:effectLst/>
        </p:spPr>
        <p:txBody>
          <a:bodyPr anchor="ctr"/>
          <a:lstStyle/>
          <a:p>
            <a:endParaRPr lang="en-US" sz="944" dirty="0">
              <a:latin typeface="Lato Light" panose="020F0502020204030203" pitchFamily="34" charset="0"/>
            </a:endParaRPr>
          </a:p>
        </p:txBody>
      </p:sp>
      <p:sp>
        <p:nvSpPr>
          <p:cNvPr id="25" name="Freeform 947">
            <a:extLst>
              <a:ext uri="{FF2B5EF4-FFF2-40B4-BE49-F238E27FC236}">
                <a16:creationId xmlns:a16="http://schemas.microsoft.com/office/drawing/2014/main" id="{F02DCF0B-9EE7-4316-87F8-718A6DA67BB2}"/>
              </a:ext>
            </a:extLst>
          </p:cNvPr>
          <p:cNvSpPr>
            <a:spLocks noChangeAspect="1" noChangeArrowheads="1"/>
          </p:cNvSpPr>
          <p:nvPr/>
        </p:nvSpPr>
        <p:spPr bwMode="auto">
          <a:xfrm>
            <a:off x="4512982" y="1191293"/>
            <a:ext cx="519555" cy="543988"/>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noFill/>
          </a:ln>
          <a:effectLst/>
        </p:spPr>
        <p:txBody>
          <a:bodyPr anchor="ctr"/>
          <a:lstStyle/>
          <a:p>
            <a:endParaRPr lang="en-US" sz="944" dirty="0">
              <a:latin typeface="Lato Light" panose="020F0502020204030203" pitchFamily="34" charset="0"/>
            </a:endParaRPr>
          </a:p>
        </p:txBody>
      </p:sp>
      <p:sp>
        <p:nvSpPr>
          <p:cNvPr id="26" name="Subtitle 2">
            <a:extLst>
              <a:ext uri="{FF2B5EF4-FFF2-40B4-BE49-F238E27FC236}">
                <a16:creationId xmlns:a16="http://schemas.microsoft.com/office/drawing/2014/main" id="{E9ECDB96-F6EB-4485-967C-AFA5CD8E22CF}"/>
              </a:ext>
            </a:extLst>
          </p:cNvPr>
          <p:cNvSpPr txBox="1">
            <a:spLocks/>
          </p:cNvSpPr>
          <p:nvPr/>
        </p:nvSpPr>
        <p:spPr>
          <a:xfrm>
            <a:off x="926388" y="2851653"/>
            <a:ext cx="2314042" cy="2563009"/>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Kick-off, team formation and onboarding.</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Study of all streams, identifying the tech stack involved in each </a:t>
            </a:r>
            <a:endPar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a:p>
            <a:pPr algn="just">
              <a:lnSpc>
                <a:spcPts val="1506"/>
              </a:lnSpc>
            </a:pPr>
            <a:r>
              <a:rPr lang="en-US" sz="1200" dirty="0">
                <a:solidFill>
                  <a:schemeClr val="tx1"/>
                </a:solidFill>
                <a:latin typeface="Lato Light"/>
                <a:ea typeface="Lato Light" panose="020F0502020204030203" pitchFamily="34" charset="0"/>
                <a:cs typeface="Mukta ExtraLight" panose="020B0000000000000000" pitchFamily="34" charset="77"/>
              </a:rPr>
              <a:t>    application.</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Understand the existing release process.</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Identification of business and technical risks.</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Business goal identification</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Dependency Identification</a:t>
            </a:r>
          </a:p>
        </p:txBody>
      </p:sp>
      <p:sp>
        <p:nvSpPr>
          <p:cNvPr id="27" name="TextBox 26">
            <a:extLst>
              <a:ext uri="{FF2B5EF4-FFF2-40B4-BE49-F238E27FC236}">
                <a16:creationId xmlns:a16="http://schemas.microsoft.com/office/drawing/2014/main" id="{3BFE7D03-123A-4A97-97B4-5DC676B6F05A}"/>
              </a:ext>
            </a:extLst>
          </p:cNvPr>
          <p:cNvSpPr txBox="1"/>
          <p:nvPr/>
        </p:nvSpPr>
        <p:spPr>
          <a:xfrm>
            <a:off x="926388" y="2443109"/>
            <a:ext cx="2314042" cy="339645"/>
          </a:xfrm>
          <a:prstGeom prst="rect">
            <a:avLst/>
          </a:prstGeom>
          <a:noFill/>
        </p:spPr>
        <p:txBody>
          <a:bodyPr wrap="square" rtlCol="0" anchor="ctr" anchorCtr="0">
            <a:spAutoFit/>
          </a:bodyPr>
          <a:lstStyle/>
          <a:p>
            <a:pPr algn="ctr"/>
            <a:r>
              <a:rPr lang="en-US" sz="1607" b="1" dirty="0">
                <a:latin typeface="Poppins" pitchFamily="2" charset="77"/>
                <a:ea typeface="League Spartan" charset="0"/>
                <a:cs typeface="Poppins" pitchFamily="2" charset="77"/>
              </a:rPr>
              <a:t>DISCOVERY</a:t>
            </a:r>
          </a:p>
        </p:txBody>
      </p:sp>
      <p:sp>
        <p:nvSpPr>
          <p:cNvPr id="28" name="Subtitle 2">
            <a:extLst>
              <a:ext uri="{FF2B5EF4-FFF2-40B4-BE49-F238E27FC236}">
                <a16:creationId xmlns:a16="http://schemas.microsoft.com/office/drawing/2014/main" id="{0CE852A1-2E20-44B8-B215-C0E318A922B3}"/>
              </a:ext>
            </a:extLst>
          </p:cNvPr>
          <p:cNvSpPr txBox="1">
            <a:spLocks/>
          </p:cNvSpPr>
          <p:nvPr/>
        </p:nvSpPr>
        <p:spPr>
          <a:xfrm>
            <a:off x="3615738" y="2851653"/>
            <a:ext cx="2314042" cy="647100"/>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.NET tech stack</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rPr>
              <a:t>Digital integration applications</a:t>
            </a:r>
          </a:p>
        </p:txBody>
      </p:sp>
      <p:sp>
        <p:nvSpPr>
          <p:cNvPr id="29" name="TextBox 28">
            <a:extLst>
              <a:ext uri="{FF2B5EF4-FFF2-40B4-BE49-F238E27FC236}">
                <a16:creationId xmlns:a16="http://schemas.microsoft.com/office/drawing/2014/main" id="{4EFECAD8-81FE-4BC9-9D8F-1D7E04C26BDE}"/>
              </a:ext>
            </a:extLst>
          </p:cNvPr>
          <p:cNvSpPr txBox="1"/>
          <p:nvPr/>
        </p:nvSpPr>
        <p:spPr>
          <a:xfrm>
            <a:off x="3615738" y="2443109"/>
            <a:ext cx="2314042" cy="339645"/>
          </a:xfrm>
          <a:prstGeom prst="rect">
            <a:avLst/>
          </a:prstGeom>
          <a:noFill/>
        </p:spPr>
        <p:txBody>
          <a:bodyPr wrap="square" rtlCol="0" anchor="ctr" anchorCtr="0">
            <a:spAutoFit/>
          </a:bodyPr>
          <a:lstStyle/>
          <a:p>
            <a:pPr algn="ctr"/>
            <a:r>
              <a:rPr lang="en-US" sz="1607" b="1" dirty="0">
                <a:latin typeface="Poppins" pitchFamily="2" charset="77"/>
                <a:ea typeface="League Spartan" charset="0"/>
                <a:cs typeface="Poppins" pitchFamily="2" charset="77"/>
              </a:rPr>
              <a:t>SOLUTION DESIGN</a:t>
            </a:r>
          </a:p>
        </p:txBody>
      </p:sp>
      <p:sp>
        <p:nvSpPr>
          <p:cNvPr id="30" name="Subtitle 2">
            <a:extLst>
              <a:ext uri="{FF2B5EF4-FFF2-40B4-BE49-F238E27FC236}">
                <a16:creationId xmlns:a16="http://schemas.microsoft.com/office/drawing/2014/main" id="{81E9860B-AD05-433B-90FA-ACB1BA7EC910}"/>
              </a:ext>
            </a:extLst>
          </p:cNvPr>
          <p:cNvSpPr txBox="1">
            <a:spLocks/>
          </p:cNvSpPr>
          <p:nvPr/>
        </p:nvSpPr>
        <p:spPr>
          <a:xfrm>
            <a:off x="6305491" y="2851653"/>
            <a:ext cx="2314042" cy="684033"/>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Pilot </a:t>
            </a:r>
          </a:p>
          <a:p>
            <a:pPr marL="288925" lvl="2" indent="-1206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rPr>
              <a:t>Store Bonus .NET application</a:t>
            </a:r>
          </a:p>
          <a:p>
            <a:pPr marL="288925" lvl="2" indent="-1206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rPr>
              <a:t>OMS Digital integration</a:t>
            </a:r>
          </a:p>
        </p:txBody>
      </p:sp>
      <p:sp>
        <p:nvSpPr>
          <p:cNvPr id="31" name="TextBox 30">
            <a:extLst>
              <a:ext uri="{FF2B5EF4-FFF2-40B4-BE49-F238E27FC236}">
                <a16:creationId xmlns:a16="http://schemas.microsoft.com/office/drawing/2014/main" id="{D1C910E2-4975-4678-9C23-30670279BC0B}"/>
              </a:ext>
            </a:extLst>
          </p:cNvPr>
          <p:cNvSpPr txBox="1"/>
          <p:nvPr/>
        </p:nvSpPr>
        <p:spPr>
          <a:xfrm>
            <a:off x="6305491" y="2443109"/>
            <a:ext cx="2314042" cy="339645"/>
          </a:xfrm>
          <a:prstGeom prst="rect">
            <a:avLst/>
          </a:prstGeom>
          <a:noFill/>
        </p:spPr>
        <p:txBody>
          <a:bodyPr wrap="square" rtlCol="0" anchor="ctr" anchorCtr="0">
            <a:spAutoFit/>
          </a:bodyPr>
          <a:lstStyle/>
          <a:p>
            <a:pPr algn="ctr"/>
            <a:r>
              <a:rPr lang="en-US" sz="1607" b="1" dirty="0">
                <a:latin typeface="Poppins" pitchFamily="2" charset="77"/>
                <a:ea typeface="League Spartan" charset="0"/>
                <a:cs typeface="Poppins" pitchFamily="2" charset="77"/>
              </a:rPr>
              <a:t>PILOT</a:t>
            </a:r>
          </a:p>
        </p:txBody>
      </p:sp>
      <p:sp>
        <p:nvSpPr>
          <p:cNvPr id="32" name="Subtitle 2">
            <a:extLst>
              <a:ext uri="{FF2B5EF4-FFF2-40B4-BE49-F238E27FC236}">
                <a16:creationId xmlns:a16="http://schemas.microsoft.com/office/drawing/2014/main" id="{A5EB7BEA-D322-47CC-865D-9E36BBB0D16B}"/>
              </a:ext>
            </a:extLst>
          </p:cNvPr>
          <p:cNvSpPr txBox="1">
            <a:spLocks/>
          </p:cNvSpPr>
          <p:nvPr/>
        </p:nvSpPr>
        <p:spPr>
          <a:xfrm>
            <a:off x="8863207" y="2851653"/>
            <a:ext cx="1288856" cy="3250890"/>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506"/>
              </a:lnSpc>
            </a:pPr>
            <a:r>
              <a:rPr lang="en-US" sz="12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Batch 1 (Digital Integration)</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Mulesoft</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StorePoint            (NCR)</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Punchh</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DoorDash</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Price Advantage</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Epsilon</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Native Mobile App (iOS/Android)</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Website </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Vertex </a:t>
            </a:r>
          </a:p>
        </p:txBody>
      </p:sp>
      <p:sp>
        <p:nvSpPr>
          <p:cNvPr id="33" name="TextBox 32">
            <a:extLst>
              <a:ext uri="{FF2B5EF4-FFF2-40B4-BE49-F238E27FC236}">
                <a16:creationId xmlns:a16="http://schemas.microsoft.com/office/drawing/2014/main" id="{3B1A231F-95B7-4EF3-B5E2-DA374F68B691}"/>
              </a:ext>
            </a:extLst>
          </p:cNvPr>
          <p:cNvSpPr txBox="1"/>
          <p:nvPr/>
        </p:nvSpPr>
        <p:spPr>
          <a:xfrm>
            <a:off x="8995041" y="2443109"/>
            <a:ext cx="2314042" cy="339645"/>
          </a:xfrm>
          <a:prstGeom prst="rect">
            <a:avLst/>
          </a:prstGeom>
          <a:noFill/>
        </p:spPr>
        <p:txBody>
          <a:bodyPr wrap="square" rtlCol="0" anchor="ctr" anchorCtr="0">
            <a:spAutoFit/>
          </a:bodyPr>
          <a:lstStyle/>
          <a:p>
            <a:pPr algn="ctr"/>
            <a:r>
              <a:rPr lang="en-US" sz="1607" b="1" dirty="0">
                <a:latin typeface="Poppins" pitchFamily="2" charset="77"/>
                <a:ea typeface="League Spartan" charset="0"/>
                <a:cs typeface="Poppins" pitchFamily="2" charset="77"/>
              </a:rPr>
              <a:t>EXPAND</a:t>
            </a:r>
          </a:p>
        </p:txBody>
      </p:sp>
      <p:sp>
        <p:nvSpPr>
          <p:cNvPr id="34" name="Subtitle 2">
            <a:extLst>
              <a:ext uri="{FF2B5EF4-FFF2-40B4-BE49-F238E27FC236}">
                <a16:creationId xmlns:a16="http://schemas.microsoft.com/office/drawing/2014/main" id="{79B8AFB4-6C98-4CBE-B20B-8A82005D183E}"/>
              </a:ext>
            </a:extLst>
          </p:cNvPr>
          <p:cNvSpPr txBox="1">
            <a:spLocks/>
          </p:cNvSpPr>
          <p:nvPr/>
        </p:nvSpPr>
        <p:spPr>
          <a:xfrm>
            <a:off x="10152062" y="3494155"/>
            <a:ext cx="1288654" cy="1912062"/>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506"/>
              </a:lnSpc>
            </a:pPr>
            <a:r>
              <a:rPr lang="en-US" sz="12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Batch 2 (.NET applications)</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Gas Accounting</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RIN Management</a:t>
            </a:r>
          </a:p>
          <a:p>
            <a:pPr marL="171450" indent="-171450" algn="just">
              <a:lnSpc>
                <a:spcPts val="1506"/>
              </a:lnSpc>
              <a:buFont typeface="Arial" panose="020B0604020202020204" pitchFamily="34" charset="0"/>
              <a:buChar char="•"/>
            </a:pPr>
            <a:r>
              <a:rPr lang="en-US" sz="1200" dirty="0">
                <a:solidFill>
                  <a:schemeClr val="tx1"/>
                </a:solidFill>
                <a:latin typeface="Lato Light"/>
                <a:ea typeface="Lato Light" panose="020F0502020204030203" pitchFamily="34" charset="0"/>
                <a:cs typeface="Mukta ExtraLight" panose="020B0000000000000000" pitchFamily="34" charset="77"/>
              </a:rPr>
              <a:t>Credit Card Info</a:t>
            </a:r>
          </a:p>
          <a:p>
            <a:pPr marL="171450" indent="-171450" algn="just">
              <a:lnSpc>
                <a:spcPts val="1506"/>
              </a:lnSpc>
              <a:buFont typeface="Arial" panose="020B0604020202020204" pitchFamily="34" charset="0"/>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Lottery</a:t>
            </a:r>
          </a:p>
        </p:txBody>
      </p:sp>
      <p:sp>
        <p:nvSpPr>
          <p:cNvPr id="35" name="Subtitle 2">
            <a:extLst>
              <a:ext uri="{FF2B5EF4-FFF2-40B4-BE49-F238E27FC236}">
                <a16:creationId xmlns:a16="http://schemas.microsoft.com/office/drawing/2014/main" id="{AEEE9AE6-16B9-4EB3-A68E-AAD11CCA933E}"/>
              </a:ext>
            </a:extLst>
          </p:cNvPr>
          <p:cNvSpPr txBox="1">
            <a:spLocks/>
          </p:cNvSpPr>
          <p:nvPr/>
        </p:nvSpPr>
        <p:spPr>
          <a:xfrm>
            <a:off x="926388" y="6117620"/>
            <a:ext cx="2314042" cy="238719"/>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506"/>
              </a:lnSpc>
            </a:pPr>
            <a:r>
              <a:rPr lang="en-US" sz="14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Month 1 – 2</a:t>
            </a:r>
          </a:p>
        </p:txBody>
      </p:sp>
      <p:sp>
        <p:nvSpPr>
          <p:cNvPr id="36" name="Subtitle 2">
            <a:extLst>
              <a:ext uri="{FF2B5EF4-FFF2-40B4-BE49-F238E27FC236}">
                <a16:creationId xmlns:a16="http://schemas.microsoft.com/office/drawing/2014/main" id="{EDBB65AE-3A36-4F3A-BD54-4CF6764743C3}"/>
              </a:ext>
            </a:extLst>
          </p:cNvPr>
          <p:cNvSpPr txBox="1">
            <a:spLocks/>
          </p:cNvSpPr>
          <p:nvPr/>
        </p:nvSpPr>
        <p:spPr>
          <a:xfrm>
            <a:off x="3615738" y="6117619"/>
            <a:ext cx="2314042" cy="238719"/>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506"/>
              </a:lnSpc>
            </a:pPr>
            <a:r>
              <a:rPr lang="en-US" sz="14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Month 3</a:t>
            </a:r>
          </a:p>
        </p:txBody>
      </p:sp>
      <p:sp>
        <p:nvSpPr>
          <p:cNvPr id="37" name="Subtitle 2">
            <a:extLst>
              <a:ext uri="{FF2B5EF4-FFF2-40B4-BE49-F238E27FC236}">
                <a16:creationId xmlns:a16="http://schemas.microsoft.com/office/drawing/2014/main" id="{400C5A4A-24F1-4AED-9E66-702CDB864EDE}"/>
              </a:ext>
            </a:extLst>
          </p:cNvPr>
          <p:cNvSpPr txBox="1">
            <a:spLocks/>
          </p:cNvSpPr>
          <p:nvPr/>
        </p:nvSpPr>
        <p:spPr>
          <a:xfrm>
            <a:off x="6305490" y="6117619"/>
            <a:ext cx="2314042" cy="238719"/>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506"/>
              </a:lnSpc>
            </a:pPr>
            <a:r>
              <a:rPr lang="en-US" sz="14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Month 4 – 5</a:t>
            </a:r>
          </a:p>
        </p:txBody>
      </p:sp>
      <p:sp>
        <p:nvSpPr>
          <p:cNvPr id="38" name="Subtitle 2">
            <a:extLst>
              <a:ext uri="{FF2B5EF4-FFF2-40B4-BE49-F238E27FC236}">
                <a16:creationId xmlns:a16="http://schemas.microsoft.com/office/drawing/2014/main" id="{A5298112-D997-4A75-BE62-95D5F2B02155}"/>
              </a:ext>
            </a:extLst>
          </p:cNvPr>
          <p:cNvSpPr txBox="1">
            <a:spLocks/>
          </p:cNvSpPr>
          <p:nvPr/>
        </p:nvSpPr>
        <p:spPr>
          <a:xfrm>
            <a:off x="8995041" y="6117619"/>
            <a:ext cx="2314042" cy="238719"/>
          </a:xfrm>
          <a:prstGeom prst="rect">
            <a:avLst/>
          </a:prstGeom>
        </p:spPr>
        <p:txBody>
          <a:bodyPr vert="horz" wrap="square" lIns="45911" tIns="22955" rIns="45911" bIns="2295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506"/>
              </a:lnSpc>
            </a:pPr>
            <a:r>
              <a:rPr lang="en-US" sz="14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Month 6 – 12 </a:t>
            </a:r>
          </a:p>
        </p:txBody>
      </p:sp>
      <p:sp>
        <p:nvSpPr>
          <p:cNvPr id="39" name="Shape 51107">
            <a:extLst>
              <a:ext uri="{FF2B5EF4-FFF2-40B4-BE49-F238E27FC236}">
                <a16:creationId xmlns:a16="http://schemas.microsoft.com/office/drawing/2014/main" id="{6086B514-0E97-49C4-AE3B-58257FCB1779}"/>
              </a:ext>
            </a:extLst>
          </p:cNvPr>
          <p:cNvSpPr/>
          <p:nvPr/>
        </p:nvSpPr>
        <p:spPr>
          <a:xfrm rot="10800000" flipH="1">
            <a:off x="8863509" y="6383199"/>
            <a:ext cx="2577207" cy="5259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2542" dirty="0">
              <a:latin typeface="Lato Light" panose="020F0502020204030203" pitchFamily="34" charset="0"/>
            </a:endParaRPr>
          </a:p>
        </p:txBody>
      </p:sp>
      <p:sp>
        <p:nvSpPr>
          <p:cNvPr id="40" name="TextBox 39">
            <a:extLst>
              <a:ext uri="{FF2B5EF4-FFF2-40B4-BE49-F238E27FC236}">
                <a16:creationId xmlns:a16="http://schemas.microsoft.com/office/drawing/2014/main" id="{D6B88890-0329-46B1-95DD-C43EC857151C}"/>
              </a:ext>
            </a:extLst>
          </p:cNvPr>
          <p:cNvSpPr txBox="1"/>
          <p:nvPr/>
        </p:nvSpPr>
        <p:spPr>
          <a:xfrm>
            <a:off x="8995041" y="6505431"/>
            <a:ext cx="2314042" cy="339645"/>
          </a:xfrm>
          <a:prstGeom prst="rect">
            <a:avLst/>
          </a:prstGeom>
          <a:noFill/>
        </p:spPr>
        <p:txBody>
          <a:bodyPr wrap="square" rtlCol="0" anchor="ctr" anchorCtr="0">
            <a:spAutoFit/>
          </a:bodyPr>
          <a:lstStyle/>
          <a:p>
            <a:pPr algn="ctr"/>
            <a:r>
              <a:rPr lang="en-US" sz="1607" b="1" dirty="0">
                <a:latin typeface="Poppins" pitchFamily="2" charset="77"/>
                <a:ea typeface="League Spartan" charset="0"/>
                <a:cs typeface="Poppins" pitchFamily="2" charset="77"/>
              </a:rPr>
              <a:t>DEPLOY (Month 11 – 12)</a:t>
            </a:r>
          </a:p>
        </p:txBody>
      </p:sp>
      <p:sp>
        <p:nvSpPr>
          <p:cNvPr id="3" name="Arrow: Striped Right 2">
            <a:extLst>
              <a:ext uri="{FF2B5EF4-FFF2-40B4-BE49-F238E27FC236}">
                <a16:creationId xmlns:a16="http://schemas.microsoft.com/office/drawing/2014/main" id="{C61B0F65-81F2-42B9-BA96-08914D3A5C96}"/>
              </a:ext>
            </a:extLst>
          </p:cNvPr>
          <p:cNvSpPr/>
          <p:nvPr/>
        </p:nvSpPr>
        <p:spPr>
          <a:xfrm>
            <a:off x="2926080" y="1209413"/>
            <a:ext cx="1033020" cy="457268"/>
          </a:xfrm>
          <a:prstGeom prst="stripedRightArrow">
            <a:avLst/>
          </a:prstGeom>
          <a:solidFill>
            <a:schemeClr val="accent1"/>
          </a:solidFill>
          <a:ln w="12700" cap="flat">
            <a:noFill/>
            <a:miter lim="400000"/>
          </a:ln>
          <a:effectLst/>
        </p:spPr>
        <p:txBody>
          <a:bodyPr wrap="square" lIns="0" tIns="0" rIns="0" bIns="0" numCol="1" anchor="t">
            <a:noAutofit/>
          </a:bodyPr>
          <a:lstStyle/>
          <a:p>
            <a:endParaRPr lang="en-US" sz="2542">
              <a:solidFill>
                <a:schemeClr val="tx1"/>
              </a:solidFill>
              <a:latin typeface="Lato Light" panose="020F0502020204030203" pitchFamily="34" charset="0"/>
            </a:endParaRPr>
          </a:p>
        </p:txBody>
      </p:sp>
      <p:sp>
        <p:nvSpPr>
          <p:cNvPr id="41" name="Arrow: Striped Right 40">
            <a:extLst>
              <a:ext uri="{FF2B5EF4-FFF2-40B4-BE49-F238E27FC236}">
                <a16:creationId xmlns:a16="http://schemas.microsoft.com/office/drawing/2014/main" id="{EE22B63C-7D82-4F7C-B6D2-CEF52D205A7B}"/>
              </a:ext>
            </a:extLst>
          </p:cNvPr>
          <p:cNvSpPr/>
          <p:nvPr/>
        </p:nvSpPr>
        <p:spPr>
          <a:xfrm>
            <a:off x="5588759" y="1209413"/>
            <a:ext cx="1033020" cy="457268"/>
          </a:xfrm>
          <a:prstGeom prst="stripedRightArrow">
            <a:avLst/>
          </a:prstGeom>
          <a:solidFill>
            <a:schemeClr val="accent2"/>
          </a:solidFill>
          <a:ln w="12700" cap="flat">
            <a:noFill/>
            <a:miter lim="400000"/>
          </a:ln>
          <a:effectLst/>
        </p:spPr>
        <p:txBody>
          <a:bodyPr wrap="square" lIns="0" tIns="0" rIns="0" bIns="0" numCol="1" anchor="t">
            <a:noAutofit/>
          </a:bodyPr>
          <a:lstStyle/>
          <a:p>
            <a:endParaRPr lang="en-US" sz="2542">
              <a:latin typeface="Lato Light" panose="020F0502020204030203" pitchFamily="34" charset="0"/>
            </a:endParaRPr>
          </a:p>
        </p:txBody>
      </p:sp>
      <p:sp>
        <p:nvSpPr>
          <p:cNvPr id="42" name="Arrow: Striped Right 41">
            <a:extLst>
              <a:ext uri="{FF2B5EF4-FFF2-40B4-BE49-F238E27FC236}">
                <a16:creationId xmlns:a16="http://schemas.microsoft.com/office/drawing/2014/main" id="{6D56AB93-3DCC-4C01-A2A2-62FF5329D830}"/>
              </a:ext>
            </a:extLst>
          </p:cNvPr>
          <p:cNvSpPr/>
          <p:nvPr/>
        </p:nvSpPr>
        <p:spPr>
          <a:xfrm>
            <a:off x="8278207" y="1193098"/>
            <a:ext cx="1033020" cy="457268"/>
          </a:xfrm>
          <a:prstGeom prst="stripedRightArrow">
            <a:avLst/>
          </a:prstGeom>
          <a:solidFill>
            <a:schemeClr val="accent3"/>
          </a:solidFill>
          <a:ln w="12700" cap="flat">
            <a:noFill/>
            <a:miter lim="400000"/>
          </a:ln>
          <a:effectLst/>
        </p:spPr>
        <p:txBody>
          <a:bodyPr wrap="square" lIns="0" tIns="0" rIns="0" bIns="0" numCol="1" anchor="t">
            <a:noAutofit/>
          </a:bodyPr>
          <a:lstStyle/>
          <a:p>
            <a:endParaRPr lang="en-US" sz="2542">
              <a:latin typeface="Lato Light" panose="020F0502020204030203" pitchFamily="34" charset="0"/>
            </a:endParaRPr>
          </a:p>
        </p:txBody>
      </p:sp>
    </p:spTree>
    <p:extLst>
      <p:ext uri="{BB962C8B-B14F-4D97-AF65-F5344CB8AC3E}">
        <p14:creationId xmlns:p14="http://schemas.microsoft.com/office/powerpoint/2010/main" val="40718317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CMDB &amp; Asset Management</a:t>
            </a:r>
          </a:p>
        </p:txBody>
      </p:sp>
      <p:graphicFrame>
        <p:nvGraphicFramePr>
          <p:cNvPr id="6" name="Object 5"/>
          <p:cNvGraphicFramePr>
            <a:graphicFrameLocks noChangeAspect="1"/>
          </p:cNvGraphicFramePr>
          <p:nvPr/>
        </p:nvGraphicFramePr>
        <p:xfrm>
          <a:off x="9051925" y="161925"/>
          <a:ext cx="381000" cy="771525"/>
        </p:xfrm>
        <a:graphic>
          <a:graphicData uri="http://schemas.openxmlformats.org/presentationml/2006/ole">
            <mc:AlternateContent xmlns:mc="http://schemas.openxmlformats.org/markup-compatibility/2006">
              <mc:Choice xmlns:v="urn:schemas-microsoft-com:vml" Requires="v">
                <p:oleObj spid="_x0000_s1031" name="Worksheet" showAsIcon="1" r:id="rId3" imgW="381071" imgH="771459" progId="Excel.Sheet.12">
                  <p:embed/>
                </p:oleObj>
              </mc:Choice>
              <mc:Fallback>
                <p:oleObj name="Worksheet" showAsIcon="1" r:id="rId3" imgW="381071" imgH="771459" progId="Excel.Sheet.12">
                  <p:embed/>
                  <p:pic>
                    <p:nvPicPr>
                      <p:cNvPr id="6" name="Object 5"/>
                      <p:cNvPicPr/>
                      <p:nvPr/>
                    </p:nvPicPr>
                    <p:blipFill>
                      <a:blip r:embed="rId4"/>
                      <a:stretch>
                        <a:fillRect/>
                      </a:stretch>
                    </p:blipFill>
                    <p:spPr>
                      <a:xfrm>
                        <a:off x="9051925" y="161925"/>
                        <a:ext cx="381000" cy="77152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B93B6599-C471-465A-9F55-A08CF4AEE58A}"/>
              </a:ext>
            </a:extLst>
          </p:cNvPr>
          <p:cNvPicPr>
            <a:picLocks noChangeAspect="1"/>
          </p:cNvPicPr>
          <p:nvPr/>
        </p:nvPicPr>
        <p:blipFill>
          <a:blip r:embed="rId5"/>
          <a:stretch>
            <a:fillRect/>
          </a:stretch>
        </p:blipFill>
        <p:spPr>
          <a:xfrm>
            <a:off x="337480" y="968294"/>
            <a:ext cx="11248530" cy="5539186"/>
          </a:xfrm>
          <a:prstGeom prst="rect">
            <a:avLst/>
          </a:prstGeom>
        </p:spPr>
      </p:pic>
    </p:spTree>
    <p:extLst>
      <p:ext uri="{BB962C8B-B14F-4D97-AF65-F5344CB8AC3E}">
        <p14:creationId xmlns:p14="http://schemas.microsoft.com/office/powerpoint/2010/main" val="296996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Recommendations </a:t>
            </a:r>
          </a:p>
        </p:txBody>
      </p:sp>
      <p:graphicFrame>
        <p:nvGraphicFramePr>
          <p:cNvPr id="3" name="Table 2"/>
          <p:cNvGraphicFramePr>
            <a:graphicFrameLocks noGrp="1"/>
          </p:cNvGraphicFramePr>
          <p:nvPr/>
        </p:nvGraphicFramePr>
        <p:xfrm>
          <a:off x="180194" y="933450"/>
          <a:ext cx="11007243" cy="5723561"/>
        </p:xfrm>
        <a:graphic>
          <a:graphicData uri="http://schemas.openxmlformats.org/drawingml/2006/table">
            <a:tbl>
              <a:tblPr firstRow="1" bandRow="1">
                <a:tableStyleId>{7DF18680-E054-41AD-8BC1-D1AEF772440D}</a:tableStyleId>
              </a:tblPr>
              <a:tblGrid>
                <a:gridCol w="2431258">
                  <a:extLst>
                    <a:ext uri="{9D8B030D-6E8A-4147-A177-3AD203B41FA5}">
                      <a16:colId xmlns:a16="http://schemas.microsoft.com/office/drawing/2014/main" val="3065255037"/>
                    </a:ext>
                  </a:extLst>
                </a:gridCol>
                <a:gridCol w="4070702">
                  <a:extLst>
                    <a:ext uri="{9D8B030D-6E8A-4147-A177-3AD203B41FA5}">
                      <a16:colId xmlns:a16="http://schemas.microsoft.com/office/drawing/2014/main" val="2468643847"/>
                    </a:ext>
                  </a:extLst>
                </a:gridCol>
                <a:gridCol w="4505283">
                  <a:extLst>
                    <a:ext uri="{9D8B030D-6E8A-4147-A177-3AD203B41FA5}">
                      <a16:colId xmlns:a16="http://schemas.microsoft.com/office/drawing/2014/main" val="2987631433"/>
                    </a:ext>
                  </a:extLst>
                </a:gridCol>
              </a:tblGrid>
              <a:tr h="626045">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Category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Suggested Tools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License Information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2671361900"/>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Infrastructure Monitoring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Nagios XI</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u="sng" dirty="0">
                          <a:effectLst/>
                          <a:latin typeface="Arial" panose="020B0604020202020204" pitchFamily="34" charset="0"/>
                          <a:cs typeface="Arial" panose="020B0604020202020204" pitchFamily="34" charset="0"/>
                          <a:hlinkClick r:id="rId2"/>
                        </a:rPr>
                        <a:t>https://assets.nagios.com/handouts/nagiosxi/Nagios-XI-Pricing-Documentation-50-node.pdf</a:t>
                      </a:r>
                      <a:r>
                        <a:rPr lang="en-GB" sz="1400" dirty="0">
                          <a:effectLst/>
                          <a:latin typeface="Arial" panose="020B060402020202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49062014"/>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Application Performance Monitoring (APM)</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AppDynamics Peak</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$2280/year for one server/agent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4469500"/>
                  </a:ext>
                </a:extLst>
              </a:tr>
              <a:tr h="626045">
                <a:tc gridSpan="3">
                  <a:txBody>
                    <a:bodyPr/>
                    <a:lstStyle/>
                    <a:p>
                      <a:pPr algn="ctr">
                        <a:lnSpc>
                          <a:spcPct val="115000"/>
                        </a:lnSpc>
                        <a:spcAft>
                          <a:spcPts val="0"/>
                        </a:spcAft>
                      </a:pPr>
                      <a:r>
                        <a:rPr lang="en-GB" sz="1400" b="1" u="none" dirty="0">
                          <a:effectLst/>
                          <a:latin typeface="Arial" panose="020B0604020202020204" pitchFamily="34" charset="0"/>
                          <a:cs typeface="Arial" panose="020B0604020202020204" pitchFamily="34" charset="0"/>
                        </a:rPr>
                        <a:t>DevOps</a:t>
                      </a:r>
                      <a:endParaRPr lang="en-IN" sz="1400" b="1" u="none"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1984983094"/>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Jenkins (Continuous Integration/ Delivery/ Deployment Pipeline)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Open Source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NA</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0601989"/>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Maven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Open Source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NA</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0509213"/>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GIT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Open Source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NA</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2024897"/>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Terraform (Infrastructure as a Code)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Licensed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Starting $20 per month</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824633"/>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Ansible (Configuration Management)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Licensed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Enterprise Tower $10,000/Year</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21954294"/>
                  </a:ext>
                </a:extLst>
              </a:tr>
            </a:tbl>
          </a:graphicData>
        </a:graphic>
      </p:graphicFrame>
    </p:spTree>
    <p:extLst>
      <p:ext uri="{BB962C8B-B14F-4D97-AF65-F5344CB8AC3E}">
        <p14:creationId xmlns:p14="http://schemas.microsoft.com/office/powerpoint/2010/main" val="34866369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9C942F-842A-4AF4-9706-33183C24F03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3" name="pole tekstowe 1">
            <a:extLst>
              <a:ext uri="{FF2B5EF4-FFF2-40B4-BE49-F238E27FC236}">
                <a16:creationId xmlns:a16="http://schemas.microsoft.com/office/drawing/2014/main" id="{97F53FA9-6888-4A57-AB0A-6AF3C146220F}"/>
              </a:ext>
            </a:extLst>
          </p:cNvPr>
          <p:cNvSpPr txBox="1"/>
          <p:nvPr/>
        </p:nvSpPr>
        <p:spPr>
          <a:xfrm>
            <a:off x="8213936" y="2807559"/>
            <a:ext cx="3046518" cy="504667"/>
          </a:xfrm>
          <a:prstGeom prst="rect">
            <a:avLst/>
          </a:prstGeom>
          <a:noFill/>
        </p:spPr>
        <p:txBody>
          <a:bodyPr wrap="square" lIns="91797" tIns="45899" rIns="91797" bIns="45899" rtlCol="0">
            <a:spAutoFit/>
          </a:bodyPr>
          <a:lstStyle/>
          <a:p>
            <a:pPr algn="ctr"/>
            <a:r>
              <a:rPr lang="en-US" sz="2677" dirty="0">
                <a:solidFill>
                  <a:schemeClr val="bg1"/>
                </a:solidFill>
                <a:latin typeface="Arial" pitchFamily="34" charset="0"/>
                <a:cs typeface="Arial" pitchFamily="34" charset="0"/>
              </a:rPr>
              <a:t>Improve</a:t>
            </a:r>
          </a:p>
        </p:txBody>
      </p:sp>
    </p:spTree>
    <p:extLst>
      <p:ext uri="{BB962C8B-B14F-4D97-AF65-F5344CB8AC3E}">
        <p14:creationId xmlns:p14="http://schemas.microsoft.com/office/powerpoint/2010/main" val="2902305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0F80-C078-4D21-8B59-4963609FF2DC}"/>
              </a:ext>
            </a:extLst>
          </p:cNvPr>
          <p:cNvSpPr>
            <a:spLocks noGrp="1"/>
          </p:cNvSpPr>
          <p:nvPr>
            <p:ph type="title"/>
          </p:nvPr>
        </p:nvSpPr>
        <p:spPr/>
        <p:txBody>
          <a:bodyPr/>
          <a:lstStyle/>
          <a:p>
            <a:r>
              <a:rPr lang="en-US" dirty="0"/>
              <a:t>Probable Items For Automation</a:t>
            </a:r>
            <a:endParaRPr lang="en-IN" dirty="0"/>
          </a:p>
        </p:txBody>
      </p:sp>
      <p:sp>
        <p:nvSpPr>
          <p:cNvPr id="4" name="Rectangle 3">
            <a:extLst>
              <a:ext uri="{FF2B5EF4-FFF2-40B4-BE49-F238E27FC236}">
                <a16:creationId xmlns:a16="http://schemas.microsoft.com/office/drawing/2014/main" id="{72BAC992-C347-48E9-AAA8-151A2162F2DC}"/>
              </a:ext>
            </a:extLst>
          </p:cNvPr>
          <p:cNvSpPr/>
          <p:nvPr/>
        </p:nvSpPr>
        <p:spPr>
          <a:xfrm>
            <a:off x="202067" y="1017485"/>
            <a:ext cx="1715758" cy="932768"/>
          </a:xfrm>
          <a:prstGeom prst="rect">
            <a:avLst/>
          </a:prstGeom>
          <a:solidFill>
            <a:srgbClr val="A472BE"/>
          </a:solidFill>
          <a:ln>
            <a:noFill/>
          </a:ln>
          <a:effectLst/>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61835" tIns="161835" rIns="161835" bIns="414371" numCol="1" spcCol="1270" anchor="t" anchorCtr="0">
            <a:noAutofit/>
          </a:bodyPr>
          <a:lstStyle/>
          <a:p>
            <a:pPr algn="ctr" defTabSz="1011438">
              <a:lnSpc>
                <a:spcPct val="90000"/>
              </a:lnSpc>
              <a:spcBef>
                <a:spcPct val="0"/>
              </a:spcBef>
              <a:spcAft>
                <a:spcPct val="35000"/>
              </a:spcAft>
            </a:pPr>
            <a:r>
              <a:rPr lang="en-US" sz="1606" b="1" dirty="0">
                <a:latin typeface="Arial" panose="020B0604020202020204" pitchFamily="34" charset="0"/>
                <a:cs typeface="Arial" panose="020B0604020202020204" pitchFamily="34" charset="0"/>
              </a:rPr>
              <a:t>Server</a:t>
            </a:r>
            <a:endParaRPr lang="en-IN" sz="1606" b="1" dirty="0">
              <a:latin typeface="Arial" panose="020B0604020202020204" pitchFamily="34" charset="0"/>
              <a:cs typeface="Arial" panose="020B0604020202020204" pitchFamily="34" charset="0"/>
            </a:endParaRPr>
          </a:p>
        </p:txBody>
      </p:sp>
      <p:sp>
        <p:nvSpPr>
          <p:cNvPr id="5" name="Freeform 8">
            <a:extLst>
              <a:ext uri="{FF2B5EF4-FFF2-40B4-BE49-F238E27FC236}">
                <a16:creationId xmlns:a16="http://schemas.microsoft.com/office/drawing/2014/main" id="{C4BBACC4-FFB1-4A6F-BD55-D3C94DD2F36D}"/>
              </a:ext>
            </a:extLst>
          </p:cNvPr>
          <p:cNvSpPr/>
          <p:nvPr/>
        </p:nvSpPr>
        <p:spPr>
          <a:xfrm>
            <a:off x="202179" y="1668890"/>
            <a:ext cx="192409" cy="280266"/>
          </a:xfrm>
          <a:custGeom>
            <a:avLst/>
            <a:gdLst>
              <a:gd name="connsiteX0" fmla="*/ 0 w 222250"/>
              <a:gd name="connsiteY0" fmla="*/ 203200 h 215900"/>
              <a:gd name="connsiteX1" fmla="*/ 222250 w 222250"/>
              <a:gd name="connsiteY1" fmla="*/ 0 h 215900"/>
              <a:gd name="connsiteX2" fmla="*/ 222250 w 222250"/>
              <a:gd name="connsiteY2" fmla="*/ 215900 h 215900"/>
              <a:gd name="connsiteX3" fmla="*/ 0 w 222250"/>
              <a:gd name="connsiteY3" fmla="*/ 203200 h 215900"/>
              <a:gd name="connsiteX0" fmla="*/ 0 w 229394"/>
              <a:gd name="connsiteY0" fmla="*/ 219869 h 219869"/>
              <a:gd name="connsiteX1" fmla="*/ 229394 w 229394"/>
              <a:gd name="connsiteY1" fmla="*/ 0 h 219869"/>
              <a:gd name="connsiteX2" fmla="*/ 229394 w 229394"/>
              <a:gd name="connsiteY2" fmla="*/ 215900 h 219869"/>
              <a:gd name="connsiteX3" fmla="*/ 0 w 229394"/>
              <a:gd name="connsiteY3" fmla="*/ 219869 h 219869"/>
              <a:gd name="connsiteX0" fmla="*/ 0 w 231775"/>
              <a:gd name="connsiteY0" fmla="*/ 219869 h 220663"/>
              <a:gd name="connsiteX1" fmla="*/ 229394 w 231775"/>
              <a:gd name="connsiteY1" fmla="*/ 0 h 220663"/>
              <a:gd name="connsiteX2" fmla="*/ 231775 w 231775"/>
              <a:gd name="connsiteY2" fmla="*/ 220663 h 220663"/>
              <a:gd name="connsiteX3" fmla="*/ 0 w 231775"/>
              <a:gd name="connsiteY3" fmla="*/ 219869 h 220663"/>
              <a:gd name="connsiteX0" fmla="*/ 0 w 232005"/>
              <a:gd name="connsiteY0" fmla="*/ 219869 h 220663"/>
              <a:gd name="connsiteX1" fmla="*/ 231776 w 232005"/>
              <a:gd name="connsiteY1" fmla="*/ 0 h 220663"/>
              <a:gd name="connsiteX2" fmla="*/ 231775 w 232005"/>
              <a:gd name="connsiteY2" fmla="*/ 220663 h 220663"/>
              <a:gd name="connsiteX3" fmla="*/ 0 w 232005"/>
              <a:gd name="connsiteY3" fmla="*/ 219869 h 220663"/>
            </a:gdLst>
            <a:ahLst/>
            <a:cxnLst>
              <a:cxn ang="0">
                <a:pos x="connsiteX0" y="connsiteY0"/>
              </a:cxn>
              <a:cxn ang="0">
                <a:pos x="connsiteX1" y="connsiteY1"/>
              </a:cxn>
              <a:cxn ang="0">
                <a:pos x="connsiteX2" y="connsiteY2"/>
              </a:cxn>
              <a:cxn ang="0">
                <a:pos x="connsiteX3" y="connsiteY3"/>
              </a:cxn>
            </a:cxnLst>
            <a:rect l="l" t="t" r="r" b="b"/>
            <a:pathLst>
              <a:path w="232005" h="220663">
                <a:moveTo>
                  <a:pt x="0" y="219869"/>
                </a:moveTo>
                <a:lnTo>
                  <a:pt x="231776" y="0"/>
                </a:lnTo>
                <a:cubicBezTo>
                  <a:pt x="232570" y="73554"/>
                  <a:pt x="230981" y="147109"/>
                  <a:pt x="231775" y="220663"/>
                </a:cubicBezTo>
                <a:lnTo>
                  <a:pt x="0" y="21986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1AEF9BE-2B0F-49F4-9AB2-9DEDFBD5AFB0}"/>
              </a:ext>
            </a:extLst>
          </p:cNvPr>
          <p:cNvSpPr/>
          <p:nvPr/>
        </p:nvSpPr>
        <p:spPr>
          <a:xfrm>
            <a:off x="387941" y="1662623"/>
            <a:ext cx="1860165" cy="4619376"/>
          </a:xfrm>
          <a:prstGeom prst="rect">
            <a:avLst/>
          </a:prstGeom>
          <a:ln w="12700">
            <a:solidFill>
              <a:srgbClr val="A472BE"/>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661" tIns="234661" rIns="234661" bIns="234661" numCol="1" spcCol="1270" anchor="t" anchorCtr="0">
            <a:noAutofit/>
          </a:bodyPr>
          <a:lstStyle/>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User Management</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Patch Management</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Security Administration</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Server Hardening</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Backup and Restoration </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Prevent unauthorized software usage</a:t>
            </a:r>
          </a:p>
        </p:txBody>
      </p:sp>
      <p:sp>
        <p:nvSpPr>
          <p:cNvPr id="7" name="Rectangle 6">
            <a:extLst>
              <a:ext uri="{FF2B5EF4-FFF2-40B4-BE49-F238E27FC236}">
                <a16:creationId xmlns:a16="http://schemas.microsoft.com/office/drawing/2014/main" id="{766BE00C-33E6-43C1-8021-76DD66791176}"/>
              </a:ext>
            </a:extLst>
          </p:cNvPr>
          <p:cNvSpPr/>
          <p:nvPr/>
        </p:nvSpPr>
        <p:spPr>
          <a:xfrm>
            <a:off x="2534470" y="1017485"/>
            <a:ext cx="1715757" cy="932768"/>
          </a:xfrm>
          <a:prstGeom prst="rect">
            <a:avLst/>
          </a:prstGeom>
          <a:solidFill>
            <a:srgbClr val="22BDB6"/>
          </a:solidFill>
          <a:ln>
            <a:noFill/>
          </a:ln>
          <a:effectLst/>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71355" tIns="171355" rIns="171355" bIns="419471" numCol="1" spcCol="1270" anchor="t" anchorCtr="0">
            <a:noAutofit/>
          </a:bodyPr>
          <a:lstStyle/>
          <a:p>
            <a:pPr algn="ctr" defTabSz="1011438">
              <a:lnSpc>
                <a:spcPct val="90000"/>
              </a:lnSpc>
              <a:spcBef>
                <a:spcPct val="0"/>
              </a:spcBef>
              <a:spcAft>
                <a:spcPct val="35000"/>
              </a:spcAft>
            </a:pPr>
            <a:r>
              <a:rPr lang="en-US" sz="1606" b="1" dirty="0">
                <a:latin typeface="Arial" panose="020B0604020202020204" pitchFamily="34" charset="0"/>
                <a:cs typeface="Arial" panose="020B0604020202020204" pitchFamily="34" charset="0"/>
              </a:rPr>
              <a:t>Application</a:t>
            </a:r>
            <a:endParaRPr lang="en-IN" sz="1606" b="1" dirty="0">
              <a:latin typeface="Arial" panose="020B0604020202020204" pitchFamily="34" charset="0"/>
              <a:cs typeface="Arial" panose="020B0604020202020204" pitchFamily="34" charset="0"/>
            </a:endParaRPr>
          </a:p>
        </p:txBody>
      </p:sp>
      <p:sp>
        <p:nvSpPr>
          <p:cNvPr id="8" name="Freeform 10">
            <a:extLst>
              <a:ext uri="{FF2B5EF4-FFF2-40B4-BE49-F238E27FC236}">
                <a16:creationId xmlns:a16="http://schemas.microsoft.com/office/drawing/2014/main" id="{127FC8EC-DFDE-49FD-91CF-ED29AAA98987}"/>
              </a:ext>
            </a:extLst>
          </p:cNvPr>
          <p:cNvSpPr/>
          <p:nvPr/>
        </p:nvSpPr>
        <p:spPr>
          <a:xfrm>
            <a:off x="2534470" y="1669989"/>
            <a:ext cx="192409" cy="280265"/>
          </a:xfrm>
          <a:custGeom>
            <a:avLst/>
            <a:gdLst>
              <a:gd name="connsiteX0" fmla="*/ 0 w 222250"/>
              <a:gd name="connsiteY0" fmla="*/ 203200 h 215900"/>
              <a:gd name="connsiteX1" fmla="*/ 222250 w 222250"/>
              <a:gd name="connsiteY1" fmla="*/ 0 h 215900"/>
              <a:gd name="connsiteX2" fmla="*/ 222250 w 222250"/>
              <a:gd name="connsiteY2" fmla="*/ 215900 h 215900"/>
              <a:gd name="connsiteX3" fmla="*/ 0 w 222250"/>
              <a:gd name="connsiteY3" fmla="*/ 203200 h 215900"/>
              <a:gd name="connsiteX0" fmla="*/ 0 w 229394"/>
              <a:gd name="connsiteY0" fmla="*/ 219869 h 219869"/>
              <a:gd name="connsiteX1" fmla="*/ 229394 w 229394"/>
              <a:gd name="connsiteY1" fmla="*/ 0 h 219869"/>
              <a:gd name="connsiteX2" fmla="*/ 229394 w 229394"/>
              <a:gd name="connsiteY2" fmla="*/ 215900 h 219869"/>
              <a:gd name="connsiteX3" fmla="*/ 0 w 229394"/>
              <a:gd name="connsiteY3" fmla="*/ 219869 h 219869"/>
              <a:gd name="connsiteX0" fmla="*/ 0 w 231775"/>
              <a:gd name="connsiteY0" fmla="*/ 219869 h 220663"/>
              <a:gd name="connsiteX1" fmla="*/ 229394 w 231775"/>
              <a:gd name="connsiteY1" fmla="*/ 0 h 220663"/>
              <a:gd name="connsiteX2" fmla="*/ 231775 w 231775"/>
              <a:gd name="connsiteY2" fmla="*/ 220663 h 220663"/>
              <a:gd name="connsiteX3" fmla="*/ 0 w 231775"/>
              <a:gd name="connsiteY3" fmla="*/ 219869 h 220663"/>
              <a:gd name="connsiteX0" fmla="*/ 0 w 232005"/>
              <a:gd name="connsiteY0" fmla="*/ 219869 h 220663"/>
              <a:gd name="connsiteX1" fmla="*/ 231776 w 232005"/>
              <a:gd name="connsiteY1" fmla="*/ 0 h 220663"/>
              <a:gd name="connsiteX2" fmla="*/ 231775 w 232005"/>
              <a:gd name="connsiteY2" fmla="*/ 220663 h 220663"/>
              <a:gd name="connsiteX3" fmla="*/ 0 w 232005"/>
              <a:gd name="connsiteY3" fmla="*/ 219869 h 220663"/>
            </a:gdLst>
            <a:ahLst/>
            <a:cxnLst>
              <a:cxn ang="0">
                <a:pos x="connsiteX0" y="connsiteY0"/>
              </a:cxn>
              <a:cxn ang="0">
                <a:pos x="connsiteX1" y="connsiteY1"/>
              </a:cxn>
              <a:cxn ang="0">
                <a:pos x="connsiteX2" y="connsiteY2"/>
              </a:cxn>
              <a:cxn ang="0">
                <a:pos x="connsiteX3" y="connsiteY3"/>
              </a:cxn>
            </a:cxnLst>
            <a:rect l="l" t="t" r="r" b="b"/>
            <a:pathLst>
              <a:path w="232005" h="220663">
                <a:moveTo>
                  <a:pt x="0" y="219869"/>
                </a:moveTo>
                <a:lnTo>
                  <a:pt x="231776" y="0"/>
                </a:lnTo>
                <a:cubicBezTo>
                  <a:pt x="232570" y="73554"/>
                  <a:pt x="230981" y="147109"/>
                  <a:pt x="231775" y="220663"/>
                </a:cubicBezTo>
                <a:lnTo>
                  <a:pt x="0" y="21986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dirty="0"/>
          </a:p>
        </p:txBody>
      </p:sp>
      <p:sp>
        <p:nvSpPr>
          <p:cNvPr id="9" name="Rectangle 8">
            <a:extLst>
              <a:ext uri="{FF2B5EF4-FFF2-40B4-BE49-F238E27FC236}">
                <a16:creationId xmlns:a16="http://schemas.microsoft.com/office/drawing/2014/main" id="{DA8CBA0B-7F16-4AC6-BE47-F02B8AFD0C2A}"/>
              </a:ext>
            </a:extLst>
          </p:cNvPr>
          <p:cNvSpPr/>
          <p:nvPr/>
        </p:nvSpPr>
        <p:spPr>
          <a:xfrm>
            <a:off x="2726878" y="1662627"/>
            <a:ext cx="1860165" cy="4619376"/>
          </a:xfrm>
          <a:prstGeom prst="rect">
            <a:avLst/>
          </a:prstGeom>
          <a:ln w="12700">
            <a:solidFill>
              <a:srgbClr val="22BDB6"/>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661" tIns="234661" rIns="234661" bIns="234661" numCol="1" spcCol="1270" anchor="t" anchorCtr="0">
            <a:noAutofit/>
          </a:bodyPr>
          <a:lstStyle/>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Environment Configuration</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Service start/stop based on triggers</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Routine maintenance</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Regular Monitoring</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Backup and Restoration</a:t>
            </a:r>
          </a:p>
          <a:p>
            <a:pPr marL="232546" lvl="1" indent="-232546" defTabSz="1011438">
              <a:spcBef>
                <a:spcPts val="803"/>
              </a:spcBef>
              <a:spcAft>
                <a:spcPct val="15000"/>
              </a:spcAft>
              <a:buClr>
                <a:srgbClr val="A472B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Patch Management</a:t>
            </a:r>
          </a:p>
        </p:txBody>
      </p:sp>
      <p:sp>
        <p:nvSpPr>
          <p:cNvPr id="10" name="Rectangle 9">
            <a:extLst>
              <a:ext uri="{FF2B5EF4-FFF2-40B4-BE49-F238E27FC236}">
                <a16:creationId xmlns:a16="http://schemas.microsoft.com/office/drawing/2014/main" id="{57FF3CEB-9DBD-4314-95EB-21B7CEB2DED9}"/>
              </a:ext>
            </a:extLst>
          </p:cNvPr>
          <p:cNvSpPr/>
          <p:nvPr/>
        </p:nvSpPr>
        <p:spPr>
          <a:xfrm>
            <a:off x="4873402" y="1017485"/>
            <a:ext cx="1715758" cy="932768"/>
          </a:xfrm>
          <a:prstGeom prst="rect">
            <a:avLst/>
          </a:prstGeom>
          <a:solidFill>
            <a:srgbClr val="EC1B2E"/>
          </a:solidFill>
          <a:ln>
            <a:noFill/>
          </a:ln>
          <a:effectLst/>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61835" tIns="161835" rIns="161835" bIns="414371" numCol="1" spcCol="1270" anchor="t" anchorCtr="0">
            <a:noAutofit/>
          </a:bodyPr>
          <a:lstStyle/>
          <a:p>
            <a:pPr algn="ctr" defTabSz="1011438">
              <a:lnSpc>
                <a:spcPct val="90000"/>
              </a:lnSpc>
              <a:spcBef>
                <a:spcPct val="0"/>
              </a:spcBef>
              <a:spcAft>
                <a:spcPct val="35000"/>
              </a:spcAft>
            </a:pPr>
            <a:r>
              <a:rPr lang="en-US" sz="1606" b="1" dirty="0">
                <a:latin typeface="Arial" panose="020B0604020202020204" pitchFamily="34" charset="0"/>
                <a:cs typeface="Arial" panose="020B0604020202020204" pitchFamily="34" charset="0"/>
              </a:rPr>
              <a:t>Network</a:t>
            </a:r>
            <a:endParaRPr lang="en-IN" sz="1606" b="1" dirty="0">
              <a:latin typeface="Arial" panose="020B0604020202020204" pitchFamily="34" charset="0"/>
              <a:cs typeface="Arial" panose="020B0604020202020204" pitchFamily="34" charset="0"/>
            </a:endParaRPr>
          </a:p>
        </p:txBody>
      </p:sp>
      <p:sp>
        <p:nvSpPr>
          <p:cNvPr id="11" name="Freeform 12">
            <a:extLst>
              <a:ext uri="{FF2B5EF4-FFF2-40B4-BE49-F238E27FC236}">
                <a16:creationId xmlns:a16="http://schemas.microsoft.com/office/drawing/2014/main" id="{BBC5525C-529E-4BFF-B014-BE9A6C23A45A}"/>
              </a:ext>
            </a:extLst>
          </p:cNvPr>
          <p:cNvSpPr/>
          <p:nvPr/>
        </p:nvSpPr>
        <p:spPr>
          <a:xfrm>
            <a:off x="4873402" y="1669986"/>
            <a:ext cx="192409" cy="280266"/>
          </a:xfrm>
          <a:custGeom>
            <a:avLst/>
            <a:gdLst>
              <a:gd name="connsiteX0" fmla="*/ 0 w 222250"/>
              <a:gd name="connsiteY0" fmla="*/ 203200 h 215900"/>
              <a:gd name="connsiteX1" fmla="*/ 222250 w 222250"/>
              <a:gd name="connsiteY1" fmla="*/ 0 h 215900"/>
              <a:gd name="connsiteX2" fmla="*/ 222250 w 222250"/>
              <a:gd name="connsiteY2" fmla="*/ 215900 h 215900"/>
              <a:gd name="connsiteX3" fmla="*/ 0 w 222250"/>
              <a:gd name="connsiteY3" fmla="*/ 203200 h 215900"/>
              <a:gd name="connsiteX0" fmla="*/ 0 w 229394"/>
              <a:gd name="connsiteY0" fmla="*/ 219869 h 219869"/>
              <a:gd name="connsiteX1" fmla="*/ 229394 w 229394"/>
              <a:gd name="connsiteY1" fmla="*/ 0 h 219869"/>
              <a:gd name="connsiteX2" fmla="*/ 229394 w 229394"/>
              <a:gd name="connsiteY2" fmla="*/ 215900 h 219869"/>
              <a:gd name="connsiteX3" fmla="*/ 0 w 229394"/>
              <a:gd name="connsiteY3" fmla="*/ 219869 h 219869"/>
              <a:gd name="connsiteX0" fmla="*/ 0 w 231775"/>
              <a:gd name="connsiteY0" fmla="*/ 219869 h 220663"/>
              <a:gd name="connsiteX1" fmla="*/ 229394 w 231775"/>
              <a:gd name="connsiteY1" fmla="*/ 0 h 220663"/>
              <a:gd name="connsiteX2" fmla="*/ 231775 w 231775"/>
              <a:gd name="connsiteY2" fmla="*/ 220663 h 220663"/>
              <a:gd name="connsiteX3" fmla="*/ 0 w 231775"/>
              <a:gd name="connsiteY3" fmla="*/ 219869 h 220663"/>
              <a:gd name="connsiteX0" fmla="*/ 0 w 232005"/>
              <a:gd name="connsiteY0" fmla="*/ 219869 h 220663"/>
              <a:gd name="connsiteX1" fmla="*/ 231776 w 232005"/>
              <a:gd name="connsiteY1" fmla="*/ 0 h 220663"/>
              <a:gd name="connsiteX2" fmla="*/ 231775 w 232005"/>
              <a:gd name="connsiteY2" fmla="*/ 220663 h 220663"/>
              <a:gd name="connsiteX3" fmla="*/ 0 w 232005"/>
              <a:gd name="connsiteY3" fmla="*/ 219869 h 220663"/>
            </a:gdLst>
            <a:ahLst/>
            <a:cxnLst>
              <a:cxn ang="0">
                <a:pos x="connsiteX0" y="connsiteY0"/>
              </a:cxn>
              <a:cxn ang="0">
                <a:pos x="connsiteX1" y="connsiteY1"/>
              </a:cxn>
              <a:cxn ang="0">
                <a:pos x="connsiteX2" y="connsiteY2"/>
              </a:cxn>
              <a:cxn ang="0">
                <a:pos x="connsiteX3" y="connsiteY3"/>
              </a:cxn>
            </a:cxnLst>
            <a:rect l="l" t="t" r="r" b="b"/>
            <a:pathLst>
              <a:path w="232005" h="220663">
                <a:moveTo>
                  <a:pt x="0" y="219869"/>
                </a:moveTo>
                <a:lnTo>
                  <a:pt x="231776" y="0"/>
                </a:lnTo>
                <a:cubicBezTo>
                  <a:pt x="232570" y="73554"/>
                  <a:pt x="230981" y="147109"/>
                  <a:pt x="231775" y="220663"/>
                </a:cubicBezTo>
                <a:lnTo>
                  <a:pt x="0" y="21986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DDFD58C-134C-4E87-B644-BED6B935AFB5}"/>
              </a:ext>
            </a:extLst>
          </p:cNvPr>
          <p:cNvSpPr/>
          <p:nvPr/>
        </p:nvSpPr>
        <p:spPr>
          <a:xfrm>
            <a:off x="5059276" y="1662623"/>
            <a:ext cx="1860165" cy="4619376"/>
          </a:xfrm>
          <a:prstGeom prst="rect">
            <a:avLst/>
          </a:prstGeom>
          <a:ln w="12700">
            <a:solidFill>
              <a:srgbClr val="EC1B2E"/>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661" tIns="234661" rIns="234661" bIns="234661" numCol="1" spcCol="1270" anchor="t" anchorCtr="0">
            <a:noAutofit/>
          </a:bodyPr>
          <a:lstStyle/>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First line trouble shooting</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User provisioning</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Task routing and allocation</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VPN tunnel resetting</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Backup/Restore</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Upgradation and Patching</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Scheduled Maintenance</a:t>
            </a:r>
          </a:p>
        </p:txBody>
      </p:sp>
      <p:sp>
        <p:nvSpPr>
          <p:cNvPr id="18" name="Rectangle 17">
            <a:extLst>
              <a:ext uri="{FF2B5EF4-FFF2-40B4-BE49-F238E27FC236}">
                <a16:creationId xmlns:a16="http://schemas.microsoft.com/office/drawing/2014/main" id="{766BE00C-33E6-43C1-8021-76DD66791176}"/>
              </a:ext>
            </a:extLst>
          </p:cNvPr>
          <p:cNvSpPr/>
          <p:nvPr/>
        </p:nvSpPr>
        <p:spPr>
          <a:xfrm>
            <a:off x="7205803" y="1017485"/>
            <a:ext cx="1715757" cy="932768"/>
          </a:xfrm>
          <a:prstGeom prst="rect">
            <a:avLst/>
          </a:prstGeom>
          <a:solidFill>
            <a:srgbClr val="22BDB6"/>
          </a:solidFill>
          <a:ln>
            <a:noFill/>
          </a:ln>
          <a:effectLst/>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71355" tIns="171355" rIns="171355" bIns="419471" numCol="1" spcCol="1270" anchor="t" anchorCtr="0">
            <a:noAutofit/>
          </a:bodyPr>
          <a:lstStyle/>
          <a:p>
            <a:pPr algn="ctr" defTabSz="1011438">
              <a:lnSpc>
                <a:spcPct val="90000"/>
              </a:lnSpc>
              <a:spcBef>
                <a:spcPct val="0"/>
              </a:spcBef>
              <a:spcAft>
                <a:spcPct val="35000"/>
              </a:spcAft>
            </a:pPr>
            <a:r>
              <a:rPr lang="en-IN" sz="1606" b="1" dirty="0">
                <a:latin typeface="Arial" panose="020B0604020202020204" pitchFamily="34" charset="0"/>
                <a:cs typeface="Arial" panose="020B0604020202020204" pitchFamily="34" charset="0"/>
              </a:rPr>
              <a:t>Security</a:t>
            </a:r>
          </a:p>
        </p:txBody>
      </p:sp>
      <p:sp>
        <p:nvSpPr>
          <p:cNvPr id="19" name="Freeform 10">
            <a:extLst>
              <a:ext uri="{FF2B5EF4-FFF2-40B4-BE49-F238E27FC236}">
                <a16:creationId xmlns:a16="http://schemas.microsoft.com/office/drawing/2014/main" id="{127FC8EC-DFDE-49FD-91CF-ED29AAA98987}"/>
              </a:ext>
            </a:extLst>
          </p:cNvPr>
          <p:cNvSpPr/>
          <p:nvPr/>
        </p:nvSpPr>
        <p:spPr>
          <a:xfrm>
            <a:off x="7205803" y="1669986"/>
            <a:ext cx="192409" cy="280266"/>
          </a:xfrm>
          <a:custGeom>
            <a:avLst/>
            <a:gdLst>
              <a:gd name="connsiteX0" fmla="*/ 0 w 222250"/>
              <a:gd name="connsiteY0" fmla="*/ 203200 h 215900"/>
              <a:gd name="connsiteX1" fmla="*/ 222250 w 222250"/>
              <a:gd name="connsiteY1" fmla="*/ 0 h 215900"/>
              <a:gd name="connsiteX2" fmla="*/ 222250 w 222250"/>
              <a:gd name="connsiteY2" fmla="*/ 215900 h 215900"/>
              <a:gd name="connsiteX3" fmla="*/ 0 w 222250"/>
              <a:gd name="connsiteY3" fmla="*/ 203200 h 215900"/>
              <a:gd name="connsiteX0" fmla="*/ 0 w 229394"/>
              <a:gd name="connsiteY0" fmla="*/ 219869 h 219869"/>
              <a:gd name="connsiteX1" fmla="*/ 229394 w 229394"/>
              <a:gd name="connsiteY1" fmla="*/ 0 h 219869"/>
              <a:gd name="connsiteX2" fmla="*/ 229394 w 229394"/>
              <a:gd name="connsiteY2" fmla="*/ 215900 h 219869"/>
              <a:gd name="connsiteX3" fmla="*/ 0 w 229394"/>
              <a:gd name="connsiteY3" fmla="*/ 219869 h 219869"/>
              <a:gd name="connsiteX0" fmla="*/ 0 w 231775"/>
              <a:gd name="connsiteY0" fmla="*/ 219869 h 220663"/>
              <a:gd name="connsiteX1" fmla="*/ 229394 w 231775"/>
              <a:gd name="connsiteY1" fmla="*/ 0 h 220663"/>
              <a:gd name="connsiteX2" fmla="*/ 231775 w 231775"/>
              <a:gd name="connsiteY2" fmla="*/ 220663 h 220663"/>
              <a:gd name="connsiteX3" fmla="*/ 0 w 231775"/>
              <a:gd name="connsiteY3" fmla="*/ 219869 h 220663"/>
              <a:gd name="connsiteX0" fmla="*/ 0 w 232005"/>
              <a:gd name="connsiteY0" fmla="*/ 219869 h 220663"/>
              <a:gd name="connsiteX1" fmla="*/ 231776 w 232005"/>
              <a:gd name="connsiteY1" fmla="*/ 0 h 220663"/>
              <a:gd name="connsiteX2" fmla="*/ 231775 w 232005"/>
              <a:gd name="connsiteY2" fmla="*/ 220663 h 220663"/>
              <a:gd name="connsiteX3" fmla="*/ 0 w 232005"/>
              <a:gd name="connsiteY3" fmla="*/ 219869 h 220663"/>
            </a:gdLst>
            <a:ahLst/>
            <a:cxnLst>
              <a:cxn ang="0">
                <a:pos x="connsiteX0" y="connsiteY0"/>
              </a:cxn>
              <a:cxn ang="0">
                <a:pos x="connsiteX1" y="connsiteY1"/>
              </a:cxn>
              <a:cxn ang="0">
                <a:pos x="connsiteX2" y="connsiteY2"/>
              </a:cxn>
              <a:cxn ang="0">
                <a:pos x="connsiteX3" y="connsiteY3"/>
              </a:cxn>
            </a:cxnLst>
            <a:rect l="l" t="t" r="r" b="b"/>
            <a:pathLst>
              <a:path w="232005" h="220663">
                <a:moveTo>
                  <a:pt x="0" y="219869"/>
                </a:moveTo>
                <a:lnTo>
                  <a:pt x="231776" y="0"/>
                </a:lnTo>
                <a:cubicBezTo>
                  <a:pt x="232570" y="73554"/>
                  <a:pt x="230981" y="147109"/>
                  <a:pt x="231775" y="220663"/>
                </a:cubicBezTo>
                <a:lnTo>
                  <a:pt x="0" y="21986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A8CBA0B-7F16-4AC6-BE47-F02B8AFD0C2A}"/>
              </a:ext>
            </a:extLst>
          </p:cNvPr>
          <p:cNvSpPr/>
          <p:nvPr/>
        </p:nvSpPr>
        <p:spPr>
          <a:xfrm>
            <a:off x="7398212" y="1662623"/>
            <a:ext cx="1860164" cy="4619376"/>
          </a:xfrm>
          <a:prstGeom prst="rect">
            <a:avLst/>
          </a:prstGeom>
          <a:ln w="12700">
            <a:solidFill>
              <a:srgbClr val="22BDB6"/>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661" tIns="234661" rIns="234661" bIns="234661" numCol="1" spcCol="1270" anchor="t" anchorCtr="0">
            <a:noAutofit/>
          </a:bodyPr>
          <a:lstStyle/>
          <a:p>
            <a:pPr marL="232546" lvl="1" indent="-232546" defTabSz="1011438">
              <a:spcBef>
                <a:spcPts val="803"/>
              </a:spcBef>
              <a:spcAft>
                <a:spcPct val="15000"/>
              </a:spcAft>
              <a:buClr>
                <a:srgbClr val="22BDB6"/>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Server hardening</a:t>
            </a:r>
          </a:p>
          <a:p>
            <a:pPr marL="232546" lvl="1" indent="-232546" defTabSz="1011438">
              <a:spcBef>
                <a:spcPts val="803"/>
              </a:spcBef>
              <a:spcAft>
                <a:spcPct val="15000"/>
              </a:spcAft>
              <a:buClr>
                <a:srgbClr val="22BDB6"/>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Automated security alerts</a:t>
            </a:r>
          </a:p>
        </p:txBody>
      </p:sp>
      <p:sp>
        <p:nvSpPr>
          <p:cNvPr id="21" name="Rectangle 20">
            <a:extLst>
              <a:ext uri="{FF2B5EF4-FFF2-40B4-BE49-F238E27FC236}">
                <a16:creationId xmlns:a16="http://schemas.microsoft.com/office/drawing/2014/main" id="{57FF3CEB-9DBD-4314-95EB-21B7CEB2DED9}"/>
              </a:ext>
            </a:extLst>
          </p:cNvPr>
          <p:cNvSpPr/>
          <p:nvPr/>
        </p:nvSpPr>
        <p:spPr>
          <a:xfrm>
            <a:off x="9551273" y="1017485"/>
            <a:ext cx="1715758" cy="932768"/>
          </a:xfrm>
          <a:prstGeom prst="rect">
            <a:avLst/>
          </a:prstGeom>
          <a:solidFill>
            <a:srgbClr val="EC1B2E"/>
          </a:solidFill>
          <a:ln>
            <a:noFill/>
          </a:ln>
          <a:effectLst/>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61835" tIns="161835" rIns="161835" bIns="414371" numCol="1" spcCol="1270" anchor="t" anchorCtr="0">
            <a:noAutofit/>
          </a:bodyPr>
          <a:lstStyle/>
          <a:p>
            <a:pPr algn="ctr" defTabSz="1011438">
              <a:lnSpc>
                <a:spcPct val="90000"/>
              </a:lnSpc>
              <a:spcBef>
                <a:spcPct val="0"/>
              </a:spcBef>
              <a:spcAft>
                <a:spcPct val="35000"/>
              </a:spcAft>
            </a:pPr>
            <a:r>
              <a:rPr lang="en-US" sz="1606" b="1" dirty="0">
                <a:latin typeface="Arial" panose="020B0604020202020204" pitchFamily="34" charset="0"/>
                <a:cs typeface="Arial" panose="020B0604020202020204" pitchFamily="34" charset="0"/>
              </a:rPr>
              <a:t>Backup</a:t>
            </a:r>
            <a:endParaRPr lang="en-IN" sz="1606" b="1" dirty="0">
              <a:latin typeface="Arial" panose="020B0604020202020204" pitchFamily="34" charset="0"/>
              <a:cs typeface="Arial" panose="020B0604020202020204" pitchFamily="34" charset="0"/>
            </a:endParaRPr>
          </a:p>
        </p:txBody>
      </p:sp>
      <p:sp>
        <p:nvSpPr>
          <p:cNvPr id="22" name="Freeform 12">
            <a:extLst>
              <a:ext uri="{FF2B5EF4-FFF2-40B4-BE49-F238E27FC236}">
                <a16:creationId xmlns:a16="http://schemas.microsoft.com/office/drawing/2014/main" id="{BBC5525C-529E-4BFF-B014-BE9A6C23A45A}"/>
              </a:ext>
            </a:extLst>
          </p:cNvPr>
          <p:cNvSpPr/>
          <p:nvPr/>
        </p:nvSpPr>
        <p:spPr>
          <a:xfrm>
            <a:off x="9544738" y="1669986"/>
            <a:ext cx="192409" cy="280266"/>
          </a:xfrm>
          <a:custGeom>
            <a:avLst/>
            <a:gdLst>
              <a:gd name="connsiteX0" fmla="*/ 0 w 222250"/>
              <a:gd name="connsiteY0" fmla="*/ 203200 h 215900"/>
              <a:gd name="connsiteX1" fmla="*/ 222250 w 222250"/>
              <a:gd name="connsiteY1" fmla="*/ 0 h 215900"/>
              <a:gd name="connsiteX2" fmla="*/ 222250 w 222250"/>
              <a:gd name="connsiteY2" fmla="*/ 215900 h 215900"/>
              <a:gd name="connsiteX3" fmla="*/ 0 w 222250"/>
              <a:gd name="connsiteY3" fmla="*/ 203200 h 215900"/>
              <a:gd name="connsiteX0" fmla="*/ 0 w 229394"/>
              <a:gd name="connsiteY0" fmla="*/ 219869 h 219869"/>
              <a:gd name="connsiteX1" fmla="*/ 229394 w 229394"/>
              <a:gd name="connsiteY1" fmla="*/ 0 h 219869"/>
              <a:gd name="connsiteX2" fmla="*/ 229394 w 229394"/>
              <a:gd name="connsiteY2" fmla="*/ 215900 h 219869"/>
              <a:gd name="connsiteX3" fmla="*/ 0 w 229394"/>
              <a:gd name="connsiteY3" fmla="*/ 219869 h 219869"/>
              <a:gd name="connsiteX0" fmla="*/ 0 w 231775"/>
              <a:gd name="connsiteY0" fmla="*/ 219869 h 220663"/>
              <a:gd name="connsiteX1" fmla="*/ 229394 w 231775"/>
              <a:gd name="connsiteY1" fmla="*/ 0 h 220663"/>
              <a:gd name="connsiteX2" fmla="*/ 231775 w 231775"/>
              <a:gd name="connsiteY2" fmla="*/ 220663 h 220663"/>
              <a:gd name="connsiteX3" fmla="*/ 0 w 231775"/>
              <a:gd name="connsiteY3" fmla="*/ 219869 h 220663"/>
              <a:gd name="connsiteX0" fmla="*/ 0 w 232005"/>
              <a:gd name="connsiteY0" fmla="*/ 219869 h 220663"/>
              <a:gd name="connsiteX1" fmla="*/ 231776 w 232005"/>
              <a:gd name="connsiteY1" fmla="*/ 0 h 220663"/>
              <a:gd name="connsiteX2" fmla="*/ 231775 w 232005"/>
              <a:gd name="connsiteY2" fmla="*/ 220663 h 220663"/>
              <a:gd name="connsiteX3" fmla="*/ 0 w 232005"/>
              <a:gd name="connsiteY3" fmla="*/ 219869 h 220663"/>
            </a:gdLst>
            <a:ahLst/>
            <a:cxnLst>
              <a:cxn ang="0">
                <a:pos x="connsiteX0" y="connsiteY0"/>
              </a:cxn>
              <a:cxn ang="0">
                <a:pos x="connsiteX1" y="connsiteY1"/>
              </a:cxn>
              <a:cxn ang="0">
                <a:pos x="connsiteX2" y="connsiteY2"/>
              </a:cxn>
              <a:cxn ang="0">
                <a:pos x="connsiteX3" y="connsiteY3"/>
              </a:cxn>
            </a:cxnLst>
            <a:rect l="l" t="t" r="r" b="b"/>
            <a:pathLst>
              <a:path w="232005" h="220663">
                <a:moveTo>
                  <a:pt x="0" y="219869"/>
                </a:moveTo>
                <a:lnTo>
                  <a:pt x="231776" y="0"/>
                </a:lnTo>
                <a:cubicBezTo>
                  <a:pt x="232570" y="73554"/>
                  <a:pt x="230981" y="147109"/>
                  <a:pt x="231775" y="220663"/>
                </a:cubicBezTo>
                <a:lnTo>
                  <a:pt x="0" y="21986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DDFD58C-134C-4E87-B644-BED6B935AFB5}"/>
              </a:ext>
            </a:extLst>
          </p:cNvPr>
          <p:cNvSpPr/>
          <p:nvPr/>
        </p:nvSpPr>
        <p:spPr>
          <a:xfrm>
            <a:off x="9730612" y="1662623"/>
            <a:ext cx="1860165" cy="4619376"/>
          </a:xfrm>
          <a:prstGeom prst="rect">
            <a:avLst/>
          </a:prstGeom>
          <a:ln w="12700">
            <a:solidFill>
              <a:srgbClr val="EC1B2E"/>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661" tIns="234661" rIns="234661" bIns="234661" numCol="1" spcCol="1270" anchor="t" anchorCtr="0">
            <a:noAutofit/>
          </a:bodyPr>
          <a:lstStyle/>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Backup service failures</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Backup job failures</a:t>
            </a:r>
          </a:p>
          <a:p>
            <a:pPr marL="232546" lvl="1" indent="-232546" defTabSz="1011438">
              <a:spcBef>
                <a:spcPts val="803"/>
              </a:spcBef>
              <a:spcAft>
                <a:spcPct val="15000"/>
              </a:spcAft>
              <a:buClr>
                <a:srgbClr val="EC1B2E"/>
              </a:buClr>
              <a:buFont typeface="Wingdings" pitchFamily="2" charset="2"/>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Agent availability</a:t>
            </a:r>
          </a:p>
        </p:txBody>
      </p:sp>
    </p:spTree>
    <p:extLst>
      <p:ext uri="{BB962C8B-B14F-4D97-AF65-F5344CB8AC3E}">
        <p14:creationId xmlns:p14="http://schemas.microsoft.com/office/powerpoint/2010/main" val="866016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041A-3C43-43F5-AF8E-0FB927699CAC}"/>
              </a:ext>
            </a:extLst>
          </p:cNvPr>
          <p:cNvSpPr>
            <a:spLocks noGrp="1"/>
          </p:cNvSpPr>
          <p:nvPr>
            <p:ph type="title"/>
          </p:nvPr>
        </p:nvSpPr>
        <p:spPr/>
        <p:txBody>
          <a:bodyPr/>
          <a:lstStyle/>
          <a:p>
            <a:r>
              <a:rPr lang="en-US" dirty="0"/>
              <a:t>Agenda</a:t>
            </a:r>
            <a:endParaRPr lang="en-IN" dirty="0"/>
          </a:p>
        </p:txBody>
      </p:sp>
      <p:pic>
        <p:nvPicPr>
          <p:cNvPr id="3" name="Picture 3" descr="C:\Users\sivamani.krishna\Creative Cloud Files\100ppi\Asset 3.png">
            <a:extLst>
              <a:ext uri="{FF2B5EF4-FFF2-40B4-BE49-F238E27FC236}">
                <a16:creationId xmlns:a16="http://schemas.microsoft.com/office/drawing/2014/main" id="{1BCFC510-630F-4D23-97EA-9A8B4A27F0BC}"/>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53776" y="929872"/>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DF23547F-3751-4CA8-B46C-6D784C8E5753}"/>
              </a:ext>
            </a:extLst>
          </p:cNvPr>
          <p:cNvSpPr/>
          <p:nvPr/>
        </p:nvSpPr>
        <p:spPr>
          <a:xfrm>
            <a:off x="1386451" y="1063539"/>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EC1B2E"/>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grpSp>
        <p:nvGrpSpPr>
          <p:cNvPr id="6" name="Group 5">
            <a:extLst>
              <a:ext uri="{FF2B5EF4-FFF2-40B4-BE49-F238E27FC236}">
                <a16:creationId xmlns:a16="http://schemas.microsoft.com/office/drawing/2014/main" id="{B086BEE4-7498-42B9-82E6-77DB82088454}"/>
              </a:ext>
            </a:extLst>
          </p:cNvPr>
          <p:cNvGrpSpPr/>
          <p:nvPr/>
        </p:nvGrpSpPr>
        <p:grpSpPr>
          <a:xfrm>
            <a:off x="1722218" y="901034"/>
            <a:ext cx="848823" cy="847970"/>
            <a:chOff x="5777599" y="3404386"/>
            <a:chExt cx="889945" cy="889050"/>
          </a:xfrm>
        </p:grpSpPr>
        <p:sp>
          <p:nvSpPr>
            <p:cNvPr id="7" name="Oval 900">
              <a:extLst>
                <a:ext uri="{FF2B5EF4-FFF2-40B4-BE49-F238E27FC236}">
                  <a16:creationId xmlns:a16="http://schemas.microsoft.com/office/drawing/2014/main" id="{39DA621B-57AF-4255-90D9-A2A3BA9FACAD}"/>
                </a:ext>
              </a:extLst>
            </p:cNvPr>
            <p:cNvSpPr>
              <a:spLocks noChangeArrowheads="1"/>
            </p:cNvSpPr>
            <p:nvPr/>
          </p:nvSpPr>
          <p:spPr bwMode="auto">
            <a:xfrm>
              <a:off x="5777599" y="3404386"/>
              <a:ext cx="889945" cy="889050"/>
            </a:xfrm>
            <a:prstGeom prst="ellipse">
              <a:avLst/>
            </a:prstGeom>
            <a:solidFill>
              <a:schemeClr val="bg1"/>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8" name="Oval 901">
              <a:extLst>
                <a:ext uri="{FF2B5EF4-FFF2-40B4-BE49-F238E27FC236}">
                  <a16:creationId xmlns:a16="http://schemas.microsoft.com/office/drawing/2014/main" id="{8514AD85-7513-4F20-A51E-45A35D683173}"/>
                </a:ext>
              </a:extLst>
            </p:cNvPr>
            <p:cNvSpPr>
              <a:spLocks noChangeArrowheads="1"/>
            </p:cNvSpPr>
            <p:nvPr/>
          </p:nvSpPr>
          <p:spPr bwMode="auto">
            <a:xfrm>
              <a:off x="5800854" y="3427641"/>
              <a:ext cx="843435" cy="84254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9" name="Oval 902">
              <a:extLst>
                <a:ext uri="{FF2B5EF4-FFF2-40B4-BE49-F238E27FC236}">
                  <a16:creationId xmlns:a16="http://schemas.microsoft.com/office/drawing/2014/main" id="{C582BDB2-6386-4683-9E87-90DAAD4A2269}"/>
                </a:ext>
              </a:extLst>
            </p:cNvPr>
            <p:cNvSpPr>
              <a:spLocks noChangeArrowheads="1"/>
            </p:cNvSpPr>
            <p:nvPr/>
          </p:nvSpPr>
          <p:spPr bwMode="auto">
            <a:xfrm>
              <a:off x="5872408" y="3499196"/>
              <a:ext cx="700327" cy="69943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122396" tIns="61198" rIns="122396" bIns="61198" numCol="1" anchor="t" anchorCtr="0" compatLnSpc="1">
              <a:prstTxWarp prst="textNoShape">
                <a:avLst/>
              </a:prstTxWarp>
            </a:bodyPr>
            <a:lstStyle/>
            <a:p>
              <a:endParaRPr lang="en-US" sz="2516" dirty="0"/>
            </a:p>
          </p:txBody>
        </p:sp>
        <p:sp>
          <p:nvSpPr>
            <p:cNvPr id="10" name="Oval 904">
              <a:extLst>
                <a:ext uri="{FF2B5EF4-FFF2-40B4-BE49-F238E27FC236}">
                  <a16:creationId xmlns:a16="http://schemas.microsoft.com/office/drawing/2014/main" id="{26ACB43D-64E3-43CC-9433-D974F46389BF}"/>
                </a:ext>
              </a:extLst>
            </p:cNvPr>
            <p:cNvSpPr>
              <a:spLocks noChangeArrowheads="1"/>
            </p:cNvSpPr>
            <p:nvPr/>
          </p:nvSpPr>
          <p:spPr bwMode="auto">
            <a:xfrm>
              <a:off x="5904607" y="3531394"/>
              <a:ext cx="635931" cy="635036"/>
            </a:xfrm>
            <a:prstGeom prst="ellipse">
              <a:avLst/>
            </a:prstGeom>
            <a:solidFill>
              <a:srgbClr val="EC1B2E"/>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11" name="Oval 10">
              <a:extLst>
                <a:ext uri="{FF2B5EF4-FFF2-40B4-BE49-F238E27FC236}">
                  <a16:creationId xmlns:a16="http://schemas.microsoft.com/office/drawing/2014/main" id="{25C5D6E1-3EA2-46F8-B11F-38FC4EBA1D02}"/>
                </a:ext>
              </a:extLst>
            </p:cNvPr>
            <p:cNvSpPr/>
            <p:nvPr/>
          </p:nvSpPr>
          <p:spPr>
            <a:xfrm rot="7843091">
              <a:off x="5930524" y="3525501"/>
              <a:ext cx="633463" cy="67651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6" dirty="0"/>
            </a:p>
          </p:txBody>
        </p:sp>
      </p:grpSp>
      <p:sp>
        <p:nvSpPr>
          <p:cNvPr id="12" name="Rectangle 11">
            <a:extLst>
              <a:ext uri="{FF2B5EF4-FFF2-40B4-BE49-F238E27FC236}">
                <a16:creationId xmlns:a16="http://schemas.microsoft.com/office/drawing/2014/main" id="{8743363D-0E5D-4D84-BD3A-AA3EB57C953F}"/>
              </a:ext>
            </a:extLst>
          </p:cNvPr>
          <p:cNvSpPr/>
          <p:nvPr/>
        </p:nvSpPr>
        <p:spPr>
          <a:xfrm>
            <a:off x="1964167" y="1115759"/>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1</a:t>
            </a:r>
          </a:p>
        </p:txBody>
      </p:sp>
      <p:sp>
        <p:nvSpPr>
          <p:cNvPr id="13" name="Rectangle 12">
            <a:extLst>
              <a:ext uri="{FF2B5EF4-FFF2-40B4-BE49-F238E27FC236}">
                <a16:creationId xmlns:a16="http://schemas.microsoft.com/office/drawing/2014/main" id="{95D7EE18-DC19-4000-BE39-C12D1A1F060C}"/>
              </a:ext>
            </a:extLst>
          </p:cNvPr>
          <p:cNvSpPr/>
          <p:nvPr/>
        </p:nvSpPr>
        <p:spPr>
          <a:xfrm>
            <a:off x="2762007" y="1104456"/>
            <a:ext cx="2015824"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About Aspire</a:t>
            </a:r>
          </a:p>
        </p:txBody>
      </p:sp>
      <p:pic>
        <p:nvPicPr>
          <p:cNvPr id="14" name="Picture 3" descr="C:\Users\sivamani.krishna\Creative Cloud Files\100ppi\Asset 3.png">
            <a:extLst>
              <a:ext uri="{FF2B5EF4-FFF2-40B4-BE49-F238E27FC236}">
                <a16:creationId xmlns:a16="http://schemas.microsoft.com/office/drawing/2014/main" id="{C2D3CB20-9A5F-41EB-9BF0-0CBCF54331FA}"/>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49831" y="1895555"/>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B7BCC74E-5A48-407F-92D2-CC5E823C6216}"/>
              </a:ext>
            </a:extLst>
          </p:cNvPr>
          <p:cNvSpPr/>
          <p:nvPr/>
        </p:nvSpPr>
        <p:spPr>
          <a:xfrm>
            <a:off x="1386451" y="2026450"/>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A472BE"/>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grpSp>
        <p:nvGrpSpPr>
          <p:cNvPr id="17" name="Group 16">
            <a:extLst>
              <a:ext uri="{FF2B5EF4-FFF2-40B4-BE49-F238E27FC236}">
                <a16:creationId xmlns:a16="http://schemas.microsoft.com/office/drawing/2014/main" id="{D4E77192-1D91-4D6D-925B-21A11E2867C0}"/>
              </a:ext>
            </a:extLst>
          </p:cNvPr>
          <p:cNvGrpSpPr/>
          <p:nvPr/>
        </p:nvGrpSpPr>
        <p:grpSpPr>
          <a:xfrm>
            <a:off x="1722218" y="1863945"/>
            <a:ext cx="848823" cy="847970"/>
            <a:chOff x="5777599" y="3404386"/>
            <a:chExt cx="889945" cy="889050"/>
          </a:xfrm>
        </p:grpSpPr>
        <p:sp>
          <p:nvSpPr>
            <p:cNvPr id="18" name="Oval 900">
              <a:extLst>
                <a:ext uri="{FF2B5EF4-FFF2-40B4-BE49-F238E27FC236}">
                  <a16:creationId xmlns:a16="http://schemas.microsoft.com/office/drawing/2014/main" id="{63E02741-6B37-4F99-84A1-F059486982AB}"/>
                </a:ext>
              </a:extLst>
            </p:cNvPr>
            <p:cNvSpPr>
              <a:spLocks noChangeArrowheads="1"/>
            </p:cNvSpPr>
            <p:nvPr/>
          </p:nvSpPr>
          <p:spPr bwMode="auto">
            <a:xfrm>
              <a:off x="5777599" y="3404386"/>
              <a:ext cx="889945" cy="889050"/>
            </a:xfrm>
            <a:prstGeom prst="ellipse">
              <a:avLst/>
            </a:prstGeom>
            <a:solidFill>
              <a:schemeClr val="bg1"/>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19" name="Oval 901">
              <a:extLst>
                <a:ext uri="{FF2B5EF4-FFF2-40B4-BE49-F238E27FC236}">
                  <a16:creationId xmlns:a16="http://schemas.microsoft.com/office/drawing/2014/main" id="{5201AE56-DBB8-43C7-AA75-BFCB934EF82B}"/>
                </a:ext>
              </a:extLst>
            </p:cNvPr>
            <p:cNvSpPr>
              <a:spLocks noChangeArrowheads="1"/>
            </p:cNvSpPr>
            <p:nvPr/>
          </p:nvSpPr>
          <p:spPr bwMode="auto">
            <a:xfrm>
              <a:off x="5800854" y="3427641"/>
              <a:ext cx="843435" cy="84254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20" name="Oval 902">
              <a:extLst>
                <a:ext uri="{FF2B5EF4-FFF2-40B4-BE49-F238E27FC236}">
                  <a16:creationId xmlns:a16="http://schemas.microsoft.com/office/drawing/2014/main" id="{284FAB63-D29F-42B9-8B2C-8CEBC4B746BA}"/>
                </a:ext>
              </a:extLst>
            </p:cNvPr>
            <p:cNvSpPr>
              <a:spLocks noChangeArrowheads="1"/>
            </p:cNvSpPr>
            <p:nvPr/>
          </p:nvSpPr>
          <p:spPr bwMode="auto">
            <a:xfrm>
              <a:off x="5872408" y="3499196"/>
              <a:ext cx="700327" cy="69943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122396" tIns="61198" rIns="122396" bIns="61198" numCol="1" anchor="t" anchorCtr="0" compatLnSpc="1">
              <a:prstTxWarp prst="textNoShape">
                <a:avLst/>
              </a:prstTxWarp>
            </a:bodyPr>
            <a:lstStyle/>
            <a:p>
              <a:endParaRPr lang="en-US" sz="2516" dirty="0"/>
            </a:p>
          </p:txBody>
        </p:sp>
        <p:sp>
          <p:nvSpPr>
            <p:cNvPr id="21" name="Oval 904">
              <a:extLst>
                <a:ext uri="{FF2B5EF4-FFF2-40B4-BE49-F238E27FC236}">
                  <a16:creationId xmlns:a16="http://schemas.microsoft.com/office/drawing/2014/main" id="{7C401B50-CE94-4CBC-AB4F-BBF0352E685C}"/>
                </a:ext>
              </a:extLst>
            </p:cNvPr>
            <p:cNvSpPr>
              <a:spLocks noChangeArrowheads="1"/>
            </p:cNvSpPr>
            <p:nvPr/>
          </p:nvSpPr>
          <p:spPr bwMode="auto">
            <a:xfrm>
              <a:off x="5904607" y="3531394"/>
              <a:ext cx="635931" cy="635036"/>
            </a:xfrm>
            <a:prstGeom prst="ellipse">
              <a:avLst/>
            </a:prstGeom>
            <a:solidFill>
              <a:srgbClr val="A472BE"/>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22" name="Oval 21">
              <a:extLst>
                <a:ext uri="{FF2B5EF4-FFF2-40B4-BE49-F238E27FC236}">
                  <a16:creationId xmlns:a16="http://schemas.microsoft.com/office/drawing/2014/main" id="{0FC60AAC-B991-496E-B824-A068F37AB15E}"/>
                </a:ext>
              </a:extLst>
            </p:cNvPr>
            <p:cNvSpPr/>
            <p:nvPr/>
          </p:nvSpPr>
          <p:spPr>
            <a:xfrm rot="7843091">
              <a:off x="5930524" y="3525501"/>
              <a:ext cx="633463" cy="67651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6" dirty="0"/>
            </a:p>
          </p:txBody>
        </p:sp>
      </p:grpSp>
      <p:sp>
        <p:nvSpPr>
          <p:cNvPr id="23" name="Rectangle 22">
            <a:extLst>
              <a:ext uri="{FF2B5EF4-FFF2-40B4-BE49-F238E27FC236}">
                <a16:creationId xmlns:a16="http://schemas.microsoft.com/office/drawing/2014/main" id="{85B8F6B1-D744-4FBE-A5C7-76D95BE54358}"/>
              </a:ext>
            </a:extLst>
          </p:cNvPr>
          <p:cNvSpPr/>
          <p:nvPr/>
        </p:nvSpPr>
        <p:spPr>
          <a:xfrm>
            <a:off x="1964169" y="2078670"/>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2</a:t>
            </a:r>
          </a:p>
        </p:txBody>
      </p:sp>
      <p:sp>
        <p:nvSpPr>
          <p:cNvPr id="24" name="Rectangle 23">
            <a:extLst>
              <a:ext uri="{FF2B5EF4-FFF2-40B4-BE49-F238E27FC236}">
                <a16:creationId xmlns:a16="http://schemas.microsoft.com/office/drawing/2014/main" id="{2064493E-913B-4A9C-B3F9-41505840E2CC}"/>
              </a:ext>
            </a:extLst>
          </p:cNvPr>
          <p:cNvSpPr/>
          <p:nvPr/>
        </p:nvSpPr>
        <p:spPr>
          <a:xfrm>
            <a:off x="2762007" y="2067367"/>
            <a:ext cx="3022702"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Program Objectives</a:t>
            </a:r>
          </a:p>
        </p:txBody>
      </p:sp>
      <p:pic>
        <p:nvPicPr>
          <p:cNvPr id="25" name="Picture 3" descr="C:\Users\sivamani.krishna\Creative Cloud Files\100ppi\Asset 3.png">
            <a:extLst>
              <a:ext uri="{FF2B5EF4-FFF2-40B4-BE49-F238E27FC236}">
                <a16:creationId xmlns:a16="http://schemas.microsoft.com/office/drawing/2014/main" id="{1866B3D0-BBBA-4DB6-ACC9-3A8B151CFBF4}"/>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45887" y="2864007"/>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27" name="Rounded Rectangle 26">
            <a:extLst>
              <a:ext uri="{FF2B5EF4-FFF2-40B4-BE49-F238E27FC236}">
                <a16:creationId xmlns:a16="http://schemas.microsoft.com/office/drawing/2014/main" id="{2DBFC768-B7B2-4F48-9682-F825B7D4935A}"/>
              </a:ext>
            </a:extLst>
          </p:cNvPr>
          <p:cNvSpPr/>
          <p:nvPr/>
        </p:nvSpPr>
        <p:spPr>
          <a:xfrm>
            <a:off x="1386451" y="2992131"/>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FFD465"/>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grpSp>
        <p:nvGrpSpPr>
          <p:cNvPr id="28" name="Group 27">
            <a:extLst>
              <a:ext uri="{FF2B5EF4-FFF2-40B4-BE49-F238E27FC236}">
                <a16:creationId xmlns:a16="http://schemas.microsoft.com/office/drawing/2014/main" id="{668B8BAD-317F-4479-AFC9-B2008C82ADBB}"/>
              </a:ext>
            </a:extLst>
          </p:cNvPr>
          <p:cNvGrpSpPr/>
          <p:nvPr/>
        </p:nvGrpSpPr>
        <p:grpSpPr>
          <a:xfrm>
            <a:off x="1722218" y="2829628"/>
            <a:ext cx="848823" cy="847970"/>
            <a:chOff x="5777599" y="3404386"/>
            <a:chExt cx="889945" cy="889050"/>
          </a:xfrm>
        </p:grpSpPr>
        <p:sp>
          <p:nvSpPr>
            <p:cNvPr id="29" name="Oval 900">
              <a:extLst>
                <a:ext uri="{FF2B5EF4-FFF2-40B4-BE49-F238E27FC236}">
                  <a16:creationId xmlns:a16="http://schemas.microsoft.com/office/drawing/2014/main" id="{3925964E-DA2B-4FD0-BCC2-A05AB499B2E7}"/>
                </a:ext>
              </a:extLst>
            </p:cNvPr>
            <p:cNvSpPr>
              <a:spLocks noChangeArrowheads="1"/>
            </p:cNvSpPr>
            <p:nvPr/>
          </p:nvSpPr>
          <p:spPr bwMode="auto">
            <a:xfrm>
              <a:off x="5777599" y="3404386"/>
              <a:ext cx="889945" cy="889050"/>
            </a:xfrm>
            <a:prstGeom prst="ellipse">
              <a:avLst/>
            </a:prstGeom>
            <a:solidFill>
              <a:schemeClr val="bg1"/>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30" name="Oval 901">
              <a:extLst>
                <a:ext uri="{FF2B5EF4-FFF2-40B4-BE49-F238E27FC236}">
                  <a16:creationId xmlns:a16="http://schemas.microsoft.com/office/drawing/2014/main" id="{288A8356-51C9-42D9-BACD-34D298842E9D}"/>
                </a:ext>
              </a:extLst>
            </p:cNvPr>
            <p:cNvSpPr>
              <a:spLocks noChangeArrowheads="1"/>
            </p:cNvSpPr>
            <p:nvPr/>
          </p:nvSpPr>
          <p:spPr bwMode="auto">
            <a:xfrm>
              <a:off x="5800854" y="3427641"/>
              <a:ext cx="843435" cy="84254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31" name="Oval 902">
              <a:extLst>
                <a:ext uri="{FF2B5EF4-FFF2-40B4-BE49-F238E27FC236}">
                  <a16:creationId xmlns:a16="http://schemas.microsoft.com/office/drawing/2014/main" id="{945CAE65-C1F2-41C2-899D-E838FCF3A284}"/>
                </a:ext>
              </a:extLst>
            </p:cNvPr>
            <p:cNvSpPr>
              <a:spLocks noChangeArrowheads="1"/>
            </p:cNvSpPr>
            <p:nvPr/>
          </p:nvSpPr>
          <p:spPr bwMode="auto">
            <a:xfrm>
              <a:off x="5872408" y="3499196"/>
              <a:ext cx="700327" cy="69943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122396" tIns="61198" rIns="122396" bIns="61198" numCol="1" anchor="t" anchorCtr="0" compatLnSpc="1">
              <a:prstTxWarp prst="textNoShape">
                <a:avLst/>
              </a:prstTxWarp>
            </a:bodyPr>
            <a:lstStyle/>
            <a:p>
              <a:endParaRPr lang="en-US" sz="2516" dirty="0"/>
            </a:p>
          </p:txBody>
        </p:sp>
        <p:sp>
          <p:nvSpPr>
            <p:cNvPr id="32" name="Oval 904">
              <a:extLst>
                <a:ext uri="{FF2B5EF4-FFF2-40B4-BE49-F238E27FC236}">
                  <a16:creationId xmlns:a16="http://schemas.microsoft.com/office/drawing/2014/main" id="{8E5240C2-E52D-4782-AB3A-EA196D018A92}"/>
                </a:ext>
              </a:extLst>
            </p:cNvPr>
            <p:cNvSpPr>
              <a:spLocks noChangeArrowheads="1"/>
            </p:cNvSpPr>
            <p:nvPr/>
          </p:nvSpPr>
          <p:spPr bwMode="auto">
            <a:xfrm>
              <a:off x="5904607" y="3531394"/>
              <a:ext cx="635931" cy="635036"/>
            </a:xfrm>
            <a:prstGeom prst="ellipse">
              <a:avLst/>
            </a:prstGeom>
            <a:solidFill>
              <a:srgbClr val="FFD465"/>
            </a:solidFill>
            <a:ln>
              <a:noFill/>
            </a:ln>
          </p:spPr>
          <p:txBody>
            <a:bodyPr vert="horz" wrap="square" lIns="122396" tIns="61198" rIns="122396" bIns="61198" numCol="1" anchor="t" anchorCtr="0" compatLnSpc="1">
              <a:prstTxWarp prst="textNoShape">
                <a:avLst/>
              </a:prstTxWarp>
            </a:bodyPr>
            <a:lstStyle/>
            <a:p>
              <a:endParaRPr lang="en-US" sz="2516" dirty="0"/>
            </a:p>
          </p:txBody>
        </p:sp>
        <p:sp>
          <p:nvSpPr>
            <p:cNvPr id="33" name="Oval 32">
              <a:extLst>
                <a:ext uri="{FF2B5EF4-FFF2-40B4-BE49-F238E27FC236}">
                  <a16:creationId xmlns:a16="http://schemas.microsoft.com/office/drawing/2014/main" id="{1774174E-23E9-44A7-A576-2047FB30D151}"/>
                </a:ext>
              </a:extLst>
            </p:cNvPr>
            <p:cNvSpPr/>
            <p:nvPr/>
          </p:nvSpPr>
          <p:spPr>
            <a:xfrm rot="7843091">
              <a:off x="5930524" y="3525501"/>
              <a:ext cx="633463" cy="67651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6" dirty="0"/>
            </a:p>
          </p:txBody>
        </p:sp>
      </p:grpSp>
      <p:sp>
        <p:nvSpPr>
          <p:cNvPr id="34" name="Rectangle 33">
            <a:extLst>
              <a:ext uri="{FF2B5EF4-FFF2-40B4-BE49-F238E27FC236}">
                <a16:creationId xmlns:a16="http://schemas.microsoft.com/office/drawing/2014/main" id="{DAF7192F-E82D-4A07-B523-5332DD350B05}"/>
              </a:ext>
            </a:extLst>
          </p:cNvPr>
          <p:cNvSpPr/>
          <p:nvPr/>
        </p:nvSpPr>
        <p:spPr>
          <a:xfrm>
            <a:off x="1964169" y="3044350"/>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3</a:t>
            </a:r>
          </a:p>
        </p:txBody>
      </p:sp>
      <p:sp>
        <p:nvSpPr>
          <p:cNvPr id="35" name="Rectangle 34">
            <a:extLst>
              <a:ext uri="{FF2B5EF4-FFF2-40B4-BE49-F238E27FC236}">
                <a16:creationId xmlns:a16="http://schemas.microsoft.com/office/drawing/2014/main" id="{70C45896-AC92-4153-A1CC-02813DD68E9E}"/>
              </a:ext>
            </a:extLst>
          </p:cNvPr>
          <p:cNvSpPr/>
          <p:nvPr/>
        </p:nvSpPr>
        <p:spPr>
          <a:xfrm>
            <a:off x="2762007" y="3033049"/>
            <a:ext cx="4619293"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Overall Engagement Roadmap</a:t>
            </a:r>
          </a:p>
        </p:txBody>
      </p:sp>
      <p:sp>
        <p:nvSpPr>
          <p:cNvPr id="37" name="Rounded Rectangle 36">
            <a:extLst>
              <a:ext uri="{FF2B5EF4-FFF2-40B4-BE49-F238E27FC236}">
                <a16:creationId xmlns:a16="http://schemas.microsoft.com/office/drawing/2014/main" id="{BA503B17-BA4A-4D37-8C23-AD1726D58669}"/>
              </a:ext>
            </a:extLst>
          </p:cNvPr>
          <p:cNvSpPr/>
          <p:nvPr/>
        </p:nvSpPr>
        <p:spPr>
          <a:xfrm>
            <a:off x="1386451" y="3960585"/>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2450A3"/>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pic>
        <p:nvPicPr>
          <p:cNvPr id="38" name="Picture 3" descr="C:\Users\sivamani.krishna\Creative Cloud Files\100ppi\Asset 3.png">
            <a:extLst>
              <a:ext uri="{FF2B5EF4-FFF2-40B4-BE49-F238E27FC236}">
                <a16:creationId xmlns:a16="http://schemas.microsoft.com/office/drawing/2014/main" id="{DA6D74A5-0D63-43AB-8959-C42FB820EE48}"/>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49831" y="3827344"/>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39" name="Oval 900">
            <a:extLst>
              <a:ext uri="{FF2B5EF4-FFF2-40B4-BE49-F238E27FC236}">
                <a16:creationId xmlns:a16="http://schemas.microsoft.com/office/drawing/2014/main" id="{CFDF1143-B992-49FE-832A-E16D4130F613}"/>
              </a:ext>
            </a:extLst>
          </p:cNvPr>
          <p:cNvSpPr>
            <a:spLocks noChangeArrowheads="1"/>
          </p:cNvSpPr>
          <p:nvPr/>
        </p:nvSpPr>
        <p:spPr bwMode="auto">
          <a:xfrm>
            <a:off x="1722218" y="3798080"/>
            <a:ext cx="848823" cy="847970"/>
          </a:xfrm>
          <a:prstGeom prst="ellipse">
            <a:avLst/>
          </a:prstGeom>
          <a:solidFill>
            <a:schemeClr val="bg1"/>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40" name="Oval 901">
            <a:extLst>
              <a:ext uri="{FF2B5EF4-FFF2-40B4-BE49-F238E27FC236}">
                <a16:creationId xmlns:a16="http://schemas.microsoft.com/office/drawing/2014/main" id="{CEFD6F5F-4128-4BF5-BA40-D7ED2A0700C3}"/>
              </a:ext>
            </a:extLst>
          </p:cNvPr>
          <p:cNvSpPr>
            <a:spLocks noChangeArrowheads="1"/>
          </p:cNvSpPr>
          <p:nvPr/>
        </p:nvSpPr>
        <p:spPr bwMode="auto">
          <a:xfrm>
            <a:off x="1744401" y="3820259"/>
            <a:ext cx="804462" cy="803610"/>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41" name="Oval 902">
            <a:extLst>
              <a:ext uri="{FF2B5EF4-FFF2-40B4-BE49-F238E27FC236}">
                <a16:creationId xmlns:a16="http://schemas.microsoft.com/office/drawing/2014/main" id="{D822DEBD-FEF0-4970-B81B-D1FEC645BDA5}"/>
              </a:ext>
            </a:extLst>
          </p:cNvPr>
          <p:cNvSpPr>
            <a:spLocks noChangeArrowheads="1"/>
          </p:cNvSpPr>
          <p:nvPr/>
        </p:nvSpPr>
        <p:spPr bwMode="auto">
          <a:xfrm>
            <a:off x="1812646" y="3888509"/>
            <a:ext cx="667967" cy="667114"/>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91797" tIns="45899" rIns="91797" bIns="45899" numCol="1" anchor="t" anchorCtr="0" compatLnSpc="1">
            <a:prstTxWarp prst="textNoShape">
              <a:avLst/>
            </a:prstTxWarp>
          </a:bodyPr>
          <a:lstStyle/>
          <a:p>
            <a:endParaRPr lang="en-US" sz="2516" dirty="0"/>
          </a:p>
        </p:txBody>
      </p:sp>
      <p:sp>
        <p:nvSpPr>
          <p:cNvPr id="42" name="Oval 904">
            <a:extLst>
              <a:ext uri="{FF2B5EF4-FFF2-40B4-BE49-F238E27FC236}">
                <a16:creationId xmlns:a16="http://schemas.microsoft.com/office/drawing/2014/main" id="{F58A994F-7935-44C5-80FA-027BCE57548F}"/>
              </a:ext>
            </a:extLst>
          </p:cNvPr>
          <p:cNvSpPr>
            <a:spLocks noChangeArrowheads="1"/>
          </p:cNvSpPr>
          <p:nvPr/>
        </p:nvSpPr>
        <p:spPr bwMode="auto">
          <a:xfrm>
            <a:off x="1843357" y="3919217"/>
            <a:ext cx="606547" cy="605693"/>
          </a:xfrm>
          <a:prstGeom prst="ellipse">
            <a:avLst/>
          </a:prstGeom>
          <a:solidFill>
            <a:srgbClr val="2450A3"/>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43" name="Oval 42">
            <a:extLst>
              <a:ext uri="{FF2B5EF4-FFF2-40B4-BE49-F238E27FC236}">
                <a16:creationId xmlns:a16="http://schemas.microsoft.com/office/drawing/2014/main" id="{79DD565B-BF38-4C5F-B3BB-0AC3C6D49B44}"/>
              </a:ext>
            </a:extLst>
          </p:cNvPr>
          <p:cNvSpPr/>
          <p:nvPr/>
        </p:nvSpPr>
        <p:spPr>
          <a:xfrm rot="7843091">
            <a:off x="1868076" y="3913599"/>
            <a:ext cx="604194" cy="64525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91797" tIns="45899" rIns="91797" bIns="45899" rtlCol="0" anchor="ctr"/>
          <a:lstStyle/>
          <a:p>
            <a:pPr algn="ctr"/>
            <a:endParaRPr lang="en-US" sz="1606" dirty="0"/>
          </a:p>
        </p:txBody>
      </p:sp>
      <p:sp>
        <p:nvSpPr>
          <p:cNvPr id="44" name="Rectangle 43">
            <a:extLst>
              <a:ext uri="{FF2B5EF4-FFF2-40B4-BE49-F238E27FC236}">
                <a16:creationId xmlns:a16="http://schemas.microsoft.com/office/drawing/2014/main" id="{40A52422-46A4-4293-998E-B723CC4BA33B}"/>
              </a:ext>
            </a:extLst>
          </p:cNvPr>
          <p:cNvSpPr/>
          <p:nvPr/>
        </p:nvSpPr>
        <p:spPr>
          <a:xfrm>
            <a:off x="1964170" y="4012804"/>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4</a:t>
            </a:r>
          </a:p>
        </p:txBody>
      </p:sp>
      <p:sp>
        <p:nvSpPr>
          <p:cNvPr id="45" name="Rectangle 44">
            <a:extLst>
              <a:ext uri="{FF2B5EF4-FFF2-40B4-BE49-F238E27FC236}">
                <a16:creationId xmlns:a16="http://schemas.microsoft.com/office/drawing/2014/main" id="{588C92DD-35E8-46D5-A789-5CDE87010C40}"/>
              </a:ext>
            </a:extLst>
          </p:cNvPr>
          <p:cNvSpPr/>
          <p:nvPr/>
        </p:nvSpPr>
        <p:spPr>
          <a:xfrm>
            <a:off x="2762007" y="4001502"/>
            <a:ext cx="6162792"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Transition, Run, Improve and Differentiate</a:t>
            </a:r>
          </a:p>
        </p:txBody>
      </p:sp>
      <p:sp>
        <p:nvSpPr>
          <p:cNvPr id="47" name="Rounded Rectangle 46">
            <a:extLst>
              <a:ext uri="{FF2B5EF4-FFF2-40B4-BE49-F238E27FC236}">
                <a16:creationId xmlns:a16="http://schemas.microsoft.com/office/drawing/2014/main" id="{EDDED2AC-2099-440F-A0C7-9C24A0D483B1}"/>
              </a:ext>
            </a:extLst>
          </p:cNvPr>
          <p:cNvSpPr/>
          <p:nvPr/>
        </p:nvSpPr>
        <p:spPr>
          <a:xfrm>
            <a:off x="1386451" y="4923921"/>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22BDB6"/>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pic>
        <p:nvPicPr>
          <p:cNvPr id="48" name="Picture 3" descr="C:\Users\sivamani.krishna\Creative Cloud Files\100ppi\Asset 3.png">
            <a:extLst>
              <a:ext uri="{FF2B5EF4-FFF2-40B4-BE49-F238E27FC236}">
                <a16:creationId xmlns:a16="http://schemas.microsoft.com/office/drawing/2014/main" id="{A1A7527D-690C-4617-9F72-090E8E40AF48}"/>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45887" y="4785558"/>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49" name="Oval 900">
            <a:extLst>
              <a:ext uri="{FF2B5EF4-FFF2-40B4-BE49-F238E27FC236}">
                <a16:creationId xmlns:a16="http://schemas.microsoft.com/office/drawing/2014/main" id="{8CDECBDA-F536-49DC-B907-BE9EBC91A173}"/>
              </a:ext>
            </a:extLst>
          </p:cNvPr>
          <p:cNvSpPr>
            <a:spLocks noChangeArrowheads="1"/>
          </p:cNvSpPr>
          <p:nvPr/>
        </p:nvSpPr>
        <p:spPr bwMode="auto">
          <a:xfrm>
            <a:off x="1722218" y="4761416"/>
            <a:ext cx="848823" cy="847970"/>
          </a:xfrm>
          <a:prstGeom prst="ellipse">
            <a:avLst/>
          </a:prstGeom>
          <a:solidFill>
            <a:schemeClr val="bg1"/>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50" name="Oval 901">
            <a:extLst>
              <a:ext uri="{FF2B5EF4-FFF2-40B4-BE49-F238E27FC236}">
                <a16:creationId xmlns:a16="http://schemas.microsoft.com/office/drawing/2014/main" id="{6E5051BF-B9AE-4C90-BDFF-E6C1889F0949}"/>
              </a:ext>
            </a:extLst>
          </p:cNvPr>
          <p:cNvSpPr>
            <a:spLocks noChangeArrowheads="1"/>
          </p:cNvSpPr>
          <p:nvPr/>
        </p:nvSpPr>
        <p:spPr bwMode="auto">
          <a:xfrm>
            <a:off x="1744401" y="4783594"/>
            <a:ext cx="804462" cy="803610"/>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51" name="Oval 902">
            <a:extLst>
              <a:ext uri="{FF2B5EF4-FFF2-40B4-BE49-F238E27FC236}">
                <a16:creationId xmlns:a16="http://schemas.microsoft.com/office/drawing/2014/main" id="{CF6E32FA-586F-4C27-9E69-09993D1ED777}"/>
              </a:ext>
            </a:extLst>
          </p:cNvPr>
          <p:cNvSpPr>
            <a:spLocks noChangeArrowheads="1"/>
          </p:cNvSpPr>
          <p:nvPr/>
        </p:nvSpPr>
        <p:spPr bwMode="auto">
          <a:xfrm>
            <a:off x="1812646" y="4851844"/>
            <a:ext cx="667967" cy="667114"/>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91797" tIns="45899" rIns="91797" bIns="45899" numCol="1" anchor="t" anchorCtr="0" compatLnSpc="1">
            <a:prstTxWarp prst="textNoShape">
              <a:avLst/>
            </a:prstTxWarp>
          </a:bodyPr>
          <a:lstStyle/>
          <a:p>
            <a:endParaRPr lang="en-US" sz="2516" dirty="0"/>
          </a:p>
        </p:txBody>
      </p:sp>
      <p:sp>
        <p:nvSpPr>
          <p:cNvPr id="52" name="Oval 904">
            <a:extLst>
              <a:ext uri="{FF2B5EF4-FFF2-40B4-BE49-F238E27FC236}">
                <a16:creationId xmlns:a16="http://schemas.microsoft.com/office/drawing/2014/main" id="{62419ADB-C220-4F42-9A54-14F740A8DB03}"/>
              </a:ext>
            </a:extLst>
          </p:cNvPr>
          <p:cNvSpPr>
            <a:spLocks noChangeArrowheads="1"/>
          </p:cNvSpPr>
          <p:nvPr/>
        </p:nvSpPr>
        <p:spPr bwMode="auto">
          <a:xfrm>
            <a:off x="1843357" y="4882552"/>
            <a:ext cx="606547" cy="605693"/>
          </a:xfrm>
          <a:prstGeom prst="ellipse">
            <a:avLst/>
          </a:prstGeom>
          <a:solidFill>
            <a:srgbClr val="22BDB6"/>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53" name="Oval 52">
            <a:extLst>
              <a:ext uri="{FF2B5EF4-FFF2-40B4-BE49-F238E27FC236}">
                <a16:creationId xmlns:a16="http://schemas.microsoft.com/office/drawing/2014/main" id="{90F3B94A-470C-4F65-A774-A53692EB1E8B}"/>
              </a:ext>
            </a:extLst>
          </p:cNvPr>
          <p:cNvSpPr/>
          <p:nvPr/>
        </p:nvSpPr>
        <p:spPr>
          <a:xfrm rot="7843091">
            <a:off x="1868076" y="4876935"/>
            <a:ext cx="604194" cy="64525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91797" tIns="45899" rIns="91797" bIns="45899" rtlCol="0" anchor="ctr"/>
          <a:lstStyle/>
          <a:p>
            <a:pPr algn="ctr"/>
            <a:endParaRPr lang="en-US" sz="1606" dirty="0"/>
          </a:p>
        </p:txBody>
      </p:sp>
      <p:sp>
        <p:nvSpPr>
          <p:cNvPr id="54" name="Rectangle 53">
            <a:extLst>
              <a:ext uri="{FF2B5EF4-FFF2-40B4-BE49-F238E27FC236}">
                <a16:creationId xmlns:a16="http://schemas.microsoft.com/office/drawing/2014/main" id="{458D10BF-F3F1-4835-AB15-D9A40527674F}"/>
              </a:ext>
            </a:extLst>
          </p:cNvPr>
          <p:cNvSpPr/>
          <p:nvPr/>
        </p:nvSpPr>
        <p:spPr>
          <a:xfrm>
            <a:off x="1964167" y="4976143"/>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5</a:t>
            </a:r>
          </a:p>
        </p:txBody>
      </p:sp>
      <p:sp>
        <p:nvSpPr>
          <p:cNvPr id="55" name="Rectangle 54">
            <a:extLst>
              <a:ext uri="{FF2B5EF4-FFF2-40B4-BE49-F238E27FC236}">
                <a16:creationId xmlns:a16="http://schemas.microsoft.com/office/drawing/2014/main" id="{4805CC61-E21A-41D5-A30D-B4E0CB6AB513}"/>
              </a:ext>
            </a:extLst>
          </p:cNvPr>
          <p:cNvSpPr/>
          <p:nvPr/>
        </p:nvSpPr>
        <p:spPr>
          <a:xfrm>
            <a:off x="2762007" y="4964839"/>
            <a:ext cx="1945484"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Governance</a:t>
            </a:r>
          </a:p>
        </p:txBody>
      </p:sp>
      <p:sp>
        <p:nvSpPr>
          <p:cNvPr id="57" name="Rounded Rectangle 56">
            <a:extLst>
              <a:ext uri="{FF2B5EF4-FFF2-40B4-BE49-F238E27FC236}">
                <a16:creationId xmlns:a16="http://schemas.microsoft.com/office/drawing/2014/main" id="{25F94C15-098C-48F9-A3E0-780B6883BFA3}"/>
              </a:ext>
            </a:extLst>
          </p:cNvPr>
          <p:cNvSpPr/>
          <p:nvPr/>
        </p:nvSpPr>
        <p:spPr>
          <a:xfrm>
            <a:off x="1386451" y="5882134"/>
            <a:ext cx="8807156" cy="522955"/>
          </a:xfrm>
          <a:prstGeom prst="roundRect">
            <a:avLst>
              <a:gd name="adj" fmla="val 50000"/>
            </a:avLst>
          </a:prstGeom>
          <a:gradFill>
            <a:gsLst>
              <a:gs pos="0">
                <a:schemeClr val="bg1"/>
              </a:gs>
              <a:gs pos="100000">
                <a:schemeClr val="bg1">
                  <a:lumMod val="95000"/>
                </a:schemeClr>
              </a:gs>
            </a:gsLst>
            <a:lin ang="5400000" scaled="0"/>
          </a:gradFill>
          <a:ln w="6350">
            <a:solidFill>
              <a:srgbClr val="77439A"/>
            </a:solidFill>
          </a:ln>
          <a:effectLst/>
        </p:spPr>
        <p:style>
          <a:lnRef idx="2">
            <a:schemeClr val="accent1">
              <a:shade val="50000"/>
            </a:schemeClr>
          </a:lnRef>
          <a:fillRef idx="1">
            <a:schemeClr val="accent1"/>
          </a:fillRef>
          <a:effectRef idx="0">
            <a:schemeClr val="accent1"/>
          </a:effectRef>
          <a:fontRef idx="minor">
            <a:schemeClr val="lt1"/>
          </a:fontRef>
        </p:style>
        <p:txBody>
          <a:bodyPr lIns="91797" tIns="45899" rIns="91797" bIns="45899" anchor="ctr"/>
          <a:lstStyle/>
          <a:p>
            <a:endParaRPr lang="en-IN" sz="1205" dirty="0">
              <a:solidFill>
                <a:srgbClr val="4D4F53"/>
              </a:solidFill>
              <a:cs typeface="Arial" pitchFamily="34" charset="0"/>
            </a:endParaRPr>
          </a:p>
        </p:txBody>
      </p:sp>
      <p:pic>
        <p:nvPicPr>
          <p:cNvPr id="58" name="Picture 3" descr="C:\Users\sivamani.krishna\Creative Cloud Files\100ppi\Asset 3.png">
            <a:extLst>
              <a:ext uri="{FF2B5EF4-FFF2-40B4-BE49-F238E27FC236}">
                <a16:creationId xmlns:a16="http://schemas.microsoft.com/office/drawing/2014/main" id="{4BB544F2-3C3A-4ADB-AF42-8B9D64992400}"/>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745887" y="5743771"/>
            <a:ext cx="1106550" cy="1111188"/>
          </a:xfrm>
          <a:prstGeom prst="rect">
            <a:avLst/>
          </a:prstGeom>
          <a:noFill/>
          <a:extLst>
            <a:ext uri="{909E8E84-426E-40DD-AFC4-6F175D3DCCD1}">
              <a14:hiddenFill xmlns:a14="http://schemas.microsoft.com/office/drawing/2010/main">
                <a:solidFill>
                  <a:srgbClr val="FFFFFF"/>
                </a:solidFill>
              </a14:hiddenFill>
            </a:ext>
          </a:extLst>
        </p:spPr>
      </p:pic>
      <p:sp>
        <p:nvSpPr>
          <p:cNvPr id="59" name="Oval 900">
            <a:extLst>
              <a:ext uri="{FF2B5EF4-FFF2-40B4-BE49-F238E27FC236}">
                <a16:creationId xmlns:a16="http://schemas.microsoft.com/office/drawing/2014/main" id="{3B4FF645-CBBD-4325-A1A2-35ED78D84BC0}"/>
              </a:ext>
            </a:extLst>
          </p:cNvPr>
          <p:cNvSpPr>
            <a:spLocks noChangeArrowheads="1"/>
          </p:cNvSpPr>
          <p:nvPr/>
        </p:nvSpPr>
        <p:spPr bwMode="auto">
          <a:xfrm>
            <a:off x="1722218" y="5719629"/>
            <a:ext cx="848823" cy="847970"/>
          </a:xfrm>
          <a:prstGeom prst="ellipse">
            <a:avLst/>
          </a:prstGeom>
          <a:solidFill>
            <a:schemeClr val="bg1"/>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60" name="Oval 901">
            <a:extLst>
              <a:ext uri="{FF2B5EF4-FFF2-40B4-BE49-F238E27FC236}">
                <a16:creationId xmlns:a16="http://schemas.microsoft.com/office/drawing/2014/main" id="{77158C65-BB27-4D4A-A557-410959316930}"/>
              </a:ext>
            </a:extLst>
          </p:cNvPr>
          <p:cNvSpPr>
            <a:spLocks noChangeArrowheads="1"/>
          </p:cNvSpPr>
          <p:nvPr/>
        </p:nvSpPr>
        <p:spPr bwMode="auto">
          <a:xfrm>
            <a:off x="1744401" y="5741808"/>
            <a:ext cx="804462" cy="803610"/>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61" name="Oval 902">
            <a:extLst>
              <a:ext uri="{FF2B5EF4-FFF2-40B4-BE49-F238E27FC236}">
                <a16:creationId xmlns:a16="http://schemas.microsoft.com/office/drawing/2014/main" id="{7C22C1C3-2FA5-475D-A8ED-8585E605E613}"/>
              </a:ext>
            </a:extLst>
          </p:cNvPr>
          <p:cNvSpPr>
            <a:spLocks noChangeArrowheads="1"/>
          </p:cNvSpPr>
          <p:nvPr/>
        </p:nvSpPr>
        <p:spPr bwMode="auto">
          <a:xfrm>
            <a:off x="1812646" y="5810058"/>
            <a:ext cx="667967" cy="667114"/>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91797" tIns="45899" rIns="91797" bIns="45899" numCol="1" anchor="t" anchorCtr="0" compatLnSpc="1">
            <a:prstTxWarp prst="textNoShape">
              <a:avLst/>
            </a:prstTxWarp>
          </a:bodyPr>
          <a:lstStyle/>
          <a:p>
            <a:endParaRPr lang="en-US" sz="2516" dirty="0"/>
          </a:p>
        </p:txBody>
      </p:sp>
      <p:sp>
        <p:nvSpPr>
          <p:cNvPr id="62" name="Oval 904">
            <a:extLst>
              <a:ext uri="{FF2B5EF4-FFF2-40B4-BE49-F238E27FC236}">
                <a16:creationId xmlns:a16="http://schemas.microsoft.com/office/drawing/2014/main" id="{570F1272-B9BC-4040-AA63-867F9F60BA7E}"/>
              </a:ext>
            </a:extLst>
          </p:cNvPr>
          <p:cNvSpPr>
            <a:spLocks noChangeArrowheads="1"/>
          </p:cNvSpPr>
          <p:nvPr/>
        </p:nvSpPr>
        <p:spPr bwMode="auto">
          <a:xfrm>
            <a:off x="1843357" y="5840766"/>
            <a:ext cx="606547" cy="605693"/>
          </a:xfrm>
          <a:prstGeom prst="ellipse">
            <a:avLst/>
          </a:prstGeom>
          <a:solidFill>
            <a:srgbClr val="77439A"/>
          </a:solidFill>
          <a:ln>
            <a:noFill/>
          </a:ln>
        </p:spPr>
        <p:txBody>
          <a:bodyPr vert="horz" wrap="square" lIns="91797" tIns="45899" rIns="91797" bIns="45899" numCol="1" anchor="t" anchorCtr="0" compatLnSpc="1">
            <a:prstTxWarp prst="textNoShape">
              <a:avLst/>
            </a:prstTxWarp>
          </a:bodyPr>
          <a:lstStyle/>
          <a:p>
            <a:endParaRPr lang="en-US" sz="2516" dirty="0"/>
          </a:p>
        </p:txBody>
      </p:sp>
      <p:sp>
        <p:nvSpPr>
          <p:cNvPr id="63" name="Oval 62">
            <a:extLst>
              <a:ext uri="{FF2B5EF4-FFF2-40B4-BE49-F238E27FC236}">
                <a16:creationId xmlns:a16="http://schemas.microsoft.com/office/drawing/2014/main" id="{9040A7E3-2FB4-4B8E-A857-E878C8667041}"/>
              </a:ext>
            </a:extLst>
          </p:cNvPr>
          <p:cNvSpPr/>
          <p:nvPr/>
        </p:nvSpPr>
        <p:spPr>
          <a:xfrm rot="7843091">
            <a:off x="1868076" y="5835148"/>
            <a:ext cx="604194" cy="645259"/>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91797" tIns="45899" rIns="91797" bIns="45899" rtlCol="0" anchor="ctr"/>
          <a:lstStyle/>
          <a:p>
            <a:pPr algn="ctr"/>
            <a:endParaRPr lang="en-US" sz="1606" dirty="0"/>
          </a:p>
        </p:txBody>
      </p:sp>
      <p:sp>
        <p:nvSpPr>
          <p:cNvPr id="64" name="Rectangle 63">
            <a:extLst>
              <a:ext uri="{FF2B5EF4-FFF2-40B4-BE49-F238E27FC236}">
                <a16:creationId xmlns:a16="http://schemas.microsoft.com/office/drawing/2014/main" id="{D743F841-6A8C-422F-ACBB-06726DAAD77F}"/>
              </a:ext>
            </a:extLst>
          </p:cNvPr>
          <p:cNvSpPr/>
          <p:nvPr/>
        </p:nvSpPr>
        <p:spPr>
          <a:xfrm>
            <a:off x="1964166" y="5934355"/>
            <a:ext cx="364923" cy="441123"/>
          </a:xfrm>
          <a:prstGeom prst="rect">
            <a:avLst/>
          </a:prstGeom>
        </p:spPr>
        <p:txBody>
          <a:bodyPr wrap="none" lIns="91797" tIns="45899" rIns="91797" bIns="45899" anchor="ctr">
            <a:spAutoFit/>
          </a:bodyPr>
          <a:lstStyle/>
          <a:p>
            <a:pPr algn="ctr" defTabSz="611947">
              <a:lnSpc>
                <a:spcPct val="90000"/>
              </a:lnSpc>
              <a:spcBef>
                <a:spcPct val="0"/>
              </a:spcBef>
            </a:pPr>
            <a:r>
              <a:rPr lang="en-US" sz="2516" b="1" dirty="0">
                <a:solidFill>
                  <a:schemeClr val="bg1"/>
                </a:solidFill>
                <a:latin typeface="Arial" pitchFamily="34" charset="0"/>
                <a:cs typeface="Arial" pitchFamily="34" charset="0"/>
              </a:rPr>
              <a:t>6</a:t>
            </a:r>
          </a:p>
        </p:txBody>
      </p:sp>
      <p:sp>
        <p:nvSpPr>
          <p:cNvPr id="65" name="Rectangle 64">
            <a:extLst>
              <a:ext uri="{FF2B5EF4-FFF2-40B4-BE49-F238E27FC236}">
                <a16:creationId xmlns:a16="http://schemas.microsoft.com/office/drawing/2014/main" id="{ACEA36F2-4396-4342-ADDC-60393DDB2A11}"/>
              </a:ext>
            </a:extLst>
          </p:cNvPr>
          <p:cNvSpPr/>
          <p:nvPr/>
        </p:nvSpPr>
        <p:spPr>
          <a:xfrm>
            <a:off x="2762007" y="5923051"/>
            <a:ext cx="2070518" cy="441123"/>
          </a:xfrm>
          <a:prstGeom prst="rect">
            <a:avLst/>
          </a:prstGeom>
        </p:spPr>
        <p:txBody>
          <a:bodyPr wrap="none" lIns="91797" tIns="45899" rIns="91797" bIns="45899" anchor="ctr">
            <a:spAutoFit/>
          </a:bodyPr>
          <a:lstStyle/>
          <a:p>
            <a:pPr marL="0" lvl="1" defTabSz="611947">
              <a:lnSpc>
                <a:spcPct val="90000"/>
              </a:lnSpc>
              <a:spcBef>
                <a:spcPct val="0"/>
              </a:spcBef>
              <a:buClr>
                <a:srgbClr val="E63A3A"/>
              </a:buClr>
            </a:pPr>
            <a:r>
              <a:rPr lang="en-US" sz="2516" dirty="0">
                <a:solidFill>
                  <a:schemeClr val="tx1">
                    <a:lumMod val="65000"/>
                    <a:lumOff val="35000"/>
                  </a:schemeClr>
                </a:solidFill>
                <a:latin typeface="Arial" pitchFamily="34" charset="0"/>
                <a:cs typeface="Arial" pitchFamily="34" charset="0"/>
              </a:rPr>
              <a:t>Commercials</a:t>
            </a:r>
          </a:p>
        </p:txBody>
      </p:sp>
    </p:spTree>
    <p:extLst>
      <p:ext uri="{BB962C8B-B14F-4D97-AF65-F5344CB8AC3E}">
        <p14:creationId xmlns:p14="http://schemas.microsoft.com/office/powerpoint/2010/main" val="1625677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4426AB-9794-4233-9D9D-1C246CF8D7DF}"/>
              </a:ext>
            </a:extLst>
          </p:cNvPr>
          <p:cNvSpPr>
            <a:spLocks noGrp="1"/>
          </p:cNvSpPr>
          <p:nvPr>
            <p:ph type="title"/>
          </p:nvPr>
        </p:nvSpPr>
        <p:spPr/>
        <p:txBody>
          <a:bodyPr/>
          <a:lstStyle/>
          <a:p>
            <a:r>
              <a:rPr lang="en-IN" dirty="0"/>
              <a:t>Continuous Improvement Plan</a:t>
            </a:r>
          </a:p>
        </p:txBody>
      </p:sp>
      <p:graphicFrame>
        <p:nvGraphicFramePr>
          <p:cNvPr id="29" name="Table 71">
            <a:extLst>
              <a:ext uri="{FF2B5EF4-FFF2-40B4-BE49-F238E27FC236}">
                <a16:creationId xmlns:a16="http://schemas.microsoft.com/office/drawing/2014/main" id="{B3A643ED-69B0-421C-8141-4A933888999C}"/>
              </a:ext>
            </a:extLst>
          </p:cNvPr>
          <p:cNvGraphicFramePr>
            <a:graphicFrameLocks noGrp="1"/>
          </p:cNvGraphicFramePr>
          <p:nvPr/>
        </p:nvGraphicFramePr>
        <p:xfrm>
          <a:off x="387588" y="1294032"/>
          <a:ext cx="11007243" cy="3756270"/>
        </p:xfrm>
        <a:graphic>
          <a:graphicData uri="http://schemas.openxmlformats.org/drawingml/2006/table">
            <a:tbl>
              <a:tblPr firstRow="1" bandRow="1">
                <a:tableStyleId>{7DF18680-E054-41AD-8BC1-D1AEF772440D}</a:tableStyleId>
              </a:tblPr>
              <a:tblGrid>
                <a:gridCol w="2431258">
                  <a:extLst>
                    <a:ext uri="{9D8B030D-6E8A-4147-A177-3AD203B41FA5}">
                      <a16:colId xmlns:a16="http://schemas.microsoft.com/office/drawing/2014/main" val="1838103656"/>
                    </a:ext>
                  </a:extLst>
                </a:gridCol>
                <a:gridCol w="5978068">
                  <a:extLst>
                    <a:ext uri="{9D8B030D-6E8A-4147-A177-3AD203B41FA5}">
                      <a16:colId xmlns:a16="http://schemas.microsoft.com/office/drawing/2014/main" val="3447637915"/>
                    </a:ext>
                  </a:extLst>
                </a:gridCol>
                <a:gridCol w="2597917">
                  <a:extLst>
                    <a:ext uri="{9D8B030D-6E8A-4147-A177-3AD203B41FA5}">
                      <a16:colId xmlns:a16="http://schemas.microsoft.com/office/drawing/2014/main" val="3410468093"/>
                    </a:ext>
                  </a:extLst>
                </a:gridCol>
              </a:tblGrid>
              <a:tr h="626045">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CI Parameter</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Description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tc>
                  <a:txBody>
                    <a:bodyPr/>
                    <a:lstStyle/>
                    <a:p>
                      <a:pPr algn="ctr">
                        <a:lnSpc>
                          <a:spcPct val="115000"/>
                        </a:lnSpc>
                        <a:spcAft>
                          <a:spcPts val="0"/>
                        </a:spcAft>
                      </a:pPr>
                      <a:r>
                        <a:rPr lang="en-GB" sz="1400" dirty="0">
                          <a:effectLst/>
                          <a:latin typeface="Arial" panose="020B0604020202020204" pitchFamily="34" charset="0"/>
                          <a:cs typeface="Arial" panose="020B0604020202020204" pitchFamily="34" charset="0"/>
                        </a:rPr>
                        <a:t>Reduction Potential</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3367215855"/>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Ticket resolution rate per resource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Using AI and own experience in Casey’s environment we are expecting a rise in number tickets a resource can solve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dirty="0">
                          <a:effectLst/>
                          <a:latin typeface="Arial" panose="020B0604020202020204" pitchFamily="34" charset="0"/>
                          <a:cs typeface="Arial" panose="020B0604020202020204" pitchFamily="34" charset="0"/>
                        </a:rPr>
                        <a:t>5-7%</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01080476"/>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Automation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Identifying the possible automation candidates and bring automation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GB" sz="1400" b="1" dirty="0">
                          <a:effectLst/>
                          <a:latin typeface="Arial" panose="020B0604020202020204" pitchFamily="34" charset="0"/>
                          <a:cs typeface="Arial" panose="020B0604020202020204" pitchFamily="34" charset="0"/>
                        </a:rPr>
                        <a:t>3-5%</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47797782"/>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Fix root cause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Analysing and  fixing the root cause of the issue can reduce the number of issues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dirty="0">
                          <a:effectLst/>
                          <a:latin typeface="Arial" panose="020B0604020202020204" pitchFamily="34" charset="0"/>
                          <a:cs typeface="Arial" panose="020B0604020202020204" pitchFamily="34" charset="0"/>
                        </a:rPr>
                        <a:t>5-10%</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3619083"/>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Training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Training the users on the new DevOps platform effectively will reduce the time taken for new app deployment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400" b="1" dirty="0">
                          <a:effectLst/>
                          <a:latin typeface="Arial" panose="020B0604020202020204" pitchFamily="34" charset="0"/>
                          <a:cs typeface="Arial" panose="020B0604020202020204" pitchFamily="34" charset="0"/>
                        </a:rPr>
                        <a:t>5-7%</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766383750"/>
                  </a:ext>
                </a:extLst>
              </a:tr>
              <a:tr h="626045">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Shift Left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dirty="0">
                          <a:effectLst/>
                          <a:latin typeface="Arial" panose="020B0604020202020204" pitchFamily="34" charset="0"/>
                          <a:cs typeface="Arial" panose="020B0604020202020204" pitchFamily="34" charset="0"/>
                        </a:rPr>
                        <a:t>Enable L1 help-desk to resolve more no of tickets by continuously creating SOP’s and system documents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dirty="0">
                          <a:effectLst/>
                          <a:latin typeface="Arial" panose="020B0604020202020204" pitchFamily="34" charset="0"/>
                          <a:cs typeface="Arial" panose="020B0604020202020204" pitchFamily="34" charset="0"/>
                        </a:rPr>
                        <a:t>3-5%</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0259542"/>
                  </a:ext>
                </a:extLst>
              </a:tr>
            </a:tbl>
          </a:graphicData>
        </a:graphic>
      </p:graphicFrame>
      <p:sp>
        <p:nvSpPr>
          <p:cNvPr id="4" name="Rectangle 3"/>
          <p:cNvSpPr/>
          <p:nvPr/>
        </p:nvSpPr>
        <p:spPr>
          <a:xfrm>
            <a:off x="345510" y="5379972"/>
            <a:ext cx="11091398" cy="584775"/>
          </a:xfrm>
          <a:prstGeom prst="rect">
            <a:avLst/>
          </a:prstGeom>
          <a:ln>
            <a:solidFill>
              <a:schemeClr val="accent2"/>
            </a:solidFill>
          </a:ln>
        </p:spPr>
        <p:txBody>
          <a:bodyPr wrap="square">
            <a:spAutoFit/>
          </a:bodyPr>
          <a:lstStyle/>
          <a:p>
            <a:r>
              <a:rPr lang="en-US" sz="1600" b="1" dirty="0">
                <a:latin typeface="Arial" panose="020B0604020202020204" pitchFamily="34" charset="0"/>
                <a:cs typeface="Arial" panose="020B0604020202020204" pitchFamily="34" charset="0"/>
              </a:rPr>
              <a:t>With our CIP initiatives, we commit for 9% cost reduction in the Year-2 and 8% further reduction in the Year-3 and further reduction of 7% in the Year-4 and 6% for the Year-5.</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587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2AA39-44AF-470F-AFC8-6B840728D9E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4" name="pole tekstowe 1">
            <a:extLst>
              <a:ext uri="{FF2B5EF4-FFF2-40B4-BE49-F238E27FC236}">
                <a16:creationId xmlns:a16="http://schemas.microsoft.com/office/drawing/2014/main" id="{E77B81A1-B9FB-405E-BD73-B986150B803A}"/>
              </a:ext>
            </a:extLst>
          </p:cNvPr>
          <p:cNvSpPr txBox="1"/>
          <p:nvPr/>
        </p:nvSpPr>
        <p:spPr>
          <a:xfrm>
            <a:off x="8185801" y="2948280"/>
            <a:ext cx="3046518" cy="523582"/>
          </a:xfrm>
          <a:prstGeom prst="rect">
            <a:avLst/>
          </a:prstGeom>
          <a:noFill/>
        </p:spPr>
        <p:txBody>
          <a:bodyPr wrap="square" lIns="91797" tIns="45899" rIns="91797" bIns="45899" rtlCol="0">
            <a:spAutoFit/>
          </a:bodyPr>
          <a:lstStyle/>
          <a:p>
            <a:pPr algn="ctr"/>
            <a:r>
              <a:rPr lang="en-US" sz="2800" dirty="0">
                <a:solidFill>
                  <a:schemeClr val="bg1"/>
                </a:solidFill>
                <a:latin typeface="Arial" pitchFamily="34" charset="0"/>
                <a:cs typeface="Arial" pitchFamily="34" charset="0"/>
              </a:rPr>
              <a:t>Differentiate</a:t>
            </a:r>
            <a:endParaRPr lang="pl-PL" sz="280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9209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B454-4B50-4DE6-A067-32902BD0AB9F}"/>
              </a:ext>
            </a:extLst>
          </p:cNvPr>
          <p:cNvSpPr>
            <a:spLocks noGrp="1"/>
          </p:cNvSpPr>
          <p:nvPr>
            <p:ph type="title"/>
          </p:nvPr>
        </p:nvSpPr>
        <p:spPr/>
        <p:txBody>
          <a:bodyPr/>
          <a:lstStyle/>
          <a:p>
            <a:r>
              <a:rPr lang="en-US" dirty="0"/>
              <a:t>A Data Driven Ticket Analytics AI/ML Framework</a:t>
            </a:r>
            <a:endParaRPr lang="en-IN" dirty="0"/>
          </a:p>
        </p:txBody>
      </p:sp>
      <p:sp>
        <p:nvSpPr>
          <p:cNvPr id="4" name="Rounded Rectangle 2">
            <a:extLst>
              <a:ext uri="{FF2B5EF4-FFF2-40B4-BE49-F238E27FC236}">
                <a16:creationId xmlns:a16="http://schemas.microsoft.com/office/drawing/2014/main" id="{D5E6C03E-CA8E-420F-A15D-BB6A803DFD84}"/>
              </a:ext>
            </a:extLst>
          </p:cNvPr>
          <p:cNvSpPr/>
          <p:nvPr/>
        </p:nvSpPr>
        <p:spPr>
          <a:xfrm>
            <a:off x="4655267" y="4109434"/>
            <a:ext cx="2209972" cy="3900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244" tIns="45119" rIns="90244" bIns="45119" rtlCol="0" anchor="ctr"/>
          <a:lstStyle/>
          <a:p>
            <a:pPr algn="ctr" defTabSz="902474"/>
            <a:r>
              <a:rPr lang="en-US" sz="1790" b="1" dirty="0">
                <a:solidFill>
                  <a:prstClr val="white"/>
                </a:solidFill>
                <a:latin typeface="Arial" pitchFamily="34" charset="0"/>
                <a:cs typeface="Arial" pitchFamily="34" charset="0"/>
              </a:rPr>
              <a:t>IFF AWS Platform</a:t>
            </a:r>
          </a:p>
        </p:txBody>
      </p:sp>
      <p:sp>
        <p:nvSpPr>
          <p:cNvPr id="6" name="Rounded Rectangle 3">
            <a:extLst>
              <a:ext uri="{FF2B5EF4-FFF2-40B4-BE49-F238E27FC236}">
                <a16:creationId xmlns:a16="http://schemas.microsoft.com/office/drawing/2014/main" id="{D8C7ADB7-3562-4CE8-8AE5-77FE895F9BBD}"/>
              </a:ext>
            </a:extLst>
          </p:cNvPr>
          <p:cNvSpPr/>
          <p:nvPr/>
        </p:nvSpPr>
        <p:spPr>
          <a:xfrm>
            <a:off x="4082547" y="3854839"/>
            <a:ext cx="1183902"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1108" dirty="0">
                <a:solidFill>
                  <a:prstClr val="white"/>
                </a:solidFill>
                <a:latin typeface="Arial" pitchFamily="34" charset="0"/>
                <a:cs typeface="Arial" pitchFamily="34" charset="0"/>
              </a:rPr>
              <a:t>IFF Data Lake</a:t>
            </a:r>
          </a:p>
        </p:txBody>
      </p:sp>
      <p:pic>
        <p:nvPicPr>
          <p:cNvPr id="8" name="Picture 3">
            <a:extLst>
              <a:ext uri="{FF2B5EF4-FFF2-40B4-BE49-F238E27FC236}">
                <a16:creationId xmlns:a16="http://schemas.microsoft.com/office/drawing/2014/main" id="{5CE1914D-2820-4017-88B9-FD2EA8088F1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47" r="25459" b="33261"/>
          <a:stretch/>
        </p:blipFill>
        <p:spPr bwMode="auto">
          <a:xfrm>
            <a:off x="6518545" y="3093900"/>
            <a:ext cx="427460" cy="192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9">
            <a:extLst>
              <a:ext uri="{FF2B5EF4-FFF2-40B4-BE49-F238E27FC236}">
                <a16:creationId xmlns:a16="http://schemas.microsoft.com/office/drawing/2014/main" id="{F537ADC6-8E97-495D-8A29-5E51E21068A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79" t="5336" b="12534"/>
          <a:stretch/>
        </p:blipFill>
        <p:spPr bwMode="auto">
          <a:xfrm>
            <a:off x="7023353" y="3111733"/>
            <a:ext cx="560281" cy="19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7">
            <a:extLst>
              <a:ext uri="{FF2B5EF4-FFF2-40B4-BE49-F238E27FC236}">
                <a16:creationId xmlns:a16="http://schemas.microsoft.com/office/drawing/2014/main" id="{63729011-6FD4-4D1E-84C4-41BE0F57BF9E}"/>
              </a:ext>
            </a:extLst>
          </p:cNvPr>
          <p:cNvSpPr/>
          <p:nvPr/>
        </p:nvSpPr>
        <p:spPr>
          <a:xfrm>
            <a:off x="3098952" y="1557854"/>
            <a:ext cx="8479483" cy="3298069"/>
          </a:xfrm>
          <a:prstGeom prst="roundRect">
            <a:avLst>
              <a:gd name="adj" fmla="val 0"/>
            </a:avLst>
          </a:prstGeom>
          <a:solidFill>
            <a:srgbClr val="FFD465"/>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endParaRPr lang="en-US" sz="1790" dirty="0">
              <a:solidFill>
                <a:prstClr val="white"/>
              </a:solidFill>
              <a:latin typeface="Arial" pitchFamily="34" charset="0"/>
              <a:cs typeface="Arial" pitchFamily="34" charset="0"/>
            </a:endParaRPr>
          </a:p>
        </p:txBody>
      </p:sp>
      <p:sp>
        <p:nvSpPr>
          <p:cNvPr id="14" name="Rounded Rectangle 8">
            <a:extLst>
              <a:ext uri="{FF2B5EF4-FFF2-40B4-BE49-F238E27FC236}">
                <a16:creationId xmlns:a16="http://schemas.microsoft.com/office/drawing/2014/main" id="{F29B3C21-332B-459D-A85F-5C02E07004C3}"/>
              </a:ext>
            </a:extLst>
          </p:cNvPr>
          <p:cNvSpPr/>
          <p:nvPr/>
        </p:nvSpPr>
        <p:spPr>
          <a:xfrm>
            <a:off x="3216990" y="2117930"/>
            <a:ext cx="5192152" cy="1589005"/>
          </a:xfrm>
          <a:prstGeom prst="roundRect">
            <a:avLst>
              <a:gd name="adj" fmla="val 0"/>
            </a:avLst>
          </a:prstGeom>
          <a:solidFill>
            <a:schemeClr val="bg1">
              <a:lumMod val="95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endParaRPr lang="en-US" sz="1790" dirty="0">
              <a:solidFill>
                <a:prstClr val="white"/>
              </a:solidFill>
              <a:latin typeface="Arial" pitchFamily="34" charset="0"/>
              <a:cs typeface="Arial" pitchFamily="34" charset="0"/>
            </a:endParaRPr>
          </a:p>
        </p:txBody>
      </p:sp>
      <p:sp>
        <p:nvSpPr>
          <p:cNvPr id="16" name="Rounded Rectangle 9">
            <a:extLst>
              <a:ext uri="{FF2B5EF4-FFF2-40B4-BE49-F238E27FC236}">
                <a16:creationId xmlns:a16="http://schemas.microsoft.com/office/drawing/2014/main" id="{0BB0FBFD-8D3B-412D-BC2F-35336AD728C5}"/>
              </a:ext>
            </a:extLst>
          </p:cNvPr>
          <p:cNvSpPr/>
          <p:nvPr/>
        </p:nvSpPr>
        <p:spPr>
          <a:xfrm>
            <a:off x="4548723" y="1243916"/>
            <a:ext cx="5579940" cy="275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1364" b="1" dirty="0">
                <a:solidFill>
                  <a:prstClr val="black">
                    <a:lumMod val="75000"/>
                    <a:lumOff val="25000"/>
                  </a:prstClr>
                </a:solidFill>
                <a:latin typeface="Arial" pitchFamily="34" charset="0"/>
                <a:cs typeface="Arial" pitchFamily="34" charset="0"/>
              </a:rPr>
              <a:t>Cloud /On Premise Machine Learning Platform</a:t>
            </a:r>
          </a:p>
        </p:txBody>
      </p:sp>
      <p:sp>
        <p:nvSpPr>
          <p:cNvPr id="18" name="Rounded Rectangle 11">
            <a:extLst>
              <a:ext uri="{FF2B5EF4-FFF2-40B4-BE49-F238E27FC236}">
                <a16:creationId xmlns:a16="http://schemas.microsoft.com/office/drawing/2014/main" id="{42A7A708-0B93-427E-BA27-AC0C573376F1}"/>
              </a:ext>
            </a:extLst>
          </p:cNvPr>
          <p:cNvSpPr/>
          <p:nvPr/>
        </p:nvSpPr>
        <p:spPr>
          <a:xfrm>
            <a:off x="4314375" y="2172885"/>
            <a:ext cx="1158106" cy="1479100"/>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defTabSz="902474"/>
            <a:r>
              <a:rPr lang="en-US" sz="938" dirty="0">
                <a:solidFill>
                  <a:prstClr val="white"/>
                </a:solidFill>
                <a:latin typeface="Arial" pitchFamily="34" charset="0"/>
                <a:cs typeface="Arial" pitchFamily="34" charset="0"/>
              </a:rPr>
              <a:t>Real Time</a:t>
            </a:r>
          </a:p>
          <a:p>
            <a:pPr defTabSz="902474"/>
            <a:r>
              <a:rPr lang="en-US" sz="938" dirty="0">
                <a:solidFill>
                  <a:prstClr val="white"/>
                </a:solidFill>
                <a:latin typeface="Arial" pitchFamily="34" charset="0"/>
                <a:cs typeface="Arial" pitchFamily="34" charset="0"/>
              </a:rPr>
              <a:t>Batch</a:t>
            </a:r>
          </a:p>
          <a:p>
            <a:pPr defTabSz="902474"/>
            <a:r>
              <a:rPr lang="en-US" sz="938" dirty="0">
                <a:solidFill>
                  <a:prstClr val="white"/>
                </a:solidFill>
                <a:latin typeface="Arial" pitchFamily="34" charset="0"/>
                <a:cs typeface="Arial" pitchFamily="34" charset="0"/>
              </a:rPr>
              <a:t>Ad-hoc</a:t>
            </a:r>
          </a:p>
          <a:p>
            <a:pPr marL="169216" indent="-169216" defTabSz="902474">
              <a:buFont typeface="Arial" panose="020B0604020202020204" pitchFamily="34" charset="0"/>
              <a:buChar char="•"/>
            </a:pPr>
            <a:endParaRPr lang="en-US" sz="1023" dirty="0">
              <a:solidFill>
                <a:prstClr val="white"/>
              </a:solidFill>
              <a:latin typeface="Arial" pitchFamily="34" charset="0"/>
              <a:cs typeface="Arial" pitchFamily="34" charset="0"/>
            </a:endParaRPr>
          </a:p>
          <a:p>
            <a:pPr marL="169216" indent="-169216" defTabSz="902474">
              <a:buFont typeface="Arial" panose="020B0604020202020204" pitchFamily="34" charset="0"/>
              <a:buChar char="•"/>
            </a:pPr>
            <a:endParaRPr lang="en-US" sz="1023" dirty="0">
              <a:solidFill>
                <a:prstClr val="white"/>
              </a:solidFill>
              <a:latin typeface="Arial" pitchFamily="34" charset="0"/>
              <a:cs typeface="Arial" pitchFamily="34" charset="0"/>
            </a:endParaRPr>
          </a:p>
          <a:p>
            <a:pPr marL="169216" indent="-169216" defTabSz="902474">
              <a:buFont typeface="Arial" panose="020B0604020202020204" pitchFamily="34" charset="0"/>
              <a:buChar char="•"/>
            </a:pPr>
            <a:endParaRPr lang="en-US" sz="1023" dirty="0">
              <a:solidFill>
                <a:prstClr val="white"/>
              </a:solidFill>
              <a:latin typeface="Arial" pitchFamily="34" charset="0"/>
              <a:cs typeface="Arial" pitchFamily="34" charset="0"/>
            </a:endParaRPr>
          </a:p>
        </p:txBody>
      </p:sp>
      <p:pic>
        <p:nvPicPr>
          <p:cNvPr id="20" name="Picture 8" descr="Image result for apache spark">
            <a:extLst>
              <a:ext uri="{FF2B5EF4-FFF2-40B4-BE49-F238E27FC236}">
                <a16:creationId xmlns:a16="http://schemas.microsoft.com/office/drawing/2014/main" id="{BBF45B18-B352-4D78-8F23-33897414D4E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403" t="28040" r="22965" b="28184"/>
          <a:stretch/>
        </p:blipFill>
        <p:spPr bwMode="auto">
          <a:xfrm>
            <a:off x="4485942" y="3457398"/>
            <a:ext cx="548830" cy="1104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a:extLst>
              <a:ext uri="{FF2B5EF4-FFF2-40B4-BE49-F238E27FC236}">
                <a16:creationId xmlns:a16="http://schemas.microsoft.com/office/drawing/2014/main" id="{27CD27E6-0ADC-40A3-9749-024E5AE01B8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1518" t="86544" r="28261" b="4944"/>
          <a:stretch/>
        </p:blipFill>
        <p:spPr bwMode="auto">
          <a:xfrm>
            <a:off x="4485941" y="3235918"/>
            <a:ext cx="713192" cy="16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15" descr="Image result for amazon emr">
            <a:extLst>
              <a:ext uri="{FF2B5EF4-FFF2-40B4-BE49-F238E27FC236}">
                <a16:creationId xmlns:a16="http://schemas.microsoft.com/office/drawing/2014/main" id="{5B925642-957F-476B-89A9-A75C2F75014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0989" t="30106" r="42955" b="36685"/>
          <a:stretch/>
        </p:blipFill>
        <p:spPr bwMode="auto">
          <a:xfrm>
            <a:off x="4485942" y="3037583"/>
            <a:ext cx="355221" cy="147291"/>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15">
            <a:extLst>
              <a:ext uri="{FF2B5EF4-FFF2-40B4-BE49-F238E27FC236}">
                <a16:creationId xmlns:a16="http://schemas.microsoft.com/office/drawing/2014/main" id="{716F8D63-0E39-4EFA-8DE7-0E2F38A37547}"/>
              </a:ext>
            </a:extLst>
          </p:cNvPr>
          <p:cNvSpPr/>
          <p:nvPr/>
        </p:nvSpPr>
        <p:spPr>
          <a:xfrm>
            <a:off x="4203560" y="1725805"/>
            <a:ext cx="1183902"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1023" b="1" dirty="0">
                <a:solidFill>
                  <a:prstClr val="black">
                    <a:lumMod val="75000"/>
                    <a:lumOff val="25000"/>
                  </a:prstClr>
                </a:solidFill>
                <a:latin typeface="Arial" pitchFamily="34" charset="0"/>
                <a:cs typeface="Arial" pitchFamily="34" charset="0"/>
              </a:rPr>
              <a:t>Data Processing</a:t>
            </a:r>
          </a:p>
        </p:txBody>
      </p:sp>
      <p:sp>
        <p:nvSpPr>
          <p:cNvPr id="28" name="Rounded Rectangle 16">
            <a:extLst>
              <a:ext uri="{FF2B5EF4-FFF2-40B4-BE49-F238E27FC236}">
                <a16:creationId xmlns:a16="http://schemas.microsoft.com/office/drawing/2014/main" id="{CF42816A-2BA6-419F-86D9-391C16330A76}"/>
              </a:ext>
            </a:extLst>
          </p:cNvPr>
          <p:cNvSpPr/>
          <p:nvPr/>
        </p:nvSpPr>
        <p:spPr>
          <a:xfrm>
            <a:off x="3252715" y="3714498"/>
            <a:ext cx="2035464"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938" b="1" dirty="0">
                <a:solidFill>
                  <a:prstClr val="black">
                    <a:lumMod val="75000"/>
                    <a:lumOff val="25000"/>
                  </a:prstClr>
                </a:solidFill>
                <a:latin typeface="Arial" pitchFamily="34" charset="0"/>
                <a:cs typeface="Arial" pitchFamily="34" charset="0"/>
              </a:rPr>
              <a:t>Data Lake</a:t>
            </a:r>
          </a:p>
        </p:txBody>
      </p:sp>
      <p:sp>
        <p:nvSpPr>
          <p:cNvPr id="30" name="Rounded Rectangle 18">
            <a:extLst>
              <a:ext uri="{FF2B5EF4-FFF2-40B4-BE49-F238E27FC236}">
                <a16:creationId xmlns:a16="http://schemas.microsoft.com/office/drawing/2014/main" id="{FD286B34-73F1-4882-B984-1349C995B42E}"/>
              </a:ext>
            </a:extLst>
          </p:cNvPr>
          <p:cNvSpPr/>
          <p:nvPr/>
        </p:nvSpPr>
        <p:spPr>
          <a:xfrm>
            <a:off x="3330856" y="2169593"/>
            <a:ext cx="889670" cy="1485677"/>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defTabSz="902474"/>
            <a:r>
              <a:rPr lang="en-US" sz="938" dirty="0">
                <a:solidFill>
                  <a:prstClr val="white"/>
                </a:solidFill>
                <a:latin typeface="Arial" pitchFamily="34" charset="0"/>
                <a:cs typeface="Arial" pitchFamily="34" charset="0"/>
              </a:rPr>
              <a:t>Real Time</a:t>
            </a:r>
          </a:p>
          <a:p>
            <a:pPr defTabSz="902474"/>
            <a:r>
              <a:rPr lang="en-US" sz="938" dirty="0">
                <a:solidFill>
                  <a:prstClr val="white"/>
                </a:solidFill>
                <a:latin typeface="Arial" pitchFamily="34" charset="0"/>
                <a:cs typeface="Arial" pitchFamily="34" charset="0"/>
              </a:rPr>
              <a:t>Batch</a:t>
            </a:r>
          </a:p>
          <a:p>
            <a:pPr defTabSz="902474"/>
            <a:r>
              <a:rPr lang="en-US" sz="938" dirty="0">
                <a:solidFill>
                  <a:prstClr val="white"/>
                </a:solidFill>
                <a:latin typeface="Arial" pitchFamily="34" charset="0"/>
                <a:cs typeface="Arial" pitchFamily="34" charset="0"/>
              </a:rPr>
              <a:t>Ad-Hoc</a:t>
            </a:r>
          </a:p>
          <a:p>
            <a:pPr defTabSz="902474"/>
            <a:endParaRPr lang="en-US" sz="682" dirty="0">
              <a:solidFill>
                <a:prstClr val="white"/>
              </a:solidFill>
              <a:latin typeface="Arial" pitchFamily="34" charset="0"/>
              <a:cs typeface="Arial" pitchFamily="34" charset="0"/>
            </a:endParaRPr>
          </a:p>
          <a:p>
            <a:pPr defTabSz="902474"/>
            <a:endParaRPr lang="en-US" sz="682" dirty="0">
              <a:solidFill>
                <a:prstClr val="white"/>
              </a:solidFill>
              <a:latin typeface="Arial" pitchFamily="34" charset="0"/>
              <a:cs typeface="Arial" pitchFamily="34" charset="0"/>
            </a:endParaRPr>
          </a:p>
          <a:p>
            <a:pPr defTabSz="902474"/>
            <a:r>
              <a:rPr lang="en-US" sz="682" b="1" dirty="0">
                <a:solidFill>
                  <a:prstClr val="white"/>
                </a:solidFill>
                <a:latin typeface="Arial" pitchFamily="34" charset="0"/>
                <a:cs typeface="Arial" pitchFamily="34" charset="0"/>
              </a:rPr>
              <a:t>Amazon S3 </a:t>
            </a:r>
          </a:p>
          <a:p>
            <a:pPr marL="169216" indent="-169216" defTabSz="902474">
              <a:buFont typeface="Arial" panose="020B0604020202020204" pitchFamily="34" charset="0"/>
              <a:buChar char="•"/>
            </a:pPr>
            <a:endParaRPr lang="en-US" sz="938" dirty="0">
              <a:solidFill>
                <a:prstClr val="white"/>
              </a:solidFill>
              <a:latin typeface="Arial" pitchFamily="34" charset="0"/>
              <a:cs typeface="Arial" pitchFamily="34" charset="0"/>
            </a:endParaRPr>
          </a:p>
        </p:txBody>
      </p:sp>
      <p:sp>
        <p:nvSpPr>
          <p:cNvPr id="32" name="Rounded Rectangle 19">
            <a:extLst>
              <a:ext uri="{FF2B5EF4-FFF2-40B4-BE49-F238E27FC236}">
                <a16:creationId xmlns:a16="http://schemas.microsoft.com/office/drawing/2014/main" id="{CF71D568-69B1-431E-9F96-A22D593CECEB}"/>
              </a:ext>
            </a:extLst>
          </p:cNvPr>
          <p:cNvSpPr/>
          <p:nvPr/>
        </p:nvSpPr>
        <p:spPr>
          <a:xfrm>
            <a:off x="3227307" y="1725805"/>
            <a:ext cx="1102334"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r>
              <a:rPr lang="en-US" sz="1023" b="1" dirty="0">
                <a:solidFill>
                  <a:prstClr val="black">
                    <a:lumMod val="75000"/>
                    <a:lumOff val="25000"/>
                  </a:prstClr>
                </a:solidFill>
                <a:latin typeface="Arial" pitchFamily="34" charset="0"/>
                <a:cs typeface="Arial" pitchFamily="34" charset="0"/>
              </a:rPr>
              <a:t>Data Ingestion</a:t>
            </a:r>
          </a:p>
        </p:txBody>
      </p:sp>
      <p:pic>
        <p:nvPicPr>
          <p:cNvPr id="34" name="Picture 3">
            <a:extLst>
              <a:ext uri="{FF2B5EF4-FFF2-40B4-BE49-F238E27FC236}">
                <a16:creationId xmlns:a16="http://schemas.microsoft.com/office/drawing/2014/main" id="{AEBC4115-CB1A-49B2-B393-974D5D745EB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47" r="25459" b="33261"/>
          <a:stretch/>
        </p:blipFill>
        <p:spPr bwMode="auto">
          <a:xfrm>
            <a:off x="3550500" y="3354599"/>
            <a:ext cx="450381" cy="11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22">
            <a:extLst>
              <a:ext uri="{FF2B5EF4-FFF2-40B4-BE49-F238E27FC236}">
                <a16:creationId xmlns:a16="http://schemas.microsoft.com/office/drawing/2014/main" id="{B375DC9C-0678-4B10-B769-E0537D7CF8BC}"/>
              </a:ext>
            </a:extLst>
          </p:cNvPr>
          <p:cNvSpPr/>
          <p:nvPr/>
        </p:nvSpPr>
        <p:spPr>
          <a:xfrm>
            <a:off x="138283" y="1299215"/>
            <a:ext cx="1945980" cy="4793007"/>
          </a:xfrm>
          <a:prstGeom prst="roundRect">
            <a:avLst>
              <a:gd name="adj" fmla="val 0"/>
            </a:avLst>
          </a:prstGeom>
          <a:solidFill>
            <a:srgbClr val="22BDB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3007" tIns="71506" rIns="143007" bIns="71506" rtlCol="0" anchor="ctr"/>
          <a:lstStyle/>
          <a:p>
            <a:pPr algn="ctr" defTabSz="779559"/>
            <a:endParaRPr lang="en-US" sz="1603" dirty="0">
              <a:solidFill>
                <a:prstClr val="white"/>
              </a:solidFill>
              <a:latin typeface="Arial" pitchFamily="34" charset="0"/>
              <a:cs typeface="Arial" pitchFamily="34" charset="0"/>
            </a:endParaRPr>
          </a:p>
        </p:txBody>
      </p:sp>
      <p:sp>
        <p:nvSpPr>
          <p:cNvPr id="38" name="Rounded Rectangle 23">
            <a:extLst>
              <a:ext uri="{FF2B5EF4-FFF2-40B4-BE49-F238E27FC236}">
                <a16:creationId xmlns:a16="http://schemas.microsoft.com/office/drawing/2014/main" id="{C6450ECD-AEA6-4A0F-872B-137CBDDC6E19}"/>
              </a:ext>
            </a:extLst>
          </p:cNvPr>
          <p:cNvSpPr/>
          <p:nvPr/>
        </p:nvSpPr>
        <p:spPr>
          <a:xfrm>
            <a:off x="307835" y="1498907"/>
            <a:ext cx="1606881"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682" b="1" dirty="0">
                <a:solidFill>
                  <a:prstClr val="black"/>
                </a:solidFill>
                <a:latin typeface="Arial" pitchFamily="34" charset="0"/>
                <a:cs typeface="Arial" pitchFamily="34" charset="0"/>
              </a:rPr>
              <a:t> </a:t>
            </a:r>
            <a:r>
              <a:rPr lang="en-US" sz="1194" b="1" dirty="0">
                <a:solidFill>
                  <a:prstClr val="white"/>
                </a:solidFill>
                <a:latin typeface="Arial" pitchFamily="34" charset="0"/>
                <a:cs typeface="Arial" pitchFamily="34" charset="0"/>
              </a:rPr>
              <a:t>Enterprise Ticket Management Systems</a:t>
            </a:r>
          </a:p>
        </p:txBody>
      </p:sp>
      <p:sp>
        <p:nvSpPr>
          <p:cNvPr id="40" name="Rounded Rectangle 25">
            <a:extLst>
              <a:ext uri="{FF2B5EF4-FFF2-40B4-BE49-F238E27FC236}">
                <a16:creationId xmlns:a16="http://schemas.microsoft.com/office/drawing/2014/main" id="{2BBE2707-A3CD-41C7-9BE2-C83CC6319C78}"/>
              </a:ext>
            </a:extLst>
          </p:cNvPr>
          <p:cNvSpPr/>
          <p:nvPr/>
        </p:nvSpPr>
        <p:spPr>
          <a:xfrm>
            <a:off x="275150" y="1940566"/>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Service Now/ITSM</a:t>
            </a:r>
          </a:p>
        </p:txBody>
      </p:sp>
      <p:sp>
        <p:nvSpPr>
          <p:cNvPr id="42" name="Rounded Rectangle 26">
            <a:extLst>
              <a:ext uri="{FF2B5EF4-FFF2-40B4-BE49-F238E27FC236}">
                <a16:creationId xmlns:a16="http://schemas.microsoft.com/office/drawing/2014/main" id="{88FD4985-E11F-4DB7-9D8E-4F3FEFA8E798}"/>
              </a:ext>
            </a:extLst>
          </p:cNvPr>
          <p:cNvSpPr/>
          <p:nvPr/>
        </p:nvSpPr>
        <p:spPr>
          <a:xfrm>
            <a:off x="275150" y="2448227"/>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Enterprise Departments</a:t>
            </a:r>
          </a:p>
        </p:txBody>
      </p:sp>
      <p:sp>
        <p:nvSpPr>
          <p:cNvPr id="44" name="Rounded Rectangle 27">
            <a:extLst>
              <a:ext uri="{FF2B5EF4-FFF2-40B4-BE49-F238E27FC236}">
                <a16:creationId xmlns:a16="http://schemas.microsoft.com/office/drawing/2014/main" id="{5CD6ADA5-EBC9-4376-9553-F3A4A6CA6C5F}"/>
              </a:ext>
            </a:extLst>
          </p:cNvPr>
          <p:cNvSpPr/>
          <p:nvPr/>
        </p:nvSpPr>
        <p:spPr>
          <a:xfrm>
            <a:off x="275150" y="2955889"/>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HR</a:t>
            </a:r>
          </a:p>
        </p:txBody>
      </p:sp>
      <p:sp>
        <p:nvSpPr>
          <p:cNvPr id="46" name="Rounded Rectangle 28">
            <a:extLst>
              <a:ext uri="{FF2B5EF4-FFF2-40B4-BE49-F238E27FC236}">
                <a16:creationId xmlns:a16="http://schemas.microsoft.com/office/drawing/2014/main" id="{3C43FC69-B231-45E7-B668-F3FCD6885973}"/>
              </a:ext>
            </a:extLst>
          </p:cNvPr>
          <p:cNvSpPr/>
          <p:nvPr/>
        </p:nvSpPr>
        <p:spPr>
          <a:xfrm>
            <a:off x="275150" y="3463550"/>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Online</a:t>
            </a:r>
          </a:p>
        </p:txBody>
      </p:sp>
      <p:sp>
        <p:nvSpPr>
          <p:cNvPr id="48" name="Rounded Rectangle 29">
            <a:extLst>
              <a:ext uri="{FF2B5EF4-FFF2-40B4-BE49-F238E27FC236}">
                <a16:creationId xmlns:a16="http://schemas.microsoft.com/office/drawing/2014/main" id="{42B65318-887B-4F08-BA56-C65821BD9CEC}"/>
              </a:ext>
            </a:extLst>
          </p:cNvPr>
          <p:cNvSpPr/>
          <p:nvPr/>
        </p:nvSpPr>
        <p:spPr>
          <a:xfrm>
            <a:off x="275150" y="3971211"/>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Mobile</a:t>
            </a:r>
          </a:p>
        </p:txBody>
      </p:sp>
      <p:sp>
        <p:nvSpPr>
          <p:cNvPr id="50" name="Rounded Rectangle 30">
            <a:extLst>
              <a:ext uri="{FF2B5EF4-FFF2-40B4-BE49-F238E27FC236}">
                <a16:creationId xmlns:a16="http://schemas.microsoft.com/office/drawing/2014/main" id="{6FFAA3C5-F2B6-4DAF-A7E4-FDAA666ACE36}"/>
              </a:ext>
            </a:extLst>
          </p:cNvPr>
          <p:cNvSpPr/>
          <p:nvPr/>
        </p:nvSpPr>
        <p:spPr>
          <a:xfrm>
            <a:off x="275150" y="4478872"/>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Finance</a:t>
            </a:r>
          </a:p>
        </p:txBody>
      </p:sp>
      <p:sp>
        <p:nvSpPr>
          <p:cNvPr id="52" name="Rounded Rectangle 31">
            <a:extLst>
              <a:ext uri="{FF2B5EF4-FFF2-40B4-BE49-F238E27FC236}">
                <a16:creationId xmlns:a16="http://schemas.microsoft.com/office/drawing/2014/main" id="{0A0928F2-920F-42E4-99F2-C091C8B638B8}"/>
              </a:ext>
            </a:extLst>
          </p:cNvPr>
          <p:cNvSpPr/>
          <p:nvPr/>
        </p:nvSpPr>
        <p:spPr>
          <a:xfrm>
            <a:off x="275150" y="4986534"/>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108" dirty="0">
                <a:solidFill>
                  <a:prstClr val="black">
                    <a:lumMod val="75000"/>
                    <a:lumOff val="25000"/>
                  </a:prstClr>
                </a:solidFill>
                <a:latin typeface="Arial" pitchFamily="34" charset="0"/>
                <a:cs typeface="Arial" pitchFamily="34" charset="0"/>
              </a:rPr>
              <a:t>IVR</a:t>
            </a:r>
          </a:p>
        </p:txBody>
      </p:sp>
      <p:sp>
        <p:nvSpPr>
          <p:cNvPr id="54" name="Rounded Rectangle 52">
            <a:extLst>
              <a:ext uri="{FF2B5EF4-FFF2-40B4-BE49-F238E27FC236}">
                <a16:creationId xmlns:a16="http://schemas.microsoft.com/office/drawing/2014/main" id="{706C3976-6F0F-40CA-95B8-93F9046B6302}"/>
              </a:ext>
            </a:extLst>
          </p:cNvPr>
          <p:cNvSpPr/>
          <p:nvPr/>
        </p:nvSpPr>
        <p:spPr>
          <a:xfrm>
            <a:off x="8684200" y="2123363"/>
            <a:ext cx="1348618" cy="1756812"/>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defTabSz="902474"/>
            <a:r>
              <a:rPr lang="en-US" sz="938" dirty="0">
                <a:solidFill>
                  <a:prstClr val="white"/>
                </a:solidFill>
                <a:latin typeface="Arial" pitchFamily="34" charset="0"/>
                <a:cs typeface="Arial" pitchFamily="34" charset="0"/>
              </a:rPr>
              <a:t>Wrangling</a:t>
            </a:r>
          </a:p>
          <a:p>
            <a:pPr defTabSz="902474"/>
            <a:r>
              <a:rPr lang="en-US" sz="938" dirty="0">
                <a:solidFill>
                  <a:prstClr val="white"/>
                </a:solidFill>
                <a:latin typeface="Arial" pitchFamily="34" charset="0"/>
                <a:cs typeface="Arial" pitchFamily="34" charset="0"/>
              </a:rPr>
              <a:t>Exploration</a:t>
            </a:r>
          </a:p>
          <a:p>
            <a:pPr defTabSz="902474"/>
            <a:r>
              <a:rPr lang="en-US" sz="938" dirty="0">
                <a:solidFill>
                  <a:prstClr val="white"/>
                </a:solidFill>
                <a:latin typeface="Arial" pitchFamily="34" charset="0"/>
                <a:cs typeface="Arial" pitchFamily="34" charset="0"/>
              </a:rPr>
              <a:t>Discovery</a:t>
            </a:r>
          </a:p>
          <a:p>
            <a:pPr defTabSz="902474"/>
            <a:r>
              <a:rPr lang="en-US" sz="938" dirty="0">
                <a:solidFill>
                  <a:prstClr val="white"/>
                </a:solidFill>
                <a:latin typeface="Arial" pitchFamily="34" charset="0"/>
                <a:cs typeface="Arial" pitchFamily="34" charset="0"/>
              </a:rPr>
              <a:t>ML</a:t>
            </a:r>
          </a:p>
          <a:p>
            <a:pPr defTabSz="902474"/>
            <a:endParaRPr lang="en-US" sz="938" dirty="0">
              <a:solidFill>
                <a:prstClr val="white"/>
              </a:solidFill>
              <a:latin typeface="Arial" pitchFamily="34" charset="0"/>
              <a:cs typeface="Arial" pitchFamily="34" charset="0"/>
            </a:endParaRPr>
          </a:p>
          <a:p>
            <a:pPr defTabSz="902474"/>
            <a:endParaRPr lang="en-US" sz="938" dirty="0">
              <a:solidFill>
                <a:prstClr val="white"/>
              </a:solidFill>
              <a:latin typeface="Arial" pitchFamily="34" charset="0"/>
              <a:cs typeface="Arial" pitchFamily="34" charset="0"/>
            </a:endParaRPr>
          </a:p>
          <a:p>
            <a:pPr defTabSz="902474"/>
            <a:endParaRPr lang="en-US" sz="938" dirty="0">
              <a:solidFill>
                <a:prstClr val="white"/>
              </a:solidFill>
              <a:latin typeface="Arial" pitchFamily="34" charset="0"/>
              <a:cs typeface="Arial" pitchFamily="34" charset="0"/>
            </a:endParaRPr>
          </a:p>
          <a:p>
            <a:pPr defTabSz="902474"/>
            <a:endParaRPr lang="en-US" sz="938" dirty="0">
              <a:solidFill>
                <a:prstClr val="white"/>
              </a:solidFill>
              <a:latin typeface="Arial" pitchFamily="34" charset="0"/>
              <a:cs typeface="Arial" pitchFamily="34" charset="0"/>
            </a:endParaRPr>
          </a:p>
          <a:p>
            <a:pPr indent="-169216" defTabSz="902474">
              <a:buFont typeface="Arial" panose="020B0604020202020204" pitchFamily="34" charset="0"/>
              <a:buChar char="•"/>
            </a:pPr>
            <a:endParaRPr lang="en-US" sz="938" dirty="0">
              <a:solidFill>
                <a:prstClr val="white"/>
              </a:solidFill>
              <a:latin typeface="Arial" pitchFamily="34" charset="0"/>
              <a:cs typeface="Arial" pitchFamily="34" charset="0"/>
            </a:endParaRPr>
          </a:p>
        </p:txBody>
      </p:sp>
      <p:sp>
        <p:nvSpPr>
          <p:cNvPr id="56" name="Rounded Rectangle 53">
            <a:extLst>
              <a:ext uri="{FF2B5EF4-FFF2-40B4-BE49-F238E27FC236}">
                <a16:creationId xmlns:a16="http://schemas.microsoft.com/office/drawing/2014/main" id="{104E8C81-8EDC-4FF5-A197-D27C51C8420A}"/>
              </a:ext>
            </a:extLst>
          </p:cNvPr>
          <p:cNvSpPr/>
          <p:nvPr/>
        </p:nvSpPr>
        <p:spPr>
          <a:xfrm>
            <a:off x="8677997" y="1725805"/>
            <a:ext cx="1354820"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023" b="1" dirty="0">
                <a:solidFill>
                  <a:prstClr val="black">
                    <a:lumMod val="75000"/>
                    <a:lumOff val="25000"/>
                  </a:prstClr>
                </a:solidFill>
                <a:latin typeface="Arial" pitchFamily="34" charset="0"/>
                <a:cs typeface="Arial" pitchFamily="34" charset="0"/>
              </a:rPr>
              <a:t>Analytics/ML</a:t>
            </a:r>
          </a:p>
        </p:txBody>
      </p:sp>
      <p:pic>
        <p:nvPicPr>
          <p:cNvPr id="58" name="Picture 57" descr="https://cdn.infoq.com/statics_s2_20161104-0553/resource/articles/apache-spark-machine-learning/en/smallimage/Spark-MLib.jpg">
            <a:extLst>
              <a:ext uri="{FF2B5EF4-FFF2-40B4-BE49-F238E27FC236}">
                <a16:creationId xmlns:a16="http://schemas.microsoft.com/office/drawing/2014/main" id="{B479F8CD-27FE-469E-A911-1119754FD475}"/>
              </a:ext>
            </a:extLst>
          </p:cNvPr>
          <p:cNvPicPr>
            <a:picLocks noChangeAspect="1"/>
          </p:cNvPicPr>
          <p:nvPr/>
        </p:nvPicPr>
        <p:blipFill>
          <a:blip r:embed="rId8"/>
          <a:stretch>
            <a:fillRect/>
          </a:stretch>
        </p:blipFill>
        <p:spPr>
          <a:xfrm>
            <a:off x="8766329" y="3425156"/>
            <a:ext cx="443728" cy="182809"/>
          </a:xfrm>
          <a:prstGeom prst="rect">
            <a:avLst/>
          </a:prstGeom>
        </p:spPr>
      </p:pic>
      <p:sp>
        <p:nvSpPr>
          <p:cNvPr id="60" name="Rounded Rectangle 49">
            <a:extLst>
              <a:ext uri="{FF2B5EF4-FFF2-40B4-BE49-F238E27FC236}">
                <a16:creationId xmlns:a16="http://schemas.microsoft.com/office/drawing/2014/main" id="{DB0F268E-F216-471F-AA2B-3CA40FD6DE9F}"/>
              </a:ext>
            </a:extLst>
          </p:cNvPr>
          <p:cNvSpPr/>
          <p:nvPr/>
        </p:nvSpPr>
        <p:spPr>
          <a:xfrm>
            <a:off x="6966660" y="2171264"/>
            <a:ext cx="1297850" cy="1482336"/>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defTabSz="902474"/>
            <a:r>
              <a:rPr lang="en-US" sz="938" dirty="0">
                <a:solidFill>
                  <a:prstClr val="white"/>
                </a:solidFill>
                <a:latin typeface="Arial" pitchFamily="34" charset="0"/>
                <a:cs typeface="Arial" pitchFamily="34" charset="0"/>
              </a:rPr>
              <a:t>Master Data</a:t>
            </a:r>
          </a:p>
          <a:p>
            <a:pPr defTabSz="902474"/>
            <a:r>
              <a:rPr lang="en-US" sz="938" dirty="0">
                <a:solidFill>
                  <a:prstClr val="white"/>
                </a:solidFill>
                <a:latin typeface="Arial" pitchFamily="34" charset="0"/>
                <a:cs typeface="Arial" pitchFamily="34" charset="0"/>
              </a:rPr>
              <a:t>Meta Data</a:t>
            </a:r>
          </a:p>
          <a:p>
            <a:pPr defTabSz="902474"/>
            <a:endParaRPr lang="en-US" sz="938" dirty="0">
              <a:solidFill>
                <a:prstClr val="white"/>
              </a:solidFill>
              <a:latin typeface="Arial" pitchFamily="34" charset="0"/>
              <a:cs typeface="Arial" pitchFamily="34" charset="0"/>
            </a:endParaRPr>
          </a:p>
          <a:p>
            <a:pPr defTabSz="902474"/>
            <a:r>
              <a:rPr lang="en-US" sz="938" dirty="0">
                <a:solidFill>
                  <a:prstClr val="white"/>
                </a:solidFill>
                <a:latin typeface="Arial" pitchFamily="34" charset="0"/>
                <a:cs typeface="Arial" pitchFamily="34" charset="0"/>
              </a:rPr>
              <a:t>Glu/Red Shift</a:t>
            </a:r>
          </a:p>
          <a:p>
            <a:pPr defTabSz="902474"/>
            <a:endParaRPr lang="en-US" sz="1023" dirty="0">
              <a:solidFill>
                <a:prstClr val="white"/>
              </a:solidFill>
              <a:latin typeface="Arial" pitchFamily="34" charset="0"/>
              <a:cs typeface="Arial" pitchFamily="34" charset="0"/>
            </a:endParaRPr>
          </a:p>
          <a:p>
            <a:pPr defTabSz="902474"/>
            <a:r>
              <a:rPr lang="en-US" sz="1023" dirty="0">
                <a:solidFill>
                  <a:prstClr val="white"/>
                </a:solidFill>
                <a:latin typeface="Arial" pitchFamily="34" charset="0"/>
                <a:cs typeface="Arial" pitchFamily="34" charset="0"/>
              </a:rPr>
              <a:t>       </a:t>
            </a:r>
          </a:p>
          <a:p>
            <a:pPr defTabSz="902474"/>
            <a:endParaRPr lang="en-US" sz="1023" dirty="0">
              <a:solidFill>
                <a:prstClr val="white"/>
              </a:solidFill>
              <a:latin typeface="Arial" pitchFamily="34" charset="0"/>
              <a:cs typeface="Arial" pitchFamily="34" charset="0"/>
            </a:endParaRPr>
          </a:p>
          <a:p>
            <a:pPr defTabSz="902474"/>
            <a:r>
              <a:rPr lang="en-US" sz="1023" dirty="0">
                <a:solidFill>
                  <a:prstClr val="white"/>
                </a:solidFill>
                <a:latin typeface="Arial" pitchFamily="34" charset="0"/>
                <a:cs typeface="Arial" pitchFamily="34" charset="0"/>
              </a:rPr>
              <a:t>          </a:t>
            </a:r>
          </a:p>
        </p:txBody>
      </p:sp>
      <p:sp>
        <p:nvSpPr>
          <p:cNvPr id="62" name="Rounded Rectangle 50">
            <a:extLst>
              <a:ext uri="{FF2B5EF4-FFF2-40B4-BE49-F238E27FC236}">
                <a16:creationId xmlns:a16="http://schemas.microsoft.com/office/drawing/2014/main" id="{C0B3C10E-9A9A-48CA-A824-65F99E5BB69D}"/>
              </a:ext>
            </a:extLst>
          </p:cNvPr>
          <p:cNvSpPr/>
          <p:nvPr/>
        </p:nvSpPr>
        <p:spPr>
          <a:xfrm>
            <a:off x="7010105" y="1725805"/>
            <a:ext cx="1210965"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r>
              <a:rPr lang="en-US" sz="1023" b="1" dirty="0">
                <a:solidFill>
                  <a:prstClr val="black">
                    <a:lumMod val="75000"/>
                    <a:lumOff val="25000"/>
                  </a:prstClr>
                </a:solidFill>
                <a:latin typeface="Arial" pitchFamily="34" charset="0"/>
                <a:cs typeface="Arial" pitchFamily="34" charset="0"/>
              </a:rPr>
              <a:t>Customer Hub  </a:t>
            </a:r>
          </a:p>
        </p:txBody>
      </p:sp>
      <p:pic>
        <p:nvPicPr>
          <p:cNvPr id="64" name="Picture 22">
            <a:extLst>
              <a:ext uri="{FF2B5EF4-FFF2-40B4-BE49-F238E27FC236}">
                <a16:creationId xmlns:a16="http://schemas.microsoft.com/office/drawing/2014/main" id="{35CDEB61-1245-41A3-A461-C98DEA60FC7F}"/>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722" t="8327" r="10682" b="6728"/>
          <a:stretch/>
        </p:blipFill>
        <p:spPr bwMode="auto">
          <a:xfrm>
            <a:off x="7764938" y="3298529"/>
            <a:ext cx="305180" cy="15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24" descr="Image result for meta data management using glue">
            <a:extLst>
              <a:ext uri="{FF2B5EF4-FFF2-40B4-BE49-F238E27FC236}">
                <a16:creationId xmlns:a16="http://schemas.microsoft.com/office/drawing/2014/main" id="{B9F86ED7-6C64-42D0-B642-EB7FC89EB73F}"/>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003" t="35157" r="69299" b="44485"/>
          <a:stretch/>
        </p:blipFill>
        <p:spPr bwMode="auto">
          <a:xfrm>
            <a:off x="7114677" y="3298529"/>
            <a:ext cx="404932" cy="159022"/>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44">
            <a:extLst>
              <a:ext uri="{FF2B5EF4-FFF2-40B4-BE49-F238E27FC236}">
                <a16:creationId xmlns:a16="http://schemas.microsoft.com/office/drawing/2014/main" id="{263C4F75-143B-47FD-A3A4-AA24959CF1FB}"/>
              </a:ext>
            </a:extLst>
          </p:cNvPr>
          <p:cNvSpPr/>
          <p:nvPr/>
        </p:nvSpPr>
        <p:spPr>
          <a:xfrm>
            <a:off x="10144367" y="2123363"/>
            <a:ext cx="1322167" cy="1756812"/>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endParaRPr lang="en-US" sz="1790" dirty="0">
              <a:solidFill>
                <a:prstClr val="white"/>
              </a:solidFill>
              <a:latin typeface="Arial" pitchFamily="34" charset="0"/>
              <a:cs typeface="Arial" pitchFamily="34" charset="0"/>
            </a:endParaRPr>
          </a:p>
        </p:txBody>
      </p:sp>
      <p:sp>
        <p:nvSpPr>
          <p:cNvPr id="70" name="Rounded Rectangle 45">
            <a:extLst>
              <a:ext uri="{FF2B5EF4-FFF2-40B4-BE49-F238E27FC236}">
                <a16:creationId xmlns:a16="http://schemas.microsoft.com/office/drawing/2014/main" id="{4C268657-D323-4EC3-9F5D-FD9B8727E89F}"/>
              </a:ext>
            </a:extLst>
          </p:cNvPr>
          <p:cNvSpPr/>
          <p:nvPr/>
        </p:nvSpPr>
        <p:spPr>
          <a:xfrm>
            <a:off x="10097046" y="2310957"/>
            <a:ext cx="1341696" cy="5809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defTabSz="902474"/>
            <a:r>
              <a:rPr lang="en-US" sz="938" dirty="0">
                <a:solidFill>
                  <a:prstClr val="white"/>
                </a:solidFill>
                <a:latin typeface="Arial" pitchFamily="34" charset="0"/>
                <a:cs typeface="Arial" pitchFamily="34" charset="0"/>
              </a:rPr>
              <a:t>BI Reports</a:t>
            </a:r>
          </a:p>
          <a:p>
            <a:pPr defTabSz="902474"/>
            <a:r>
              <a:rPr lang="en-US" sz="938" dirty="0">
                <a:solidFill>
                  <a:prstClr val="white"/>
                </a:solidFill>
                <a:latin typeface="Arial" pitchFamily="34" charset="0"/>
                <a:cs typeface="Arial" pitchFamily="34" charset="0"/>
              </a:rPr>
              <a:t>Dashboards</a:t>
            </a:r>
          </a:p>
          <a:p>
            <a:pPr defTabSz="902474"/>
            <a:r>
              <a:rPr lang="en-US" sz="938" dirty="0">
                <a:solidFill>
                  <a:prstClr val="white"/>
                </a:solidFill>
                <a:latin typeface="Arial" pitchFamily="34" charset="0"/>
                <a:cs typeface="Arial" pitchFamily="34" charset="0"/>
              </a:rPr>
              <a:t>Stories</a:t>
            </a:r>
          </a:p>
          <a:p>
            <a:pPr defTabSz="902474"/>
            <a:r>
              <a:rPr lang="en-US" sz="938" dirty="0">
                <a:solidFill>
                  <a:prstClr val="white"/>
                </a:solidFill>
                <a:latin typeface="Arial" pitchFamily="34" charset="0"/>
                <a:cs typeface="Arial" pitchFamily="34" charset="0"/>
              </a:rPr>
              <a:t>Recommendations Layer</a:t>
            </a:r>
          </a:p>
        </p:txBody>
      </p:sp>
      <p:pic>
        <p:nvPicPr>
          <p:cNvPr id="72" name="Picture 71">
            <a:extLst>
              <a:ext uri="{FF2B5EF4-FFF2-40B4-BE49-F238E27FC236}">
                <a16:creationId xmlns:a16="http://schemas.microsoft.com/office/drawing/2014/main" id="{81D2B915-44EF-4C1F-8710-9CEACCBE6D21}"/>
              </a:ext>
            </a:extLst>
          </p:cNvPr>
          <p:cNvPicPr>
            <a:picLocks noChangeAspect="1"/>
          </p:cNvPicPr>
          <p:nvPr/>
        </p:nvPicPr>
        <p:blipFill>
          <a:blip r:embed="rId11">
            <a:lum bright="70000" contrast="-70000"/>
          </a:blip>
          <a:stretch>
            <a:fillRect/>
          </a:stretch>
        </p:blipFill>
        <p:spPr>
          <a:xfrm>
            <a:off x="10536335" y="3391532"/>
            <a:ext cx="513487" cy="114265"/>
          </a:xfrm>
          <a:prstGeom prst="rect">
            <a:avLst/>
          </a:prstGeom>
        </p:spPr>
      </p:pic>
      <p:sp>
        <p:nvSpPr>
          <p:cNvPr id="74" name="Rounded Rectangle 41">
            <a:extLst>
              <a:ext uri="{FF2B5EF4-FFF2-40B4-BE49-F238E27FC236}">
                <a16:creationId xmlns:a16="http://schemas.microsoft.com/office/drawing/2014/main" id="{6A15DB13-974B-4629-B75C-47998CA9BADE}"/>
              </a:ext>
            </a:extLst>
          </p:cNvPr>
          <p:cNvSpPr/>
          <p:nvPr/>
        </p:nvSpPr>
        <p:spPr>
          <a:xfrm>
            <a:off x="10158262" y="1725805"/>
            <a:ext cx="1294376"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1023" b="1" dirty="0">
                <a:solidFill>
                  <a:prstClr val="black">
                    <a:lumMod val="75000"/>
                    <a:lumOff val="25000"/>
                  </a:prstClr>
                </a:solidFill>
                <a:latin typeface="Arial" pitchFamily="34" charset="0"/>
                <a:cs typeface="Arial" pitchFamily="34" charset="0"/>
              </a:rPr>
              <a:t>Data Visualization</a:t>
            </a:r>
          </a:p>
        </p:txBody>
      </p:sp>
      <p:pic>
        <p:nvPicPr>
          <p:cNvPr id="76" name="Picture 5">
            <a:extLst>
              <a:ext uri="{FF2B5EF4-FFF2-40B4-BE49-F238E27FC236}">
                <a16:creationId xmlns:a16="http://schemas.microsoft.com/office/drawing/2014/main" id="{1CA7713C-FB4E-4C58-B03B-9DA572D55DC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8009" y="3619022"/>
            <a:ext cx="550140" cy="84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6">
            <a:extLst>
              <a:ext uri="{FF2B5EF4-FFF2-40B4-BE49-F238E27FC236}">
                <a16:creationId xmlns:a16="http://schemas.microsoft.com/office/drawing/2014/main" id="{B018D06C-99C5-4B59-9784-36EF6CC60DC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515502" y="3078236"/>
            <a:ext cx="555147" cy="200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Rounded Rectangle 37">
            <a:extLst>
              <a:ext uri="{FF2B5EF4-FFF2-40B4-BE49-F238E27FC236}">
                <a16:creationId xmlns:a16="http://schemas.microsoft.com/office/drawing/2014/main" id="{52012DF1-F943-4DBE-B598-89C13A4DC7C9}"/>
              </a:ext>
            </a:extLst>
          </p:cNvPr>
          <p:cNvSpPr/>
          <p:nvPr/>
        </p:nvSpPr>
        <p:spPr>
          <a:xfrm>
            <a:off x="5566333" y="2171264"/>
            <a:ext cx="1306479" cy="1482335"/>
          </a:xfrm>
          <a:prstGeom prst="roundRect">
            <a:avLst>
              <a:gd name="adj" fmla="val 0"/>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defTabSz="902474"/>
            <a:endParaRPr lang="en-US" sz="1023" dirty="0">
              <a:solidFill>
                <a:prstClr val="white"/>
              </a:solidFill>
              <a:latin typeface="Arial" pitchFamily="34" charset="0"/>
              <a:cs typeface="Arial" pitchFamily="34" charset="0"/>
            </a:endParaRPr>
          </a:p>
          <a:p>
            <a:pPr defTabSz="902474"/>
            <a:r>
              <a:rPr lang="en-US" sz="938" dirty="0">
                <a:solidFill>
                  <a:prstClr val="white"/>
                </a:solidFill>
                <a:latin typeface="Arial" pitchFamily="34" charset="0"/>
                <a:cs typeface="Arial" pitchFamily="34" charset="0"/>
              </a:rPr>
              <a:t>Data Profiling</a:t>
            </a:r>
          </a:p>
          <a:p>
            <a:pPr defTabSz="902474"/>
            <a:r>
              <a:rPr lang="en-US" sz="938" dirty="0">
                <a:solidFill>
                  <a:prstClr val="white"/>
                </a:solidFill>
                <a:latin typeface="Arial" pitchFamily="34" charset="0"/>
                <a:cs typeface="Arial" pitchFamily="34" charset="0"/>
              </a:rPr>
              <a:t>Standardization</a:t>
            </a:r>
          </a:p>
          <a:p>
            <a:pPr defTabSz="902474"/>
            <a:r>
              <a:rPr lang="en-US" sz="938" dirty="0">
                <a:solidFill>
                  <a:prstClr val="white"/>
                </a:solidFill>
                <a:latin typeface="Arial" pitchFamily="34" charset="0"/>
                <a:cs typeface="Arial" pitchFamily="34" charset="0"/>
              </a:rPr>
              <a:t>Data Enrichment</a:t>
            </a:r>
          </a:p>
          <a:p>
            <a:pPr defTabSz="902474"/>
            <a:r>
              <a:rPr lang="en-US" sz="938" dirty="0">
                <a:solidFill>
                  <a:prstClr val="white"/>
                </a:solidFill>
                <a:latin typeface="Arial" pitchFamily="34" charset="0"/>
                <a:cs typeface="Arial" pitchFamily="34" charset="0"/>
              </a:rPr>
              <a:t>Data Asserting</a:t>
            </a:r>
          </a:p>
          <a:p>
            <a:pPr defTabSz="902474"/>
            <a:r>
              <a:rPr lang="en-US" sz="938" dirty="0">
                <a:solidFill>
                  <a:prstClr val="white"/>
                </a:solidFill>
                <a:latin typeface="Arial" pitchFamily="34" charset="0"/>
                <a:cs typeface="Arial" pitchFamily="34" charset="0"/>
              </a:rPr>
              <a:t>Data Matching</a:t>
            </a:r>
          </a:p>
          <a:p>
            <a:pPr defTabSz="902474"/>
            <a:r>
              <a:rPr lang="en-US" sz="938" dirty="0">
                <a:solidFill>
                  <a:prstClr val="white"/>
                </a:solidFill>
                <a:latin typeface="Arial" pitchFamily="34" charset="0"/>
                <a:cs typeface="Arial" pitchFamily="34" charset="0"/>
              </a:rPr>
              <a:t>Data Merging</a:t>
            </a:r>
          </a:p>
          <a:p>
            <a:pPr defTabSz="902474"/>
            <a:r>
              <a:rPr lang="en-US" sz="767" b="1" dirty="0">
                <a:solidFill>
                  <a:prstClr val="white"/>
                </a:solidFill>
                <a:latin typeface="Arial" pitchFamily="34" charset="0"/>
                <a:cs typeface="Arial" pitchFamily="34" charset="0"/>
              </a:rPr>
              <a:t> </a:t>
            </a:r>
          </a:p>
          <a:p>
            <a:pPr defTabSz="902474"/>
            <a:endParaRPr lang="en-US" sz="938" dirty="0">
              <a:solidFill>
                <a:prstClr val="white"/>
              </a:solidFill>
              <a:latin typeface="Arial" pitchFamily="34" charset="0"/>
              <a:cs typeface="Arial" pitchFamily="34" charset="0"/>
            </a:endParaRPr>
          </a:p>
          <a:p>
            <a:pPr defTabSz="902474"/>
            <a:r>
              <a:rPr lang="en-US" sz="1023" b="1" dirty="0">
                <a:solidFill>
                  <a:prstClr val="white"/>
                </a:solidFill>
                <a:latin typeface="Arial" pitchFamily="34" charset="0"/>
                <a:cs typeface="Arial" pitchFamily="34" charset="0"/>
              </a:rPr>
              <a:t>       </a:t>
            </a:r>
          </a:p>
          <a:p>
            <a:pPr defTabSz="902474"/>
            <a:endParaRPr lang="en-US" sz="1023" b="1" dirty="0">
              <a:solidFill>
                <a:prstClr val="white"/>
              </a:solidFill>
              <a:latin typeface="Arial" pitchFamily="34" charset="0"/>
              <a:cs typeface="Arial" pitchFamily="34" charset="0"/>
            </a:endParaRPr>
          </a:p>
          <a:p>
            <a:pPr defTabSz="902474"/>
            <a:r>
              <a:rPr lang="en-US" sz="938" b="1" dirty="0">
                <a:solidFill>
                  <a:prstClr val="white"/>
                </a:solidFill>
                <a:latin typeface="Arial" pitchFamily="34" charset="0"/>
                <a:cs typeface="Arial" pitchFamily="34" charset="0"/>
              </a:rPr>
              <a:t>          </a:t>
            </a:r>
            <a:endParaRPr lang="en-US" sz="1023" dirty="0">
              <a:solidFill>
                <a:prstClr val="white"/>
              </a:solidFill>
              <a:latin typeface="Arial" pitchFamily="34" charset="0"/>
              <a:cs typeface="Arial" pitchFamily="34" charset="0"/>
            </a:endParaRPr>
          </a:p>
        </p:txBody>
      </p:sp>
      <p:sp>
        <p:nvSpPr>
          <p:cNvPr id="82" name="Rounded Rectangle 38">
            <a:extLst>
              <a:ext uri="{FF2B5EF4-FFF2-40B4-BE49-F238E27FC236}">
                <a16:creationId xmlns:a16="http://schemas.microsoft.com/office/drawing/2014/main" id="{CB10F922-EEBB-4AD2-975E-EA070F0F8F26}"/>
              </a:ext>
            </a:extLst>
          </p:cNvPr>
          <p:cNvSpPr/>
          <p:nvPr/>
        </p:nvSpPr>
        <p:spPr>
          <a:xfrm>
            <a:off x="5369056" y="1725805"/>
            <a:ext cx="1654298" cy="27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7958" tIns="38979" rIns="77958" bIns="38979" rtlCol="0" anchor="ctr"/>
          <a:lstStyle/>
          <a:p>
            <a:pPr algn="ctr" defTabSz="902474"/>
            <a:r>
              <a:rPr lang="en-US" sz="1023" b="1" dirty="0">
                <a:solidFill>
                  <a:prstClr val="black">
                    <a:lumMod val="75000"/>
                    <a:lumOff val="25000"/>
                  </a:prstClr>
                </a:solidFill>
                <a:latin typeface="Arial" pitchFamily="34" charset="0"/>
                <a:cs typeface="Arial" pitchFamily="34" charset="0"/>
              </a:rPr>
              <a:t>Data Governance</a:t>
            </a:r>
          </a:p>
          <a:p>
            <a:pPr algn="ctr" defTabSz="902474"/>
            <a:r>
              <a:rPr lang="en-US" sz="1023" b="1" dirty="0">
                <a:solidFill>
                  <a:prstClr val="black">
                    <a:lumMod val="75000"/>
                    <a:lumOff val="25000"/>
                  </a:prstClr>
                </a:solidFill>
                <a:latin typeface="Arial" pitchFamily="34" charset="0"/>
                <a:cs typeface="Arial" pitchFamily="34" charset="0"/>
              </a:rPr>
              <a:t>MDM</a:t>
            </a:r>
          </a:p>
        </p:txBody>
      </p:sp>
      <p:pic>
        <p:nvPicPr>
          <p:cNvPr id="84" name="Picture 10">
            <a:extLst>
              <a:ext uri="{FF2B5EF4-FFF2-40B4-BE49-F238E27FC236}">
                <a16:creationId xmlns:a16="http://schemas.microsoft.com/office/drawing/2014/main" id="{5966762D-F941-41D6-B99B-3A9502B777D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944610" y="3183341"/>
            <a:ext cx="519373" cy="12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 name="Right Arrow 56">
            <a:extLst>
              <a:ext uri="{FF2B5EF4-FFF2-40B4-BE49-F238E27FC236}">
                <a16:creationId xmlns:a16="http://schemas.microsoft.com/office/drawing/2014/main" id="{041402AE-3783-40B5-9B95-DE0796FDFC25}"/>
              </a:ext>
            </a:extLst>
          </p:cNvPr>
          <p:cNvSpPr/>
          <p:nvPr/>
        </p:nvSpPr>
        <p:spPr>
          <a:xfrm>
            <a:off x="2163362" y="2205297"/>
            <a:ext cx="879178" cy="611487"/>
          </a:xfrm>
          <a:prstGeom prst="rightArrow">
            <a:avLst/>
          </a:prstGeom>
          <a:solidFill>
            <a:srgbClr val="EF4869"/>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938" dirty="0">
                <a:solidFill>
                  <a:prstClr val="white"/>
                </a:solidFill>
                <a:latin typeface="Arial" pitchFamily="34" charset="0"/>
                <a:cs typeface="Arial" pitchFamily="34" charset="0"/>
              </a:rPr>
              <a:t>Batch</a:t>
            </a:r>
          </a:p>
          <a:p>
            <a:pPr algn="ctr" defTabSz="902474"/>
            <a:r>
              <a:rPr lang="en-US" sz="938" dirty="0">
                <a:solidFill>
                  <a:prstClr val="white"/>
                </a:solidFill>
                <a:latin typeface="Arial" pitchFamily="34" charset="0"/>
                <a:cs typeface="Arial" pitchFamily="34" charset="0"/>
              </a:rPr>
              <a:t>ETL </a:t>
            </a:r>
          </a:p>
        </p:txBody>
      </p:sp>
      <p:pic>
        <p:nvPicPr>
          <p:cNvPr id="88" name="Picture 9">
            <a:extLst>
              <a:ext uri="{FF2B5EF4-FFF2-40B4-BE49-F238E27FC236}">
                <a16:creationId xmlns:a16="http://schemas.microsoft.com/office/drawing/2014/main" id="{0989E8E5-E4C3-4617-8BBE-D9A79A8A60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85462" y="3803395"/>
            <a:ext cx="684394" cy="24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ight Arrow 58">
            <a:extLst>
              <a:ext uri="{FF2B5EF4-FFF2-40B4-BE49-F238E27FC236}">
                <a16:creationId xmlns:a16="http://schemas.microsoft.com/office/drawing/2014/main" id="{D0DB27E4-1CAD-462D-8198-8A9ADEA01822}"/>
              </a:ext>
            </a:extLst>
          </p:cNvPr>
          <p:cNvSpPr/>
          <p:nvPr/>
        </p:nvSpPr>
        <p:spPr>
          <a:xfrm>
            <a:off x="2163362" y="3091976"/>
            <a:ext cx="879178" cy="611487"/>
          </a:xfrm>
          <a:prstGeom prst="rightArrow">
            <a:avLst/>
          </a:prstGeom>
          <a:solidFill>
            <a:srgbClr val="2450A3"/>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9" tIns="62190" rIns="124379" bIns="62190" rtlCol="0" anchor="ctr"/>
          <a:lstStyle/>
          <a:p>
            <a:pPr algn="ctr" defTabSz="902474"/>
            <a:r>
              <a:rPr lang="en-US" sz="938" dirty="0">
                <a:solidFill>
                  <a:prstClr val="white"/>
                </a:solidFill>
                <a:latin typeface="Arial" pitchFamily="34" charset="0"/>
                <a:cs typeface="Arial" pitchFamily="34" charset="0"/>
              </a:rPr>
              <a:t>Real Time</a:t>
            </a:r>
          </a:p>
        </p:txBody>
      </p:sp>
      <p:pic>
        <p:nvPicPr>
          <p:cNvPr id="92" name="Picture 10">
            <a:extLst>
              <a:ext uri="{FF2B5EF4-FFF2-40B4-BE49-F238E27FC236}">
                <a16:creationId xmlns:a16="http://schemas.microsoft.com/office/drawing/2014/main" id="{279F1ACF-4A02-4D8F-B4F5-CC8A45A9B97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67596" y="1915483"/>
            <a:ext cx="771702" cy="17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3">
            <a:extLst>
              <a:ext uri="{FF2B5EF4-FFF2-40B4-BE49-F238E27FC236}">
                <a16:creationId xmlns:a16="http://schemas.microsoft.com/office/drawing/2014/main" id="{6C4FB983-BBDE-4A46-98DF-93C1B001922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86783" y="4078760"/>
            <a:ext cx="591402" cy="148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 name="Picture 3">
            <a:extLst>
              <a:ext uri="{FF2B5EF4-FFF2-40B4-BE49-F238E27FC236}">
                <a16:creationId xmlns:a16="http://schemas.microsoft.com/office/drawing/2014/main" id="{35328ABC-8955-4B1F-B640-2FC8973D69A3}"/>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8" t="7871" r="950" b="11555"/>
          <a:stretch/>
        </p:blipFill>
        <p:spPr bwMode="auto">
          <a:xfrm>
            <a:off x="4881436" y="3079988"/>
            <a:ext cx="481574" cy="79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8" descr="Image result for apache spark">
            <a:extLst>
              <a:ext uri="{FF2B5EF4-FFF2-40B4-BE49-F238E27FC236}">
                <a16:creationId xmlns:a16="http://schemas.microsoft.com/office/drawing/2014/main" id="{8B113C89-2CDD-47B2-BA3C-C7393460FCD7}"/>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3403" t="28040" r="22965" b="28184"/>
          <a:stretch/>
        </p:blipFill>
        <p:spPr bwMode="auto">
          <a:xfrm>
            <a:off x="5937469" y="3414196"/>
            <a:ext cx="533655" cy="98430"/>
          </a:xfrm>
          <a:prstGeom prst="rect">
            <a:avLst/>
          </a:prstGeom>
          <a:noFill/>
          <a:extLst>
            <a:ext uri="{909E8E84-426E-40DD-AFC4-6F175D3DCCD1}">
              <a14:hiddenFill xmlns:a14="http://schemas.microsoft.com/office/drawing/2010/main">
                <a:solidFill>
                  <a:srgbClr val="FFFFFF"/>
                </a:solidFill>
              </a14:hiddenFill>
            </a:ext>
          </a:extLst>
        </p:spPr>
      </p:pic>
      <p:sp>
        <p:nvSpPr>
          <p:cNvPr id="100" name="Curved Down Arrow 64">
            <a:extLst>
              <a:ext uri="{FF2B5EF4-FFF2-40B4-BE49-F238E27FC236}">
                <a16:creationId xmlns:a16="http://schemas.microsoft.com/office/drawing/2014/main" id="{09311B50-97B9-4B40-AF27-EA639433E065}"/>
              </a:ext>
            </a:extLst>
          </p:cNvPr>
          <p:cNvSpPr/>
          <p:nvPr/>
        </p:nvSpPr>
        <p:spPr>
          <a:xfrm>
            <a:off x="8251812" y="2157987"/>
            <a:ext cx="627860" cy="252493"/>
          </a:xfrm>
          <a:prstGeom prst="curvedDownArrow">
            <a:avLst/>
          </a:prstGeom>
          <a:solidFill>
            <a:schemeClr val="bg1"/>
          </a:solidFill>
          <a:ln>
            <a:solidFill>
              <a:srgbClr val="77439A"/>
            </a:solid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779559"/>
            <a:endParaRPr lang="en-US" sz="1603" dirty="0">
              <a:solidFill>
                <a:prstClr val="black"/>
              </a:solidFill>
              <a:latin typeface="Arial" pitchFamily="34" charset="0"/>
              <a:cs typeface="Arial" pitchFamily="34" charset="0"/>
            </a:endParaRPr>
          </a:p>
        </p:txBody>
      </p:sp>
      <p:pic>
        <p:nvPicPr>
          <p:cNvPr id="102" name="Picture 9">
            <a:extLst>
              <a:ext uri="{FF2B5EF4-FFF2-40B4-BE49-F238E27FC236}">
                <a16:creationId xmlns:a16="http://schemas.microsoft.com/office/drawing/2014/main" id="{DE76A8EC-1E9C-418E-80EF-ED99AB9A29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35491" y="1886686"/>
            <a:ext cx="488879" cy="15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
            <a:extLst>
              <a:ext uri="{FF2B5EF4-FFF2-40B4-BE49-F238E27FC236}">
                <a16:creationId xmlns:a16="http://schemas.microsoft.com/office/drawing/2014/main" id="{090515CE-4AB9-4B0E-B6F8-DBE307FE421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320322" y="3379435"/>
            <a:ext cx="333766" cy="26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8">
            <a:extLst>
              <a:ext uri="{FF2B5EF4-FFF2-40B4-BE49-F238E27FC236}">
                <a16:creationId xmlns:a16="http://schemas.microsoft.com/office/drawing/2014/main" id="{307422BE-1E3B-4179-8D23-FE3D0F816C7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767479" y="3176773"/>
            <a:ext cx="435019" cy="19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13">
            <a:extLst>
              <a:ext uri="{FF2B5EF4-FFF2-40B4-BE49-F238E27FC236}">
                <a16:creationId xmlns:a16="http://schemas.microsoft.com/office/drawing/2014/main" id="{CF36F5AB-BE61-46AC-8780-D9DE8E90EC1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320321" y="3202664"/>
            <a:ext cx="629429" cy="1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17">
            <a:extLst>
              <a:ext uri="{FF2B5EF4-FFF2-40B4-BE49-F238E27FC236}">
                <a16:creationId xmlns:a16="http://schemas.microsoft.com/office/drawing/2014/main" id="{52511043-611B-4D9B-A390-0BCE81527A1E}"/>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069761" y="2952641"/>
            <a:ext cx="577498" cy="18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5">
            <a:extLst>
              <a:ext uri="{FF2B5EF4-FFF2-40B4-BE49-F238E27FC236}">
                <a16:creationId xmlns:a16="http://schemas.microsoft.com/office/drawing/2014/main" id="{DC505740-0B84-4655-BC6A-262244CA5E30}"/>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090769" y="3005759"/>
            <a:ext cx="452753" cy="205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6">
            <a:extLst>
              <a:ext uri="{FF2B5EF4-FFF2-40B4-BE49-F238E27FC236}">
                <a16:creationId xmlns:a16="http://schemas.microsoft.com/office/drawing/2014/main" id="{F23C44AA-9DD7-415B-9992-AE86A36F9B31}"/>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701676" y="3061544"/>
            <a:ext cx="431709" cy="137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Rounded Rectangle 73">
            <a:extLst>
              <a:ext uri="{FF2B5EF4-FFF2-40B4-BE49-F238E27FC236}">
                <a16:creationId xmlns:a16="http://schemas.microsoft.com/office/drawing/2014/main" id="{0FACCC32-766D-491B-9405-69C371A2BD12}"/>
              </a:ext>
            </a:extLst>
          </p:cNvPr>
          <p:cNvSpPr/>
          <p:nvPr/>
        </p:nvSpPr>
        <p:spPr>
          <a:xfrm>
            <a:off x="3265482" y="3943670"/>
            <a:ext cx="4923634" cy="275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1279" b="1" dirty="0">
                <a:solidFill>
                  <a:prstClr val="black">
                    <a:lumMod val="75000"/>
                    <a:lumOff val="25000"/>
                  </a:prstClr>
                </a:solidFill>
                <a:latin typeface="Arial" pitchFamily="34" charset="0"/>
                <a:cs typeface="Arial" pitchFamily="34" charset="0"/>
              </a:rPr>
              <a:t>Data Management Layer</a:t>
            </a:r>
          </a:p>
        </p:txBody>
      </p:sp>
      <p:sp>
        <p:nvSpPr>
          <p:cNvPr id="118" name="Left Brace 117">
            <a:extLst>
              <a:ext uri="{FF2B5EF4-FFF2-40B4-BE49-F238E27FC236}">
                <a16:creationId xmlns:a16="http://schemas.microsoft.com/office/drawing/2014/main" id="{3E30D52F-1C1D-4AF9-8188-97ABDE896746}"/>
              </a:ext>
            </a:extLst>
          </p:cNvPr>
          <p:cNvSpPr/>
          <p:nvPr/>
        </p:nvSpPr>
        <p:spPr>
          <a:xfrm rot="16200000">
            <a:off x="5684435" y="1773038"/>
            <a:ext cx="284418" cy="4986329"/>
          </a:xfrm>
          <a:prstGeom prst="leftBrace">
            <a:avLst>
              <a:gd name="adj1" fmla="val 55778"/>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75535" tIns="37768" rIns="75535" bIns="37768" rtlCol="0" anchor="ctr"/>
          <a:lstStyle/>
          <a:p>
            <a:pPr algn="ctr" defTabSz="779559"/>
            <a:endParaRPr lang="en-US" sz="1603" dirty="0">
              <a:solidFill>
                <a:prstClr val="black"/>
              </a:solidFill>
              <a:latin typeface="Arial" pitchFamily="34" charset="0"/>
              <a:cs typeface="Arial" pitchFamily="34" charset="0"/>
            </a:endParaRPr>
          </a:p>
        </p:txBody>
      </p:sp>
      <p:sp>
        <p:nvSpPr>
          <p:cNvPr id="120" name="Rounded Rectangle 75">
            <a:extLst>
              <a:ext uri="{FF2B5EF4-FFF2-40B4-BE49-F238E27FC236}">
                <a16:creationId xmlns:a16="http://schemas.microsoft.com/office/drawing/2014/main" id="{CE0AA25B-2BDE-4560-BAC4-820AA5C25424}"/>
              </a:ext>
            </a:extLst>
          </p:cNvPr>
          <p:cNvSpPr/>
          <p:nvPr/>
        </p:nvSpPr>
        <p:spPr>
          <a:xfrm>
            <a:off x="8750811" y="4012437"/>
            <a:ext cx="2642911" cy="1375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5420" tIns="37711" rIns="75420" bIns="37711" rtlCol="0" anchor="ctr"/>
          <a:lstStyle/>
          <a:p>
            <a:pPr algn="ctr" defTabSz="902474"/>
            <a:r>
              <a:rPr lang="en-US" sz="1279" b="1" dirty="0">
                <a:solidFill>
                  <a:prstClr val="black">
                    <a:lumMod val="75000"/>
                    <a:lumOff val="25000"/>
                  </a:prstClr>
                </a:solidFill>
                <a:latin typeface="Arial" pitchFamily="34" charset="0"/>
                <a:cs typeface="Arial" pitchFamily="34" charset="0"/>
              </a:rPr>
              <a:t>Analytics Layer</a:t>
            </a:r>
          </a:p>
        </p:txBody>
      </p:sp>
      <p:sp>
        <p:nvSpPr>
          <p:cNvPr id="122" name="Left Brace 121">
            <a:extLst>
              <a:ext uri="{FF2B5EF4-FFF2-40B4-BE49-F238E27FC236}">
                <a16:creationId xmlns:a16="http://schemas.microsoft.com/office/drawing/2014/main" id="{931CFE4F-0A1F-4575-8930-DBDCDD0B7EAF}"/>
              </a:ext>
            </a:extLst>
          </p:cNvPr>
          <p:cNvSpPr/>
          <p:nvPr/>
        </p:nvSpPr>
        <p:spPr>
          <a:xfrm rot="16200000">
            <a:off x="9935332" y="2866661"/>
            <a:ext cx="273874" cy="2788535"/>
          </a:xfrm>
          <a:prstGeom prst="leftBrace">
            <a:avLst>
              <a:gd name="adj1" fmla="val 39355"/>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75535" tIns="37768" rIns="75535" bIns="37768" rtlCol="0" anchor="ctr"/>
          <a:lstStyle/>
          <a:p>
            <a:pPr algn="ctr" defTabSz="779559"/>
            <a:endParaRPr lang="en-US" sz="1603" dirty="0">
              <a:solidFill>
                <a:prstClr val="black"/>
              </a:solidFill>
              <a:latin typeface="Arial" pitchFamily="34" charset="0"/>
              <a:cs typeface="Arial" pitchFamily="34" charset="0"/>
            </a:endParaRPr>
          </a:p>
        </p:txBody>
      </p:sp>
      <p:sp>
        <p:nvSpPr>
          <p:cNvPr id="125" name="Rounded Rectangle 31">
            <a:extLst>
              <a:ext uri="{FF2B5EF4-FFF2-40B4-BE49-F238E27FC236}">
                <a16:creationId xmlns:a16="http://schemas.microsoft.com/office/drawing/2014/main" id="{C176B877-6229-4B9F-BDE4-2CDA5F629FEA}"/>
              </a:ext>
            </a:extLst>
          </p:cNvPr>
          <p:cNvSpPr/>
          <p:nvPr/>
        </p:nvSpPr>
        <p:spPr>
          <a:xfrm>
            <a:off x="275150" y="5494193"/>
            <a:ext cx="1671777" cy="37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846" tIns="62190" rIns="81846" bIns="62190" rtlCol="0" anchor="ctr"/>
          <a:lstStyle/>
          <a:p>
            <a:pPr algn="ctr" defTabSz="902474"/>
            <a:r>
              <a:rPr lang="en-US" sz="1108" dirty="0">
                <a:solidFill>
                  <a:prstClr val="black">
                    <a:lumMod val="75000"/>
                    <a:lumOff val="25000"/>
                  </a:prstClr>
                </a:solidFill>
                <a:latin typeface="Arial" pitchFamily="34" charset="0"/>
                <a:cs typeface="Arial" pitchFamily="34" charset="0"/>
              </a:rPr>
              <a:t>Other</a:t>
            </a:r>
          </a:p>
          <a:p>
            <a:pPr algn="ctr" defTabSz="902474"/>
            <a:r>
              <a:rPr lang="en-US" sz="1108" dirty="0">
                <a:solidFill>
                  <a:prstClr val="black">
                    <a:lumMod val="75000"/>
                    <a:lumOff val="25000"/>
                  </a:prstClr>
                </a:solidFill>
                <a:latin typeface="Arial" pitchFamily="34" charset="0"/>
                <a:cs typeface="Arial" pitchFamily="34" charset="0"/>
              </a:rPr>
              <a:t>(email/messenger)</a:t>
            </a:r>
          </a:p>
        </p:txBody>
      </p:sp>
    </p:spTree>
    <p:extLst>
      <p:ext uri="{BB962C8B-B14F-4D97-AF65-F5344CB8AC3E}">
        <p14:creationId xmlns:p14="http://schemas.microsoft.com/office/powerpoint/2010/main" val="440403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603508"/>
            <a:ext cx="11734800" cy="302674"/>
            <a:chOff x="8579486" y="1931374"/>
            <a:chExt cx="4093972" cy="320085"/>
          </a:xfrm>
        </p:grpSpPr>
        <p:grpSp>
          <p:nvGrpSpPr>
            <p:cNvPr id="41" name="Group 40"/>
            <p:cNvGrpSpPr/>
            <p:nvPr/>
          </p:nvGrpSpPr>
          <p:grpSpPr>
            <a:xfrm>
              <a:off x="8713440" y="1936940"/>
              <a:ext cx="3826062" cy="308954"/>
              <a:chOff x="9182404" y="1039323"/>
              <a:chExt cx="3826062" cy="308954"/>
            </a:xfrm>
          </p:grpSpPr>
          <p:sp>
            <p:nvSpPr>
              <p:cNvPr id="43" name="Oval 42"/>
              <p:cNvSpPr/>
              <p:nvPr/>
            </p:nvSpPr>
            <p:spPr>
              <a:xfrm rot="16200000">
                <a:off x="11028803" y="-614499"/>
                <a:ext cx="116377" cy="3809175"/>
              </a:xfrm>
              <a:prstGeom prst="ellipse">
                <a:avLst/>
              </a:prstGeom>
              <a:solidFill>
                <a:schemeClr val="bg1"/>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rot="16200000">
                <a:off x="11045690" y="-807076"/>
                <a:ext cx="116377" cy="3809175"/>
              </a:xfrm>
              <a:prstGeom prst="ellipse">
                <a:avLst/>
              </a:prstGeom>
              <a:solidFill>
                <a:schemeClr val="bg1"/>
              </a:solidFill>
              <a:ln w="3175">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p:cNvSpPr/>
            <p:nvPr/>
          </p:nvSpPr>
          <p:spPr>
            <a:xfrm rot="16200000">
              <a:off x="10466429" y="44431"/>
              <a:ext cx="320085" cy="409397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5" name="Straight Arrow Connector 84"/>
          <p:cNvCxnSpPr>
            <a:stCxn id="42" idx="0"/>
          </p:cNvCxnSpPr>
          <p:nvPr/>
        </p:nvCxnSpPr>
        <p:spPr>
          <a:xfrm>
            <a:off x="-1" y="3754845"/>
            <a:ext cx="11610157" cy="0"/>
          </a:xfrm>
          <a:prstGeom prst="straightConnector1">
            <a:avLst/>
          </a:prstGeom>
          <a:ln w="19050">
            <a:solidFill>
              <a:srgbClr val="77439A"/>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 y="5051258"/>
            <a:ext cx="11734800" cy="8809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 y="1599124"/>
            <a:ext cx="11734800" cy="8809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04CB454-4B50-4DE6-A067-32902BD0AB9F}"/>
              </a:ext>
            </a:extLst>
          </p:cNvPr>
          <p:cNvSpPr>
            <a:spLocks noGrp="1"/>
          </p:cNvSpPr>
          <p:nvPr>
            <p:ph type="title"/>
          </p:nvPr>
        </p:nvSpPr>
        <p:spPr>
          <a:xfrm>
            <a:off x="387588" y="127081"/>
            <a:ext cx="9642691" cy="501804"/>
          </a:xfrm>
        </p:spPr>
        <p:txBody>
          <a:bodyPr/>
          <a:lstStyle/>
          <a:p>
            <a:r>
              <a:rPr lang="en-US" dirty="0"/>
              <a:t>AI Enablement Roadmap</a:t>
            </a:r>
            <a:endParaRPr lang="en-IN" dirty="0"/>
          </a:p>
        </p:txBody>
      </p:sp>
      <p:sp>
        <p:nvSpPr>
          <p:cNvPr id="29" name="Rounded Rectangle 28"/>
          <p:cNvSpPr/>
          <p:nvPr/>
        </p:nvSpPr>
        <p:spPr>
          <a:xfrm>
            <a:off x="1509248" y="3440239"/>
            <a:ext cx="2076095" cy="629212"/>
          </a:xfrm>
          <a:prstGeom prst="round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latin typeface="Arial" pitchFamily="34" charset="0"/>
                <a:cs typeface="Arial" pitchFamily="34" charset="0"/>
              </a:rPr>
              <a:t>“Insights &amp;</a:t>
            </a:r>
          </a:p>
          <a:p>
            <a:pPr algn="ctr"/>
            <a:r>
              <a:rPr lang="en-US" altLang="ko-KR" sz="1200" b="1" dirty="0">
                <a:solidFill>
                  <a:schemeClr val="bg1"/>
                </a:solidFill>
                <a:latin typeface="Arial" pitchFamily="34" charset="0"/>
                <a:cs typeface="Arial" pitchFamily="34" charset="0"/>
              </a:rPr>
              <a:t>Intelligence Services”</a:t>
            </a:r>
          </a:p>
        </p:txBody>
      </p:sp>
      <p:sp>
        <p:nvSpPr>
          <p:cNvPr id="35" name="Rounded Rectangle 34"/>
          <p:cNvSpPr/>
          <p:nvPr/>
        </p:nvSpPr>
        <p:spPr>
          <a:xfrm>
            <a:off x="1056728" y="912246"/>
            <a:ext cx="2981134" cy="2254703"/>
          </a:xfrm>
          <a:prstGeom prst="roundRect">
            <a:avLst>
              <a:gd name="adj" fmla="val 11166"/>
            </a:avLst>
          </a:prstGeom>
          <a:gradFill>
            <a:gsLst>
              <a:gs pos="0">
                <a:schemeClr val="bg1"/>
              </a:gs>
              <a:gs pos="100000">
                <a:schemeClr val="bg1">
                  <a:lumMod val="95000"/>
                </a:schemeClr>
              </a:gs>
            </a:gsLst>
            <a:lin ang="5400000" scaled="0"/>
          </a:gradFill>
          <a:ln w="6350">
            <a:solidFill>
              <a:srgbClr val="A472BE"/>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Identify similar issue clusters</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Derive actionable intelligence to set </a:t>
            </a:r>
            <a:r>
              <a:rPr lang="en-US" sz="1200" dirty="0" err="1">
                <a:solidFill>
                  <a:schemeClr val="tx1"/>
                </a:solidFill>
                <a:latin typeface="Arial" pitchFamily="34" charset="0"/>
                <a:cs typeface="Arial" pitchFamily="34" charset="0"/>
              </a:rPr>
              <a:t>SoPs</a:t>
            </a:r>
            <a:r>
              <a:rPr lang="en-US" sz="1200" dirty="0">
                <a:solidFill>
                  <a:schemeClr val="tx1"/>
                </a:solidFill>
                <a:latin typeface="Arial" pitchFamily="34" charset="0"/>
                <a:cs typeface="Arial" pitchFamily="34" charset="0"/>
              </a:rPr>
              <a:t> and define new SLAs</a:t>
            </a:r>
          </a:p>
        </p:txBody>
      </p:sp>
      <p:grpSp>
        <p:nvGrpSpPr>
          <p:cNvPr id="46" name="Group 45"/>
          <p:cNvGrpSpPr/>
          <p:nvPr/>
        </p:nvGrpSpPr>
        <p:grpSpPr>
          <a:xfrm>
            <a:off x="961256" y="3401677"/>
            <a:ext cx="707754" cy="706337"/>
            <a:chOff x="602668" y="3378396"/>
            <a:chExt cx="634388" cy="633116"/>
          </a:xfrm>
        </p:grpSpPr>
        <p:sp>
          <p:nvSpPr>
            <p:cNvPr id="12" name="Oval 7"/>
            <p:cNvSpPr>
              <a:spLocks noChangeArrowheads="1"/>
            </p:cNvSpPr>
            <p:nvPr/>
          </p:nvSpPr>
          <p:spPr bwMode="auto">
            <a:xfrm>
              <a:off x="602668" y="3378396"/>
              <a:ext cx="634388" cy="633116"/>
            </a:xfrm>
            <a:prstGeom prst="ellipse">
              <a:avLst/>
            </a:prstGeom>
            <a:solidFill>
              <a:srgbClr val="77439A"/>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919226" y="3378396"/>
              <a:ext cx="317829" cy="633116"/>
            </a:xfrm>
            <a:custGeom>
              <a:avLst/>
              <a:gdLst>
                <a:gd name="T0" fmla="*/ 0 w 125"/>
                <a:gd name="T1" fmla="*/ 0 h 249"/>
                <a:gd name="T2" fmla="*/ 0 w 125"/>
                <a:gd name="T3" fmla="*/ 249 h 249"/>
                <a:gd name="T4" fmla="*/ 125 w 125"/>
                <a:gd name="T5" fmla="*/ 124 h 249"/>
                <a:gd name="T6" fmla="*/ 0 w 125"/>
                <a:gd name="T7" fmla="*/ 0 h 249"/>
              </a:gdLst>
              <a:ahLst/>
              <a:cxnLst>
                <a:cxn ang="0">
                  <a:pos x="T0" y="T1"/>
                </a:cxn>
                <a:cxn ang="0">
                  <a:pos x="T2" y="T3"/>
                </a:cxn>
                <a:cxn ang="0">
                  <a:pos x="T4" y="T5"/>
                </a:cxn>
                <a:cxn ang="0">
                  <a:pos x="T6" y="T7"/>
                </a:cxn>
              </a:cxnLst>
              <a:rect l="0" t="0" r="r" b="b"/>
              <a:pathLst>
                <a:path w="125" h="249">
                  <a:moveTo>
                    <a:pt x="0" y="0"/>
                  </a:moveTo>
                  <a:cubicBezTo>
                    <a:pt x="0" y="249"/>
                    <a:pt x="0" y="249"/>
                    <a:pt x="0" y="249"/>
                  </a:cubicBezTo>
                  <a:cubicBezTo>
                    <a:pt x="69" y="249"/>
                    <a:pt x="125" y="193"/>
                    <a:pt x="125" y="124"/>
                  </a:cubicBezTo>
                  <a:cubicBezTo>
                    <a:pt x="125" y="55"/>
                    <a:pt x="69" y="0"/>
                    <a:pt x="0" y="0"/>
                  </a:cubicBezTo>
                </a:path>
              </a:pathLst>
            </a:custGeom>
            <a:solidFill>
              <a:schemeClr val="bg1">
                <a:alpha val="17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TextBox 24">
              <a:extLst>
                <a:ext uri="{FF2B5EF4-FFF2-40B4-BE49-F238E27FC236}">
                  <a16:creationId xmlns:a16="http://schemas.microsoft.com/office/drawing/2014/main" id="{B3938F2D-07A2-4C90-9211-1E2FDBEB7621}"/>
                </a:ext>
              </a:extLst>
            </p:cNvPr>
            <p:cNvSpPr txBox="1"/>
            <p:nvPr/>
          </p:nvSpPr>
          <p:spPr>
            <a:xfrm>
              <a:off x="612878" y="3457354"/>
              <a:ext cx="617869" cy="468981"/>
            </a:xfrm>
            <a:prstGeom prst="rect">
              <a:avLst/>
            </a:prstGeom>
            <a:noFill/>
          </p:spPr>
          <p:txBody>
            <a:bodyPr wrap="square" rtlCol="0">
              <a:spAutoFit/>
            </a:bodyPr>
            <a:lstStyle/>
            <a:p>
              <a:pPr algn="ctr"/>
              <a:r>
                <a:rPr lang="en-US" altLang="ko-KR" sz="1400" dirty="0">
                  <a:solidFill>
                    <a:schemeClr val="bg1"/>
                  </a:solidFill>
                  <a:latin typeface="Arial" pitchFamily="34" charset="0"/>
                  <a:cs typeface="Arial" pitchFamily="34" charset="0"/>
                </a:rPr>
                <a:t>3 Month</a:t>
              </a:r>
              <a:endParaRPr lang="ko-KR" altLang="en-US" sz="1400" dirty="0">
                <a:solidFill>
                  <a:schemeClr val="bg1"/>
                </a:solidFill>
                <a:latin typeface="Arial" pitchFamily="34" charset="0"/>
                <a:cs typeface="Arial" pitchFamily="34" charset="0"/>
              </a:endParaRPr>
            </a:p>
          </p:txBody>
        </p:sp>
      </p:grpSp>
      <p:sp>
        <p:nvSpPr>
          <p:cNvPr id="45" name="Rounded Rectangle 44"/>
          <p:cNvSpPr/>
          <p:nvPr/>
        </p:nvSpPr>
        <p:spPr>
          <a:xfrm>
            <a:off x="1056728" y="4364380"/>
            <a:ext cx="2981134" cy="2254703"/>
          </a:xfrm>
          <a:prstGeom prst="roundRect">
            <a:avLst>
              <a:gd name="adj" fmla="val 11166"/>
            </a:avLst>
          </a:prstGeom>
          <a:gradFill>
            <a:gsLst>
              <a:gs pos="0">
                <a:schemeClr val="bg1"/>
              </a:gs>
              <a:gs pos="100000">
                <a:schemeClr val="bg1">
                  <a:lumMod val="95000"/>
                </a:schemeClr>
              </a:gs>
            </a:gsLst>
            <a:lin ang="5400000" scaled="0"/>
          </a:gradFill>
          <a:ln w="6350">
            <a:solidFill>
              <a:srgbClr val="A472BE"/>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Issue footfall/trend</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Insights Recurring Issues</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Have a ticket centric view – a 360 degree view of a ticket </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A cost calculator – that can tell the cost of a tickets in a given category given certain parameters</a:t>
            </a:r>
          </a:p>
        </p:txBody>
      </p:sp>
      <p:sp>
        <p:nvSpPr>
          <p:cNvPr id="49" name="Rounded Rectangle 48"/>
          <p:cNvSpPr/>
          <p:nvPr/>
        </p:nvSpPr>
        <p:spPr>
          <a:xfrm>
            <a:off x="5300970" y="3440239"/>
            <a:ext cx="2076095" cy="629212"/>
          </a:xfrm>
          <a:prstGeom prst="roundRect">
            <a:avLst/>
          </a:prstGeom>
          <a:solidFill>
            <a:srgbClr val="EF48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latin typeface="Arial" pitchFamily="34" charset="0"/>
                <a:cs typeface="Arial" pitchFamily="34" charset="0"/>
              </a:rPr>
              <a:t>‘Decision &amp; Recommendation </a:t>
            </a:r>
          </a:p>
          <a:p>
            <a:pPr algn="ctr"/>
            <a:r>
              <a:rPr lang="en-US" altLang="ko-KR" sz="1200" b="1" dirty="0">
                <a:solidFill>
                  <a:schemeClr val="bg1"/>
                </a:solidFill>
                <a:latin typeface="Arial" pitchFamily="34" charset="0"/>
                <a:cs typeface="Arial" pitchFamily="34" charset="0"/>
              </a:rPr>
              <a:t>Services”</a:t>
            </a:r>
          </a:p>
        </p:txBody>
      </p:sp>
      <p:sp>
        <p:nvSpPr>
          <p:cNvPr id="50" name="Rounded Rectangle 49"/>
          <p:cNvSpPr/>
          <p:nvPr/>
        </p:nvSpPr>
        <p:spPr>
          <a:xfrm>
            <a:off x="4342176" y="912246"/>
            <a:ext cx="3993682" cy="2254703"/>
          </a:xfrm>
          <a:prstGeom prst="roundRect">
            <a:avLst>
              <a:gd name="adj" fmla="val 11166"/>
            </a:avLst>
          </a:prstGeom>
          <a:gradFill>
            <a:gsLst>
              <a:gs pos="0">
                <a:schemeClr val="bg1"/>
              </a:gs>
              <a:gs pos="100000">
                <a:schemeClr val="bg1">
                  <a:lumMod val="95000"/>
                </a:schemeClr>
              </a:gs>
            </a:gsLst>
            <a:lin ang="5400000" scaled="0"/>
          </a:gradFill>
          <a:ln w="6350">
            <a:solidFill>
              <a:srgbClr val="EF4869"/>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Predicting the resolution time of Issues  </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Issue resolution recommendations</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Anomalous network activity by analysis of network logs </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Predict the priority &amp; Urgency of a Issue</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Predict the future volume of ticket (monthly, quarterly and annual)</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Predict to which team a ticket can be assigned </a:t>
            </a:r>
          </a:p>
          <a:p>
            <a:pPr marL="171450" indent="-171450">
              <a:spcBef>
                <a:spcPts val="600"/>
              </a:spcBef>
              <a:buFont typeface="Arial" panose="020B0604020202020204" pitchFamily="34" charset="0"/>
              <a:buChar char="•"/>
            </a:pPr>
            <a:r>
              <a:rPr lang="en-US" sz="1100" dirty="0">
                <a:solidFill>
                  <a:schemeClr val="tx1"/>
                </a:solidFill>
                <a:latin typeface="Arial" pitchFamily="34" charset="0"/>
                <a:cs typeface="Arial" pitchFamily="34" charset="0"/>
              </a:rPr>
              <a:t>Build Automation Pipelines</a:t>
            </a:r>
          </a:p>
        </p:txBody>
      </p:sp>
      <p:grpSp>
        <p:nvGrpSpPr>
          <p:cNvPr id="51" name="Group 50"/>
          <p:cNvGrpSpPr/>
          <p:nvPr/>
        </p:nvGrpSpPr>
        <p:grpSpPr>
          <a:xfrm>
            <a:off x="4700482" y="3401677"/>
            <a:ext cx="707754" cy="706337"/>
            <a:chOff x="602668" y="3378396"/>
            <a:chExt cx="634388" cy="633116"/>
          </a:xfrm>
        </p:grpSpPr>
        <p:sp>
          <p:nvSpPr>
            <p:cNvPr id="53" name="Oval 7"/>
            <p:cNvSpPr>
              <a:spLocks noChangeArrowheads="1"/>
            </p:cNvSpPr>
            <p:nvPr/>
          </p:nvSpPr>
          <p:spPr bwMode="auto">
            <a:xfrm>
              <a:off x="602668" y="3378396"/>
              <a:ext cx="634388" cy="633116"/>
            </a:xfrm>
            <a:prstGeom prst="ellipse">
              <a:avLst/>
            </a:prstGeom>
            <a:solidFill>
              <a:srgbClr val="EF4869"/>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919226" y="3378396"/>
              <a:ext cx="317829" cy="633116"/>
            </a:xfrm>
            <a:custGeom>
              <a:avLst/>
              <a:gdLst>
                <a:gd name="T0" fmla="*/ 0 w 125"/>
                <a:gd name="T1" fmla="*/ 0 h 249"/>
                <a:gd name="T2" fmla="*/ 0 w 125"/>
                <a:gd name="T3" fmla="*/ 249 h 249"/>
                <a:gd name="T4" fmla="*/ 125 w 125"/>
                <a:gd name="T5" fmla="*/ 124 h 249"/>
                <a:gd name="T6" fmla="*/ 0 w 125"/>
                <a:gd name="T7" fmla="*/ 0 h 249"/>
              </a:gdLst>
              <a:ahLst/>
              <a:cxnLst>
                <a:cxn ang="0">
                  <a:pos x="T0" y="T1"/>
                </a:cxn>
                <a:cxn ang="0">
                  <a:pos x="T2" y="T3"/>
                </a:cxn>
                <a:cxn ang="0">
                  <a:pos x="T4" y="T5"/>
                </a:cxn>
                <a:cxn ang="0">
                  <a:pos x="T6" y="T7"/>
                </a:cxn>
              </a:cxnLst>
              <a:rect l="0" t="0" r="r" b="b"/>
              <a:pathLst>
                <a:path w="125" h="249">
                  <a:moveTo>
                    <a:pt x="0" y="0"/>
                  </a:moveTo>
                  <a:cubicBezTo>
                    <a:pt x="0" y="249"/>
                    <a:pt x="0" y="249"/>
                    <a:pt x="0" y="249"/>
                  </a:cubicBezTo>
                  <a:cubicBezTo>
                    <a:pt x="69" y="249"/>
                    <a:pt x="125" y="193"/>
                    <a:pt x="125" y="124"/>
                  </a:cubicBezTo>
                  <a:cubicBezTo>
                    <a:pt x="125" y="55"/>
                    <a:pt x="69" y="0"/>
                    <a:pt x="0" y="0"/>
                  </a:cubicBezTo>
                </a:path>
              </a:pathLst>
            </a:custGeom>
            <a:solidFill>
              <a:schemeClr val="bg1">
                <a:alpha val="17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B3938F2D-07A2-4C90-9211-1E2FDBEB7621}"/>
                </a:ext>
              </a:extLst>
            </p:cNvPr>
            <p:cNvSpPr txBox="1"/>
            <p:nvPr/>
          </p:nvSpPr>
          <p:spPr>
            <a:xfrm>
              <a:off x="612878" y="3457354"/>
              <a:ext cx="617869" cy="468981"/>
            </a:xfrm>
            <a:prstGeom prst="rect">
              <a:avLst/>
            </a:prstGeom>
            <a:noFill/>
          </p:spPr>
          <p:txBody>
            <a:bodyPr wrap="square" rtlCol="0">
              <a:spAutoFit/>
            </a:bodyPr>
            <a:lstStyle/>
            <a:p>
              <a:pPr algn="ctr"/>
              <a:r>
                <a:rPr lang="en-US" altLang="ko-KR" sz="1400" dirty="0">
                  <a:solidFill>
                    <a:schemeClr val="bg1"/>
                  </a:solidFill>
                  <a:latin typeface="Arial" pitchFamily="34" charset="0"/>
                  <a:cs typeface="Arial" pitchFamily="34" charset="0"/>
                </a:rPr>
                <a:t>4-5 Month</a:t>
              </a:r>
              <a:endParaRPr lang="ko-KR" altLang="en-US" sz="1400" dirty="0">
                <a:solidFill>
                  <a:schemeClr val="bg1"/>
                </a:solidFill>
                <a:latin typeface="Arial" pitchFamily="34" charset="0"/>
                <a:cs typeface="Arial" pitchFamily="34" charset="0"/>
              </a:endParaRPr>
            </a:p>
          </p:txBody>
        </p:sp>
      </p:grpSp>
      <p:sp>
        <p:nvSpPr>
          <p:cNvPr id="52" name="Rounded Rectangle 51"/>
          <p:cNvSpPr/>
          <p:nvPr/>
        </p:nvSpPr>
        <p:spPr>
          <a:xfrm>
            <a:off x="4342176" y="4364380"/>
            <a:ext cx="3993682" cy="2254703"/>
          </a:xfrm>
          <a:prstGeom prst="roundRect">
            <a:avLst>
              <a:gd name="adj" fmla="val 11166"/>
            </a:avLst>
          </a:prstGeom>
          <a:gradFill>
            <a:gsLst>
              <a:gs pos="0">
                <a:schemeClr val="bg1"/>
              </a:gs>
              <a:gs pos="100000">
                <a:schemeClr val="bg1">
                  <a:lumMod val="95000"/>
                </a:schemeClr>
              </a:gs>
            </a:gsLst>
            <a:lin ang="5400000" scaled="0"/>
          </a:gradFill>
          <a:ln w="6350">
            <a:solidFill>
              <a:srgbClr val="EF4869"/>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a:spcBef>
                <a:spcPts val="600"/>
              </a:spcBef>
            </a:pPr>
            <a:r>
              <a:rPr lang="en-US" sz="1200" dirty="0">
                <a:solidFill>
                  <a:schemeClr val="tx1"/>
                </a:solidFill>
                <a:latin typeface="Arial" pitchFamily="34" charset="0"/>
                <a:cs typeface="Arial" pitchFamily="34" charset="0"/>
              </a:rPr>
              <a:t>Data driven SLA decisions Automatic , timely ,relevant &amp; actionable decisions on I</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 issue priority</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 issue assignment</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 issue resolution recommendation</a:t>
            </a:r>
          </a:p>
          <a:p>
            <a:pPr marL="171450" indent="-171450">
              <a:spcBef>
                <a:spcPts val="600"/>
              </a:spcBef>
              <a:buFont typeface="Arial" panose="020B0604020202020204" pitchFamily="34" charset="0"/>
              <a:buChar char="•"/>
            </a:pPr>
            <a:r>
              <a:rPr lang="en-US" sz="1200" dirty="0">
                <a:solidFill>
                  <a:schemeClr val="tx1"/>
                </a:solidFill>
                <a:latin typeface="Arial" pitchFamily="34" charset="0"/>
                <a:cs typeface="Arial" pitchFamily="34" charset="0"/>
              </a:rPr>
              <a:t> issue reassignment count</a:t>
            </a:r>
          </a:p>
          <a:p>
            <a:pPr>
              <a:spcBef>
                <a:spcPts val="600"/>
              </a:spcBef>
            </a:pPr>
            <a:r>
              <a:rPr lang="en-US" sz="1200" dirty="0">
                <a:solidFill>
                  <a:schemeClr val="tx1"/>
                </a:solidFill>
                <a:latin typeface="Arial" pitchFamily="34" charset="0"/>
                <a:cs typeface="Arial" pitchFamily="34" charset="0"/>
              </a:rPr>
              <a:t>Reduced  issue  TAT by 10-30%  </a:t>
            </a:r>
          </a:p>
          <a:p>
            <a:pPr>
              <a:spcBef>
                <a:spcPts val="600"/>
              </a:spcBef>
            </a:pPr>
            <a:r>
              <a:rPr lang="en-US" sz="1200" dirty="0">
                <a:solidFill>
                  <a:schemeClr val="tx1"/>
                </a:solidFill>
                <a:latin typeface="Arial" pitchFamily="34" charset="0"/>
                <a:cs typeface="Arial" pitchFamily="34" charset="0"/>
              </a:rPr>
              <a:t>Generic AI solution</a:t>
            </a:r>
          </a:p>
        </p:txBody>
      </p:sp>
      <p:sp>
        <p:nvSpPr>
          <p:cNvPr id="58" name="Rounded Rectangle 57"/>
          <p:cNvSpPr/>
          <p:nvPr/>
        </p:nvSpPr>
        <p:spPr>
          <a:xfrm>
            <a:off x="9081542" y="3440239"/>
            <a:ext cx="2076095" cy="629212"/>
          </a:xfrm>
          <a:prstGeom prst="roundRect">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latin typeface="Arial" pitchFamily="34" charset="0"/>
                <a:cs typeface="Arial" pitchFamily="34" charset="0"/>
              </a:rPr>
              <a:t>Cognitive </a:t>
            </a:r>
          </a:p>
          <a:p>
            <a:pPr algn="ctr"/>
            <a:r>
              <a:rPr lang="en-US" altLang="ko-KR" sz="1200" b="1" dirty="0">
                <a:solidFill>
                  <a:schemeClr val="bg1"/>
                </a:solidFill>
                <a:latin typeface="Arial" pitchFamily="34" charset="0"/>
                <a:cs typeface="Arial" pitchFamily="34" charset="0"/>
              </a:rPr>
              <a:t>Automation (AI + RPA)</a:t>
            </a:r>
          </a:p>
        </p:txBody>
      </p:sp>
      <p:sp>
        <p:nvSpPr>
          <p:cNvPr id="59" name="Rounded Rectangle 58"/>
          <p:cNvSpPr/>
          <p:nvPr/>
        </p:nvSpPr>
        <p:spPr>
          <a:xfrm>
            <a:off x="8629022" y="912246"/>
            <a:ext cx="2981134" cy="2254703"/>
          </a:xfrm>
          <a:prstGeom prst="roundRect">
            <a:avLst>
              <a:gd name="adj" fmla="val 11166"/>
            </a:avLst>
          </a:prstGeom>
          <a:gradFill>
            <a:gsLst>
              <a:gs pos="0">
                <a:schemeClr val="bg1"/>
              </a:gs>
              <a:gs pos="100000">
                <a:schemeClr val="bg1">
                  <a:lumMod val="95000"/>
                </a:schemeClr>
              </a:gs>
            </a:gsLst>
            <a:lin ang="5400000" scaled="0"/>
          </a:gradFill>
          <a:ln w="6350">
            <a:solidFill>
              <a:srgbClr val="22BDB6"/>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a:spcBef>
                <a:spcPts val="600"/>
              </a:spcBef>
            </a:pPr>
            <a:r>
              <a:rPr lang="en-US" sz="1200" dirty="0">
                <a:solidFill>
                  <a:schemeClr val="tx1"/>
                </a:solidFill>
                <a:latin typeface="Arial" pitchFamily="34" charset="0"/>
                <a:cs typeface="Arial" pitchFamily="34" charset="0"/>
              </a:rPr>
              <a:t>Automatic issue resolution via Cognitively Automated Orchestrations</a:t>
            </a:r>
          </a:p>
        </p:txBody>
      </p:sp>
      <p:grpSp>
        <p:nvGrpSpPr>
          <p:cNvPr id="60" name="Group 59"/>
          <p:cNvGrpSpPr/>
          <p:nvPr/>
        </p:nvGrpSpPr>
        <p:grpSpPr>
          <a:xfrm>
            <a:off x="8533550" y="3401677"/>
            <a:ext cx="707754" cy="706337"/>
            <a:chOff x="602668" y="3378396"/>
            <a:chExt cx="634388" cy="633116"/>
          </a:xfrm>
        </p:grpSpPr>
        <p:sp>
          <p:nvSpPr>
            <p:cNvPr id="62" name="Oval 7"/>
            <p:cNvSpPr>
              <a:spLocks noChangeArrowheads="1"/>
            </p:cNvSpPr>
            <p:nvPr/>
          </p:nvSpPr>
          <p:spPr bwMode="auto">
            <a:xfrm>
              <a:off x="602668" y="3378396"/>
              <a:ext cx="634388" cy="633116"/>
            </a:xfrm>
            <a:prstGeom prst="ellipse">
              <a:avLst/>
            </a:prstGeom>
            <a:solidFill>
              <a:srgbClr val="22BDB6"/>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3" name="Freeform 8"/>
            <p:cNvSpPr>
              <a:spLocks/>
            </p:cNvSpPr>
            <p:nvPr/>
          </p:nvSpPr>
          <p:spPr bwMode="auto">
            <a:xfrm>
              <a:off x="919226" y="3378396"/>
              <a:ext cx="317829" cy="633116"/>
            </a:xfrm>
            <a:custGeom>
              <a:avLst/>
              <a:gdLst>
                <a:gd name="T0" fmla="*/ 0 w 125"/>
                <a:gd name="T1" fmla="*/ 0 h 249"/>
                <a:gd name="T2" fmla="*/ 0 w 125"/>
                <a:gd name="T3" fmla="*/ 249 h 249"/>
                <a:gd name="T4" fmla="*/ 125 w 125"/>
                <a:gd name="T5" fmla="*/ 124 h 249"/>
                <a:gd name="T6" fmla="*/ 0 w 125"/>
                <a:gd name="T7" fmla="*/ 0 h 249"/>
              </a:gdLst>
              <a:ahLst/>
              <a:cxnLst>
                <a:cxn ang="0">
                  <a:pos x="T0" y="T1"/>
                </a:cxn>
                <a:cxn ang="0">
                  <a:pos x="T2" y="T3"/>
                </a:cxn>
                <a:cxn ang="0">
                  <a:pos x="T4" y="T5"/>
                </a:cxn>
                <a:cxn ang="0">
                  <a:pos x="T6" y="T7"/>
                </a:cxn>
              </a:cxnLst>
              <a:rect l="0" t="0" r="r" b="b"/>
              <a:pathLst>
                <a:path w="125" h="249">
                  <a:moveTo>
                    <a:pt x="0" y="0"/>
                  </a:moveTo>
                  <a:cubicBezTo>
                    <a:pt x="0" y="249"/>
                    <a:pt x="0" y="249"/>
                    <a:pt x="0" y="249"/>
                  </a:cubicBezTo>
                  <a:cubicBezTo>
                    <a:pt x="69" y="249"/>
                    <a:pt x="125" y="193"/>
                    <a:pt x="125" y="124"/>
                  </a:cubicBezTo>
                  <a:cubicBezTo>
                    <a:pt x="125" y="55"/>
                    <a:pt x="69" y="0"/>
                    <a:pt x="0" y="0"/>
                  </a:cubicBezTo>
                </a:path>
              </a:pathLst>
            </a:custGeom>
            <a:solidFill>
              <a:schemeClr val="bg1">
                <a:alpha val="17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TextBox 63">
              <a:extLst>
                <a:ext uri="{FF2B5EF4-FFF2-40B4-BE49-F238E27FC236}">
                  <a16:creationId xmlns:a16="http://schemas.microsoft.com/office/drawing/2014/main" id="{B3938F2D-07A2-4C90-9211-1E2FDBEB7621}"/>
                </a:ext>
              </a:extLst>
            </p:cNvPr>
            <p:cNvSpPr txBox="1"/>
            <p:nvPr/>
          </p:nvSpPr>
          <p:spPr>
            <a:xfrm>
              <a:off x="612878" y="3557018"/>
              <a:ext cx="617869" cy="275872"/>
            </a:xfrm>
            <a:prstGeom prst="rect">
              <a:avLst/>
            </a:prstGeom>
            <a:noFill/>
          </p:spPr>
          <p:txBody>
            <a:bodyPr wrap="square" rtlCol="0">
              <a:spAutoFit/>
            </a:bodyPr>
            <a:lstStyle/>
            <a:p>
              <a:pPr algn="ctr"/>
              <a:r>
                <a:rPr lang="en-US" altLang="ko-KR" sz="1400" dirty="0">
                  <a:solidFill>
                    <a:schemeClr val="bg1"/>
                  </a:solidFill>
                  <a:latin typeface="Arial" pitchFamily="34" charset="0"/>
                  <a:cs typeface="Arial" pitchFamily="34" charset="0"/>
                </a:rPr>
                <a:t>Month</a:t>
              </a:r>
              <a:endParaRPr lang="ko-KR" altLang="en-US" sz="1400" dirty="0">
                <a:solidFill>
                  <a:schemeClr val="bg1"/>
                </a:solidFill>
                <a:latin typeface="Arial" pitchFamily="34" charset="0"/>
                <a:cs typeface="Arial" pitchFamily="34" charset="0"/>
              </a:endParaRPr>
            </a:p>
          </p:txBody>
        </p:sp>
      </p:grpSp>
      <p:sp>
        <p:nvSpPr>
          <p:cNvPr id="61" name="Rounded Rectangle 60"/>
          <p:cNvSpPr/>
          <p:nvPr/>
        </p:nvSpPr>
        <p:spPr>
          <a:xfrm>
            <a:off x="8629022" y="4364380"/>
            <a:ext cx="2981134" cy="2254703"/>
          </a:xfrm>
          <a:prstGeom prst="roundRect">
            <a:avLst>
              <a:gd name="adj" fmla="val 11166"/>
            </a:avLst>
          </a:prstGeom>
          <a:gradFill>
            <a:gsLst>
              <a:gs pos="0">
                <a:schemeClr val="bg1"/>
              </a:gs>
              <a:gs pos="100000">
                <a:schemeClr val="bg1">
                  <a:lumMod val="95000"/>
                </a:schemeClr>
              </a:gs>
            </a:gsLst>
            <a:lin ang="5400000" scaled="0"/>
          </a:gradFill>
          <a:ln w="6350">
            <a:solidFill>
              <a:srgbClr val="22BDB6"/>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anchor="ctr"/>
          <a:lstStyle/>
          <a:p>
            <a:pPr>
              <a:spcBef>
                <a:spcPts val="600"/>
              </a:spcBef>
            </a:pPr>
            <a:r>
              <a:rPr lang="en-US" sz="1200" dirty="0">
                <a:solidFill>
                  <a:schemeClr val="tx1"/>
                </a:solidFill>
                <a:latin typeface="Arial" pitchFamily="34" charset="0"/>
                <a:cs typeface="Arial" pitchFamily="34" charset="0"/>
              </a:rPr>
              <a:t>End to End Issue Triaging and Resolution for high occurring issues</a:t>
            </a:r>
          </a:p>
          <a:p>
            <a:pPr>
              <a:spcBef>
                <a:spcPts val="600"/>
              </a:spcBef>
            </a:pPr>
            <a:r>
              <a:rPr lang="en-US" sz="1200" dirty="0">
                <a:solidFill>
                  <a:schemeClr val="tx1"/>
                </a:solidFill>
                <a:latin typeface="Arial" pitchFamily="34" charset="0"/>
                <a:cs typeface="Arial" pitchFamily="34" charset="0"/>
              </a:rPr>
              <a:t>Reduce costs by 10 to 30% depending on issue complexity</a:t>
            </a:r>
          </a:p>
          <a:p>
            <a:pPr>
              <a:spcBef>
                <a:spcPts val="600"/>
              </a:spcBef>
            </a:pPr>
            <a:r>
              <a:rPr lang="en-US" sz="1200" dirty="0">
                <a:solidFill>
                  <a:schemeClr val="tx1"/>
                </a:solidFill>
                <a:latin typeface="Arial" pitchFamily="34" charset="0"/>
                <a:cs typeface="Arial" pitchFamily="34" charset="0"/>
              </a:rPr>
              <a:t>Or </a:t>
            </a:r>
            <a:r>
              <a:rPr lang="en-US" sz="1200" dirty="0" err="1">
                <a:solidFill>
                  <a:schemeClr val="tx1"/>
                </a:solidFill>
                <a:latin typeface="Arial" pitchFamily="34" charset="0"/>
                <a:cs typeface="Arial" pitchFamily="34" charset="0"/>
              </a:rPr>
              <a:t>Eg</a:t>
            </a:r>
            <a:r>
              <a:rPr lang="en-US" sz="1200" dirty="0">
                <a:solidFill>
                  <a:schemeClr val="tx1"/>
                </a:solidFill>
                <a:latin typeface="Arial" pitchFamily="34" charset="0"/>
                <a:cs typeface="Arial" pitchFamily="34" charset="0"/>
              </a:rPr>
              <a:t> – Password resets, connectivity failures, service start/stop, server down</a:t>
            </a:r>
          </a:p>
        </p:txBody>
      </p:sp>
      <p:cxnSp>
        <p:nvCxnSpPr>
          <p:cNvPr id="69" name="Straight Connector 68"/>
          <p:cNvCxnSpPr>
            <a:stCxn id="49" idx="0"/>
            <a:endCxn id="50" idx="2"/>
          </p:cNvCxnSpPr>
          <p:nvPr/>
        </p:nvCxnSpPr>
        <p:spPr>
          <a:xfrm flipH="1" flipV="1">
            <a:off x="6339017" y="3166949"/>
            <a:ext cx="1" cy="273290"/>
          </a:xfrm>
          <a:prstGeom prst="line">
            <a:avLst/>
          </a:prstGeom>
          <a:ln>
            <a:solidFill>
              <a:srgbClr val="EF486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9" idx="2"/>
            <a:endCxn id="52" idx="0"/>
          </p:cNvCxnSpPr>
          <p:nvPr/>
        </p:nvCxnSpPr>
        <p:spPr>
          <a:xfrm flipH="1">
            <a:off x="6339017" y="4069451"/>
            <a:ext cx="1" cy="294929"/>
          </a:xfrm>
          <a:prstGeom prst="line">
            <a:avLst/>
          </a:prstGeom>
          <a:ln>
            <a:solidFill>
              <a:srgbClr val="EF486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8" idx="0"/>
            <a:endCxn id="59" idx="2"/>
          </p:cNvCxnSpPr>
          <p:nvPr/>
        </p:nvCxnSpPr>
        <p:spPr>
          <a:xfrm flipH="1" flipV="1">
            <a:off x="10119589" y="3166949"/>
            <a:ext cx="1" cy="273290"/>
          </a:xfrm>
          <a:prstGeom prst="line">
            <a:avLst/>
          </a:prstGeom>
          <a:ln>
            <a:solidFill>
              <a:srgbClr val="22BDB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8" idx="2"/>
            <a:endCxn id="61" idx="0"/>
          </p:cNvCxnSpPr>
          <p:nvPr/>
        </p:nvCxnSpPr>
        <p:spPr>
          <a:xfrm flipH="1">
            <a:off x="10119589" y="4069451"/>
            <a:ext cx="1" cy="294929"/>
          </a:xfrm>
          <a:prstGeom prst="line">
            <a:avLst/>
          </a:prstGeom>
          <a:ln>
            <a:solidFill>
              <a:srgbClr val="22BDB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9" idx="0"/>
            <a:endCxn id="35" idx="2"/>
          </p:cNvCxnSpPr>
          <p:nvPr/>
        </p:nvCxnSpPr>
        <p:spPr>
          <a:xfrm flipH="1" flipV="1">
            <a:off x="2547295" y="3166949"/>
            <a:ext cx="1" cy="273290"/>
          </a:xfrm>
          <a:prstGeom prst="line">
            <a:avLst/>
          </a:prstGeom>
          <a:ln>
            <a:solidFill>
              <a:srgbClr val="A472B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5" idx="0"/>
            <a:endCxn id="29" idx="2"/>
          </p:cNvCxnSpPr>
          <p:nvPr/>
        </p:nvCxnSpPr>
        <p:spPr>
          <a:xfrm flipV="1">
            <a:off x="2547295" y="4069451"/>
            <a:ext cx="1" cy="294929"/>
          </a:xfrm>
          <a:prstGeom prst="line">
            <a:avLst/>
          </a:prstGeom>
          <a:ln>
            <a:solidFill>
              <a:srgbClr val="A472B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9895" y="1854931"/>
            <a:ext cx="622286" cy="307777"/>
          </a:xfrm>
          <a:prstGeom prst="rect">
            <a:avLst/>
          </a:prstGeom>
        </p:spPr>
        <p:txBody>
          <a:bodyPr wrap="none">
            <a:spAutoFit/>
          </a:bodyPr>
          <a:lstStyle/>
          <a:p>
            <a:pPr algn="ctr"/>
            <a:r>
              <a:rPr lang="en-US" sz="1400" b="1" dirty="0">
                <a:latin typeface="Arial" pitchFamily="34" charset="0"/>
                <a:cs typeface="Arial" pitchFamily="34" charset="0"/>
              </a:rPr>
              <a:t>What</a:t>
            </a:r>
          </a:p>
        </p:txBody>
      </p:sp>
      <p:sp>
        <p:nvSpPr>
          <p:cNvPr id="83" name="Rectangle 82"/>
          <p:cNvSpPr/>
          <p:nvPr/>
        </p:nvSpPr>
        <p:spPr>
          <a:xfrm>
            <a:off x="86045" y="5322454"/>
            <a:ext cx="889987" cy="307777"/>
          </a:xfrm>
          <a:prstGeom prst="rect">
            <a:avLst/>
          </a:prstGeom>
        </p:spPr>
        <p:txBody>
          <a:bodyPr wrap="none">
            <a:spAutoFit/>
          </a:bodyPr>
          <a:lstStyle/>
          <a:p>
            <a:pPr algn="ctr"/>
            <a:r>
              <a:rPr lang="en-US" sz="1400" b="1" dirty="0">
                <a:latin typeface="Arial" pitchFamily="34" charset="0"/>
                <a:cs typeface="Arial" pitchFamily="34" charset="0"/>
              </a:rPr>
              <a:t>Benefits</a:t>
            </a:r>
          </a:p>
        </p:txBody>
      </p:sp>
    </p:spTree>
    <p:extLst>
      <p:ext uri="{BB962C8B-B14F-4D97-AF65-F5344CB8AC3E}">
        <p14:creationId xmlns:p14="http://schemas.microsoft.com/office/powerpoint/2010/main" val="9907706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391013" y="3000787"/>
            <a:ext cx="10790616" cy="1692697"/>
          </a:xfrm>
          <a:prstGeom prst="rect">
            <a:avLst/>
          </a:prstGeom>
          <a:ln>
            <a:solidFill>
              <a:srgbClr val="004E7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5" dirty="0"/>
          </a:p>
        </p:txBody>
      </p:sp>
      <p:sp>
        <p:nvSpPr>
          <p:cNvPr id="35" name="Rectangle 34"/>
          <p:cNvSpPr/>
          <p:nvPr/>
        </p:nvSpPr>
        <p:spPr>
          <a:xfrm>
            <a:off x="419644" y="961905"/>
            <a:ext cx="10790616" cy="1821453"/>
          </a:xfrm>
          <a:prstGeom prst="rect">
            <a:avLst/>
          </a:prstGeom>
          <a:ln>
            <a:solidFill>
              <a:srgbClr val="EE692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5" dirty="0"/>
          </a:p>
        </p:txBody>
      </p:sp>
      <p:sp>
        <p:nvSpPr>
          <p:cNvPr id="2" name="Title 1"/>
          <p:cNvSpPr>
            <a:spLocks noGrp="1"/>
          </p:cNvSpPr>
          <p:nvPr>
            <p:ph type="title"/>
          </p:nvPr>
        </p:nvSpPr>
        <p:spPr>
          <a:xfrm>
            <a:off x="611981" y="153340"/>
            <a:ext cx="10854127" cy="501804"/>
          </a:xfrm>
        </p:spPr>
        <p:txBody>
          <a:bodyPr/>
          <a:lstStyle/>
          <a:p>
            <a:r>
              <a:rPr lang="en-US" dirty="0"/>
              <a:t>Cloud Migration Roadmap</a:t>
            </a:r>
          </a:p>
        </p:txBody>
      </p:sp>
      <p:sp>
        <p:nvSpPr>
          <p:cNvPr id="37" name="Rectangle 36"/>
          <p:cNvSpPr/>
          <p:nvPr/>
        </p:nvSpPr>
        <p:spPr>
          <a:xfrm>
            <a:off x="391013" y="4883890"/>
            <a:ext cx="10790616" cy="1813227"/>
          </a:xfrm>
          <a:prstGeom prst="rect">
            <a:avLst/>
          </a:prstGeom>
          <a:ln>
            <a:solidFill>
              <a:srgbClr val="7EC3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5" dirty="0"/>
          </a:p>
        </p:txBody>
      </p:sp>
      <p:grpSp>
        <p:nvGrpSpPr>
          <p:cNvPr id="33" name="Group 32"/>
          <p:cNvGrpSpPr/>
          <p:nvPr/>
        </p:nvGrpSpPr>
        <p:grpSpPr>
          <a:xfrm>
            <a:off x="590753" y="981920"/>
            <a:ext cx="10842031" cy="5715195"/>
            <a:chOff x="482904" y="1219201"/>
            <a:chExt cx="8099883" cy="5166362"/>
          </a:xfrm>
        </p:grpSpPr>
        <p:sp>
          <p:nvSpPr>
            <p:cNvPr id="3" name="object 3"/>
            <p:cNvSpPr txBox="1"/>
            <p:nvPr/>
          </p:nvSpPr>
          <p:spPr>
            <a:xfrm>
              <a:off x="482904" y="1408304"/>
              <a:ext cx="2938145" cy="1398448"/>
            </a:xfrm>
            <a:prstGeom prst="rect">
              <a:avLst/>
            </a:prstGeom>
          </p:spPr>
          <p:txBody>
            <a:bodyPr vert="horz" wrap="square" lIns="0" tIns="109647" rIns="0" bIns="0" rtlCol="0">
              <a:spAutoFit/>
            </a:bodyPr>
            <a:lstStyle/>
            <a:p>
              <a:pPr marL="247329" indent="-231180">
                <a:spcBef>
                  <a:spcPts val="863"/>
                </a:spcBef>
                <a:buClr>
                  <a:srgbClr val="EE692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Understanding </a:t>
              </a:r>
              <a:r>
                <a:rPr sz="1400" dirty="0">
                  <a:solidFill>
                    <a:srgbClr val="585858"/>
                  </a:solidFill>
                  <a:latin typeface="Arial" panose="020B0604020202020204" pitchFamily="34" charset="0"/>
                  <a:cs typeface="Arial" panose="020B0604020202020204" pitchFamily="34" charset="0"/>
                </a:rPr>
                <a:t>of business</a:t>
              </a:r>
              <a:r>
                <a:rPr sz="1400" spc="-127"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goals</a:t>
              </a:r>
              <a:endParaRPr sz="1400" dirty="0">
                <a:latin typeface="Arial" panose="020B0604020202020204" pitchFamily="34" charset="0"/>
                <a:cs typeface="Arial" panose="020B0604020202020204" pitchFamily="34" charset="0"/>
              </a:endParaRPr>
            </a:p>
            <a:p>
              <a:pPr marL="247329" indent="-231180">
                <a:spcBef>
                  <a:spcPts val="736"/>
                </a:spcBef>
                <a:buClr>
                  <a:srgbClr val="EE692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Inventory </a:t>
              </a:r>
              <a:r>
                <a:rPr sz="1400" dirty="0">
                  <a:solidFill>
                    <a:srgbClr val="585858"/>
                  </a:solidFill>
                  <a:latin typeface="Arial" panose="020B0604020202020204" pitchFamily="34" charset="0"/>
                  <a:cs typeface="Arial" panose="020B0604020202020204" pitchFamily="34" charset="0"/>
                </a:rPr>
                <a:t>creation </a:t>
              </a:r>
              <a:r>
                <a:rPr sz="1400" spc="-7" dirty="0">
                  <a:solidFill>
                    <a:srgbClr val="585858"/>
                  </a:solidFill>
                  <a:latin typeface="Arial" panose="020B0604020202020204" pitchFamily="34" charset="0"/>
                  <a:cs typeface="Arial" panose="020B0604020202020204" pitchFamily="34" charset="0"/>
                </a:rPr>
                <a:t>and</a:t>
              </a:r>
              <a:r>
                <a:rPr sz="1400" spc="-94"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analysis</a:t>
              </a:r>
              <a:endParaRPr sz="1400" dirty="0">
                <a:latin typeface="Arial" panose="020B0604020202020204" pitchFamily="34" charset="0"/>
                <a:cs typeface="Arial" panose="020B0604020202020204" pitchFamily="34" charset="0"/>
              </a:endParaRPr>
            </a:p>
            <a:p>
              <a:pPr marL="247329" indent="-231180">
                <a:spcBef>
                  <a:spcPts val="729"/>
                </a:spcBef>
                <a:buClr>
                  <a:srgbClr val="EE692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Derive technology</a:t>
              </a:r>
              <a:r>
                <a:rPr sz="1400" spc="-47" dirty="0">
                  <a:solidFill>
                    <a:srgbClr val="585858"/>
                  </a:solidFill>
                  <a:latin typeface="Arial" panose="020B0604020202020204" pitchFamily="34" charset="0"/>
                  <a:cs typeface="Arial" panose="020B0604020202020204" pitchFamily="34" charset="0"/>
                </a:rPr>
                <a:t> </a:t>
              </a:r>
              <a:r>
                <a:rPr sz="1400" dirty="0">
                  <a:solidFill>
                    <a:srgbClr val="585858"/>
                  </a:solidFill>
                  <a:latin typeface="Arial" panose="020B0604020202020204" pitchFamily="34" charset="0"/>
                  <a:cs typeface="Arial" panose="020B0604020202020204" pitchFamily="34" charset="0"/>
                </a:rPr>
                <a:t>matrix</a:t>
              </a:r>
              <a:endParaRPr sz="1400" dirty="0">
                <a:latin typeface="Arial" panose="020B0604020202020204" pitchFamily="34" charset="0"/>
                <a:cs typeface="Arial" panose="020B0604020202020204" pitchFamily="34" charset="0"/>
              </a:endParaRPr>
            </a:p>
            <a:p>
              <a:pPr marL="247329" indent="-231180">
                <a:spcBef>
                  <a:spcPts val="729"/>
                </a:spcBef>
                <a:buClr>
                  <a:srgbClr val="EE692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Cloud </a:t>
              </a:r>
              <a:r>
                <a:rPr sz="1400" dirty="0">
                  <a:solidFill>
                    <a:srgbClr val="585858"/>
                  </a:solidFill>
                  <a:latin typeface="Arial" panose="020B0604020202020204" pitchFamily="34" charset="0"/>
                  <a:cs typeface="Arial" panose="020B0604020202020204" pitchFamily="34" charset="0"/>
                </a:rPr>
                <a:t>readiness</a:t>
              </a:r>
              <a:r>
                <a:rPr sz="1400" spc="-87"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assessment</a:t>
              </a:r>
              <a:endParaRPr sz="1400" dirty="0">
                <a:latin typeface="Arial" panose="020B0604020202020204" pitchFamily="34" charset="0"/>
                <a:cs typeface="Arial" panose="020B0604020202020204" pitchFamily="34" charset="0"/>
              </a:endParaRPr>
            </a:p>
            <a:p>
              <a:pPr marL="247329" indent="-231180">
                <a:spcBef>
                  <a:spcPts val="729"/>
                </a:spcBef>
                <a:buClr>
                  <a:srgbClr val="EE692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Determine </a:t>
              </a:r>
              <a:r>
                <a:rPr sz="1400" dirty="0">
                  <a:solidFill>
                    <a:srgbClr val="585858"/>
                  </a:solidFill>
                  <a:latin typeface="Arial" panose="020B0604020202020204" pitchFamily="34" charset="0"/>
                  <a:cs typeface="Arial" panose="020B0604020202020204" pitchFamily="34" charset="0"/>
                </a:rPr>
                <a:t>ROI </a:t>
              </a:r>
              <a:r>
                <a:rPr sz="1400" spc="-7" dirty="0">
                  <a:solidFill>
                    <a:srgbClr val="585858"/>
                  </a:solidFill>
                  <a:latin typeface="Arial" panose="020B0604020202020204" pitchFamily="34" charset="0"/>
                  <a:cs typeface="Arial" panose="020B0604020202020204" pitchFamily="34" charset="0"/>
                </a:rPr>
                <a:t>with </a:t>
              </a:r>
              <a:r>
                <a:rPr sz="1400" dirty="0">
                  <a:solidFill>
                    <a:srgbClr val="585858"/>
                  </a:solidFill>
                  <a:latin typeface="Arial" panose="020B0604020202020204" pitchFamily="34" charset="0"/>
                  <a:cs typeface="Arial" panose="020B0604020202020204" pitchFamily="34" charset="0"/>
                </a:rPr>
                <a:t>cost </a:t>
              </a:r>
              <a:r>
                <a:rPr sz="1400" spc="-7" dirty="0">
                  <a:solidFill>
                    <a:srgbClr val="585858"/>
                  </a:solidFill>
                  <a:latin typeface="Arial" panose="020B0604020202020204" pitchFamily="34" charset="0"/>
                  <a:cs typeface="Arial" panose="020B0604020202020204" pitchFamily="34" charset="0"/>
                </a:rPr>
                <a:t>benefit</a:t>
              </a:r>
              <a:r>
                <a:rPr sz="1400" spc="-47"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analysis</a:t>
              </a:r>
              <a:endParaRPr sz="1400" dirty="0">
                <a:latin typeface="Arial" panose="020B0604020202020204" pitchFamily="34" charset="0"/>
                <a:cs typeface="Arial" panose="020B0604020202020204" pitchFamily="34" charset="0"/>
              </a:endParaRPr>
            </a:p>
          </p:txBody>
        </p:sp>
        <p:sp>
          <p:nvSpPr>
            <p:cNvPr id="5" name="object 5"/>
            <p:cNvSpPr txBox="1"/>
            <p:nvPr/>
          </p:nvSpPr>
          <p:spPr>
            <a:xfrm>
              <a:off x="5337428" y="3050202"/>
              <a:ext cx="3079115" cy="1539028"/>
            </a:xfrm>
            <a:prstGeom prst="rect">
              <a:avLst/>
            </a:prstGeom>
          </p:spPr>
          <p:txBody>
            <a:bodyPr vert="horz" wrap="square" lIns="0" tIns="88397" rIns="0" bIns="0" rtlCol="0">
              <a:spAutoFit/>
            </a:bodyPr>
            <a:lstStyle/>
            <a:p>
              <a:pPr marL="247329" indent="-231180">
                <a:spcBef>
                  <a:spcPts val="681"/>
                </a:spcBef>
                <a:buClr>
                  <a:srgbClr val="004E78"/>
                </a:buClr>
                <a:buFont typeface="Wingdings"/>
                <a:buChar char=""/>
                <a:tabLst>
                  <a:tab pos="248178" algn="l"/>
                </a:tabLst>
              </a:pPr>
              <a:r>
                <a:rPr lang="fr-FR" sz="1400" spc="-7" dirty="0">
                  <a:solidFill>
                    <a:srgbClr val="585858"/>
                  </a:solidFill>
                  <a:latin typeface="Arial" panose="020B0604020202020204" pitchFamily="34" charset="0"/>
                  <a:cs typeface="Arial" panose="020B0604020202020204" pitchFamily="34" charset="0"/>
                </a:rPr>
                <a:t>Infrastructure &amp; app</a:t>
              </a:r>
              <a:r>
                <a:rPr lang="fr-FR" sz="1400" spc="-74" dirty="0">
                  <a:solidFill>
                    <a:srgbClr val="585858"/>
                  </a:solidFill>
                  <a:latin typeface="Arial" panose="020B0604020202020204" pitchFamily="34" charset="0"/>
                  <a:cs typeface="Arial" panose="020B0604020202020204" pitchFamily="34" charset="0"/>
                </a:rPr>
                <a:t> </a:t>
              </a:r>
              <a:r>
                <a:rPr lang="fr-FR" sz="1400" spc="-7" dirty="0">
                  <a:solidFill>
                    <a:srgbClr val="585858"/>
                  </a:solidFill>
                  <a:latin typeface="Arial" panose="020B0604020202020204" pitchFamily="34" charset="0"/>
                  <a:cs typeface="Arial" panose="020B0604020202020204" pitchFamily="34" charset="0"/>
                </a:rPr>
                <a:t>consolidation</a:t>
              </a:r>
              <a:endParaRPr lang="fr-FR" sz="1400" dirty="0">
                <a:latin typeface="Arial" panose="020B0604020202020204" pitchFamily="34" charset="0"/>
                <a:cs typeface="Arial" panose="020B0604020202020204" pitchFamily="34" charset="0"/>
              </a:endParaRPr>
            </a:p>
            <a:p>
              <a:pPr marL="247329" indent="-231180">
                <a:spcBef>
                  <a:spcPts val="555"/>
                </a:spcBef>
                <a:buClr>
                  <a:srgbClr val="004E78"/>
                </a:buClr>
                <a:buFont typeface="Wingdings"/>
                <a:buChar char=""/>
                <a:tabLst>
                  <a:tab pos="248178" algn="l"/>
                </a:tabLst>
              </a:pPr>
              <a:r>
                <a:rPr lang="fr-FR" sz="1400" dirty="0">
                  <a:solidFill>
                    <a:srgbClr val="585858"/>
                  </a:solidFill>
                  <a:latin typeface="Arial" panose="020B0604020202020204" pitchFamily="34" charset="0"/>
                  <a:cs typeface="Arial" panose="020B0604020202020204" pitchFamily="34" charset="0"/>
                </a:rPr>
                <a:t>Identify cloud</a:t>
              </a:r>
              <a:r>
                <a:rPr lang="fr-FR" sz="1400" spc="-94" dirty="0">
                  <a:solidFill>
                    <a:srgbClr val="585858"/>
                  </a:solidFill>
                  <a:latin typeface="Arial" panose="020B0604020202020204" pitchFamily="34" charset="0"/>
                  <a:cs typeface="Arial" panose="020B0604020202020204" pitchFamily="34" charset="0"/>
                </a:rPr>
                <a:t> </a:t>
              </a:r>
              <a:r>
                <a:rPr lang="fr-FR" sz="1400" spc="-7" dirty="0">
                  <a:solidFill>
                    <a:srgbClr val="585858"/>
                  </a:solidFill>
                  <a:latin typeface="Arial" panose="020B0604020202020204" pitchFamily="34" charset="0"/>
                  <a:cs typeface="Arial" panose="020B0604020202020204" pitchFamily="34" charset="0"/>
                </a:rPr>
                <a:t>candidates</a:t>
              </a:r>
              <a:endParaRPr lang="en-IN" sz="1400" spc="-7" dirty="0">
                <a:solidFill>
                  <a:srgbClr val="585858"/>
                </a:solidFill>
                <a:latin typeface="Arial" panose="020B0604020202020204" pitchFamily="34" charset="0"/>
                <a:cs typeface="Arial" panose="020B0604020202020204" pitchFamily="34" charset="0"/>
              </a:endParaRPr>
            </a:p>
            <a:p>
              <a:pPr marL="247329" indent="-231180">
                <a:spcBef>
                  <a:spcPts val="696"/>
                </a:spcBef>
                <a:buClr>
                  <a:srgbClr val="004E78"/>
                </a:buClr>
                <a:buFont typeface="Wingdings"/>
                <a:buChar char=""/>
                <a:tabLst>
                  <a:tab pos="248178" algn="l"/>
                </a:tabLst>
              </a:pPr>
              <a:r>
                <a:rPr lang="en-IN" sz="1400" spc="-7" dirty="0">
                  <a:solidFill>
                    <a:srgbClr val="585858"/>
                  </a:solidFill>
                  <a:latin typeface="Arial" panose="020B0604020202020204" pitchFamily="34" charset="0"/>
                  <a:cs typeface="Arial" panose="020B0604020202020204" pitchFamily="34" charset="0"/>
                </a:rPr>
                <a:t>Cloud</a:t>
              </a:r>
              <a:r>
                <a:rPr sz="1400" spc="-7" dirty="0">
                  <a:solidFill>
                    <a:srgbClr val="585858"/>
                  </a:solidFill>
                  <a:latin typeface="Arial" panose="020B0604020202020204" pitchFamily="34" charset="0"/>
                  <a:cs typeface="Arial" panose="020B0604020202020204" pitchFamily="34" charset="0"/>
                </a:rPr>
                <a:t> resource</a:t>
              </a:r>
              <a:r>
                <a:rPr sz="1400" spc="-60"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mapping</a:t>
              </a:r>
              <a:endParaRPr sz="1400" dirty="0">
                <a:latin typeface="Arial" panose="020B0604020202020204" pitchFamily="34" charset="0"/>
                <a:cs typeface="Arial" panose="020B0604020202020204" pitchFamily="34" charset="0"/>
              </a:endParaRPr>
            </a:p>
            <a:p>
              <a:pPr marL="247329" marR="6800" indent="-231180">
                <a:spcBef>
                  <a:spcPts val="562"/>
                </a:spcBef>
                <a:buClr>
                  <a:srgbClr val="004E7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Strategy </a:t>
              </a:r>
              <a:r>
                <a:rPr sz="1400" dirty="0">
                  <a:solidFill>
                    <a:srgbClr val="585858"/>
                  </a:solidFill>
                  <a:latin typeface="Arial" panose="020B0604020202020204" pitchFamily="34" charset="0"/>
                  <a:cs typeface="Arial" panose="020B0604020202020204" pitchFamily="34" charset="0"/>
                </a:rPr>
                <a:t>on </a:t>
              </a:r>
              <a:r>
                <a:rPr sz="1400" spc="-13" dirty="0">
                  <a:solidFill>
                    <a:srgbClr val="585858"/>
                  </a:solidFill>
                  <a:latin typeface="Arial" panose="020B0604020202020204" pitchFamily="34" charset="0"/>
                  <a:cs typeface="Arial" panose="020B0604020202020204" pitchFamily="34" charset="0"/>
                </a:rPr>
                <a:t>scalability, </a:t>
              </a:r>
              <a:r>
                <a:rPr sz="1400" spc="-20" dirty="0">
                  <a:solidFill>
                    <a:srgbClr val="585858"/>
                  </a:solidFill>
                  <a:latin typeface="Arial" panose="020B0604020202020204" pitchFamily="34" charset="0"/>
                  <a:cs typeface="Arial" panose="020B0604020202020204" pitchFamily="34" charset="0"/>
                </a:rPr>
                <a:t>security, </a:t>
              </a:r>
              <a:r>
                <a:rPr sz="1400" spc="-13" dirty="0">
                  <a:solidFill>
                    <a:srgbClr val="585858"/>
                  </a:solidFill>
                  <a:latin typeface="Arial" panose="020B0604020202020204" pitchFamily="34" charset="0"/>
                  <a:cs typeface="Arial" panose="020B0604020202020204" pitchFamily="34" charset="0"/>
                </a:rPr>
                <a:t>availability,  </a:t>
              </a:r>
              <a:r>
                <a:rPr sz="1400" spc="-7" dirty="0">
                  <a:solidFill>
                    <a:srgbClr val="585858"/>
                  </a:solidFill>
                  <a:latin typeface="Arial" panose="020B0604020202020204" pitchFamily="34" charset="0"/>
                  <a:cs typeface="Arial" panose="020B0604020202020204" pitchFamily="34" charset="0"/>
                </a:rPr>
                <a:t>performance,</a:t>
              </a:r>
              <a:r>
                <a:rPr sz="1400" spc="-33" dirty="0">
                  <a:solidFill>
                    <a:srgbClr val="585858"/>
                  </a:solidFill>
                  <a:latin typeface="Arial" panose="020B0604020202020204" pitchFamily="34" charset="0"/>
                  <a:cs typeface="Arial" panose="020B0604020202020204" pitchFamily="34" charset="0"/>
                </a:rPr>
                <a:t> </a:t>
              </a:r>
              <a:r>
                <a:rPr sz="1400" dirty="0">
                  <a:solidFill>
                    <a:srgbClr val="585858"/>
                  </a:solidFill>
                  <a:latin typeface="Arial" panose="020B0604020202020204" pitchFamily="34" charset="0"/>
                  <a:cs typeface="Arial" panose="020B0604020202020204" pitchFamily="34" charset="0"/>
                </a:rPr>
                <a:t>back-up/DR</a:t>
              </a:r>
              <a:endParaRPr sz="1400" dirty="0">
                <a:latin typeface="Arial" panose="020B0604020202020204" pitchFamily="34" charset="0"/>
                <a:cs typeface="Arial" panose="020B0604020202020204" pitchFamily="34" charset="0"/>
              </a:endParaRPr>
            </a:p>
            <a:p>
              <a:pPr marL="247329" indent="-231180">
                <a:spcBef>
                  <a:spcPts val="555"/>
                </a:spcBef>
                <a:buClr>
                  <a:srgbClr val="004E78"/>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Recommend </a:t>
              </a:r>
              <a:r>
                <a:rPr sz="1400" dirty="0">
                  <a:solidFill>
                    <a:srgbClr val="585858"/>
                  </a:solidFill>
                  <a:latin typeface="Arial" panose="020B0604020202020204" pitchFamily="34" charset="0"/>
                  <a:cs typeface="Arial" panose="020B0604020202020204" pitchFamily="34" charset="0"/>
                </a:rPr>
                <a:t>cloud </a:t>
              </a:r>
              <a:r>
                <a:rPr sz="1400" spc="-7" dirty="0">
                  <a:solidFill>
                    <a:srgbClr val="585858"/>
                  </a:solidFill>
                  <a:latin typeface="Arial" panose="020B0604020202020204" pitchFamily="34" charset="0"/>
                  <a:cs typeface="Arial" panose="020B0604020202020204" pitchFamily="34" charset="0"/>
                </a:rPr>
                <a:t>solution</a:t>
              </a:r>
              <a:r>
                <a:rPr sz="1400" spc="-67"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architecture</a:t>
              </a:r>
              <a:endParaRPr sz="1400" dirty="0">
                <a:latin typeface="Arial" panose="020B0604020202020204" pitchFamily="34" charset="0"/>
                <a:cs typeface="Arial" panose="020B0604020202020204" pitchFamily="34" charset="0"/>
              </a:endParaRPr>
            </a:p>
          </p:txBody>
        </p:sp>
        <p:sp>
          <p:nvSpPr>
            <p:cNvPr id="6" name="object 6"/>
            <p:cNvSpPr txBox="1"/>
            <p:nvPr/>
          </p:nvSpPr>
          <p:spPr>
            <a:xfrm>
              <a:off x="482904" y="4967481"/>
              <a:ext cx="2905125" cy="1224469"/>
            </a:xfrm>
            <a:prstGeom prst="rect">
              <a:avLst/>
            </a:prstGeom>
          </p:spPr>
          <p:txBody>
            <a:bodyPr vert="horz" wrap="square" lIns="0" tIns="84147" rIns="0" bIns="0" rtlCol="0">
              <a:spAutoFit/>
            </a:bodyPr>
            <a:lstStyle/>
            <a:p>
              <a:pPr marL="247329" indent="-231180">
                <a:spcBef>
                  <a:spcPts val="663"/>
                </a:spcBef>
                <a:buClr>
                  <a:srgbClr val="7EC346"/>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Cloud catalogue</a:t>
              </a:r>
              <a:r>
                <a:rPr sz="1400" spc="-80"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creation</a:t>
              </a:r>
              <a:endParaRPr sz="1400" dirty="0">
                <a:latin typeface="Arial" panose="020B0604020202020204" pitchFamily="34" charset="0"/>
                <a:cs typeface="Arial" panose="020B0604020202020204" pitchFamily="34" charset="0"/>
              </a:endParaRPr>
            </a:p>
            <a:p>
              <a:pPr marL="247329" marR="6800" indent="-231180">
                <a:spcBef>
                  <a:spcPts val="535"/>
                </a:spcBef>
                <a:buClr>
                  <a:srgbClr val="7EC346"/>
                </a:buClr>
                <a:buFont typeface="Wingdings"/>
                <a:buChar char=""/>
                <a:tabLst>
                  <a:tab pos="248178" algn="l"/>
                </a:tabLst>
              </a:pPr>
              <a:r>
                <a:rPr sz="1400" dirty="0">
                  <a:solidFill>
                    <a:srgbClr val="585858"/>
                  </a:solidFill>
                  <a:latin typeface="Arial" panose="020B0604020202020204" pitchFamily="34" charset="0"/>
                  <a:cs typeface="Arial" panose="020B0604020202020204" pitchFamily="34" charset="0"/>
                </a:rPr>
                <a:t>Identify </a:t>
              </a:r>
              <a:r>
                <a:rPr sz="1400" spc="-7" dirty="0">
                  <a:solidFill>
                    <a:srgbClr val="585858"/>
                  </a:solidFill>
                  <a:latin typeface="Arial" panose="020B0604020202020204" pitchFamily="34" charset="0"/>
                  <a:cs typeface="Arial" panose="020B0604020202020204" pitchFamily="34" charset="0"/>
                </a:rPr>
                <a:t>PoCs </a:t>
              </a:r>
              <a:r>
                <a:rPr sz="1400" dirty="0">
                  <a:solidFill>
                    <a:srgbClr val="585858"/>
                  </a:solidFill>
                  <a:latin typeface="Arial" panose="020B0604020202020204" pitchFamily="34" charset="0"/>
                  <a:cs typeface="Arial" panose="020B0604020202020204" pitchFamily="34" charset="0"/>
                </a:rPr>
                <a:t>for technical </a:t>
              </a:r>
              <a:r>
                <a:rPr sz="1400" spc="-7" dirty="0">
                  <a:solidFill>
                    <a:srgbClr val="585858"/>
                  </a:solidFill>
                  <a:latin typeface="Arial" panose="020B0604020202020204" pitchFamily="34" charset="0"/>
                  <a:cs typeface="Arial" panose="020B0604020202020204" pitchFamily="34" charset="0"/>
                </a:rPr>
                <a:t>and</a:t>
              </a:r>
              <a:r>
                <a:rPr sz="1400" spc="-201" dirty="0">
                  <a:solidFill>
                    <a:srgbClr val="585858"/>
                  </a:solidFill>
                  <a:latin typeface="Arial" panose="020B0604020202020204" pitchFamily="34" charset="0"/>
                  <a:cs typeface="Arial" panose="020B0604020202020204" pitchFamily="34" charset="0"/>
                </a:rPr>
                <a:t> </a:t>
              </a:r>
              <a:r>
                <a:rPr sz="1400" dirty="0">
                  <a:solidFill>
                    <a:srgbClr val="585858"/>
                  </a:solidFill>
                  <a:latin typeface="Arial" panose="020B0604020202020204" pitchFamily="34" charset="0"/>
                  <a:cs typeface="Arial" panose="020B0604020202020204" pitchFamily="34" charset="0"/>
                </a:rPr>
                <a:t>business  </a:t>
              </a:r>
              <a:r>
                <a:rPr sz="1400" spc="-7" dirty="0">
                  <a:solidFill>
                    <a:srgbClr val="585858"/>
                  </a:solidFill>
                  <a:latin typeface="Arial" panose="020B0604020202020204" pitchFamily="34" charset="0"/>
                  <a:cs typeface="Arial" panose="020B0604020202020204" pitchFamily="34" charset="0"/>
                </a:rPr>
                <a:t>feasibility</a:t>
              </a:r>
              <a:endParaRPr sz="1400" dirty="0">
                <a:latin typeface="Arial" panose="020B0604020202020204" pitchFamily="34" charset="0"/>
                <a:cs typeface="Arial" panose="020B0604020202020204" pitchFamily="34" charset="0"/>
              </a:endParaRPr>
            </a:p>
            <a:p>
              <a:pPr marL="247329" indent="-231180">
                <a:spcBef>
                  <a:spcPts val="535"/>
                </a:spcBef>
                <a:buClr>
                  <a:srgbClr val="7EC346"/>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Prioritization </a:t>
              </a:r>
              <a:r>
                <a:rPr sz="1400" dirty="0">
                  <a:solidFill>
                    <a:srgbClr val="585858"/>
                  </a:solidFill>
                  <a:latin typeface="Arial" panose="020B0604020202020204" pitchFamily="34" charset="0"/>
                  <a:cs typeface="Arial" panose="020B0604020202020204" pitchFamily="34" charset="0"/>
                </a:rPr>
                <a:t>of </a:t>
              </a:r>
              <a:r>
                <a:rPr sz="1400" spc="-7" dirty="0">
                  <a:solidFill>
                    <a:srgbClr val="585858"/>
                  </a:solidFill>
                  <a:latin typeface="Arial" panose="020B0604020202020204" pitchFamily="34" charset="0"/>
                  <a:cs typeface="Arial" panose="020B0604020202020204" pitchFamily="34" charset="0"/>
                </a:rPr>
                <a:t>resource</a:t>
              </a:r>
              <a:r>
                <a:rPr lang="en-IN" sz="1400" spc="-7" dirty="0">
                  <a:solidFill>
                    <a:srgbClr val="585858"/>
                  </a:solidFill>
                  <a:latin typeface="Arial" panose="020B0604020202020204" pitchFamily="34" charset="0"/>
                  <a:cs typeface="Arial" panose="020B0604020202020204" pitchFamily="34" charset="0"/>
                </a:rPr>
                <a:t> &amp; </a:t>
              </a:r>
              <a:r>
                <a:rPr sz="1400" spc="-7" dirty="0">
                  <a:solidFill>
                    <a:srgbClr val="585858"/>
                  </a:solidFill>
                  <a:latin typeface="Arial" panose="020B0604020202020204" pitchFamily="34" charset="0"/>
                  <a:cs typeface="Arial" panose="020B0604020202020204" pitchFamily="34" charset="0"/>
                </a:rPr>
                <a:t>app</a:t>
              </a:r>
              <a:r>
                <a:rPr sz="1400" spc="-80"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movement</a:t>
              </a:r>
              <a:endParaRPr sz="1400" dirty="0">
                <a:latin typeface="Arial" panose="020B0604020202020204" pitchFamily="34" charset="0"/>
                <a:cs typeface="Arial" panose="020B0604020202020204" pitchFamily="34" charset="0"/>
              </a:endParaRPr>
            </a:p>
            <a:p>
              <a:pPr marL="247329" indent="-231180">
                <a:spcBef>
                  <a:spcPts val="522"/>
                </a:spcBef>
                <a:buClr>
                  <a:srgbClr val="7EC346"/>
                </a:buClr>
                <a:buFont typeface="Wingdings"/>
                <a:buChar char=""/>
                <a:tabLst>
                  <a:tab pos="248178" algn="l"/>
                </a:tabLst>
              </a:pPr>
              <a:r>
                <a:rPr sz="1400" spc="-7" dirty="0">
                  <a:solidFill>
                    <a:srgbClr val="585858"/>
                  </a:solidFill>
                  <a:latin typeface="Arial" panose="020B0604020202020204" pitchFamily="34" charset="0"/>
                  <a:cs typeface="Arial" panose="020B0604020202020204" pitchFamily="34" charset="0"/>
                </a:rPr>
                <a:t>Migration strategy and</a:t>
              </a:r>
              <a:r>
                <a:rPr sz="1400" spc="-40" dirty="0">
                  <a:solidFill>
                    <a:srgbClr val="585858"/>
                  </a:solidFill>
                  <a:latin typeface="Arial" panose="020B0604020202020204" pitchFamily="34" charset="0"/>
                  <a:cs typeface="Arial" panose="020B0604020202020204" pitchFamily="34" charset="0"/>
                </a:rPr>
                <a:t> </a:t>
              </a:r>
              <a:r>
                <a:rPr sz="1400" spc="-7" dirty="0">
                  <a:solidFill>
                    <a:srgbClr val="585858"/>
                  </a:solidFill>
                  <a:latin typeface="Arial" panose="020B0604020202020204" pitchFamily="34" charset="0"/>
                  <a:cs typeface="Arial" panose="020B0604020202020204" pitchFamily="34" charset="0"/>
                </a:rPr>
                <a:t>roadmap</a:t>
              </a:r>
              <a:endParaRPr sz="1400" dirty="0">
                <a:latin typeface="Arial" panose="020B0604020202020204" pitchFamily="34" charset="0"/>
                <a:cs typeface="Arial" panose="020B0604020202020204" pitchFamily="34" charset="0"/>
              </a:endParaRPr>
            </a:p>
          </p:txBody>
        </p:sp>
        <p:sp>
          <p:nvSpPr>
            <p:cNvPr id="7" name="object 7"/>
            <p:cNvSpPr txBox="1"/>
            <p:nvPr/>
          </p:nvSpPr>
          <p:spPr>
            <a:xfrm>
              <a:off x="933094" y="3657044"/>
              <a:ext cx="806450" cy="243524"/>
            </a:xfrm>
            <a:prstGeom prst="rect">
              <a:avLst/>
            </a:prstGeom>
          </p:spPr>
          <p:txBody>
            <a:bodyPr vert="horz" wrap="square" lIns="0" tIns="22949" rIns="0" bIns="0" rtlCol="0">
              <a:spAutoFit/>
            </a:bodyPr>
            <a:lstStyle/>
            <a:p>
              <a:pPr marL="16999">
                <a:spcBef>
                  <a:spcPts val="181"/>
                </a:spcBef>
              </a:pPr>
              <a:r>
                <a:rPr sz="1600" b="1" spc="20" dirty="0">
                  <a:solidFill>
                    <a:srgbClr val="004E78"/>
                  </a:solidFill>
                  <a:latin typeface="Arial" panose="020B0604020202020204" pitchFamily="34" charset="0"/>
                  <a:cs typeface="Arial" panose="020B0604020202020204" pitchFamily="34" charset="0"/>
                </a:rPr>
                <a:t>Solution</a:t>
              </a:r>
              <a:endParaRPr sz="1600" dirty="0">
                <a:latin typeface="Arial" panose="020B0604020202020204" pitchFamily="34" charset="0"/>
                <a:cs typeface="Arial" panose="020B0604020202020204" pitchFamily="34" charset="0"/>
              </a:endParaRPr>
            </a:p>
          </p:txBody>
        </p:sp>
        <p:sp>
          <p:nvSpPr>
            <p:cNvPr id="8" name="object 8"/>
            <p:cNvSpPr txBox="1"/>
            <p:nvPr/>
          </p:nvSpPr>
          <p:spPr>
            <a:xfrm>
              <a:off x="7413117" y="5235706"/>
              <a:ext cx="437515" cy="243524"/>
            </a:xfrm>
            <a:prstGeom prst="rect">
              <a:avLst/>
            </a:prstGeom>
          </p:spPr>
          <p:txBody>
            <a:bodyPr vert="horz" wrap="square" lIns="0" tIns="22949" rIns="0" bIns="0" rtlCol="0">
              <a:spAutoFit/>
            </a:bodyPr>
            <a:lstStyle/>
            <a:p>
              <a:pPr marL="16999">
                <a:spcBef>
                  <a:spcPts val="181"/>
                </a:spcBef>
              </a:pPr>
              <a:r>
                <a:rPr sz="1600" b="1" spc="20" dirty="0">
                  <a:solidFill>
                    <a:srgbClr val="7EC346"/>
                  </a:solidFill>
                  <a:latin typeface="Arial" panose="020B0604020202020204" pitchFamily="34" charset="0"/>
                  <a:cs typeface="Arial" panose="020B0604020202020204" pitchFamily="34" charset="0"/>
                </a:rPr>
                <a:t>Plan</a:t>
              </a:r>
              <a:endParaRPr sz="1600" dirty="0">
                <a:latin typeface="Arial" panose="020B0604020202020204" pitchFamily="34" charset="0"/>
                <a:cs typeface="Arial" panose="020B0604020202020204" pitchFamily="34" charset="0"/>
              </a:endParaRPr>
            </a:p>
          </p:txBody>
        </p:sp>
        <p:grpSp>
          <p:nvGrpSpPr>
            <p:cNvPr id="9" name="object 9"/>
            <p:cNvGrpSpPr/>
            <p:nvPr/>
          </p:nvGrpSpPr>
          <p:grpSpPr>
            <a:xfrm>
              <a:off x="2928366" y="1219201"/>
              <a:ext cx="3269868" cy="5166362"/>
              <a:chOff x="2928366" y="1219200"/>
              <a:chExt cx="3269868" cy="5166359"/>
            </a:xfrm>
          </p:grpSpPr>
          <p:sp>
            <p:nvSpPr>
              <p:cNvPr id="13" name="object 13"/>
              <p:cNvSpPr/>
              <p:nvPr/>
            </p:nvSpPr>
            <p:spPr>
              <a:xfrm>
                <a:off x="4508627" y="1219200"/>
                <a:ext cx="98933" cy="98933"/>
              </a:xfrm>
              <a:prstGeom prst="rect">
                <a:avLst/>
              </a:prstGeom>
              <a:blipFill>
                <a:blip r:embed="rId2"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14" name="object 14"/>
              <p:cNvSpPr/>
              <p:nvPr/>
            </p:nvSpPr>
            <p:spPr>
              <a:xfrm>
                <a:off x="6094095" y="2255392"/>
                <a:ext cx="98932" cy="98933"/>
              </a:xfrm>
              <a:prstGeom prst="rect">
                <a:avLst/>
              </a:prstGeom>
              <a:blipFill>
                <a:blip r:embed="rId3"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15" name="object 15"/>
              <p:cNvSpPr/>
              <p:nvPr/>
            </p:nvSpPr>
            <p:spPr>
              <a:xfrm>
                <a:off x="4125976" y="2229358"/>
                <a:ext cx="101473" cy="98932"/>
              </a:xfrm>
              <a:prstGeom prst="rect">
                <a:avLst/>
              </a:prstGeom>
              <a:blipFill>
                <a:blip r:embed="rId4"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16" name="object 16"/>
              <p:cNvSpPr/>
              <p:nvPr/>
            </p:nvSpPr>
            <p:spPr>
              <a:xfrm>
                <a:off x="2928366" y="3749675"/>
                <a:ext cx="98932" cy="101473"/>
              </a:xfrm>
              <a:prstGeom prst="rect">
                <a:avLst/>
              </a:prstGeom>
              <a:blipFill>
                <a:blip r:embed="rId5"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18" name="object 18"/>
              <p:cNvSpPr/>
              <p:nvPr/>
            </p:nvSpPr>
            <p:spPr>
              <a:xfrm>
                <a:off x="4124705" y="5245227"/>
                <a:ext cx="101473" cy="98932"/>
              </a:xfrm>
              <a:prstGeom prst="rect">
                <a:avLst/>
              </a:prstGeom>
              <a:blipFill>
                <a:blip r:embed="rId6"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19" name="object 19"/>
              <p:cNvSpPr/>
              <p:nvPr/>
            </p:nvSpPr>
            <p:spPr>
              <a:xfrm>
                <a:off x="4502150" y="6286627"/>
                <a:ext cx="98933" cy="98932"/>
              </a:xfrm>
              <a:prstGeom prst="rect">
                <a:avLst/>
              </a:prstGeom>
              <a:blipFill>
                <a:blip r:embed="rId7"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20" name="object 20"/>
              <p:cNvSpPr/>
              <p:nvPr/>
            </p:nvSpPr>
            <p:spPr>
              <a:xfrm>
                <a:off x="4893945" y="3749675"/>
                <a:ext cx="101472" cy="101473"/>
              </a:xfrm>
              <a:prstGeom prst="rect">
                <a:avLst/>
              </a:prstGeom>
              <a:blipFill>
                <a:blip r:embed="rId8"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21" name="object 21"/>
              <p:cNvSpPr/>
              <p:nvPr/>
            </p:nvSpPr>
            <p:spPr>
              <a:xfrm>
                <a:off x="6099301" y="5269991"/>
                <a:ext cx="98933" cy="101600"/>
              </a:xfrm>
              <a:prstGeom prst="rect">
                <a:avLst/>
              </a:prstGeom>
              <a:blipFill>
                <a:blip r:embed="rId6"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grpSp>
        <p:sp>
          <p:nvSpPr>
            <p:cNvPr id="22" name="object 22"/>
            <p:cNvSpPr txBox="1"/>
            <p:nvPr/>
          </p:nvSpPr>
          <p:spPr>
            <a:xfrm>
              <a:off x="4431029" y="2119962"/>
              <a:ext cx="284480" cy="351433"/>
            </a:xfrm>
            <a:prstGeom prst="rect">
              <a:avLst/>
            </a:prstGeom>
          </p:spPr>
          <p:txBody>
            <a:bodyPr vert="horz" wrap="square" lIns="0" tIns="17849" rIns="0" bIns="0" rtlCol="0">
              <a:spAutoFit/>
            </a:bodyPr>
            <a:lstStyle/>
            <a:p>
              <a:pPr marL="16999">
                <a:spcBef>
                  <a:spcPts val="141"/>
                </a:spcBef>
              </a:pPr>
              <a:r>
                <a:rPr sz="2409" b="1" spc="-207" dirty="0">
                  <a:solidFill>
                    <a:srgbClr val="585858"/>
                  </a:solidFill>
                  <a:latin typeface="Arial" panose="020B0604020202020204" pitchFamily="34" charset="0"/>
                  <a:cs typeface="Arial" panose="020B0604020202020204" pitchFamily="34" charset="0"/>
                </a:rPr>
                <a:t>01</a:t>
              </a:r>
              <a:endParaRPr sz="2409" dirty="0">
                <a:latin typeface="Arial" panose="020B0604020202020204" pitchFamily="34" charset="0"/>
                <a:cs typeface="Arial" panose="020B0604020202020204" pitchFamily="34" charset="0"/>
              </a:endParaRPr>
            </a:p>
          </p:txBody>
        </p:sp>
        <p:sp>
          <p:nvSpPr>
            <p:cNvPr id="23" name="object 23"/>
            <p:cNvSpPr txBox="1"/>
            <p:nvPr/>
          </p:nvSpPr>
          <p:spPr>
            <a:xfrm>
              <a:off x="4431029" y="3615311"/>
              <a:ext cx="284480" cy="350657"/>
            </a:xfrm>
            <a:prstGeom prst="rect">
              <a:avLst/>
            </a:prstGeom>
          </p:spPr>
          <p:txBody>
            <a:bodyPr vert="horz" wrap="square" lIns="0" tIns="16999" rIns="0" bIns="0" rtlCol="0">
              <a:spAutoFit/>
            </a:bodyPr>
            <a:lstStyle/>
            <a:p>
              <a:pPr marL="16999">
                <a:spcBef>
                  <a:spcPts val="134"/>
                </a:spcBef>
              </a:pPr>
              <a:r>
                <a:rPr sz="2409" b="1" spc="-214" dirty="0">
                  <a:solidFill>
                    <a:srgbClr val="585858"/>
                  </a:solidFill>
                  <a:latin typeface="Arial" panose="020B0604020202020204" pitchFamily="34" charset="0"/>
                  <a:cs typeface="Arial" panose="020B0604020202020204" pitchFamily="34" charset="0"/>
                </a:rPr>
                <a:t>02</a:t>
              </a:r>
              <a:endParaRPr sz="2409" dirty="0">
                <a:latin typeface="Arial" panose="020B0604020202020204" pitchFamily="34" charset="0"/>
                <a:cs typeface="Arial" panose="020B0604020202020204" pitchFamily="34" charset="0"/>
              </a:endParaRPr>
            </a:p>
          </p:txBody>
        </p:sp>
        <p:sp>
          <p:nvSpPr>
            <p:cNvPr id="24" name="object 24"/>
            <p:cNvSpPr txBox="1"/>
            <p:nvPr/>
          </p:nvSpPr>
          <p:spPr>
            <a:xfrm>
              <a:off x="4431029" y="5143883"/>
              <a:ext cx="284480" cy="350657"/>
            </a:xfrm>
            <a:prstGeom prst="rect">
              <a:avLst/>
            </a:prstGeom>
          </p:spPr>
          <p:txBody>
            <a:bodyPr vert="horz" wrap="square" lIns="0" tIns="16999" rIns="0" bIns="0" rtlCol="0">
              <a:spAutoFit/>
            </a:bodyPr>
            <a:lstStyle/>
            <a:p>
              <a:pPr marL="16999">
                <a:spcBef>
                  <a:spcPts val="134"/>
                </a:spcBef>
              </a:pPr>
              <a:r>
                <a:rPr sz="2409" b="1" spc="-214" dirty="0">
                  <a:solidFill>
                    <a:srgbClr val="585858"/>
                  </a:solidFill>
                  <a:latin typeface="Arial" panose="020B0604020202020204" pitchFamily="34" charset="0"/>
                  <a:cs typeface="Arial" panose="020B0604020202020204" pitchFamily="34" charset="0"/>
                </a:rPr>
                <a:t>03</a:t>
              </a:r>
              <a:endParaRPr sz="2409" dirty="0">
                <a:latin typeface="Arial" panose="020B0604020202020204" pitchFamily="34" charset="0"/>
                <a:cs typeface="Arial" panose="020B0604020202020204" pitchFamily="34" charset="0"/>
              </a:endParaRPr>
            </a:p>
          </p:txBody>
        </p:sp>
        <p:grpSp>
          <p:nvGrpSpPr>
            <p:cNvPr id="25" name="object 25"/>
            <p:cNvGrpSpPr/>
            <p:nvPr/>
          </p:nvGrpSpPr>
          <p:grpSpPr>
            <a:xfrm>
              <a:off x="6324727" y="1897000"/>
              <a:ext cx="786130" cy="786130"/>
              <a:chOff x="6324727" y="1896998"/>
              <a:chExt cx="786130" cy="786130"/>
            </a:xfrm>
          </p:grpSpPr>
          <p:sp>
            <p:nvSpPr>
              <p:cNvPr id="26" name="object 26"/>
              <p:cNvSpPr/>
              <p:nvPr/>
            </p:nvSpPr>
            <p:spPr>
              <a:xfrm>
                <a:off x="6324727" y="1896998"/>
                <a:ext cx="786130" cy="786130"/>
              </a:xfrm>
              <a:custGeom>
                <a:avLst/>
                <a:gdLst/>
                <a:ahLst/>
                <a:cxnLst/>
                <a:rect l="l" t="t" r="r" b="b"/>
                <a:pathLst>
                  <a:path w="786129" h="786130">
                    <a:moveTo>
                      <a:pt x="392938" y="0"/>
                    </a:moveTo>
                    <a:lnTo>
                      <a:pt x="343642" y="3061"/>
                    </a:lnTo>
                    <a:lnTo>
                      <a:pt x="296176" y="11998"/>
                    </a:lnTo>
                    <a:lnTo>
                      <a:pt x="250907" y="26444"/>
                    </a:lnTo>
                    <a:lnTo>
                      <a:pt x="208202" y="46029"/>
                    </a:lnTo>
                    <a:lnTo>
                      <a:pt x="168431" y="70386"/>
                    </a:lnTo>
                    <a:lnTo>
                      <a:pt x="131960" y="99146"/>
                    </a:lnTo>
                    <a:lnTo>
                      <a:pt x="99158" y="131940"/>
                    </a:lnTo>
                    <a:lnTo>
                      <a:pt x="70393" y="168401"/>
                    </a:lnTo>
                    <a:lnTo>
                      <a:pt x="46033" y="208160"/>
                    </a:lnTo>
                    <a:lnTo>
                      <a:pt x="26445" y="250849"/>
                    </a:lnTo>
                    <a:lnTo>
                      <a:pt x="11998" y="296099"/>
                    </a:lnTo>
                    <a:lnTo>
                      <a:pt x="3061" y="343543"/>
                    </a:lnTo>
                    <a:lnTo>
                      <a:pt x="0" y="392811"/>
                    </a:lnTo>
                    <a:lnTo>
                      <a:pt x="3061" y="442106"/>
                    </a:lnTo>
                    <a:lnTo>
                      <a:pt x="11998" y="489572"/>
                    </a:lnTo>
                    <a:lnTo>
                      <a:pt x="26445" y="534841"/>
                    </a:lnTo>
                    <a:lnTo>
                      <a:pt x="46033" y="577546"/>
                    </a:lnTo>
                    <a:lnTo>
                      <a:pt x="70393" y="617317"/>
                    </a:lnTo>
                    <a:lnTo>
                      <a:pt x="99158" y="653788"/>
                    </a:lnTo>
                    <a:lnTo>
                      <a:pt x="131960" y="686590"/>
                    </a:lnTo>
                    <a:lnTo>
                      <a:pt x="168431" y="715355"/>
                    </a:lnTo>
                    <a:lnTo>
                      <a:pt x="208202" y="739715"/>
                    </a:lnTo>
                    <a:lnTo>
                      <a:pt x="250907" y="759303"/>
                    </a:lnTo>
                    <a:lnTo>
                      <a:pt x="296176" y="773750"/>
                    </a:lnTo>
                    <a:lnTo>
                      <a:pt x="343642" y="782687"/>
                    </a:lnTo>
                    <a:lnTo>
                      <a:pt x="392938" y="785749"/>
                    </a:lnTo>
                    <a:lnTo>
                      <a:pt x="442205" y="782687"/>
                    </a:lnTo>
                    <a:lnTo>
                      <a:pt x="489649" y="773750"/>
                    </a:lnTo>
                    <a:lnTo>
                      <a:pt x="534899" y="759303"/>
                    </a:lnTo>
                    <a:lnTo>
                      <a:pt x="577588" y="739715"/>
                    </a:lnTo>
                    <a:lnTo>
                      <a:pt x="617347" y="715355"/>
                    </a:lnTo>
                    <a:lnTo>
                      <a:pt x="653808" y="686590"/>
                    </a:lnTo>
                    <a:lnTo>
                      <a:pt x="686602" y="653788"/>
                    </a:lnTo>
                    <a:lnTo>
                      <a:pt x="715362" y="617317"/>
                    </a:lnTo>
                    <a:lnTo>
                      <a:pt x="739719" y="577546"/>
                    </a:lnTo>
                    <a:lnTo>
                      <a:pt x="759304" y="534841"/>
                    </a:lnTo>
                    <a:lnTo>
                      <a:pt x="773750" y="489572"/>
                    </a:lnTo>
                    <a:lnTo>
                      <a:pt x="782687" y="442106"/>
                    </a:lnTo>
                    <a:lnTo>
                      <a:pt x="785749" y="392811"/>
                    </a:lnTo>
                    <a:lnTo>
                      <a:pt x="782687" y="343543"/>
                    </a:lnTo>
                    <a:lnTo>
                      <a:pt x="773750" y="296099"/>
                    </a:lnTo>
                    <a:lnTo>
                      <a:pt x="759304" y="250849"/>
                    </a:lnTo>
                    <a:lnTo>
                      <a:pt x="739719" y="208160"/>
                    </a:lnTo>
                    <a:lnTo>
                      <a:pt x="715362" y="168401"/>
                    </a:lnTo>
                    <a:lnTo>
                      <a:pt x="686602" y="131940"/>
                    </a:lnTo>
                    <a:lnTo>
                      <a:pt x="653808" y="99146"/>
                    </a:lnTo>
                    <a:lnTo>
                      <a:pt x="617347" y="70386"/>
                    </a:lnTo>
                    <a:lnTo>
                      <a:pt x="577588" y="46029"/>
                    </a:lnTo>
                    <a:lnTo>
                      <a:pt x="534899" y="26444"/>
                    </a:lnTo>
                    <a:lnTo>
                      <a:pt x="489649" y="11998"/>
                    </a:lnTo>
                    <a:lnTo>
                      <a:pt x="442205" y="3061"/>
                    </a:lnTo>
                    <a:lnTo>
                      <a:pt x="392938" y="0"/>
                    </a:lnTo>
                    <a:close/>
                  </a:path>
                </a:pathLst>
              </a:custGeom>
              <a:solidFill>
                <a:srgbClr val="EE6928"/>
              </a:solid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27" name="object 27"/>
              <p:cNvSpPr/>
              <p:nvPr/>
            </p:nvSpPr>
            <p:spPr>
              <a:xfrm>
                <a:off x="6536436" y="2077846"/>
                <a:ext cx="362585" cy="412750"/>
              </a:xfrm>
              <a:custGeom>
                <a:avLst/>
                <a:gdLst/>
                <a:ahLst/>
                <a:cxnLst/>
                <a:rect l="l" t="t" r="r" b="b"/>
                <a:pathLst>
                  <a:path w="362584" h="412750">
                    <a:moveTo>
                      <a:pt x="72136" y="255270"/>
                    </a:moveTo>
                    <a:lnTo>
                      <a:pt x="68072" y="259079"/>
                    </a:lnTo>
                    <a:lnTo>
                      <a:pt x="60198" y="264160"/>
                    </a:lnTo>
                    <a:lnTo>
                      <a:pt x="56515" y="266700"/>
                    </a:lnTo>
                    <a:lnTo>
                      <a:pt x="52832" y="270510"/>
                    </a:lnTo>
                    <a:lnTo>
                      <a:pt x="49275" y="273050"/>
                    </a:lnTo>
                    <a:lnTo>
                      <a:pt x="45720" y="276860"/>
                    </a:lnTo>
                    <a:lnTo>
                      <a:pt x="39116" y="284479"/>
                    </a:lnTo>
                    <a:lnTo>
                      <a:pt x="36068" y="287020"/>
                    </a:lnTo>
                    <a:lnTo>
                      <a:pt x="33020" y="290829"/>
                    </a:lnTo>
                    <a:lnTo>
                      <a:pt x="15113" y="318770"/>
                    </a:lnTo>
                    <a:lnTo>
                      <a:pt x="11303" y="326389"/>
                    </a:lnTo>
                    <a:lnTo>
                      <a:pt x="9525" y="331470"/>
                    </a:lnTo>
                    <a:lnTo>
                      <a:pt x="7874" y="335279"/>
                    </a:lnTo>
                    <a:lnTo>
                      <a:pt x="6350" y="340360"/>
                    </a:lnTo>
                    <a:lnTo>
                      <a:pt x="5080" y="344170"/>
                    </a:lnTo>
                    <a:lnTo>
                      <a:pt x="3937" y="349250"/>
                    </a:lnTo>
                    <a:lnTo>
                      <a:pt x="2794" y="353060"/>
                    </a:lnTo>
                    <a:lnTo>
                      <a:pt x="1270" y="363220"/>
                    </a:lnTo>
                    <a:lnTo>
                      <a:pt x="254" y="372110"/>
                    </a:lnTo>
                    <a:lnTo>
                      <a:pt x="0" y="377189"/>
                    </a:lnTo>
                    <a:lnTo>
                      <a:pt x="0" y="387350"/>
                    </a:lnTo>
                    <a:lnTo>
                      <a:pt x="127" y="388620"/>
                    </a:lnTo>
                    <a:lnTo>
                      <a:pt x="211" y="393700"/>
                    </a:lnTo>
                    <a:lnTo>
                      <a:pt x="296" y="394970"/>
                    </a:lnTo>
                    <a:lnTo>
                      <a:pt x="381" y="398779"/>
                    </a:lnTo>
                    <a:lnTo>
                      <a:pt x="889" y="407670"/>
                    </a:lnTo>
                    <a:lnTo>
                      <a:pt x="889" y="411479"/>
                    </a:lnTo>
                    <a:lnTo>
                      <a:pt x="1143" y="412750"/>
                    </a:lnTo>
                    <a:lnTo>
                      <a:pt x="65024" y="412750"/>
                    </a:lnTo>
                    <a:lnTo>
                      <a:pt x="65150" y="394970"/>
                    </a:lnTo>
                    <a:lnTo>
                      <a:pt x="65405" y="394970"/>
                    </a:lnTo>
                    <a:lnTo>
                      <a:pt x="65532" y="393700"/>
                    </a:lnTo>
                    <a:lnTo>
                      <a:pt x="65786" y="392429"/>
                    </a:lnTo>
                    <a:lnTo>
                      <a:pt x="66167" y="392429"/>
                    </a:lnTo>
                    <a:lnTo>
                      <a:pt x="66421" y="391160"/>
                    </a:lnTo>
                    <a:lnTo>
                      <a:pt x="66802" y="389889"/>
                    </a:lnTo>
                    <a:lnTo>
                      <a:pt x="67564" y="388620"/>
                    </a:lnTo>
                    <a:lnTo>
                      <a:pt x="68072" y="388620"/>
                    </a:lnTo>
                    <a:lnTo>
                      <a:pt x="69088" y="386079"/>
                    </a:lnTo>
                    <a:lnTo>
                      <a:pt x="70993" y="384810"/>
                    </a:lnTo>
                    <a:lnTo>
                      <a:pt x="71628" y="383539"/>
                    </a:lnTo>
                    <a:lnTo>
                      <a:pt x="73025" y="383539"/>
                    </a:lnTo>
                    <a:lnTo>
                      <a:pt x="76073" y="381000"/>
                    </a:lnTo>
                    <a:lnTo>
                      <a:pt x="78613" y="381000"/>
                    </a:lnTo>
                    <a:lnTo>
                      <a:pt x="79502" y="379729"/>
                    </a:lnTo>
                    <a:lnTo>
                      <a:pt x="355981" y="379729"/>
                    </a:lnTo>
                    <a:lnTo>
                      <a:pt x="355981" y="377189"/>
                    </a:lnTo>
                    <a:lnTo>
                      <a:pt x="355727" y="372110"/>
                    </a:lnTo>
                    <a:lnTo>
                      <a:pt x="355346" y="367029"/>
                    </a:lnTo>
                    <a:lnTo>
                      <a:pt x="354711" y="363220"/>
                    </a:lnTo>
                    <a:lnTo>
                      <a:pt x="354075" y="358139"/>
                    </a:lnTo>
                    <a:lnTo>
                      <a:pt x="353187" y="353060"/>
                    </a:lnTo>
                    <a:lnTo>
                      <a:pt x="352171" y="349250"/>
                    </a:lnTo>
                    <a:lnTo>
                      <a:pt x="350900" y="344170"/>
                    </a:lnTo>
                    <a:lnTo>
                      <a:pt x="349631" y="340360"/>
                    </a:lnTo>
                    <a:lnTo>
                      <a:pt x="348107" y="335279"/>
                    </a:lnTo>
                    <a:lnTo>
                      <a:pt x="346456" y="331470"/>
                    </a:lnTo>
                    <a:lnTo>
                      <a:pt x="344805" y="326389"/>
                    </a:lnTo>
                    <a:lnTo>
                      <a:pt x="342900" y="322579"/>
                    </a:lnTo>
                    <a:lnTo>
                      <a:pt x="340868" y="318770"/>
                    </a:lnTo>
                    <a:lnTo>
                      <a:pt x="338709" y="313689"/>
                    </a:lnTo>
                    <a:lnTo>
                      <a:pt x="337947" y="312420"/>
                    </a:lnTo>
                    <a:lnTo>
                      <a:pt x="169799" y="312420"/>
                    </a:lnTo>
                    <a:lnTo>
                      <a:pt x="153797" y="309879"/>
                    </a:lnTo>
                    <a:lnTo>
                      <a:pt x="149860" y="309879"/>
                    </a:lnTo>
                    <a:lnTo>
                      <a:pt x="138430" y="306070"/>
                    </a:lnTo>
                    <a:lnTo>
                      <a:pt x="131064" y="303529"/>
                    </a:lnTo>
                    <a:lnTo>
                      <a:pt x="123952" y="300989"/>
                    </a:lnTo>
                    <a:lnTo>
                      <a:pt x="117094" y="297179"/>
                    </a:lnTo>
                    <a:lnTo>
                      <a:pt x="113665" y="294639"/>
                    </a:lnTo>
                    <a:lnTo>
                      <a:pt x="110363" y="293370"/>
                    </a:lnTo>
                    <a:lnTo>
                      <a:pt x="104013" y="288289"/>
                    </a:lnTo>
                    <a:lnTo>
                      <a:pt x="97917" y="284479"/>
                    </a:lnTo>
                    <a:lnTo>
                      <a:pt x="92075" y="279400"/>
                    </a:lnTo>
                    <a:lnTo>
                      <a:pt x="89281" y="276860"/>
                    </a:lnTo>
                    <a:lnTo>
                      <a:pt x="83947" y="270510"/>
                    </a:lnTo>
                    <a:lnTo>
                      <a:pt x="81407" y="267970"/>
                    </a:lnTo>
                    <a:lnTo>
                      <a:pt x="78994" y="265429"/>
                    </a:lnTo>
                    <a:lnTo>
                      <a:pt x="76581" y="261620"/>
                    </a:lnTo>
                    <a:lnTo>
                      <a:pt x="74422" y="259079"/>
                    </a:lnTo>
                    <a:lnTo>
                      <a:pt x="72136" y="255270"/>
                    </a:lnTo>
                    <a:close/>
                  </a:path>
                  <a:path w="362584" h="412750">
                    <a:moveTo>
                      <a:pt x="257175" y="388620"/>
                    </a:moveTo>
                    <a:lnTo>
                      <a:pt x="98806" y="388620"/>
                    </a:lnTo>
                    <a:lnTo>
                      <a:pt x="99187" y="389889"/>
                    </a:lnTo>
                    <a:lnTo>
                      <a:pt x="99695" y="389889"/>
                    </a:lnTo>
                    <a:lnTo>
                      <a:pt x="99949" y="391160"/>
                    </a:lnTo>
                    <a:lnTo>
                      <a:pt x="101092" y="394970"/>
                    </a:lnTo>
                    <a:lnTo>
                      <a:pt x="101473" y="397510"/>
                    </a:lnTo>
                    <a:lnTo>
                      <a:pt x="101473" y="412750"/>
                    </a:lnTo>
                    <a:lnTo>
                      <a:pt x="254508" y="412750"/>
                    </a:lnTo>
                    <a:lnTo>
                      <a:pt x="254635" y="396239"/>
                    </a:lnTo>
                    <a:lnTo>
                      <a:pt x="254889" y="394970"/>
                    </a:lnTo>
                    <a:lnTo>
                      <a:pt x="256413" y="389889"/>
                    </a:lnTo>
                    <a:lnTo>
                      <a:pt x="257175" y="388620"/>
                    </a:lnTo>
                    <a:close/>
                  </a:path>
                  <a:path w="362584" h="412750">
                    <a:moveTo>
                      <a:pt x="355981" y="379729"/>
                    </a:moveTo>
                    <a:lnTo>
                      <a:pt x="276479" y="379729"/>
                    </a:lnTo>
                    <a:lnTo>
                      <a:pt x="278257" y="381000"/>
                    </a:lnTo>
                    <a:lnTo>
                      <a:pt x="279908" y="381000"/>
                    </a:lnTo>
                    <a:lnTo>
                      <a:pt x="281432" y="382270"/>
                    </a:lnTo>
                    <a:lnTo>
                      <a:pt x="283718" y="383539"/>
                    </a:lnTo>
                    <a:lnTo>
                      <a:pt x="284988" y="384810"/>
                    </a:lnTo>
                    <a:lnTo>
                      <a:pt x="286893" y="386079"/>
                    </a:lnTo>
                    <a:lnTo>
                      <a:pt x="287909" y="388620"/>
                    </a:lnTo>
                    <a:lnTo>
                      <a:pt x="288417" y="388620"/>
                    </a:lnTo>
                    <a:lnTo>
                      <a:pt x="289179" y="389889"/>
                    </a:lnTo>
                    <a:lnTo>
                      <a:pt x="290703" y="394970"/>
                    </a:lnTo>
                    <a:lnTo>
                      <a:pt x="290957" y="396239"/>
                    </a:lnTo>
                    <a:lnTo>
                      <a:pt x="290957" y="412750"/>
                    </a:lnTo>
                    <a:lnTo>
                      <a:pt x="354838" y="412750"/>
                    </a:lnTo>
                    <a:lnTo>
                      <a:pt x="355658" y="397510"/>
                    </a:lnTo>
                    <a:lnTo>
                      <a:pt x="355854" y="391160"/>
                    </a:lnTo>
                    <a:lnTo>
                      <a:pt x="355981" y="379729"/>
                    </a:lnTo>
                    <a:close/>
                  </a:path>
                  <a:path w="362584" h="412750">
                    <a:moveTo>
                      <a:pt x="265684" y="381000"/>
                    </a:moveTo>
                    <a:lnTo>
                      <a:pt x="90297" y="381000"/>
                    </a:lnTo>
                    <a:lnTo>
                      <a:pt x="91059" y="382270"/>
                    </a:lnTo>
                    <a:lnTo>
                      <a:pt x="92583" y="382270"/>
                    </a:lnTo>
                    <a:lnTo>
                      <a:pt x="94107" y="383539"/>
                    </a:lnTo>
                    <a:lnTo>
                      <a:pt x="94742" y="383539"/>
                    </a:lnTo>
                    <a:lnTo>
                      <a:pt x="95504" y="384810"/>
                    </a:lnTo>
                    <a:lnTo>
                      <a:pt x="96012" y="384810"/>
                    </a:lnTo>
                    <a:lnTo>
                      <a:pt x="97282" y="386079"/>
                    </a:lnTo>
                    <a:lnTo>
                      <a:pt x="98298" y="388620"/>
                    </a:lnTo>
                    <a:lnTo>
                      <a:pt x="257683" y="388620"/>
                    </a:lnTo>
                    <a:lnTo>
                      <a:pt x="258699" y="386079"/>
                    </a:lnTo>
                    <a:lnTo>
                      <a:pt x="260604" y="384810"/>
                    </a:lnTo>
                    <a:lnTo>
                      <a:pt x="261874" y="383539"/>
                    </a:lnTo>
                    <a:lnTo>
                      <a:pt x="264160" y="382270"/>
                    </a:lnTo>
                    <a:lnTo>
                      <a:pt x="265684" y="381000"/>
                    </a:lnTo>
                    <a:close/>
                  </a:path>
                  <a:path w="362584" h="412750">
                    <a:moveTo>
                      <a:pt x="269113" y="379729"/>
                    </a:moveTo>
                    <a:lnTo>
                      <a:pt x="86868" y="379729"/>
                    </a:lnTo>
                    <a:lnTo>
                      <a:pt x="88646" y="381000"/>
                    </a:lnTo>
                    <a:lnTo>
                      <a:pt x="268224" y="381000"/>
                    </a:lnTo>
                    <a:lnTo>
                      <a:pt x="269113" y="379729"/>
                    </a:lnTo>
                    <a:close/>
                  </a:path>
                  <a:path w="362584" h="412750">
                    <a:moveTo>
                      <a:pt x="283845" y="255270"/>
                    </a:moveTo>
                    <a:lnTo>
                      <a:pt x="281686" y="259079"/>
                    </a:lnTo>
                    <a:lnTo>
                      <a:pt x="279400" y="261620"/>
                    </a:lnTo>
                    <a:lnTo>
                      <a:pt x="276987" y="265429"/>
                    </a:lnTo>
                    <a:lnTo>
                      <a:pt x="274574" y="267970"/>
                    </a:lnTo>
                    <a:lnTo>
                      <a:pt x="272034" y="270510"/>
                    </a:lnTo>
                    <a:lnTo>
                      <a:pt x="266700" y="276860"/>
                    </a:lnTo>
                    <a:lnTo>
                      <a:pt x="261112" y="281939"/>
                    </a:lnTo>
                    <a:lnTo>
                      <a:pt x="258064" y="284479"/>
                    </a:lnTo>
                    <a:lnTo>
                      <a:pt x="255143" y="287020"/>
                    </a:lnTo>
                    <a:lnTo>
                      <a:pt x="251968" y="288289"/>
                    </a:lnTo>
                    <a:lnTo>
                      <a:pt x="248920" y="290829"/>
                    </a:lnTo>
                    <a:lnTo>
                      <a:pt x="245618" y="293370"/>
                    </a:lnTo>
                    <a:lnTo>
                      <a:pt x="239014" y="297179"/>
                    </a:lnTo>
                    <a:lnTo>
                      <a:pt x="235585" y="298450"/>
                    </a:lnTo>
                    <a:lnTo>
                      <a:pt x="232029" y="300989"/>
                    </a:lnTo>
                    <a:lnTo>
                      <a:pt x="224917" y="303529"/>
                    </a:lnTo>
                    <a:lnTo>
                      <a:pt x="217550" y="306070"/>
                    </a:lnTo>
                    <a:lnTo>
                      <a:pt x="206121" y="309879"/>
                    </a:lnTo>
                    <a:lnTo>
                      <a:pt x="202184" y="309879"/>
                    </a:lnTo>
                    <a:lnTo>
                      <a:pt x="186182" y="312420"/>
                    </a:lnTo>
                    <a:lnTo>
                      <a:pt x="337947" y="312420"/>
                    </a:lnTo>
                    <a:lnTo>
                      <a:pt x="336423" y="309879"/>
                    </a:lnTo>
                    <a:lnTo>
                      <a:pt x="316865" y="284479"/>
                    </a:lnTo>
                    <a:lnTo>
                      <a:pt x="310261" y="276860"/>
                    </a:lnTo>
                    <a:lnTo>
                      <a:pt x="306832" y="273050"/>
                    </a:lnTo>
                    <a:lnTo>
                      <a:pt x="303149" y="270510"/>
                    </a:lnTo>
                    <a:lnTo>
                      <a:pt x="299593" y="266700"/>
                    </a:lnTo>
                    <a:lnTo>
                      <a:pt x="295783" y="264160"/>
                    </a:lnTo>
                    <a:lnTo>
                      <a:pt x="287909" y="259079"/>
                    </a:lnTo>
                    <a:lnTo>
                      <a:pt x="283845" y="255270"/>
                    </a:lnTo>
                    <a:close/>
                  </a:path>
                  <a:path w="362584" h="412750">
                    <a:moveTo>
                      <a:pt x="188849" y="290829"/>
                    </a:moveTo>
                    <a:lnTo>
                      <a:pt x="167132" y="290829"/>
                    </a:lnTo>
                    <a:lnTo>
                      <a:pt x="172466" y="292100"/>
                    </a:lnTo>
                    <a:lnTo>
                      <a:pt x="183515" y="292100"/>
                    </a:lnTo>
                    <a:lnTo>
                      <a:pt x="188849" y="290829"/>
                    </a:lnTo>
                    <a:close/>
                  </a:path>
                  <a:path w="362584" h="412750">
                    <a:moveTo>
                      <a:pt x="199390" y="81279"/>
                    </a:moveTo>
                    <a:lnTo>
                      <a:pt x="156591" y="81279"/>
                    </a:lnTo>
                    <a:lnTo>
                      <a:pt x="151384" y="82550"/>
                    </a:lnTo>
                    <a:lnTo>
                      <a:pt x="146431" y="83820"/>
                    </a:lnTo>
                    <a:lnTo>
                      <a:pt x="141478" y="86360"/>
                    </a:lnTo>
                    <a:lnTo>
                      <a:pt x="136652" y="87629"/>
                    </a:lnTo>
                    <a:lnTo>
                      <a:pt x="131825" y="90170"/>
                    </a:lnTo>
                    <a:lnTo>
                      <a:pt x="127381" y="92710"/>
                    </a:lnTo>
                    <a:lnTo>
                      <a:pt x="122809" y="95250"/>
                    </a:lnTo>
                    <a:lnTo>
                      <a:pt x="114427" y="100329"/>
                    </a:lnTo>
                    <a:lnTo>
                      <a:pt x="110363" y="104139"/>
                    </a:lnTo>
                    <a:lnTo>
                      <a:pt x="106553" y="106679"/>
                    </a:lnTo>
                    <a:lnTo>
                      <a:pt x="86995" y="130810"/>
                    </a:lnTo>
                    <a:lnTo>
                      <a:pt x="84455" y="134620"/>
                    </a:lnTo>
                    <a:lnTo>
                      <a:pt x="82169" y="139700"/>
                    </a:lnTo>
                    <a:lnTo>
                      <a:pt x="80010" y="144779"/>
                    </a:lnTo>
                    <a:lnTo>
                      <a:pt x="78105" y="148589"/>
                    </a:lnTo>
                    <a:lnTo>
                      <a:pt x="71755" y="180339"/>
                    </a:lnTo>
                    <a:lnTo>
                      <a:pt x="71755" y="191770"/>
                    </a:lnTo>
                    <a:lnTo>
                      <a:pt x="82169" y="231139"/>
                    </a:lnTo>
                    <a:lnTo>
                      <a:pt x="84455" y="236220"/>
                    </a:lnTo>
                    <a:lnTo>
                      <a:pt x="110363" y="267970"/>
                    </a:lnTo>
                    <a:lnTo>
                      <a:pt x="114427" y="270510"/>
                    </a:lnTo>
                    <a:lnTo>
                      <a:pt x="118618" y="274320"/>
                    </a:lnTo>
                    <a:lnTo>
                      <a:pt x="122809" y="276860"/>
                    </a:lnTo>
                    <a:lnTo>
                      <a:pt x="127381" y="279400"/>
                    </a:lnTo>
                    <a:lnTo>
                      <a:pt x="131825" y="281939"/>
                    </a:lnTo>
                    <a:lnTo>
                      <a:pt x="141478" y="285750"/>
                    </a:lnTo>
                    <a:lnTo>
                      <a:pt x="151384" y="288289"/>
                    </a:lnTo>
                    <a:lnTo>
                      <a:pt x="161798" y="290829"/>
                    </a:lnTo>
                    <a:lnTo>
                      <a:pt x="194183" y="290829"/>
                    </a:lnTo>
                    <a:lnTo>
                      <a:pt x="209677" y="287020"/>
                    </a:lnTo>
                    <a:lnTo>
                      <a:pt x="214630" y="285750"/>
                    </a:lnTo>
                    <a:lnTo>
                      <a:pt x="219456" y="283210"/>
                    </a:lnTo>
                    <a:lnTo>
                      <a:pt x="224155" y="281939"/>
                    </a:lnTo>
                    <a:lnTo>
                      <a:pt x="228727" y="279400"/>
                    </a:lnTo>
                    <a:lnTo>
                      <a:pt x="233172" y="276860"/>
                    </a:lnTo>
                    <a:lnTo>
                      <a:pt x="237490" y="274320"/>
                    </a:lnTo>
                    <a:lnTo>
                      <a:pt x="241681" y="270510"/>
                    </a:lnTo>
                    <a:lnTo>
                      <a:pt x="245618" y="267970"/>
                    </a:lnTo>
                    <a:lnTo>
                      <a:pt x="249555" y="264160"/>
                    </a:lnTo>
                    <a:lnTo>
                      <a:pt x="253238" y="260350"/>
                    </a:lnTo>
                    <a:lnTo>
                      <a:pt x="260096" y="252729"/>
                    </a:lnTo>
                    <a:lnTo>
                      <a:pt x="165227" y="252729"/>
                    </a:lnTo>
                    <a:lnTo>
                      <a:pt x="113919" y="201929"/>
                    </a:lnTo>
                    <a:lnTo>
                      <a:pt x="140335" y="171450"/>
                    </a:lnTo>
                    <a:lnTo>
                      <a:pt x="189433" y="171450"/>
                    </a:lnTo>
                    <a:lnTo>
                      <a:pt x="226187" y="134620"/>
                    </a:lnTo>
                    <a:lnTo>
                      <a:pt x="271525" y="134620"/>
                    </a:lnTo>
                    <a:lnTo>
                      <a:pt x="268986" y="130810"/>
                    </a:lnTo>
                    <a:lnTo>
                      <a:pt x="266192" y="125729"/>
                    </a:lnTo>
                    <a:lnTo>
                      <a:pt x="260096" y="118110"/>
                    </a:lnTo>
                    <a:lnTo>
                      <a:pt x="253238" y="110489"/>
                    </a:lnTo>
                    <a:lnTo>
                      <a:pt x="249555" y="106679"/>
                    </a:lnTo>
                    <a:lnTo>
                      <a:pt x="245618" y="104139"/>
                    </a:lnTo>
                    <a:lnTo>
                      <a:pt x="241681" y="100329"/>
                    </a:lnTo>
                    <a:lnTo>
                      <a:pt x="214630" y="86360"/>
                    </a:lnTo>
                    <a:lnTo>
                      <a:pt x="209677" y="83820"/>
                    </a:lnTo>
                    <a:lnTo>
                      <a:pt x="199390" y="81279"/>
                    </a:lnTo>
                    <a:close/>
                  </a:path>
                  <a:path w="362584" h="412750">
                    <a:moveTo>
                      <a:pt x="271525" y="134620"/>
                    </a:moveTo>
                    <a:lnTo>
                      <a:pt x="226187" y="134620"/>
                    </a:lnTo>
                    <a:lnTo>
                      <a:pt x="255016" y="163829"/>
                    </a:lnTo>
                    <a:lnTo>
                      <a:pt x="165608" y="252729"/>
                    </a:lnTo>
                    <a:lnTo>
                      <a:pt x="260096" y="252729"/>
                    </a:lnTo>
                    <a:lnTo>
                      <a:pt x="266192" y="245110"/>
                    </a:lnTo>
                    <a:lnTo>
                      <a:pt x="268986" y="241300"/>
                    </a:lnTo>
                    <a:lnTo>
                      <a:pt x="271525" y="236220"/>
                    </a:lnTo>
                    <a:lnTo>
                      <a:pt x="273812" y="231139"/>
                    </a:lnTo>
                    <a:lnTo>
                      <a:pt x="275971" y="227329"/>
                    </a:lnTo>
                    <a:lnTo>
                      <a:pt x="284353" y="185420"/>
                    </a:lnTo>
                    <a:lnTo>
                      <a:pt x="284225" y="180339"/>
                    </a:lnTo>
                    <a:lnTo>
                      <a:pt x="283845" y="175260"/>
                    </a:lnTo>
                    <a:lnTo>
                      <a:pt x="283083" y="170179"/>
                    </a:lnTo>
                    <a:lnTo>
                      <a:pt x="282194" y="163829"/>
                    </a:lnTo>
                    <a:lnTo>
                      <a:pt x="281050" y="158750"/>
                    </a:lnTo>
                    <a:lnTo>
                      <a:pt x="279527" y="153670"/>
                    </a:lnTo>
                    <a:lnTo>
                      <a:pt x="277875" y="148589"/>
                    </a:lnTo>
                    <a:lnTo>
                      <a:pt x="275971" y="144779"/>
                    </a:lnTo>
                    <a:lnTo>
                      <a:pt x="273812" y="139700"/>
                    </a:lnTo>
                    <a:lnTo>
                      <a:pt x="271525" y="134620"/>
                    </a:lnTo>
                    <a:close/>
                  </a:path>
                  <a:path w="362584" h="412750">
                    <a:moveTo>
                      <a:pt x="189433" y="171450"/>
                    </a:moveTo>
                    <a:lnTo>
                      <a:pt x="140335" y="171450"/>
                    </a:lnTo>
                    <a:lnTo>
                      <a:pt x="165354" y="195579"/>
                    </a:lnTo>
                    <a:lnTo>
                      <a:pt x="189433" y="171450"/>
                    </a:lnTo>
                    <a:close/>
                  </a:path>
                  <a:path w="362584" h="412750">
                    <a:moveTo>
                      <a:pt x="279781" y="107950"/>
                    </a:moveTo>
                    <a:lnTo>
                      <a:pt x="277368" y="107950"/>
                    </a:lnTo>
                    <a:lnTo>
                      <a:pt x="278638" y="109220"/>
                    </a:lnTo>
                    <a:lnTo>
                      <a:pt x="279781" y="107950"/>
                    </a:lnTo>
                    <a:close/>
                  </a:path>
                  <a:path w="362584" h="412750">
                    <a:moveTo>
                      <a:pt x="287274" y="106679"/>
                    </a:moveTo>
                    <a:lnTo>
                      <a:pt x="269875" y="106679"/>
                    </a:lnTo>
                    <a:lnTo>
                      <a:pt x="271907" y="107950"/>
                    </a:lnTo>
                    <a:lnTo>
                      <a:pt x="285242" y="107950"/>
                    </a:lnTo>
                    <a:lnTo>
                      <a:pt x="287274" y="106679"/>
                    </a:lnTo>
                    <a:close/>
                  </a:path>
                  <a:path w="362584" h="412750">
                    <a:moveTo>
                      <a:pt x="290195" y="105410"/>
                    </a:moveTo>
                    <a:lnTo>
                      <a:pt x="266954" y="105410"/>
                    </a:lnTo>
                    <a:lnTo>
                      <a:pt x="267843" y="106679"/>
                    </a:lnTo>
                    <a:lnTo>
                      <a:pt x="289306" y="106679"/>
                    </a:lnTo>
                    <a:lnTo>
                      <a:pt x="290195" y="105410"/>
                    </a:lnTo>
                    <a:close/>
                  </a:path>
                  <a:path w="362584" h="412750">
                    <a:moveTo>
                      <a:pt x="298323" y="96520"/>
                    </a:moveTo>
                    <a:lnTo>
                      <a:pt x="258825" y="96520"/>
                    </a:lnTo>
                    <a:lnTo>
                      <a:pt x="259334" y="97789"/>
                    </a:lnTo>
                    <a:lnTo>
                      <a:pt x="260604" y="100329"/>
                    </a:lnTo>
                    <a:lnTo>
                      <a:pt x="261239" y="100329"/>
                    </a:lnTo>
                    <a:lnTo>
                      <a:pt x="261874" y="101600"/>
                    </a:lnTo>
                    <a:lnTo>
                      <a:pt x="263398" y="102870"/>
                    </a:lnTo>
                    <a:lnTo>
                      <a:pt x="264287" y="102870"/>
                    </a:lnTo>
                    <a:lnTo>
                      <a:pt x="266065" y="105410"/>
                    </a:lnTo>
                    <a:lnTo>
                      <a:pt x="291084" y="105410"/>
                    </a:lnTo>
                    <a:lnTo>
                      <a:pt x="291973" y="104139"/>
                    </a:lnTo>
                    <a:lnTo>
                      <a:pt x="294513" y="101600"/>
                    </a:lnTo>
                    <a:lnTo>
                      <a:pt x="296545" y="100329"/>
                    </a:lnTo>
                    <a:lnTo>
                      <a:pt x="297815" y="97789"/>
                    </a:lnTo>
                    <a:lnTo>
                      <a:pt x="298323" y="96520"/>
                    </a:lnTo>
                    <a:close/>
                  </a:path>
                  <a:path w="362584" h="412750">
                    <a:moveTo>
                      <a:pt x="300609" y="90170"/>
                    </a:moveTo>
                    <a:lnTo>
                      <a:pt x="256540" y="90170"/>
                    </a:lnTo>
                    <a:lnTo>
                      <a:pt x="257048" y="92710"/>
                    </a:lnTo>
                    <a:lnTo>
                      <a:pt x="257810" y="95250"/>
                    </a:lnTo>
                    <a:lnTo>
                      <a:pt x="258318" y="96520"/>
                    </a:lnTo>
                    <a:lnTo>
                      <a:pt x="298831" y="96520"/>
                    </a:lnTo>
                    <a:lnTo>
                      <a:pt x="299339" y="95250"/>
                    </a:lnTo>
                    <a:lnTo>
                      <a:pt x="299720" y="93979"/>
                    </a:lnTo>
                    <a:lnTo>
                      <a:pt x="299974" y="92710"/>
                    </a:lnTo>
                    <a:lnTo>
                      <a:pt x="300355" y="91439"/>
                    </a:lnTo>
                    <a:lnTo>
                      <a:pt x="300609" y="90170"/>
                    </a:lnTo>
                    <a:close/>
                  </a:path>
                  <a:path w="362584" h="412750">
                    <a:moveTo>
                      <a:pt x="300609" y="81279"/>
                    </a:moveTo>
                    <a:lnTo>
                      <a:pt x="256540" y="81279"/>
                    </a:lnTo>
                    <a:lnTo>
                      <a:pt x="256413" y="82550"/>
                    </a:lnTo>
                    <a:lnTo>
                      <a:pt x="256159" y="83820"/>
                    </a:lnTo>
                    <a:lnTo>
                      <a:pt x="256159" y="88900"/>
                    </a:lnTo>
                    <a:lnTo>
                      <a:pt x="256413" y="90170"/>
                    </a:lnTo>
                    <a:lnTo>
                      <a:pt x="300736" y="90170"/>
                    </a:lnTo>
                    <a:lnTo>
                      <a:pt x="300990" y="88900"/>
                    </a:lnTo>
                    <a:lnTo>
                      <a:pt x="300990" y="83820"/>
                    </a:lnTo>
                    <a:lnTo>
                      <a:pt x="300736" y="82550"/>
                    </a:lnTo>
                    <a:lnTo>
                      <a:pt x="300609" y="81279"/>
                    </a:lnTo>
                    <a:close/>
                  </a:path>
                  <a:path w="362584" h="412750">
                    <a:moveTo>
                      <a:pt x="188849" y="80010"/>
                    </a:moveTo>
                    <a:lnTo>
                      <a:pt x="167132" y="80010"/>
                    </a:lnTo>
                    <a:lnTo>
                      <a:pt x="161798" y="81279"/>
                    </a:lnTo>
                    <a:lnTo>
                      <a:pt x="194183" y="81279"/>
                    </a:lnTo>
                    <a:lnTo>
                      <a:pt x="188849" y="80010"/>
                    </a:lnTo>
                    <a:close/>
                  </a:path>
                  <a:path w="362584" h="412750">
                    <a:moveTo>
                      <a:pt x="298323" y="74929"/>
                    </a:moveTo>
                    <a:lnTo>
                      <a:pt x="258825" y="74929"/>
                    </a:lnTo>
                    <a:lnTo>
                      <a:pt x="257810" y="77470"/>
                    </a:lnTo>
                    <a:lnTo>
                      <a:pt x="257048" y="80010"/>
                    </a:lnTo>
                    <a:lnTo>
                      <a:pt x="256794" y="81279"/>
                    </a:lnTo>
                    <a:lnTo>
                      <a:pt x="300355" y="81279"/>
                    </a:lnTo>
                    <a:lnTo>
                      <a:pt x="299974" y="80010"/>
                    </a:lnTo>
                    <a:lnTo>
                      <a:pt x="299720" y="78739"/>
                    </a:lnTo>
                    <a:lnTo>
                      <a:pt x="299339" y="77470"/>
                    </a:lnTo>
                    <a:lnTo>
                      <a:pt x="298323" y="74929"/>
                    </a:lnTo>
                    <a:close/>
                  </a:path>
                  <a:path w="362584" h="412750">
                    <a:moveTo>
                      <a:pt x="291084" y="67310"/>
                    </a:moveTo>
                    <a:lnTo>
                      <a:pt x="266065" y="67310"/>
                    </a:lnTo>
                    <a:lnTo>
                      <a:pt x="264287" y="68579"/>
                    </a:lnTo>
                    <a:lnTo>
                      <a:pt x="263398" y="69850"/>
                    </a:lnTo>
                    <a:lnTo>
                      <a:pt x="261874" y="71120"/>
                    </a:lnTo>
                    <a:lnTo>
                      <a:pt x="261239" y="72389"/>
                    </a:lnTo>
                    <a:lnTo>
                      <a:pt x="259334" y="74929"/>
                    </a:lnTo>
                    <a:lnTo>
                      <a:pt x="297815" y="74929"/>
                    </a:lnTo>
                    <a:lnTo>
                      <a:pt x="295910" y="72389"/>
                    </a:lnTo>
                    <a:lnTo>
                      <a:pt x="295148" y="71120"/>
                    </a:lnTo>
                    <a:lnTo>
                      <a:pt x="294513" y="69850"/>
                    </a:lnTo>
                    <a:lnTo>
                      <a:pt x="293624" y="69850"/>
                    </a:lnTo>
                    <a:lnTo>
                      <a:pt x="292862" y="68579"/>
                    </a:lnTo>
                    <a:lnTo>
                      <a:pt x="291084" y="67310"/>
                    </a:lnTo>
                    <a:close/>
                  </a:path>
                  <a:path w="362584" h="412750">
                    <a:moveTo>
                      <a:pt x="289306" y="66039"/>
                    </a:moveTo>
                    <a:lnTo>
                      <a:pt x="267843" y="66039"/>
                    </a:lnTo>
                    <a:lnTo>
                      <a:pt x="266954" y="67310"/>
                    </a:lnTo>
                    <a:lnTo>
                      <a:pt x="290195" y="67310"/>
                    </a:lnTo>
                    <a:lnTo>
                      <a:pt x="289306" y="66039"/>
                    </a:lnTo>
                    <a:close/>
                  </a:path>
                  <a:path w="362584" h="412750">
                    <a:moveTo>
                      <a:pt x="332486" y="66039"/>
                    </a:moveTo>
                    <a:lnTo>
                      <a:pt x="325628" y="66039"/>
                    </a:lnTo>
                    <a:lnTo>
                      <a:pt x="327279" y="67310"/>
                    </a:lnTo>
                    <a:lnTo>
                      <a:pt x="330708" y="67310"/>
                    </a:lnTo>
                    <a:lnTo>
                      <a:pt x="332486" y="66039"/>
                    </a:lnTo>
                    <a:close/>
                  </a:path>
                  <a:path w="362584" h="412750">
                    <a:moveTo>
                      <a:pt x="285242" y="64770"/>
                    </a:moveTo>
                    <a:lnTo>
                      <a:pt x="271907" y="64770"/>
                    </a:lnTo>
                    <a:lnTo>
                      <a:pt x="269875" y="66039"/>
                    </a:lnTo>
                    <a:lnTo>
                      <a:pt x="287274" y="66039"/>
                    </a:lnTo>
                    <a:lnTo>
                      <a:pt x="285242" y="64770"/>
                    </a:lnTo>
                    <a:close/>
                  </a:path>
                  <a:path w="362584" h="412750">
                    <a:moveTo>
                      <a:pt x="338963" y="64770"/>
                    </a:moveTo>
                    <a:lnTo>
                      <a:pt x="319024" y="64770"/>
                    </a:lnTo>
                    <a:lnTo>
                      <a:pt x="320675" y="66039"/>
                    </a:lnTo>
                    <a:lnTo>
                      <a:pt x="337312" y="66039"/>
                    </a:lnTo>
                    <a:lnTo>
                      <a:pt x="338963" y="64770"/>
                    </a:lnTo>
                    <a:close/>
                  </a:path>
                  <a:path w="362584" h="412750">
                    <a:moveTo>
                      <a:pt x="281940" y="63500"/>
                    </a:moveTo>
                    <a:lnTo>
                      <a:pt x="275082" y="63500"/>
                    </a:lnTo>
                    <a:lnTo>
                      <a:pt x="274066" y="64770"/>
                    </a:lnTo>
                    <a:lnTo>
                      <a:pt x="284225" y="64770"/>
                    </a:lnTo>
                    <a:lnTo>
                      <a:pt x="281940" y="63500"/>
                    </a:lnTo>
                    <a:close/>
                  </a:path>
                  <a:path w="362584" h="412750">
                    <a:moveTo>
                      <a:pt x="347725" y="5079"/>
                    </a:moveTo>
                    <a:lnTo>
                      <a:pt x="310261" y="5079"/>
                    </a:lnTo>
                    <a:lnTo>
                      <a:pt x="307721" y="7620"/>
                    </a:lnTo>
                    <a:lnTo>
                      <a:pt x="304292" y="11429"/>
                    </a:lnTo>
                    <a:lnTo>
                      <a:pt x="301244" y="15239"/>
                    </a:lnTo>
                    <a:lnTo>
                      <a:pt x="300482" y="16510"/>
                    </a:lnTo>
                    <a:lnTo>
                      <a:pt x="299593" y="17779"/>
                    </a:lnTo>
                    <a:lnTo>
                      <a:pt x="298831" y="19050"/>
                    </a:lnTo>
                    <a:lnTo>
                      <a:pt x="297561" y="21589"/>
                    </a:lnTo>
                    <a:lnTo>
                      <a:pt x="297053" y="24129"/>
                    </a:lnTo>
                    <a:lnTo>
                      <a:pt x="296291" y="26670"/>
                    </a:lnTo>
                    <a:lnTo>
                      <a:pt x="295783" y="30479"/>
                    </a:lnTo>
                    <a:lnTo>
                      <a:pt x="295783" y="36829"/>
                    </a:lnTo>
                    <a:lnTo>
                      <a:pt x="296291" y="40639"/>
                    </a:lnTo>
                    <a:lnTo>
                      <a:pt x="297053" y="43179"/>
                    </a:lnTo>
                    <a:lnTo>
                      <a:pt x="297561" y="44450"/>
                    </a:lnTo>
                    <a:lnTo>
                      <a:pt x="298831" y="48260"/>
                    </a:lnTo>
                    <a:lnTo>
                      <a:pt x="299593" y="49529"/>
                    </a:lnTo>
                    <a:lnTo>
                      <a:pt x="300482" y="50800"/>
                    </a:lnTo>
                    <a:lnTo>
                      <a:pt x="301244" y="52070"/>
                    </a:lnTo>
                    <a:lnTo>
                      <a:pt x="304292" y="55879"/>
                    </a:lnTo>
                    <a:lnTo>
                      <a:pt x="307721" y="59689"/>
                    </a:lnTo>
                    <a:lnTo>
                      <a:pt x="308991" y="59689"/>
                    </a:lnTo>
                    <a:lnTo>
                      <a:pt x="310261" y="60960"/>
                    </a:lnTo>
                    <a:lnTo>
                      <a:pt x="311658" y="62229"/>
                    </a:lnTo>
                    <a:lnTo>
                      <a:pt x="313055" y="62229"/>
                    </a:lnTo>
                    <a:lnTo>
                      <a:pt x="314579" y="63500"/>
                    </a:lnTo>
                    <a:lnTo>
                      <a:pt x="315975" y="63500"/>
                    </a:lnTo>
                    <a:lnTo>
                      <a:pt x="317500" y="64770"/>
                    </a:lnTo>
                    <a:lnTo>
                      <a:pt x="340487" y="64770"/>
                    </a:lnTo>
                    <a:lnTo>
                      <a:pt x="343535" y="63500"/>
                    </a:lnTo>
                    <a:lnTo>
                      <a:pt x="346329" y="62229"/>
                    </a:lnTo>
                    <a:lnTo>
                      <a:pt x="347725" y="60960"/>
                    </a:lnTo>
                    <a:lnTo>
                      <a:pt x="348996" y="59689"/>
                    </a:lnTo>
                    <a:lnTo>
                      <a:pt x="351536" y="58420"/>
                    </a:lnTo>
                    <a:lnTo>
                      <a:pt x="360425" y="44450"/>
                    </a:lnTo>
                    <a:lnTo>
                      <a:pt x="360934" y="43179"/>
                    </a:lnTo>
                    <a:lnTo>
                      <a:pt x="361315" y="41910"/>
                    </a:lnTo>
                    <a:lnTo>
                      <a:pt x="362077" y="38100"/>
                    </a:lnTo>
                    <a:lnTo>
                      <a:pt x="362267" y="35560"/>
                    </a:lnTo>
                    <a:lnTo>
                      <a:pt x="362267" y="30479"/>
                    </a:lnTo>
                    <a:lnTo>
                      <a:pt x="362077" y="27939"/>
                    </a:lnTo>
                    <a:lnTo>
                      <a:pt x="360934" y="24129"/>
                    </a:lnTo>
                    <a:lnTo>
                      <a:pt x="360425" y="21589"/>
                    </a:lnTo>
                    <a:lnTo>
                      <a:pt x="350266" y="7620"/>
                    </a:lnTo>
                    <a:lnTo>
                      <a:pt x="347725" y="5079"/>
                    </a:lnTo>
                    <a:close/>
                  </a:path>
                  <a:path w="362584" h="412750">
                    <a:moveTo>
                      <a:pt x="338963" y="1270"/>
                    </a:moveTo>
                    <a:lnTo>
                      <a:pt x="319024" y="1270"/>
                    </a:lnTo>
                    <a:lnTo>
                      <a:pt x="317500" y="2539"/>
                    </a:lnTo>
                    <a:lnTo>
                      <a:pt x="315975" y="2539"/>
                    </a:lnTo>
                    <a:lnTo>
                      <a:pt x="314579" y="3810"/>
                    </a:lnTo>
                    <a:lnTo>
                      <a:pt x="313055" y="3810"/>
                    </a:lnTo>
                    <a:lnTo>
                      <a:pt x="311658" y="5079"/>
                    </a:lnTo>
                    <a:lnTo>
                      <a:pt x="346329" y="5079"/>
                    </a:lnTo>
                    <a:lnTo>
                      <a:pt x="343535" y="3810"/>
                    </a:lnTo>
                    <a:lnTo>
                      <a:pt x="340487" y="2539"/>
                    </a:lnTo>
                    <a:lnTo>
                      <a:pt x="338963" y="1270"/>
                    </a:lnTo>
                    <a:close/>
                  </a:path>
                  <a:path w="362584" h="412750">
                    <a:moveTo>
                      <a:pt x="334137" y="0"/>
                    </a:moveTo>
                    <a:lnTo>
                      <a:pt x="323977" y="0"/>
                    </a:lnTo>
                    <a:lnTo>
                      <a:pt x="322199" y="1270"/>
                    </a:lnTo>
                    <a:lnTo>
                      <a:pt x="335788" y="1270"/>
                    </a:lnTo>
                    <a:lnTo>
                      <a:pt x="334137" y="0"/>
                    </a:lnTo>
                    <a:close/>
                  </a:path>
                </a:pathLst>
              </a:custGeom>
              <a:solidFill>
                <a:srgbClr val="FFFFFF"/>
              </a:solidFill>
            </p:spPr>
            <p:txBody>
              <a:bodyPr wrap="square" lIns="0" tIns="0" rIns="0" bIns="0" rtlCol="0"/>
              <a:lstStyle/>
              <a:p>
                <a:endParaRPr sz="1405" dirty="0">
                  <a:latin typeface="Arial" panose="020B0604020202020204" pitchFamily="34" charset="0"/>
                  <a:cs typeface="Arial" panose="020B0604020202020204" pitchFamily="34" charset="0"/>
                </a:endParaRPr>
              </a:p>
            </p:txBody>
          </p:sp>
        </p:grpSp>
        <p:grpSp>
          <p:nvGrpSpPr>
            <p:cNvPr id="28" name="object 28"/>
            <p:cNvGrpSpPr/>
            <p:nvPr/>
          </p:nvGrpSpPr>
          <p:grpSpPr>
            <a:xfrm>
              <a:off x="6324727" y="4927983"/>
              <a:ext cx="786130" cy="786130"/>
              <a:chOff x="6324727" y="4927980"/>
              <a:chExt cx="786130" cy="786130"/>
            </a:xfrm>
          </p:grpSpPr>
          <p:sp>
            <p:nvSpPr>
              <p:cNvPr id="29" name="object 29"/>
              <p:cNvSpPr/>
              <p:nvPr/>
            </p:nvSpPr>
            <p:spPr>
              <a:xfrm>
                <a:off x="6324727" y="4927980"/>
                <a:ext cx="786130" cy="786130"/>
              </a:xfrm>
              <a:custGeom>
                <a:avLst/>
                <a:gdLst/>
                <a:ahLst/>
                <a:cxnLst/>
                <a:rect l="l" t="t" r="r" b="b"/>
                <a:pathLst>
                  <a:path w="786129" h="786129">
                    <a:moveTo>
                      <a:pt x="392938" y="0"/>
                    </a:moveTo>
                    <a:lnTo>
                      <a:pt x="343642" y="3061"/>
                    </a:lnTo>
                    <a:lnTo>
                      <a:pt x="296176" y="11998"/>
                    </a:lnTo>
                    <a:lnTo>
                      <a:pt x="250907" y="26444"/>
                    </a:lnTo>
                    <a:lnTo>
                      <a:pt x="208202" y="46029"/>
                    </a:lnTo>
                    <a:lnTo>
                      <a:pt x="168431" y="70386"/>
                    </a:lnTo>
                    <a:lnTo>
                      <a:pt x="131960" y="99146"/>
                    </a:lnTo>
                    <a:lnTo>
                      <a:pt x="99158" y="131940"/>
                    </a:lnTo>
                    <a:lnTo>
                      <a:pt x="70393" y="168401"/>
                    </a:lnTo>
                    <a:lnTo>
                      <a:pt x="46033" y="208160"/>
                    </a:lnTo>
                    <a:lnTo>
                      <a:pt x="26445" y="250849"/>
                    </a:lnTo>
                    <a:lnTo>
                      <a:pt x="11998" y="296099"/>
                    </a:lnTo>
                    <a:lnTo>
                      <a:pt x="3061" y="343543"/>
                    </a:lnTo>
                    <a:lnTo>
                      <a:pt x="0" y="392811"/>
                    </a:lnTo>
                    <a:lnTo>
                      <a:pt x="3061" y="442079"/>
                    </a:lnTo>
                    <a:lnTo>
                      <a:pt x="11998" y="489523"/>
                    </a:lnTo>
                    <a:lnTo>
                      <a:pt x="26445" y="534775"/>
                    </a:lnTo>
                    <a:lnTo>
                      <a:pt x="46033" y="577466"/>
                    </a:lnTo>
                    <a:lnTo>
                      <a:pt x="70393" y="617228"/>
                    </a:lnTo>
                    <a:lnTo>
                      <a:pt x="99158" y="653692"/>
                    </a:lnTo>
                    <a:lnTo>
                      <a:pt x="131960" y="686490"/>
                    </a:lnTo>
                    <a:lnTo>
                      <a:pt x="168431" y="715252"/>
                    </a:lnTo>
                    <a:lnTo>
                      <a:pt x="208202" y="739612"/>
                    </a:lnTo>
                    <a:lnTo>
                      <a:pt x="250907" y="759199"/>
                    </a:lnTo>
                    <a:lnTo>
                      <a:pt x="296176" y="773647"/>
                    </a:lnTo>
                    <a:lnTo>
                      <a:pt x="343642" y="782585"/>
                    </a:lnTo>
                    <a:lnTo>
                      <a:pt x="392938" y="785647"/>
                    </a:lnTo>
                    <a:lnTo>
                      <a:pt x="442205" y="782585"/>
                    </a:lnTo>
                    <a:lnTo>
                      <a:pt x="489649" y="773647"/>
                    </a:lnTo>
                    <a:lnTo>
                      <a:pt x="534899" y="759199"/>
                    </a:lnTo>
                    <a:lnTo>
                      <a:pt x="577588" y="739612"/>
                    </a:lnTo>
                    <a:lnTo>
                      <a:pt x="617347" y="715252"/>
                    </a:lnTo>
                    <a:lnTo>
                      <a:pt x="653808" y="686490"/>
                    </a:lnTo>
                    <a:lnTo>
                      <a:pt x="686602" y="653692"/>
                    </a:lnTo>
                    <a:lnTo>
                      <a:pt x="715362" y="617228"/>
                    </a:lnTo>
                    <a:lnTo>
                      <a:pt x="739719" y="577466"/>
                    </a:lnTo>
                    <a:lnTo>
                      <a:pt x="759304" y="534775"/>
                    </a:lnTo>
                    <a:lnTo>
                      <a:pt x="773750" y="489523"/>
                    </a:lnTo>
                    <a:lnTo>
                      <a:pt x="782687" y="442079"/>
                    </a:lnTo>
                    <a:lnTo>
                      <a:pt x="785749" y="392811"/>
                    </a:lnTo>
                    <a:lnTo>
                      <a:pt x="782687" y="343543"/>
                    </a:lnTo>
                    <a:lnTo>
                      <a:pt x="773750" y="296099"/>
                    </a:lnTo>
                    <a:lnTo>
                      <a:pt x="759304" y="250849"/>
                    </a:lnTo>
                    <a:lnTo>
                      <a:pt x="739719" y="208160"/>
                    </a:lnTo>
                    <a:lnTo>
                      <a:pt x="715362" y="168401"/>
                    </a:lnTo>
                    <a:lnTo>
                      <a:pt x="686602" y="131940"/>
                    </a:lnTo>
                    <a:lnTo>
                      <a:pt x="653808" y="99146"/>
                    </a:lnTo>
                    <a:lnTo>
                      <a:pt x="617347" y="70386"/>
                    </a:lnTo>
                    <a:lnTo>
                      <a:pt x="577588" y="46029"/>
                    </a:lnTo>
                    <a:lnTo>
                      <a:pt x="534899" y="26444"/>
                    </a:lnTo>
                    <a:lnTo>
                      <a:pt x="489649" y="11998"/>
                    </a:lnTo>
                    <a:lnTo>
                      <a:pt x="442205" y="3061"/>
                    </a:lnTo>
                    <a:lnTo>
                      <a:pt x="392938" y="0"/>
                    </a:lnTo>
                    <a:close/>
                  </a:path>
                </a:pathLst>
              </a:custGeom>
              <a:solidFill>
                <a:srgbClr val="7EC346"/>
              </a:solidFill>
            </p:spPr>
            <p:txBody>
              <a:bodyPr wrap="square" lIns="0" tIns="0" rIns="0" bIns="0" rtlCol="0"/>
              <a:lstStyle/>
              <a:p>
                <a:endParaRPr sz="1405" dirty="0">
                  <a:latin typeface="Arial" panose="020B0604020202020204" pitchFamily="34" charset="0"/>
                  <a:cs typeface="Arial" panose="020B0604020202020204" pitchFamily="34" charset="0"/>
                </a:endParaRPr>
              </a:p>
            </p:txBody>
          </p:sp>
          <p:sp>
            <p:nvSpPr>
              <p:cNvPr id="30" name="object 30"/>
              <p:cNvSpPr/>
              <p:nvPr/>
            </p:nvSpPr>
            <p:spPr>
              <a:xfrm>
                <a:off x="6400800" y="5073903"/>
                <a:ext cx="537210" cy="441959"/>
              </a:xfrm>
              <a:custGeom>
                <a:avLst/>
                <a:gdLst/>
                <a:ahLst/>
                <a:cxnLst/>
                <a:rect l="l" t="t" r="r" b="b"/>
                <a:pathLst>
                  <a:path w="537209" h="441960">
                    <a:moveTo>
                      <a:pt x="289051" y="246380"/>
                    </a:moveTo>
                    <a:lnTo>
                      <a:pt x="255650" y="246380"/>
                    </a:lnTo>
                    <a:lnTo>
                      <a:pt x="257555" y="266700"/>
                    </a:lnTo>
                    <a:lnTo>
                      <a:pt x="269494" y="321310"/>
                    </a:lnTo>
                    <a:lnTo>
                      <a:pt x="289305" y="368300"/>
                    </a:lnTo>
                    <a:lnTo>
                      <a:pt x="315849" y="405130"/>
                    </a:lnTo>
                    <a:lnTo>
                      <a:pt x="347599" y="430530"/>
                    </a:lnTo>
                    <a:lnTo>
                      <a:pt x="383540" y="441960"/>
                    </a:lnTo>
                    <a:lnTo>
                      <a:pt x="409575" y="441960"/>
                    </a:lnTo>
                    <a:lnTo>
                      <a:pt x="432434" y="435610"/>
                    </a:lnTo>
                    <a:lnTo>
                      <a:pt x="452374" y="425450"/>
                    </a:lnTo>
                    <a:lnTo>
                      <a:pt x="469519" y="412750"/>
                    </a:lnTo>
                    <a:lnTo>
                      <a:pt x="472948" y="408940"/>
                    </a:lnTo>
                    <a:lnTo>
                      <a:pt x="394334" y="408940"/>
                    </a:lnTo>
                    <a:lnTo>
                      <a:pt x="384175" y="407670"/>
                    </a:lnTo>
                    <a:lnTo>
                      <a:pt x="347091" y="389890"/>
                    </a:lnTo>
                    <a:lnTo>
                      <a:pt x="317246" y="350520"/>
                    </a:lnTo>
                    <a:lnTo>
                      <a:pt x="300608" y="311150"/>
                    </a:lnTo>
                    <a:lnTo>
                      <a:pt x="290702" y="264160"/>
                    </a:lnTo>
                    <a:lnTo>
                      <a:pt x="289051" y="246380"/>
                    </a:lnTo>
                    <a:close/>
                  </a:path>
                  <a:path w="537209" h="441960">
                    <a:moveTo>
                      <a:pt x="474249" y="39370"/>
                    </a:moveTo>
                    <a:lnTo>
                      <a:pt x="402081" y="39370"/>
                    </a:lnTo>
                    <a:lnTo>
                      <a:pt x="406019" y="40640"/>
                    </a:lnTo>
                    <a:lnTo>
                      <a:pt x="409828" y="41910"/>
                    </a:lnTo>
                    <a:lnTo>
                      <a:pt x="413639" y="41910"/>
                    </a:lnTo>
                    <a:lnTo>
                      <a:pt x="417322" y="43180"/>
                    </a:lnTo>
                    <a:lnTo>
                      <a:pt x="421131" y="45720"/>
                    </a:lnTo>
                    <a:lnTo>
                      <a:pt x="424688" y="46990"/>
                    </a:lnTo>
                    <a:lnTo>
                      <a:pt x="428371" y="49530"/>
                    </a:lnTo>
                    <a:lnTo>
                      <a:pt x="431926" y="50800"/>
                    </a:lnTo>
                    <a:lnTo>
                      <a:pt x="435482" y="53340"/>
                    </a:lnTo>
                    <a:lnTo>
                      <a:pt x="438784" y="55880"/>
                    </a:lnTo>
                    <a:lnTo>
                      <a:pt x="442086" y="59690"/>
                    </a:lnTo>
                    <a:lnTo>
                      <a:pt x="445516" y="62230"/>
                    </a:lnTo>
                    <a:lnTo>
                      <a:pt x="471931" y="97790"/>
                    </a:lnTo>
                    <a:lnTo>
                      <a:pt x="479805" y="115570"/>
                    </a:lnTo>
                    <a:lnTo>
                      <a:pt x="483616" y="124460"/>
                    </a:lnTo>
                    <a:lnTo>
                      <a:pt x="495173" y="166370"/>
                    </a:lnTo>
                    <a:lnTo>
                      <a:pt x="500252" y="212090"/>
                    </a:lnTo>
                    <a:lnTo>
                      <a:pt x="500464" y="224790"/>
                    </a:lnTo>
                    <a:lnTo>
                      <a:pt x="499872" y="242570"/>
                    </a:lnTo>
                    <a:lnTo>
                      <a:pt x="492125" y="295910"/>
                    </a:lnTo>
                    <a:lnTo>
                      <a:pt x="476376" y="341630"/>
                    </a:lnTo>
                    <a:lnTo>
                      <a:pt x="453517" y="377190"/>
                    </a:lnTo>
                    <a:lnTo>
                      <a:pt x="415671" y="405130"/>
                    </a:lnTo>
                    <a:lnTo>
                      <a:pt x="394334" y="408940"/>
                    </a:lnTo>
                    <a:lnTo>
                      <a:pt x="472948" y="408940"/>
                    </a:lnTo>
                    <a:lnTo>
                      <a:pt x="496824" y="377190"/>
                    </a:lnTo>
                    <a:lnTo>
                      <a:pt x="515366" y="335280"/>
                    </a:lnTo>
                    <a:lnTo>
                      <a:pt x="527050" y="293370"/>
                    </a:lnTo>
                    <a:lnTo>
                      <a:pt x="533400" y="255270"/>
                    </a:lnTo>
                    <a:lnTo>
                      <a:pt x="536701" y="199390"/>
                    </a:lnTo>
                    <a:lnTo>
                      <a:pt x="535304" y="181610"/>
                    </a:lnTo>
                    <a:lnTo>
                      <a:pt x="525399" y="132080"/>
                    </a:lnTo>
                    <a:lnTo>
                      <a:pt x="509650" y="91440"/>
                    </a:lnTo>
                    <a:lnTo>
                      <a:pt x="503808" y="81280"/>
                    </a:lnTo>
                    <a:lnTo>
                      <a:pt x="497458" y="69850"/>
                    </a:lnTo>
                    <a:lnTo>
                      <a:pt x="491617" y="60960"/>
                    </a:lnTo>
                    <a:lnTo>
                      <a:pt x="486028" y="53340"/>
                    </a:lnTo>
                    <a:lnTo>
                      <a:pt x="480314" y="46990"/>
                    </a:lnTo>
                    <a:lnTo>
                      <a:pt x="475360" y="40640"/>
                    </a:lnTo>
                    <a:lnTo>
                      <a:pt x="474249" y="39370"/>
                    </a:lnTo>
                    <a:close/>
                  </a:path>
                  <a:path w="537209" h="441960">
                    <a:moveTo>
                      <a:pt x="350139" y="246380"/>
                    </a:moveTo>
                    <a:lnTo>
                      <a:pt x="321945" y="246380"/>
                    </a:lnTo>
                    <a:lnTo>
                      <a:pt x="323088" y="257810"/>
                    </a:lnTo>
                    <a:lnTo>
                      <a:pt x="326898" y="276860"/>
                    </a:lnTo>
                    <a:lnTo>
                      <a:pt x="329183" y="285750"/>
                    </a:lnTo>
                    <a:lnTo>
                      <a:pt x="332231" y="293370"/>
                    </a:lnTo>
                    <a:lnTo>
                      <a:pt x="335533" y="302260"/>
                    </a:lnTo>
                    <a:lnTo>
                      <a:pt x="339090" y="309880"/>
                    </a:lnTo>
                    <a:lnTo>
                      <a:pt x="343153" y="316230"/>
                    </a:lnTo>
                    <a:lnTo>
                      <a:pt x="347091" y="322580"/>
                    </a:lnTo>
                    <a:lnTo>
                      <a:pt x="383031" y="344170"/>
                    </a:lnTo>
                    <a:lnTo>
                      <a:pt x="395477" y="341630"/>
                    </a:lnTo>
                    <a:lnTo>
                      <a:pt x="401320" y="339090"/>
                    </a:lnTo>
                    <a:lnTo>
                      <a:pt x="407289" y="334010"/>
                    </a:lnTo>
                    <a:lnTo>
                      <a:pt x="412623" y="330200"/>
                    </a:lnTo>
                    <a:lnTo>
                      <a:pt x="417829" y="323850"/>
                    </a:lnTo>
                    <a:lnTo>
                      <a:pt x="422528" y="317500"/>
                    </a:lnTo>
                    <a:lnTo>
                      <a:pt x="426974" y="308610"/>
                    </a:lnTo>
                    <a:lnTo>
                      <a:pt x="431038" y="300990"/>
                    </a:lnTo>
                    <a:lnTo>
                      <a:pt x="434721" y="292100"/>
                    </a:lnTo>
                    <a:lnTo>
                      <a:pt x="435419" y="289560"/>
                    </a:lnTo>
                    <a:lnTo>
                      <a:pt x="374396" y="289560"/>
                    </a:lnTo>
                    <a:lnTo>
                      <a:pt x="369697" y="287020"/>
                    </a:lnTo>
                    <a:lnTo>
                      <a:pt x="352044" y="255270"/>
                    </a:lnTo>
                    <a:lnTo>
                      <a:pt x="350139" y="246380"/>
                    </a:lnTo>
                    <a:close/>
                  </a:path>
                  <a:path w="537209" h="441960">
                    <a:moveTo>
                      <a:pt x="435305" y="161290"/>
                    </a:moveTo>
                    <a:lnTo>
                      <a:pt x="379095" y="161290"/>
                    </a:lnTo>
                    <a:lnTo>
                      <a:pt x="385445" y="162560"/>
                    </a:lnTo>
                    <a:lnTo>
                      <a:pt x="391286" y="166370"/>
                    </a:lnTo>
                    <a:lnTo>
                      <a:pt x="407924" y="200660"/>
                    </a:lnTo>
                    <a:lnTo>
                      <a:pt x="410336" y="224790"/>
                    </a:lnTo>
                    <a:lnTo>
                      <a:pt x="409828" y="238760"/>
                    </a:lnTo>
                    <a:lnTo>
                      <a:pt x="396621" y="279400"/>
                    </a:lnTo>
                    <a:lnTo>
                      <a:pt x="379095" y="289560"/>
                    </a:lnTo>
                    <a:lnTo>
                      <a:pt x="435419" y="289560"/>
                    </a:lnTo>
                    <a:lnTo>
                      <a:pt x="437515" y="281940"/>
                    </a:lnTo>
                    <a:lnTo>
                      <a:pt x="440435" y="271780"/>
                    </a:lnTo>
                    <a:lnTo>
                      <a:pt x="442468" y="260350"/>
                    </a:lnTo>
                    <a:lnTo>
                      <a:pt x="443865" y="248920"/>
                    </a:lnTo>
                    <a:lnTo>
                      <a:pt x="444880" y="237490"/>
                    </a:lnTo>
                    <a:lnTo>
                      <a:pt x="445147" y="228600"/>
                    </a:lnTo>
                    <a:lnTo>
                      <a:pt x="445050" y="219710"/>
                    </a:lnTo>
                    <a:lnTo>
                      <a:pt x="444626" y="209550"/>
                    </a:lnTo>
                    <a:lnTo>
                      <a:pt x="443483" y="195580"/>
                    </a:lnTo>
                    <a:lnTo>
                      <a:pt x="440817" y="181610"/>
                    </a:lnTo>
                    <a:lnTo>
                      <a:pt x="437515" y="168910"/>
                    </a:lnTo>
                    <a:lnTo>
                      <a:pt x="435305" y="161290"/>
                    </a:lnTo>
                    <a:close/>
                  </a:path>
                  <a:path w="537209" h="441960">
                    <a:moveTo>
                      <a:pt x="147574" y="232410"/>
                    </a:moveTo>
                    <a:lnTo>
                      <a:pt x="50800" y="232410"/>
                    </a:lnTo>
                    <a:lnTo>
                      <a:pt x="11937" y="287020"/>
                    </a:lnTo>
                    <a:lnTo>
                      <a:pt x="105536" y="287020"/>
                    </a:lnTo>
                    <a:lnTo>
                      <a:pt x="147574" y="232410"/>
                    </a:lnTo>
                    <a:close/>
                  </a:path>
                  <a:path w="537209" h="441960">
                    <a:moveTo>
                      <a:pt x="397891" y="0"/>
                    </a:moveTo>
                    <a:lnTo>
                      <a:pt x="392429" y="0"/>
                    </a:lnTo>
                    <a:lnTo>
                      <a:pt x="378586" y="1270"/>
                    </a:lnTo>
                    <a:lnTo>
                      <a:pt x="339344" y="17780"/>
                    </a:lnTo>
                    <a:lnTo>
                      <a:pt x="305434" y="50800"/>
                    </a:lnTo>
                    <a:lnTo>
                      <a:pt x="278892" y="96520"/>
                    </a:lnTo>
                    <a:lnTo>
                      <a:pt x="266192" y="134620"/>
                    </a:lnTo>
                    <a:lnTo>
                      <a:pt x="257809" y="175260"/>
                    </a:lnTo>
                    <a:lnTo>
                      <a:pt x="254761" y="218440"/>
                    </a:lnTo>
                    <a:lnTo>
                      <a:pt x="0" y="218440"/>
                    </a:lnTo>
                    <a:lnTo>
                      <a:pt x="0" y="232410"/>
                    </a:lnTo>
                    <a:lnTo>
                      <a:pt x="369189" y="232410"/>
                    </a:lnTo>
                    <a:lnTo>
                      <a:pt x="369697" y="236220"/>
                    </a:lnTo>
                    <a:lnTo>
                      <a:pt x="370840" y="238760"/>
                    </a:lnTo>
                    <a:lnTo>
                      <a:pt x="371475" y="241300"/>
                    </a:lnTo>
                    <a:lnTo>
                      <a:pt x="372999" y="243840"/>
                    </a:lnTo>
                    <a:lnTo>
                      <a:pt x="374396" y="245110"/>
                    </a:lnTo>
                    <a:lnTo>
                      <a:pt x="377698" y="247650"/>
                    </a:lnTo>
                    <a:lnTo>
                      <a:pt x="379095" y="247650"/>
                    </a:lnTo>
                    <a:lnTo>
                      <a:pt x="390144" y="229870"/>
                    </a:lnTo>
                    <a:lnTo>
                      <a:pt x="390144" y="220980"/>
                    </a:lnTo>
                    <a:lnTo>
                      <a:pt x="389890" y="219710"/>
                    </a:lnTo>
                    <a:lnTo>
                      <a:pt x="288798" y="219710"/>
                    </a:lnTo>
                    <a:lnTo>
                      <a:pt x="290195" y="200660"/>
                    </a:lnTo>
                    <a:lnTo>
                      <a:pt x="295655" y="162560"/>
                    </a:lnTo>
                    <a:lnTo>
                      <a:pt x="310260" y="115570"/>
                    </a:lnTo>
                    <a:lnTo>
                      <a:pt x="330453" y="77470"/>
                    </a:lnTo>
                    <a:lnTo>
                      <a:pt x="364744" y="46990"/>
                    </a:lnTo>
                    <a:lnTo>
                      <a:pt x="394334" y="39370"/>
                    </a:lnTo>
                    <a:lnTo>
                      <a:pt x="474249" y="39370"/>
                    </a:lnTo>
                    <a:lnTo>
                      <a:pt x="470916" y="35560"/>
                    </a:lnTo>
                    <a:lnTo>
                      <a:pt x="467359" y="31750"/>
                    </a:lnTo>
                    <a:lnTo>
                      <a:pt x="468375" y="31750"/>
                    </a:lnTo>
                    <a:lnTo>
                      <a:pt x="462915" y="26670"/>
                    </a:lnTo>
                    <a:lnTo>
                      <a:pt x="457580" y="22860"/>
                    </a:lnTo>
                    <a:lnTo>
                      <a:pt x="451866" y="19050"/>
                    </a:lnTo>
                    <a:lnTo>
                      <a:pt x="446531" y="15240"/>
                    </a:lnTo>
                    <a:lnTo>
                      <a:pt x="441071" y="11430"/>
                    </a:lnTo>
                    <a:lnTo>
                      <a:pt x="435736" y="8890"/>
                    </a:lnTo>
                    <a:lnTo>
                      <a:pt x="430275" y="7620"/>
                    </a:lnTo>
                    <a:lnTo>
                      <a:pt x="424688" y="5080"/>
                    </a:lnTo>
                    <a:lnTo>
                      <a:pt x="413893" y="2540"/>
                    </a:lnTo>
                    <a:lnTo>
                      <a:pt x="402971" y="1270"/>
                    </a:lnTo>
                    <a:lnTo>
                      <a:pt x="397891" y="0"/>
                    </a:lnTo>
                    <a:close/>
                  </a:path>
                  <a:path w="537209" h="441960">
                    <a:moveTo>
                      <a:pt x="387730" y="106680"/>
                    </a:moveTo>
                    <a:lnTo>
                      <a:pt x="377190" y="106680"/>
                    </a:lnTo>
                    <a:lnTo>
                      <a:pt x="371728" y="109220"/>
                    </a:lnTo>
                    <a:lnTo>
                      <a:pt x="366395" y="110490"/>
                    </a:lnTo>
                    <a:lnTo>
                      <a:pt x="343153" y="137160"/>
                    </a:lnTo>
                    <a:lnTo>
                      <a:pt x="339090" y="144780"/>
                    </a:lnTo>
                    <a:lnTo>
                      <a:pt x="326898" y="182880"/>
                    </a:lnTo>
                    <a:lnTo>
                      <a:pt x="321945" y="219710"/>
                    </a:lnTo>
                    <a:lnTo>
                      <a:pt x="389890" y="219710"/>
                    </a:lnTo>
                    <a:lnTo>
                      <a:pt x="389635" y="218440"/>
                    </a:lnTo>
                    <a:lnTo>
                      <a:pt x="348488" y="218440"/>
                    </a:lnTo>
                    <a:lnTo>
                      <a:pt x="349630" y="207010"/>
                    </a:lnTo>
                    <a:lnTo>
                      <a:pt x="362839" y="170180"/>
                    </a:lnTo>
                    <a:lnTo>
                      <a:pt x="373125" y="161290"/>
                    </a:lnTo>
                    <a:lnTo>
                      <a:pt x="435305" y="161290"/>
                    </a:lnTo>
                    <a:lnTo>
                      <a:pt x="433831" y="156210"/>
                    </a:lnTo>
                    <a:lnTo>
                      <a:pt x="414020" y="121920"/>
                    </a:lnTo>
                    <a:lnTo>
                      <a:pt x="406019" y="115570"/>
                    </a:lnTo>
                    <a:lnTo>
                      <a:pt x="401574" y="111760"/>
                    </a:lnTo>
                    <a:lnTo>
                      <a:pt x="397128" y="109220"/>
                    </a:lnTo>
                    <a:lnTo>
                      <a:pt x="387730" y="106680"/>
                    </a:lnTo>
                    <a:close/>
                  </a:path>
                  <a:path w="537209" h="441960">
                    <a:moveTo>
                      <a:pt x="3937" y="168910"/>
                    </a:moveTo>
                    <a:lnTo>
                      <a:pt x="50800" y="218440"/>
                    </a:lnTo>
                    <a:lnTo>
                      <a:pt x="147574" y="218440"/>
                    </a:lnTo>
                    <a:lnTo>
                      <a:pt x="109727" y="170180"/>
                    </a:lnTo>
                    <a:lnTo>
                      <a:pt x="3937" y="168910"/>
                    </a:lnTo>
                    <a:close/>
                  </a:path>
                  <a:path w="537209" h="441960">
                    <a:moveTo>
                      <a:pt x="379095" y="203200"/>
                    </a:moveTo>
                    <a:lnTo>
                      <a:pt x="377190" y="203200"/>
                    </a:lnTo>
                    <a:lnTo>
                      <a:pt x="375539" y="204470"/>
                    </a:lnTo>
                    <a:lnTo>
                      <a:pt x="372745" y="207010"/>
                    </a:lnTo>
                    <a:lnTo>
                      <a:pt x="371348" y="209550"/>
                    </a:lnTo>
                    <a:lnTo>
                      <a:pt x="370585" y="213360"/>
                    </a:lnTo>
                    <a:lnTo>
                      <a:pt x="369443" y="215900"/>
                    </a:lnTo>
                    <a:lnTo>
                      <a:pt x="368934" y="218440"/>
                    </a:lnTo>
                    <a:lnTo>
                      <a:pt x="389635" y="218440"/>
                    </a:lnTo>
                    <a:lnTo>
                      <a:pt x="383540" y="204470"/>
                    </a:lnTo>
                    <a:lnTo>
                      <a:pt x="381380" y="204470"/>
                    </a:lnTo>
                    <a:lnTo>
                      <a:pt x="379095" y="203200"/>
                    </a:lnTo>
                    <a:close/>
                  </a:path>
                  <a:path w="537209" h="441960">
                    <a:moveTo>
                      <a:pt x="473363" y="37687"/>
                    </a:moveTo>
                    <a:lnTo>
                      <a:pt x="473709" y="38100"/>
                    </a:lnTo>
                    <a:lnTo>
                      <a:pt x="478917" y="43180"/>
                    </a:lnTo>
                    <a:lnTo>
                      <a:pt x="473363" y="37687"/>
                    </a:lnTo>
                    <a:close/>
                  </a:path>
                  <a:path w="537209" h="441960">
                    <a:moveTo>
                      <a:pt x="468375" y="31750"/>
                    </a:moveTo>
                    <a:lnTo>
                      <a:pt x="467359" y="31750"/>
                    </a:lnTo>
                    <a:lnTo>
                      <a:pt x="473363" y="37687"/>
                    </a:lnTo>
                    <a:lnTo>
                      <a:pt x="468375" y="31750"/>
                    </a:lnTo>
                    <a:close/>
                  </a:path>
                </a:pathLst>
              </a:custGeom>
              <a:solidFill>
                <a:srgbClr val="FFFFFF"/>
              </a:solidFill>
            </p:spPr>
            <p:txBody>
              <a:bodyPr wrap="square" lIns="0" tIns="0" rIns="0" bIns="0" rtlCol="0"/>
              <a:lstStyle/>
              <a:p>
                <a:endParaRPr sz="1405" dirty="0">
                  <a:latin typeface="Arial" panose="020B0604020202020204" pitchFamily="34" charset="0"/>
                  <a:cs typeface="Arial" panose="020B0604020202020204" pitchFamily="34" charset="0"/>
                </a:endParaRPr>
              </a:p>
            </p:txBody>
          </p:sp>
        </p:grpSp>
        <p:sp>
          <p:nvSpPr>
            <p:cNvPr id="31" name="object 31"/>
            <p:cNvSpPr txBox="1"/>
            <p:nvPr/>
          </p:nvSpPr>
          <p:spPr>
            <a:xfrm>
              <a:off x="7413117" y="2118741"/>
              <a:ext cx="1169670" cy="243524"/>
            </a:xfrm>
            <a:prstGeom prst="rect">
              <a:avLst/>
            </a:prstGeom>
          </p:spPr>
          <p:txBody>
            <a:bodyPr vert="horz" wrap="square" lIns="0" tIns="22949" rIns="0" bIns="0" rtlCol="0">
              <a:spAutoFit/>
            </a:bodyPr>
            <a:lstStyle/>
            <a:p>
              <a:pPr marL="16999">
                <a:spcBef>
                  <a:spcPts val="181"/>
                </a:spcBef>
              </a:pPr>
              <a:r>
                <a:rPr sz="1600" b="1" spc="-7" dirty="0">
                  <a:solidFill>
                    <a:srgbClr val="EE6928"/>
                  </a:solidFill>
                  <a:latin typeface="Arial" panose="020B0604020202020204" pitchFamily="34" charset="0"/>
                  <a:cs typeface="Arial" panose="020B0604020202020204" pitchFamily="34" charset="0"/>
                </a:rPr>
                <a:t>A</a:t>
              </a:r>
              <a:r>
                <a:rPr sz="1600" b="1" spc="20" dirty="0">
                  <a:solidFill>
                    <a:srgbClr val="EE6928"/>
                  </a:solidFill>
                  <a:latin typeface="Arial" panose="020B0604020202020204" pitchFamily="34" charset="0"/>
                  <a:cs typeface="Arial" panose="020B0604020202020204" pitchFamily="34" charset="0"/>
                </a:rPr>
                <a:t>ss</a:t>
              </a:r>
              <a:r>
                <a:rPr sz="1600" b="1" spc="7" dirty="0">
                  <a:solidFill>
                    <a:srgbClr val="EE6928"/>
                  </a:solidFill>
                  <a:latin typeface="Arial" panose="020B0604020202020204" pitchFamily="34" charset="0"/>
                  <a:cs typeface="Arial" panose="020B0604020202020204" pitchFamily="34" charset="0"/>
                </a:rPr>
                <a:t>e</a:t>
              </a:r>
              <a:r>
                <a:rPr sz="1600" b="1" spc="27" dirty="0">
                  <a:solidFill>
                    <a:srgbClr val="EE6928"/>
                  </a:solidFill>
                  <a:latin typeface="Arial" panose="020B0604020202020204" pitchFamily="34" charset="0"/>
                  <a:cs typeface="Arial" panose="020B0604020202020204" pitchFamily="34" charset="0"/>
                </a:rPr>
                <a:t>ssme</a:t>
              </a:r>
              <a:r>
                <a:rPr sz="1600" b="1" spc="13" dirty="0">
                  <a:solidFill>
                    <a:srgbClr val="EE6928"/>
                  </a:solidFill>
                  <a:latin typeface="Arial" panose="020B0604020202020204" pitchFamily="34" charset="0"/>
                  <a:cs typeface="Arial" panose="020B0604020202020204" pitchFamily="34" charset="0"/>
                </a:rPr>
                <a:t>nt</a:t>
              </a:r>
              <a:endParaRPr sz="1600" dirty="0">
                <a:latin typeface="Arial" panose="020B0604020202020204" pitchFamily="34" charset="0"/>
                <a:cs typeface="Arial" panose="020B0604020202020204" pitchFamily="34" charset="0"/>
              </a:endParaRPr>
            </a:p>
          </p:txBody>
        </p:sp>
        <p:sp>
          <p:nvSpPr>
            <p:cNvPr id="32" name="object 32"/>
            <p:cNvSpPr/>
            <p:nvPr/>
          </p:nvSpPr>
          <p:spPr>
            <a:xfrm>
              <a:off x="2033523" y="3400552"/>
              <a:ext cx="785749" cy="785749"/>
            </a:xfrm>
            <a:prstGeom prst="rect">
              <a:avLst/>
            </a:prstGeom>
            <a:blipFill>
              <a:blip r:embed="rId9" cstate="print"/>
              <a:stretch>
                <a:fillRect/>
              </a:stretch>
            </a:blipFill>
          </p:spPr>
          <p:txBody>
            <a:bodyPr wrap="square" lIns="0" tIns="0" rIns="0" bIns="0" rtlCol="0"/>
            <a:lstStyle/>
            <a:p>
              <a:endParaRPr sz="1405" dirty="0">
                <a:latin typeface="Arial" panose="020B060402020202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D501C217-C7C0-45C7-BE18-74411295D099}"/>
              </a:ext>
            </a:extLst>
          </p:cNvPr>
          <p:cNvGrpSpPr/>
          <p:nvPr/>
        </p:nvGrpSpPr>
        <p:grpSpPr>
          <a:xfrm>
            <a:off x="5465456" y="1091363"/>
            <a:ext cx="2636111" cy="1537820"/>
            <a:chOff x="5465456" y="1091363"/>
            <a:chExt cx="2636111" cy="1537820"/>
          </a:xfrm>
        </p:grpSpPr>
        <p:cxnSp>
          <p:nvCxnSpPr>
            <p:cNvPr id="34" name="Straight Connector 33">
              <a:extLst>
                <a:ext uri="{FF2B5EF4-FFF2-40B4-BE49-F238E27FC236}">
                  <a16:creationId xmlns:a16="http://schemas.microsoft.com/office/drawing/2014/main" id="{230781E2-D4DB-42B0-A1DA-2196AF9AA51D}"/>
                </a:ext>
              </a:extLst>
            </p:cNvPr>
            <p:cNvCxnSpPr>
              <a:stCxn id="13" idx="2"/>
            </p:cNvCxnSpPr>
            <p:nvPr/>
          </p:nvCxnSpPr>
          <p:spPr>
            <a:xfrm>
              <a:off x="6045564" y="1091363"/>
              <a:ext cx="0" cy="640360"/>
            </a:xfrm>
            <a:prstGeom prst="line">
              <a:avLst/>
            </a:prstGeom>
            <a:ln w="28575">
              <a:solidFill>
                <a:srgbClr val="EE692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3C65C65-70AF-474C-80F5-53D178052657}"/>
                </a:ext>
              </a:extLst>
            </p:cNvPr>
            <p:cNvCxnSpPr>
              <a:cxnSpLocks/>
              <a:stCxn id="14" idx="1"/>
              <a:endCxn id="40" idx="2"/>
            </p:cNvCxnSpPr>
            <p:nvPr/>
          </p:nvCxnSpPr>
          <p:spPr>
            <a:xfrm flipH="1" flipV="1">
              <a:off x="6630941" y="2180453"/>
              <a:ext cx="1470626" cy="2458"/>
            </a:xfrm>
            <a:prstGeom prst="line">
              <a:avLst/>
            </a:prstGeom>
            <a:ln w="28575">
              <a:solidFill>
                <a:srgbClr val="EE6928"/>
              </a:solidFill>
            </a:ln>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5F3F2EB8-98D6-4111-B912-01B0FE2CAC63}"/>
                </a:ext>
              </a:extLst>
            </p:cNvPr>
            <p:cNvSpPr/>
            <p:nvPr/>
          </p:nvSpPr>
          <p:spPr>
            <a:xfrm>
              <a:off x="5465456" y="1731723"/>
              <a:ext cx="1165485" cy="897460"/>
            </a:xfrm>
            <a:prstGeom prst="arc">
              <a:avLst/>
            </a:prstGeom>
            <a:ln w="28575">
              <a:solidFill>
                <a:srgbClr val="EE692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AC3C645D-92DB-4870-ABBB-01AF85CF82E3}"/>
              </a:ext>
            </a:extLst>
          </p:cNvPr>
          <p:cNvGrpSpPr/>
          <p:nvPr/>
        </p:nvGrpSpPr>
        <p:grpSpPr>
          <a:xfrm>
            <a:off x="3996531" y="2154111"/>
            <a:ext cx="1955067" cy="2336500"/>
            <a:chOff x="3996531" y="2154111"/>
            <a:chExt cx="1955067" cy="2336500"/>
          </a:xfrm>
        </p:grpSpPr>
        <p:cxnSp>
          <p:nvCxnSpPr>
            <p:cNvPr id="45" name="Straight Connector 44">
              <a:extLst>
                <a:ext uri="{FF2B5EF4-FFF2-40B4-BE49-F238E27FC236}">
                  <a16:creationId xmlns:a16="http://schemas.microsoft.com/office/drawing/2014/main" id="{BAD46740-AC81-48BA-A6E2-6B05F314584F}"/>
                </a:ext>
              </a:extLst>
            </p:cNvPr>
            <p:cNvCxnSpPr>
              <a:cxnSpLocks/>
            </p:cNvCxnSpPr>
            <p:nvPr/>
          </p:nvCxnSpPr>
          <p:spPr>
            <a:xfrm flipV="1">
              <a:off x="3996531" y="3811694"/>
              <a:ext cx="914400" cy="0"/>
            </a:xfrm>
            <a:prstGeom prst="line">
              <a:avLst/>
            </a:prstGeom>
            <a:ln w="28575">
              <a:solidFill>
                <a:srgbClr val="004E7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202FB7-B519-411A-B817-75F12A37D2D2}"/>
                </a:ext>
              </a:extLst>
            </p:cNvPr>
            <p:cNvCxnSpPr>
              <a:cxnSpLocks/>
            </p:cNvCxnSpPr>
            <p:nvPr/>
          </p:nvCxnSpPr>
          <p:spPr>
            <a:xfrm flipH="1">
              <a:off x="5526416" y="2154111"/>
              <a:ext cx="1701" cy="1188720"/>
            </a:xfrm>
            <a:prstGeom prst="line">
              <a:avLst/>
            </a:prstGeom>
            <a:ln w="28575">
              <a:solidFill>
                <a:srgbClr val="004E78"/>
              </a:solidFill>
            </a:ln>
          </p:spPr>
          <p:style>
            <a:lnRef idx="1">
              <a:schemeClr val="accent1"/>
            </a:lnRef>
            <a:fillRef idx="0">
              <a:schemeClr val="accent1"/>
            </a:fillRef>
            <a:effectRef idx="0">
              <a:schemeClr val="accent1"/>
            </a:effectRef>
            <a:fontRef idx="minor">
              <a:schemeClr val="tx1"/>
            </a:fontRef>
          </p:style>
        </p:cxnSp>
        <p:sp>
          <p:nvSpPr>
            <p:cNvPr id="48" name="Arc 47">
              <a:extLst>
                <a:ext uri="{FF2B5EF4-FFF2-40B4-BE49-F238E27FC236}">
                  <a16:creationId xmlns:a16="http://schemas.microsoft.com/office/drawing/2014/main" id="{69FE3E93-F2FF-471E-907F-686D95BA0FAF}"/>
                </a:ext>
              </a:extLst>
            </p:cNvPr>
            <p:cNvSpPr/>
            <p:nvPr/>
          </p:nvSpPr>
          <p:spPr>
            <a:xfrm rot="15249499">
              <a:off x="4840113" y="3379126"/>
              <a:ext cx="1199928" cy="1023042"/>
            </a:xfrm>
            <a:prstGeom prst="arc">
              <a:avLst>
                <a:gd name="adj1" fmla="val 17573073"/>
                <a:gd name="adj2" fmla="val 1513056"/>
              </a:avLst>
            </a:prstGeom>
            <a:ln w="28575">
              <a:solidFill>
                <a:srgbClr val="004E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2" name="Straight Connector 51">
            <a:extLst>
              <a:ext uri="{FF2B5EF4-FFF2-40B4-BE49-F238E27FC236}">
                <a16:creationId xmlns:a16="http://schemas.microsoft.com/office/drawing/2014/main" id="{45870237-3C5D-4A63-861F-40C1969A9F0B}"/>
              </a:ext>
            </a:extLst>
          </p:cNvPr>
          <p:cNvCxnSpPr>
            <a:cxnSpLocks/>
          </p:cNvCxnSpPr>
          <p:nvPr/>
        </p:nvCxnSpPr>
        <p:spPr>
          <a:xfrm>
            <a:off x="6569981" y="3837341"/>
            <a:ext cx="0" cy="1280160"/>
          </a:xfrm>
          <a:prstGeom prst="line">
            <a:avLst/>
          </a:prstGeom>
          <a:ln w="28575">
            <a:solidFill>
              <a:srgbClr val="7EBE4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EDF00F6-B1D8-4C7C-A943-51EE8880A18E}"/>
              </a:ext>
            </a:extLst>
          </p:cNvPr>
          <p:cNvCxnSpPr>
            <a:cxnSpLocks/>
            <a:endCxn id="57" idx="2"/>
          </p:cNvCxnSpPr>
          <p:nvPr/>
        </p:nvCxnSpPr>
        <p:spPr>
          <a:xfrm flipH="1">
            <a:off x="7105974" y="5519234"/>
            <a:ext cx="1062666" cy="0"/>
          </a:xfrm>
          <a:prstGeom prst="line">
            <a:avLst/>
          </a:prstGeom>
          <a:ln w="28575">
            <a:solidFill>
              <a:srgbClr val="7EBE46"/>
            </a:solidFill>
          </a:ln>
        </p:spPr>
        <p:style>
          <a:lnRef idx="1">
            <a:schemeClr val="accent1"/>
          </a:lnRef>
          <a:fillRef idx="0">
            <a:schemeClr val="accent1"/>
          </a:fillRef>
          <a:effectRef idx="0">
            <a:schemeClr val="accent1"/>
          </a:effectRef>
          <a:fontRef idx="minor">
            <a:schemeClr val="tx1"/>
          </a:fontRef>
        </p:style>
      </p:cxnSp>
      <p:sp>
        <p:nvSpPr>
          <p:cNvPr id="57" name="Arc 56">
            <a:extLst>
              <a:ext uri="{FF2B5EF4-FFF2-40B4-BE49-F238E27FC236}">
                <a16:creationId xmlns:a16="http://schemas.microsoft.com/office/drawing/2014/main" id="{9057306C-F043-4E3A-A852-FADB102D80D7}"/>
              </a:ext>
            </a:extLst>
          </p:cNvPr>
          <p:cNvSpPr/>
          <p:nvPr/>
        </p:nvSpPr>
        <p:spPr>
          <a:xfrm>
            <a:off x="6273187" y="5084693"/>
            <a:ext cx="867860" cy="650334"/>
          </a:xfrm>
          <a:prstGeom prst="arc">
            <a:avLst>
              <a:gd name="adj1" fmla="val 14483615"/>
              <a:gd name="adj2" fmla="val 1068074"/>
            </a:avLst>
          </a:prstGeom>
          <a:ln w="28575">
            <a:solidFill>
              <a:srgbClr val="7EBE4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E23FE405-5B1F-49D2-BDE6-55C0FD8AC2CB}"/>
              </a:ext>
            </a:extLst>
          </p:cNvPr>
          <p:cNvCxnSpPr>
            <a:cxnSpLocks/>
          </p:cNvCxnSpPr>
          <p:nvPr/>
        </p:nvCxnSpPr>
        <p:spPr>
          <a:xfrm flipV="1">
            <a:off x="6036895" y="5978867"/>
            <a:ext cx="0" cy="640080"/>
          </a:xfrm>
          <a:prstGeom prst="line">
            <a:avLst/>
          </a:prstGeom>
          <a:ln w="28575">
            <a:solidFill>
              <a:srgbClr val="7EBE46"/>
            </a:solidFill>
          </a:ln>
        </p:spPr>
        <p:style>
          <a:lnRef idx="1">
            <a:schemeClr val="accent1"/>
          </a:lnRef>
          <a:fillRef idx="0">
            <a:schemeClr val="accent1"/>
          </a:fillRef>
          <a:effectRef idx="0">
            <a:schemeClr val="accent1"/>
          </a:effectRef>
          <a:fontRef idx="minor">
            <a:schemeClr val="tx1"/>
          </a:fontRef>
        </p:style>
      </p:cxnSp>
      <p:sp>
        <p:nvSpPr>
          <p:cNvPr id="62" name="Arc 61">
            <a:extLst>
              <a:ext uri="{FF2B5EF4-FFF2-40B4-BE49-F238E27FC236}">
                <a16:creationId xmlns:a16="http://schemas.microsoft.com/office/drawing/2014/main" id="{6F1DAF58-65BB-421C-A6A1-C2B210455E9A}"/>
              </a:ext>
            </a:extLst>
          </p:cNvPr>
          <p:cNvSpPr/>
          <p:nvPr/>
        </p:nvSpPr>
        <p:spPr>
          <a:xfrm rot="8765145">
            <a:off x="5495504" y="4930476"/>
            <a:ext cx="1199928" cy="1023042"/>
          </a:xfrm>
          <a:prstGeom prst="arc">
            <a:avLst>
              <a:gd name="adj1" fmla="val 18715749"/>
              <a:gd name="adj2" fmla="val 1513056"/>
            </a:avLst>
          </a:prstGeom>
          <a:ln w="28575">
            <a:solidFill>
              <a:srgbClr val="7EBE4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85803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AB95E-EDF0-4D83-8F0D-404755D6138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6" name="pole tekstowe 1">
            <a:extLst>
              <a:ext uri="{FF2B5EF4-FFF2-40B4-BE49-F238E27FC236}">
                <a16:creationId xmlns:a16="http://schemas.microsoft.com/office/drawing/2014/main" id="{833723E9-9294-43AD-A705-F0158CBDB836}"/>
              </a:ext>
            </a:extLst>
          </p:cNvPr>
          <p:cNvSpPr txBox="1"/>
          <p:nvPr/>
        </p:nvSpPr>
        <p:spPr>
          <a:xfrm>
            <a:off x="8213936" y="2807562"/>
            <a:ext cx="3046518" cy="2152554"/>
          </a:xfrm>
          <a:prstGeom prst="rect">
            <a:avLst/>
          </a:prstGeom>
          <a:noFill/>
        </p:spPr>
        <p:txBody>
          <a:bodyPr wrap="square" lIns="91797" tIns="45899" rIns="91797" bIns="45899" rtlCol="0">
            <a:spAutoFit/>
          </a:bodyPr>
          <a:lstStyle/>
          <a:p>
            <a:pPr algn="ctr"/>
            <a:r>
              <a:rPr lang="en-US" sz="2677" b="1" dirty="0">
                <a:solidFill>
                  <a:schemeClr val="bg1"/>
                </a:solidFill>
                <a:latin typeface="Arial" pitchFamily="34" charset="0"/>
                <a:cs typeface="Arial" pitchFamily="34" charset="0"/>
              </a:rPr>
              <a:t>Governance, Similar Experience</a:t>
            </a:r>
          </a:p>
          <a:p>
            <a:pPr algn="ctr"/>
            <a:r>
              <a:rPr lang="en-US" sz="2677" b="1" dirty="0">
                <a:solidFill>
                  <a:schemeClr val="bg1"/>
                </a:solidFill>
                <a:latin typeface="Arial" pitchFamily="34" charset="0"/>
                <a:cs typeface="Arial" pitchFamily="34" charset="0"/>
              </a:rPr>
              <a:t>&amp;</a:t>
            </a:r>
          </a:p>
          <a:p>
            <a:pPr algn="ctr"/>
            <a:r>
              <a:rPr lang="en-US" sz="2677" b="1" dirty="0">
                <a:solidFill>
                  <a:schemeClr val="bg1"/>
                </a:solidFill>
                <a:latin typeface="Arial" pitchFamily="34" charset="0"/>
                <a:cs typeface="Arial" pitchFamily="34" charset="0"/>
              </a:rPr>
              <a:t>Commercials</a:t>
            </a:r>
            <a:endParaRPr lang="pl-PL" sz="2677"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6749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and Governance - Execution Team </a:t>
            </a:r>
            <a:endParaRPr lang="en-IN" dirty="0"/>
          </a:p>
        </p:txBody>
      </p:sp>
      <p:sp>
        <p:nvSpPr>
          <p:cNvPr id="60" name="Rectangle: Rounded Corners 17">
            <a:extLst>
              <a:ext uri="{FF2B5EF4-FFF2-40B4-BE49-F238E27FC236}">
                <a16:creationId xmlns:a16="http://schemas.microsoft.com/office/drawing/2014/main" id="{8B69D391-8F75-4DF5-8340-63A3BC11788F}"/>
              </a:ext>
            </a:extLst>
          </p:cNvPr>
          <p:cNvSpPr/>
          <p:nvPr/>
        </p:nvSpPr>
        <p:spPr>
          <a:xfrm>
            <a:off x="3823955" y="3852828"/>
            <a:ext cx="3487726" cy="1934576"/>
          </a:xfrm>
          <a:prstGeom prst="roundRect">
            <a:avLst>
              <a:gd name="adj" fmla="val 0"/>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Rectangle: Rounded Corners 17">
            <a:extLst>
              <a:ext uri="{FF2B5EF4-FFF2-40B4-BE49-F238E27FC236}">
                <a16:creationId xmlns:a16="http://schemas.microsoft.com/office/drawing/2014/main" id="{8B69D391-8F75-4DF5-8340-63A3BC11788F}"/>
              </a:ext>
            </a:extLst>
          </p:cNvPr>
          <p:cNvSpPr/>
          <p:nvPr/>
        </p:nvSpPr>
        <p:spPr>
          <a:xfrm>
            <a:off x="238910" y="3372104"/>
            <a:ext cx="3275711" cy="2766994"/>
          </a:xfrm>
          <a:prstGeom prst="roundRect">
            <a:avLst>
              <a:gd name="adj" fmla="val 0"/>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Rectangle: Rounded Corners 21">
            <a:extLst>
              <a:ext uri="{FF2B5EF4-FFF2-40B4-BE49-F238E27FC236}">
                <a16:creationId xmlns:a16="http://schemas.microsoft.com/office/drawing/2014/main" id="{537D85C1-9DB2-403C-8F2D-E23690CB26C7}"/>
              </a:ext>
            </a:extLst>
          </p:cNvPr>
          <p:cNvSpPr/>
          <p:nvPr/>
        </p:nvSpPr>
        <p:spPr>
          <a:xfrm>
            <a:off x="7601201" y="3526005"/>
            <a:ext cx="1803392" cy="904605"/>
          </a:xfrm>
          <a:prstGeom prst="roundRect">
            <a:avLst>
              <a:gd name="adj" fmla="val 0"/>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C2DEF35-F1FB-45FE-B2CA-9E9538516AE0}"/>
              </a:ext>
            </a:extLst>
          </p:cNvPr>
          <p:cNvSpPr/>
          <p:nvPr/>
        </p:nvSpPr>
        <p:spPr>
          <a:xfrm>
            <a:off x="7722608" y="3694946"/>
            <a:ext cx="1446722" cy="433384"/>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18" name="Rectangle 17">
            <a:extLst>
              <a:ext uri="{FF2B5EF4-FFF2-40B4-BE49-F238E27FC236}">
                <a16:creationId xmlns:a16="http://schemas.microsoft.com/office/drawing/2014/main" id="{9EF072A1-C411-42F1-9C31-DA286AF2ACB0}"/>
              </a:ext>
            </a:extLst>
          </p:cNvPr>
          <p:cNvSpPr/>
          <p:nvPr/>
        </p:nvSpPr>
        <p:spPr>
          <a:xfrm>
            <a:off x="3979983" y="1924444"/>
            <a:ext cx="1446722" cy="678108"/>
          </a:xfrm>
          <a:prstGeom prst="roundRect">
            <a:avLst/>
          </a:prstGeom>
          <a:solidFill>
            <a:srgbClr val="84C441"/>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533400">
              <a:lnSpc>
                <a:spcPct val="90000"/>
              </a:lnSpc>
              <a:spcBef>
                <a:spcPct val="0"/>
              </a:spcBef>
              <a:spcAft>
                <a:spcPct val="35000"/>
              </a:spcAft>
            </a:pPr>
            <a:endParaRPr lang="en-US" sz="1400" b="1" dirty="0">
              <a:solidFill>
                <a:schemeClr val="bg1"/>
              </a:solidFill>
              <a:cs typeface="Arial" panose="020B0604020202020204" pitchFamily="34" charset="0"/>
            </a:endParaRPr>
          </a:p>
        </p:txBody>
      </p:sp>
      <p:cxnSp>
        <p:nvCxnSpPr>
          <p:cNvPr id="19" name="Straight Connector 18">
            <a:extLst>
              <a:ext uri="{FF2B5EF4-FFF2-40B4-BE49-F238E27FC236}">
                <a16:creationId xmlns:a16="http://schemas.microsoft.com/office/drawing/2014/main" id="{E5879E01-9545-45C1-934A-FA1E0A948ED3}"/>
              </a:ext>
            </a:extLst>
          </p:cNvPr>
          <p:cNvCxnSpPr>
            <a:cxnSpLocks/>
            <a:stCxn id="39" idx="2"/>
            <a:endCxn id="18" idx="0"/>
          </p:cNvCxnSpPr>
          <p:nvPr/>
        </p:nvCxnSpPr>
        <p:spPr>
          <a:xfrm>
            <a:off x="4703344" y="1657956"/>
            <a:ext cx="0" cy="266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88235F4-0705-4ECD-9275-563D30396887}"/>
              </a:ext>
            </a:extLst>
          </p:cNvPr>
          <p:cNvSpPr txBox="1"/>
          <p:nvPr/>
        </p:nvSpPr>
        <p:spPr>
          <a:xfrm>
            <a:off x="1609394" y="5870929"/>
            <a:ext cx="1848935" cy="307777"/>
          </a:xfrm>
          <a:prstGeom prst="rect">
            <a:avLst/>
          </a:prstGeom>
          <a:noFill/>
        </p:spPr>
        <p:txBody>
          <a:bodyPr wrap="square" rtlCol="0">
            <a:spAutoFit/>
          </a:bodyPr>
          <a:lstStyle/>
          <a:p>
            <a:r>
              <a:rPr lang="en-US" sz="1400" b="1" dirty="0">
                <a:solidFill>
                  <a:schemeClr val="tx1">
                    <a:lumMod val="75000"/>
                    <a:lumOff val="25000"/>
                  </a:schemeClr>
                </a:solidFill>
                <a:cs typeface="Arial" panose="020B0604020202020204" pitchFamily="34" charset="0"/>
              </a:rPr>
              <a:t>L1/L2 Support Team</a:t>
            </a:r>
          </a:p>
        </p:txBody>
      </p:sp>
      <p:sp>
        <p:nvSpPr>
          <p:cNvPr id="23" name="Rounded Rectangle 43">
            <a:extLst>
              <a:ext uri="{FF2B5EF4-FFF2-40B4-BE49-F238E27FC236}">
                <a16:creationId xmlns:a16="http://schemas.microsoft.com/office/drawing/2014/main" id="{746660EE-7B44-4DA3-8C68-84C8F05512C0}"/>
              </a:ext>
            </a:extLst>
          </p:cNvPr>
          <p:cNvSpPr/>
          <p:nvPr/>
        </p:nvSpPr>
        <p:spPr>
          <a:xfrm>
            <a:off x="1967028" y="991504"/>
            <a:ext cx="1547595" cy="683383"/>
          </a:xfrm>
          <a:prstGeom prst="roundRect">
            <a:avLst/>
          </a:prstGeom>
          <a:solidFill>
            <a:srgbClr val="EC1B2E"/>
          </a:solidFill>
          <a:ln>
            <a:solidFill>
              <a:schemeClr val="bg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33400">
              <a:lnSpc>
                <a:spcPct val="90000"/>
              </a:lnSpc>
              <a:spcBef>
                <a:spcPct val="0"/>
              </a:spcBef>
              <a:spcAft>
                <a:spcPct val="35000"/>
              </a:spcAft>
            </a:pPr>
            <a:endParaRPr lang="en-US" sz="1400" b="1" dirty="0">
              <a:solidFill>
                <a:schemeClr val="bg1"/>
              </a:solidFill>
              <a:cs typeface="Arial" panose="020B0604020202020204" pitchFamily="34" charset="0"/>
            </a:endParaRPr>
          </a:p>
        </p:txBody>
      </p:sp>
      <p:sp>
        <p:nvSpPr>
          <p:cNvPr id="28" name="Rectangle 27">
            <a:extLst>
              <a:ext uri="{FF2B5EF4-FFF2-40B4-BE49-F238E27FC236}">
                <a16:creationId xmlns:a16="http://schemas.microsoft.com/office/drawing/2014/main" id="{0BEC31E0-3116-44EF-B296-1A565A547511}"/>
              </a:ext>
            </a:extLst>
          </p:cNvPr>
          <p:cNvSpPr/>
          <p:nvPr/>
        </p:nvSpPr>
        <p:spPr>
          <a:xfrm>
            <a:off x="5783375" y="1924444"/>
            <a:ext cx="1446722" cy="678108"/>
          </a:xfrm>
          <a:prstGeom prst="roundRect">
            <a:avLst/>
          </a:pr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endParaRPr lang="en-US" sz="1400" dirty="0">
              <a:solidFill>
                <a:schemeClr val="bg1"/>
              </a:solidFill>
            </a:endParaRPr>
          </a:p>
        </p:txBody>
      </p:sp>
      <p:sp>
        <p:nvSpPr>
          <p:cNvPr id="39" name="Rectangle 38">
            <a:extLst>
              <a:ext uri="{FF2B5EF4-FFF2-40B4-BE49-F238E27FC236}">
                <a16:creationId xmlns:a16="http://schemas.microsoft.com/office/drawing/2014/main" id="{CC7A5EB1-30A7-41F2-BA2F-7E3C94D48C29}"/>
              </a:ext>
            </a:extLst>
          </p:cNvPr>
          <p:cNvSpPr/>
          <p:nvPr/>
        </p:nvSpPr>
        <p:spPr>
          <a:xfrm>
            <a:off x="3979983" y="1008726"/>
            <a:ext cx="1446722" cy="649230"/>
          </a:xfrm>
          <a:prstGeom prst="roundRect">
            <a:avLst/>
          </a:prstGeom>
          <a:solidFill>
            <a:srgbClr val="92D050"/>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533400">
              <a:lnSpc>
                <a:spcPct val="90000"/>
              </a:lnSpc>
              <a:spcBef>
                <a:spcPct val="0"/>
              </a:spcBef>
              <a:spcAft>
                <a:spcPct val="35000"/>
              </a:spcAft>
            </a:pPr>
            <a:endParaRPr lang="en-US" sz="1400" b="1" dirty="0">
              <a:solidFill>
                <a:schemeClr val="bg1"/>
              </a:solidFill>
              <a:cs typeface="Arial" panose="020B0604020202020204" pitchFamily="34" charset="0"/>
            </a:endParaRPr>
          </a:p>
        </p:txBody>
      </p:sp>
      <p:cxnSp>
        <p:nvCxnSpPr>
          <p:cNvPr id="40" name="Connector: Elbow 75">
            <a:extLst>
              <a:ext uri="{FF2B5EF4-FFF2-40B4-BE49-F238E27FC236}">
                <a16:creationId xmlns:a16="http://schemas.microsoft.com/office/drawing/2014/main" id="{D81C338E-11A8-4500-B2EF-5B69F974548A}"/>
              </a:ext>
            </a:extLst>
          </p:cNvPr>
          <p:cNvCxnSpPr>
            <a:cxnSpLocks/>
            <a:stCxn id="105" idx="3"/>
            <a:endCxn id="28" idx="0"/>
          </p:cNvCxnSpPr>
          <p:nvPr/>
        </p:nvCxnSpPr>
        <p:spPr>
          <a:xfrm>
            <a:off x="5579105" y="1485741"/>
            <a:ext cx="927631" cy="43870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Rounded Corners 17">
            <a:extLst>
              <a:ext uri="{FF2B5EF4-FFF2-40B4-BE49-F238E27FC236}">
                <a16:creationId xmlns:a16="http://schemas.microsoft.com/office/drawing/2014/main" id="{8B69D391-8F75-4DF5-8340-63A3BC11788F}"/>
              </a:ext>
            </a:extLst>
          </p:cNvPr>
          <p:cNvSpPr/>
          <p:nvPr/>
        </p:nvSpPr>
        <p:spPr>
          <a:xfrm>
            <a:off x="9522655" y="3400240"/>
            <a:ext cx="1752906" cy="2766994"/>
          </a:xfrm>
          <a:prstGeom prst="roundRect">
            <a:avLst>
              <a:gd name="adj" fmla="val 0"/>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67599F5-DB08-482C-B3DE-FF7479EB1030}"/>
              </a:ext>
            </a:extLst>
          </p:cNvPr>
          <p:cNvSpPr/>
          <p:nvPr/>
        </p:nvSpPr>
        <p:spPr>
          <a:xfrm>
            <a:off x="9690035" y="3559050"/>
            <a:ext cx="1216152" cy="521208"/>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Rectangle 45">
            <a:extLst>
              <a:ext uri="{FF2B5EF4-FFF2-40B4-BE49-F238E27FC236}">
                <a16:creationId xmlns:a16="http://schemas.microsoft.com/office/drawing/2014/main" id="{91FD282A-DD6E-47F6-9A28-386E0B9ED149}"/>
              </a:ext>
            </a:extLst>
          </p:cNvPr>
          <p:cNvSpPr/>
          <p:nvPr/>
        </p:nvSpPr>
        <p:spPr>
          <a:xfrm>
            <a:off x="9690035" y="4421752"/>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47" name="Rectangle 46">
            <a:extLst>
              <a:ext uri="{FF2B5EF4-FFF2-40B4-BE49-F238E27FC236}">
                <a16:creationId xmlns:a16="http://schemas.microsoft.com/office/drawing/2014/main" id="{91FD282A-DD6E-47F6-9A28-386E0B9ED149}"/>
              </a:ext>
            </a:extLst>
          </p:cNvPr>
          <p:cNvSpPr/>
          <p:nvPr/>
        </p:nvSpPr>
        <p:spPr>
          <a:xfrm>
            <a:off x="9690035" y="5259032"/>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88950">
              <a:lnSpc>
                <a:spcPct val="90000"/>
              </a:lnSpc>
              <a:spcBef>
                <a:spcPct val="0"/>
              </a:spcBef>
              <a:spcAft>
                <a:spcPct val="35000"/>
              </a:spcAft>
            </a:pPr>
            <a:endParaRPr lang="en-US" sz="1400" dirty="0">
              <a:solidFill>
                <a:schemeClr val="bg1"/>
              </a:solidFill>
            </a:endParaRPr>
          </a:p>
        </p:txBody>
      </p:sp>
      <p:sp>
        <p:nvSpPr>
          <p:cNvPr id="30" name="Rectangle 29">
            <a:extLst>
              <a:ext uri="{FF2B5EF4-FFF2-40B4-BE49-F238E27FC236}">
                <a16:creationId xmlns:a16="http://schemas.microsoft.com/office/drawing/2014/main" id="{867599F5-DB08-482C-B3DE-FF7479EB1030}"/>
              </a:ext>
            </a:extLst>
          </p:cNvPr>
          <p:cNvSpPr/>
          <p:nvPr/>
        </p:nvSpPr>
        <p:spPr>
          <a:xfrm>
            <a:off x="538998" y="3530914"/>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31" name="Rectangle 30">
            <a:extLst>
              <a:ext uri="{FF2B5EF4-FFF2-40B4-BE49-F238E27FC236}">
                <a16:creationId xmlns:a16="http://schemas.microsoft.com/office/drawing/2014/main" id="{91FD282A-DD6E-47F6-9A28-386E0B9ED149}"/>
              </a:ext>
            </a:extLst>
          </p:cNvPr>
          <p:cNvSpPr/>
          <p:nvPr/>
        </p:nvSpPr>
        <p:spPr>
          <a:xfrm>
            <a:off x="1967027" y="3561881"/>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43" name="Rectangle 42">
            <a:extLst>
              <a:ext uri="{FF2B5EF4-FFF2-40B4-BE49-F238E27FC236}">
                <a16:creationId xmlns:a16="http://schemas.microsoft.com/office/drawing/2014/main" id="{91FD282A-DD6E-47F6-9A28-386E0B9ED149}"/>
              </a:ext>
            </a:extLst>
          </p:cNvPr>
          <p:cNvSpPr/>
          <p:nvPr/>
        </p:nvSpPr>
        <p:spPr>
          <a:xfrm>
            <a:off x="538446" y="4390432"/>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48" name="Rectangle 47">
            <a:extLst>
              <a:ext uri="{FF2B5EF4-FFF2-40B4-BE49-F238E27FC236}">
                <a16:creationId xmlns:a16="http://schemas.microsoft.com/office/drawing/2014/main" id="{867599F5-DB08-482C-B3DE-FF7479EB1030}"/>
              </a:ext>
            </a:extLst>
          </p:cNvPr>
          <p:cNvSpPr/>
          <p:nvPr/>
        </p:nvSpPr>
        <p:spPr>
          <a:xfrm>
            <a:off x="1967027" y="4384448"/>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49" name="Rectangle 48">
            <a:extLst>
              <a:ext uri="{FF2B5EF4-FFF2-40B4-BE49-F238E27FC236}">
                <a16:creationId xmlns:a16="http://schemas.microsoft.com/office/drawing/2014/main" id="{91FD282A-DD6E-47F6-9A28-386E0B9ED149}"/>
              </a:ext>
            </a:extLst>
          </p:cNvPr>
          <p:cNvSpPr/>
          <p:nvPr/>
        </p:nvSpPr>
        <p:spPr>
          <a:xfrm>
            <a:off x="555684" y="5222439"/>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50" name="Rectangle 49">
            <a:extLst>
              <a:ext uri="{FF2B5EF4-FFF2-40B4-BE49-F238E27FC236}">
                <a16:creationId xmlns:a16="http://schemas.microsoft.com/office/drawing/2014/main" id="{91FD282A-DD6E-47F6-9A28-386E0B9ED149}"/>
              </a:ext>
            </a:extLst>
          </p:cNvPr>
          <p:cNvSpPr/>
          <p:nvPr/>
        </p:nvSpPr>
        <p:spPr>
          <a:xfrm>
            <a:off x="1967027" y="5230896"/>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endParaRPr lang="en-US" sz="1400" dirty="0">
              <a:solidFill>
                <a:schemeClr val="bg1"/>
              </a:solidFill>
              <a:cs typeface="Arial" panose="020B0604020202020204" pitchFamily="34" charset="0"/>
            </a:endParaRPr>
          </a:p>
        </p:txBody>
      </p:sp>
      <p:sp>
        <p:nvSpPr>
          <p:cNvPr id="52" name="Rectangle 51"/>
          <p:cNvSpPr/>
          <p:nvPr/>
        </p:nvSpPr>
        <p:spPr>
          <a:xfrm>
            <a:off x="8700979" y="6450315"/>
            <a:ext cx="822960" cy="295423"/>
          </a:xfrm>
          <a:prstGeom prst="rect">
            <a:avLst/>
          </a:prstGeom>
          <a:solidFill>
            <a:srgbClr val="0EAA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Offshore</a:t>
            </a:r>
          </a:p>
        </p:txBody>
      </p:sp>
      <p:sp>
        <p:nvSpPr>
          <p:cNvPr id="53" name="Rectangle 52"/>
          <p:cNvSpPr/>
          <p:nvPr/>
        </p:nvSpPr>
        <p:spPr>
          <a:xfrm>
            <a:off x="9653196" y="6450314"/>
            <a:ext cx="822960" cy="295424"/>
          </a:xfrm>
          <a:prstGeom prst="rect">
            <a:avLst/>
          </a:prstGeom>
          <a:solidFill>
            <a:srgbClr val="A47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Nearshore</a:t>
            </a:r>
          </a:p>
        </p:txBody>
      </p:sp>
      <p:sp>
        <p:nvSpPr>
          <p:cNvPr id="54" name="Rectangle 53"/>
          <p:cNvSpPr/>
          <p:nvPr/>
        </p:nvSpPr>
        <p:spPr>
          <a:xfrm>
            <a:off x="10555971" y="6450314"/>
            <a:ext cx="822960" cy="2954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Onsite</a:t>
            </a:r>
          </a:p>
        </p:txBody>
      </p:sp>
      <p:sp>
        <p:nvSpPr>
          <p:cNvPr id="35" name="Freeform 34"/>
          <p:cNvSpPr/>
          <p:nvPr/>
        </p:nvSpPr>
        <p:spPr>
          <a:xfrm>
            <a:off x="6222970" y="4558679"/>
            <a:ext cx="136119" cy="237917"/>
          </a:xfrm>
          <a:custGeom>
            <a:avLst/>
            <a:gdLst/>
            <a:ahLst/>
            <a:cxnLst/>
            <a:rect l="0" t="0" r="0" b="0"/>
            <a:pathLst>
              <a:path>
                <a:moveTo>
                  <a:pt x="45720" y="0"/>
                </a:moveTo>
                <a:lnTo>
                  <a:pt x="45720" y="237917"/>
                </a:lnTo>
              </a:path>
            </a:pathLst>
          </a:custGeom>
          <a:solidFill>
            <a:srgbClr val="0EAAE0"/>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6" name="Rounded Rectangle 65"/>
          <p:cNvSpPr/>
          <p:nvPr/>
        </p:nvSpPr>
        <p:spPr>
          <a:xfrm>
            <a:off x="5682146" y="4039213"/>
            <a:ext cx="1217767" cy="519465"/>
          </a:xfrm>
          <a:prstGeom prst="roundRect">
            <a:avLst>
              <a:gd name="adj" fmla="val 10000"/>
            </a:avLst>
          </a:prstGeom>
          <a:solidFill>
            <a:srgbClr val="0EAAE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Freeform 66"/>
          <p:cNvSpPr/>
          <p:nvPr/>
        </p:nvSpPr>
        <p:spPr>
          <a:xfrm>
            <a:off x="5817454" y="4125564"/>
            <a:ext cx="1217767" cy="519465"/>
          </a:xfrm>
          <a:custGeom>
            <a:avLst/>
            <a:gdLst>
              <a:gd name="connsiteX0" fmla="*/ 0 w 818055"/>
              <a:gd name="connsiteY0" fmla="*/ 51947 h 519465"/>
              <a:gd name="connsiteX1" fmla="*/ 51947 w 818055"/>
              <a:gd name="connsiteY1" fmla="*/ 0 h 519465"/>
              <a:gd name="connsiteX2" fmla="*/ 766109 w 818055"/>
              <a:gd name="connsiteY2" fmla="*/ 0 h 519465"/>
              <a:gd name="connsiteX3" fmla="*/ 818056 w 818055"/>
              <a:gd name="connsiteY3" fmla="*/ 51947 h 519465"/>
              <a:gd name="connsiteX4" fmla="*/ 818055 w 818055"/>
              <a:gd name="connsiteY4" fmla="*/ 467519 h 519465"/>
              <a:gd name="connsiteX5" fmla="*/ 766108 w 818055"/>
              <a:gd name="connsiteY5" fmla="*/ 519466 h 519465"/>
              <a:gd name="connsiteX6" fmla="*/ 51947 w 818055"/>
              <a:gd name="connsiteY6" fmla="*/ 519465 h 519465"/>
              <a:gd name="connsiteX7" fmla="*/ 0 w 818055"/>
              <a:gd name="connsiteY7" fmla="*/ 467518 h 519465"/>
              <a:gd name="connsiteX8" fmla="*/ 0 w 818055"/>
              <a:gd name="connsiteY8" fmla="*/ 51947 h 51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55" h="519465">
                <a:moveTo>
                  <a:pt x="0" y="51947"/>
                </a:moveTo>
                <a:cubicBezTo>
                  <a:pt x="0" y="23257"/>
                  <a:pt x="23257" y="0"/>
                  <a:pt x="51947" y="0"/>
                </a:cubicBezTo>
                <a:lnTo>
                  <a:pt x="766109" y="0"/>
                </a:lnTo>
                <a:cubicBezTo>
                  <a:pt x="794799" y="0"/>
                  <a:pt x="818056" y="23257"/>
                  <a:pt x="818056" y="51947"/>
                </a:cubicBezTo>
                <a:cubicBezTo>
                  <a:pt x="818056" y="190471"/>
                  <a:pt x="818055" y="328995"/>
                  <a:pt x="818055" y="467519"/>
                </a:cubicBezTo>
                <a:cubicBezTo>
                  <a:pt x="818055" y="496209"/>
                  <a:pt x="794798" y="519466"/>
                  <a:pt x="766108" y="519466"/>
                </a:cubicBezTo>
                <a:lnTo>
                  <a:pt x="51947" y="519465"/>
                </a:lnTo>
                <a:cubicBezTo>
                  <a:pt x="23257" y="519465"/>
                  <a:pt x="0" y="496208"/>
                  <a:pt x="0" y="467518"/>
                </a:cubicBezTo>
                <a:lnTo>
                  <a:pt x="0" y="51947"/>
                </a:lnTo>
                <a:close/>
              </a:path>
            </a:pathLst>
          </a:cu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r>
              <a:rPr lang="en-US" sz="1400" dirty="0">
                <a:solidFill>
                  <a:schemeClr val="bg1"/>
                </a:solidFill>
              </a:rPr>
              <a:t>Technology Lead</a:t>
            </a:r>
          </a:p>
        </p:txBody>
      </p:sp>
      <p:sp>
        <p:nvSpPr>
          <p:cNvPr id="71" name="Rounded Rectangle 70"/>
          <p:cNvSpPr/>
          <p:nvPr/>
        </p:nvSpPr>
        <p:spPr>
          <a:xfrm>
            <a:off x="5682146" y="4796597"/>
            <a:ext cx="1217767" cy="519465"/>
          </a:xfrm>
          <a:prstGeom prst="roundRect">
            <a:avLst>
              <a:gd name="adj" fmla="val 10000"/>
            </a:avLst>
          </a:prstGeom>
          <a:solidFill>
            <a:srgbClr val="0EAAE0"/>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3" name="Freeform 72"/>
          <p:cNvSpPr/>
          <p:nvPr/>
        </p:nvSpPr>
        <p:spPr>
          <a:xfrm>
            <a:off x="5817454" y="4882947"/>
            <a:ext cx="1217767" cy="519465"/>
          </a:xfrm>
          <a:custGeom>
            <a:avLst/>
            <a:gdLst>
              <a:gd name="connsiteX0" fmla="*/ 0 w 818055"/>
              <a:gd name="connsiteY0" fmla="*/ 51947 h 519465"/>
              <a:gd name="connsiteX1" fmla="*/ 51947 w 818055"/>
              <a:gd name="connsiteY1" fmla="*/ 0 h 519465"/>
              <a:gd name="connsiteX2" fmla="*/ 766109 w 818055"/>
              <a:gd name="connsiteY2" fmla="*/ 0 h 519465"/>
              <a:gd name="connsiteX3" fmla="*/ 818056 w 818055"/>
              <a:gd name="connsiteY3" fmla="*/ 51947 h 519465"/>
              <a:gd name="connsiteX4" fmla="*/ 818055 w 818055"/>
              <a:gd name="connsiteY4" fmla="*/ 467519 h 519465"/>
              <a:gd name="connsiteX5" fmla="*/ 766108 w 818055"/>
              <a:gd name="connsiteY5" fmla="*/ 519466 h 519465"/>
              <a:gd name="connsiteX6" fmla="*/ 51947 w 818055"/>
              <a:gd name="connsiteY6" fmla="*/ 519465 h 519465"/>
              <a:gd name="connsiteX7" fmla="*/ 0 w 818055"/>
              <a:gd name="connsiteY7" fmla="*/ 467518 h 519465"/>
              <a:gd name="connsiteX8" fmla="*/ 0 w 818055"/>
              <a:gd name="connsiteY8" fmla="*/ 51947 h 51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55" h="519465">
                <a:moveTo>
                  <a:pt x="0" y="51947"/>
                </a:moveTo>
                <a:cubicBezTo>
                  <a:pt x="0" y="23257"/>
                  <a:pt x="23257" y="0"/>
                  <a:pt x="51947" y="0"/>
                </a:cubicBezTo>
                <a:lnTo>
                  <a:pt x="766109" y="0"/>
                </a:lnTo>
                <a:cubicBezTo>
                  <a:pt x="794799" y="0"/>
                  <a:pt x="818056" y="23257"/>
                  <a:pt x="818056" y="51947"/>
                </a:cubicBezTo>
                <a:cubicBezTo>
                  <a:pt x="818056" y="190471"/>
                  <a:pt x="818055" y="328995"/>
                  <a:pt x="818055" y="467519"/>
                </a:cubicBezTo>
                <a:cubicBezTo>
                  <a:pt x="818055" y="496209"/>
                  <a:pt x="794798" y="519466"/>
                  <a:pt x="766108" y="519466"/>
                </a:cubicBezTo>
                <a:lnTo>
                  <a:pt x="51947" y="519465"/>
                </a:lnTo>
                <a:cubicBezTo>
                  <a:pt x="23257" y="519465"/>
                  <a:pt x="0" y="496208"/>
                  <a:pt x="0" y="467518"/>
                </a:cubicBezTo>
                <a:lnTo>
                  <a:pt x="0" y="51947"/>
                </a:lnTo>
                <a:close/>
              </a:path>
            </a:pathLst>
          </a:cu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r>
              <a:rPr lang="en-US" sz="1400" dirty="0">
                <a:solidFill>
                  <a:schemeClr val="bg1"/>
                </a:solidFill>
              </a:rPr>
              <a:t>Technology Engineers</a:t>
            </a:r>
          </a:p>
        </p:txBody>
      </p:sp>
      <p:sp>
        <p:nvSpPr>
          <p:cNvPr id="78" name="TextBox 77"/>
          <p:cNvSpPr txBox="1"/>
          <p:nvPr/>
        </p:nvSpPr>
        <p:spPr>
          <a:xfrm>
            <a:off x="4085390" y="5474405"/>
            <a:ext cx="3106417" cy="276999"/>
          </a:xfrm>
          <a:prstGeom prst="rect">
            <a:avLst/>
          </a:prstGeom>
          <a:noFill/>
        </p:spPr>
        <p:txBody>
          <a:bodyPr wrap="square" rtlCol="0">
            <a:spAutoFit/>
          </a:bodyPr>
          <a:lstStyle/>
          <a:p>
            <a:r>
              <a:rPr lang="en-IN" sz="1200" b="1" dirty="0">
                <a:latin typeface="Arial" panose="020B0604020202020204" pitchFamily="34" charset="0"/>
                <a:cs typeface="Arial" panose="020B0604020202020204" pitchFamily="34" charset="0"/>
              </a:rPr>
              <a:t>L3 Application Performance Core Team</a:t>
            </a:r>
          </a:p>
        </p:txBody>
      </p:sp>
      <p:sp>
        <p:nvSpPr>
          <p:cNvPr id="61" name="Rounded Rectangle 43">
            <a:extLst>
              <a:ext uri="{FF2B5EF4-FFF2-40B4-BE49-F238E27FC236}">
                <a16:creationId xmlns:a16="http://schemas.microsoft.com/office/drawing/2014/main" id="{746660EE-7B44-4DA3-8C68-84C8F05512C0}"/>
              </a:ext>
            </a:extLst>
          </p:cNvPr>
          <p:cNvSpPr/>
          <p:nvPr/>
        </p:nvSpPr>
        <p:spPr>
          <a:xfrm>
            <a:off x="1967027" y="1920063"/>
            <a:ext cx="1547595" cy="683383"/>
          </a:xfrm>
          <a:prstGeom prst="roundRect">
            <a:avLst/>
          </a:prstGeom>
          <a:solidFill>
            <a:srgbClr val="EC1B2E"/>
          </a:solidFill>
          <a:ln>
            <a:solidFill>
              <a:schemeClr val="bg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33400">
              <a:lnSpc>
                <a:spcPct val="90000"/>
              </a:lnSpc>
              <a:spcBef>
                <a:spcPct val="0"/>
              </a:spcBef>
              <a:spcAft>
                <a:spcPct val="35000"/>
              </a:spcAft>
            </a:pPr>
            <a:endParaRPr lang="en-US" sz="1400" b="1" dirty="0">
              <a:solidFill>
                <a:schemeClr val="bg1"/>
              </a:solidFill>
              <a:cs typeface="Arial" panose="020B0604020202020204" pitchFamily="34" charset="0"/>
            </a:endParaRPr>
          </a:p>
        </p:txBody>
      </p:sp>
      <p:cxnSp>
        <p:nvCxnSpPr>
          <p:cNvPr id="6" name="Straight Connector 5"/>
          <p:cNvCxnSpPr>
            <a:cxnSpLocks/>
            <a:stCxn id="23" idx="2"/>
            <a:endCxn id="61" idx="0"/>
          </p:cNvCxnSpPr>
          <p:nvPr/>
        </p:nvCxnSpPr>
        <p:spPr>
          <a:xfrm flipH="1">
            <a:off x="2740825" y="1674887"/>
            <a:ext cx="1" cy="245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a:stCxn id="61" idx="3"/>
            <a:endCxn id="18" idx="1"/>
          </p:cNvCxnSpPr>
          <p:nvPr/>
        </p:nvCxnSpPr>
        <p:spPr>
          <a:xfrm>
            <a:off x="3514622" y="2261755"/>
            <a:ext cx="465361" cy="17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a:stCxn id="23" idx="3"/>
            <a:endCxn id="39" idx="1"/>
          </p:cNvCxnSpPr>
          <p:nvPr/>
        </p:nvCxnSpPr>
        <p:spPr>
          <a:xfrm>
            <a:off x="3514623" y="1333196"/>
            <a:ext cx="465360" cy="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ounded Rectangle 70">
            <a:extLst>
              <a:ext uri="{FF2B5EF4-FFF2-40B4-BE49-F238E27FC236}">
                <a16:creationId xmlns:a16="http://schemas.microsoft.com/office/drawing/2014/main" id="{875B0A45-B550-4FDE-A993-BB7A6D513F8A}"/>
              </a:ext>
            </a:extLst>
          </p:cNvPr>
          <p:cNvSpPr/>
          <p:nvPr/>
        </p:nvSpPr>
        <p:spPr>
          <a:xfrm>
            <a:off x="3956133" y="4385296"/>
            <a:ext cx="1217767" cy="519465"/>
          </a:xfrm>
          <a:prstGeom prst="roundRect">
            <a:avLst>
              <a:gd name="adj" fmla="val 10000"/>
            </a:avLst>
          </a:prstGeom>
          <a:solidFill>
            <a:srgbClr val="0EAAE0"/>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0" name="Freeform 72">
            <a:extLst>
              <a:ext uri="{FF2B5EF4-FFF2-40B4-BE49-F238E27FC236}">
                <a16:creationId xmlns:a16="http://schemas.microsoft.com/office/drawing/2014/main" id="{91CED59E-BF9A-4C16-860E-5664641F979A}"/>
              </a:ext>
            </a:extLst>
          </p:cNvPr>
          <p:cNvSpPr/>
          <p:nvPr/>
        </p:nvSpPr>
        <p:spPr>
          <a:xfrm>
            <a:off x="4091441" y="4471646"/>
            <a:ext cx="1217767" cy="519465"/>
          </a:xfrm>
          <a:custGeom>
            <a:avLst/>
            <a:gdLst>
              <a:gd name="connsiteX0" fmla="*/ 0 w 818055"/>
              <a:gd name="connsiteY0" fmla="*/ 51947 h 519465"/>
              <a:gd name="connsiteX1" fmla="*/ 51947 w 818055"/>
              <a:gd name="connsiteY1" fmla="*/ 0 h 519465"/>
              <a:gd name="connsiteX2" fmla="*/ 766109 w 818055"/>
              <a:gd name="connsiteY2" fmla="*/ 0 h 519465"/>
              <a:gd name="connsiteX3" fmla="*/ 818056 w 818055"/>
              <a:gd name="connsiteY3" fmla="*/ 51947 h 519465"/>
              <a:gd name="connsiteX4" fmla="*/ 818055 w 818055"/>
              <a:gd name="connsiteY4" fmla="*/ 467519 h 519465"/>
              <a:gd name="connsiteX5" fmla="*/ 766108 w 818055"/>
              <a:gd name="connsiteY5" fmla="*/ 519466 h 519465"/>
              <a:gd name="connsiteX6" fmla="*/ 51947 w 818055"/>
              <a:gd name="connsiteY6" fmla="*/ 519465 h 519465"/>
              <a:gd name="connsiteX7" fmla="*/ 0 w 818055"/>
              <a:gd name="connsiteY7" fmla="*/ 467518 h 519465"/>
              <a:gd name="connsiteX8" fmla="*/ 0 w 818055"/>
              <a:gd name="connsiteY8" fmla="*/ 51947 h 51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55" h="519465">
                <a:moveTo>
                  <a:pt x="0" y="51947"/>
                </a:moveTo>
                <a:cubicBezTo>
                  <a:pt x="0" y="23257"/>
                  <a:pt x="23257" y="0"/>
                  <a:pt x="51947" y="0"/>
                </a:cubicBezTo>
                <a:lnTo>
                  <a:pt x="766109" y="0"/>
                </a:lnTo>
                <a:cubicBezTo>
                  <a:pt x="794799" y="0"/>
                  <a:pt x="818056" y="23257"/>
                  <a:pt x="818056" y="51947"/>
                </a:cubicBezTo>
                <a:cubicBezTo>
                  <a:pt x="818056" y="190471"/>
                  <a:pt x="818055" y="328995"/>
                  <a:pt x="818055" y="467519"/>
                </a:cubicBezTo>
                <a:cubicBezTo>
                  <a:pt x="818055" y="496209"/>
                  <a:pt x="794798" y="519466"/>
                  <a:pt x="766108" y="519466"/>
                </a:cubicBezTo>
                <a:lnTo>
                  <a:pt x="51947" y="519465"/>
                </a:lnTo>
                <a:cubicBezTo>
                  <a:pt x="23257" y="519465"/>
                  <a:pt x="0" y="496208"/>
                  <a:pt x="0" y="467518"/>
                </a:cubicBezTo>
                <a:lnTo>
                  <a:pt x="0" y="51947"/>
                </a:lnTo>
                <a:close/>
              </a:path>
            </a:pathLst>
          </a:cu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lvl="0" algn="ctr" defTabSz="488950">
              <a:lnSpc>
                <a:spcPct val="90000"/>
              </a:lnSpc>
              <a:spcBef>
                <a:spcPct val="0"/>
              </a:spcBef>
              <a:spcAft>
                <a:spcPct val="35000"/>
              </a:spcAft>
            </a:pPr>
            <a:r>
              <a:rPr lang="en-US" sz="1400" kern="1200" dirty="0">
                <a:solidFill>
                  <a:schemeClr val="bg1"/>
                </a:solidFill>
              </a:rPr>
              <a:t>Technology Architect</a:t>
            </a:r>
          </a:p>
        </p:txBody>
      </p:sp>
      <p:sp>
        <p:nvSpPr>
          <p:cNvPr id="86" name="Rectangle: Rounded Corners 85">
            <a:extLst>
              <a:ext uri="{FF2B5EF4-FFF2-40B4-BE49-F238E27FC236}">
                <a16:creationId xmlns:a16="http://schemas.microsoft.com/office/drawing/2014/main" id="{138646DE-D289-465F-885A-FA2E3636A2C8}"/>
              </a:ext>
            </a:extLst>
          </p:cNvPr>
          <p:cNvSpPr/>
          <p:nvPr/>
        </p:nvSpPr>
        <p:spPr>
          <a:xfrm>
            <a:off x="9842435" y="4574152"/>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DevOps Leads</a:t>
            </a:r>
          </a:p>
        </p:txBody>
      </p:sp>
      <p:sp>
        <p:nvSpPr>
          <p:cNvPr id="87" name="Rectangle: Rounded Corners 86">
            <a:extLst>
              <a:ext uri="{FF2B5EF4-FFF2-40B4-BE49-F238E27FC236}">
                <a16:creationId xmlns:a16="http://schemas.microsoft.com/office/drawing/2014/main" id="{1161C73C-2469-4100-A86B-90C9665CD8B1}"/>
              </a:ext>
            </a:extLst>
          </p:cNvPr>
          <p:cNvSpPr/>
          <p:nvPr/>
        </p:nvSpPr>
        <p:spPr>
          <a:xfrm>
            <a:off x="9842435" y="3711450"/>
            <a:ext cx="1216152" cy="521208"/>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DevOps Architect</a:t>
            </a:r>
          </a:p>
        </p:txBody>
      </p:sp>
      <p:sp>
        <p:nvSpPr>
          <p:cNvPr id="88" name="Rectangle: Rounded Corners 87">
            <a:extLst>
              <a:ext uri="{FF2B5EF4-FFF2-40B4-BE49-F238E27FC236}">
                <a16:creationId xmlns:a16="http://schemas.microsoft.com/office/drawing/2014/main" id="{258E0AD1-F529-4701-9408-21B0DD6AFD5B}"/>
              </a:ext>
            </a:extLst>
          </p:cNvPr>
          <p:cNvSpPr/>
          <p:nvPr/>
        </p:nvSpPr>
        <p:spPr>
          <a:xfrm>
            <a:off x="9842435" y="5411432"/>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88950">
              <a:lnSpc>
                <a:spcPct val="90000"/>
              </a:lnSpc>
              <a:spcBef>
                <a:spcPct val="0"/>
              </a:spcBef>
              <a:spcAft>
                <a:spcPct val="35000"/>
              </a:spcAft>
            </a:pPr>
            <a:r>
              <a:rPr lang="en-US" sz="1400" dirty="0">
                <a:solidFill>
                  <a:schemeClr val="bg1"/>
                </a:solidFill>
              </a:rPr>
              <a:t>Sr. DevOps Engineers</a:t>
            </a:r>
          </a:p>
        </p:txBody>
      </p:sp>
      <p:sp>
        <p:nvSpPr>
          <p:cNvPr id="90" name="TextBox 89">
            <a:extLst>
              <a:ext uri="{FF2B5EF4-FFF2-40B4-BE49-F238E27FC236}">
                <a16:creationId xmlns:a16="http://schemas.microsoft.com/office/drawing/2014/main" id="{7CD5E297-399C-4F3A-BDB1-8C0EA37880ED}"/>
              </a:ext>
            </a:extLst>
          </p:cNvPr>
          <p:cNvSpPr txBox="1"/>
          <p:nvPr/>
        </p:nvSpPr>
        <p:spPr>
          <a:xfrm>
            <a:off x="10415468" y="5899065"/>
            <a:ext cx="761298" cy="307777"/>
          </a:xfrm>
          <a:prstGeom prst="rect">
            <a:avLst/>
          </a:prstGeom>
          <a:noFill/>
        </p:spPr>
        <p:txBody>
          <a:bodyPr wrap="square" rtlCol="0">
            <a:spAutoFit/>
          </a:bodyPr>
          <a:lstStyle/>
          <a:p>
            <a:r>
              <a:rPr lang="en-US" sz="1400" b="1" dirty="0">
                <a:solidFill>
                  <a:schemeClr val="tx1">
                    <a:lumMod val="75000"/>
                    <a:lumOff val="25000"/>
                  </a:schemeClr>
                </a:solidFill>
                <a:cs typeface="Arial" panose="020B0604020202020204" pitchFamily="34" charset="0"/>
              </a:rPr>
              <a:t>DevOps</a:t>
            </a:r>
          </a:p>
        </p:txBody>
      </p:sp>
      <p:sp>
        <p:nvSpPr>
          <p:cNvPr id="93" name="Rectangle: Rounded Corners 92">
            <a:extLst>
              <a:ext uri="{FF2B5EF4-FFF2-40B4-BE49-F238E27FC236}">
                <a16:creationId xmlns:a16="http://schemas.microsoft.com/office/drawing/2014/main" id="{0815E36F-49F2-470C-A127-523047AB8D44}"/>
              </a:ext>
            </a:extLst>
          </p:cNvPr>
          <p:cNvSpPr/>
          <p:nvPr/>
        </p:nvSpPr>
        <p:spPr>
          <a:xfrm>
            <a:off x="691398" y="3683314"/>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L1 Engineers</a:t>
            </a:r>
          </a:p>
        </p:txBody>
      </p:sp>
      <p:sp>
        <p:nvSpPr>
          <p:cNvPr id="94" name="Rectangle: Rounded Corners 93">
            <a:extLst>
              <a:ext uri="{FF2B5EF4-FFF2-40B4-BE49-F238E27FC236}">
                <a16:creationId xmlns:a16="http://schemas.microsoft.com/office/drawing/2014/main" id="{5DD1B56D-D9E1-4ECE-B057-0B8B5B67F343}"/>
              </a:ext>
            </a:extLst>
          </p:cNvPr>
          <p:cNvSpPr/>
          <p:nvPr/>
        </p:nvSpPr>
        <p:spPr>
          <a:xfrm>
            <a:off x="2119427" y="3714281"/>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L2- Infra Engineers</a:t>
            </a:r>
          </a:p>
        </p:txBody>
      </p:sp>
      <p:sp>
        <p:nvSpPr>
          <p:cNvPr id="95" name="Rectangle: Rounded Corners 94">
            <a:extLst>
              <a:ext uri="{FF2B5EF4-FFF2-40B4-BE49-F238E27FC236}">
                <a16:creationId xmlns:a16="http://schemas.microsoft.com/office/drawing/2014/main" id="{9984A9C5-F0BD-4968-A1CB-C0B45A581E93}"/>
              </a:ext>
            </a:extLst>
          </p:cNvPr>
          <p:cNvSpPr/>
          <p:nvPr/>
        </p:nvSpPr>
        <p:spPr>
          <a:xfrm>
            <a:off x="690846" y="4542832"/>
            <a:ext cx="1216152" cy="521208"/>
          </a:xfrm>
          <a:prstGeom prst="roundRect">
            <a:avLst/>
          </a:prstGeom>
          <a:solidFill>
            <a:srgbClr val="A472BE"/>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DBA’s</a:t>
            </a:r>
          </a:p>
        </p:txBody>
      </p:sp>
      <p:sp>
        <p:nvSpPr>
          <p:cNvPr id="96" name="Rectangle: Rounded Corners 95">
            <a:extLst>
              <a:ext uri="{FF2B5EF4-FFF2-40B4-BE49-F238E27FC236}">
                <a16:creationId xmlns:a16="http://schemas.microsoft.com/office/drawing/2014/main" id="{A65723BF-2420-44AB-ADFE-C9398E5B8144}"/>
              </a:ext>
            </a:extLst>
          </p:cNvPr>
          <p:cNvSpPr/>
          <p:nvPr/>
        </p:nvSpPr>
        <p:spPr>
          <a:xfrm>
            <a:off x="2119427" y="4536848"/>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L1 Engineers</a:t>
            </a:r>
          </a:p>
        </p:txBody>
      </p:sp>
      <p:sp>
        <p:nvSpPr>
          <p:cNvPr id="97" name="Rectangle: Rounded Corners 96">
            <a:extLst>
              <a:ext uri="{FF2B5EF4-FFF2-40B4-BE49-F238E27FC236}">
                <a16:creationId xmlns:a16="http://schemas.microsoft.com/office/drawing/2014/main" id="{BF33BF89-8E1C-4FE2-B6E8-399AFFD95E8D}"/>
              </a:ext>
            </a:extLst>
          </p:cNvPr>
          <p:cNvSpPr/>
          <p:nvPr/>
        </p:nvSpPr>
        <p:spPr>
          <a:xfrm>
            <a:off x="708084" y="5374839"/>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L2- Infra Engineer</a:t>
            </a:r>
          </a:p>
        </p:txBody>
      </p:sp>
      <p:sp>
        <p:nvSpPr>
          <p:cNvPr id="98" name="Rectangle: Rounded Corners 97">
            <a:extLst>
              <a:ext uri="{FF2B5EF4-FFF2-40B4-BE49-F238E27FC236}">
                <a16:creationId xmlns:a16="http://schemas.microsoft.com/office/drawing/2014/main" id="{BFB4BDFD-5A79-44C0-AC2F-6247D0106B3E}"/>
              </a:ext>
            </a:extLst>
          </p:cNvPr>
          <p:cNvSpPr/>
          <p:nvPr/>
        </p:nvSpPr>
        <p:spPr>
          <a:xfrm>
            <a:off x="2119427" y="5383296"/>
            <a:ext cx="1216152" cy="521208"/>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DBA’s</a:t>
            </a:r>
          </a:p>
        </p:txBody>
      </p:sp>
      <p:sp>
        <p:nvSpPr>
          <p:cNvPr id="101" name="Rectangle: Rounded Corners 100">
            <a:extLst>
              <a:ext uri="{FF2B5EF4-FFF2-40B4-BE49-F238E27FC236}">
                <a16:creationId xmlns:a16="http://schemas.microsoft.com/office/drawing/2014/main" id="{25FC5B96-8C72-4A3F-8507-8A615CB69D59}"/>
              </a:ext>
            </a:extLst>
          </p:cNvPr>
          <p:cNvSpPr/>
          <p:nvPr/>
        </p:nvSpPr>
        <p:spPr>
          <a:xfrm>
            <a:off x="7875008" y="3847346"/>
            <a:ext cx="1446722" cy="433384"/>
          </a:xfrm>
          <a:prstGeom prst="roundRect">
            <a:avLst/>
          </a:prstGeom>
          <a:solidFill>
            <a:srgbClr val="0EAAE0"/>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533400">
              <a:lnSpc>
                <a:spcPct val="90000"/>
              </a:lnSpc>
              <a:spcBef>
                <a:spcPct val="0"/>
              </a:spcBef>
              <a:spcAft>
                <a:spcPct val="35000"/>
              </a:spcAft>
            </a:pPr>
            <a:r>
              <a:rPr lang="en-US" sz="1400" dirty="0">
                <a:solidFill>
                  <a:schemeClr val="bg1"/>
                </a:solidFill>
                <a:cs typeface="Arial" panose="020B0604020202020204" pitchFamily="34" charset="0"/>
              </a:rPr>
              <a:t>CMDB Team</a:t>
            </a:r>
          </a:p>
        </p:txBody>
      </p:sp>
      <p:sp>
        <p:nvSpPr>
          <p:cNvPr id="102" name="Rectangle: Rounded Corners 101">
            <a:extLst>
              <a:ext uri="{FF2B5EF4-FFF2-40B4-BE49-F238E27FC236}">
                <a16:creationId xmlns:a16="http://schemas.microsoft.com/office/drawing/2014/main" id="{285881AB-92D0-46BF-80EC-C20769DF85F6}"/>
              </a:ext>
            </a:extLst>
          </p:cNvPr>
          <p:cNvSpPr/>
          <p:nvPr/>
        </p:nvSpPr>
        <p:spPr>
          <a:xfrm>
            <a:off x="4132383" y="2076844"/>
            <a:ext cx="1446722" cy="678108"/>
          </a:xfrm>
          <a:prstGeom prst="roundRect">
            <a:avLst/>
          </a:prstGeom>
          <a:solidFill>
            <a:srgbClr val="84C441"/>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lvl="0" algn="ctr" defTabSz="533400">
              <a:lnSpc>
                <a:spcPct val="90000"/>
              </a:lnSpc>
              <a:spcBef>
                <a:spcPct val="0"/>
              </a:spcBef>
              <a:spcAft>
                <a:spcPct val="35000"/>
              </a:spcAft>
            </a:pPr>
            <a:r>
              <a:rPr lang="en-US" sz="1400" b="1" dirty="0">
                <a:solidFill>
                  <a:schemeClr val="bg1"/>
                </a:solidFill>
                <a:cs typeface="Arial" panose="020B0604020202020204" pitchFamily="34" charset="0"/>
              </a:rPr>
              <a:t>Onsite Technical Manager</a:t>
            </a:r>
          </a:p>
        </p:txBody>
      </p:sp>
      <p:sp>
        <p:nvSpPr>
          <p:cNvPr id="103" name="Rounded Rectangle 43">
            <a:extLst>
              <a:ext uri="{FF2B5EF4-FFF2-40B4-BE49-F238E27FC236}">
                <a16:creationId xmlns:a16="http://schemas.microsoft.com/office/drawing/2014/main" id="{8D1D0591-14EA-433E-BE4D-6213D46DA9B2}"/>
              </a:ext>
            </a:extLst>
          </p:cNvPr>
          <p:cNvSpPr/>
          <p:nvPr/>
        </p:nvSpPr>
        <p:spPr>
          <a:xfrm>
            <a:off x="2119428" y="1143904"/>
            <a:ext cx="1547595" cy="683383"/>
          </a:xfrm>
          <a:prstGeom prst="roundRect">
            <a:avLst/>
          </a:prstGeom>
          <a:solidFill>
            <a:srgbClr val="EC1B2E"/>
          </a:solidFill>
          <a:ln>
            <a:solidFill>
              <a:schemeClr val="bg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33400">
              <a:lnSpc>
                <a:spcPct val="90000"/>
              </a:lnSpc>
              <a:spcBef>
                <a:spcPct val="0"/>
              </a:spcBef>
              <a:spcAft>
                <a:spcPct val="35000"/>
              </a:spcAft>
            </a:pPr>
            <a:r>
              <a:rPr lang="en-US" sz="1400" b="1" dirty="0">
                <a:solidFill>
                  <a:schemeClr val="bg1"/>
                </a:solidFill>
                <a:cs typeface="Arial" panose="020B0604020202020204" pitchFamily="34" charset="0"/>
              </a:rPr>
              <a:t>Portfolio Directors</a:t>
            </a:r>
          </a:p>
        </p:txBody>
      </p:sp>
      <p:sp>
        <p:nvSpPr>
          <p:cNvPr id="104" name="Rectangle: Rounded Corners 103">
            <a:extLst>
              <a:ext uri="{FF2B5EF4-FFF2-40B4-BE49-F238E27FC236}">
                <a16:creationId xmlns:a16="http://schemas.microsoft.com/office/drawing/2014/main" id="{1F5D3643-E1E5-4184-95C2-9950D92B246A}"/>
              </a:ext>
            </a:extLst>
          </p:cNvPr>
          <p:cNvSpPr/>
          <p:nvPr/>
        </p:nvSpPr>
        <p:spPr>
          <a:xfrm>
            <a:off x="5935775" y="2076844"/>
            <a:ext cx="1446722" cy="678108"/>
          </a:xfrm>
          <a:prstGeom prst="roundRect">
            <a:avLst/>
          </a:pr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r>
              <a:rPr lang="en-US" sz="1400" b="1" dirty="0">
                <a:solidFill>
                  <a:schemeClr val="bg1"/>
                </a:solidFill>
              </a:rPr>
              <a:t>Project Manager</a:t>
            </a:r>
          </a:p>
          <a:p>
            <a:pPr algn="ctr" defTabSz="488950">
              <a:lnSpc>
                <a:spcPct val="90000"/>
              </a:lnSpc>
              <a:spcBef>
                <a:spcPct val="0"/>
              </a:spcBef>
              <a:spcAft>
                <a:spcPct val="35000"/>
              </a:spcAft>
            </a:pPr>
            <a:r>
              <a:rPr lang="en-US" sz="1400" b="1" dirty="0">
                <a:solidFill>
                  <a:schemeClr val="bg1"/>
                </a:solidFill>
              </a:rPr>
              <a:t>Managed Services</a:t>
            </a:r>
          </a:p>
        </p:txBody>
      </p:sp>
      <p:sp>
        <p:nvSpPr>
          <p:cNvPr id="105" name="Rectangle: Rounded Corners 104">
            <a:extLst>
              <a:ext uri="{FF2B5EF4-FFF2-40B4-BE49-F238E27FC236}">
                <a16:creationId xmlns:a16="http://schemas.microsoft.com/office/drawing/2014/main" id="{6286DD41-582F-47C9-8C9B-19923AAC9E0E}"/>
              </a:ext>
            </a:extLst>
          </p:cNvPr>
          <p:cNvSpPr/>
          <p:nvPr/>
        </p:nvSpPr>
        <p:spPr>
          <a:xfrm>
            <a:off x="4132383" y="1161126"/>
            <a:ext cx="1446722" cy="649230"/>
          </a:xfrm>
          <a:prstGeom prst="roundRect">
            <a:avLst/>
          </a:prstGeom>
          <a:solidFill>
            <a:srgbClr val="92D050"/>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lvl="0" algn="ctr" defTabSz="533400">
              <a:lnSpc>
                <a:spcPct val="90000"/>
              </a:lnSpc>
              <a:spcBef>
                <a:spcPct val="0"/>
              </a:spcBef>
              <a:spcAft>
                <a:spcPct val="35000"/>
              </a:spcAft>
            </a:pPr>
            <a:r>
              <a:rPr lang="en-US" sz="1400" b="1" dirty="0">
                <a:solidFill>
                  <a:schemeClr val="bg1"/>
                </a:solidFill>
                <a:cs typeface="Arial" panose="020B0604020202020204" pitchFamily="34" charset="0"/>
              </a:rPr>
              <a:t>Account Manager</a:t>
            </a:r>
          </a:p>
        </p:txBody>
      </p:sp>
      <p:sp>
        <p:nvSpPr>
          <p:cNvPr id="106" name="Rounded Rectangle 43">
            <a:extLst>
              <a:ext uri="{FF2B5EF4-FFF2-40B4-BE49-F238E27FC236}">
                <a16:creationId xmlns:a16="http://schemas.microsoft.com/office/drawing/2014/main" id="{ACE6F99A-33B6-42EF-A19F-198AB6B0CF70}"/>
              </a:ext>
            </a:extLst>
          </p:cNvPr>
          <p:cNvSpPr/>
          <p:nvPr/>
        </p:nvSpPr>
        <p:spPr>
          <a:xfrm>
            <a:off x="2119427" y="2072463"/>
            <a:ext cx="1547595" cy="683383"/>
          </a:xfrm>
          <a:prstGeom prst="roundRect">
            <a:avLst/>
          </a:prstGeom>
          <a:solidFill>
            <a:srgbClr val="EC1B2E"/>
          </a:solidFill>
          <a:ln>
            <a:solidFill>
              <a:schemeClr val="bg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33400">
              <a:lnSpc>
                <a:spcPct val="90000"/>
              </a:lnSpc>
              <a:spcBef>
                <a:spcPct val="0"/>
              </a:spcBef>
              <a:spcAft>
                <a:spcPct val="35000"/>
              </a:spcAft>
            </a:pPr>
            <a:r>
              <a:rPr lang="en-US" sz="1400" b="1" dirty="0">
                <a:solidFill>
                  <a:schemeClr val="bg1"/>
                </a:solidFill>
                <a:cs typeface="Arial" panose="020B0604020202020204" pitchFamily="34" charset="0"/>
              </a:rPr>
              <a:t>Portfolio Managers</a:t>
            </a:r>
          </a:p>
        </p:txBody>
      </p:sp>
      <p:cxnSp>
        <p:nvCxnSpPr>
          <p:cNvPr id="4" name="Elbow Connector 3"/>
          <p:cNvCxnSpPr>
            <a:stCxn id="14" idx="0"/>
            <a:endCxn id="16" idx="0"/>
          </p:cNvCxnSpPr>
          <p:nvPr/>
        </p:nvCxnSpPr>
        <p:spPr>
          <a:xfrm rot="16200000" flipH="1">
            <a:off x="5112880" y="135989"/>
            <a:ext cx="153901" cy="6626131"/>
          </a:xfrm>
          <a:prstGeom prst="bentConnector3">
            <a:avLst>
              <a:gd name="adj1" fmla="val -14853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27">
            <a:extLst>
              <a:ext uri="{FF2B5EF4-FFF2-40B4-BE49-F238E27FC236}">
                <a16:creationId xmlns:a16="http://schemas.microsoft.com/office/drawing/2014/main" id="{0BEC31E0-3116-44EF-B296-1A565A547511}"/>
              </a:ext>
            </a:extLst>
          </p:cNvPr>
          <p:cNvSpPr/>
          <p:nvPr/>
        </p:nvSpPr>
        <p:spPr>
          <a:xfrm>
            <a:off x="9508290" y="1948199"/>
            <a:ext cx="1446722" cy="678108"/>
          </a:xfrm>
          <a:prstGeom prst="roundRect">
            <a:avLst/>
          </a:pr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endParaRPr lang="en-US" sz="1400" dirty="0">
              <a:solidFill>
                <a:schemeClr val="bg1"/>
              </a:solidFill>
            </a:endParaRPr>
          </a:p>
        </p:txBody>
      </p:sp>
      <p:sp>
        <p:nvSpPr>
          <p:cNvPr id="82" name="Rectangle: Rounded Corners 103">
            <a:extLst>
              <a:ext uri="{FF2B5EF4-FFF2-40B4-BE49-F238E27FC236}">
                <a16:creationId xmlns:a16="http://schemas.microsoft.com/office/drawing/2014/main" id="{1F5D3643-E1E5-4184-95C2-9950D92B246A}"/>
              </a:ext>
            </a:extLst>
          </p:cNvPr>
          <p:cNvSpPr/>
          <p:nvPr/>
        </p:nvSpPr>
        <p:spPr>
          <a:xfrm>
            <a:off x="9660690" y="2100599"/>
            <a:ext cx="1446722" cy="678108"/>
          </a:xfrm>
          <a:prstGeom prst="roundRect">
            <a:avLst/>
          </a:prstGeom>
          <a:solidFill>
            <a:srgbClr val="0EAAE0"/>
          </a:solidFill>
          <a:ln>
            <a:solidFill>
              <a:schemeClr val="bg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25" tIns="57125" rIns="57125" bIns="57125" numCol="1" spcCol="1270" anchor="ctr" anchorCtr="0">
            <a:noAutofit/>
          </a:bodyPr>
          <a:lstStyle/>
          <a:p>
            <a:pPr algn="ctr" defTabSz="488950">
              <a:lnSpc>
                <a:spcPct val="90000"/>
              </a:lnSpc>
              <a:spcBef>
                <a:spcPct val="0"/>
              </a:spcBef>
              <a:spcAft>
                <a:spcPct val="35000"/>
              </a:spcAft>
            </a:pPr>
            <a:r>
              <a:rPr lang="en-US" sz="1400" b="1" dirty="0">
                <a:solidFill>
                  <a:schemeClr val="bg1"/>
                </a:solidFill>
              </a:rPr>
              <a:t>Project Manager</a:t>
            </a:r>
          </a:p>
          <a:p>
            <a:pPr algn="ctr" defTabSz="488950">
              <a:lnSpc>
                <a:spcPct val="90000"/>
              </a:lnSpc>
              <a:spcBef>
                <a:spcPct val="0"/>
              </a:spcBef>
              <a:spcAft>
                <a:spcPct val="35000"/>
              </a:spcAft>
            </a:pPr>
            <a:r>
              <a:rPr lang="en-US" sz="1400" b="1" dirty="0">
                <a:solidFill>
                  <a:schemeClr val="bg1"/>
                </a:solidFill>
              </a:rPr>
              <a:t>DevOps</a:t>
            </a:r>
          </a:p>
        </p:txBody>
      </p:sp>
      <p:cxnSp>
        <p:nvCxnSpPr>
          <p:cNvPr id="13" name="Straight Connector 12"/>
          <p:cNvCxnSpPr>
            <a:stCxn id="104" idx="2"/>
          </p:cNvCxnSpPr>
          <p:nvPr/>
        </p:nvCxnSpPr>
        <p:spPr>
          <a:xfrm>
            <a:off x="6659136" y="2754952"/>
            <a:ext cx="8950" cy="368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2" idx="2"/>
          </p:cNvCxnSpPr>
          <p:nvPr/>
        </p:nvCxnSpPr>
        <p:spPr>
          <a:xfrm flipH="1">
            <a:off x="4853354" y="2754952"/>
            <a:ext cx="2390" cy="368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2" idx="2"/>
            <a:endCxn id="44" idx="0"/>
          </p:cNvCxnSpPr>
          <p:nvPr/>
        </p:nvCxnSpPr>
        <p:spPr>
          <a:xfrm>
            <a:off x="10384051" y="2778707"/>
            <a:ext cx="0" cy="62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05" idx="3"/>
            <a:endCxn id="81" idx="0"/>
          </p:cNvCxnSpPr>
          <p:nvPr/>
        </p:nvCxnSpPr>
        <p:spPr>
          <a:xfrm>
            <a:off x="5579105" y="1485741"/>
            <a:ext cx="4652546" cy="4624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223001" y="3177692"/>
            <a:ext cx="0" cy="696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4041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4615-893F-4E12-B095-EBA323F3B4A5}"/>
              </a:ext>
            </a:extLst>
          </p:cNvPr>
          <p:cNvSpPr>
            <a:spLocks noGrp="1"/>
          </p:cNvSpPr>
          <p:nvPr>
            <p:ph type="title"/>
          </p:nvPr>
        </p:nvSpPr>
        <p:spPr/>
        <p:txBody>
          <a:bodyPr/>
          <a:lstStyle/>
          <a:p>
            <a:r>
              <a:rPr lang="en-US"/>
              <a:t>Case Study</a:t>
            </a:r>
          </a:p>
        </p:txBody>
      </p:sp>
    </p:spTree>
    <p:extLst>
      <p:ext uri="{BB962C8B-B14F-4D97-AF65-F5344CB8AC3E}">
        <p14:creationId xmlns:p14="http://schemas.microsoft.com/office/powerpoint/2010/main" val="33508617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Commercials</a:t>
            </a:r>
          </a:p>
        </p:txBody>
      </p:sp>
      <p:graphicFrame>
        <p:nvGraphicFramePr>
          <p:cNvPr id="3" name="Table 2"/>
          <p:cNvGraphicFramePr>
            <a:graphicFrameLocks noGrp="1"/>
          </p:cNvGraphicFramePr>
          <p:nvPr/>
        </p:nvGraphicFramePr>
        <p:xfrm>
          <a:off x="489684" y="1088193"/>
          <a:ext cx="10666324" cy="1713221"/>
        </p:xfrm>
        <a:graphic>
          <a:graphicData uri="http://schemas.openxmlformats.org/drawingml/2006/table">
            <a:tbl>
              <a:tblPr firstRow="1" bandRow="1">
                <a:tableStyleId>{7DF18680-E054-41AD-8BC1-D1AEF772440D}</a:tableStyleId>
              </a:tblPr>
              <a:tblGrid>
                <a:gridCol w="1827710">
                  <a:extLst>
                    <a:ext uri="{9D8B030D-6E8A-4147-A177-3AD203B41FA5}">
                      <a16:colId xmlns:a16="http://schemas.microsoft.com/office/drawing/2014/main" val="168441720"/>
                    </a:ext>
                  </a:extLst>
                </a:gridCol>
                <a:gridCol w="1827710">
                  <a:extLst>
                    <a:ext uri="{9D8B030D-6E8A-4147-A177-3AD203B41FA5}">
                      <a16:colId xmlns:a16="http://schemas.microsoft.com/office/drawing/2014/main" val="4251238671"/>
                    </a:ext>
                  </a:extLst>
                </a:gridCol>
                <a:gridCol w="1752726">
                  <a:extLst>
                    <a:ext uri="{9D8B030D-6E8A-4147-A177-3AD203B41FA5}">
                      <a16:colId xmlns:a16="http://schemas.microsoft.com/office/drawing/2014/main" val="3898057602"/>
                    </a:ext>
                  </a:extLst>
                </a:gridCol>
                <a:gridCol w="1752726">
                  <a:extLst>
                    <a:ext uri="{9D8B030D-6E8A-4147-A177-3AD203B41FA5}">
                      <a16:colId xmlns:a16="http://schemas.microsoft.com/office/drawing/2014/main" val="2299486656"/>
                    </a:ext>
                  </a:extLst>
                </a:gridCol>
                <a:gridCol w="1752726">
                  <a:extLst>
                    <a:ext uri="{9D8B030D-6E8A-4147-A177-3AD203B41FA5}">
                      <a16:colId xmlns:a16="http://schemas.microsoft.com/office/drawing/2014/main" val="2000367315"/>
                    </a:ext>
                  </a:extLst>
                </a:gridCol>
                <a:gridCol w="1752726">
                  <a:extLst>
                    <a:ext uri="{9D8B030D-6E8A-4147-A177-3AD203B41FA5}">
                      <a16:colId xmlns:a16="http://schemas.microsoft.com/office/drawing/2014/main" val="423040191"/>
                    </a:ext>
                  </a:extLst>
                </a:gridCol>
              </a:tblGrid>
              <a:tr h="600201">
                <a:tc gridSpan="6">
                  <a:txBody>
                    <a:bodyPr/>
                    <a:lstStyle/>
                    <a:p>
                      <a:pPr algn="ctr">
                        <a:lnSpc>
                          <a:spcPct val="115000"/>
                        </a:lnSpc>
                        <a:spcAft>
                          <a:spcPts val="0"/>
                        </a:spcAft>
                      </a:pPr>
                      <a:r>
                        <a:rPr lang="en-IN" sz="1600">
                          <a:effectLst/>
                          <a:latin typeface="Arial" panose="020B0604020202020204" pitchFamily="34" charset="0"/>
                          <a:ea typeface="Calibri" panose="020F0502020204030204" pitchFamily="34" charset="0"/>
                          <a:cs typeface="Arial" panose="020B0604020202020204" pitchFamily="34" charset="0"/>
                        </a:rPr>
                        <a:t>Managed</a:t>
                      </a:r>
                      <a:r>
                        <a:rPr lang="en-IN" sz="1600" baseline="0">
                          <a:effectLst/>
                          <a:latin typeface="Arial" panose="020B0604020202020204" pitchFamily="34" charset="0"/>
                          <a:ea typeface="Calibri" panose="020F0502020204030204" pitchFamily="34" charset="0"/>
                          <a:cs typeface="Arial" panose="020B0604020202020204" pitchFamily="34" charset="0"/>
                        </a:rPr>
                        <a:t> Services Support – Dedicated Model (L1&amp;L2) – Application, Infrastructure, CMDB &amp; Asset Management Support</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F4869"/>
                    </a:solidFill>
                  </a:tcPr>
                </a:tc>
                <a:tc h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h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hMerge="1">
                  <a:txBody>
                    <a:bodyPr/>
                    <a:lstStyle/>
                    <a:p>
                      <a:pPr algn="ctr">
                        <a:lnSpc>
                          <a:spcPct val="115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276885203"/>
                  </a:ext>
                </a:extLst>
              </a:tr>
              <a:tr h="539392">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L1 Nearshore, L2 16x7 + On-call</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Y1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Y2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Y3</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Y4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Y5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58205788"/>
                  </a:ext>
                </a:extLst>
              </a:tr>
              <a:tr h="286814">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Annual Cost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$1,745,664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$1,588,554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$1,461,470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$1,359,167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pl-PL" sz="1400">
                          <a:effectLst/>
                          <a:latin typeface="Arial" panose="020B0604020202020204" pitchFamily="34" charset="0"/>
                          <a:cs typeface="Arial" panose="020B0604020202020204" pitchFamily="34" charset="0"/>
                        </a:rPr>
                        <a:t>$1,277,617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256875892"/>
                  </a:ext>
                </a:extLst>
              </a:tr>
              <a:tr h="286814">
                <a:tc>
                  <a:txBody>
                    <a:bodyPr/>
                    <a:lstStyle/>
                    <a:p>
                      <a:pPr algn="ctr">
                        <a:lnSpc>
                          <a:spcPct val="115000"/>
                        </a:lnSpc>
                        <a:spcAft>
                          <a:spcPts val="0"/>
                        </a:spcAft>
                      </a:pPr>
                      <a:r>
                        <a:rPr lang="en-IN" sz="1400" b="1">
                          <a:effectLst/>
                          <a:latin typeface="Arial" panose="020B0604020202020204" pitchFamily="34" charset="0"/>
                          <a:ea typeface="Calibri" panose="020F0502020204030204" pitchFamily="34" charset="0"/>
                          <a:cs typeface="Arial" panose="020B0604020202020204" pitchFamily="34" charset="0"/>
                        </a:rPr>
                        <a:t>YOY</a:t>
                      </a:r>
                      <a:r>
                        <a:rPr lang="en-IN" sz="1400" b="1" baseline="0">
                          <a:effectLst/>
                          <a:latin typeface="Arial" panose="020B0604020202020204" pitchFamily="34" charset="0"/>
                          <a:ea typeface="Calibri" panose="020F0502020204030204" pitchFamily="34" charset="0"/>
                          <a:cs typeface="Arial" panose="020B0604020202020204" pitchFamily="34" charset="0"/>
                        </a:rPr>
                        <a:t> Savings</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endParaRPr lang="en-IN"/>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400" b="1">
                          <a:effectLst/>
                          <a:latin typeface="Arial" panose="020B0604020202020204" pitchFamily="34" charset="0"/>
                          <a:ea typeface="Calibri" panose="020F0502020204030204" pitchFamily="34" charset="0"/>
                          <a:cs typeface="Arial" panose="020B0604020202020204" pitchFamily="34" charset="0"/>
                        </a:rPr>
                        <a:t>9%</a:t>
                      </a: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400" b="1">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400" b="1">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400" b="1">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94740520"/>
                  </a:ext>
                </a:extLst>
              </a:tr>
            </a:tbl>
          </a:graphicData>
        </a:graphic>
      </p:graphicFrame>
      <p:graphicFrame>
        <p:nvGraphicFramePr>
          <p:cNvPr id="4" name="Table 3"/>
          <p:cNvGraphicFramePr>
            <a:graphicFrameLocks noGrp="1"/>
          </p:cNvGraphicFramePr>
          <p:nvPr/>
        </p:nvGraphicFramePr>
        <p:xfrm>
          <a:off x="489684" y="2888856"/>
          <a:ext cx="10666323" cy="1633618"/>
        </p:xfrm>
        <a:graphic>
          <a:graphicData uri="http://schemas.openxmlformats.org/drawingml/2006/table">
            <a:tbl>
              <a:tblPr firstRow="1" bandRow="1">
                <a:tableStyleId>{7DF18680-E054-41AD-8BC1-D1AEF772440D}</a:tableStyleId>
              </a:tblPr>
              <a:tblGrid>
                <a:gridCol w="698242">
                  <a:extLst>
                    <a:ext uri="{9D8B030D-6E8A-4147-A177-3AD203B41FA5}">
                      <a16:colId xmlns:a16="http://schemas.microsoft.com/office/drawing/2014/main" val="168441720"/>
                    </a:ext>
                  </a:extLst>
                </a:gridCol>
                <a:gridCol w="2061269">
                  <a:extLst>
                    <a:ext uri="{9D8B030D-6E8A-4147-A177-3AD203B41FA5}">
                      <a16:colId xmlns:a16="http://schemas.microsoft.com/office/drawing/2014/main" val="4251238671"/>
                    </a:ext>
                  </a:extLst>
                </a:gridCol>
                <a:gridCol w="1976703">
                  <a:extLst>
                    <a:ext uri="{9D8B030D-6E8A-4147-A177-3AD203B41FA5}">
                      <a16:colId xmlns:a16="http://schemas.microsoft.com/office/drawing/2014/main" val="3898057602"/>
                    </a:ext>
                  </a:extLst>
                </a:gridCol>
                <a:gridCol w="1976703">
                  <a:extLst>
                    <a:ext uri="{9D8B030D-6E8A-4147-A177-3AD203B41FA5}">
                      <a16:colId xmlns:a16="http://schemas.microsoft.com/office/drawing/2014/main" val="2299486656"/>
                    </a:ext>
                  </a:extLst>
                </a:gridCol>
                <a:gridCol w="1976703">
                  <a:extLst>
                    <a:ext uri="{9D8B030D-6E8A-4147-A177-3AD203B41FA5}">
                      <a16:colId xmlns:a16="http://schemas.microsoft.com/office/drawing/2014/main" val="2000367315"/>
                    </a:ext>
                  </a:extLst>
                </a:gridCol>
                <a:gridCol w="1976703">
                  <a:extLst>
                    <a:ext uri="{9D8B030D-6E8A-4147-A177-3AD203B41FA5}">
                      <a16:colId xmlns:a16="http://schemas.microsoft.com/office/drawing/2014/main" val="423040191"/>
                    </a:ext>
                  </a:extLst>
                </a:gridCol>
              </a:tblGrid>
              <a:tr h="381287">
                <a:tc gridSpan="6">
                  <a:txBody>
                    <a:bodyPr/>
                    <a:lstStyle/>
                    <a:p>
                      <a:pPr marL="0" algn="ctr" defTabSz="917943" rtl="0" eaLnBrk="1" latinLnBrk="0" hangingPunct="1">
                        <a:lnSpc>
                          <a:spcPct val="115000"/>
                        </a:lnSpc>
                        <a:spcAft>
                          <a:spcPts val="0"/>
                        </a:spcAft>
                      </a:pPr>
                      <a:r>
                        <a:rPr lang="en-GB" sz="1600" b="1" kern="1200">
                          <a:solidFill>
                            <a:schemeClr val="lt1"/>
                          </a:solidFill>
                          <a:effectLst/>
                          <a:latin typeface="Arial" panose="020B0604020202020204" pitchFamily="34" charset="0"/>
                          <a:ea typeface="Calibri" panose="020F0502020204030204" pitchFamily="34" charset="0"/>
                          <a:cs typeface="Arial" panose="020B0604020202020204" pitchFamily="34" charset="0"/>
                        </a:rPr>
                        <a:t>L3 Application Performance Support – 9x5 – Offshore – Time and Material</a:t>
                      </a:r>
                      <a:endParaRPr lang="en-IN" sz="1600" b="1" kern="1200">
                        <a:solidFill>
                          <a:schemeClr val="lt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F4869"/>
                    </a:solidFill>
                  </a:tcPr>
                </a:tc>
                <a:tc hMerge="1">
                  <a:txBody>
                    <a:bodyPr/>
                    <a:lstStyle/>
                    <a:p>
                      <a:pPr marL="0" algn="ctr" defTabSz="917943" rtl="0" eaLnBrk="1" latinLnBrk="0" hangingPunct="1">
                        <a:lnSpc>
                          <a:spcPct val="115000"/>
                        </a:lnSpc>
                        <a:spcAft>
                          <a:spcPts val="0"/>
                        </a:spcAft>
                      </a:pPr>
                      <a:endParaRPr lang="en-IN" sz="1200" b="1" kern="1200">
                        <a:solidFill>
                          <a:schemeClr val="lt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EC1B2E"/>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hMerge="1">
                  <a:txBody>
                    <a:bodyPr/>
                    <a:lstStyle/>
                    <a:p>
                      <a:endParaRPr lang="en-IN"/>
                    </a:p>
                  </a:txBody>
                  <a:tcPr/>
                </a:tc>
                <a:tc hMerge="1">
                  <a:txBody>
                    <a:bodyPr/>
                    <a:lstStyle/>
                    <a:p>
                      <a:endParaRPr lang="en-IN"/>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hMerge="1">
                  <a:txBody>
                    <a:bodyPr/>
                    <a:lstStyle/>
                    <a:p>
                      <a:endParaRPr lang="en-IN"/>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276885203"/>
                  </a:ext>
                </a:extLst>
              </a:tr>
              <a:tr h="482555">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Team*</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Role</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Count</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Minimum Monthly Billing hours</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Billing Value/hr</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b="1">
                          <a:effectLst/>
                          <a:latin typeface="Arial" panose="020B0604020202020204" pitchFamily="34" charset="0"/>
                          <a:cs typeface="Arial" panose="020B0604020202020204" pitchFamily="34" charset="0"/>
                        </a:rPr>
                        <a:t>Cost</a:t>
                      </a:r>
                      <a:endParaRPr lang="en-IN" sz="1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58205788"/>
                  </a:ext>
                </a:extLst>
              </a:tr>
              <a:tr h="256592">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Core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Technology Lead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176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$ 28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$ 4,928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256875892"/>
                  </a:ext>
                </a:extLst>
              </a:tr>
              <a:tr h="256592">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Core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Sr. Software Engineer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352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$ 25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$ 8,800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64435459"/>
                  </a:ext>
                </a:extLst>
              </a:tr>
              <a:tr h="256592">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Core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Technology Architect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0.25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GB" sz="1400">
                          <a:effectLst/>
                          <a:latin typeface="Arial" panose="020B0604020202020204" pitchFamily="34" charset="0"/>
                          <a:cs typeface="Arial" panose="020B0604020202020204" pitchFamily="34" charset="0"/>
                        </a:rPr>
                        <a:t>44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$ 35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$ 1,540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165524715"/>
                  </a:ext>
                </a:extLst>
              </a:tr>
            </a:tbl>
          </a:graphicData>
        </a:graphic>
      </p:graphicFrame>
      <p:sp>
        <p:nvSpPr>
          <p:cNvPr id="5" name="Rectangle 4"/>
          <p:cNvSpPr/>
          <p:nvPr/>
        </p:nvSpPr>
        <p:spPr>
          <a:xfrm>
            <a:off x="489684" y="4541231"/>
            <a:ext cx="10666324" cy="461665"/>
          </a:xfrm>
          <a:prstGeom prst="rect">
            <a:avLst/>
          </a:prstGeom>
          <a:ln>
            <a:solidFill>
              <a:schemeClr val="accent2"/>
            </a:solidFill>
          </a:ln>
        </p:spPr>
        <p:txBody>
          <a:bodyPr wrap="square">
            <a:spAutoFit/>
          </a:bodyPr>
          <a:lstStyle/>
          <a:p>
            <a:r>
              <a:rPr lang="en-US" sz="1200" i="1"/>
              <a:t>*Flex team will be billed at actuals measured on submitted timesheet. Rates will be taken from agreed rate card and for technologies not available in rate card, prior approval will be taken before on boarding</a:t>
            </a:r>
          </a:p>
        </p:txBody>
      </p:sp>
      <p:graphicFrame>
        <p:nvGraphicFramePr>
          <p:cNvPr id="6" name="Table 5"/>
          <p:cNvGraphicFramePr>
            <a:graphicFrameLocks noGrp="1"/>
          </p:cNvGraphicFramePr>
          <p:nvPr/>
        </p:nvGraphicFramePr>
        <p:xfrm>
          <a:off x="489682" y="5401994"/>
          <a:ext cx="10666324" cy="824424"/>
        </p:xfrm>
        <a:graphic>
          <a:graphicData uri="http://schemas.openxmlformats.org/drawingml/2006/table">
            <a:tbl>
              <a:tblPr firstRow="1" bandRow="1">
                <a:tableStyleId>{7DF18680-E054-41AD-8BC1-D1AEF772440D}</a:tableStyleId>
              </a:tblPr>
              <a:tblGrid>
                <a:gridCol w="5017104">
                  <a:extLst>
                    <a:ext uri="{9D8B030D-6E8A-4147-A177-3AD203B41FA5}">
                      <a16:colId xmlns:a16="http://schemas.microsoft.com/office/drawing/2014/main" val="398741491"/>
                    </a:ext>
                  </a:extLst>
                </a:gridCol>
                <a:gridCol w="5649220">
                  <a:extLst>
                    <a:ext uri="{9D8B030D-6E8A-4147-A177-3AD203B41FA5}">
                      <a16:colId xmlns:a16="http://schemas.microsoft.com/office/drawing/2014/main" val="2173166866"/>
                    </a:ext>
                  </a:extLst>
                </a:gridCol>
              </a:tblGrid>
              <a:tr h="274808">
                <a:tc gridSpan="2">
                  <a:txBody>
                    <a:bodyPr/>
                    <a:lstStyle/>
                    <a:p>
                      <a:pPr algn="ctr">
                        <a:lnSpc>
                          <a:spcPct val="115000"/>
                        </a:lnSpc>
                        <a:spcAft>
                          <a:spcPts val="0"/>
                        </a:spcAft>
                      </a:pPr>
                      <a:r>
                        <a:rPr lang="en-IN" sz="1600">
                          <a:effectLst/>
                          <a:latin typeface="Arial" panose="020B0604020202020204" pitchFamily="34" charset="0"/>
                          <a:ea typeface="Calibri" panose="020F0502020204030204" pitchFamily="34" charset="0"/>
                          <a:cs typeface="Arial" panose="020B0604020202020204" pitchFamily="34" charset="0"/>
                        </a:rPr>
                        <a:t>CMDB and Asset Management – Onetime Build</a:t>
                      </a: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F4869"/>
                    </a:solidFill>
                  </a:tcPr>
                </a:tc>
                <a:tc hMerge="1">
                  <a:txBody>
                    <a:bodyPr/>
                    <a:lstStyle/>
                    <a:p>
                      <a:pPr algn="ctr">
                        <a:lnSpc>
                          <a:spcPct val="115000"/>
                        </a:lnSpc>
                        <a:spcAft>
                          <a:spcPts val="0"/>
                        </a:spcAft>
                      </a:pP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22BDB6"/>
                    </a:solidFill>
                  </a:tcPr>
                </a:tc>
                <a:extLst>
                  <a:ext uri="{0D108BD9-81ED-4DB2-BD59-A6C34878D82A}">
                    <a16:rowId xmlns:a16="http://schemas.microsoft.com/office/drawing/2014/main" val="1779950569"/>
                  </a:ext>
                </a:extLst>
              </a:tr>
              <a:tr h="274808">
                <a:tc>
                  <a:txBody>
                    <a:bodyPr/>
                    <a:lstStyle/>
                    <a:p>
                      <a:pPr algn="ctr">
                        <a:lnSpc>
                          <a:spcPct val="115000"/>
                        </a:lnSpc>
                        <a:spcAft>
                          <a:spcPts val="0"/>
                        </a:spcAft>
                      </a:pPr>
                      <a:r>
                        <a:rPr lang="en-GB" sz="1600">
                          <a:solidFill>
                            <a:schemeClr val="bg1"/>
                          </a:solidFill>
                          <a:effectLst/>
                          <a:latin typeface="Arial" panose="020B0604020202020204" pitchFamily="34" charset="0"/>
                          <a:cs typeface="Arial" panose="020B0604020202020204" pitchFamily="34" charset="0"/>
                        </a:rPr>
                        <a:t>Service</a:t>
                      </a:r>
                      <a:endParaRPr lang="en-IN" sz="16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GB" sz="1600">
                          <a:solidFill>
                            <a:schemeClr val="bg1"/>
                          </a:solidFill>
                          <a:effectLst/>
                          <a:latin typeface="Arial" panose="020B0604020202020204" pitchFamily="34" charset="0"/>
                          <a:cs typeface="Arial" panose="020B0604020202020204" pitchFamily="34" charset="0"/>
                        </a:rPr>
                        <a:t>Cost</a:t>
                      </a:r>
                      <a:endParaRPr lang="en-IN" sz="16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3839648859"/>
                  </a:ext>
                </a:extLst>
              </a:tr>
              <a:tr h="274808">
                <a:tc>
                  <a:txBody>
                    <a:bodyPr/>
                    <a:lstStyle/>
                    <a:p>
                      <a:pPr>
                        <a:lnSpc>
                          <a:spcPct val="115000"/>
                        </a:lnSpc>
                        <a:spcAft>
                          <a:spcPts val="0"/>
                        </a:spcAft>
                      </a:pPr>
                      <a:r>
                        <a:rPr lang="en-GB" sz="1400">
                          <a:effectLst/>
                          <a:latin typeface="Arial" panose="020B0604020202020204" pitchFamily="34" charset="0"/>
                          <a:cs typeface="Arial" panose="020B0604020202020204" pitchFamily="34" charset="0"/>
                        </a:rPr>
                        <a:t>CMDB and Asset Management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lnSpc>
                          <a:spcPct val="115000"/>
                        </a:lnSpc>
                        <a:spcAft>
                          <a:spcPts val="0"/>
                        </a:spcAft>
                      </a:pPr>
                      <a:r>
                        <a:rPr lang="en-GB" sz="1400">
                          <a:effectLst/>
                          <a:latin typeface="Arial" panose="020B0604020202020204" pitchFamily="34" charset="0"/>
                          <a:cs typeface="Arial" panose="020B0604020202020204" pitchFamily="34" charset="0"/>
                        </a:rPr>
                        <a:t>$22,500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5843757"/>
                  </a:ext>
                </a:extLst>
              </a:tr>
            </a:tbl>
          </a:graphicData>
        </a:graphic>
      </p:graphicFrame>
    </p:spTree>
    <p:extLst>
      <p:ext uri="{BB962C8B-B14F-4D97-AF65-F5344CB8AC3E}">
        <p14:creationId xmlns:p14="http://schemas.microsoft.com/office/powerpoint/2010/main" val="34380785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Commercials – DevOps Self-Service Portal</a:t>
            </a:r>
          </a:p>
        </p:txBody>
      </p:sp>
      <p:graphicFrame>
        <p:nvGraphicFramePr>
          <p:cNvPr id="4" name="Table 3"/>
          <p:cNvGraphicFramePr>
            <a:graphicFrameLocks noGrp="1"/>
          </p:cNvGraphicFramePr>
          <p:nvPr/>
        </p:nvGraphicFramePr>
        <p:xfrm>
          <a:off x="1006266" y="1128323"/>
          <a:ext cx="9368787" cy="2246185"/>
        </p:xfrm>
        <a:graphic>
          <a:graphicData uri="http://schemas.openxmlformats.org/drawingml/2006/table">
            <a:tbl>
              <a:tblPr firstRow="1" bandRow="1">
                <a:tableStyleId>{7DF18680-E054-41AD-8BC1-D1AEF772440D}</a:tableStyleId>
              </a:tblPr>
              <a:tblGrid>
                <a:gridCol w="6967445">
                  <a:extLst>
                    <a:ext uri="{9D8B030D-6E8A-4147-A177-3AD203B41FA5}">
                      <a16:colId xmlns:a16="http://schemas.microsoft.com/office/drawing/2014/main" val="3889406190"/>
                    </a:ext>
                  </a:extLst>
                </a:gridCol>
                <a:gridCol w="2401342">
                  <a:extLst>
                    <a:ext uri="{9D8B030D-6E8A-4147-A177-3AD203B41FA5}">
                      <a16:colId xmlns:a16="http://schemas.microsoft.com/office/drawing/2014/main" val="3714873784"/>
                    </a:ext>
                  </a:extLst>
                </a:gridCol>
              </a:tblGrid>
              <a:tr h="196087">
                <a:tc>
                  <a:txBody>
                    <a:bodyPr/>
                    <a:lstStyle/>
                    <a:p>
                      <a:pPr algn="ctr">
                        <a:lnSpc>
                          <a:spcPct val="115000"/>
                        </a:lnSpc>
                        <a:spcAft>
                          <a:spcPts val="0"/>
                        </a:spcAft>
                      </a:pPr>
                      <a:r>
                        <a:rPr lang="en-IN" sz="1600" b="1" dirty="0">
                          <a:effectLst/>
                          <a:latin typeface="Arial" panose="020B0604020202020204" pitchFamily="34" charset="0"/>
                          <a:cs typeface="Arial" panose="020B0604020202020204" pitchFamily="34" charset="0"/>
                        </a:rPr>
                        <a:t>Roles</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800" b="1" dirty="0">
                          <a:effectLst/>
                          <a:latin typeface="Arial" panose="020B0604020202020204" pitchFamily="34" charset="0"/>
                          <a:ea typeface="Calibri" panose="020F0502020204030204" pitchFamily="34" charset="0"/>
                          <a:cs typeface="Arial" panose="020B0604020202020204" pitchFamily="34" charset="0"/>
                        </a:rPr>
                        <a:t>Hourly</a:t>
                      </a:r>
                      <a:r>
                        <a:rPr lang="en-IN" sz="1800" b="1" baseline="0" dirty="0">
                          <a:effectLst/>
                          <a:latin typeface="Arial" panose="020B0604020202020204" pitchFamily="34" charset="0"/>
                          <a:ea typeface="Calibri" panose="020F0502020204030204" pitchFamily="34" charset="0"/>
                          <a:cs typeface="Arial" panose="020B0604020202020204" pitchFamily="34" charset="0"/>
                        </a:rPr>
                        <a:t> Rate</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extLst>
                  <a:ext uri="{0D108BD9-81ED-4DB2-BD59-A6C34878D82A}">
                    <a16:rowId xmlns:a16="http://schemas.microsoft.com/office/drawing/2014/main" val="444997116"/>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Project Manager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$30</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241509442"/>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Onsite Architect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$115</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2480782"/>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Offshore Architect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727755368"/>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DevOps Lead</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$30</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91938237"/>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Sr. DevOps Engineer (.NET)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225753032"/>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Sr. DevOps Engineer (Digital Integration)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74500392"/>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Full stack Developer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509630571"/>
                  </a:ext>
                </a:extLst>
              </a:tr>
              <a:tr h="196087">
                <a:tc>
                  <a:txBody>
                    <a:bodyPr/>
                    <a:lstStyle/>
                    <a:p>
                      <a:pPr algn="l">
                        <a:lnSpc>
                          <a:spcPct val="115000"/>
                        </a:lnSpc>
                        <a:spcAft>
                          <a:spcPts val="0"/>
                        </a:spcAft>
                      </a:pPr>
                      <a:r>
                        <a:rPr lang="en-IN" sz="1400" dirty="0">
                          <a:effectLst/>
                          <a:latin typeface="Arial" panose="020B0604020202020204" pitchFamily="34" charset="0"/>
                          <a:cs typeface="Arial" panose="020B0604020202020204" pitchFamily="34" charset="0"/>
                        </a:rPr>
                        <a:t>Tester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$23</a:t>
                      </a:r>
                    </a:p>
                  </a:txBody>
                  <a:tcPr marL="9525" marR="9525" marT="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61577051"/>
                  </a:ext>
                </a:extLst>
              </a:tr>
            </a:tbl>
          </a:graphicData>
        </a:graphic>
      </p:graphicFrame>
      <p:graphicFrame>
        <p:nvGraphicFramePr>
          <p:cNvPr id="5" name="Table 4"/>
          <p:cNvGraphicFramePr>
            <a:graphicFrameLocks noGrp="1"/>
          </p:cNvGraphicFramePr>
          <p:nvPr/>
        </p:nvGraphicFramePr>
        <p:xfrm>
          <a:off x="194874" y="4007910"/>
          <a:ext cx="11347548" cy="1973164"/>
        </p:xfrm>
        <a:graphic>
          <a:graphicData uri="http://schemas.openxmlformats.org/drawingml/2006/table">
            <a:tbl>
              <a:tblPr firstRow="1" bandRow="1">
                <a:tableStyleId>{7DF18680-E054-41AD-8BC1-D1AEF772440D}</a:tableStyleId>
              </a:tblPr>
              <a:tblGrid>
                <a:gridCol w="945629">
                  <a:extLst>
                    <a:ext uri="{9D8B030D-6E8A-4147-A177-3AD203B41FA5}">
                      <a16:colId xmlns:a16="http://schemas.microsoft.com/office/drawing/2014/main" val="2277812237"/>
                    </a:ext>
                  </a:extLst>
                </a:gridCol>
                <a:gridCol w="945629">
                  <a:extLst>
                    <a:ext uri="{9D8B030D-6E8A-4147-A177-3AD203B41FA5}">
                      <a16:colId xmlns:a16="http://schemas.microsoft.com/office/drawing/2014/main" val="1696979607"/>
                    </a:ext>
                  </a:extLst>
                </a:gridCol>
                <a:gridCol w="945629">
                  <a:extLst>
                    <a:ext uri="{9D8B030D-6E8A-4147-A177-3AD203B41FA5}">
                      <a16:colId xmlns:a16="http://schemas.microsoft.com/office/drawing/2014/main" val="474137001"/>
                    </a:ext>
                  </a:extLst>
                </a:gridCol>
                <a:gridCol w="945629">
                  <a:extLst>
                    <a:ext uri="{9D8B030D-6E8A-4147-A177-3AD203B41FA5}">
                      <a16:colId xmlns:a16="http://schemas.microsoft.com/office/drawing/2014/main" val="2843911939"/>
                    </a:ext>
                  </a:extLst>
                </a:gridCol>
                <a:gridCol w="945629">
                  <a:extLst>
                    <a:ext uri="{9D8B030D-6E8A-4147-A177-3AD203B41FA5}">
                      <a16:colId xmlns:a16="http://schemas.microsoft.com/office/drawing/2014/main" val="2384451829"/>
                    </a:ext>
                  </a:extLst>
                </a:gridCol>
                <a:gridCol w="945629">
                  <a:extLst>
                    <a:ext uri="{9D8B030D-6E8A-4147-A177-3AD203B41FA5}">
                      <a16:colId xmlns:a16="http://schemas.microsoft.com/office/drawing/2014/main" val="2033342320"/>
                    </a:ext>
                  </a:extLst>
                </a:gridCol>
                <a:gridCol w="945629">
                  <a:extLst>
                    <a:ext uri="{9D8B030D-6E8A-4147-A177-3AD203B41FA5}">
                      <a16:colId xmlns:a16="http://schemas.microsoft.com/office/drawing/2014/main" val="3493714460"/>
                    </a:ext>
                  </a:extLst>
                </a:gridCol>
                <a:gridCol w="945629">
                  <a:extLst>
                    <a:ext uri="{9D8B030D-6E8A-4147-A177-3AD203B41FA5}">
                      <a16:colId xmlns:a16="http://schemas.microsoft.com/office/drawing/2014/main" val="3628373802"/>
                    </a:ext>
                  </a:extLst>
                </a:gridCol>
                <a:gridCol w="945629">
                  <a:extLst>
                    <a:ext uri="{9D8B030D-6E8A-4147-A177-3AD203B41FA5}">
                      <a16:colId xmlns:a16="http://schemas.microsoft.com/office/drawing/2014/main" val="3598917895"/>
                    </a:ext>
                  </a:extLst>
                </a:gridCol>
                <a:gridCol w="945629">
                  <a:extLst>
                    <a:ext uri="{9D8B030D-6E8A-4147-A177-3AD203B41FA5}">
                      <a16:colId xmlns:a16="http://schemas.microsoft.com/office/drawing/2014/main" val="1952709666"/>
                    </a:ext>
                  </a:extLst>
                </a:gridCol>
                <a:gridCol w="945629">
                  <a:extLst>
                    <a:ext uri="{9D8B030D-6E8A-4147-A177-3AD203B41FA5}">
                      <a16:colId xmlns:a16="http://schemas.microsoft.com/office/drawing/2014/main" val="595497995"/>
                    </a:ext>
                  </a:extLst>
                </a:gridCol>
                <a:gridCol w="945629">
                  <a:extLst>
                    <a:ext uri="{9D8B030D-6E8A-4147-A177-3AD203B41FA5}">
                      <a16:colId xmlns:a16="http://schemas.microsoft.com/office/drawing/2014/main" val="1084026452"/>
                    </a:ext>
                  </a:extLst>
                </a:gridCol>
              </a:tblGrid>
              <a:tr h="537066">
                <a:tc>
                  <a:txBody>
                    <a:bodyPr/>
                    <a:lstStyle/>
                    <a:p>
                      <a:pPr algn="ctr">
                        <a:lnSpc>
                          <a:spcPct val="115000"/>
                        </a:lnSpc>
                        <a:spcAft>
                          <a:spcPts val="0"/>
                        </a:spcAft>
                      </a:pPr>
                      <a:r>
                        <a:rPr lang="en-IN" sz="1400" b="1" strike="noStrike" dirty="0">
                          <a:effectLst/>
                          <a:latin typeface="Arial" panose="020B0604020202020204" pitchFamily="34" charset="0"/>
                          <a:ea typeface="+mn-ea"/>
                          <a:cs typeface="Arial" panose="020B0604020202020204" pitchFamily="34" charset="0"/>
                        </a:rPr>
                        <a:t>M1</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M2</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M3</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M4</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M5</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M6</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M7</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M8</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M9</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M10</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M11</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400" b="1" strike="noStrike" dirty="0">
                          <a:effectLst/>
                          <a:latin typeface="Arial" panose="020B0604020202020204" pitchFamily="34" charset="0"/>
                          <a:cs typeface="Arial" panose="020B0604020202020204" pitchFamily="34" charset="0"/>
                        </a:rPr>
                        <a:t>M12</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extLst>
                  <a:ext uri="{0D108BD9-81ED-4DB2-BD59-A6C34878D82A}">
                    <a16:rowId xmlns:a16="http://schemas.microsoft.com/office/drawing/2014/main" val="1358665803"/>
                  </a:ext>
                </a:extLst>
              </a:tr>
              <a:tr h="718049">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$29,840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$29,840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$29,840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$34,240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$38,288</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$76,208</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$76,208</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$67,760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$67,760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$50,160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$50,160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a:txBody>
                    <a:bodyPr/>
                    <a:lstStyle/>
                    <a:p>
                      <a:pPr algn="ctr">
                        <a:lnSpc>
                          <a:spcPct val="115000"/>
                        </a:lnSpc>
                        <a:spcAft>
                          <a:spcPts val="0"/>
                        </a:spcAft>
                      </a:pPr>
                      <a:r>
                        <a:rPr lang="en-IN" sz="1200" strike="noStrike" dirty="0">
                          <a:effectLst/>
                          <a:latin typeface="Arial" panose="020B0604020202020204" pitchFamily="34" charset="0"/>
                          <a:cs typeface="Arial" panose="020B0604020202020204" pitchFamily="34" charset="0"/>
                        </a:rPr>
                        <a:t>$50,160</a:t>
                      </a:r>
                      <a:endParaRPr lang="en-IN" sz="1600"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004658659"/>
                  </a:ext>
                </a:extLst>
              </a:tr>
              <a:tr h="718049">
                <a:tc gridSpan="12">
                  <a:txBody>
                    <a:bodyPr/>
                    <a:lstStyle/>
                    <a:p>
                      <a:pPr algn="ctr">
                        <a:lnSpc>
                          <a:spcPct val="115000"/>
                        </a:lnSpc>
                        <a:spcAft>
                          <a:spcPts val="0"/>
                        </a:spcAft>
                      </a:pPr>
                      <a:r>
                        <a:rPr lang="en-IN" sz="1600" strike="noStrike" dirty="0">
                          <a:effectLst/>
                          <a:latin typeface="Arial" panose="020B0604020202020204" pitchFamily="34" charset="0"/>
                          <a:ea typeface="Calibri" panose="020F0502020204030204" pitchFamily="34" charset="0"/>
                          <a:cs typeface="Arial" panose="020B0604020202020204" pitchFamily="34" charset="0"/>
                        </a:rPr>
                        <a:t>Estimated</a:t>
                      </a:r>
                      <a:r>
                        <a:rPr lang="en-IN" sz="1600" strike="noStrike" baseline="0" dirty="0">
                          <a:effectLst/>
                          <a:latin typeface="Arial" panose="020B0604020202020204" pitchFamily="34" charset="0"/>
                          <a:ea typeface="Calibri" panose="020F0502020204030204" pitchFamily="34" charset="0"/>
                          <a:cs typeface="Arial" panose="020B0604020202020204" pitchFamily="34" charset="0"/>
                        </a:rPr>
                        <a:t> DevOps</a:t>
                      </a:r>
                      <a:r>
                        <a:rPr lang="en-IN" sz="1600" strike="noStrike" dirty="0">
                          <a:effectLst/>
                          <a:latin typeface="Arial" panose="020B0604020202020204" pitchFamily="34" charset="0"/>
                          <a:ea typeface="Calibri" panose="020F0502020204030204" pitchFamily="34" charset="0"/>
                          <a:cs typeface="Arial" panose="020B0604020202020204" pitchFamily="34" charset="0"/>
                        </a:rPr>
                        <a:t> Annual</a:t>
                      </a:r>
                      <a:r>
                        <a:rPr lang="en-IN" sz="1600" strike="noStrike" baseline="0" dirty="0">
                          <a:effectLst/>
                          <a:latin typeface="Arial" panose="020B0604020202020204" pitchFamily="34" charset="0"/>
                          <a:ea typeface="Calibri" panose="020F0502020204030204" pitchFamily="34" charset="0"/>
                          <a:cs typeface="Arial" panose="020B0604020202020204" pitchFamily="34" charset="0"/>
                        </a:rPr>
                        <a:t> Cost : </a:t>
                      </a:r>
                      <a:r>
                        <a:rPr lang="en-IN" sz="1600" b="1" strike="noStrike" baseline="0" dirty="0">
                          <a:effectLst/>
                          <a:latin typeface="Arial" panose="020B0604020202020204" pitchFamily="34" charset="0"/>
                          <a:ea typeface="Calibri" panose="020F0502020204030204" pitchFamily="34" charset="0"/>
                          <a:cs typeface="Arial" panose="020B0604020202020204" pitchFamily="34" charset="0"/>
                        </a:rPr>
                        <a:t>$600,464</a:t>
                      </a:r>
                      <a:endParaRPr lang="en-IN" sz="1600" b="1" strike="noStrike" dirty="0">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tc hMerge="1">
                  <a:txBody>
                    <a:bodyPr/>
                    <a:lstStyle/>
                    <a:p>
                      <a:pPr algn="ctr">
                        <a:lnSpc>
                          <a:spcPct val="115000"/>
                        </a:lnSpc>
                        <a:spcAft>
                          <a:spcPts val="0"/>
                        </a:spcAft>
                      </a:pPr>
                      <a:endParaRPr lang="en-IN" sz="1600" strike="noStrike">
                        <a:effectLst/>
                        <a:latin typeface="Arial" panose="020B0604020202020204" pitchFamily="34" charset="0"/>
                        <a:ea typeface="Calibri" panose="020F0502020204030204" pitchFamily="34" charset="0"/>
                        <a:cs typeface="Arial" panose="020B0604020202020204" pitchFamily="34" charset="0"/>
                      </a:endParaRPr>
                    </a:p>
                  </a:txBody>
                  <a:tcPr marL="64696" marR="64696" marT="8985" marB="898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034250305"/>
                  </a:ext>
                </a:extLst>
              </a:tr>
            </a:tbl>
          </a:graphicData>
        </a:graphic>
      </p:graphicFrame>
    </p:spTree>
    <p:extLst>
      <p:ext uri="{BB962C8B-B14F-4D97-AF65-F5344CB8AC3E}">
        <p14:creationId xmlns:p14="http://schemas.microsoft.com/office/powerpoint/2010/main" val="6852538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Aspire</a:t>
            </a:r>
          </a:p>
        </p:txBody>
      </p:sp>
      <p:grpSp>
        <p:nvGrpSpPr>
          <p:cNvPr id="164" name="Group 163"/>
          <p:cNvGrpSpPr/>
          <p:nvPr/>
        </p:nvGrpSpPr>
        <p:grpSpPr>
          <a:xfrm>
            <a:off x="239154" y="923473"/>
            <a:ext cx="11338557" cy="5744613"/>
            <a:chOff x="211018" y="993812"/>
            <a:chExt cx="8765381" cy="4357934"/>
          </a:xfrm>
        </p:grpSpPr>
        <p:pic>
          <p:nvPicPr>
            <p:cNvPr id="3" name="Picture 3" descr="C:\Users\sivamani.krishna\Creative Cloud Files\100ppi\Asset 3.png">
              <a:extLst>
                <a:ext uri="{FF2B5EF4-FFF2-40B4-BE49-F238E27FC236}">
                  <a16:creationId xmlns:a16="http://schemas.microsoft.com/office/drawing/2014/main" id="{DE442A1B-E88E-4651-82E0-4CF1FCD4F322}"/>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79653" y="3451201"/>
              <a:ext cx="1040096" cy="10444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1C43AE-20EB-451F-9160-3E323BB88CA5}"/>
                </a:ext>
              </a:extLst>
            </p:cNvPr>
            <p:cNvSpPr/>
            <p:nvPr/>
          </p:nvSpPr>
          <p:spPr>
            <a:xfrm>
              <a:off x="211018" y="4110194"/>
              <a:ext cx="8765381" cy="597641"/>
            </a:xfrm>
            <a:prstGeom prst="rect">
              <a:avLst/>
            </a:prstGeom>
            <a:solidFill>
              <a:srgbClr val="4E2262"/>
            </a:solidFill>
            <a:ln>
              <a:noFill/>
            </a:ln>
          </p:spPr>
          <p:style>
            <a:lnRef idx="2">
              <a:schemeClr val="accent1">
                <a:shade val="50000"/>
              </a:schemeClr>
            </a:lnRef>
            <a:fillRef idx="1">
              <a:schemeClr val="accent1"/>
            </a:fillRef>
            <a:effectRef idx="0">
              <a:schemeClr val="accent1"/>
            </a:effectRef>
            <a:fontRef idx="minor">
              <a:schemeClr val="lt1"/>
            </a:fontRef>
          </p:style>
          <p:txBody>
            <a:bodyPr lIns="45716" tIns="22858" rIns="45716" bIns="22858" rtlCol="0" anchor="ctr"/>
            <a:lstStyle/>
            <a:p>
              <a:pPr algn="ctr" defTabSz="685783">
                <a:defRPr/>
              </a:pPr>
              <a:endParaRPr lang="en-US" sz="2400" dirty="0">
                <a:solidFill>
                  <a:prstClr val="white"/>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189040-AA6E-4D17-9F54-16D49F9F8F9F}"/>
                </a:ext>
              </a:extLst>
            </p:cNvPr>
            <p:cNvSpPr txBox="1"/>
            <p:nvPr/>
          </p:nvSpPr>
          <p:spPr>
            <a:xfrm>
              <a:off x="574730" y="4228066"/>
              <a:ext cx="1873366" cy="361896"/>
            </a:xfrm>
            <a:prstGeom prst="rect">
              <a:avLst/>
            </a:prstGeom>
            <a:noFill/>
            <a:ln>
              <a:noFill/>
            </a:ln>
          </p:spPr>
          <p:txBody>
            <a:bodyPr wrap="square" lIns="45716" tIns="22858" rIns="45716" bIns="22858" rtlCol="0" anchor="ctr">
              <a:spAutoFit/>
            </a:bodyPr>
            <a:lstStyle/>
            <a:p>
              <a:pPr algn="ctr" defTabSz="685783">
                <a:defRPr/>
              </a:pPr>
              <a:r>
                <a:rPr lang="en-US" sz="1400" dirty="0">
                  <a:solidFill>
                    <a:prstClr val="white"/>
                  </a:solidFill>
                  <a:latin typeface="Arial" panose="020B0604020202020204" pitchFamily="34" charset="0"/>
                  <a:cs typeface="Arial" panose="020B0604020202020204" pitchFamily="34" charset="0"/>
                </a:rPr>
                <a:t>A Great Place to Work - 11 Glorious Wins in a Row  </a:t>
              </a:r>
            </a:p>
          </p:txBody>
        </p:sp>
        <p:grpSp>
          <p:nvGrpSpPr>
            <p:cNvPr id="6" name="Group 5">
              <a:extLst>
                <a:ext uri="{FF2B5EF4-FFF2-40B4-BE49-F238E27FC236}">
                  <a16:creationId xmlns:a16="http://schemas.microsoft.com/office/drawing/2014/main" id="{9179FCFB-065C-4A0A-8C2B-1C309AE4FDE1}"/>
                </a:ext>
              </a:extLst>
            </p:cNvPr>
            <p:cNvGrpSpPr/>
            <p:nvPr/>
          </p:nvGrpSpPr>
          <p:grpSpPr>
            <a:xfrm>
              <a:off x="932040" y="4832039"/>
              <a:ext cx="1158749" cy="436808"/>
              <a:chOff x="3697994" y="5267284"/>
              <a:chExt cx="1545938" cy="582765"/>
            </a:xfrm>
          </p:grpSpPr>
          <p:pic>
            <p:nvPicPr>
              <p:cNvPr id="7" name="Picture 2">
                <a:extLst>
                  <a:ext uri="{FF2B5EF4-FFF2-40B4-BE49-F238E27FC236}">
                    <a16:creationId xmlns:a16="http://schemas.microsoft.com/office/drawing/2014/main" id="{F4C2E281-E15B-4C8E-9601-CD7697BC42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2094" y="5267284"/>
                <a:ext cx="541838" cy="57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97C9156B-3B5D-40AA-9E31-965C64D00B3E}"/>
                  </a:ext>
                </a:extLst>
              </p:cNvPr>
              <p:cNvPicPr/>
              <p:nvPr/>
            </p:nvPicPr>
            <p:blipFill>
              <a:blip r:embed="rId4"/>
              <a:stretch>
                <a:fillRect/>
              </a:stretch>
            </p:blipFill>
            <p:spPr>
              <a:xfrm>
                <a:off x="3697994" y="5269862"/>
                <a:ext cx="796418" cy="580187"/>
              </a:xfrm>
              <a:prstGeom prst="rect">
                <a:avLst/>
              </a:prstGeom>
              <a:noFill/>
              <a:ln>
                <a:noFill/>
              </a:ln>
            </p:spPr>
          </p:pic>
        </p:grpSp>
        <p:sp>
          <p:nvSpPr>
            <p:cNvPr id="9" name="TextBox 8">
              <a:extLst>
                <a:ext uri="{FF2B5EF4-FFF2-40B4-BE49-F238E27FC236}">
                  <a16:creationId xmlns:a16="http://schemas.microsoft.com/office/drawing/2014/main" id="{683CB78A-A816-4A5E-BB9A-F27F5ACB4623}"/>
                </a:ext>
              </a:extLst>
            </p:cNvPr>
            <p:cNvSpPr txBox="1"/>
            <p:nvPr/>
          </p:nvSpPr>
          <p:spPr>
            <a:xfrm>
              <a:off x="6810353" y="4309784"/>
              <a:ext cx="1873366" cy="198458"/>
            </a:xfrm>
            <a:prstGeom prst="rect">
              <a:avLst/>
            </a:prstGeom>
            <a:noFill/>
            <a:ln>
              <a:noFill/>
            </a:ln>
          </p:spPr>
          <p:txBody>
            <a:bodyPr wrap="square" lIns="45716" tIns="22858" rIns="45716" bIns="22858" rtlCol="0" anchor="ctr">
              <a:spAutoFit/>
            </a:bodyPr>
            <a:lstStyle/>
            <a:p>
              <a:pPr algn="ctr" defTabSz="685783">
                <a:defRPr/>
              </a:pPr>
              <a:r>
                <a:rPr lang="en-US" sz="1400" dirty="0">
                  <a:solidFill>
                    <a:prstClr val="white"/>
                  </a:solidFill>
                  <a:latin typeface="Arial" panose="020B0604020202020204" pitchFamily="34" charset="0"/>
                  <a:cs typeface="Arial" panose="020B0604020202020204" pitchFamily="34" charset="0"/>
                </a:rPr>
                <a:t>Quality Maturity Level</a:t>
              </a:r>
            </a:p>
          </p:txBody>
        </p:sp>
        <p:sp>
          <p:nvSpPr>
            <p:cNvPr id="10" name="TextBox 9">
              <a:extLst>
                <a:ext uri="{FF2B5EF4-FFF2-40B4-BE49-F238E27FC236}">
                  <a16:creationId xmlns:a16="http://schemas.microsoft.com/office/drawing/2014/main" id="{94625E4B-6B18-4458-B039-93468BCAFAB0}"/>
                </a:ext>
              </a:extLst>
            </p:cNvPr>
            <p:cNvSpPr txBox="1"/>
            <p:nvPr/>
          </p:nvSpPr>
          <p:spPr>
            <a:xfrm>
              <a:off x="3712511" y="4309784"/>
              <a:ext cx="1873366" cy="198458"/>
            </a:xfrm>
            <a:prstGeom prst="rect">
              <a:avLst/>
            </a:prstGeom>
            <a:noFill/>
            <a:ln>
              <a:noFill/>
            </a:ln>
          </p:spPr>
          <p:txBody>
            <a:bodyPr wrap="square" lIns="45716" tIns="22858" rIns="45716" bIns="22858" rtlCol="0" anchor="ctr">
              <a:spAutoFit/>
            </a:bodyPr>
            <a:lstStyle/>
            <a:p>
              <a:pPr algn="ctr" defTabSz="685783">
                <a:defRPr/>
              </a:pPr>
              <a:r>
                <a:rPr lang="en-US" sz="1400" dirty="0">
                  <a:solidFill>
                    <a:prstClr val="white"/>
                  </a:solidFill>
                  <a:latin typeface="Arial" panose="020B0604020202020204" pitchFamily="34" charset="0"/>
                  <a:cs typeface="Arial" panose="020B0604020202020204" pitchFamily="34" charset="0"/>
                </a:rPr>
                <a:t>Technology Awards</a:t>
              </a:r>
            </a:p>
          </p:txBody>
        </p:sp>
        <p:cxnSp>
          <p:nvCxnSpPr>
            <p:cNvPr id="11" name="Straight Connector 10">
              <a:extLst>
                <a:ext uri="{FF2B5EF4-FFF2-40B4-BE49-F238E27FC236}">
                  <a16:creationId xmlns:a16="http://schemas.microsoft.com/office/drawing/2014/main" id="{867C6FE4-2516-49ED-8F43-8A0137664C78}"/>
                </a:ext>
              </a:extLst>
            </p:cNvPr>
            <p:cNvCxnSpPr/>
            <p:nvPr/>
          </p:nvCxnSpPr>
          <p:spPr>
            <a:xfrm>
              <a:off x="2671159" y="4288724"/>
              <a:ext cx="0" cy="857272"/>
            </a:xfrm>
            <a:prstGeom prst="line">
              <a:avLst/>
            </a:prstGeom>
            <a:ln>
              <a:solidFill>
                <a:schemeClr val="bg1">
                  <a:lumMod val="8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564FE9-B15D-4A77-A731-45275EEAC83F}"/>
                </a:ext>
              </a:extLst>
            </p:cNvPr>
            <p:cNvCxnSpPr/>
            <p:nvPr/>
          </p:nvCxnSpPr>
          <p:spPr>
            <a:xfrm>
              <a:off x="6647224" y="4288724"/>
              <a:ext cx="0" cy="857272"/>
            </a:xfrm>
            <a:prstGeom prst="line">
              <a:avLst/>
            </a:prstGeom>
            <a:ln>
              <a:solidFill>
                <a:schemeClr val="bg1">
                  <a:lumMod val="8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13" name="Picture 2" descr="D:\Sudeepthi\PPT\Corporate presentation\ref\cmmi-level-3-logo.png">
              <a:extLst>
                <a:ext uri="{FF2B5EF4-FFF2-40B4-BE49-F238E27FC236}">
                  <a16:creationId xmlns:a16="http://schemas.microsoft.com/office/drawing/2014/main" id="{924CB61E-1FBE-4EEA-9EE4-88D12B0B0F6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026" t="8990" r="19753" b="7181"/>
            <a:stretch/>
          </p:blipFill>
          <p:spPr bwMode="auto">
            <a:xfrm>
              <a:off x="7443911" y="4802077"/>
              <a:ext cx="606250" cy="4586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90ACC88-F07E-4C51-9702-7F119BD0C5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0358" y="4935594"/>
              <a:ext cx="1204438" cy="273247"/>
            </a:xfrm>
            <a:prstGeom prst="rect">
              <a:avLst/>
            </a:prstGeom>
            <a:noFill/>
            <a:ln>
              <a:noFill/>
            </a:ln>
          </p:spPr>
        </p:pic>
        <p:pic>
          <p:nvPicPr>
            <p:cNvPr id="15" name="Picture 14" descr="del6.png">
              <a:extLst>
                <a:ext uri="{FF2B5EF4-FFF2-40B4-BE49-F238E27FC236}">
                  <a16:creationId xmlns:a16="http://schemas.microsoft.com/office/drawing/2014/main" id="{2BC39540-F897-4CCD-8112-4B82FF4B60F3}"/>
                </a:ext>
              </a:extLst>
            </p:cNvPr>
            <p:cNvPicPr>
              <a:picLocks noChangeAspect="1"/>
            </p:cNvPicPr>
            <p:nvPr/>
          </p:nvPicPr>
          <p:blipFill>
            <a:blip r:embed="rId7" cstate="print"/>
            <a:stretch>
              <a:fillRect/>
            </a:stretch>
          </p:blipFill>
          <p:spPr>
            <a:xfrm>
              <a:off x="4447575" y="4790647"/>
              <a:ext cx="667975" cy="561099"/>
            </a:xfrm>
            <a:prstGeom prst="rect">
              <a:avLst/>
            </a:prstGeom>
            <a:noFill/>
            <a:ln>
              <a:noFill/>
            </a:ln>
          </p:spPr>
        </p:pic>
        <p:pic>
          <p:nvPicPr>
            <p:cNvPr id="16" name="Picture 3" descr="C:\Users\sivamani.krishna\Creative Cloud Files\100ppi\Asset 3.png">
              <a:extLst>
                <a:ext uri="{FF2B5EF4-FFF2-40B4-BE49-F238E27FC236}">
                  <a16:creationId xmlns:a16="http://schemas.microsoft.com/office/drawing/2014/main" id="{8FF4A5C1-1E21-4A64-BADF-C161B4F14843}"/>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88655" y="2951394"/>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sivamani.krishna\Creative Cloud Files\100ppi\Asset 3.png">
              <a:extLst>
                <a:ext uri="{FF2B5EF4-FFF2-40B4-BE49-F238E27FC236}">
                  <a16:creationId xmlns:a16="http://schemas.microsoft.com/office/drawing/2014/main" id="{EE27DADA-6008-415F-B28E-7690DA9D70E9}"/>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14924" y="2198975"/>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sivamani.krishna\Creative Cloud Files\100ppi\Asset 3.png">
              <a:extLst>
                <a:ext uri="{FF2B5EF4-FFF2-40B4-BE49-F238E27FC236}">
                  <a16:creationId xmlns:a16="http://schemas.microsoft.com/office/drawing/2014/main" id="{80012B28-4850-49EA-BBE5-AEFFB1D6A95B}"/>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2529" y="1464074"/>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sivamani.krishna\Creative Cloud Files\100ppi\Asset 3.png">
              <a:extLst>
                <a:ext uri="{FF2B5EF4-FFF2-40B4-BE49-F238E27FC236}">
                  <a16:creationId xmlns:a16="http://schemas.microsoft.com/office/drawing/2014/main" id="{1264B633-7191-46DE-BD21-419271566DCD}"/>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5452" y="993812"/>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ivamani.krishna\Creative Cloud Files\100ppi\Asset 3.png">
              <a:extLst>
                <a:ext uri="{FF2B5EF4-FFF2-40B4-BE49-F238E27FC236}">
                  <a16:creationId xmlns:a16="http://schemas.microsoft.com/office/drawing/2014/main" id="{DEF5A943-3F93-450D-A6CF-D8474FF7D6DE}"/>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5482" y="1614817"/>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ivamani.krishna\Creative Cloud Files\100ppi\Asset 3.png">
              <a:extLst>
                <a:ext uri="{FF2B5EF4-FFF2-40B4-BE49-F238E27FC236}">
                  <a16:creationId xmlns:a16="http://schemas.microsoft.com/office/drawing/2014/main" id="{50992C75-D93A-4032-B40D-7C619E4B6E3F}"/>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3221" y="2366202"/>
              <a:ext cx="852702" cy="85627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ivamani.krishna\Creative Cloud Files\100ppi\Asset 3.png">
              <a:extLst>
                <a:ext uri="{FF2B5EF4-FFF2-40B4-BE49-F238E27FC236}">
                  <a16:creationId xmlns:a16="http://schemas.microsoft.com/office/drawing/2014/main" id="{9459CED8-8348-4742-9037-669D2AF7906A}"/>
                </a:ext>
              </a:extLst>
            </p:cNvPr>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6015" y="3313110"/>
              <a:ext cx="852702" cy="856277"/>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865">
              <a:extLst>
                <a:ext uri="{FF2B5EF4-FFF2-40B4-BE49-F238E27FC236}">
                  <a16:creationId xmlns:a16="http://schemas.microsoft.com/office/drawing/2014/main" id="{3BF3CDBA-58B8-4AFE-8226-3A88DF49D13E}"/>
                </a:ext>
              </a:extLst>
            </p:cNvPr>
            <p:cNvSpPr>
              <a:spLocks/>
            </p:cNvSpPr>
            <p:nvPr/>
          </p:nvSpPr>
          <p:spPr bwMode="auto">
            <a:xfrm>
              <a:off x="4620412" y="1352260"/>
              <a:ext cx="448361" cy="2853089"/>
            </a:xfrm>
            <a:custGeom>
              <a:avLst/>
              <a:gdLst>
                <a:gd name="T0" fmla="*/ 40 w 360"/>
                <a:gd name="T1" fmla="*/ 2294 h 2294"/>
                <a:gd name="T2" fmla="*/ 0 w 360"/>
                <a:gd name="T3" fmla="*/ 2294 h 2294"/>
                <a:gd name="T4" fmla="*/ 0 w 360"/>
                <a:gd name="T5" fmla="*/ 1077 h 2294"/>
                <a:gd name="T6" fmla="*/ 100 w 360"/>
                <a:gd name="T7" fmla="*/ 977 h 2294"/>
                <a:gd name="T8" fmla="*/ 260 w 360"/>
                <a:gd name="T9" fmla="*/ 977 h 2294"/>
                <a:gd name="T10" fmla="*/ 320 w 360"/>
                <a:gd name="T11" fmla="*/ 917 h 2294"/>
                <a:gd name="T12" fmla="*/ 320 w 360"/>
                <a:gd name="T13" fmla="*/ 377 h 2294"/>
                <a:gd name="T14" fmla="*/ 260 w 360"/>
                <a:gd name="T15" fmla="*/ 317 h 2294"/>
                <a:gd name="T16" fmla="*/ 100 w 360"/>
                <a:gd name="T17" fmla="*/ 317 h 2294"/>
                <a:gd name="T18" fmla="*/ 0 w 360"/>
                <a:gd name="T19" fmla="*/ 217 h 2294"/>
                <a:gd name="T20" fmla="*/ 0 w 360"/>
                <a:gd name="T21" fmla="*/ 0 h 2294"/>
                <a:gd name="T22" fmla="*/ 40 w 360"/>
                <a:gd name="T23" fmla="*/ 0 h 2294"/>
                <a:gd name="T24" fmla="*/ 40 w 360"/>
                <a:gd name="T25" fmla="*/ 217 h 2294"/>
                <a:gd name="T26" fmla="*/ 100 w 360"/>
                <a:gd name="T27" fmla="*/ 277 h 2294"/>
                <a:gd name="T28" fmla="*/ 260 w 360"/>
                <a:gd name="T29" fmla="*/ 277 h 2294"/>
                <a:gd name="T30" fmla="*/ 360 w 360"/>
                <a:gd name="T31" fmla="*/ 377 h 2294"/>
                <a:gd name="T32" fmla="*/ 360 w 360"/>
                <a:gd name="T33" fmla="*/ 917 h 2294"/>
                <a:gd name="T34" fmla="*/ 260 w 360"/>
                <a:gd name="T35" fmla="*/ 1017 h 2294"/>
                <a:gd name="T36" fmla="*/ 100 w 360"/>
                <a:gd name="T37" fmla="*/ 1017 h 2294"/>
                <a:gd name="T38" fmla="*/ 40 w 360"/>
                <a:gd name="T39" fmla="*/ 1077 h 2294"/>
                <a:gd name="T40" fmla="*/ 40 w 360"/>
                <a:gd name="T41" fmla="*/ 2294 h 2294"/>
                <a:gd name="connsiteX0" fmla="*/ 1111 w 10000"/>
                <a:gd name="connsiteY0" fmla="*/ 10000 h 10000"/>
                <a:gd name="connsiteX1" fmla="*/ 0 w 10000"/>
                <a:gd name="connsiteY1" fmla="*/ 10000 h 10000"/>
                <a:gd name="connsiteX2" fmla="*/ 0 w 10000"/>
                <a:gd name="connsiteY2" fmla="*/ 4695 h 10000"/>
                <a:gd name="connsiteX3" fmla="*/ 2778 w 10000"/>
                <a:gd name="connsiteY3" fmla="*/ 4259 h 10000"/>
                <a:gd name="connsiteX4" fmla="*/ 7222 w 10000"/>
                <a:gd name="connsiteY4" fmla="*/ 4259 h 10000"/>
                <a:gd name="connsiteX5" fmla="*/ 8889 w 10000"/>
                <a:gd name="connsiteY5" fmla="*/ 3997 h 10000"/>
                <a:gd name="connsiteX6" fmla="*/ 8889 w 10000"/>
                <a:gd name="connsiteY6" fmla="*/ 1643 h 10000"/>
                <a:gd name="connsiteX7" fmla="*/ 7222 w 10000"/>
                <a:gd name="connsiteY7" fmla="*/ 1382 h 10000"/>
                <a:gd name="connsiteX8" fmla="*/ 2778 w 10000"/>
                <a:gd name="connsiteY8" fmla="*/ 1382 h 10000"/>
                <a:gd name="connsiteX9" fmla="*/ 0 w 10000"/>
                <a:gd name="connsiteY9" fmla="*/ 946 h 10000"/>
                <a:gd name="connsiteX10" fmla="*/ 0 w 10000"/>
                <a:gd name="connsiteY10" fmla="*/ 0 h 10000"/>
                <a:gd name="connsiteX11" fmla="*/ 1111 w 10000"/>
                <a:gd name="connsiteY11" fmla="*/ 0 h 10000"/>
                <a:gd name="connsiteX12" fmla="*/ 1111 w 10000"/>
                <a:gd name="connsiteY12" fmla="*/ 946 h 10000"/>
                <a:gd name="connsiteX13" fmla="*/ 2778 w 10000"/>
                <a:gd name="connsiteY13" fmla="*/ 1207 h 10000"/>
                <a:gd name="connsiteX14" fmla="*/ 7222 w 10000"/>
                <a:gd name="connsiteY14" fmla="*/ 1207 h 10000"/>
                <a:gd name="connsiteX15" fmla="*/ 10000 w 10000"/>
                <a:gd name="connsiteY15" fmla="*/ 1643 h 10000"/>
                <a:gd name="connsiteX16" fmla="*/ 10000 w 10000"/>
                <a:gd name="connsiteY16" fmla="*/ 3997 h 10000"/>
                <a:gd name="connsiteX17" fmla="*/ 7222 w 10000"/>
                <a:gd name="connsiteY17" fmla="*/ 4433 h 10000"/>
                <a:gd name="connsiteX18" fmla="*/ 2778 w 10000"/>
                <a:gd name="connsiteY18" fmla="*/ 4433 h 10000"/>
                <a:gd name="connsiteX19" fmla="*/ 1111 w 10000"/>
                <a:gd name="connsiteY19" fmla="*/ 4695 h 10000"/>
                <a:gd name="connsiteX20" fmla="*/ 1111 w 10000"/>
                <a:gd name="connsiteY20" fmla="*/ 803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00" h="10000">
                  <a:moveTo>
                    <a:pt x="1111" y="10000"/>
                  </a:moveTo>
                  <a:lnTo>
                    <a:pt x="0" y="10000"/>
                  </a:lnTo>
                  <a:lnTo>
                    <a:pt x="0" y="4695"/>
                  </a:lnTo>
                  <a:cubicBezTo>
                    <a:pt x="0" y="4455"/>
                    <a:pt x="1250" y="4259"/>
                    <a:pt x="2778" y="4259"/>
                  </a:cubicBezTo>
                  <a:lnTo>
                    <a:pt x="7222" y="4259"/>
                  </a:lnTo>
                  <a:cubicBezTo>
                    <a:pt x="8167" y="4259"/>
                    <a:pt x="8889" y="4141"/>
                    <a:pt x="8889" y="3997"/>
                  </a:cubicBezTo>
                  <a:lnTo>
                    <a:pt x="8889" y="1643"/>
                  </a:lnTo>
                  <a:cubicBezTo>
                    <a:pt x="8889" y="1500"/>
                    <a:pt x="8167" y="1382"/>
                    <a:pt x="7222" y="1382"/>
                  </a:cubicBezTo>
                  <a:lnTo>
                    <a:pt x="2778" y="1382"/>
                  </a:lnTo>
                  <a:cubicBezTo>
                    <a:pt x="1250" y="1382"/>
                    <a:pt x="0" y="1186"/>
                    <a:pt x="0" y="946"/>
                  </a:cubicBezTo>
                  <a:lnTo>
                    <a:pt x="0" y="0"/>
                  </a:lnTo>
                  <a:lnTo>
                    <a:pt x="1111" y="0"/>
                  </a:lnTo>
                  <a:lnTo>
                    <a:pt x="1111" y="946"/>
                  </a:lnTo>
                  <a:cubicBezTo>
                    <a:pt x="1111" y="1090"/>
                    <a:pt x="1861" y="1207"/>
                    <a:pt x="2778" y="1207"/>
                  </a:cubicBezTo>
                  <a:lnTo>
                    <a:pt x="7222" y="1207"/>
                  </a:lnTo>
                  <a:cubicBezTo>
                    <a:pt x="8778" y="1207"/>
                    <a:pt x="10000" y="1399"/>
                    <a:pt x="10000" y="1643"/>
                  </a:cubicBezTo>
                  <a:lnTo>
                    <a:pt x="10000" y="3997"/>
                  </a:lnTo>
                  <a:cubicBezTo>
                    <a:pt x="10000" y="4237"/>
                    <a:pt x="8778" y="4433"/>
                    <a:pt x="7222" y="4433"/>
                  </a:cubicBezTo>
                  <a:lnTo>
                    <a:pt x="2778" y="4433"/>
                  </a:lnTo>
                  <a:cubicBezTo>
                    <a:pt x="1861" y="4433"/>
                    <a:pt x="1111" y="4551"/>
                    <a:pt x="1111" y="4695"/>
                  </a:cubicBezTo>
                  <a:lnTo>
                    <a:pt x="1111" y="8039"/>
                  </a:lnTo>
                </a:path>
              </a:pathLst>
            </a:cu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4" name="Freeform 866">
              <a:extLst>
                <a:ext uri="{FF2B5EF4-FFF2-40B4-BE49-F238E27FC236}">
                  <a16:creationId xmlns:a16="http://schemas.microsoft.com/office/drawing/2014/main" id="{7FBC5130-648C-4554-82ED-01B16296E07F}"/>
                </a:ext>
              </a:extLst>
            </p:cNvPr>
            <p:cNvSpPr>
              <a:spLocks/>
            </p:cNvSpPr>
            <p:nvPr/>
          </p:nvSpPr>
          <p:spPr bwMode="auto">
            <a:xfrm>
              <a:off x="4109865" y="2041279"/>
              <a:ext cx="464528" cy="1601909"/>
            </a:xfrm>
            <a:custGeom>
              <a:avLst/>
              <a:gdLst>
                <a:gd name="T0" fmla="*/ 373 w 373"/>
                <a:gd name="T1" fmla="*/ 1288 h 1288"/>
                <a:gd name="T2" fmla="*/ 333 w 373"/>
                <a:gd name="T3" fmla="*/ 1288 h 1288"/>
                <a:gd name="T4" fmla="*/ 333 w 373"/>
                <a:gd name="T5" fmla="*/ 347 h 1288"/>
                <a:gd name="T6" fmla="*/ 273 w 373"/>
                <a:gd name="T7" fmla="*/ 287 h 1288"/>
                <a:gd name="T8" fmla="*/ 100 w 373"/>
                <a:gd name="T9" fmla="*/ 287 h 1288"/>
                <a:gd name="T10" fmla="*/ 0 w 373"/>
                <a:gd name="T11" fmla="*/ 187 h 1288"/>
                <a:gd name="T12" fmla="*/ 0 w 373"/>
                <a:gd name="T13" fmla="*/ 0 h 1288"/>
                <a:gd name="T14" fmla="*/ 40 w 373"/>
                <a:gd name="T15" fmla="*/ 0 h 1288"/>
                <a:gd name="T16" fmla="*/ 40 w 373"/>
                <a:gd name="T17" fmla="*/ 187 h 1288"/>
                <a:gd name="T18" fmla="*/ 100 w 373"/>
                <a:gd name="T19" fmla="*/ 247 h 1288"/>
                <a:gd name="T20" fmla="*/ 273 w 373"/>
                <a:gd name="T21" fmla="*/ 247 h 1288"/>
                <a:gd name="T22" fmla="*/ 373 w 373"/>
                <a:gd name="T23" fmla="*/ 347 h 1288"/>
                <a:gd name="T24" fmla="*/ 373 w 373"/>
                <a:gd name="T25" fmla="*/ 1288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1288">
                  <a:moveTo>
                    <a:pt x="373" y="1288"/>
                  </a:moveTo>
                  <a:cubicBezTo>
                    <a:pt x="333" y="1288"/>
                    <a:pt x="333" y="1288"/>
                    <a:pt x="333" y="1288"/>
                  </a:cubicBezTo>
                  <a:cubicBezTo>
                    <a:pt x="333" y="347"/>
                    <a:pt x="333" y="347"/>
                    <a:pt x="333" y="347"/>
                  </a:cubicBezTo>
                  <a:cubicBezTo>
                    <a:pt x="333" y="314"/>
                    <a:pt x="306" y="287"/>
                    <a:pt x="273" y="287"/>
                  </a:cubicBezTo>
                  <a:cubicBezTo>
                    <a:pt x="100" y="287"/>
                    <a:pt x="100" y="287"/>
                    <a:pt x="100" y="287"/>
                  </a:cubicBezTo>
                  <a:cubicBezTo>
                    <a:pt x="45" y="287"/>
                    <a:pt x="0" y="242"/>
                    <a:pt x="0" y="187"/>
                  </a:cubicBezTo>
                  <a:cubicBezTo>
                    <a:pt x="0" y="0"/>
                    <a:pt x="0" y="0"/>
                    <a:pt x="0" y="0"/>
                  </a:cubicBezTo>
                  <a:cubicBezTo>
                    <a:pt x="40" y="0"/>
                    <a:pt x="40" y="0"/>
                    <a:pt x="40" y="0"/>
                  </a:cubicBezTo>
                  <a:cubicBezTo>
                    <a:pt x="40" y="187"/>
                    <a:pt x="40" y="187"/>
                    <a:pt x="40" y="187"/>
                  </a:cubicBezTo>
                  <a:cubicBezTo>
                    <a:pt x="40" y="220"/>
                    <a:pt x="67" y="247"/>
                    <a:pt x="100" y="247"/>
                  </a:cubicBezTo>
                  <a:cubicBezTo>
                    <a:pt x="273" y="247"/>
                    <a:pt x="273" y="247"/>
                    <a:pt x="273" y="247"/>
                  </a:cubicBezTo>
                  <a:cubicBezTo>
                    <a:pt x="328" y="247"/>
                    <a:pt x="373" y="292"/>
                    <a:pt x="373" y="347"/>
                  </a:cubicBezTo>
                  <a:cubicBezTo>
                    <a:pt x="373" y="1288"/>
                    <a:pt x="373" y="1288"/>
                    <a:pt x="373" y="1288"/>
                  </a:cubicBezTo>
                </a:path>
              </a:pathLst>
            </a:custGeom>
            <a:solidFill>
              <a:srgbClr val="0EAAE0"/>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5" name="Freeform 867">
              <a:extLst>
                <a:ext uri="{FF2B5EF4-FFF2-40B4-BE49-F238E27FC236}">
                  <a16:creationId xmlns:a16="http://schemas.microsoft.com/office/drawing/2014/main" id="{C6214182-59D0-4AAB-8D12-1F70C5888346}"/>
                </a:ext>
              </a:extLst>
            </p:cNvPr>
            <p:cNvSpPr>
              <a:spLocks/>
            </p:cNvSpPr>
            <p:nvPr/>
          </p:nvSpPr>
          <p:spPr bwMode="auto">
            <a:xfrm>
              <a:off x="3297719" y="3117094"/>
              <a:ext cx="1069598" cy="631809"/>
            </a:xfrm>
            <a:custGeom>
              <a:avLst/>
              <a:gdLst>
                <a:gd name="T0" fmla="*/ 859 w 859"/>
                <a:gd name="T1" fmla="*/ 508 h 508"/>
                <a:gd name="T2" fmla="*/ 819 w 859"/>
                <a:gd name="T3" fmla="*/ 508 h 508"/>
                <a:gd name="T4" fmla="*/ 819 w 859"/>
                <a:gd name="T5" fmla="*/ 100 h 508"/>
                <a:gd name="T6" fmla="*/ 759 w 859"/>
                <a:gd name="T7" fmla="*/ 40 h 508"/>
                <a:gd name="T8" fmla="*/ 100 w 859"/>
                <a:gd name="T9" fmla="*/ 40 h 508"/>
                <a:gd name="T10" fmla="*/ 40 w 859"/>
                <a:gd name="T11" fmla="*/ 100 h 508"/>
                <a:gd name="T12" fmla="*/ 40 w 859"/>
                <a:gd name="T13" fmla="*/ 369 h 508"/>
                <a:gd name="T14" fmla="*/ 0 w 859"/>
                <a:gd name="T15" fmla="*/ 369 h 508"/>
                <a:gd name="T16" fmla="*/ 0 w 859"/>
                <a:gd name="T17" fmla="*/ 100 h 508"/>
                <a:gd name="T18" fmla="*/ 100 w 859"/>
                <a:gd name="T19" fmla="*/ 0 h 508"/>
                <a:gd name="T20" fmla="*/ 759 w 859"/>
                <a:gd name="T21" fmla="*/ 0 h 508"/>
                <a:gd name="T22" fmla="*/ 859 w 859"/>
                <a:gd name="T23" fmla="*/ 100 h 508"/>
                <a:gd name="T24" fmla="*/ 859 w 859"/>
                <a:gd name="T25"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9" h="508">
                  <a:moveTo>
                    <a:pt x="859" y="508"/>
                  </a:moveTo>
                  <a:cubicBezTo>
                    <a:pt x="819" y="508"/>
                    <a:pt x="819" y="508"/>
                    <a:pt x="819" y="508"/>
                  </a:cubicBezTo>
                  <a:cubicBezTo>
                    <a:pt x="819" y="100"/>
                    <a:pt x="819" y="100"/>
                    <a:pt x="819" y="100"/>
                  </a:cubicBezTo>
                  <a:cubicBezTo>
                    <a:pt x="819" y="67"/>
                    <a:pt x="792" y="40"/>
                    <a:pt x="759" y="40"/>
                  </a:cubicBezTo>
                  <a:cubicBezTo>
                    <a:pt x="100" y="40"/>
                    <a:pt x="100" y="40"/>
                    <a:pt x="100" y="40"/>
                  </a:cubicBezTo>
                  <a:cubicBezTo>
                    <a:pt x="67" y="40"/>
                    <a:pt x="40" y="67"/>
                    <a:pt x="40" y="100"/>
                  </a:cubicBezTo>
                  <a:cubicBezTo>
                    <a:pt x="40" y="369"/>
                    <a:pt x="40" y="369"/>
                    <a:pt x="40" y="369"/>
                  </a:cubicBezTo>
                  <a:cubicBezTo>
                    <a:pt x="0" y="369"/>
                    <a:pt x="0" y="369"/>
                    <a:pt x="0" y="369"/>
                  </a:cubicBezTo>
                  <a:cubicBezTo>
                    <a:pt x="0" y="100"/>
                    <a:pt x="0" y="100"/>
                    <a:pt x="0" y="100"/>
                  </a:cubicBezTo>
                  <a:cubicBezTo>
                    <a:pt x="0" y="45"/>
                    <a:pt x="45" y="0"/>
                    <a:pt x="100" y="0"/>
                  </a:cubicBezTo>
                  <a:cubicBezTo>
                    <a:pt x="759" y="0"/>
                    <a:pt x="759" y="0"/>
                    <a:pt x="759" y="0"/>
                  </a:cubicBezTo>
                  <a:cubicBezTo>
                    <a:pt x="814" y="0"/>
                    <a:pt x="859" y="45"/>
                    <a:pt x="859" y="100"/>
                  </a:cubicBezTo>
                  <a:cubicBezTo>
                    <a:pt x="859" y="508"/>
                    <a:pt x="859" y="508"/>
                    <a:pt x="859" y="508"/>
                  </a:cubicBezTo>
                </a:path>
              </a:pathLst>
            </a:cu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6" name="Freeform 868">
              <a:extLst>
                <a:ext uri="{FF2B5EF4-FFF2-40B4-BE49-F238E27FC236}">
                  <a16:creationId xmlns:a16="http://schemas.microsoft.com/office/drawing/2014/main" id="{C7421AA0-D86C-4B48-8477-53A92E79B6D8}"/>
                </a:ext>
              </a:extLst>
            </p:cNvPr>
            <p:cNvSpPr>
              <a:spLocks/>
            </p:cNvSpPr>
            <p:nvPr/>
          </p:nvSpPr>
          <p:spPr bwMode="auto">
            <a:xfrm>
              <a:off x="3552059" y="2629557"/>
              <a:ext cx="909158" cy="914132"/>
            </a:xfrm>
            <a:custGeom>
              <a:avLst/>
              <a:gdLst>
                <a:gd name="T0" fmla="*/ 730 w 730"/>
                <a:gd name="T1" fmla="*/ 735 h 735"/>
                <a:gd name="T2" fmla="*/ 690 w 730"/>
                <a:gd name="T3" fmla="*/ 735 h 735"/>
                <a:gd name="T4" fmla="*/ 690 w 730"/>
                <a:gd name="T5" fmla="*/ 100 h 735"/>
                <a:gd name="T6" fmla="*/ 630 w 730"/>
                <a:gd name="T7" fmla="*/ 40 h 735"/>
                <a:gd name="T8" fmla="*/ 0 w 730"/>
                <a:gd name="T9" fmla="*/ 40 h 735"/>
                <a:gd name="T10" fmla="*/ 0 w 730"/>
                <a:gd name="T11" fmla="*/ 0 h 735"/>
                <a:gd name="T12" fmla="*/ 630 w 730"/>
                <a:gd name="T13" fmla="*/ 0 h 735"/>
                <a:gd name="T14" fmla="*/ 730 w 730"/>
                <a:gd name="T15" fmla="*/ 100 h 735"/>
                <a:gd name="T16" fmla="*/ 730 w 730"/>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0" h="735">
                  <a:moveTo>
                    <a:pt x="730" y="735"/>
                  </a:moveTo>
                  <a:cubicBezTo>
                    <a:pt x="690" y="735"/>
                    <a:pt x="690" y="735"/>
                    <a:pt x="690" y="735"/>
                  </a:cubicBezTo>
                  <a:cubicBezTo>
                    <a:pt x="690" y="100"/>
                    <a:pt x="690" y="100"/>
                    <a:pt x="690" y="100"/>
                  </a:cubicBezTo>
                  <a:cubicBezTo>
                    <a:pt x="690" y="67"/>
                    <a:pt x="663" y="40"/>
                    <a:pt x="630" y="40"/>
                  </a:cubicBezTo>
                  <a:cubicBezTo>
                    <a:pt x="0" y="40"/>
                    <a:pt x="0" y="40"/>
                    <a:pt x="0" y="40"/>
                  </a:cubicBezTo>
                  <a:cubicBezTo>
                    <a:pt x="0" y="0"/>
                    <a:pt x="0" y="0"/>
                    <a:pt x="0" y="0"/>
                  </a:cubicBezTo>
                  <a:cubicBezTo>
                    <a:pt x="630" y="0"/>
                    <a:pt x="630" y="0"/>
                    <a:pt x="630" y="0"/>
                  </a:cubicBezTo>
                  <a:cubicBezTo>
                    <a:pt x="685" y="0"/>
                    <a:pt x="730" y="45"/>
                    <a:pt x="730" y="100"/>
                  </a:cubicBezTo>
                  <a:lnTo>
                    <a:pt x="730" y="735"/>
                  </a:lnTo>
                  <a:close/>
                </a:path>
              </a:pathLst>
            </a:custGeom>
            <a:solidFill>
              <a:srgbClr val="84C44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7" name="Freeform 869">
              <a:extLst>
                <a:ext uri="{FF2B5EF4-FFF2-40B4-BE49-F238E27FC236}">
                  <a16:creationId xmlns:a16="http://schemas.microsoft.com/office/drawing/2014/main" id="{17C56D80-7EC9-4945-BB54-E9E4457D11A0}"/>
                </a:ext>
              </a:extLst>
            </p:cNvPr>
            <p:cNvSpPr>
              <a:spLocks/>
            </p:cNvSpPr>
            <p:nvPr/>
          </p:nvSpPr>
          <p:spPr bwMode="auto">
            <a:xfrm>
              <a:off x="4718665" y="1750249"/>
              <a:ext cx="779811" cy="1788467"/>
            </a:xfrm>
            <a:custGeom>
              <a:avLst/>
              <a:gdLst>
                <a:gd name="T0" fmla="*/ 40 w 626"/>
                <a:gd name="T1" fmla="*/ 1438 h 1438"/>
                <a:gd name="T2" fmla="*/ 0 w 626"/>
                <a:gd name="T3" fmla="*/ 1438 h 1438"/>
                <a:gd name="T4" fmla="*/ 0 w 626"/>
                <a:gd name="T5" fmla="*/ 956 h 1438"/>
                <a:gd name="T6" fmla="*/ 100 w 626"/>
                <a:gd name="T7" fmla="*/ 856 h 1438"/>
                <a:gd name="T8" fmla="*/ 272 w 626"/>
                <a:gd name="T9" fmla="*/ 856 h 1438"/>
                <a:gd name="T10" fmla="*/ 332 w 626"/>
                <a:gd name="T11" fmla="*/ 796 h 1438"/>
                <a:gd name="T12" fmla="*/ 332 w 626"/>
                <a:gd name="T13" fmla="*/ 406 h 1438"/>
                <a:gd name="T14" fmla="*/ 432 w 626"/>
                <a:gd name="T15" fmla="*/ 306 h 1438"/>
                <a:gd name="T16" fmla="*/ 526 w 626"/>
                <a:gd name="T17" fmla="*/ 306 h 1438"/>
                <a:gd name="T18" fmla="*/ 586 w 626"/>
                <a:gd name="T19" fmla="*/ 246 h 1438"/>
                <a:gd name="T20" fmla="*/ 586 w 626"/>
                <a:gd name="T21" fmla="*/ 0 h 1438"/>
                <a:gd name="T22" fmla="*/ 626 w 626"/>
                <a:gd name="T23" fmla="*/ 0 h 1438"/>
                <a:gd name="T24" fmla="*/ 626 w 626"/>
                <a:gd name="T25" fmla="*/ 246 h 1438"/>
                <a:gd name="T26" fmla="*/ 526 w 626"/>
                <a:gd name="T27" fmla="*/ 346 h 1438"/>
                <a:gd name="T28" fmla="*/ 432 w 626"/>
                <a:gd name="T29" fmla="*/ 346 h 1438"/>
                <a:gd name="T30" fmla="*/ 372 w 626"/>
                <a:gd name="T31" fmla="*/ 406 h 1438"/>
                <a:gd name="T32" fmla="*/ 372 w 626"/>
                <a:gd name="T33" fmla="*/ 796 h 1438"/>
                <a:gd name="T34" fmla="*/ 272 w 626"/>
                <a:gd name="T35" fmla="*/ 896 h 1438"/>
                <a:gd name="T36" fmla="*/ 100 w 626"/>
                <a:gd name="T37" fmla="*/ 896 h 1438"/>
                <a:gd name="T38" fmla="*/ 40 w 626"/>
                <a:gd name="T39" fmla="*/ 956 h 1438"/>
                <a:gd name="T40" fmla="*/ 40 w 626"/>
                <a:gd name="T41" fmla="*/ 1438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6" h="1438">
                  <a:moveTo>
                    <a:pt x="40" y="1438"/>
                  </a:moveTo>
                  <a:cubicBezTo>
                    <a:pt x="0" y="1438"/>
                    <a:pt x="0" y="1438"/>
                    <a:pt x="0" y="1438"/>
                  </a:cubicBezTo>
                  <a:cubicBezTo>
                    <a:pt x="0" y="956"/>
                    <a:pt x="0" y="956"/>
                    <a:pt x="0" y="956"/>
                  </a:cubicBezTo>
                  <a:cubicBezTo>
                    <a:pt x="0" y="901"/>
                    <a:pt x="45" y="856"/>
                    <a:pt x="100" y="856"/>
                  </a:cubicBezTo>
                  <a:cubicBezTo>
                    <a:pt x="272" y="856"/>
                    <a:pt x="272" y="856"/>
                    <a:pt x="272" y="856"/>
                  </a:cubicBezTo>
                  <a:cubicBezTo>
                    <a:pt x="305" y="856"/>
                    <a:pt x="332" y="829"/>
                    <a:pt x="332" y="796"/>
                  </a:cubicBezTo>
                  <a:cubicBezTo>
                    <a:pt x="332" y="406"/>
                    <a:pt x="332" y="406"/>
                    <a:pt x="332" y="406"/>
                  </a:cubicBezTo>
                  <a:cubicBezTo>
                    <a:pt x="332" y="350"/>
                    <a:pt x="377" y="306"/>
                    <a:pt x="432" y="306"/>
                  </a:cubicBezTo>
                  <a:cubicBezTo>
                    <a:pt x="526" y="306"/>
                    <a:pt x="526" y="306"/>
                    <a:pt x="526" y="306"/>
                  </a:cubicBezTo>
                  <a:cubicBezTo>
                    <a:pt x="559" y="306"/>
                    <a:pt x="586" y="279"/>
                    <a:pt x="586" y="246"/>
                  </a:cubicBezTo>
                  <a:cubicBezTo>
                    <a:pt x="586" y="0"/>
                    <a:pt x="586" y="0"/>
                    <a:pt x="586" y="0"/>
                  </a:cubicBezTo>
                  <a:cubicBezTo>
                    <a:pt x="626" y="0"/>
                    <a:pt x="626" y="0"/>
                    <a:pt x="626" y="0"/>
                  </a:cubicBezTo>
                  <a:cubicBezTo>
                    <a:pt x="626" y="246"/>
                    <a:pt x="626" y="246"/>
                    <a:pt x="626" y="246"/>
                  </a:cubicBezTo>
                  <a:cubicBezTo>
                    <a:pt x="626" y="301"/>
                    <a:pt x="582" y="346"/>
                    <a:pt x="526" y="346"/>
                  </a:cubicBezTo>
                  <a:cubicBezTo>
                    <a:pt x="432" y="346"/>
                    <a:pt x="432" y="346"/>
                    <a:pt x="432" y="346"/>
                  </a:cubicBezTo>
                  <a:cubicBezTo>
                    <a:pt x="399" y="346"/>
                    <a:pt x="372" y="372"/>
                    <a:pt x="372" y="406"/>
                  </a:cubicBezTo>
                  <a:cubicBezTo>
                    <a:pt x="372" y="796"/>
                    <a:pt x="372" y="796"/>
                    <a:pt x="372" y="796"/>
                  </a:cubicBezTo>
                  <a:cubicBezTo>
                    <a:pt x="372" y="851"/>
                    <a:pt x="327" y="896"/>
                    <a:pt x="272" y="896"/>
                  </a:cubicBezTo>
                  <a:cubicBezTo>
                    <a:pt x="100" y="896"/>
                    <a:pt x="100" y="896"/>
                    <a:pt x="100" y="896"/>
                  </a:cubicBezTo>
                  <a:cubicBezTo>
                    <a:pt x="67" y="896"/>
                    <a:pt x="40" y="923"/>
                    <a:pt x="40" y="956"/>
                  </a:cubicBezTo>
                  <a:lnTo>
                    <a:pt x="40" y="1438"/>
                  </a:lnTo>
                  <a:close/>
                </a:path>
              </a:pathLst>
            </a:custGeom>
            <a:solidFill>
              <a:srgbClr val="F7941D"/>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8" name="Freeform 870">
              <a:extLst>
                <a:ext uri="{FF2B5EF4-FFF2-40B4-BE49-F238E27FC236}">
                  <a16:creationId xmlns:a16="http://schemas.microsoft.com/office/drawing/2014/main" id="{13061DA7-3EC9-4FC4-8D39-EEE9475FF319}"/>
                </a:ext>
              </a:extLst>
            </p:cNvPr>
            <p:cNvSpPr>
              <a:spLocks/>
            </p:cNvSpPr>
            <p:nvPr/>
          </p:nvSpPr>
          <p:spPr bwMode="auto">
            <a:xfrm>
              <a:off x="4918905" y="3236493"/>
              <a:ext cx="1039748" cy="746231"/>
            </a:xfrm>
            <a:custGeom>
              <a:avLst/>
              <a:gdLst>
                <a:gd name="T0" fmla="*/ 40 w 835"/>
                <a:gd name="T1" fmla="*/ 600 h 600"/>
                <a:gd name="T2" fmla="*/ 0 w 835"/>
                <a:gd name="T3" fmla="*/ 600 h 600"/>
                <a:gd name="T4" fmla="*/ 0 w 835"/>
                <a:gd name="T5" fmla="*/ 100 h 600"/>
                <a:gd name="T6" fmla="*/ 100 w 835"/>
                <a:gd name="T7" fmla="*/ 0 h 600"/>
                <a:gd name="T8" fmla="*/ 835 w 835"/>
                <a:gd name="T9" fmla="*/ 0 h 600"/>
                <a:gd name="T10" fmla="*/ 835 w 835"/>
                <a:gd name="T11" fmla="*/ 40 h 600"/>
                <a:gd name="T12" fmla="*/ 100 w 835"/>
                <a:gd name="T13" fmla="*/ 40 h 600"/>
                <a:gd name="T14" fmla="*/ 40 w 835"/>
                <a:gd name="T15" fmla="*/ 100 h 600"/>
                <a:gd name="T16" fmla="*/ 40 w 835"/>
                <a:gd name="T17" fmla="*/ 6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5" h="600">
                  <a:moveTo>
                    <a:pt x="40" y="600"/>
                  </a:moveTo>
                  <a:cubicBezTo>
                    <a:pt x="0" y="600"/>
                    <a:pt x="0" y="600"/>
                    <a:pt x="0" y="600"/>
                  </a:cubicBezTo>
                  <a:cubicBezTo>
                    <a:pt x="0" y="100"/>
                    <a:pt x="0" y="100"/>
                    <a:pt x="0" y="100"/>
                  </a:cubicBezTo>
                  <a:cubicBezTo>
                    <a:pt x="0" y="45"/>
                    <a:pt x="45" y="0"/>
                    <a:pt x="100" y="0"/>
                  </a:cubicBezTo>
                  <a:cubicBezTo>
                    <a:pt x="835" y="0"/>
                    <a:pt x="835" y="0"/>
                    <a:pt x="835" y="0"/>
                  </a:cubicBezTo>
                  <a:cubicBezTo>
                    <a:pt x="835" y="40"/>
                    <a:pt x="835" y="40"/>
                    <a:pt x="835" y="40"/>
                  </a:cubicBezTo>
                  <a:cubicBezTo>
                    <a:pt x="100" y="40"/>
                    <a:pt x="100" y="40"/>
                    <a:pt x="100" y="40"/>
                  </a:cubicBezTo>
                  <a:cubicBezTo>
                    <a:pt x="67" y="40"/>
                    <a:pt x="40" y="67"/>
                    <a:pt x="40" y="100"/>
                  </a:cubicBezTo>
                  <a:lnTo>
                    <a:pt x="40" y="600"/>
                  </a:lnTo>
                  <a:close/>
                </a:path>
              </a:pathLst>
            </a:custGeom>
            <a:solidFill>
              <a:srgbClr val="AB74B2"/>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29" name="Freeform 871">
              <a:extLst>
                <a:ext uri="{FF2B5EF4-FFF2-40B4-BE49-F238E27FC236}">
                  <a16:creationId xmlns:a16="http://schemas.microsoft.com/office/drawing/2014/main" id="{3DB93BD0-5E8C-4C3C-A169-2ECEEDAE35CC}"/>
                </a:ext>
              </a:extLst>
            </p:cNvPr>
            <p:cNvSpPr>
              <a:spLocks/>
            </p:cNvSpPr>
            <p:nvPr/>
          </p:nvSpPr>
          <p:spPr bwMode="auto">
            <a:xfrm>
              <a:off x="4825627" y="2476579"/>
              <a:ext cx="981293" cy="1105665"/>
            </a:xfrm>
            <a:custGeom>
              <a:avLst/>
              <a:gdLst>
                <a:gd name="T0" fmla="*/ 40 w 788"/>
                <a:gd name="T1" fmla="*/ 889 h 889"/>
                <a:gd name="T2" fmla="*/ 0 w 788"/>
                <a:gd name="T3" fmla="*/ 889 h 889"/>
                <a:gd name="T4" fmla="*/ 0 w 788"/>
                <a:gd name="T5" fmla="*/ 517 h 889"/>
                <a:gd name="T6" fmla="*/ 100 w 788"/>
                <a:gd name="T7" fmla="*/ 417 h 889"/>
                <a:gd name="T8" fmla="*/ 350 w 788"/>
                <a:gd name="T9" fmla="*/ 417 h 889"/>
                <a:gd name="T10" fmla="*/ 410 w 788"/>
                <a:gd name="T11" fmla="*/ 357 h 889"/>
                <a:gd name="T12" fmla="*/ 410 w 788"/>
                <a:gd name="T13" fmla="*/ 100 h 889"/>
                <a:gd name="T14" fmla="*/ 510 w 788"/>
                <a:gd name="T15" fmla="*/ 0 h 889"/>
                <a:gd name="T16" fmla="*/ 788 w 788"/>
                <a:gd name="T17" fmla="*/ 0 h 889"/>
                <a:gd name="T18" fmla="*/ 788 w 788"/>
                <a:gd name="T19" fmla="*/ 40 h 889"/>
                <a:gd name="T20" fmla="*/ 510 w 788"/>
                <a:gd name="T21" fmla="*/ 40 h 889"/>
                <a:gd name="T22" fmla="*/ 450 w 788"/>
                <a:gd name="T23" fmla="*/ 100 h 889"/>
                <a:gd name="T24" fmla="*/ 450 w 788"/>
                <a:gd name="T25" fmla="*/ 357 h 889"/>
                <a:gd name="T26" fmla="*/ 350 w 788"/>
                <a:gd name="T27" fmla="*/ 457 h 889"/>
                <a:gd name="T28" fmla="*/ 100 w 788"/>
                <a:gd name="T29" fmla="*/ 457 h 889"/>
                <a:gd name="T30" fmla="*/ 40 w 788"/>
                <a:gd name="T31" fmla="*/ 517 h 889"/>
                <a:gd name="T32" fmla="*/ 40 w 788"/>
                <a:gd name="T33"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8" h="889">
                  <a:moveTo>
                    <a:pt x="40" y="889"/>
                  </a:moveTo>
                  <a:cubicBezTo>
                    <a:pt x="0" y="889"/>
                    <a:pt x="0" y="889"/>
                    <a:pt x="0" y="889"/>
                  </a:cubicBezTo>
                  <a:cubicBezTo>
                    <a:pt x="0" y="517"/>
                    <a:pt x="0" y="517"/>
                    <a:pt x="0" y="517"/>
                  </a:cubicBezTo>
                  <a:cubicBezTo>
                    <a:pt x="0" y="462"/>
                    <a:pt x="45" y="417"/>
                    <a:pt x="100" y="417"/>
                  </a:cubicBezTo>
                  <a:cubicBezTo>
                    <a:pt x="350" y="417"/>
                    <a:pt x="350" y="417"/>
                    <a:pt x="350" y="417"/>
                  </a:cubicBezTo>
                  <a:cubicBezTo>
                    <a:pt x="383" y="417"/>
                    <a:pt x="410" y="390"/>
                    <a:pt x="410" y="357"/>
                  </a:cubicBezTo>
                  <a:cubicBezTo>
                    <a:pt x="410" y="100"/>
                    <a:pt x="410" y="100"/>
                    <a:pt x="410" y="100"/>
                  </a:cubicBezTo>
                  <a:cubicBezTo>
                    <a:pt x="410" y="45"/>
                    <a:pt x="455" y="0"/>
                    <a:pt x="510" y="0"/>
                  </a:cubicBezTo>
                  <a:cubicBezTo>
                    <a:pt x="788" y="0"/>
                    <a:pt x="788" y="0"/>
                    <a:pt x="788" y="0"/>
                  </a:cubicBezTo>
                  <a:cubicBezTo>
                    <a:pt x="788" y="40"/>
                    <a:pt x="788" y="40"/>
                    <a:pt x="788" y="40"/>
                  </a:cubicBezTo>
                  <a:cubicBezTo>
                    <a:pt x="510" y="40"/>
                    <a:pt x="510" y="40"/>
                    <a:pt x="510" y="40"/>
                  </a:cubicBezTo>
                  <a:cubicBezTo>
                    <a:pt x="477" y="40"/>
                    <a:pt x="450" y="67"/>
                    <a:pt x="450" y="100"/>
                  </a:cubicBezTo>
                  <a:cubicBezTo>
                    <a:pt x="450" y="357"/>
                    <a:pt x="450" y="357"/>
                    <a:pt x="450" y="357"/>
                  </a:cubicBezTo>
                  <a:cubicBezTo>
                    <a:pt x="450" y="412"/>
                    <a:pt x="405" y="457"/>
                    <a:pt x="350" y="457"/>
                  </a:cubicBezTo>
                  <a:cubicBezTo>
                    <a:pt x="100" y="457"/>
                    <a:pt x="100" y="457"/>
                    <a:pt x="100" y="457"/>
                  </a:cubicBezTo>
                  <a:cubicBezTo>
                    <a:pt x="67" y="457"/>
                    <a:pt x="40" y="484"/>
                    <a:pt x="40" y="517"/>
                  </a:cubicBezTo>
                  <a:lnTo>
                    <a:pt x="40" y="889"/>
                  </a:lnTo>
                  <a:close/>
                </a:path>
              </a:pathLst>
            </a:custGeom>
            <a:solidFill>
              <a:srgbClr val="CDD64E"/>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0" name="Rectangle 872">
              <a:extLst>
                <a:ext uri="{FF2B5EF4-FFF2-40B4-BE49-F238E27FC236}">
                  <a16:creationId xmlns:a16="http://schemas.microsoft.com/office/drawing/2014/main" id="{4B76FE87-6315-4A4A-8101-51DDF479623B}"/>
                </a:ext>
              </a:extLst>
            </p:cNvPr>
            <p:cNvSpPr>
              <a:spLocks noChangeArrowheads="1"/>
            </p:cNvSpPr>
            <p:nvPr/>
          </p:nvSpPr>
          <p:spPr bwMode="auto">
            <a:xfrm>
              <a:off x="4041461" y="2518867"/>
              <a:ext cx="504328" cy="24874"/>
            </a:xfrm>
            <a:prstGeom prst="rect">
              <a:avLst/>
            </a:prstGeom>
            <a:solidFill>
              <a:srgbClr val="0EAAE0"/>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1" name="Oval 873">
              <a:extLst>
                <a:ext uri="{FF2B5EF4-FFF2-40B4-BE49-F238E27FC236}">
                  <a16:creationId xmlns:a16="http://schemas.microsoft.com/office/drawing/2014/main" id="{B021E42D-50D9-4CBB-8DB2-64134E730CF3}"/>
                </a:ext>
              </a:extLst>
            </p:cNvPr>
            <p:cNvSpPr>
              <a:spLocks noChangeArrowheads="1"/>
            </p:cNvSpPr>
            <p:nvPr/>
          </p:nvSpPr>
          <p:spPr bwMode="auto">
            <a:xfrm>
              <a:off x="3970570" y="2485286"/>
              <a:ext cx="92035" cy="92035"/>
            </a:xfrm>
            <a:prstGeom prst="ellipse">
              <a:avLst/>
            </a:prstGeom>
            <a:solidFill>
              <a:srgbClr val="0EAAE0"/>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2" name="Rectangle 874">
              <a:extLst>
                <a:ext uri="{FF2B5EF4-FFF2-40B4-BE49-F238E27FC236}">
                  <a16:creationId xmlns:a16="http://schemas.microsoft.com/office/drawing/2014/main" id="{CCD09AC9-5CC7-4078-8883-9AFCF6D63F28}"/>
                </a:ext>
              </a:extLst>
            </p:cNvPr>
            <p:cNvSpPr>
              <a:spLocks noChangeArrowheads="1"/>
            </p:cNvSpPr>
            <p:nvPr/>
          </p:nvSpPr>
          <p:spPr bwMode="auto">
            <a:xfrm>
              <a:off x="3809507" y="3141969"/>
              <a:ext cx="24874" cy="334561"/>
            </a:xfrm>
            <a:prstGeom prst="rect">
              <a:avLst/>
            </a:pr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3" name="Oval 875">
              <a:extLst>
                <a:ext uri="{FF2B5EF4-FFF2-40B4-BE49-F238E27FC236}">
                  <a16:creationId xmlns:a16="http://schemas.microsoft.com/office/drawing/2014/main" id="{34A28E86-4C1E-4AF0-B0D4-48F890634978}"/>
                </a:ext>
              </a:extLst>
            </p:cNvPr>
            <p:cNvSpPr>
              <a:spLocks noChangeArrowheads="1"/>
            </p:cNvSpPr>
            <p:nvPr/>
          </p:nvSpPr>
          <p:spPr bwMode="auto">
            <a:xfrm>
              <a:off x="3775929" y="3430513"/>
              <a:ext cx="92035" cy="92035"/>
            </a:xfrm>
            <a:prstGeom prst="ellipse">
              <a:avLst/>
            </a:pr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4" name="Rectangle 876">
              <a:extLst>
                <a:ext uri="{FF2B5EF4-FFF2-40B4-BE49-F238E27FC236}">
                  <a16:creationId xmlns:a16="http://schemas.microsoft.com/office/drawing/2014/main" id="{739D5C58-E015-4C44-BF66-BA6A5DADD939}"/>
                </a:ext>
              </a:extLst>
            </p:cNvPr>
            <p:cNvSpPr>
              <a:spLocks noChangeArrowheads="1"/>
            </p:cNvSpPr>
            <p:nvPr/>
          </p:nvSpPr>
          <p:spPr bwMode="auto">
            <a:xfrm>
              <a:off x="4081259" y="3141970"/>
              <a:ext cx="24874" cy="216407"/>
            </a:xfrm>
            <a:prstGeom prst="rect">
              <a:avLst/>
            </a:pr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5" name="Oval 877">
              <a:extLst>
                <a:ext uri="{FF2B5EF4-FFF2-40B4-BE49-F238E27FC236}">
                  <a16:creationId xmlns:a16="http://schemas.microsoft.com/office/drawing/2014/main" id="{91A722FD-DA88-4D56-B401-202DB337AFE2}"/>
                </a:ext>
              </a:extLst>
            </p:cNvPr>
            <p:cNvSpPr>
              <a:spLocks noChangeArrowheads="1"/>
            </p:cNvSpPr>
            <p:nvPr/>
          </p:nvSpPr>
          <p:spPr bwMode="auto">
            <a:xfrm>
              <a:off x="4047681" y="3318578"/>
              <a:ext cx="92035" cy="92035"/>
            </a:xfrm>
            <a:prstGeom prst="ellipse">
              <a:avLst/>
            </a:pr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6" name="Freeform 878">
              <a:extLst>
                <a:ext uri="{FF2B5EF4-FFF2-40B4-BE49-F238E27FC236}">
                  <a16:creationId xmlns:a16="http://schemas.microsoft.com/office/drawing/2014/main" id="{496C1EE7-39C9-40BE-9D93-F74E967484BC}"/>
                </a:ext>
              </a:extLst>
            </p:cNvPr>
            <p:cNvSpPr>
              <a:spLocks/>
            </p:cNvSpPr>
            <p:nvPr/>
          </p:nvSpPr>
          <p:spPr bwMode="auto">
            <a:xfrm>
              <a:off x="4080018" y="2896956"/>
              <a:ext cx="157952" cy="245012"/>
            </a:xfrm>
            <a:custGeom>
              <a:avLst/>
              <a:gdLst>
                <a:gd name="T0" fmla="*/ 127 w 127"/>
                <a:gd name="T1" fmla="*/ 197 h 197"/>
                <a:gd name="T2" fmla="*/ 107 w 127"/>
                <a:gd name="T3" fmla="*/ 197 h 197"/>
                <a:gd name="T4" fmla="*/ 107 w 127"/>
                <a:gd name="T5" fmla="*/ 90 h 197"/>
                <a:gd name="T6" fmla="*/ 59 w 127"/>
                <a:gd name="T7" fmla="*/ 20 h 197"/>
                <a:gd name="T8" fmla="*/ 0 w 127"/>
                <a:gd name="T9" fmla="*/ 20 h 197"/>
                <a:gd name="T10" fmla="*/ 0 w 127"/>
                <a:gd name="T11" fmla="*/ 0 h 197"/>
                <a:gd name="T12" fmla="*/ 59 w 127"/>
                <a:gd name="T13" fmla="*/ 0 h 197"/>
                <a:gd name="T14" fmla="*/ 127 w 127"/>
                <a:gd name="T15" fmla="*/ 90 h 197"/>
                <a:gd name="T16" fmla="*/ 127 w 127"/>
                <a:gd name="T1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97">
                  <a:moveTo>
                    <a:pt x="127" y="197"/>
                  </a:moveTo>
                  <a:cubicBezTo>
                    <a:pt x="107" y="197"/>
                    <a:pt x="107" y="197"/>
                    <a:pt x="107" y="197"/>
                  </a:cubicBezTo>
                  <a:cubicBezTo>
                    <a:pt x="107" y="90"/>
                    <a:pt x="107" y="90"/>
                    <a:pt x="107" y="90"/>
                  </a:cubicBezTo>
                  <a:cubicBezTo>
                    <a:pt x="107" y="52"/>
                    <a:pt x="85" y="20"/>
                    <a:pt x="59" y="20"/>
                  </a:cubicBezTo>
                  <a:cubicBezTo>
                    <a:pt x="0" y="20"/>
                    <a:pt x="0" y="20"/>
                    <a:pt x="0" y="20"/>
                  </a:cubicBezTo>
                  <a:cubicBezTo>
                    <a:pt x="0" y="0"/>
                    <a:pt x="0" y="0"/>
                    <a:pt x="0" y="0"/>
                  </a:cubicBezTo>
                  <a:cubicBezTo>
                    <a:pt x="59" y="0"/>
                    <a:pt x="59" y="0"/>
                    <a:pt x="59" y="0"/>
                  </a:cubicBezTo>
                  <a:cubicBezTo>
                    <a:pt x="96" y="0"/>
                    <a:pt x="127" y="40"/>
                    <a:pt x="127" y="90"/>
                  </a:cubicBezTo>
                  <a:lnTo>
                    <a:pt x="127" y="197"/>
                  </a:lnTo>
                  <a:close/>
                </a:path>
              </a:pathLst>
            </a:cu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7" name="Oval 879">
              <a:extLst>
                <a:ext uri="{FF2B5EF4-FFF2-40B4-BE49-F238E27FC236}">
                  <a16:creationId xmlns:a16="http://schemas.microsoft.com/office/drawing/2014/main" id="{614558CB-462D-4510-975E-49D2144D135F}"/>
                </a:ext>
              </a:extLst>
            </p:cNvPr>
            <p:cNvSpPr>
              <a:spLocks noChangeArrowheads="1"/>
            </p:cNvSpPr>
            <p:nvPr/>
          </p:nvSpPr>
          <p:spPr bwMode="auto">
            <a:xfrm>
              <a:off x="4034000" y="2862133"/>
              <a:ext cx="92035" cy="92035"/>
            </a:xfrm>
            <a:prstGeom prst="ellipse">
              <a:avLst/>
            </a:pr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8" name="Freeform 880">
              <a:extLst>
                <a:ext uri="{FF2B5EF4-FFF2-40B4-BE49-F238E27FC236}">
                  <a16:creationId xmlns:a16="http://schemas.microsoft.com/office/drawing/2014/main" id="{9E6E442A-773F-4C48-888F-180442DEA1E2}"/>
                </a:ext>
              </a:extLst>
            </p:cNvPr>
            <p:cNvSpPr>
              <a:spLocks/>
            </p:cNvSpPr>
            <p:nvPr/>
          </p:nvSpPr>
          <p:spPr bwMode="auto">
            <a:xfrm>
              <a:off x="4555739" y="2008943"/>
              <a:ext cx="243770" cy="569623"/>
            </a:xfrm>
            <a:custGeom>
              <a:avLst/>
              <a:gdLst>
                <a:gd name="T0" fmla="*/ 196 w 196"/>
                <a:gd name="T1" fmla="*/ 458 h 458"/>
                <a:gd name="T2" fmla="*/ 176 w 196"/>
                <a:gd name="T3" fmla="*/ 458 h 458"/>
                <a:gd name="T4" fmla="*/ 176 w 196"/>
                <a:gd name="T5" fmla="*/ 299 h 458"/>
                <a:gd name="T6" fmla="*/ 106 w 196"/>
                <a:gd name="T7" fmla="*/ 229 h 458"/>
                <a:gd name="T8" fmla="*/ 90 w 196"/>
                <a:gd name="T9" fmla="*/ 229 h 458"/>
                <a:gd name="T10" fmla="*/ 0 w 196"/>
                <a:gd name="T11" fmla="*/ 139 h 458"/>
                <a:gd name="T12" fmla="*/ 0 w 196"/>
                <a:gd name="T13" fmla="*/ 0 h 458"/>
                <a:gd name="T14" fmla="*/ 20 w 196"/>
                <a:gd name="T15" fmla="*/ 0 h 458"/>
                <a:gd name="T16" fmla="*/ 20 w 196"/>
                <a:gd name="T17" fmla="*/ 139 h 458"/>
                <a:gd name="T18" fmla="*/ 90 w 196"/>
                <a:gd name="T19" fmla="*/ 209 h 458"/>
                <a:gd name="T20" fmla="*/ 106 w 196"/>
                <a:gd name="T21" fmla="*/ 209 h 458"/>
                <a:gd name="T22" fmla="*/ 196 w 196"/>
                <a:gd name="T23" fmla="*/ 299 h 458"/>
                <a:gd name="T24" fmla="*/ 196 w 196"/>
                <a:gd name="T25" fmla="*/ 45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458">
                  <a:moveTo>
                    <a:pt x="196" y="458"/>
                  </a:moveTo>
                  <a:cubicBezTo>
                    <a:pt x="176" y="458"/>
                    <a:pt x="176" y="458"/>
                    <a:pt x="176" y="458"/>
                  </a:cubicBezTo>
                  <a:cubicBezTo>
                    <a:pt x="176" y="299"/>
                    <a:pt x="176" y="299"/>
                    <a:pt x="176" y="299"/>
                  </a:cubicBezTo>
                  <a:cubicBezTo>
                    <a:pt x="176" y="260"/>
                    <a:pt x="144" y="229"/>
                    <a:pt x="106" y="229"/>
                  </a:cubicBezTo>
                  <a:cubicBezTo>
                    <a:pt x="90" y="229"/>
                    <a:pt x="90" y="229"/>
                    <a:pt x="90" y="229"/>
                  </a:cubicBezTo>
                  <a:cubicBezTo>
                    <a:pt x="40" y="229"/>
                    <a:pt x="0" y="188"/>
                    <a:pt x="0" y="139"/>
                  </a:cubicBezTo>
                  <a:cubicBezTo>
                    <a:pt x="0" y="0"/>
                    <a:pt x="0" y="0"/>
                    <a:pt x="0" y="0"/>
                  </a:cubicBezTo>
                  <a:cubicBezTo>
                    <a:pt x="20" y="0"/>
                    <a:pt x="20" y="0"/>
                    <a:pt x="20" y="0"/>
                  </a:cubicBezTo>
                  <a:cubicBezTo>
                    <a:pt x="20" y="139"/>
                    <a:pt x="20" y="139"/>
                    <a:pt x="20" y="139"/>
                  </a:cubicBezTo>
                  <a:cubicBezTo>
                    <a:pt x="20" y="177"/>
                    <a:pt x="51" y="209"/>
                    <a:pt x="90" y="209"/>
                  </a:cubicBezTo>
                  <a:cubicBezTo>
                    <a:pt x="106" y="209"/>
                    <a:pt x="106" y="209"/>
                    <a:pt x="106" y="209"/>
                  </a:cubicBezTo>
                  <a:cubicBezTo>
                    <a:pt x="155" y="209"/>
                    <a:pt x="196" y="249"/>
                    <a:pt x="196" y="299"/>
                  </a:cubicBezTo>
                  <a:lnTo>
                    <a:pt x="196" y="458"/>
                  </a:lnTo>
                  <a:close/>
                </a:path>
              </a:pathLst>
            </a:cu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39" name="Oval 881">
              <a:extLst>
                <a:ext uri="{FF2B5EF4-FFF2-40B4-BE49-F238E27FC236}">
                  <a16:creationId xmlns:a16="http://schemas.microsoft.com/office/drawing/2014/main" id="{23CAF3C8-A198-4C60-BD28-B227ED587B60}"/>
                </a:ext>
              </a:extLst>
            </p:cNvPr>
            <p:cNvSpPr>
              <a:spLocks noChangeArrowheads="1"/>
            </p:cNvSpPr>
            <p:nvPr/>
          </p:nvSpPr>
          <p:spPr bwMode="auto">
            <a:xfrm>
              <a:off x="4522160" y="1957950"/>
              <a:ext cx="92035" cy="92035"/>
            </a:xfrm>
            <a:prstGeom prst="ellipse">
              <a:avLst/>
            </a:pr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0" name="Rectangle 882">
              <a:extLst>
                <a:ext uri="{FF2B5EF4-FFF2-40B4-BE49-F238E27FC236}">
                  <a16:creationId xmlns:a16="http://schemas.microsoft.com/office/drawing/2014/main" id="{282CC645-D66E-4B9C-9452-C6FA06B3C32F}"/>
                </a:ext>
              </a:extLst>
            </p:cNvPr>
            <p:cNvSpPr>
              <a:spLocks noChangeArrowheads="1"/>
            </p:cNvSpPr>
            <p:nvPr/>
          </p:nvSpPr>
          <p:spPr bwMode="auto">
            <a:xfrm>
              <a:off x="5517134" y="3030034"/>
              <a:ext cx="24874" cy="223869"/>
            </a:xfrm>
            <a:prstGeom prst="rect">
              <a:avLst/>
            </a:prstGeom>
            <a:solidFill>
              <a:srgbClr val="AB74B2"/>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1" name="Oval 883">
              <a:extLst>
                <a:ext uri="{FF2B5EF4-FFF2-40B4-BE49-F238E27FC236}">
                  <a16:creationId xmlns:a16="http://schemas.microsoft.com/office/drawing/2014/main" id="{B7CDE95C-42FA-418E-B594-87D640F75E72}"/>
                </a:ext>
              </a:extLst>
            </p:cNvPr>
            <p:cNvSpPr>
              <a:spLocks noChangeArrowheads="1"/>
            </p:cNvSpPr>
            <p:nvPr/>
          </p:nvSpPr>
          <p:spPr bwMode="auto">
            <a:xfrm>
              <a:off x="5479200" y="2984017"/>
              <a:ext cx="92657" cy="92035"/>
            </a:xfrm>
            <a:prstGeom prst="ellipse">
              <a:avLst/>
            </a:prstGeom>
            <a:solidFill>
              <a:srgbClr val="AB74B2"/>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2" name="Freeform 884">
              <a:extLst>
                <a:ext uri="{FF2B5EF4-FFF2-40B4-BE49-F238E27FC236}">
                  <a16:creationId xmlns:a16="http://schemas.microsoft.com/office/drawing/2014/main" id="{2D4AB5EB-7F3E-4E0F-8FA9-0EAE418B1AF6}"/>
                </a:ext>
              </a:extLst>
            </p:cNvPr>
            <p:cNvSpPr>
              <a:spLocks/>
            </p:cNvSpPr>
            <p:nvPr/>
          </p:nvSpPr>
          <p:spPr bwMode="auto">
            <a:xfrm>
              <a:off x="5359803" y="3261366"/>
              <a:ext cx="172255" cy="257450"/>
            </a:xfrm>
            <a:custGeom>
              <a:avLst/>
              <a:gdLst>
                <a:gd name="T0" fmla="*/ 138 w 138"/>
                <a:gd name="T1" fmla="*/ 207 h 207"/>
                <a:gd name="T2" fmla="*/ 74 w 138"/>
                <a:gd name="T3" fmla="*/ 207 h 207"/>
                <a:gd name="T4" fmla="*/ 0 w 138"/>
                <a:gd name="T5" fmla="*/ 117 h 207"/>
                <a:gd name="T6" fmla="*/ 0 w 138"/>
                <a:gd name="T7" fmla="*/ 0 h 207"/>
                <a:gd name="T8" fmla="*/ 20 w 138"/>
                <a:gd name="T9" fmla="*/ 0 h 207"/>
                <a:gd name="T10" fmla="*/ 20 w 138"/>
                <a:gd name="T11" fmla="*/ 117 h 207"/>
                <a:gd name="T12" fmla="*/ 74 w 138"/>
                <a:gd name="T13" fmla="*/ 187 h 207"/>
                <a:gd name="T14" fmla="*/ 138 w 138"/>
                <a:gd name="T15" fmla="*/ 187 h 207"/>
                <a:gd name="T16" fmla="*/ 138 w 138"/>
                <a:gd name="T1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07">
                  <a:moveTo>
                    <a:pt x="138" y="207"/>
                  </a:moveTo>
                  <a:cubicBezTo>
                    <a:pt x="74" y="207"/>
                    <a:pt x="74" y="207"/>
                    <a:pt x="74" y="207"/>
                  </a:cubicBezTo>
                  <a:cubicBezTo>
                    <a:pt x="34" y="207"/>
                    <a:pt x="0" y="167"/>
                    <a:pt x="0" y="117"/>
                  </a:cubicBezTo>
                  <a:cubicBezTo>
                    <a:pt x="0" y="0"/>
                    <a:pt x="0" y="0"/>
                    <a:pt x="0" y="0"/>
                  </a:cubicBezTo>
                  <a:cubicBezTo>
                    <a:pt x="20" y="0"/>
                    <a:pt x="20" y="0"/>
                    <a:pt x="20" y="0"/>
                  </a:cubicBezTo>
                  <a:cubicBezTo>
                    <a:pt x="20" y="117"/>
                    <a:pt x="20" y="117"/>
                    <a:pt x="20" y="117"/>
                  </a:cubicBezTo>
                  <a:cubicBezTo>
                    <a:pt x="20" y="155"/>
                    <a:pt x="45" y="187"/>
                    <a:pt x="74" y="187"/>
                  </a:cubicBezTo>
                  <a:cubicBezTo>
                    <a:pt x="138" y="187"/>
                    <a:pt x="138" y="187"/>
                    <a:pt x="138" y="187"/>
                  </a:cubicBezTo>
                  <a:lnTo>
                    <a:pt x="138" y="207"/>
                  </a:lnTo>
                  <a:close/>
                </a:path>
              </a:pathLst>
            </a:custGeom>
            <a:solidFill>
              <a:srgbClr val="AB74B2"/>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3" name="Oval 885">
              <a:extLst>
                <a:ext uri="{FF2B5EF4-FFF2-40B4-BE49-F238E27FC236}">
                  <a16:creationId xmlns:a16="http://schemas.microsoft.com/office/drawing/2014/main" id="{33FE5507-F4AA-4442-B910-C3D78DAA7F84}"/>
                </a:ext>
              </a:extLst>
            </p:cNvPr>
            <p:cNvSpPr>
              <a:spLocks noChangeArrowheads="1"/>
            </p:cNvSpPr>
            <p:nvPr/>
          </p:nvSpPr>
          <p:spPr bwMode="auto">
            <a:xfrm>
              <a:off x="5482932" y="3460362"/>
              <a:ext cx="92657" cy="92035"/>
            </a:xfrm>
            <a:prstGeom prst="ellipse">
              <a:avLst/>
            </a:prstGeom>
            <a:solidFill>
              <a:srgbClr val="AB74B2"/>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4" name="Rectangle 886">
              <a:extLst>
                <a:ext uri="{FF2B5EF4-FFF2-40B4-BE49-F238E27FC236}">
                  <a16:creationId xmlns:a16="http://schemas.microsoft.com/office/drawing/2014/main" id="{4A8E349D-13E0-4A13-ACEB-BD03423306A5}"/>
                </a:ext>
              </a:extLst>
            </p:cNvPr>
            <p:cNvSpPr>
              <a:spLocks noChangeArrowheads="1"/>
            </p:cNvSpPr>
            <p:nvPr/>
          </p:nvSpPr>
          <p:spPr bwMode="auto">
            <a:xfrm>
              <a:off x="5357315" y="2829796"/>
              <a:ext cx="213298" cy="24874"/>
            </a:xfrm>
            <a:prstGeom prst="rect">
              <a:avLst/>
            </a:prstGeom>
            <a:solidFill>
              <a:srgbClr val="CDD64E"/>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5" name="Oval 887">
              <a:extLst>
                <a:ext uri="{FF2B5EF4-FFF2-40B4-BE49-F238E27FC236}">
                  <a16:creationId xmlns:a16="http://schemas.microsoft.com/office/drawing/2014/main" id="{FB0D5937-F9F1-4B19-AA16-815C8FB2D024}"/>
                </a:ext>
              </a:extLst>
            </p:cNvPr>
            <p:cNvSpPr>
              <a:spLocks noChangeArrowheads="1"/>
            </p:cNvSpPr>
            <p:nvPr/>
          </p:nvSpPr>
          <p:spPr bwMode="auto">
            <a:xfrm>
              <a:off x="5525839" y="2796217"/>
              <a:ext cx="90792" cy="92035"/>
            </a:xfrm>
            <a:prstGeom prst="ellipse">
              <a:avLst/>
            </a:prstGeom>
            <a:solidFill>
              <a:srgbClr val="CDD64E"/>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6" name="Freeform 888">
              <a:extLst>
                <a:ext uri="{FF2B5EF4-FFF2-40B4-BE49-F238E27FC236}">
                  <a16:creationId xmlns:a16="http://schemas.microsoft.com/office/drawing/2014/main" id="{471EB3D5-61CD-4CDE-8AA7-0817884F25C3}"/>
                </a:ext>
              </a:extLst>
            </p:cNvPr>
            <p:cNvSpPr>
              <a:spLocks/>
            </p:cNvSpPr>
            <p:nvPr/>
          </p:nvSpPr>
          <p:spPr bwMode="auto">
            <a:xfrm>
              <a:off x="4739810" y="2088540"/>
              <a:ext cx="179096" cy="490025"/>
            </a:xfrm>
            <a:custGeom>
              <a:avLst/>
              <a:gdLst>
                <a:gd name="T0" fmla="*/ 144 w 144"/>
                <a:gd name="T1" fmla="*/ 394 h 394"/>
                <a:gd name="T2" fmla="*/ 124 w 144"/>
                <a:gd name="T3" fmla="*/ 394 h 394"/>
                <a:gd name="T4" fmla="*/ 124 w 144"/>
                <a:gd name="T5" fmla="*/ 70 h 394"/>
                <a:gd name="T6" fmla="*/ 107 w 144"/>
                <a:gd name="T7" fmla="*/ 35 h 394"/>
                <a:gd name="T8" fmla="*/ 67 w 144"/>
                <a:gd name="T9" fmla="*/ 20 h 394"/>
                <a:gd name="T10" fmla="*/ 0 w 144"/>
                <a:gd name="T11" fmla="*/ 20 h 394"/>
                <a:gd name="T12" fmla="*/ 0 w 144"/>
                <a:gd name="T13" fmla="*/ 0 h 394"/>
                <a:gd name="T14" fmla="*/ 67 w 144"/>
                <a:gd name="T15" fmla="*/ 0 h 394"/>
                <a:gd name="T16" fmla="*/ 121 w 144"/>
                <a:gd name="T17" fmla="*/ 20 h 394"/>
                <a:gd name="T18" fmla="*/ 144 w 144"/>
                <a:gd name="T19" fmla="*/ 70 h 394"/>
                <a:gd name="T20" fmla="*/ 144 w 144"/>
                <a:gd name="T21"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394">
                  <a:moveTo>
                    <a:pt x="144" y="394"/>
                  </a:moveTo>
                  <a:cubicBezTo>
                    <a:pt x="124" y="394"/>
                    <a:pt x="124" y="394"/>
                    <a:pt x="124" y="394"/>
                  </a:cubicBezTo>
                  <a:cubicBezTo>
                    <a:pt x="124" y="70"/>
                    <a:pt x="124" y="70"/>
                    <a:pt x="124" y="70"/>
                  </a:cubicBezTo>
                  <a:cubicBezTo>
                    <a:pt x="124" y="57"/>
                    <a:pt x="118" y="45"/>
                    <a:pt x="107" y="35"/>
                  </a:cubicBezTo>
                  <a:cubicBezTo>
                    <a:pt x="96" y="25"/>
                    <a:pt x="82" y="20"/>
                    <a:pt x="67" y="20"/>
                  </a:cubicBezTo>
                  <a:cubicBezTo>
                    <a:pt x="0" y="20"/>
                    <a:pt x="0" y="20"/>
                    <a:pt x="0" y="20"/>
                  </a:cubicBezTo>
                  <a:cubicBezTo>
                    <a:pt x="0" y="0"/>
                    <a:pt x="0" y="0"/>
                    <a:pt x="0" y="0"/>
                  </a:cubicBezTo>
                  <a:cubicBezTo>
                    <a:pt x="67" y="0"/>
                    <a:pt x="67" y="0"/>
                    <a:pt x="67" y="0"/>
                  </a:cubicBezTo>
                  <a:cubicBezTo>
                    <a:pt x="87" y="0"/>
                    <a:pt x="106" y="7"/>
                    <a:pt x="121" y="20"/>
                  </a:cubicBezTo>
                  <a:cubicBezTo>
                    <a:pt x="135" y="34"/>
                    <a:pt x="144" y="52"/>
                    <a:pt x="144" y="70"/>
                  </a:cubicBezTo>
                  <a:lnTo>
                    <a:pt x="144" y="394"/>
                  </a:lnTo>
                  <a:close/>
                </a:path>
              </a:pathLst>
            </a:cu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7" name="Oval 889">
              <a:extLst>
                <a:ext uri="{FF2B5EF4-FFF2-40B4-BE49-F238E27FC236}">
                  <a16:creationId xmlns:a16="http://schemas.microsoft.com/office/drawing/2014/main" id="{58F43CFE-ED2D-48AA-AD80-2E2732DC4049}"/>
                </a:ext>
              </a:extLst>
            </p:cNvPr>
            <p:cNvSpPr>
              <a:spLocks noChangeArrowheads="1"/>
            </p:cNvSpPr>
            <p:nvPr/>
          </p:nvSpPr>
          <p:spPr bwMode="auto">
            <a:xfrm>
              <a:off x="4687574" y="2054960"/>
              <a:ext cx="92035" cy="92035"/>
            </a:xfrm>
            <a:prstGeom prst="ellipse">
              <a:avLst/>
            </a:pr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8" name="Oval 890">
              <a:extLst>
                <a:ext uri="{FF2B5EF4-FFF2-40B4-BE49-F238E27FC236}">
                  <a16:creationId xmlns:a16="http://schemas.microsoft.com/office/drawing/2014/main" id="{13E02F98-A31C-4AAF-8E5E-918CB34BFE21}"/>
                </a:ext>
              </a:extLst>
            </p:cNvPr>
            <p:cNvSpPr>
              <a:spLocks noChangeArrowheads="1"/>
            </p:cNvSpPr>
            <p:nvPr/>
          </p:nvSpPr>
          <p:spPr bwMode="auto">
            <a:xfrm>
              <a:off x="4860450" y="1831091"/>
              <a:ext cx="90792" cy="92035"/>
            </a:xfrm>
            <a:prstGeom prst="ellipse">
              <a:avLst/>
            </a:pr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49" name="Rectangle 891">
              <a:extLst>
                <a:ext uri="{FF2B5EF4-FFF2-40B4-BE49-F238E27FC236}">
                  <a16:creationId xmlns:a16="http://schemas.microsoft.com/office/drawing/2014/main" id="{3CB229D1-3736-4156-9B98-E848E99C82EE}"/>
                </a:ext>
              </a:extLst>
            </p:cNvPr>
            <p:cNvSpPr>
              <a:spLocks noChangeArrowheads="1"/>
            </p:cNvSpPr>
            <p:nvPr/>
          </p:nvSpPr>
          <p:spPr bwMode="auto">
            <a:xfrm>
              <a:off x="4894031" y="1877108"/>
              <a:ext cx="24874" cy="690263"/>
            </a:xfrm>
            <a:prstGeom prst="rect">
              <a:avLst/>
            </a:pr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0" name="Oval 892">
              <a:extLst>
                <a:ext uri="{FF2B5EF4-FFF2-40B4-BE49-F238E27FC236}">
                  <a16:creationId xmlns:a16="http://schemas.microsoft.com/office/drawing/2014/main" id="{6A5B1287-6BA6-4B78-9C6D-23D30A5E4EDB}"/>
                </a:ext>
              </a:extLst>
            </p:cNvPr>
            <p:cNvSpPr>
              <a:spLocks noChangeArrowheads="1"/>
            </p:cNvSpPr>
            <p:nvPr/>
          </p:nvSpPr>
          <p:spPr bwMode="auto">
            <a:xfrm>
              <a:off x="5508429" y="2195499"/>
              <a:ext cx="619994"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1" name="Oval 893">
              <a:extLst>
                <a:ext uri="{FF2B5EF4-FFF2-40B4-BE49-F238E27FC236}">
                  <a16:creationId xmlns:a16="http://schemas.microsoft.com/office/drawing/2014/main" id="{C5CC957C-F4FB-4F3C-80B6-BA1DA5DAD897}"/>
                </a:ext>
              </a:extLst>
            </p:cNvPr>
            <p:cNvSpPr>
              <a:spLocks noChangeArrowheads="1"/>
            </p:cNvSpPr>
            <p:nvPr/>
          </p:nvSpPr>
          <p:spPr bwMode="auto">
            <a:xfrm>
              <a:off x="5525839" y="2211669"/>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2" name="Oval 894">
              <a:extLst>
                <a:ext uri="{FF2B5EF4-FFF2-40B4-BE49-F238E27FC236}">
                  <a16:creationId xmlns:a16="http://schemas.microsoft.com/office/drawing/2014/main" id="{B3C37EA5-95A0-4B3D-A1A2-64A9D99CAFDD}"/>
                </a:ext>
              </a:extLst>
            </p:cNvPr>
            <p:cNvSpPr>
              <a:spLocks noChangeArrowheads="1"/>
            </p:cNvSpPr>
            <p:nvPr/>
          </p:nvSpPr>
          <p:spPr bwMode="auto">
            <a:xfrm>
              <a:off x="5574343" y="2261419"/>
              <a:ext cx="488160" cy="48629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3" name="Oval 895">
              <a:extLst>
                <a:ext uri="{FF2B5EF4-FFF2-40B4-BE49-F238E27FC236}">
                  <a16:creationId xmlns:a16="http://schemas.microsoft.com/office/drawing/2014/main" id="{EC493B1B-6192-40BD-8D8C-9D603587C44F}"/>
                </a:ext>
              </a:extLst>
            </p:cNvPr>
            <p:cNvSpPr>
              <a:spLocks noChangeArrowheads="1"/>
            </p:cNvSpPr>
            <p:nvPr/>
          </p:nvSpPr>
          <p:spPr bwMode="auto">
            <a:xfrm>
              <a:off x="5596730" y="2283805"/>
              <a:ext cx="443386" cy="441520"/>
            </a:xfrm>
            <a:prstGeom prst="ellipse">
              <a:avLst/>
            </a:prstGeom>
            <a:gradFill flip="none" rotWithShape="1">
              <a:gsLst>
                <a:gs pos="0">
                  <a:srgbClr val="CDD64E">
                    <a:shade val="30000"/>
                    <a:satMod val="115000"/>
                  </a:srgbClr>
                </a:gs>
                <a:gs pos="50000">
                  <a:srgbClr val="CDD64E">
                    <a:shade val="67500"/>
                    <a:satMod val="115000"/>
                  </a:srgbClr>
                </a:gs>
                <a:gs pos="100000">
                  <a:srgbClr val="CDD64E">
                    <a:shade val="100000"/>
                    <a:satMod val="115000"/>
                  </a:srgbClr>
                </a:gs>
              </a:gsLst>
              <a:lin ang="27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4" name="Oval 896">
              <a:extLst>
                <a:ext uri="{FF2B5EF4-FFF2-40B4-BE49-F238E27FC236}">
                  <a16:creationId xmlns:a16="http://schemas.microsoft.com/office/drawing/2014/main" id="{2FA5E430-08F9-4C9A-BA0B-75C874ACFEEA}"/>
                </a:ext>
              </a:extLst>
            </p:cNvPr>
            <p:cNvSpPr>
              <a:spLocks noChangeArrowheads="1"/>
            </p:cNvSpPr>
            <p:nvPr/>
          </p:nvSpPr>
          <p:spPr bwMode="auto">
            <a:xfrm>
              <a:off x="5164539" y="1460462"/>
              <a:ext cx="619994"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5" name="Oval 897">
              <a:extLst>
                <a:ext uri="{FF2B5EF4-FFF2-40B4-BE49-F238E27FC236}">
                  <a16:creationId xmlns:a16="http://schemas.microsoft.com/office/drawing/2014/main" id="{6290DAA7-5592-48AA-958A-C89EA9D03C94}"/>
                </a:ext>
              </a:extLst>
            </p:cNvPr>
            <p:cNvSpPr>
              <a:spLocks noChangeArrowheads="1"/>
            </p:cNvSpPr>
            <p:nvPr/>
          </p:nvSpPr>
          <p:spPr bwMode="auto">
            <a:xfrm>
              <a:off x="5181328" y="1476631"/>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6" name="Oval 898">
              <a:extLst>
                <a:ext uri="{FF2B5EF4-FFF2-40B4-BE49-F238E27FC236}">
                  <a16:creationId xmlns:a16="http://schemas.microsoft.com/office/drawing/2014/main" id="{1CC834ED-24BA-42DE-A952-AAB58F3B258E}"/>
                </a:ext>
              </a:extLst>
            </p:cNvPr>
            <p:cNvSpPr>
              <a:spLocks noChangeArrowheads="1"/>
            </p:cNvSpPr>
            <p:nvPr/>
          </p:nvSpPr>
          <p:spPr bwMode="auto">
            <a:xfrm>
              <a:off x="5231077" y="1525758"/>
              <a:ext cx="486915" cy="487537"/>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7" name="Oval 899">
              <a:extLst>
                <a:ext uri="{FF2B5EF4-FFF2-40B4-BE49-F238E27FC236}">
                  <a16:creationId xmlns:a16="http://schemas.microsoft.com/office/drawing/2014/main" id="{D6AE44FC-D0CE-4FB4-AD12-29002DA8C647}"/>
                </a:ext>
              </a:extLst>
            </p:cNvPr>
            <p:cNvSpPr>
              <a:spLocks noChangeArrowheads="1"/>
            </p:cNvSpPr>
            <p:nvPr/>
          </p:nvSpPr>
          <p:spPr bwMode="auto">
            <a:xfrm>
              <a:off x="5253465" y="1548144"/>
              <a:ext cx="442142" cy="442764"/>
            </a:xfrm>
            <a:prstGeom prst="ellipse">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81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8" name="Oval 901">
              <a:extLst>
                <a:ext uri="{FF2B5EF4-FFF2-40B4-BE49-F238E27FC236}">
                  <a16:creationId xmlns:a16="http://schemas.microsoft.com/office/drawing/2014/main" id="{1865B5A3-7588-4A46-BFB9-8AEB28C0C1EE}"/>
                </a:ext>
              </a:extLst>
            </p:cNvPr>
            <p:cNvSpPr>
              <a:spLocks noChangeArrowheads="1"/>
            </p:cNvSpPr>
            <p:nvPr/>
          </p:nvSpPr>
          <p:spPr bwMode="auto">
            <a:xfrm>
              <a:off x="4337467" y="1006506"/>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59" name="Oval 902">
              <a:extLst>
                <a:ext uri="{FF2B5EF4-FFF2-40B4-BE49-F238E27FC236}">
                  <a16:creationId xmlns:a16="http://schemas.microsoft.com/office/drawing/2014/main" id="{FD54D975-5F7C-48B2-8358-538458EF3988}"/>
                </a:ext>
              </a:extLst>
            </p:cNvPr>
            <p:cNvSpPr>
              <a:spLocks noChangeArrowheads="1"/>
            </p:cNvSpPr>
            <p:nvPr/>
          </p:nvSpPr>
          <p:spPr bwMode="auto">
            <a:xfrm>
              <a:off x="4387216" y="1056256"/>
              <a:ext cx="486915" cy="48629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0" name="Oval 904">
              <a:extLst>
                <a:ext uri="{FF2B5EF4-FFF2-40B4-BE49-F238E27FC236}">
                  <a16:creationId xmlns:a16="http://schemas.microsoft.com/office/drawing/2014/main" id="{62F89D10-B9CB-4081-8D12-2D58B9AE194F}"/>
                </a:ext>
              </a:extLst>
            </p:cNvPr>
            <p:cNvSpPr>
              <a:spLocks noChangeArrowheads="1"/>
            </p:cNvSpPr>
            <p:nvPr/>
          </p:nvSpPr>
          <p:spPr bwMode="auto">
            <a:xfrm>
              <a:off x="4409603" y="1078640"/>
              <a:ext cx="442142" cy="441520"/>
            </a:xfrm>
            <a:prstGeom prst="ellipse">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81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1" name="Freeform 905">
              <a:extLst>
                <a:ext uri="{FF2B5EF4-FFF2-40B4-BE49-F238E27FC236}">
                  <a16:creationId xmlns:a16="http://schemas.microsoft.com/office/drawing/2014/main" id="{7AB19979-D1DD-4AC3-95EE-90B73FED1323}"/>
                </a:ext>
              </a:extLst>
            </p:cNvPr>
            <p:cNvSpPr>
              <a:spLocks/>
            </p:cNvSpPr>
            <p:nvPr/>
          </p:nvSpPr>
          <p:spPr bwMode="auto">
            <a:xfrm>
              <a:off x="3810752" y="1610952"/>
              <a:ext cx="619372" cy="618128"/>
            </a:xfrm>
            <a:custGeom>
              <a:avLst/>
              <a:gdLst>
                <a:gd name="T0" fmla="*/ 249 w 497"/>
                <a:gd name="T1" fmla="*/ 0 h 497"/>
                <a:gd name="T2" fmla="*/ 0 w 497"/>
                <a:gd name="T3" fmla="*/ 249 h 497"/>
                <a:gd name="T4" fmla="*/ 240 w 497"/>
                <a:gd name="T5" fmla="*/ 497 h 497"/>
                <a:gd name="T6" fmla="*/ 240 w 497"/>
                <a:gd name="T7" fmla="*/ 346 h 497"/>
                <a:gd name="T8" fmla="*/ 280 w 497"/>
                <a:gd name="T9" fmla="*/ 346 h 497"/>
                <a:gd name="T10" fmla="*/ 280 w 497"/>
                <a:gd name="T11" fmla="*/ 495 h 497"/>
                <a:gd name="T12" fmla="*/ 497 w 497"/>
                <a:gd name="T13" fmla="*/ 249 h 497"/>
                <a:gd name="T14" fmla="*/ 249 w 497"/>
                <a:gd name="T15" fmla="*/ 0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497">
                  <a:moveTo>
                    <a:pt x="249" y="0"/>
                  </a:moveTo>
                  <a:cubicBezTo>
                    <a:pt x="111" y="0"/>
                    <a:pt x="0" y="111"/>
                    <a:pt x="0" y="249"/>
                  </a:cubicBezTo>
                  <a:cubicBezTo>
                    <a:pt x="0" y="383"/>
                    <a:pt x="107" y="493"/>
                    <a:pt x="240" y="497"/>
                  </a:cubicBezTo>
                  <a:cubicBezTo>
                    <a:pt x="240" y="346"/>
                    <a:pt x="240" y="346"/>
                    <a:pt x="240" y="346"/>
                  </a:cubicBezTo>
                  <a:cubicBezTo>
                    <a:pt x="280" y="346"/>
                    <a:pt x="280" y="346"/>
                    <a:pt x="280" y="346"/>
                  </a:cubicBezTo>
                  <a:cubicBezTo>
                    <a:pt x="280" y="495"/>
                    <a:pt x="280" y="495"/>
                    <a:pt x="280" y="495"/>
                  </a:cubicBezTo>
                  <a:cubicBezTo>
                    <a:pt x="403" y="480"/>
                    <a:pt x="497" y="375"/>
                    <a:pt x="497" y="249"/>
                  </a:cubicBezTo>
                  <a:cubicBezTo>
                    <a:pt x="497" y="111"/>
                    <a:pt x="386" y="0"/>
                    <a:pt x="249" y="0"/>
                  </a:cubicBezTo>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2" name="Oval 907">
              <a:extLst>
                <a:ext uri="{FF2B5EF4-FFF2-40B4-BE49-F238E27FC236}">
                  <a16:creationId xmlns:a16="http://schemas.microsoft.com/office/drawing/2014/main" id="{C7277FD0-0F7B-49AE-95EC-0AA9F0B144F9}"/>
                </a:ext>
              </a:extLst>
            </p:cNvPr>
            <p:cNvSpPr>
              <a:spLocks noChangeArrowheads="1"/>
            </p:cNvSpPr>
            <p:nvPr/>
          </p:nvSpPr>
          <p:spPr bwMode="auto">
            <a:xfrm>
              <a:off x="3810752" y="1610952"/>
              <a:ext cx="619372"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3" name="Oval 908">
              <a:extLst>
                <a:ext uri="{FF2B5EF4-FFF2-40B4-BE49-F238E27FC236}">
                  <a16:creationId xmlns:a16="http://schemas.microsoft.com/office/drawing/2014/main" id="{6C060990-6CD5-4D8A-9453-AB77B1860425}"/>
                </a:ext>
              </a:extLst>
            </p:cNvPr>
            <p:cNvSpPr>
              <a:spLocks noChangeArrowheads="1"/>
            </p:cNvSpPr>
            <p:nvPr/>
          </p:nvSpPr>
          <p:spPr bwMode="auto">
            <a:xfrm>
              <a:off x="3827230" y="1627122"/>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4" name="Oval 909">
              <a:extLst>
                <a:ext uri="{FF2B5EF4-FFF2-40B4-BE49-F238E27FC236}">
                  <a16:creationId xmlns:a16="http://schemas.microsoft.com/office/drawing/2014/main" id="{6EFF12BF-79DF-493E-806C-690B36144A0D}"/>
                </a:ext>
              </a:extLst>
            </p:cNvPr>
            <p:cNvSpPr>
              <a:spLocks noChangeArrowheads="1"/>
            </p:cNvSpPr>
            <p:nvPr/>
          </p:nvSpPr>
          <p:spPr bwMode="auto">
            <a:xfrm>
              <a:off x="3876979" y="1676248"/>
              <a:ext cx="486915" cy="487537"/>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5" name="Oval 910">
              <a:extLst>
                <a:ext uri="{FF2B5EF4-FFF2-40B4-BE49-F238E27FC236}">
                  <a16:creationId xmlns:a16="http://schemas.microsoft.com/office/drawing/2014/main" id="{BF1FAFFB-7762-42A7-B6EA-0FD5473DC99D}"/>
                </a:ext>
              </a:extLst>
            </p:cNvPr>
            <p:cNvSpPr>
              <a:spLocks noChangeArrowheads="1"/>
            </p:cNvSpPr>
            <p:nvPr/>
          </p:nvSpPr>
          <p:spPr bwMode="auto">
            <a:xfrm>
              <a:off x="3899678" y="1698634"/>
              <a:ext cx="441520" cy="442764"/>
            </a:xfrm>
            <a:prstGeom prst="ellipse">
              <a:avLst/>
            </a:pr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54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6" name="Oval 911">
              <a:extLst>
                <a:ext uri="{FF2B5EF4-FFF2-40B4-BE49-F238E27FC236}">
                  <a16:creationId xmlns:a16="http://schemas.microsoft.com/office/drawing/2014/main" id="{42CAA602-A54C-4443-9909-37D8BE447C3B}"/>
                </a:ext>
              </a:extLst>
            </p:cNvPr>
            <p:cNvSpPr>
              <a:spLocks noChangeArrowheads="1"/>
            </p:cNvSpPr>
            <p:nvPr/>
          </p:nvSpPr>
          <p:spPr bwMode="auto">
            <a:xfrm>
              <a:off x="3242993" y="2375838"/>
              <a:ext cx="618750"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7" name="Oval 912">
              <a:extLst>
                <a:ext uri="{FF2B5EF4-FFF2-40B4-BE49-F238E27FC236}">
                  <a16:creationId xmlns:a16="http://schemas.microsoft.com/office/drawing/2014/main" id="{7956F1FF-5C8B-4E47-8A3A-5A5CE5AC3D00}"/>
                </a:ext>
              </a:extLst>
            </p:cNvPr>
            <p:cNvSpPr>
              <a:spLocks noChangeArrowheads="1"/>
            </p:cNvSpPr>
            <p:nvPr/>
          </p:nvSpPr>
          <p:spPr bwMode="auto">
            <a:xfrm>
              <a:off x="3259162" y="2392009"/>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8" name="Oval 913">
              <a:extLst>
                <a:ext uri="{FF2B5EF4-FFF2-40B4-BE49-F238E27FC236}">
                  <a16:creationId xmlns:a16="http://schemas.microsoft.com/office/drawing/2014/main" id="{44F4AE15-2F74-4106-AC49-949DB84BF135}"/>
                </a:ext>
              </a:extLst>
            </p:cNvPr>
            <p:cNvSpPr>
              <a:spLocks noChangeArrowheads="1"/>
            </p:cNvSpPr>
            <p:nvPr/>
          </p:nvSpPr>
          <p:spPr bwMode="auto">
            <a:xfrm>
              <a:off x="3308911" y="2441757"/>
              <a:ext cx="486915" cy="48629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69" name="Oval 914">
              <a:extLst>
                <a:ext uri="{FF2B5EF4-FFF2-40B4-BE49-F238E27FC236}">
                  <a16:creationId xmlns:a16="http://schemas.microsoft.com/office/drawing/2014/main" id="{0436AD7F-0E3A-486A-BE5E-9DE0BFE63BFE}"/>
                </a:ext>
              </a:extLst>
            </p:cNvPr>
            <p:cNvSpPr>
              <a:spLocks noChangeArrowheads="1"/>
            </p:cNvSpPr>
            <p:nvPr/>
          </p:nvSpPr>
          <p:spPr bwMode="auto">
            <a:xfrm>
              <a:off x="3331299" y="2464142"/>
              <a:ext cx="442142" cy="441520"/>
            </a:xfrm>
            <a:prstGeom prst="ellipse">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27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0" name="Freeform 915">
              <a:extLst>
                <a:ext uri="{FF2B5EF4-FFF2-40B4-BE49-F238E27FC236}">
                  <a16:creationId xmlns:a16="http://schemas.microsoft.com/office/drawing/2014/main" id="{C1863A84-1B00-41CB-9F7F-2EBD19E1AB93}"/>
                </a:ext>
              </a:extLst>
            </p:cNvPr>
            <p:cNvSpPr>
              <a:spLocks/>
            </p:cNvSpPr>
            <p:nvPr/>
          </p:nvSpPr>
          <p:spPr bwMode="auto">
            <a:xfrm>
              <a:off x="3021613" y="3308627"/>
              <a:ext cx="618750" cy="618128"/>
            </a:xfrm>
            <a:custGeom>
              <a:avLst/>
              <a:gdLst>
                <a:gd name="T0" fmla="*/ 262 w 497"/>
                <a:gd name="T1" fmla="*/ 0 h 497"/>
                <a:gd name="T2" fmla="*/ 262 w 497"/>
                <a:gd name="T3" fmla="*/ 215 h 497"/>
                <a:gd name="T4" fmla="*/ 222 w 497"/>
                <a:gd name="T5" fmla="*/ 215 h 497"/>
                <a:gd name="T6" fmla="*/ 222 w 497"/>
                <a:gd name="T7" fmla="*/ 1 h 497"/>
                <a:gd name="T8" fmla="*/ 0 w 497"/>
                <a:gd name="T9" fmla="*/ 249 h 497"/>
                <a:gd name="T10" fmla="*/ 248 w 497"/>
                <a:gd name="T11" fmla="*/ 497 h 497"/>
                <a:gd name="T12" fmla="*/ 497 w 497"/>
                <a:gd name="T13" fmla="*/ 249 h 497"/>
                <a:gd name="T14" fmla="*/ 262 w 497"/>
                <a:gd name="T15" fmla="*/ 0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497">
                  <a:moveTo>
                    <a:pt x="262" y="0"/>
                  </a:moveTo>
                  <a:cubicBezTo>
                    <a:pt x="262" y="215"/>
                    <a:pt x="262" y="215"/>
                    <a:pt x="262" y="215"/>
                  </a:cubicBezTo>
                  <a:cubicBezTo>
                    <a:pt x="222" y="215"/>
                    <a:pt x="222" y="215"/>
                    <a:pt x="222" y="215"/>
                  </a:cubicBezTo>
                  <a:cubicBezTo>
                    <a:pt x="222" y="1"/>
                    <a:pt x="222" y="1"/>
                    <a:pt x="222" y="1"/>
                  </a:cubicBezTo>
                  <a:cubicBezTo>
                    <a:pt x="97" y="14"/>
                    <a:pt x="0" y="120"/>
                    <a:pt x="0" y="249"/>
                  </a:cubicBezTo>
                  <a:cubicBezTo>
                    <a:pt x="0" y="386"/>
                    <a:pt x="111" y="497"/>
                    <a:pt x="248" y="497"/>
                  </a:cubicBezTo>
                  <a:cubicBezTo>
                    <a:pt x="386" y="497"/>
                    <a:pt x="497" y="386"/>
                    <a:pt x="497" y="249"/>
                  </a:cubicBezTo>
                  <a:cubicBezTo>
                    <a:pt x="497" y="116"/>
                    <a:pt x="393" y="7"/>
                    <a:pt x="262" y="0"/>
                  </a:cubicBezTo>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1" name="Oval 917">
              <a:extLst>
                <a:ext uri="{FF2B5EF4-FFF2-40B4-BE49-F238E27FC236}">
                  <a16:creationId xmlns:a16="http://schemas.microsoft.com/office/drawing/2014/main" id="{937F60D0-7F44-49D1-B3E5-26C04FAA7DC7}"/>
                </a:ext>
              </a:extLst>
            </p:cNvPr>
            <p:cNvSpPr>
              <a:spLocks noChangeArrowheads="1"/>
            </p:cNvSpPr>
            <p:nvPr/>
          </p:nvSpPr>
          <p:spPr bwMode="auto">
            <a:xfrm>
              <a:off x="3021613" y="3308627"/>
              <a:ext cx="618750"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2" name="Oval 918">
              <a:extLst>
                <a:ext uri="{FF2B5EF4-FFF2-40B4-BE49-F238E27FC236}">
                  <a16:creationId xmlns:a16="http://schemas.microsoft.com/office/drawing/2014/main" id="{65D979F1-B722-43EE-9C47-E8A0470D4780}"/>
                </a:ext>
              </a:extLst>
            </p:cNvPr>
            <p:cNvSpPr>
              <a:spLocks noChangeArrowheads="1"/>
            </p:cNvSpPr>
            <p:nvPr/>
          </p:nvSpPr>
          <p:spPr bwMode="auto">
            <a:xfrm>
              <a:off x="3037780" y="3324796"/>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3" name="Oval 919">
              <a:extLst>
                <a:ext uri="{FF2B5EF4-FFF2-40B4-BE49-F238E27FC236}">
                  <a16:creationId xmlns:a16="http://schemas.microsoft.com/office/drawing/2014/main" id="{9C782979-2DF3-4CDC-BAF8-D3AF600CB0C9}"/>
                </a:ext>
              </a:extLst>
            </p:cNvPr>
            <p:cNvSpPr>
              <a:spLocks noChangeArrowheads="1"/>
            </p:cNvSpPr>
            <p:nvPr/>
          </p:nvSpPr>
          <p:spPr bwMode="auto">
            <a:xfrm>
              <a:off x="3086907" y="3374546"/>
              <a:ext cx="488160" cy="48629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4" name="Oval 920">
              <a:extLst>
                <a:ext uri="{FF2B5EF4-FFF2-40B4-BE49-F238E27FC236}">
                  <a16:creationId xmlns:a16="http://schemas.microsoft.com/office/drawing/2014/main" id="{C2FC0F1E-DD31-484A-88C7-AFCD1C74C37E}"/>
                </a:ext>
              </a:extLst>
            </p:cNvPr>
            <p:cNvSpPr>
              <a:spLocks noChangeArrowheads="1"/>
            </p:cNvSpPr>
            <p:nvPr/>
          </p:nvSpPr>
          <p:spPr bwMode="auto">
            <a:xfrm>
              <a:off x="3109295" y="3396932"/>
              <a:ext cx="443386" cy="441520"/>
            </a:xfrm>
            <a:prstGeom prst="ellipse">
              <a:avLst/>
            </a:pr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81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5" name="Oval 921">
              <a:extLst>
                <a:ext uri="{FF2B5EF4-FFF2-40B4-BE49-F238E27FC236}">
                  <a16:creationId xmlns:a16="http://schemas.microsoft.com/office/drawing/2014/main" id="{082ABE08-4CCC-4E24-A4E3-082E1C56AAA3}"/>
                </a:ext>
              </a:extLst>
            </p:cNvPr>
            <p:cNvSpPr>
              <a:spLocks noChangeArrowheads="1"/>
            </p:cNvSpPr>
            <p:nvPr/>
          </p:nvSpPr>
          <p:spPr bwMode="auto">
            <a:xfrm>
              <a:off x="5678817" y="2947949"/>
              <a:ext cx="619994" cy="61812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6" name="Oval 922">
              <a:extLst>
                <a:ext uri="{FF2B5EF4-FFF2-40B4-BE49-F238E27FC236}">
                  <a16:creationId xmlns:a16="http://schemas.microsoft.com/office/drawing/2014/main" id="{780B996D-3711-4330-9961-E478564B03CA}"/>
                </a:ext>
              </a:extLst>
            </p:cNvPr>
            <p:cNvSpPr>
              <a:spLocks noChangeArrowheads="1"/>
            </p:cNvSpPr>
            <p:nvPr/>
          </p:nvSpPr>
          <p:spPr bwMode="auto">
            <a:xfrm>
              <a:off x="5695606" y="2964118"/>
              <a:ext cx="586413" cy="585791"/>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7" name="Oval 923">
              <a:extLst>
                <a:ext uri="{FF2B5EF4-FFF2-40B4-BE49-F238E27FC236}">
                  <a16:creationId xmlns:a16="http://schemas.microsoft.com/office/drawing/2014/main" id="{8DF5BA81-6845-4375-B1A9-744D0329AE8B}"/>
                </a:ext>
              </a:extLst>
            </p:cNvPr>
            <p:cNvSpPr>
              <a:spLocks noChangeArrowheads="1"/>
            </p:cNvSpPr>
            <p:nvPr/>
          </p:nvSpPr>
          <p:spPr bwMode="auto">
            <a:xfrm>
              <a:off x="5744733" y="3013868"/>
              <a:ext cx="488160" cy="486293"/>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8" name="Oval 924">
              <a:extLst>
                <a:ext uri="{FF2B5EF4-FFF2-40B4-BE49-F238E27FC236}">
                  <a16:creationId xmlns:a16="http://schemas.microsoft.com/office/drawing/2014/main" id="{8BFD82F7-5A3D-4AAA-ADF7-35A795D14CDB}"/>
                </a:ext>
              </a:extLst>
            </p:cNvPr>
            <p:cNvSpPr>
              <a:spLocks noChangeArrowheads="1"/>
            </p:cNvSpPr>
            <p:nvPr/>
          </p:nvSpPr>
          <p:spPr bwMode="auto">
            <a:xfrm>
              <a:off x="5767121" y="3036254"/>
              <a:ext cx="443386" cy="441520"/>
            </a:xfrm>
            <a:prstGeom prst="ellipse">
              <a:avLst/>
            </a:prstGeom>
            <a:gradFill flip="none" rotWithShape="1">
              <a:gsLst>
                <a:gs pos="0">
                  <a:srgbClr val="AB74B2">
                    <a:shade val="30000"/>
                    <a:satMod val="115000"/>
                  </a:srgbClr>
                </a:gs>
                <a:gs pos="50000">
                  <a:srgbClr val="AB74B2">
                    <a:shade val="67500"/>
                    <a:satMod val="115000"/>
                  </a:srgbClr>
                </a:gs>
                <a:gs pos="100000">
                  <a:srgbClr val="AB74B2">
                    <a:shade val="100000"/>
                    <a:satMod val="115000"/>
                  </a:srgbClr>
                </a:gs>
              </a:gsLst>
              <a:lin ang="27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B86F5A28-98A5-4C31-9009-B40DD6871B5C}"/>
                </a:ext>
              </a:extLst>
            </p:cNvPr>
            <p:cNvSpPr/>
            <p:nvPr/>
          </p:nvSpPr>
          <p:spPr>
            <a:xfrm rot="7843091">
              <a:off x="5612436" y="2283920"/>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275F9610-C736-481F-8FF3-5E4672F06FA8}"/>
                </a:ext>
              </a:extLst>
            </p:cNvPr>
            <p:cNvSpPr/>
            <p:nvPr/>
          </p:nvSpPr>
          <p:spPr>
            <a:xfrm rot="7843091">
              <a:off x="5785839" y="3038834"/>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5537E025-EC31-4C23-B0A4-090E9D33132E}"/>
                </a:ext>
              </a:extLst>
            </p:cNvPr>
            <p:cNvSpPr/>
            <p:nvPr/>
          </p:nvSpPr>
          <p:spPr>
            <a:xfrm rot="7843091">
              <a:off x="3350106" y="2465837"/>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6943C6E9-8216-4140-9B5A-EF7629E5677E}"/>
                </a:ext>
              </a:extLst>
            </p:cNvPr>
            <p:cNvSpPr/>
            <p:nvPr/>
          </p:nvSpPr>
          <p:spPr>
            <a:xfrm rot="7843091">
              <a:off x="3128979" y="3394505"/>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6DFE7C6F-C870-4006-8900-3BF40C1F9AFD}"/>
                </a:ext>
              </a:extLst>
            </p:cNvPr>
            <p:cNvSpPr/>
            <p:nvPr/>
          </p:nvSpPr>
          <p:spPr>
            <a:xfrm rot="7843091">
              <a:off x="3916686" y="1697819"/>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11C7722B-4216-4A8A-B8A8-BC2DFF8D0D7C}"/>
                </a:ext>
              </a:extLst>
            </p:cNvPr>
            <p:cNvSpPr/>
            <p:nvPr/>
          </p:nvSpPr>
          <p:spPr>
            <a:xfrm rot="7843091">
              <a:off x="5267366" y="1547873"/>
              <a:ext cx="440426" cy="470362"/>
            </a:xfrm>
            <a:prstGeom prst="ellipse">
              <a:avLst/>
            </a:prstGeom>
            <a:gradFill>
              <a:gsLst>
                <a:gs pos="0">
                  <a:schemeClr val="bg1">
                    <a:alpha val="50000"/>
                  </a:schemeClr>
                </a:gs>
                <a:gs pos="50000">
                  <a:srgbClr val="6AC6EF">
                    <a:shade val="67500"/>
                    <a:satMod val="115000"/>
                    <a:alpha val="0"/>
                  </a:srgbClr>
                </a:gs>
              </a:gsLst>
              <a:lin ang="16200000" scaled="1"/>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6699557A-0FEB-4DA9-BB16-E6D95F16D3E2}"/>
                </a:ext>
              </a:extLst>
            </p:cNvPr>
            <p:cNvSpPr/>
            <p:nvPr/>
          </p:nvSpPr>
          <p:spPr>
            <a:xfrm>
              <a:off x="4257266" y="3439780"/>
              <a:ext cx="765569" cy="765569"/>
            </a:xfrm>
            <a:prstGeom prst="ellipse">
              <a:avLst/>
            </a:prstGeom>
            <a:solidFill>
              <a:schemeClr val="bg1"/>
            </a:solidFill>
            <a:ln w="12700">
              <a:noFill/>
            </a:ln>
            <a:effectLst/>
            <a:scene3d>
              <a:camera prst="orthographicFront"/>
              <a:lightRig rig="threePt" dir="t"/>
            </a:scene3d>
            <a:sp3d>
              <a:bevelT w="139700" prst="cross"/>
            </a:sp3d>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anose="020B0604020202020204" pitchFamily="34" charset="0"/>
              </a:endParaRPr>
            </a:p>
          </p:txBody>
        </p:sp>
        <p:grpSp>
          <p:nvGrpSpPr>
            <p:cNvPr id="86" name="Group 85">
              <a:extLst>
                <a:ext uri="{FF2B5EF4-FFF2-40B4-BE49-F238E27FC236}">
                  <a16:creationId xmlns:a16="http://schemas.microsoft.com/office/drawing/2014/main" id="{3DAD0888-4032-49F9-9E1B-0C03CBC6D1CC}"/>
                </a:ext>
              </a:extLst>
            </p:cNvPr>
            <p:cNvGrpSpPr/>
            <p:nvPr/>
          </p:nvGrpSpPr>
          <p:grpSpPr>
            <a:xfrm>
              <a:off x="4395792" y="3519807"/>
              <a:ext cx="498239" cy="569414"/>
              <a:chOff x="791664" y="1276492"/>
              <a:chExt cx="1177930" cy="1346204"/>
            </a:xfrm>
            <a:solidFill>
              <a:srgbClr val="845BA6"/>
            </a:solidFill>
          </p:grpSpPr>
          <p:sp>
            <p:nvSpPr>
              <p:cNvPr id="87" name="Freeform 930">
                <a:extLst>
                  <a:ext uri="{FF2B5EF4-FFF2-40B4-BE49-F238E27FC236}">
                    <a16:creationId xmlns:a16="http://schemas.microsoft.com/office/drawing/2014/main" id="{5DCD3C0B-D9A4-4EE1-80C3-44B2D0DC27F2}"/>
                  </a:ext>
                </a:extLst>
              </p:cNvPr>
              <p:cNvSpPr>
                <a:spLocks/>
              </p:cNvSpPr>
              <p:nvPr/>
            </p:nvSpPr>
            <p:spPr bwMode="auto">
              <a:xfrm>
                <a:off x="1134565" y="2360758"/>
                <a:ext cx="492127" cy="261938"/>
              </a:xfrm>
              <a:custGeom>
                <a:avLst/>
                <a:gdLst>
                  <a:gd name="T0" fmla="*/ 310 w 620"/>
                  <a:gd name="T1" fmla="*/ 0 h 332"/>
                  <a:gd name="T2" fmla="*/ 620 w 620"/>
                  <a:gd name="T3" fmla="*/ 263 h 332"/>
                  <a:gd name="T4" fmla="*/ 555 w 620"/>
                  <a:gd name="T5" fmla="*/ 291 h 332"/>
                  <a:gd name="T6" fmla="*/ 489 w 620"/>
                  <a:gd name="T7" fmla="*/ 311 h 332"/>
                  <a:gd name="T8" fmla="*/ 422 w 620"/>
                  <a:gd name="T9" fmla="*/ 324 h 332"/>
                  <a:gd name="T10" fmla="*/ 355 w 620"/>
                  <a:gd name="T11" fmla="*/ 331 h 332"/>
                  <a:gd name="T12" fmla="*/ 290 w 620"/>
                  <a:gd name="T13" fmla="*/ 332 h 332"/>
                  <a:gd name="T14" fmla="*/ 226 w 620"/>
                  <a:gd name="T15" fmla="*/ 328 h 332"/>
                  <a:gd name="T16" fmla="*/ 165 w 620"/>
                  <a:gd name="T17" fmla="*/ 318 h 332"/>
                  <a:gd name="T18" fmla="*/ 106 w 620"/>
                  <a:gd name="T19" fmla="*/ 305 h 332"/>
                  <a:gd name="T20" fmla="*/ 52 w 620"/>
                  <a:gd name="T21" fmla="*/ 285 h 332"/>
                  <a:gd name="T22" fmla="*/ 0 w 620"/>
                  <a:gd name="T23" fmla="*/ 263 h 332"/>
                  <a:gd name="T24" fmla="*/ 310 w 620"/>
                  <a:gd name="T2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0" h="332">
                    <a:moveTo>
                      <a:pt x="310" y="0"/>
                    </a:moveTo>
                    <a:lnTo>
                      <a:pt x="620" y="263"/>
                    </a:lnTo>
                    <a:lnTo>
                      <a:pt x="555" y="291"/>
                    </a:lnTo>
                    <a:lnTo>
                      <a:pt x="489" y="311"/>
                    </a:lnTo>
                    <a:lnTo>
                      <a:pt x="422" y="324"/>
                    </a:lnTo>
                    <a:lnTo>
                      <a:pt x="355" y="331"/>
                    </a:lnTo>
                    <a:lnTo>
                      <a:pt x="290" y="332"/>
                    </a:lnTo>
                    <a:lnTo>
                      <a:pt x="226" y="328"/>
                    </a:lnTo>
                    <a:lnTo>
                      <a:pt x="165" y="318"/>
                    </a:lnTo>
                    <a:lnTo>
                      <a:pt x="106" y="305"/>
                    </a:lnTo>
                    <a:lnTo>
                      <a:pt x="52" y="285"/>
                    </a:lnTo>
                    <a:lnTo>
                      <a:pt x="0" y="263"/>
                    </a:lnTo>
                    <a:lnTo>
                      <a:pt x="3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88" name="Freeform 931">
                <a:extLst>
                  <a:ext uri="{FF2B5EF4-FFF2-40B4-BE49-F238E27FC236}">
                    <a16:creationId xmlns:a16="http://schemas.microsoft.com/office/drawing/2014/main" id="{3084ABC1-FA1D-42BF-ABC8-4455E39F6FA1}"/>
                  </a:ext>
                </a:extLst>
              </p:cNvPr>
              <p:cNvSpPr>
                <a:spLocks/>
              </p:cNvSpPr>
              <p:nvPr/>
            </p:nvSpPr>
            <p:spPr bwMode="auto">
              <a:xfrm>
                <a:off x="1005977" y="1984519"/>
                <a:ext cx="749303" cy="555627"/>
              </a:xfrm>
              <a:custGeom>
                <a:avLst/>
                <a:gdLst>
                  <a:gd name="T0" fmla="*/ 471 w 943"/>
                  <a:gd name="T1" fmla="*/ 0 h 700"/>
                  <a:gd name="T2" fmla="*/ 943 w 943"/>
                  <a:gd name="T3" fmla="*/ 638 h 700"/>
                  <a:gd name="T4" fmla="*/ 913 w 943"/>
                  <a:gd name="T5" fmla="*/ 660 h 700"/>
                  <a:gd name="T6" fmla="*/ 881 w 943"/>
                  <a:gd name="T7" fmla="*/ 681 h 700"/>
                  <a:gd name="T8" fmla="*/ 848 w 943"/>
                  <a:gd name="T9" fmla="*/ 700 h 700"/>
                  <a:gd name="T10" fmla="*/ 471 w 943"/>
                  <a:gd name="T11" fmla="*/ 303 h 700"/>
                  <a:gd name="T12" fmla="*/ 95 w 943"/>
                  <a:gd name="T13" fmla="*/ 700 h 700"/>
                  <a:gd name="T14" fmla="*/ 60 w 943"/>
                  <a:gd name="T15" fmla="*/ 681 h 700"/>
                  <a:gd name="T16" fmla="*/ 28 w 943"/>
                  <a:gd name="T17" fmla="*/ 659 h 700"/>
                  <a:gd name="T18" fmla="*/ 0 w 943"/>
                  <a:gd name="T19" fmla="*/ 635 h 700"/>
                  <a:gd name="T20" fmla="*/ 471 w 943"/>
                  <a:gd name="T21"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3" h="700">
                    <a:moveTo>
                      <a:pt x="471" y="0"/>
                    </a:moveTo>
                    <a:lnTo>
                      <a:pt x="943" y="638"/>
                    </a:lnTo>
                    <a:lnTo>
                      <a:pt x="913" y="660"/>
                    </a:lnTo>
                    <a:lnTo>
                      <a:pt x="881" y="681"/>
                    </a:lnTo>
                    <a:lnTo>
                      <a:pt x="848" y="700"/>
                    </a:lnTo>
                    <a:lnTo>
                      <a:pt x="471" y="303"/>
                    </a:lnTo>
                    <a:lnTo>
                      <a:pt x="95" y="700"/>
                    </a:lnTo>
                    <a:lnTo>
                      <a:pt x="60" y="681"/>
                    </a:lnTo>
                    <a:lnTo>
                      <a:pt x="28" y="659"/>
                    </a:lnTo>
                    <a:lnTo>
                      <a:pt x="0" y="635"/>
                    </a:lnTo>
                    <a:lnTo>
                      <a:pt x="4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89" name="Freeform 932">
                <a:extLst>
                  <a:ext uri="{FF2B5EF4-FFF2-40B4-BE49-F238E27FC236}">
                    <a16:creationId xmlns:a16="http://schemas.microsoft.com/office/drawing/2014/main" id="{8A63C592-5C19-49DA-B985-CB3DF7CD4BC9}"/>
                  </a:ext>
                </a:extLst>
              </p:cNvPr>
              <p:cNvSpPr>
                <a:spLocks/>
              </p:cNvSpPr>
              <p:nvPr/>
            </p:nvSpPr>
            <p:spPr bwMode="auto">
              <a:xfrm>
                <a:off x="791664" y="1484455"/>
                <a:ext cx="388939" cy="893765"/>
              </a:xfrm>
              <a:custGeom>
                <a:avLst/>
                <a:gdLst>
                  <a:gd name="T0" fmla="*/ 490 w 490"/>
                  <a:gd name="T1" fmla="*/ 0 h 1124"/>
                  <a:gd name="T2" fmla="*/ 141 w 490"/>
                  <a:gd name="T3" fmla="*/ 1124 h 1124"/>
                  <a:gd name="T4" fmla="*/ 101 w 490"/>
                  <a:gd name="T5" fmla="*/ 1064 h 1124"/>
                  <a:gd name="T6" fmla="*/ 67 w 490"/>
                  <a:gd name="T7" fmla="*/ 1001 h 1124"/>
                  <a:gd name="T8" fmla="*/ 41 w 490"/>
                  <a:gd name="T9" fmla="*/ 936 h 1124"/>
                  <a:gd name="T10" fmla="*/ 21 w 490"/>
                  <a:gd name="T11" fmla="*/ 870 h 1124"/>
                  <a:gd name="T12" fmla="*/ 8 w 490"/>
                  <a:gd name="T13" fmla="*/ 804 h 1124"/>
                  <a:gd name="T14" fmla="*/ 1 w 490"/>
                  <a:gd name="T15" fmla="*/ 737 h 1124"/>
                  <a:gd name="T16" fmla="*/ 0 w 490"/>
                  <a:gd name="T17" fmla="*/ 670 h 1124"/>
                  <a:gd name="T18" fmla="*/ 5 w 490"/>
                  <a:gd name="T19" fmla="*/ 605 h 1124"/>
                  <a:gd name="T20" fmla="*/ 17 w 490"/>
                  <a:gd name="T21" fmla="*/ 539 h 1124"/>
                  <a:gd name="T22" fmla="*/ 34 w 490"/>
                  <a:gd name="T23" fmla="*/ 476 h 1124"/>
                  <a:gd name="T24" fmla="*/ 55 w 490"/>
                  <a:gd name="T25" fmla="*/ 412 h 1124"/>
                  <a:gd name="T26" fmla="*/ 84 w 490"/>
                  <a:gd name="T27" fmla="*/ 353 h 1124"/>
                  <a:gd name="T28" fmla="*/ 117 w 490"/>
                  <a:gd name="T29" fmla="*/ 295 h 1124"/>
                  <a:gd name="T30" fmla="*/ 156 w 490"/>
                  <a:gd name="T31" fmla="*/ 241 h 1124"/>
                  <a:gd name="T32" fmla="*/ 200 w 490"/>
                  <a:gd name="T33" fmla="*/ 189 h 1124"/>
                  <a:gd name="T34" fmla="*/ 249 w 490"/>
                  <a:gd name="T35" fmla="*/ 142 h 1124"/>
                  <a:gd name="T36" fmla="*/ 303 w 490"/>
                  <a:gd name="T37" fmla="*/ 99 h 1124"/>
                  <a:gd name="T38" fmla="*/ 361 w 490"/>
                  <a:gd name="T39" fmla="*/ 60 h 1124"/>
                  <a:gd name="T40" fmla="*/ 423 w 490"/>
                  <a:gd name="T41" fmla="*/ 27 h 1124"/>
                  <a:gd name="T42" fmla="*/ 490 w 490"/>
                  <a:gd name="T4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0" h="1124">
                    <a:moveTo>
                      <a:pt x="490" y="0"/>
                    </a:moveTo>
                    <a:lnTo>
                      <a:pt x="141" y="1124"/>
                    </a:lnTo>
                    <a:lnTo>
                      <a:pt x="101" y="1064"/>
                    </a:lnTo>
                    <a:lnTo>
                      <a:pt x="67" y="1001"/>
                    </a:lnTo>
                    <a:lnTo>
                      <a:pt x="41" y="936"/>
                    </a:lnTo>
                    <a:lnTo>
                      <a:pt x="21" y="870"/>
                    </a:lnTo>
                    <a:lnTo>
                      <a:pt x="8" y="804"/>
                    </a:lnTo>
                    <a:lnTo>
                      <a:pt x="1" y="737"/>
                    </a:lnTo>
                    <a:lnTo>
                      <a:pt x="0" y="670"/>
                    </a:lnTo>
                    <a:lnTo>
                      <a:pt x="5" y="605"/>
                    </a:lnTo>
                    <a:lnTo>
                      <a:pt x="17" y="539"/>
                    </a:lnTo>
                    <a:lnTo>
                      <a:pt x="34" y="476"/>
                    </a:lnTo>
                    <a:lnTo>
                      <a:pt x="55" y="412"/>
                    </a:lnTo>
                    <a:lnTo>
                      <a:pt x="84" y="353"/>
                    </a:lnTo>
                    <a:lnTo>
                      <a:pt x="117" y="295"/>
                    </a:lnTo>
                    <a:lnTo>
                      <a:pt x="156" y="241"/>
                    </a:lnTo>
                    <a:lnTo>
                      <a:pt x="200" y="189"/>
                    </a:lnTo>
                    <a:lnTo>
                      <a:pt x="249" y="142"/>
                    </a:lnTo>
                    <a:lnTo>
                      <a:pt x="303" y="99"/>
                    </a:lnTo>
                    <a:lnTo>
                      <a:pt x="361" y="60"/>
                    </a:lnTo>
                    <a:lnTo>
                      <a:pt x="423" y="27"/>
                    </a:lnTo>
                    <a:lnTo>
                      <a:pt x="4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90" name="Freeform 933">
                <a:extLst>
                  <a:ext uri="{FF2B5EF4-FFF2-40B4-BE49-F238E27FC236}">
                    <a16:creationId xmlns:a16="http://schemas.microsoft.com/office/drawing/2014/main" id="{1BCA9723-7910-404A-9F2C-83BDF2D79F70}"/>
                  </a:ext>
                </a:extLst>
              </p:cNvPr>
              <p:cNvSpPr>
                <a:spLocks/>
              </p:cNvSpPr>
              <p:nvPr/>
            </p:nvSpPr>
            <p:spPr bwMode="auto">
              <a:xfrm>
                <a:off x="1580655" y="1484455"/>
                <a:ext cx="388939" cy="893765"/>
              </a:xfrm>
              <a:custGeom>
                <a:avLst/>
                <a:gdLst>
                  <a:gd name="T0" fmla="*/ 0 w 491"/>
                  <a:gd name="T1" fmla="*/ 0 h 1124"/>
                  <a:gd name="T2" fmla="*/ 67 w 491"/>
                  <a:gd name="T3" fmla="*/ 27 h 1124"/>
                  <a:gd name="T4" fmla="*/ 130 w 491"/>
                  <a:gd name="T5" fmla="*/ 60 h 1124"/>
                  <a:gd name="T6" fmla="*/ 188 w 491"/>
                  <a:gd name="T7" fmla="*/ 99 h 1124"/>
                  <a:gd name="T8" fmla="*/ 243 w 491"/>
                  <a:gd name="T9" fmla="*/ 142 h 1124"/>
                  <a:gd name="T10" fmla="*/ 292 w 491"/>
                  <a:gd name="T11" fmla="*/ 189 h 1124"/>
                  <a:gd name="T12" fmla="*/ 335 w 491"/>
                  <a:gd name="T13" fmla="*/ 241 h 1124"/>
                  <a:gd name="T14" fmla="*/ 374 w 491"/>
                  <a:gd name="T15" fmla="*/ 295 h 1124"/>
                  <a:gd name="T16" fmla="*/ 408 w 491"/>
                  <a:gd name="T17" fmla="*/ 353 h 1124"/>
                  <a:gd name="T18" fmla="*/ 436 w 491"/>
                  <a:gd name="T19" fmla="*/ 412 h 1124"/>
                  <a:gd name="T20" fmla="*/ 458 w 491"/>
                  <a:gd name="T21" fmla="*/ 476 h 1124"/>
                  <a:gd name="T22" fmla="*/ 475 w 491"/>
                  <a:gd name="T23" fmla="*/ 539 h 1124"/>
                  <a:gd name="T24" fmla="*/ 486 w 491"/>
                  <a:gd name="T25" fmla="*/ 605 h 1124"/>
                  <a:gd name="T26" fmla="*/ 491 w 491"/>
                  <a:gd name="T27" fmla="*/ 670 h 1124"/>
                  <a:gd name="T28" fmla="*/ 490 w 491"/>
                  <a:gd name="T29" fmla="*/ 737 h 1124"/>
                  <a:gd name="T30" fmla="*/ 484 w 491"/>
                  <a:gd name="T31" fmla="*/ 804 h 1124"/>
                  <a:gd name="T32" fmla="*/ 471 w 491"/>
                  <a:gd name="T33" fmla="*/ 870 h 1124"/>
                  <a:gd name="T34" fmla="*/ 450 w 491"/>
                  <a:gd name="T35" fmla="*/ 936 h 1124"/>
                  <a:gd name="T36" fmla="*/ 424 w 491"/>
                  <a:gd name="T37" fmla="*/ 1001 h 1124"/>
                  <a:gd name="T38" fmla="*/ 391 w 491"/>
                  <a:gd name="T39" fmla="*/ 1064 h 1124"/>
                  <a:gd name="T40" fmla="*/ 350 w 491"/>
                  <a:gd name="T41" fmla="*/ 1124 h 1124"/>
                  <a:gd name="T42" fmla="*/ 0 w 491"/>
                  <a:gd name="T4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1" h="1124">
                    <a:moveTo>
                      <a:pt x="0" y="0"/>
                    </a:moveTo>
                    <a:lnTo>
                      <a:pt x="67" y="27"/>
                    </a:lnTo>
                    <a:lnTo>
                      <a:pt x="130" y="60"/>
                    </a:lnTo>
                    <a:lnTo>
                      <a:pt x="188" y="99"/>
                    </a:lnTo>
                    <a:lnTo>
                      <a:pt x="243" y="142"/>
                    </a:lnTo>
                    <a:lnTo>
                      <a:pt x="292" y="189"/>
                    </a:lnTo>
                    <a:lnTo>
                      <a:pt x="335" y="241"/>
                    </a:lnTo>
                    <a:lnTo>
                      <a:pt x="374" y="295"/>
                    </a:lnTo>
                    <a:lnTo>
                      <a:pt x="408" y="353"/>
                    </a:lnTo>
                    <a:lnTo>
                      <a:pt x="436" y="412"/>
                    </a:lnTo>
                    <a:lnTo>
                      <a:pt x="458" y="476"/>
                    </a:lnTo>
                    <a:lnTo>
                      <a:pt x="475" y="539"/>
                    </a:lnTo>
                    <a:lnTo>
                      <a:pt x="486" y="605"/>
                    </a:lnTo>
                    <a:lnTo>
                      <a:pt x="491" y="670"/>
                    </a:lnTo>
                    <a:lnTo>
                      <a:pt x="490" y="737"/>
                    </a:lnTo>
                    <a:lnTo>
                      <a:pt x="484" y="804"/>
                    </a:lnTo>
                    <a:lnTo>
                      <a:pt x="471" y="870"/>
                    </a:lnTo>
                    <a:lnTo>
                      <a:pt x="450" y="936"/>
                    </a:lnTo>
                    <a:lnTo>
                      <a:pt x="424" y="1001"/>
                    </a:lnTo>
                    <a:lnTo>
                      <a:pt x="391" y="1064"/>
                    </a:lnTo>
                    <a:lnTo>
                      <a:pt x="350" y="112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91" name="Freeform 934">
                <a:extLst>
                  <a:ext uri="{FF2B5EF4-FFF2-40B4-BE49-F238E27FC236}">
                    <a16:creationId xmlns:a16="http://schemas.microsoft.com/office/drawing/2014/main" id="{ACD42C58-B490-446D-AA8A-67F4B0FEA710}"/>
                  </a:ext>
                </a:extLst>
              </p:cNvPr>
              <p:cNvSpPr>
                <a:spLocks/>
              </p:cNvSpPr>
              <p:nvPr/>
            </p:nvSpPr>
            <p:spPr bwMode="auto">
              <a:xfrm>
                <a:off x="925014" y="1276492"/>
                <a:ext cx="911229" cy="1185866"/>
              </a:xfrm>
              <a:custGeom>
                <a:avLst/>
                <a:gdLst>
                  <a:gd name="T0" fmla="*/ 574 w 1149"/>
                  <a:gd name="T1" fmla="*/ 0 h 1494"/>
                  <a:gd name="T2" fmla="*/ 1149 w 1149"/>
                  <a:gd name="T3" fmla="*/ 1427 h 1494"/>
                  <a:gd name="T4" fmla="*/ 1141 w 1149"/>
                  <a:gd name="T5" fmla="*/ 1435 h 1494"/>
                  <a:gd name="T6" fmla="*/ 1132 w 1149"/>
                  <a:gd name="T7" fmla="*/ 1447 h 1494"/>
                  <a:gd name="T8" fmla="*/ 1119 w 1149"/>
                  <a:gd name="T9" fmla="*/ 1460 h 1494"/>
                  <a:gd name="T10" fmla="*/ 1104 w 1149"/>
                  <a:gd name="T11" fmla="*/ 1476 h 1494"/>
                  <a:gd name="T12" fmla="*/ 1086 w 1149"/>
                  <a:gd name="T13" fmla="*/ 1494 h 1494"/>
                  <a:gd name="T14" fmla="*/ 574 w 1149"/>
                  <a:gd name="T15" fmla="*/ 589 h 1494"/>
                  <a:gd name="T16" fmla="*/ 63 w 1149"/>
                  <a:gd name="T17" fmla="*/ 1494 h 1494"/>
                  <a:gd name="T18" fmla="*/ 49 w 1149"/>
                  <a:gd name="T19" fmla="*/ 1483 h 1494"/>
                  <a:gd name="T20" fmla="*/ 34 w 1149"/>
                  <a:gd name="T21" fmla="*/ 1469 h 1494"/>
                  <a:gd name="T22" fmla="*/ 19 w 1149"/>
                  <a:gd name="T23" fmla="*/ 1449 h 1494"/>
                  <a:gd name="T24" fmla="*/ 0 w 1149"/>
                  <a:gd name="T25" fmla="*/ 1427 h 1494"/>
                  <a:gd name="T26" fmla="*/ 574 w 1149"/>
                  <a:gd name="T27"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9" h="1494">
                    <a:moveTo>
                      <a:pt x="574" y="0"/>
                    </a:moveTo>
                    <a:lnTo>
                      <a:pt x="1149" y="1427"/>
                    </a:lnTo>
                    <a:lnTo>
                      <a:pt x="1141" y="1435"/>
                    </a:lnTo>
                    <a:lnTo>
                      <a:pt x="1132" y="1447"/>
                    </a:lnTo>
                    <a:lnTo>
                      <a:pt x="1119" y="1460"/>
                    </a:lnTo>
                    <a:lnTo>
                      <a:pt x="1104" y="1476"/>
                    </a:lnTo>
                    <a:lnTo>
                      <a:pt x="1086" y="1494"/>
                    </a:lnTo>
                    <a:lnTo>
                      <a:pt x="574" y="589"/>
                    </a:lnTo>
                    <a:lnTo>
                      <a:pt x="63" y="1494"/>
                    </a:lnTo>
                    <a:lnTo>
                      <a:pt x="49" y="1483"/>
                    </a:lnTo>
                    <a:lnTo>
                      <a:pt x="34" y="1469"/>
                    </a:lnTo>
                    <a:lnTo>
                      <a:pt x="19" y="1449"/>
                    </a:lnTo>
                    <a:lnTo>
                      <a:pt x="0" y="1427"/>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grpSp>
        <p:sp>
          <p:nvSpPr>
            <p:cNvPr id="92" name="TextBox 91">
              <a:extLst>
                <a:ext uri="{FF2B5EF4-FFF2-40B4-BE49-F238E27FC236}">
                  <a16:creationId xmlns:a16="http://schemas.microsoft.com/office/drawing/2014/main" id="{11E43354-4E1E-4683-9D27-2FB088B58969}"/>
                </a:ext>
              </a:extLst>
            </p:cNvPr>
            <p:cNvSpPr txBox="1"/>
            <p:nvPr/>
          </p:nvSpPr>
          <p:spPr>
            <a:xfrm>
              <a:off x="1723109" y="1157341"/>
              <a:ext cx="2319518" cy="332714"/>
            </a:xfrm>
            <a:prstGeom prst="rect">
              <a:avLst/>
            </a:prstGeom>
            <a:noFill/>
          </p:spPr>
          <p:txBody>
            <a:bodyPr wrap="square" lIns="68580" tIns="34290" rIns="68580" bIns="34290" rtlCol="0" anchor="ctr">
              <a:spAutoFit/>
            </a:bodyPr>
            <a:lstStyle/>
            <a:p>
              <a:pPr algn="r" defTabSz="685783">
                <a:defRPr/>
              </a:pPr>
              <a:r>
                <a:rPr lang="en-US" sz="1200" dirty="0">
                  <a:solidFill>
                    <a:prstClr val="black">
                      <a:lumMod val="65000"/>
                      <a:lumOff val="35000"/>
                    </a:prstClr>
                  </a:solidFill>
                  <a:latin typeface="Arial" panose="020B0604020202020204" pitchFamily="34" charset="0"/>
                  <a:cs typeface="Arial" panose="020B0604020202020204" pitchFamily="34" charset="0"/>
                </a:rPr>
                <a:t>Global technology services firm with core DNA of Software Engineering</a:t>
              </a:r>
            </a:p>
          </p:txBody>
        </p:sp>
        <p:sp>
          <p:nvSpPr>
            <p:cNvPr id="93" name="TextBox 92">
              <a:extLst>
                <a:ext uri="{FF2B5EF4-FFF2-40B4-BE49-F238E27FC236}">
                  <a16:creationId xmlns:a16="http://schemas.microsoft.com/office/drawing/2014/main" id="{5907D6F1-4F07-4770-A67E-D409A951B7C3}"/>
                </a:ext>
              </a:extLst>
            </p:cNvPr>
            <p:cNvSpPr txBox="1"/>
            <p:nvPr/>
          </p:nvSpPr>
          <p:spPr>
            <a:xfrm>
              <a:off x="6056909" y="1472111"/>
              <a:ext cx="2831848" cy="472804"/>
            </a:xfrm>
            <a:prstGeom prst="rect">
              <a:avLst/>
            </a:prstGeom>
            <a:noFill/>
          </p:spPr>
          <p:txBody>
            <a:bodyPr wrap="square" lIns="68580" tIns="34290" rIns="68580" bIns="34290" rtlCol="0" anchor="ctr">
              <a:spAutoFit/>
            </a:bodyPr>
            <a:lstStyle/>
            <a:p>
              <a:pPr defTabSz="685783">
                <a:defRPr/>
              </a:pPr>
              <a:r>
                <a:rPr lang="en-US" sz="1200" dirty="0">
                  <a:solidFill>
                    <a:prstClr val="black">
                      <a:lumMod val="65000"/>
                      <a:lumOff val="35000"/>
                    </a:prstClr>
                  </a:solidFill>
                  <a:latin typeface="Arial" panose="020B0604020202020204" pitchFamily="34" charset="0"/>
                  <a:cs typeface="Arial" panose="020B0604020202020204" pitchFamily="34" charset="0"/>
                </a:rPr>
                <a:t>Specific areas of expertise around Software Engineering, Digital Services, Testing and Infrastructure &amp; Application Support</a:t>
              </a:r>
            </a:p>
          </p:txBody>
        </p:sp>
        <p:sp>
          <p:nvSpPr>
            <p:cNvPr id="94" name="TextBox 93">
              <a:extLst>
                <a:ext uri="{FF2B5EF4-FFF2-40B4-BE49-F238E27FC236}">
                  <a16:creationId xmlns:a16="http://schemas.microsoft.com/office/drawing/2014/main" id="{49B95861-4057-49F5-98C7-AC9ED9DB74B1}"/>
                </a:ext>
              </a:extLst>
            </p:cNvPr>
            <p:cNvSpPr txBox="1"/>
            <p:nvPr/>
          </p:nvSpPr>
          <p:spPr>
            <a:xfrm>
              <a:off x="6414328" y="2201437"/>
              <a:ext cx="2322195" cy="472804"/>
            </a:xfrm>
            <a:prstGeom prst="rect">
              <a:avLst/>
            </a:prstGeom>
            <a:noFill/>
          </p:spPr>
          <p:txBody>
            <a:bodyPr wrap="square" lIns="68580" tIns="34290" rIns="68580" bIns="34290" rtlCol="0" anchor="ctr">
              <a:spAutoFit/>
            </a:bodyPr>
            <a:lstStyle/>
            <a:p>
              <a:pPr defTabSz="685783">
                <a:defRPr/>
              </a:pPr>
              <a:r>
                <a:rPr lang="en-US" sz="1200" dirty="0">
                  <a:solidFill>
                    <a:prstClr val="black">
                      <a:lumMod val="65000"/>
                      <a:lumOff val="35000"/>
                    </a:prstClr>
                  </a:solidFill>
                  <a:latin typeface="Arial" panose="020B0604020202020204" pitchFamily="34" charset="0"/>
                  <a:cs typeface="Arial" panose="020B0604020202020204" pitchFamily="34" charset="0"/>
                </a:rPr>
                <a:t>International headquarters in Singapore with presence across US, UK, Benelux, Middle East and India</a:t>
              </a:r>
            </a:p>
          </p:txBody>
        </p:sp>
        <p:sp>
          <p:nvSpPr>
            <p:cNvPr id="95" name="TextBox 94">
              <a:extLst>
                <a:ext uri="{FF2B5EF4-FFF2-40B4-BE49-F238E27FC236}">
                  <a16:creationId xmlns:a16="http://schemas.microsoft.com/office/drawing/2014/main" id="{A843D819-84DE-4E54-9ABF-B092B3C3F4F0}"/>
                </a:ext>
              </a:extLst>
            </p:cNvPr>
            <p:cNvSpPr txBox="1"/>
            <p:nvPr/>
          </p:nvSpPr>
          <p:spPr>
            <a:xfrm>
              <a:off x="6577891" y="2975587"/>
              <a:ext cx="2130831" cy="472804"/>
            </a:xfrm>
            <a:prstGeom prst="rect">
              <a:avLst/>
            </a:prstGeom>
            <a:noFill/>
          </p:spPr>
          <p:txBody>
            <a:bodyPr wrap="square" lIns="68580" tIns="34290" rIns="68580" bIns="34290" rtlCol="0" anchor="ctr">
              <a:spAutoFit/>
            </a:bodyPr>
            <a:lstStyle/>
            <a:p>
              <a:pPr defTabSz="685783">
                <a:defRPr/>
              </a:pPr>
              <a:r>
                <a:rPr lang="en-IN" sz="1200" dirty="0">
                  <a:solidFill>
                    <a:prstClr val="black">
                      <a:lumMod val="65000"/>
                      <a:lumOff val="35000"/>
                    </a:prstClr>
                  </a:solidFill>
                  <a:latin typeface="Arial" panose="020B0604020202020204" pitchFamily="34" charset="0"/>
                  <a:cs typeface="Arial" panose="020B0604020202020204" pitchFamily="34" charset="0"/>
                </a:rPr>
                <a:t>Recognized 11 consecutive times as “Best Place to Work for” by GPW Institute</a:t>
              </a:r>
            </a:p>
          </p:txBody>
        </p:sp>
        <p:sp>
          <p:nvSpPr>
            <p:cNvPr id="96" name="TextBox 95">
              <a:extLst>
                <a:ext uri="{FF2B5EF4-FFF2-40B4-BE49-F238E27FC236}">
                  <a16:creationId xmlns:a16="http://schemas.microsoft.com/office/drawing/2014/main" id="{A618505E-5E73-4244-A965-3E524FED9F19}"/>
                </a:ext>
              </a:extLst>
            </p:cNvPr>
            <p:cNvSpPr txBox="1"/>
            <p:nvPr/>
          </p:nvSpPr>
          <p:spPr>
            <a:xfrm>
              <a:off x="548056" y="2387078"/>
              <a:ext cx="2417495" cy="472804"/>
            </a:xfrm>
            <a:prstGeom prst="rect">
              <a:avLst/>
            </a:prstGeom>
            <a:noFill/>
          </p:spPr>
          <p:txBody>
            <a:bodyPr wrap="square" lIns="68580" tIns="34290" rIns="68580" bIns="34290" rtlCol="0" anchor="ctr">
              <a:spAutoFit/>
            </a:bodyPr>
            <a:lstStyle/>
            <a:p>
              <a:pPr algn="r" defTabSz="685783">
                <a:defRPr/>
              </a:pPr>
              <a:r>
                <a:rPr lang="en-US" sz="1200" dirty="0">
                  <a:solidFill>
                    <a:prstClr val="black">
                      <a:lumMod val="65000"/>
                      <a:lumOff val="35000"/>
                    </a:prstClr>
                  </a:solidFill>
                  <a:latin typeface="Arial" panose="020B0604020202020204" pitchFamily="34" charset="0"/>
                  <a:cs typeface="Arial" panose="020B0604020202020204" pitchFamily="34" charset="0"/>
                </a:rPr>
                <a:t>Focused verticals include Retail,  Independent Software Vendors, Banking &amp; Financial Services</a:t>
              </a:r>
            </a:p>
          </p:txBody>
        </p:sp>
        <p:sp>
          <p:nvSpPr>
            <p:cNvPr id="97" name="TextBox 96">
              <a:extLst>
                <a:ext uri="{FF2B5EF4-FFF2-40B4-BE49-F238E27FC236}">
                  <a16:creationId xmlns:a16="http://schemas.microsoft.com/office/drawing/2014/main" id="{5D021753-BE46-4DBA-B5DE-35466E12F3C9}"/>
                </a:ext>
              </a:extLst>
            </p:cNvPr>
            <p:cNvSpPr txBox="1"/>
            <p:nvPr/>
          </p:nvSpPr>
          <p:spPr>
            <a:xfrm>
              <a:off x="1723109" y="1772731"/>
              <a:ext cx="1815538" cy="332714"/>
            </a:xfrm>
            <a:prstGeom prst="rect">
              <a:avLst/>
            </a:prstGeom>
            <a:noFill/>
          </p:spPr>
          <p:txBody>
            <a:bodyPr wrap="square" lIns="68580" tIns="34290" rIns="68580" bIns="34290" rtlCol="0" anchor="ctr">
              <a:spAutoFit/>
            </a:bodyPr>
            <a:lstStyle/>
            <a:p>
              <a:pPr algn="r" defTabSz="685783">
                <a:defRPr/>
              </a:pPr>
              <a:r>
                <a:rPr lang="en-IN" sz="1200" dirty="0">
                  <a:latin typeface="Arial"/>
                  <a:cs typeface="Arial"/>
                </a:rPr>
                <a:t>3400+ employees; 150+ active customers</a:t>
              </a:r>
            </a:p>
          </p:txBody>
        </p:sp>
        <p:sp>
          <p:nvSpPr>
            <p:cNvPr id="98" name="TextBox 97">
              <a:extLst>
                <a:ext uri="{FF2B5EF4-FFF2-40B4-BE49-F238E27FC236}">
                  <a16:creationId xmlns:a16="http://schemas.microsoft.com/office/drawing/2014/main" id="{60FFD456-91D1-43FB-B484-963DB95DE31D}"/>
                </a:ext>
              </a:extLst>
            </p:cNvPr>
            <p:cNvSpPr txBox="1"/>
            <p:nvPr/>
          </p:nvSpPr>
          <p:spPr>
            <a:xfrm>
              <a:off x="490551" y="3386656"/>
              <a:ext cx="2279677" cy="332714"/>
            </a:xfrm>
            <a:prstGeom prst="rect">
              <a:avLst/>
            </a:prstGeom>
            <a:noFill/>
          </p:spPr>
          <p:txBody>
            <a:bodyPr wrap="square" lIns="68580" tIns="34290" rIns="68580" bIns="34290" rtlCol="0" anchor="ctr">
              <a:spAutoFit/>
            </a:bodyPr>
            <a:lstStyle/>
            <a:p>
              <a:pPr algn="r" defTabSz="685783">
                <a:defRPr/>
              </a:pPr>
              <a:r>
                <a:rPr lang="en-US" sz="1200" dirty="0">
                  <a:solidFill>
                    <a:prstClr val="black">
                      <a:lumMod val="65000"/>
                      <a:lumOff val="35000"/>
                    </a:prstClr>
                  </a:solidFill>
                  <a:latin typeface="Arial" panose="020B0604020202020204" pitchFamily="34" charset="0"/>
                  <a:cs typeface="Arial" panose="020B0604020202020204" pitchFamily="34" charset="0"/>
                </a:rPr>
                <a:t>CMMI Maturity Level 3, ISO 9001:2015 and ISO 27001 : 2013 certified</a:t>
              </a:r>
            </a:p>
          </p:txBody>
        </p:sp>
        <p:grpSp>
          <p:nvGrpSpPr>
            <p:cNvPr id="99" name="Group 98">
              <a:extLst>
                <a:ext uri="{FF2B5EF4-FFF2-40B4-BE49-F238E27FC236}">
                  <a16:creationId xmlns:a16="http://schemas.microsoft.com/office/drawing/2014/main" id="{D1830069-3E49-4110-8194-B1557D67C722}"/>
                </a:ext>
              </a:extLst>
            </p:cNvPr>
            <p:cNvGrpSpPr/>
            <p:nvPr/>
          </p:nvGrpSpPr>
          <p:grpSpPr>
            <a:xfrm>
              <a:off x="4524762" y="1188840"/>
              <a:ext cx="227615" cy="223237"/>
              <a:chOff x="4321813" y="2878578"/>
              <a:chExt cx="321177" cy="314999"/>
            </a:xfrm>
            <a:solidFill>
              <a:schemeClr val="bg1"/>
            </a:solidFill>
          </p:grpSpPr>
          <p:sp>
            <p:nvSpPr>
              <p:cNvPr id="100" name="Freeform 243">
                <a:extLst>
                  <a:ext uri="{FF2B5EF4-FFF2-40B4-BE49-F238E27FC236}">
                    <a16:creationId xmlns:a16="http://schemas.microsoft.com/office/drawing/2014/main" id="{003017FE-7AB3-4616-886A-322DDE3BA128}"/>
                  </a:ext>
                </a:extLst>
              </p:cNvPr>
              <p:cNvSpPr>
                <a:spLocks/>
              </p:cNvSpPr>
              <p:nvPr/>
            </p:nvSpPr>
            <p:spPr bwMode="auto">
              <a:xfrm>
                <a:off x="4432989" y="3042255"/>
                <a:ext cx="154411" cy="37059"/>
              </a:xfrm>
              <a:custGeom>
                <a:avLst/>
                <a:gdLst>
                  <a:gd name="T0" fmla="*/ 45 w 47"/>
                  <a:gd name="T1" fmla="*/ 11 h 11"/>
                  <a:gd name="T2" fmla="*/ 44 w 47"/>
                  <a:gd name="T3" fmla="*/ 10 h 11"/>
                  <a:gd name="T4" fmla="*/ 2 w 47"/>
                  <a:gd name="T5" fmla="*/ 6 h 11"/>
                  <a:gd name="T6" fmla="*/ 0 w 47"/>
                  <a:gd name="T7" fmla="*/ 4 h 11"/>
                  <a:gd name="T8" fmla="*/ 2 w 47"/>
                  <a:gd name="T9" fmla="*/ 2 h 11"/>
                  <a:gd name="T10" fmla="*/ 45 w 47"/>
                  <a:gd name="T11" fmla="*/ 7 h 11"/>
                  <a:gd name="T12" fmla="*/ 47 w 47"/>
                  <a:gd name="T13" fmla="*/ 9 h 11"/>
                  <a:gd name="T14" fmla="*/ 45 w 47"/>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1">
                    <a:moveTo>
                      <a:pt x="45" y="11"/>
                    </a:moveTo>
                    <a:cubicBezTo>
                      <a:pt x="44" y="11"/>
                      <a:pt x="44" y="11"/>
                      <a:pt x="44" y="10"/>
                    </a:cubicBezTo>
                    <a:cubicBezTo>
                      <a:pt x="31" y="5"/>
                      <a:pt x="16" y="4"/>
                      <a:pt x="2" y="6"/>
                    </a:cubicBezTo>
                    <a:cubicBezTo>
                      <a:pt x="1" y="6"/>
                      <a:pt x="0" y="5"/>
                      <a:pt x="0" y="4"/>
                    </a:cubicBezTo>
                    <a:cubicBezTo>
                      <a:pt x="0" y="3"/>
                      <a:pt x="1" y="2"/>
                      <a:pt x="2" y="2"/>
                    </a:cubicBezTo>
                    <a:cubicBezTo>
                      <a:pt x="17" y="0"/>
                      <a:pt x="32" y="1"/>
                      <a:pt x="45" y="7"/>
                    </a:cubicBezTo>
                    <a:cubicBezTo>
                      <a:pt x="46" y="7"/>
                      <a:pt x="47" y="8"/>
                      <a:pt x="47" y="9"/>
                    </a:cubicBezTo>
                    <a:cubicBezTo>
                      <a:pt x="46" y="10"/>
                      <a:pt x="46" y="11"/>
                      <a:pt x="45" y="11"/>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1" name="Freeform 244">
                <a:extLst>
                  <a:ext uri="{FF2B5EF4-FFF2-40B4-BE49-F238E27FC236}">
                    <a16:creationId xmlns:a16="http://schemas.microsoft.com/office/drawing/2014/main" id="{5AE823ED-8665-4CCB-BDB0-ADC3439129AC}"/>
                  </a:ext>
                </a:extLst>
              </p:cNvPr>
              <p:cNvSpPr>
                <a:spLocks/>
              </p:cNvSpPr>
              <p:nvPr/>
            </p:nvSpPr>
            <p:spPr bwMode="auto">
              <a:xfrm>
                <a:off x="4337255" y="3063871"/>
                <a:ext cx="46324" cy="27795"/>
              </a:xfrm>
              <a:custGeom>
                <a:avLst/>
                <a:gdLst>
                  <a:gd name="T0" fmla="*/ 2 w 14"/>
                  <a:gd name="T1" fmla="*/ 9 h 9"/>
                  <a:gd name="T2" fmla="*/ 0 w 14"/>
                  <a:gd name="T3" fmla="*/ 8 h 9"/>
                  <a:gd name="T4" fmla="*/ 1 w 14"/>
                  <a:gd name="T5" fmla="*/ 5 h 9"/>
                  <a:gd name="T6" fmla="*/ 11 w 14"/>
                  <a:gd name="T7" fmla="*/ 1 h 9"/>
                  <a:gd name="T8" fmla="*/ 13 w 14"/>
                  <a:gd name="T9" fmla="*/ 2 h 9"/>
                  <a:gd name="T10" fmla="*/ 12 w 14"/>
                  <a:gd name="T11" fmla="*/ 4 h 9"/>
                  <a:gd name="T12" fmla="*/ 3 w 14"/>
                  <a:gd name="T13" fmla="*/ 9 h 9"/>
                  <a:gd name="T14" fmla="*/ 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2" y="9"/>
                    </a:moveTo>
                    <a:cubicBezTo>
                      <a:pt x="1" y="9"/>
                      <a:pt x="0" y="8"/>
                      <a:pt x="0" y="8"/>
                    </a:cubicBezTo>
                    <a:cubicBezTo>
                      <a:pt x="0" y="7"/>
                      <a:pt x="0" y="6"/>
                      <a:pt x="1" y="5"/>
                    </a:cubicBezTo>
                    <a:cubicBezTo>
                      <a:pt x="4" y="3"/>
                      <a:pt x="7" y="2"/>
                      <a:pt x="11" y="1"/>
                    </a:cubicBezTo>
                    <a:cubicBezTo>
                      <a:pt x="12" y="0"/>
                      <a:pt x="13" y="1"/>
                      <a:pt x="13" y="2"/>
                    </a:cubicBezTo>
                    <a:cubicBezTo>
                      <a:pt x="14" y="3"/>
                      <a:pt x="13" y="4"/>
                      <a:pt x="12" y="4"/>
                    </a:cubicBezTo>
                    <a:cubicBezTo>
                      <a:pt x="9" y="6"/>
                      <a:pt x="6" y="7"/>
                      <a:pt x="3" y="9"/>
                    </a:cubicBezTo>
                    <a:cubicBezTo>
                      <a:pt x="2" y="9"/>
                      <a:pt x="2" y="9"/>
                      <a:pt x="2" y="9"/>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2" name="Freeform 245">
                <a:extLst>
                  <a:ext uri="{FF2B5EF4-FFF2-40B4-BE49-F238E27FC236}">
                    <a16:creationId xmlns:a16="http://schemas.microsoft.com/office/drawing/2014/main" id="{B5629DC1-A58A-4B41-80C0-AC97F0613B53}"/>
                  </a:ext>
                </a:extLst>
              </p:cNvPr>
              <p:cNvSpPr>
                <a:spLocks/>
              </p:cNvSpPr>
              <p:nvPr/>
            </p:nvSpPr>
            <p:spPr bwMode="auto">
              <a:xfrm>
                <a:off x="4386667" y="2918726"/>
                <a:ext cx="138971" cy="253235"/>
              </a:xfrm>
              <a:custGeom>
                <a:avLst/>
                <a:gdLst>
                  <a:gd name="T0" fmla="*/ 40 w 42"/>
                  <a:gd name="T1" fmla="*/ 77 h 77"/>
                  <a:gd name="T2" fmla="*/ 40 w 42"/>
                  <a:gd name="T3" fmla="*/ 77 h 77"/>
                  <a:gd name="T4" fmla="*/ 38 w 42"/>
                  <a:gd name="T5" fmla="*/ 75 h 77"/>
                  <a:gd name="T6" fmla="*/ 1 w 42"/>
                  <a:gd name="T7" fmla="*/ 4 h 77"/>
                  <a:gd name="T8" fmla="*/ 0 w 42"/>
                  <a:gd name="T9" fmla="*/ 2 h 77"/>
                  <a:gd name="T10" fmla="*/ 3 w 42"/>
                  <a:gd name="T11" fmla="*/ 1 h 77"/>
                  <a:gd name="T12" fmla="*/ 42 w 42"/>
                  <a:gd name="T13" fmla="*/ 75 h 77"/>
                  <a:gd name="T14" fmla="*/ 40 w 42"/>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77">
                    <a:moveTo>
                      <a:pt x="40" y="77"/>
                    </a:moveTo>
                    <a:cubicBezTo>
                      <a:pt x="40" y="77"/>
                      <a:pt x="40" y="77"/>
                      <a:pt x="40" y="77"/>
                    </a:cubicBezTo>
                    <a:cubicBezTo>
                      <a:pt x="39" y="77"/>
                      <a:pt x="38" y="76"/>
                      <a:pt x="38" y="75"/>
                    </a:cubicBezTo>
                    <a:cubicBezTo>
                      <a:pt x="38" y="47"/>
                      <a:pt x="24" y="20"/>
                      <a:pt x="1" y="4"/>
                    </a:cubicBezTo>
                    <a:cubicBezTo>
                      <a:pt x="0" y="4"/>
                      <a:pt x="0" y="2"/>
                      <a:pt x="0" y="2"/>
                    </a:cubicBezTo>
                    <a:cubicBezTo>
                      <a:pt x="1" y="1"/>
                      <a:pt x="2" y="0"/>
                      <a:pt x="3" y="1"/>
                    </a:cubicBezTo>
                    <a:cubicBezTo>
                      <a:pt x="28" y="18"/>
                      <a:pt x="42" y="45"/>
                      <a:pt x="42" y="75"/>
                    </a:cubicBezTo>
                    <a:cubicBezTo>
                      <a:pt x="42" y="76"/>
                      <a:pt x="41" y="77"/>
                      <a:pt x="40" y="77"/>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3" name="Freeform 246">
                <a:extLst>
                  <a:ext uri="{FF2B5EF4-FFF2-40B4-BE49-F238E27FC236}">
                    <a16:creationId xmlns:a16="http://schemas.microsoft.com/office/drawing/2014/main" id="{A36BC0CD-6A10-4832-9FD8-61FCCEA689F3}"/>
                  </a:ext>
                </a:extLst>
              </p:cNvPr>
              <p:cNvSpPr>
                <a:spLocks/>
              </p:cNvSpPr>
              <p:nvPr/>
            </p:nvSpPr>
            <p:spPr bwMode="auto">
              <a:xfrm>
                <a:off x="4426813" y="2890931"/>
                <a:ext cx="80294" cy="80294"/>
              </a:xfrm>
              <a:custGeom>
                <a:avLst/>
                <a:gdLst>
                  <a:gd name="T0" fmla="*/ 23 w 25"/>
                  <a:gd name="T1" fmla="*/ 24 h 24"/>
                  <a:gd name="T2" fmla="*/ 22 w 25"/>
                  <a:gd name="T3" fmla="*/ 23 h 24"/>
                  <a:gd name="T4" fmla="*/ 0 w 25"/>
                  <a:gd name="T5" fmla="*/ 3 h 24"/>
                  <a:gd name="T6" fmla="*/ 1 w 25"/>
                  <a:gd name="T7" fmla="*/ 0 h 24"/>
                  <a:gd name="T8" fmla="*/ 4 w 25"/>
                  <a:gd name="T9" fmla="*/ 1 h 24"/>
                  <a:gd name="T10" fmla="*/ 24 w 25"/>
                  <a:gd name="T11" fmla="*/ 20 h 24"/>
                  <a:gd name="T12" fmla="*/ 25 w 25"/>
                  <a:gd name="T13" fmla="*/ 23 h 24"/>
                  <a:gd name="T14" fmla="*/ 23 w 25"/>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4">
                    <a:moveTo>
                      <a:pt x="23" y="24"/>
                    </a:moveTo>
                    <a:cubicBezTo>
                      <a:pt x="23" y="24"/>
                      <a:pt x="22" y="24"/>
                      <a:pt x="22" y="23"/>
                    </a:cubicBezTo>
                    <a:cubicBezTo>
                      <a:pt x="14" y="18"/>
                      <a:pt x="6" y="11"/>
                      <a:pt x="0" y="3"/>
                    </a:cubicBezTo>
                    <a:cubicBezTo>
                      <a:pt x="0" y="2"/>
                      <a:pt x="0" y="1"/>
                      <a:pt x="1" y="0"/>
                    </a:cubicBezTo>
                    <a:cubicBezTo>
                      <a:pt x="2" y="0"/>
                      <a:pt x="3" y="0"/>
                      <a:pt x="4" y="1"/>
                    </a:cubicBezTo>
                    <a:cubicBezTo>
                      <a:pt x="9" y="8"/>
                      <a:pt x="16" y="15"/>
                      <a:pt x="24" y="20"/>
                    </a:cubicBezTo>
                    <a:cubicBezTo>
                      <a:pt x="25" y="21"/>
                      <a:pt x="25" y="22"/>
                      <a:pt x="25" y="23"/>
                    </a:cubicBezTo>
                    <a:cubicBezTo>
                      <a:pt x="24" y="23"/>
                      <a:pt x="24" y="24"/>
                      <a:pt x="23" y="24"/>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4" name="Freeform 247">
                <a:extLst>
                  <a:ext uri="{FF2B5EF4-FFF2-40B4-BE49-F238E27FC236}">
                    <a16:creationId xmlns:a16="http://schemas.microsoft.com/office/drawing/2014/main" id="{B2A191B2-A1DD-4C72-8FD9-DC0FDECB7A58}"/>
                  </a:ext>
                </a:extLst>
              </p:cNvPr>
              <p:cNvSpPr>
                <a:spLocks/>
              </p:cNvSpPr>
              <p:nvPr/>
            </p:nvSpPr>
            <p:spPr bwMode="auto">
              <a:xfrm>
                <a:off x="4547254" y="2983577"/>
                <a:ext cx="80294" cy="33971"/>
              </a:xfrm>
              <a:custGeom>
                <a:avLst/>
                <a:gdLst>
                  <a:gd name="T0" fmla="*/ 22 w 24"/>
                  <a:gd name="T1" fmla="*/ 10 h 10"/>
                  <a:gd name="T2" fmla="*/ 21 w 24"/>
                  <a:gd name="T3" fmla="*/ 10 h 10"/>
                  <a:gd name="T4" fmla="*/ 2 w 24"/>
                  <a:gd name="T5" fmla="*/ 4 h 10"/>
                  <a:gd name="T6" fmla="*/ 1 w 24"/>
                  <a:gd name="T7" fmla="*/ 2 h 10"/>
                  <a:gd name="T8" fmla="*/ 3 w 24"/>
                  <a:gd name="T9" fmla="*/ 1 h 10"/>
                  <a:gd name="T10" fmla="*/ 22 w 24"/>
                  <a:gd name="T11" fmla="*/ 6 h 10"/>
                  <a:gd name="T12" fmla="*/ 23 w 24"/>
                  <a:gd name="T13" fmla="*/ 8 h 10"/>
                  <a:gd name="T14" fmla="*/ 22 w 2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2" y="10"/>
                    </a:moveTo>
                    <a:cubicBezTo>
                      <a:pt x="21" y="10"/>
                      <a:pt x="21" y="10"/>
                      <a:pt x="21" y="10"/>
                    </a:cubicBezTo>
                    <a:cubicBezTo>
                      <a:pt x="15" y="9"/>
                      <a:pt x="8" y="7"/>
                      <a:pt x="2" y="4"/>
                    </a:cubicBezTo>
                    <a:cubicBezTo>
                      <a:pt x="1" y="4"/>
                      <a:pt x="0" y="3"/>
                      <a:pt x="1" y="2"/>
                    </a:cubicBezTo>
                    <a:cubicBezTo>
                      <a:pt x="1" y="1"/>
                      <a:pt x="2" y="0"/>
                      <a:pt x="3" y="1"/>
                    </a:cubicBezTo>
                    <a:cubicBezTo>
                      <a:pt x="9" y="3"/>
                      <a:pt x="16" y="5"/>
                      <a:pt x="22" y="6"/>
                    </a:cubicBezTo>
                    <a:cubicBezTo>
                      <a:pt x="23" y="6"/>
                      <a:pt x="24" y="7"/>
                      <a:pt x="23" y="8"/>
                    </a:cubicBezTo>
                    <a:cubicBezTo>
                      <a:pt x="23" y="9"/>
                      <a:pt x="22" y="10"/>
                      <a:pt x="22" y="10"/>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5" name="Freeform 248">
                <a:extLst>
                  <a:ext uri="{FF2B5EF4-FFF2-40B4-BE49-F238E27FC236}">
                    <a16:creationId xmlns:a16="http://schemas.microsoft.com/office/drawing/2014/main" id="{4F8FB2A4-6EA1-4CF6-BB6B-2B41186D216F}"/>
                  </a:ext>
                </a:extLst>
              </p:cNvPr>
              <p:cNvSpPr>
                <a:spLocks noEditPoints="1"/>
              </p:cNvSpPr>
              <p:nvPr/>
            </p:nvSpPr>
            <p:spPr bwMode="auto">
              <a:xfrm>
                <a:off x="4491666" y="2940342"/>
                <a:ext cx="74117" cy="77207"/>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7"/>
                      <a:pt x="0" y="11"/>
                    </a:cubicBezTo>
                    <a:cubicBezTo>
                      <a:pt x="0" y="5"/>
                      <a:pt x="5" y="0"/>
                      <a:pt x="11" y="0"/>
                    </a:cubicBezTo>
                    <a:cubicBezTo>
                      <a:pt x="17" y="0"/>
                      <a:pt x="22" y="5"/>
                      <a:pt x="22" y="11"/>
                    </a:cubicBezTo>
                    <a:cubicBezTo>
                      <a:pt x="22" y="17"/>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6" name="Freeform 249">
                <a:extLst>
                  <a:ext uri="{FF2B5EF4-FFF2-40B4-BE49-F238E27FC236}">
                    <a16:creationId xmlns:a16="http://schemas.microsoft.com/office/drawing/2014/main" id="{6E27AB5A-B54C-4D86-B61B-F7074F6D869F}"/>
                  </a:ext>
                </a:extLst>
              </p:cNvPr>
              <p:cNvSpPr>
                <a:spLocks noEditPoints="1"/>
              </p:cNvSpPr>
              <p:nvPr/>
            </p:nvSpPr>
            <p:spPr bwMode="auto">
              <a:xfrm>
                <a:off x="4571960" y="3051518"/>
                <a:ext cx="71030" cy="74117"/>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7"/>
                      <a:pt x="0" y="11"/>
                    </a:cubicBezTo>
                    <a:cubicBezTo>
                      <a:pt x="0" y="5"/>
                      <a:pt x="5" y="0"/>
                      <a:pt x="11" y="0"/>
                    </a:cubicBezTo>
                    <a:cubicBezTo>
                      <a:pt x="17" y="0"/>
                      <a:pt x="22" y="5"/>
                      <a:pt x="22" y="11"/>
                    </a:cubicBezTo>
                    <a:cubicBezTo>
                      <a:pt x="22" y="17"/>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7" name="Freeform 250">
                <a:extLst>
                  <a:ext uri="{FF2B5EF4-FFF2-40B4-BE49-F238E27FC236}">
                    <a16:creationId xmlns:a16="http://schemas.microsoft.com/office/drawing/2014/main" id="{5CBAA134-5F8E-4F83-9814-C0A8406295A3}"/>
                  </a:ext>
                </a:extLst>
              </p:cNvPr>
              <p:cNvSpPr>
                <a:spLocks/>
              </p:cNvSpPr>
              <p:nvPr/>
            </p:nvSpPr>
            <p:spPr bwMode="auto">
              <a:xfrm>
                <a:off x="4321813" y="2878578"/>
                <a:ext cx="311912" cy="314999"/>
              </a:xfrm>
              <a:custGeom>
                <a:avLst/>
                <a:gdLst>
                  <a:gd name="T0" fmla="*/ 48 w 95"/>
                  <a:gd name="T1" fmla="*/ 95 h 95"/>
                  <a:gd name="T2" fmla="*/ 0 w 95"/>
                  <a:gd name="T3" fmla="*/ 48 h 95"/>
                  <a:gd name="T4" fmla="*/ 48 w 95"/>
                  <a:gd name="T5" fmla="*/ 0 h 95"/>
                  <a:gd name="T6" fmla="*/ 95 w 95"/>
                  <a:gd name="T7" fmla="*/ 48 h 95"/>
                  <a:gd name="T8" fmla="*/ 94 w 95"/>
                  <a:gd name="T9" fmla="*/ 55 h 95"/>
                  <a:gd name="T10" fmla="*/ 86 w 95"/>
                  <a:gd name="T11" fmla="*/ 54 h 95"/>
                  <a:gd name="T12" fmla="*/ 87 w 95"/>
                  <a:gd name="T13" fmla="*/ 48 h 95"/>
                  <a:gd name="T14" fmla="*/ 48 w 95"/>
                  <a:gd name="T15" fmla="*/ 8 h 95"/>
                  <a:gd name="T16" fmla="*/ 8 w 95"/>
                  <a:gd name="T17" fmla="*/ 48 h 95"/>
                  <a:gd name="T18" fmla="*/ 48 w 95"/>
                  <a:gd name="T19" fmla="*/ 87 h 95"/>
                  <a:gd name="T20" fmla="*/ 80 w 95"/>
                  <a:gd name="T21" fmla="*/ 70 h 95"/>
                  <a:gd name="T22" fmla="*/ 87 w 95"/>
                  <a:gd name="T23" fmla="*/ 74 h 95"/>
                  <a:gd name="T24" fmla="*/ 48 w 95"/>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95">
                    <a:moveTo>
                      <a:pt x="48" y="95"/>
                    </a:moveTo>
                    <a:cubicBezTo>
                      <a:pt x="21" y="95"/>
                      <a:pt x="0" y="74"/>
                      <a:pt x="0" y="48"/>
                    </a:cubicBezTo>
                    <a:cubicBezTo>
                      <a:pt x="0" y="21"/>
                      <a:pt x="21" y="0"/>
                      <a:pt x="48" y="0"/>
                    </a:cubicBezTo>
                    <a:cubicBezTo>
                      <a:pt x="74" y="0"/>
                      <a:pt x="95" y="21"/>
                      <a:pt x="95" y="48"/>
                    </a:cubicBezTo>
                    <a:cubicBezTo>
                      <a:pt x="95" y="50"/>
                      <a:pt x="95" y="52"/>
                      <a:pt x="94" y="55"/>
                    </a:cubicBezTo>
                    <a:cubicBezTo>
                      <a:pt x="86" y="54"/>
                      <a:pt x="86" y="54"/>
                      <a:pt x="86" y="54"/>
                    </a:cubicBezTo>
                    <a:cubicBezTo>
                      <a:pt x="87" y="52"/>
                      <a:pt x="87" y="49"/>
                      <a:pt x="87" y="48"/>
                    </a:cubicBezTo>
                    <a:cubicBezTo>
                      <a:pt x="87" y="26"/>
                      <a:pt x="69" y="8"/>
                      <a:pt x="48" y="8"/>
                    </a:cubicBezTo>
                    <a:cubicBezTo>
                      <a:pt x="26" y="8"/>
                      <a:pt x="8" y="26"/>
                      <a:pt x="8" y="48"/>
                    </a:cubicBezTo>
                    <a:cubicBezTo>
                      <a:pt x="8" y="69"/>
                      <a:pt x="26" y="87"/>
                      <a:pt x="48" y="87"/>
                    </a:cubicBezTo>
                    <a:cubicBezTo>
                      <a:pt x="61" y="87"/>
                      <a:pt x="73" y="81"/>
                      <a:pt x="80" y="70"/>
                    </a:cubicBezTo>
                    <a:cubicBezTo>
                      <a:pt x="87" y="74"/>
                      <a:pt x="87" y="74"/>
                      <a:pt x="87" y="74"/>
                    </a:cubicBezTo>
                    <a:cubicBezTo>
                      <a:pt x="78" y="87"/>
                      <a:pt x="63" y="95"/>
                      <a:pt x="48" y="95"/>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08" name="Freeform 251">
                <a:extLst>
                  <a:ext uri="{FF2B5EF4-FFF2-40B4-BE49-F238E27FC236}">
                    <a16:creationId xmlns:a16="http://schemas.microsoft.com/office/drawing/2014/main" id="{755A3C34-9BB8-4C97-A0C1-CD392C9464C8}"/>
                  </a:ext>
                </a:extLst>
              </p:cNvPr>
              <p:cNvSpPr>
                <a:spLocks noEditPoints="1"/>
              </p:cNvSpPr>
              <p:nvPr/>
            </p:nvSpPr>
            <p:spPr bwMode="auto">
              <a:xfrm>
                <a:off x="4371224" y="3026813"/>
                <a:ext cx="74117" cy="77207"/>
              </a:xfrm>
              <a:custGeom>
                <a:avLst/>
                <a:gdLst>
                  <a:gd name="T0" fmla="*/ 12 w 23"/>
                  <a:gd name="T1" fmla="*/ 23 h 23"/>
                  <a:gd name="T2" fmla="*/ 0 w 23"/>
                  <a:gd name="T3" fmla="*/ 12 h 23"/>
                  <a:gd name="T4" fmla="*/ 12 w 23"/>
                  <a:gd name="T5" fmla="*/ 0 h 23"/>
                  <a:gd name="T6" fmla="*/ 23 w 23"/>
                  <a:gd name="T7" fmla="*/ 12 h 23"/>
                  <a:gd name="T8" fmla="*/ 12 w 23"/>
                  <a:gd name="T9" fmla="*/ 23 h 23"/>
                  <a:gd name="T10" fmla="*/ 12 w 23"/>
                  <a:gd name="T11" fmla="*/ 4 h 23"/>
                  <a:gd name="T12" fmla="*/ 4 w 23"/>
                  <a:gd name="T13" fmla="*/ 12 h 23"/>
                  <a:gd name="T14" fmla="*/ 12 w 23"/>
                  <a:gd name="T15" fmla="*/ 19 h 23"/>
                  <a:gd name="T16" fmla="*/ 19 w 23"/>
                  <a:gd name="T17" fmla="*/ 12 h 23"/>
                  <a:gd name="T18" fmla="*/ 12 w 23"/>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grpSp>
          <p:nvGrpSpPr>
            <p:cNvPr id="109" name="Group 108">
              <a:extLst>
                <a:ext uri="{FF2B5EF4-FFF2-40B4-BE49-F238E27FC236}">
                  <a16:creationId xmlns:a16="http://schemas.microsoft.com/office/drawing/2014/main" id="{ED5D5E42-0405-4413-B3AF-4DF0D76202A1}"/>
                </a:ext>
              </a:extLst>
            </p:cNvPr>
            <p:cNvGrpSpPr/>
            <p:nvPr/>
          </p:nvGrpSpPr>
          <p:grpSpPr>
            <a:xfrm>
              <a:off x="5391932" y="1694697"/>
              <a:ext cx="191292" cy="176714"/>
              <a:chOff x="5941208" y="4484128"/>
              <a:chExt cx="328352" cy="303334"/>
            </a:xfrm>
            <a:solidFill>
              <a:schemeClr val="bg1"/>
            </a:solidFill>
          </p:grpSpPr>
          <p:sp>
            <p:nvSpPr>
              <p:cNvPr id="110" name="Freeform 557">
                <a:extLst>
                  <a:ext uri="{FF2B5EF4-FFF2-40B4-BE49-F238E27FC236}">
                    <a16:creationId xmlns:a16="http://schemas.microsoft.com/office/drawing/2014/main" id="{E30938E2-B069-4421-B743-D61FC972E70A}"/>
                  </a:ext>
                </a:extLst>
              </p:cNvPr>
              <p:cNvSpPr>
                <a:spLocks/>
              </p:cNvSpPr>
              <p:nvPr/>
            </p:nvSpPr>
            <p:spPr bwMode="auto">
              <a:xfrm>
                <a:off x="5941208" y="4484128"/>
                <a:ext cx="309588" cy="25017"/>
              </a:xfrm>
              <a:custGeom>
                <a:avLst/>
                <a:gdLst>
                  <a:gd name="T0" fmla="*/ 89 w 93"/>
                  <a:gd name="T1" fmla="*/ 8 h 8"/>
                  <a:gd name="T2" fmla="*/ 4 w 93"/>
                  <a:gd name="T3" fmla="*/ 8 h 8"/>
                  <a:gd name="T4" fmla="*/ 0 w 93"/>
                  <a:gd name="T5" fmla="*/ 4 h 8"/>
                  <a:gd name="T6" fmla="*/ 4 w 93"/>
                  <a:gd name="T7" fmla="*/ 0 h 8"/>
                  <a:gd name="T8" fmla="*/ 89 w 93"/>
                  <a:gd name="T9" fmla="*/ 0 h 8"/>
                  <a:gd name="T10" fmla="*/ 93 w 93"/>
                  <a:gd name="T11" fmla="*/ 4 h 8"/>
                  <a:gd name="T12" fmla="*/ 89 w 9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3" h="8">
                    <a:moveTo>
                      <a:pt x="89" y="8"/>
                    </a:moveTo>
                    <a:cubicBezTo>
                      <a:pt x="4" y="8"/>
                      <a:pt x="4" y="8"/>
                      <a:pt x="4" y="8"/>
                    </a:cubicBezTo>
                    <a:cubicBezTo>
                      <a:pt x="2" y="8"/>
                      <a:pt x="0" y="6"/>
                      <a:pt x="0" y="4"/>
                    </a:cubicBezTo>
                    <a:cubicBezTo>
                      <a:pt x="0" y="2"/>
                      <a:pt x="2" y="0"/>
                      <a:pt x="4" y="0"/>
                    </a:cubicBezTo>
                    <a:cubicBezTo>
                      <a:pt x="89" y="0"/>
                      <a:pt x="89" y="0"/>
                      <a:pt x="89" y="0"/>
                    </a:cubicBezTo>
                    <a:cubicBezTo>
                      <a:pt x="91" y="0"/>
                      <a:pt x="93" y="2"/>
                      <a:pt x="93" y="4"/>
                    </a:cubicBezTo>
                    <a:cubicBezTo>
                      <a:pt x="93" y="6"/>
                      <a:pt x="91" y="8"/>
                      <a:pt x="89"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1" name="Freeform 558">
                <a:extLst>
                  <a:ext uri="{FF2B5EF4-FFF2-40B4-BE49-F238E27FC236}">
                    <a16:creationId xmlns:a16="http://schemas.microsoft.com/office/drawing/2014/main" id="{C67B08A3-0DA3-4BDD-AE09-B049FEA4A94B}"/>
                  </a:ext>
                </a:extLst>
              </p:cNvPr>
              <p:cNvSpPr>
                <a:spLocks/>
              </p:cNvSpPr>
              <p:nvPr/>
            </p:nvSpPr>
            <p:spPr bwMode="auto">
              <a:xfrm>
                <a:off x="5941208" y="4652994"/>
                <a:ext cx="75051" cy="25017"/>
              </a:xfrm>
              <a:custGeom>
                <a:avLst/>
                <a:gdLst>
                  <a:gd name="T0" fmla="*/ 19 w 23"/>
                  <a:gd name="T1" fmla="*/ 8 h 8"/>
                  <a:gd name="T2" fmla="*/ 4 w 23"/>
                  <a:gd name="T3" fmla="*/ 8 h 8"/>
                  <a:gd name="T4" fmla="*/ 0 w 23"/>
                  <a:gd name="T5" fmla="*/ 4 h 8"/>
                  <a:gd name="T6" fmla="*/ 4 w 23"/>
                  <a:gd name="T7" fmla="*/ 0 h 8"/>
                  <a:gd name="T8" fmla="*/ 19 w 23"/>
                  <a:gd name="T9" fmla="*/ 0 h 8"/>
                  <a:gd name="T10" fmla="*/ 23 w 23"/>
                  <a:gd name="T11" fmla="*/ 4 h 8"/>
                  <a:gd name="T12" fmla="*/ 19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9" y="8"/>
                    </a:moveTo>
                    <a:cubicBezTo>
                      <a:pt x="4" y="8"/>
                      <a:pt x="4" y="8"/>
                      <a:pt x="4" y="8"/>
                    </a:cubicBezTo>
                    <a:cubicBezTo>
                      <a:pt x="2" y="8"/>
                      <a:pt x="0" y="6"/>
                      <a:pt x="0" y="4"/>
                    </a:cubicBezTo>
                    <a:cubicBezTo>
                      <a:pt x="0" y="2"/>
                      <a:pt x="2" y="0"/>
                      <a:pt x="4" y="0"/>
                    </a:cubicBezTo>
                    <a:cubicBezTo>
                      <a:pt x="19" y="0"/>
                      <a:pt x="19" y="0"/>
                      <a:pt x="19" y="0"/>
                    </a:cubicBezTo>
                    <a:cubicBezTo>
                      <a:pt x="21" y="0"/>
                      <a:pt x="23" y="2"/>
                      <a:pt x="23" y="4"/>
                    </a:cubicBezTo>
                    <a:cubicBezTo>
                      <a:pt x="23" y="6"/>
                      <a:pt x="21" y="8"/>
                      <a:pt x="19"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2" name="Freeform 559">
                <a:extLst>
                  <a:ext uri="{FF2B5EF4-FFF2-40B4-BE49-F238E27FC236}">
                    <a16:creationId xmlns:a16="http://schemas.microsoft.com/office/drawing/2014/main" id="{F93B5450-B8DB-4305-AE1E-CD7AD558A2D0}"/>
                  </a:ext>
                </a:extLst>
              </p:cNvPr>
              <p:cNvSpPr>
                <a:spLocks/>
              </p:cNvSpPr>
              <p:nvPr/>
            </p:nvSpPr>
            <p:spPr bwMode="auto">
              <a:xfrm>
                <a:off x="5941208" y="4737426"/>
                <a:ext cx="103197" cy="25017"/>
              </a:xfrm>
              <a:custGeom>
                <a:avLst/>
                <a:gdLst>
                  <a:gd name="T0" fmla="*/ 27 w 31"/>
                  <a:gd name="T1" fmla="*/ 8 h 8"/>
                  <a:gd name="T2" fmla="*/ 4 w 31"/>
                  <a:gd name="T3" fmla="*/ 8 h 8"/>
                  <a:gd name="T4" fmla="*/ 0 w 31"/>
                  <a:gd name="T5" fmla="*/ 4 h 8"/>
                  <a:gd name="T6" fmla="*/ 4 w 31"/>
                  <a:gd name="T7" fmla="*/ 0 h 8"/>
                  <a:gd name="T8" fmla="*/ 27 w 31"/>
                  <a:gd name="T9" fmla="*/ 0 h 8"/>
                  <a:gd name="T10" fmla="*/ 31 w 31"/>
                  <a:gd name="T11" fmla="*/ 4 h 8"/>
                  <a:gd name="T12" fmla="*/ 27 w 3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1" h="8">
                    <a:moveTo>
                      <a:pt x="27" y="8"/>
                    </a:moveTo>
                    <a:cubicBezTo>
                      <a:pt x="4" y="8"/>
                      <a:pt x="4" y="8"/>
                      <a:pt x="4" y="8"/>
                    </a:cubicBezTo>
                    <a:cubicBezTo>
                      <a:pt x="2" y="8"/>
                      <a:pt x="0" y="6"/>
                      <a:pt x="0" y="4"/>
                    </a:cubicBezTo>
                    <a:cubicBezTo>
                      <a:pt x="0" y="1"/>
                      <a:pt x="2" y="0"/>
                      <a:pt x="4" y="0"/>
                    </a:cubicBezTo>
                    <a:cubicBezTo>
                      <a:pt x="27" y="0"/>
                      <a:pt x="27" y="0"/>
                      <a:pt x="27" y="0"/>
                    </a:cubicBezTo>
                    <a:cubicBezTo>
                      <a:pt x="30" y="0"/>
                      <a:pt x="31" y="1"/>
                      <a:pt x="31" y="4"/>
                    </a:cubicBezTo>
                    <a:cubicBezTo>
                      <a:pt x="31" y="6"/>
                      <a:pt x="30" y="8"/>
                      <a:pt x="27"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3" name="Freeform 560">
                <a:extLst>
                  <a:ext uri="{FF2B5EF4-FFF2-40B4-BE49-F238E27FC236}">
                    <a16:creationId xmlns:a16="http://schemas.microsoft.com/office/drawing/2014/main" id="{30056519-193E-4E17-AD18-35135E51173F}"/>
                  </a:ext>
                </a:extLst>
              </p:cNvPr>
              <p:cNvSpPr>
                <a:spLocks/>
              </p:cNvSpPr>
              <p:nvPr/>
            </p:nvSpPr>
            <p:spPr bwMode="auto">
              <a:xfrm>
                <a:off x="5941208" y="4568560"/>
                <a:ext cx="103197" cy="25017"/>
              </a:xfrm>
              <a:custGeom>
                <a:avLst/>
                <a:gdLst>
                  <a:gd name="T0" fmla="*/ 27 w 31"/>
                  <a:gd name="T1" fmla="*/ 8 h 8"/>
                  <a:gd name="T2" fmla="*/ 4 w 31"/>
                  <a:gd name="T3" fmla="*/ 8 h 8"/>
                  <a:gd name="T4" fmla="*/ 0 w 31"/>
                  <a:gd name="T5" fmla="*/ 4 h 8"/>
                  <a:gd name="T6" fmla="*/ 4 w 31"/>
                  <a:gd name="T7" fmla="*/ 0 h 8"/>
                  <a:gd name="T8" fmla="*/ 27 w 31"/>
                  <a:gd name="T9" fmla="*/ 0 h 8"/>
                  <a:gd name="T10" fmla="*/ 31 w 31"/>
                  <a:gd name="T11" fmla="*/ 4 h 8"/>
                  <a:gd name="T12" fmla="*/ 27 w 3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1" h="8">
                    <a:moveTo>
                      <a:pt x="27" y="8"/>
                    </a:moveTo>
                    <a:cubicBezTo>
                      <a:pt x="4" y="8"/>
                      <a:pt x="4" y="8"/>
                      <a:pt x="4" y="8"/>
                    </a:cubicBezTo>
                    <a:cubicBezTo>
                      <a:pt x="2" y="8"/>
                      <a:pt x="0" y="6"/>
                      <a:pt x="0" y="4"/>
                    </a:cubicBezTo>
                    <a:cubicBezTo>
                      <a:pt x="0" y="2"/>
                      <a:pt x="2" y="0"/>
                      <a:pt x="4" y="0"/>
                    </a:cubicBezTo>
                    <a:cubicBezTo>
                      <a:pt x="27" y="0"/>
                      <a:pt x="27" y="0"/>
                      <a:pt x="27" y="0"/>
                    </a:cubicBezTo>
                    <a:cubicBezTo>
                      <a:pt x="30" y="0"/>
                      <a:pt x="31" y="2"/>
                      <a:pt x="31" y="4"/>
                    </a:cubicBezTo>
                    <a:cubicBezTo>
                      <a:pt x="31" y="6"/>
                      <a:pt x="30" y="8"/>
                      <a:pt x="27"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4" name="Freeform 561">
                <a:extLst>
                  <a:ext uri="{FF2B5EF4-FFF2-40B4-BE49-F238E27FC236}">
                    <a16:creationId xmlns:a16="http://schemas.microsoft.com/office/drawing/2014/main" id="{9217E8DC-490C-4BC9-AAE0-1EE5A0768B9E}"/>
                  </a:ext>
                </a:extLst>
              </p:cNvPr>
              <p:cNvSpPr>
                <a:spLocks noEditPoints="1"/>
              </p:cNvSpPr>
              <p:nvPr/>
            </p:nvSpPr>
            <p:spPr bwMode="auto">
              <a:xfrm>
                <a:off x="6035023" y="4546671"/>
                <a:ext cx="234537" cy="240791"/>
              </a:xfrm>
              <a:custGeom>
                <a:avLst/>
                <a:gdLst>
                  <a:gd name="T0" fmla="*/ 31 w 71"/>
                  <a:gd name="T1" fmla="*/ 71 h 71"/>
                  <a:gd name="T2" fmla="*/ 25 w 71"/>
                  <a:gd name="T3" fmla="*/ 61 h 71"/>
                  <a:gd name="T4" fmla="*/ 21 w 71"/>
                  <a:gd name="T5" fmla="*/ 63 h 71"/>
                  <a:gd name="T6" fmla="*/ 7 w 71"/>
                  <a:gd name="T7" fmla="*/ 58 h 71"/>
                  <a:gd name="T8" fmla="*/ 7 w 71"/>
                  <a:gd name="T9" fmla="*/ 50 h 71"/>
                  <a:gd name="T10" fmla="*/ 10 w 71"/>
                  <a:gd name="T11" fmla="*/ 46 h 71"/>
                  <a:gd name="T12" fmla="*/ 0 w 71"/>
                  <a:gd name="T13" fmla="*/ 39 h 71"/>
                  <a:gd name="T14" fmla="*/ 6 w 71"/>
                  <a:gd name="T15" fmla="*/ 26 h 71"/>
                  <a:gd name="T16" fmla="*/ 10 w 71"/>
                  <a:gd name="T17" fmla="*/ 25 h 71"/>
                  <a:gd name="T18" fmla="*/ 6 w 71"/>
                  <a:gd name="T19" fmla="*/ 18 h 71"/>
                  <a:gd name="T20" fmla="*/ 13 w 71"/>
                  <a:gd name="T21" fmla="*/ 8 h 71"/>
                  <a:gd name="T22" fmla="*/ 24 w 71"/>
                  <a:gd name="T23" fmla="*/ 11 h 71"/>
                  <a:gd name="T24" fmla="*/ 25 w 71"/>
                  <a:gd name="T25" fmla="*/ 6 h 71"/>
                  <a:gd name="T26" fmla="*/ 39 w 71"/>
                  <a:gd name="T27" fmla="*/ 0 h 71"/>
                  <a:gd name="T28" fmla="*/ 45 w 71"/>
                  <a:gd name="T29" fmla="*/ 10 h 71"/>
                  <a:gd name="T30" fmla="*/ 49 w 71"/>
                  <a:gd name="T31" fmla="*/ 8 h 71"/>
                  <a:gd name="T32" fmla="*/ 63 w 71"/>
                  <a:gd name="T33" fmla="*/ 13 h 71"/>
                  <a:gd name="T34" fmla="*/ 63 w 71"/>
                  <a:gd name="T35" fmla="*/ 22 h 71"/>
                  <a:gd name="T36" fmla="*/ 60 w 71"/>
                  <a:gd name="T37" fmla="*/ 26 h 71"/>
                  <a:gd name="T38" fmla="*/ 71 w 71"/>
                  <a:gd name="T39" fmla="*/ 32 h 71"/>
                  <a:gd name="T40" fmla="*/ 65 w 71"/>
                  <a:gd name="T41" fmla="*/ 46 h 71"/>
                  <a:gd name="T42" fmla="*/ 60 w 71"/>
                  <a:gd name="T43" fmla="*/ 47 h 71"/>
                  <a:gd name="T44" fmla="*/ 63 w 71"/>
                  <a:gd name="T45" fmla="*/ 58 h 71"/>
                  <a:gd name="T46" fmla="*/ 49 w 71"/>
                  <a:gd name="T47" fmla="*/ 64 h 71"/>
                  <a:gd name="T48" fmla="*/ 45 w 71"/>
                  <a:gd name="T49" fmla="*/ 61 h 71"/>
                  <a:gd name="T50" fmla="*/ 39 w 71"/>
                  <a:gd name="T51" fmla="*/ 71 h 71"/>
                  <a:gd name="T52" fmla="*/ 37 w 71"/>
                  <a:gd name="T53" fmla="*/ 63 h 71"/>
                  <a:gd name="T54" fmla="*/ 42 w 71"/>
                  <a:gd name="T55" fmla="*/ 54 h 71"/>
                  <a:gd name="T56" fmla="*/ 46 w 71"/>
                  <a:gd name="T57" fmla="*/ 52 h 71"/>
                  <a:gd name="T58" fmla="*/ 53 w 71"/>
                  <a:gd name="T59" fmla="*/ 56 h 71"/>
                  <a:gd name="T60" fmla="*/ 54 w 71"/>
                  <a:gd name="T61" fmla="*/ 52 h 71"/>
                  <a:gd name="T62" fmla="*/ 53 w 71"/>
                  <a:gd name="T63" fmla="*/ 42 h 71"/>
                  <a:gd name="T64" fmla="*/ 63 w 71"/>
                  <a:gd name="T65" fmla="*/ 38 h 71"/>
                  <a:gd name="T66" fmla="*/ 60 w 71"/>
                  <a:gd name="T67" fmla="*/ 34 h 71"/>
                  <a:gd name="T68" fmla="*/ 52 w 71"/>
                  <a:gd name="T69" fmla="*/ 27 h 71"/>
                  <a:gd name="T70" fmla="*/ 56 w 71"/>
                  <a:gd name="T71" fmla="*/ 18 h 71"/>
                  <a:gd name="T72" fmla="*/ 51 w 71"/>
                  <a:gd name="T73" fmla="*/ 17 h 71"/>
                  <a:gd name="T74" fmla="*/ 41 w 71"/>
                  <a:gd name="T75" fmla="*/ 18 h 71"/>
                  <a:gd name="T76" fmla="*/ 37 w 71"/>
                  <a:gd name="T77" fmla="*/ 8 h 71"/>
                  <a:gd name="T78" fmla="*/ 33 w 71"/>
                  <a:gd name="T79" fmla="*/ 11 h 71"/>
                  <a:gd name="T80" fmla="*/ 27 w 71"/>
                  <a:gd name="T81" fmla="*/ 18 h 71"/>
                  <a:gd name="T82" fmla="*/ 19 w 71"/>
                  <a:gd name="T83" fmla="*/ 17 h 71"/>
                  <a:gd name="T84" fmla="*/ 14 w 71"/>
                  <a:gd name="T85" fmla="*/ 18 h 71"/>
                  <a:gd name="T86" fmla="*/ 18 w 71"/>
                  <a:gd name="T87" fmla="*/ 28 h 71"/>
                  <a:gd name="T88" fmla="*/ 11 w 71"/>
                  <a:gd name="T89" fmla="*/ 34 h 71"/>
                  <a:gd name="T90" fmla="*/ 8 w 71"/>
                  <a:gd name="T91" fmla="*/ 38 h 71"/>
                  <a:gd name="T92" fmla="*/ 17 w 71"/>
                  <a:gd name="T93" fmla="*/ 42 h 71"/>
                  <a:gd name="T94" fmla="*/ 16 w 71"/>
                  <a:gd name="T95" fmla="*/ 52 h 71"/>
                  <a:gd name="T96" fmla="*/ 17 w 71"/>
                  <a:gd name="T97" fmla="*/ 56 h 71"/>
                  <a:gd name="T98" fmla="*/ 27 w 71"/>
                  <a:gd name="T99" fmla="*/ 53 h 71"/>
                  <a:gd name="T100" fmla="*/ 33 w 71"/>
                  <a:gd name="T101" fmla="*/ 60 h 71"/>
                  <a:gd name="T102" fmla="*/ 35 w 71"/>
                  <a:gd name="T103" fmla="*/ 50 h 71"/>
                  <a:gd name="T104" fmla="*/ 35 w 71"/>
                  <a:gd name="T105" fmla="*/ 22 h 71"/>
                  <a:gd name="T106" fmla="*/ 35 w 71"/>
                  <a:gd name="T107" fmla="*/ 50 h 71"/>
                  <a:gd name="T108" fmla="*/ 29 w 71"/>
                  <a:gd name="T109" fmla="*/ 36 h 71"/>
                  <a:gd name="T110" fmla="*/ 41 w 71"/>
                  <a:gd name="T111"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1">
                    <a:moveTo>
                      <a:pt x="39" y="71"/>
                    </a:moveTo>
                    <a:cubicBezTo>
                      <a:pt x="31" y="71"/>
                      <a:pt x="31" y="71"/>
                      <a:pt x="31" y="71"/>
                    </a:cubicBezTo>
                    <a:cubicBezTo>
                      <a:pt x="28" y="71"/>
                      <a:pt x="25" y="69"/>
                      <a:pt x="25" y="65"/>
                    </a:cubicBezTo>
                    <a:cubicBezTo>
                      <a:pt x="25" y="61"/>
                      <a:pt x="25" y="61"/>
                      <a:pt x="25" y="61"/>
                    </a:cubicBezTo>
                    <a:cubicBezTo>
                      <a:pt x="24" y="61"/>
                      <a:pt x="24" y="61"/>
                      <a:pt x="24" y="61"/>
                    </a:cubicBezTo>
                    <a:cubicBezTo>
                      <a:pt x="21" y="63"/>
                      <a:pt x="21" y="63"/>
                      <a:pt x="21" y="63"/>
                    </a:cubicBezTo>
                    <a:cubicBezTo>
                      <a:pt x="19" y="66"/>
                      <a:pt x="15" y="66"/>
                      <a:pt x="13" y="64"/>
                    </a:cubicBezTo>
                    <a:cubicBezTo>
                      <a:pt x="7" y="58"/>
                      <a:pt x="7" y="58"/>
                      <a:pt x="7" y="58"/>
                    </a:cubicBezTo>
                    <a:cubicBezTo>
                      <a:pt x="6" y="57"/>
                      <a:pt x="6" y="56"/>
                      <a:pt x="6" y="54"/>
                    </a:cubicBezTo>
                    <a:cubicBezTo>
                      <a:pt x="6" y="52"/>
                      <a:pt x="6" y="51"/>
                      <a:pt x="7" y="50"/>
                    </a:cubicBezTo>
                    <a:cubicBezTo>
                      <a:pt x="10" y="47"/>
                      <a:pt x="10" y="47"/>
                      <a:pt x="10" y="47"/>
                    </a:cubicBezTo>
                    <a:cubicBezTo>
                      <a:pt x="10" y="46"/>
                      <a:pt x="10" y="46"/>
                      <a:pt x="10" y="46"/>
                    </a:cubicBezTo>
                    <a:cubicBezTo>
                      <a:pt x="6" y="46"/>
                      <a:pt x="6" y="46"/>
                      <a:pt x="6" y="46"/>
                    </a:cubicBezTo>
                    <a:cubicBezTo>
                      <a:pt x="2" y="46"/>
                      <a:pt x="0" y="43"/>
                      <a:pt x="0" y="39"/>
                    </a:cubicBezTo>
                    <a:cubicBezTo>
                      <a:pt x="0" y="32"/>
                      <a:pt x="0" y="32"/>
                      <a:pt x="0" y="32"/>
                    </a:cubicBezTo>
                    <a:cubicBezTo>
                      <a:pt x="0" y="29"/>
                      <a:pt x="2" y="26"/>
                      <a:pt x="6" y="26"/>
                    </a:cubicBezTo>
                    <a:cubicBezTo>
                      <a:pt x="10" y="26"/>
                      <a:pt x="10" y="26"/>
                      <a:pt x="10" y="26"/>
                    </a:cubicBezTo>
                    <a:cubicBezTo>
                      <a:pt x="10" y="25"/>
                      <a:pt x="10" y="25"/>
                      <a:pt x="10" y="25"/>
                    </a:cubicBezTo>
                    <a:cubicBezTo>
                      <a:pt x="7" y="22"/>
                      <a:pt x="7" y="22"/>
                      <a:pt x="7" y="22"/>
                    </a:cubicBezTo>
                    <a:cubicBezTo>
                      <a:pt x="6" y="21"/>
                      <a:pt x="6" y="19"/>
                      <a:pt x="6" y="18"/>
                    </a:cubicBezTo>
                    <a:cubicBezTo>
                      <a:pt x="6" y="16"/>
                      <a:pt x="6" y="14"/>
                      <a:pt x="7" y="13"/>
                    </a:cubicBezTo>
                    <a:cubicBezTo>
                      <a:pt x="13" y="8"/>
                      <a:pt x="13" y="8"/>
                      <a:pt x="13" y="8"/>
                    </a:cubicBezTo>
                    <a:cubicBezTo>
                      <a:pt x="15" y="6"/>
                      <a:pt x="19" y="6"/>
                      <a:pt x="21" y="8"/>
                    </a:cubicBezTo>
                    <a:cubicBezTo>
                      <a:pt x="24" y="11"/>
                      <a:pt x="24" y="11"/>
                      <a:pt x="24" y="11"/>
                    </a:cubicBezTo>
                    <a:cubicBezTo>
                      <a:pt x="25" y="10"/>
                      <a:pt x="25" y="10"/>
                      <a:pt x="25" y="10"/>
                    </a:cubicBezTo>
                    <a:cubicBezTo>
                      <a:pt x="25" y="6"/>
                      <a:pt x="25" y="6"/>
                      <a:pt x="25" y="6"/>
                    </a:cubicBezTo>
                    <a:cubicBezTo>
                      <a:pt x="25" y="3"/>
                      <a:pt x="28" y="0"/>
                      <a:pt x="31" y="0"/>
                    </a:cubicBezTo>
                    <a:cubicBezTo>
                      <a:pt x="39" y="0"/>
                      <a:pt x="39" y="0"/>
                      <a:pt x="39" y="0"/>
                    </a:cubicBezTo>
                    <a:cubicBezTo>
                      <a:pt x="42" y="0"/>
                      <a:pt x="45" y="3"/>
                      <a:pt x="45" y="6"/>
                    </a:cubicBezTo>
                    <a:cubicBezTo>
                      <a:pt x="45" y="10"/>
                      <a:pt x="45" y="10"/>
                      <a:pt x="45" y="10"/>
                    </a:cubicBezTo>
                    <a:cubicBezTo>
                      <a:pt x="46" y="11"/>
                      <a:pt x="46" y="11"/>
                      <a:pt x="46" y="11"/>
                    </a:cubicBezTo>
                    <a:cubicBezTo>
                      <a:pt x="49" y="8"/>
                      <a:pt x="49" y="8"/>
                      <a:pt x="49" y="8"/>
                    </a:cubicBezTo>
                    <a:cubicBezTo>
                      <a:pt x="51" y="6"/>
                      <a:pt x="55" y="6"/>
                      <a:pt x="58" y="8"/>
                    </a:cubicBezTo>
                    <a:cubicBezTo>
                      <a:pt x="63" y="13"/>
                      <a:pt x="63" y="13"/>
                      <a:pt x="63" y="13"/>
                    </a:cubicBezTo>
                    <a:cubicBezTo>
                      <a:pt x="64" y="14"/>
                      <a:pt x="65" y="16"/>
                      <a:pt x="65" y="18"/>
                    </a:cubicBezTo>
                    <a:cubicBezTo>
                      <a:pt x="65" y="19"/>
                      <a:pt x="64" y="21"/>
                      <a:pt x="63" y="22"/>
                    </a:cubicBezTo>
                    <a:cubicBezTo>
                      <a:pt x="60" y="25"/>
                      <a:pt x="60" y="25"/>
                      <a:pt x="60" y="25"/>
                    </a:cubicBezTo>
                    <a:cubicBezTo>
                      <a:pt x="60" y="26"/>
                      <a:pt x="60" y="26"/>
                      <a:pt x="60" y="26"/>
                    </a:cubicBezTo>
                    <a:cubicBezTo>
                      <a:pt x="65" y="26"/>
                      <a:pt x="65" y="26"/>
                      <a:pt x="65" y="26"/>
                    </a:cubicBezTo>
                    <a:cubicBezTo>
                      <a:pt x="68" y="26"/>
                      <a:pt x="71" y="29"/>
                      <a:pt x="71" y="32"/>
                    </a:cubicBezTo>
                    <a:cubicBezTo>
                      <a:pt x="71" y="39"/>
                      <a:pt x="71" y="39"/>
                      <a:pt x="71" y="39"/>
                    </a:cubicBezTo>
                    <a:cubicBezTo>
                      <a:pt x="71" y="43"/>
                      <a:pt x="68" y="46"/>
                      <a:pt x="65" y="46"/>
                    </a:cubicBezTo>
                    <a:cubicBezTo>
                      <a:pt x="60" y="46"/>
                      <a:pt x="60" y="46"/>
                      <a:pt x="60" y="46"/>
                    </a:cubicBezTo>
                    <a:cubicBezTo>
                      <a:pt x="60" y="47"/>
                      <a:pt x="60" y="47"/>
                      <a:pt x="60" y="47"/>
                    </a:cubicBezTo>
                    <a:cubicBezTo>
                      <a:pt x="63" y="50"/>
                      <a:pt x="63" y="50"/>
                      <a:pt x="63" y="50"/>
                    </a:cubicBezTo>
                    <a:cubicBezTo>
                      <a:pt x="65" y="52"/>
                      <a:pt x="65" y="56"/>
                      <a:pt x="63" y="58"/>
                    </a:cubicBezTo>
                    <a:cubicBezTo>
                      <a:pt x="58" y="63"/>
                      <a:pt x="58" y="63"/>
                      <a:pt x="58" y="63"/>
                    </a:cubicBezTo>
                    <a:cubicBezTo>
                      <a:pt x="55" y="66"/>
                      <a:pt x="51" y="66"/>
                      <a:pt x="49" y="64"/>
                    </a:cubicBezTo>
                    <a:cubicBezTo>
                      <a:pt x="46" y="61"/>
                      <a:pt x="46" y="61"/>
                      <a:pt x="46" y="61"/>
                    </a:cubicBezTo>
                    <a:cubicBezTo>
                      <a:pt x="45" y="61"/>
                      <a:pt x="45" y="61"/>
                      <a:pt x="45" y="61"/>
                    </a:cubicBezTo>
                    <a:cubicBezTo>
                      <a:pt x="45" y="65"/>
                      <a:pt x="45" y="65"/>
                      <a:pt x="45" y="65"/>
                    </a:cubicBezTo>
                    <a:cubicBezTo>
                      <a:pt x="45" y="69"/>
                      <a:pt x="42" y="71"/>
                      <a:pt x="39" y="71"/>
                    </a:cubicBezTo>
                    <a:close/>
                    <a:moveTo>
                      <a:pt x="33" y="63"/>
                    </a:moveTo>
                    <a:cubicBezTo>
                      <a:pt x="37" y="63"/>
                      <a:pt x="37" y="63"/>
                      <a:pt x="37" y="63"/>
                    </a:cubicBezTo>
                    <a:cubicBezTo>
                      <a:pt x="37" y="60"/>
                      <a:pt x="37" y="60"/>
                      <a:pt x="37" y="60"/>
                    </a:cubicBezTo>
                    <a:cubicBezTo>
                      <a:pt x="37" y="57"/>
                      <a:pt x="39" y="55"/>
                      <a:pt x="42" y="54"/>
                    </a:cubicBezTo>
                    <a:cubicBezTo>
                      <a:pt x="44" y="53"/>
                      <a:pt x="44" y="53"/>
                      <a:pt x="44" y="53"/>
                    </a:cubicBezTo>
                    <a:cubicBezTo>
                      <a:pt x="44" y="53"/>
                      <a:pt x="45" y="52"/>
                      <a:pt x="46" y="52"/>
                    </a:cubicBezTo>
                    <a:cubicBezTo>
                      <a:pt x="48" y="52"/>
                      <a:pt x="50" y="53"/>
                      <a:pt x="51" y="54"/>
                    </a:cubicBezTo>
                    <a:cubicBezTo>
                      <a:pt x="53" y="56"/>
                      <a:pt x="53" y="56"/>
                      <a:pt x="53" y="56"/>
                    </a:cubicBezTo>
                    <a:cubicBezTo>
                      <a:pt x="56" y="54"/>
                      <a:pt x="56" y="54"/>
                      <a:pt x="56" y="54"/>
                    </a:cubicBezTo>
                    <a:cubicBezTo>
                      <a:pt x="54" y="52"/>
                      <a:pt x="54" y="52"/>
                      <a:pt x="54" y="52"/>
                    </a:cubicBezTo>
                    <a:cubicBezTo>
                      <a:pt x="52" y="50"/>
                      <a:pt x="51" y="46"/>
                      <a:pt x="52" y="44"/>
                    </a:cubicBezTo>
                    <a:cubicBezTo>
                      <a:pt x="53" y="42"/>
                      <a:pt x="53" y="42"/>
                      <a:pt x="53" y="42"/>
                    </a:cubicBezTo>
                    <a:cubicBezTo>
                      <a:pt x="54" y="40"/>
                      <a:pt x="57" y="38"/>
                      <a:pt x="60" y="38"/>
                    </a:cubicBezTo>
                    <a:cubicBezTo>
                      <a:pt x="63" y="38"/>
                      <a:pt x="63" y="38"/>
                      <a:pt x="63" y="38"/>
                    </a:cubicBezTo>
                    <a:cubicBezTo>
                      <a:pt x="63" y="34"/>
                      <a:pt x="63" y="34"/>
                      <a:pt x="63" y="34"/>
                    </a:cubicBezTo>
                    <a:cubicBezTo>
                      <a:pt x="60" y="34"/>
                      <a:pt x="60" y="34"/>
                      <a:pt x="60" y="34"/>
                    </a:cubicBezTo>
                    <a:cubicBezTo>
                      <a:pt x="57" y="34"/>
                      <a:pt x="54" y="32"/>
                      <a:pt x="53" y="29"/>
                    </a:cubicBezTo>
                    <a:cubicBezTo>
                      <a:pt x="52" y="27"/>
                      <a:pt x="52" y="27"/>
                      <a:pt x="52" y="27"/>
                    </a:cubicBezTo>
                    <a:cubicBezTo>
                      <a:pt x="51" y="25"/>
                      <a:pt x="52" y="22"/>
                      <a:pt x="54" y="20"/>
                    </a:cubicBezTo>
                    <a:cubicBezTo>
                      <a:pt x="56" y="18"/>
                      <a:pt x="56" y="18"/>
                      <a:pt x="56" y="18"/>
                    </a:cubicBezTo>
                    <a:cubicBezTo>
                      <a:pt x="53" y="15"/>
                      <a:pt x="53" y="15"/>
                      <a:pt x="53" y="15"/>
                    </a:cubicBezTo>
                    <a:cubicBezTo>
                      <a:pt x="51" y="17"/>
                      <a:pt x="51" y="17"/>
                      <a:pt x="51" y="17"/>
                    </a:cubicBezTo>
                    <a:cubicBezTo>
                      <a:pt x="49" y="19"/>
                      <a:pt x="46" y="20"/>
                      <a:pt x="43" y="18"/>
                    </a:cubicBezTo>
                    <a:cubicBezTo>
                      <a:pt x="41" y="18"/>
                      <a:pt x="41" y="18"/>
                      <a:pt x="41" y="18"/>
                    </a:cubicBezTo>
                    <a:cubicBezTo>
                      <a:pt x="39" y="17"/>
                      <a:pt x="37" y="14"/>
                      <a:pt x="37" y="11"/>
                    </a:cubicBezTo>
                    <a:cubicBezTo>
                      <a:pt x="37" y="8"/>
                      <a:pt x="37" y="8"/>
                      <a:pt x="37" y="8"/>
                    </a:cubicBezTo>
                    <a:cubicBezTo>
                      <a:pt x="33" y="8"/>
                      <a:pt x="33" y="8"/>
                      <a:pt x="33" y="8"/>
                    </a:cubicBezTo>
                    <a:cubicBezTo>
                      <a:pt x="33" y="11"/>
                      <a:pt x="33" y="11"/>
                      <a:pt x="33" y="11"/>
                    </a:cubicBezTo>
                    <a:cubicBezTo>
                      <a:pt x="33" y="14"/>
                      <a:pt x="31" y="17"/>
                      <a:pt x="29" y="18"/>
                    </a:cubicBezTo>
                    <a:cubicBezTo>
                      <a:pt x="27" y="18"/>
                      <a:pt x="27" y="18"/>
                      <a:pt x="27" y="18"/>
                    </a:cubicBezTo>
                    <a:cubicBezTo>
                      <a:pt x="26" y="19"/>
                      <a:pt x="25" y="19"/>
                      <a:pt x="24" y="19"/>
                    </a:cubicBezTo>
                    <a:cubicBezTo>
                      <a:pt x="22" y="19"/>
                      <a:pt x="20" y="18"/>
                      <a:pt x="19" y="17"/>
                    </a:cubicBezTo>
                    <a:cubicBezTo>
                      <a:pt x="17" y="15"/>
                      <a:pt x="17" y="15"/>
                      <a:pt x="17" y="15"/>
                    </a:cubicBezTo>
                    <a:cubicBezTo>
                      <a:pt x="14" y="18"/>
                      <a:pt x="14" y="18"/>
                      <a:pt x="14" y="18"/>
                    </a:cubicBezTo>
                    <a:cubicBezTo>
                      <a:pt x="16" y="20"/>
                      <a:pt x="16" y="20"/>
                      <a:pt x="16" y="20"/>
                    </a:cubicBezTo>
                    <a:cubicBezTo>
                      <a:pt x="18" y="22"/>
                      <a:pt x="19" y="25"/>
                      <a:pt x="18" y="28"/>
                    </a:cubicBezTo>
                    <a:cubicBezTo>
                      <a:pt x="17" y="29"/>
                      <a:pt x="17" y="29"/>
                      <a:pt x="17" y="29"/>
                    </a:cubicBezTo>
                    <a:cubicBezTo>
                      <a:pt x="16" y="32"/>
                      <a:pt x="13" y="34"/>
                      <a:pt x="11" y="34"/>
                    </a:cubicBezTo>
                    <a:cubicBezTo>
                      <a:pt x="8" y="34"/>
                      <a:pt x="8" y="34"/>
                      <a:pt x="8" y="34"/>
                    </a:cubicBezTo>
                    <a:cubicBezTo>
                      <a:pt x="8" y="38"/>
                      <a:pt x="8" y="38"/>
                      <a:pt x="8" y="38"/>
                    </a:cubicBezTo>
                    <a:cubicBezTo>
                      <a:pt x="11" y="38"/>
                      <a:pt x="11" y="38"/>
                      <a:pt x="11" y="38"/>
                    </a:cubicBezTo>
                    <a:cubicBezTo>
                      <a:pt x="13" y="38"/>
                      <a:pt x="16" y="40"/>
                      <a:pt x="17" y="42"/>
                    </a:cubicBezTo>
                    <a:cubicBezTo>
                      <a:pt x="18" y="44"/>
                      <a:pt x="18" y="44"/>
                      <a:pt x="18" y="44"/>
                    </a:cubicBezTo>
                    <a:cubicBezTo>
                      <a:pt x="19" y="46"/>
                      <a:pt x="18" y="50"/>
                      <a:pt x="16" y="52"/>
                    </a:cubicBezTo>
                    <a:cubicBezTo>
                      <a:pt x="14" y="54"/>
                      <a:pt x="14" y="54"/>
                      <a:pt x="14" y="54"/>
                    </a:cubicBezTo>
                    <a:cubicBezTo>
                      <a:pt x="17" y="56"/>
                      <a:pt x="17" y="56"/>
                      <a:pt x="17" y="56"/>
                    </a:cubicBezTo>
                    <a:cubicBezTo>
                      <a:pt x="19" y="54"/>
                      <a:pt x="19" y="54"/>
                      <a:pt x="19" y="54"/>
                    </a:cubicBezTo>
                    <a:cubicBezTo>
                      <a:pt x="21" y="52"/>
                      <a:pt x="24" y="52"/>
                      <a:pt x="27" y="53"/>
                    </a:cubicBezTo>
                    <a:cubicBezTo>
                      <a:pt x="29" y="54"/>
                      <a:pt x="29" y="54"/>
                      <a:pt x="29" y="54"/>
                    </a:cubicBezTo>
                    <a:cubicBezTo>
                      <a:pt x="31" y="55"/>
                      <a:pt x="33" y="57"/>
                      <a:pt x="33" y="60"/>
                    </a:cubicBezTo>
                    <a:cubicBezTo>
                      <a:pt x="33" y="63"/>
                      <a:pt x="33" y="63"/>
                      <a:pt x="33" y="63"/>
                    </a:cubicBezTo>
                    <a:close/>
                    <a:moveTo>
                      <a:pt x="35" y="50"/>
                    </a:moveTo>
                    <a:cubicBezTo>
                      <a:pt x="27" y="50"/>
                      <a:pt x="21" y="43"/>
                      <a:pt x="21" y="36"/>
                    </a:cubicBezTo>
                    <a:cubicBezTo>
                      <a:pt x="21" y="28"/>
                      <a:pt x="27" y="22"/>
                      <a:pt x="35" y="22"/>
                    </a:cubicBezTo>
                    <a:cubicBezTo>
                      <a:pt x="43" y="22"/>
                      <a:pt x="49" y="28"/>
                      <a:pt x="49" y="36"/>
                    </a:cubicBezTo>
                    <a:cubicBezTo>
                      <a:pt x="49" y="43"/>
                      <a:pt x="43" y="50"/>
                      <a:pt x="35" y="50"/>
                    </a:cubicBezTo>
                    <a:close/>
                    <a:moveTo>
                      <a:pt x="35" y="30"/>
                    </a:moveTo>
                    <a:cubicBezTo>
                      <a:pt x="32" y="30"/>
                      <a:pt x="29" y="32"/>
                      <a:pt x="29" y="36"/>
                    </a:cubicBezTo>
                    <a:cubicBezTo>
                      <a:pt x="29" y="39"/>
                      <a:pt x="32" y="42"/>
                      <a:pt x="35" y="42"/>
                    </a:cubicBezTo>
                    <a:cubicBezTo>
                      <a:pt x="38" y="42"/>
                      <a:pt x="41" y="39"/>
                      <a:pt x="41" y="36"/>
                    </a:cubicBezTo>
                    <a:cubicBezTo>
                      <a:pt x="41" y="32"/>
                      <a:pt x="38" y="30"/>
                      <a:pt x="35" y="30"/>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grpSp>
          <p:nvGrpSpPr>
            <p:cNvPr id="115" name="Group 114">
              <a:extLst>
                <a:ext uri="{FF2B5EF4-FFF2-40B4-BE49-F238E27FC236}">
                  <a16:creationId xmlns:a16="http://schemas.microsoft.com/office/drawing/2014/main" id="{F7C3EA1C-725F-4BF2-941E-977B957ADD7A}"/>
                </a:ext>
              </a:extLst>
            </p:cNvPr>
            <p:cNvGrpSpPr/>
            <p:nvPr/>
          </p:nvGrpSpPr>
          <p:grpSpPr>
            <a:xfrm>
              <a:off x="5725792" y="2386432"/>
              <a:ext cx="213713" cy="256071"/>
              <a:chOff x="7788350" y="2845936"/>
              <a:chExt cx="306861" cy="367682"/>
            </a:xfrm>
            <a:solidFill>
              <a:schemeClr val="bg1"/>
            </a:solidFill>
          </p:grpSpPr>
          <p:sp>
            <p:nvSpPr>
              <p:cNvPr id="116" name="Freeform 90">
                <a:extLst>
                  <a:ext uri="{FF2B5EF4-FFF2-40B4-BE49-F238E27FC236}">
                    <a16:creationId xmlns:a16="http://schemas.microsoft.com/office/drawing/2014/main" id="{0FDE1621-591F-4FD4-9C27-EEF99499732C}"/>
                  </a:ext>
                </a:extLst>
              </p:cNvPr>
              <p:cNvSpPr>
                <a:spLocks/>
              </p:cNvSpPr>
              <p:nvPr/>
            </p:nvSpPr>
            <p:spPr bwMode="auto">
              <a:xfrm>
                <a:off x="7788350" y="2933179"/>
                <a:ext cx="236013" cy="238789"/>
              </a:xfrm>
              <a:custGeom>
                <a:avLst/>
                <a:gdLst>
                  <a:gd name="T0" fmla="*/ 46 w 80"/>
                  <a:gd name="T1" fmla="*/ 80 h 80"/>
                  <a:gd name="T2" fmla="*/ 13 w 80"/>
                  <a:gd name="T3" fmla="*/ 67 h 80"/>
                  <a:gd name="T4" fmla="*/ 0 w 80"/>
                  <a:gd name="T5" fmla="*/ 34 h 80"/>
                  <a:gd name="T6" fmla="*/ 13 w 80"/>
                  <a:gd name="T7" fmla="*/ 1 h 80"/>
                  <a:gd name="T8" fmla="*/ 19 w 80"/>
                  <a:gd name="T9" fmla="*/ 1 h 80"/>
                  <a:gd name="T10" fmla="*/ 19 w 80"/>
                  <a:gd name="T11" fmla="*/ 7 h 80"/>
                  <a:gd name="T12" fmla="*/ 8 w 80"/>
                  <a:gd name="T13" fmla="*/ 34 h 80"/>
                  <a:gd name="T14" fmla="*/ 19 w 80"/>
                  <a:gd name="T15" fmla="*/ 61 h 80"/>
                  <a:gd name="T16" fmla="*/ 46 w 80"/>
                  <a:gd name="T17" fmla="*/ 72 h 80"/>
                  <a:gd name="T18" fmla="*/ 73 w 80"/>
                  <a:gd name="T19" fmla="*/ 61 h 80"/>
                  <a:gd name="T20" fmla="*/ 78 w 80"/>
                  <a:gd name="T21" fmla="*/ 61 h 80"/>
                  <a:gd name="T22" fmla="*/ 78 w 80"/>
                  <a:gd name="T23" fmla="*/ 67 h 80"/>
                  <a:gd name="T24" fmla="*/ 46 w 80"/>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46" y="80"/>
                    </a:moveTo>
                    <a:cubicBezTo>
                      <a:pt x="34" y="80"/>
                      <a:pt x="22" y="75"/>
                      <a:pt x="13" y="67"/>
                    </a:cubicBezTo>
                    <a:cubicBezTo>
                      <a:pt x="5" y="58"/>
                      <a:pt x="0" y="46"/>
                      <a:pt x="0" y="34"/>
                    </a:cubicBezTo>
                    <a:cubicBezTo>
                      <a:pt x="0" y="22"/>
                      <a:pt x="5" y="10"/>
                      <a:pt x="13" y="1"/>
                    </a:cubicBezTo>
                    <a:cubicBezTo>
                      <a:pt x="15" y="0"/>
                      <a:pt x="17" y="0"/>
                      <a:pt x="19" y="1"/>
                    </a:cubicBezTo>
                    <a:cubicBezTo>
                      <a:pt x="20" y="3"/>
                      <a:pt x="20" y="5"/>
                      <a:pt x="19" y="7"/>
                    </a:cubicBezTo>
                    <a:cubicBezTo>
                      <a:pt x="12" y="14"/>
                      <a:pt x="8" y="24"/>
                      <a:pt x="8" y="34"/>
                    </a:cubicBezTo>
                    <a:cubicBezTo>
                      <a:pt x="8" y="44"/>
                      <a:pt x="12" y="54"/>
                      <a:pt x="19" y="61"/>
                    </a:cubicBezTo>
                    <a:cubicBezTo>
                      <a:pt x="26" y="68"/>
                      <a:pt x="36" y="72"/>
                      <a:pt x="46" y="72"/>
                    </a:cubicBezTo>
                    <a:cubicBezTo>
                      <a:pt x="56" y="72"/>
                      <a:pt x="66" y="68"/>
                      <a:pt x="73" y="61"/>
                    </a:cubicBezTo>
                    <a:cubicBezTo>
                      <a:pt x="74" y="59"/>
                      <a:pt x="77" y="59"/>
                      <a:pt x="78" y="61"/>
                    </a:cubicBezTo>
                    <a:cubicBezTo>
                      <a:pt x="80" y="63"/>
                      <a:pt x="80" y="65"/>
                      <a:pt x="78" y="67"/>
                    </a:cubicBezTo>
                    <a:cubicBezTo>
                      <a:pt x="70" y="75"/>
                      <a:pt x="58" y="80"/>
                      <a:pt x="46" y="80"/>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7" name="Freeform 91">
                <a:extLst>
                  <a:ext uri="{FF2B5EF4-FFF2-40B4-BE49-F238E27FC236}">
                    <a16:creationId xmlns:a16="http://schemas.microsoft.com/office/drawing/2014/main" id="{D1A86E48-6775-4313-9087-EE89E7EAF71E}"/>
                  </a:ext>
                </a:extLst>
              </p:cNvPr>
              <p:cNvSpPr>
                <a:spLocks noEditPoints="1"/>
              </p:cNvSpPr>
              <p:nvPr/>
            </p:nvSpPr>
            <p:spPr bwMode="auto">
              <a:xfrm>
                <a:off x="7827222" y="2935956"/>
                <a:ext cx="194363" cy="197141"/>
              </a:xfrm>
              <a:custGeom>
                <a:avLst/>
                <a:gdLst>
                  <a:gd name="T0" fmla="*/ 33 w 66"/>
                  <a:gd name="T1" fmla="*/ 66 h 66"/>
                  <a:gd name="T2" fmla="*/ 0 w 66"/>
                  <a:gd name="T3" fmla="*/ 33 h 66"/>
                  <a:gd name="T4" fmla="*/ 33 w 66"/>
                  <a:gd name="T5" fmla="*/ 0 h 66"/>
                  <a:gd name="T6" fmla="*/ 66 w 66"/>
                  <a:gd name="T7" fmla="*/ 33 h 66"/>
                  <a:gd name="T8" fmla="*/ 33 w 66"/>
                  <a:gd name="T9" fmla="*/ 66 h 66"/>
                  <a:gd name="T10" fmla="*/ 33 w 66"/>
                  <a:gd name="T11" fmla="*/ 8 h 66"/>
                  <a:gd name="T12" fmla="*/ 8 w 66"/>
                  <a:gd name="T13" fmla="*/ 33 h 66"/>
                  <a:gd name="T14" fmla="*/ 33 w 66"/>
                  <a:gd name="T15" fmla="*/ 58 h 66"/>
                  <a:gd name="T16" fmla="*/ 58 w 66"/>
                  <a:gd name="T17" fmla="*/ 33 h 66"/>
                  <a:gd name="T18" fmla="*/ 33 w 66"/>
                  <a:gd name="T19" fmla="*/ 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6">
                    <a:moveTo>
                      <a:pt x="33" y="66"/>
                    </a:moveTo>
                    <a:cubicBezTo>
                      <a:pt x="15" y="66"/>
                      <a:pt x="0" y="51"/>
                      <a:pt x="0" y="33"/>
                    </a:cubicBezTo>
                    <a:cubicBezTo>
                      <a:pt x="0" y="15"/>
                      <a:pt x="15" y="0"/>
                      <a:pt x="33" y="0"/>
                    </a:cubicBezTo>
                    <a:cubicBezTo>
                      <a:pt x="51" y="0"/>
                      <a:pt x="66" y="15"/>
                      <a:pt x="66" y="33"/>
                    </a:cubicBezTo>
                    <a:cubicBezTo>
                      <a:pt x="66" y="51"/>
                      <a:pt x="51" y="66"/>
                      <a:pt x="33" y="66"/>
                    </a:cubicBezTo>
                    <a:close/>
                    <a:moveTo>
                      <a:pt x="33" y="8"/>
                    </a:moveTo>
                    <a:cubicBezTo>
                      <a:pt x="19" y="8"/>
                      <a:pt x="8" y="19"/>
                      <a:pt x="8" y="33"/>
                    </a:cubicBezTo>
                    <a:cubicBezTo>
                      <a:pt x="8" y="47"/>
                      <a:pt x="19" y="58"/>
                      <a:pt x="33" y="58"/>
                    </a:cubicBezTo>
                    <a:cubicBezTo>
                      <a:pt x="47" y="58"/>
                      <a:pt x="58" y="47"/>
                      <a:pt x="58" y="33"/>
                    </a:cubicBezTo>
                    <a:cubicBezTo>
                      <a:pt x="58" y="19"/>
                      <a:pt x="47" y="8"/>
                      <a:pt x="33"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8" name="Freeform 92">
                <a:extLst>
                  <a:ext uri="{FF2B5EF4-FFF2-40B4-BE49-F238E27FC236}">
                    <a16:creationId xmlns:a16="http://schemas.microsoft.com/office/drawing/2014/main" id="{DDD71DA0-B32C-4440-9B29-246DC92A60B6}"/>
                  </a:ext>
                </a:extLst>
              </p:cNvPr>
              <p:cNvSpPr>
                <a:spLocks/>
              </p:cNvSpPr>
              <p:nvPr/>
            </p:nvSpPr>
            <p:spPr bwMode="auto">
              <a:xfrm>
                <a:off x="7877201" y="3188628"/>
                <a:ext cx="94405" cy="24990"/>
              </a:xfrm>
              <a:custGeom>
                <a:avLst/>
                <a:gdLst>
                  <a:gd name="T0" fmla="*/ 28 w 32"/>
                  <a:gd name="T1" fmla="*/ 8 h 8"/>
                  <a:gd name="T2" fmla="*/ 4 w 32"/>
                  <a:gd name="T3" fmla="*/ 8 h 8"/>
                  <a:gd name="T4" fmla="*/ 0 w 32"/>
                  <a:gd name="T5" fmla="*/ 4 h 8"/>
                  <a:gd name="T6" fmla="*/ 4 w 32"/>
                  <a:gd name="T7" fmla="*/ 0 h 8"/>
                  <a:gd name="T8" fmla="*/ 28 w 32"/>
                  <a:gd name="T9" fmla="*/ 0 h 8"/>
                  <a:gd name="T10" fmla="*/ 32 w 32"/>
                  <a:gd name="T11" fmla="*/ 4 h 8"/>
                  <a:gd name="T12" fmla="*/ 28 w 3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2" h="8">
                    <a:moveTo>
                      <a:pt x="28" y="8"/>
                    </a:moveTo>
                    <a:cubicBezTo>
                      <a:pt x="4" y="8"/>
                      <a:pt x="4" y="8"/>
                      <a:pt x="4" y="8"/>
                    </a:cubicBezTo>
                    <a:cubicBezTo>
                      <a:pt x="2" y="8"/>
                      <a:pt x="0" y="6"/>
                      <a:pt x="0" y="4"/>
                    </a:cubicBezTo>
                    <a:cubicBezTo>
                      <a:pt x="0" y="1"/>
                      <a:pt x="2" y="0"/>
                      <a:pt x="4" y="0"/>
                    </a:cubicBezTo>
                    <a:cubicBezTo>
                      <a:pt x="28" y="0"/>
                      <a:pt x="28" y="0"/>
                      <a:pt x="28" y="0"/>
                    </a:cubicBezTo>
                    <a:cubicBezTo>
                      <a:pt x="30" y="0"/>
                      <a:pt x="32" y="1"/>
                      <a:pt x="32" y="4"/>
                    </a:cubicBezTo>
                    <a:cubicBezTo>
                      <a:pt x="32" y="6"/>
                      <a:pt x="30" y="8"/>
                      <a:pt x="28"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19" name="Freeform 93">
                <a:extLst>
                  <a:ext uri="{FF2B5EF4-FFF2-40B4-BE49-F238E27FC236}">
                    <a16:creationId xmlns:a16="http://schemas.microsoft.com/office/drawing/2014/main" id="{B84D2F6E-55D7-47ED-A156-2ED3A34B0C58}"/>
                  </a:ext>
                </a:extLst>
              </p:cNvPr>
              <p:cNvSpPr>
                <a:spLocks/>
              </p:cNvSpPr>
              <p:nvPr/>
            </p:nvSpPr>
            <p:spPr bwMode="auto">
              <a:xfrm>
                <a:off x="7913297" y="3146979"/>
                <a:ext cx="22213" cy="55532"/>
              </a:xfrm>
              <a:custGeom>
                <a:avLst/>
                <a:gdLst>
                  <a:gd name="T0" fmla="*/ 4 w 8"/>
                  <a:gd name="T1" fmla="*/ 18 h 18"/>
                  <a:gd name="T2" fmla="*/ 0 w 8"/>
                  <a:gd name="T3" fmla="*/ 14 h 18"/>
                  <a:gd name="T4" fmla="*/ 0 w 8"/>
                  <a:gd name="T5" fmla="*/ 4 h 18"/>
                  <a:gd name="T6" fmla="*/ 4 w 8"/>
                  <a:gd name="T7" fmla="*/ 0 h 18"/>
                  <a:gd name="T8" fmla="*/ 8 w 8"/>
                  <a:gd name="T9" fmla="*/ 4 h 18"/>
                  <a:gd name="T10" fmla="*/ 8 w 8"/>
                  <a:gd name="T11" fmla="*/ 14 h 18"/>
                  <a:gd name="T12" fmla="*/ 4 w 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4" y="18"/>
                    </a:moveTo>
                    <a:cubicBezTo>
                      <a:pt x="2" y="18"/>
                      <a:pt x="0" y="16"/>
                      <a:pt x="0" y="14"/>
                    </a:cubicBezTo>
                    <a:cubicBezTo>
                      <a:pt x="0" y="4"/>
                      <a:pt x="0" y="4"/>
                      <a:pt x="0" y="4"/>
                    </a:cubicBezTo>
                    <a:cubicBezTo>
                      <a:pt x="0" y="2"/>
                      <a:pt x="2" y="0"/>
                      <a:pt x="4" y="0"/>
                    </a:cubicBezTo>
                    <a:cubicBezTo>
                      <a:pt x="6" y="0"/>
                      <a:pt x="8" y="2"/>
                      <a:pt x="8" y="4"/>
                    </a:cubicBezTo>
                    <a:cubicBezTo>
                      <a:pt x="8" y="14"/>
                      <a:pt x="8" y="14"/>
                      <a:pt x="8" y="14"/>
                    </a:cubicBezTo>
                    <a:cubicBezTo>
                      <a:pt x="8" y="16"/>
                      <a:pt x="6" y="18"/>
                      <a:pt x="4" y="1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nvGrpSpPr>
              <p:cNvPr id="120" name="Group 119">
                <a:extLst>
                  <a:ext uri="{FF2B5EF4-FFF2-40B4-BE49-F238E27FC236}">
                    <a16:creationId xmlns:a16="http://schemas.microsoft.com/office/drawing/2014/main" id="{05FE72A9-93B9-453A-8520-7E1EC4E73119}"/>
                  </a:ext>
                </a:extLst>
              </p:cNvPr>
              <p:cNvGrpSpPr/>
              <p:nvPr/>
            </p:nvGrpSpPr>
            <p:grpSpPr>
              <a:xfrm>
                <a:off x="7924800" y="2845936"/>
                <a:ext cx="170411" cy="172149"/>
                <a:chOff x="4872900" y="2935956"/>
                <a:chExt cx="272109" cy="274885"/>
              </a:xfrm>
              <a:grpFill/>
            </p:grpSpPr>
            <p:sp>
              <p:nvSpPr>
                <p:cNvPr id="121" name="Freeform 157">
                  <a:extLst>
                    <a:ext uri="{FF2B5EF4-FFF2-40B4-BE49-F238E27FC236}">
                      <a16:creationId xmlns:a16="http://schemas.microsoft.com/office/drawing/2014/main" id="{14595B60-6CC5-4AC8-8540-96F02514A2F6}"/>
                    </a:ext>
                  </a:extLst>
                </p:cNvPr>
                <p:cNvSpPr>
                  <a:spLocks noEditPoints="1"/>
                </p:cNvSpPr>
                <p:nvPr/>
              </p:nvSpPr>
              <p:spPr bwMode="auto">
                <a:xfrm>
                  <a:off x="4895113" y="2999818"/>
                  <a:ext cx="194363" cy="186034"/>
                </a:xfrm>
                <a:custGeom>
                  <a:avLst/>
                  <a:gdLst>
                    <a:gd name="T0" fmla="*/ 58 w 65"/>
                    <a:gd name="T1" fmla="*/ 63 h 63"/>
                    <a:gd name="T2" fmla="*/ 55 w 65"/>
                    <a:gd name="T3" fmla="*/ 62 h 63"/>
                    <a:gd name="T4" fmla="*/ 1 w 65"/>
                    <a:gd name="T5" fmla="*/ 8 h 63"/>
                    <a:gd name="T6" fmla="*/ 0 w 65"/>
                    <a:gd name="T7" fmla="*/ 4 h 63"/>
                    <a:gd name="T8" fmla="*/ 3 w 65"/>
                    <a:gd name="T9" fmla="*/ 1 h 63"/>
                    <a:gd name="T10" fmla="*/ 12 w 65"/>
                    <a:gd name="T11" fmla="*/ 0 h 63"/>
                    <a:gd name="T12" fmla="*/ 48 w 65"/>
                    <a:gd name="T13" fmla="*/ 15 h 63"/>
                    <a:gd name="T14" fmla="*/ 62 w 65"/>
                    <a:gd name="T15" fmla="*/ 60 h 63"/>
                    <a:gd name="T16" fmla="*/ 59 w 65"/>
                    <a:gd name="T17" fmla="*/ 63 h 63"/>
                    <a:gd name="T18" fmla="*/ 58 w 65"/>
                    <a:gd name="T19" fmla="*/ 63 h 63"/>
                    <a:gd name="T20" fmla="*/ 13 w 65"/>
                    <a:gd name="T21" fmla="*/ 8 h 63"/>
                    <a:gd name="T22" fmla="*/ 55 w 65"/>
                    <a:gd name="T23" fmla="*/ 50 h 63"/>
                    <a:gd name="T24" fmla="*/ 42 w 65"/>
                    <a:gd name="T25" fmla="*/ 21 h 63"/>
                    <a:gd name="T26" fmla="*/ 13 w 65"/>
                    <a:gd name="T27"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3">
                      <a:moveTo>
                        <a:pt x="58" y="63"/>
                      </a:moveTo>
                      <a:cubicBezTo>
                        <a:pt x="57" y="63"/>
                        <a:pt x="56" y="63"/>
                        <a:pt x="55" y="62"/>
                      </a:cubicBezTo>
                      <a:cubicBezTo>
                        <a:pt x="1" y="8"/>
                        <a:pt x="1" y="8"/>
                        <a:pt x="1" y="8"/>
                      </a:cubicBezTo>
                      <a:cubicBezTo>
                        <a:pt x="0" y="7"/>
                        <a:pt x="0" y="5"/>
                        <a:pt x="0" y="4"/>
                      </a:cubicBezTo>
                      <a:cubicBezTo>
                        <a:pt x="1" y="2"/>
                        <a:pt x="2" y="1"/>
                        <a:pt x="3" y="1"/>
                      </a:cubicBezTo>
                      <a:cubicBezTo>
                        <a:pt x="6" y="1"/>
                        <a:pt x="9" y="0"/>
                        <a:pt x="12" y="0"/>
                      </a:cubicBezTo>
                      <a:cubicBezTo>
                        <a:pt x="26" y="0"/>
                        <a:pt x="38" y="6"/>
                        <a:pt x="48" y="15"/>
                      </a:cubicBezTo>
                      <a:cubicBezTo>
                        <a:pt x="60" y="27"/>
                        <a:pt x="65" y="44"/>
                        <a:pt x="62" y="60"/>
                      </a:cubicBezTo>
                      <a:cubicBezTo>
                        <a:pt x="62" y="61"/>
                        <a:pt x="61" y="63"/>
                        <a:pt x="59" y="63"/>
                      </a:cubicBezTo>
                      <a:cubicBezTo>
                        <a:pt x="59" y="63"/>
                        <a:pt x="59" y="63"/>
                        <a:pt x="58" y="63"/>
                      </a:cubicBezTo>
                      <a:close/>
                      <a:moveTo>
                        <a:pt x="13" y="8"/>
                      </a:moveTo>
                      <a:cubicBezTo>
                        <a:pt x="55" y="50"/>
                        <a:pt x="55" y="50"/>
                        <a:pt x="55" y="50"/>
                      </a:cubicBezTo>
                      <a:cubicBezTo>
                        <a:pt x="55" y="39"/>
                        <a:pt x="50" y="29"/>
                        <a:pt x="42" y="21"/>
                      </a:cubicBezTo>
                      <a:cubicBezTo>
                        <a:pt x="34" y="13"/>
                        <a:pt x="24" y="9"/>
                        <a:pt x="13"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2" name="Freeform 158">
                  <a:extLst>
                    <a:ext uri="{FF2B5EF4-FFF2-40B4-BE49-F238E27FC236}">
                      <a16:creationId xmlns:a16="http://schemas.microsoft.com/office/drawing/2014/main" id="{C26AEBE8-7CBC-403D-A393-D0300703509E}"/>
                    </a:ext>
                  </a:extLst>
                </p:cNvPr>
                <p:cNvSpPr>
                  <a:spLocks/>
                </p:cNvSpPr>
                <p:nvPr/>
              </p:nvSpPr>
              <p:spPr bwMode="auto">
                <a:xfrm>
                  <a:off x="5011731" y="2935956"/>
                  <a:ext cx="133278" cy="133278"/>
                </a:xfrm>
                <a:custGeom>
                  <a:avLst/>
                  <a:gdLst>
                    <a:gd name="T0" fmla="*/ 41 w 45"/>
                    <a:gd name="T1" fmla="*/ 45 h 45"/>
                    <a:gd name="T2" fmla="*/ 41 w 45"/>
                    <a:gd name="T3" fmla="*/ 45 h 45"/>
                    <a:gd name="T4" fmla="*/ 15 w 45"/>
                    <a:gd name="T5" fmla="*/ 31 h 45"/>
                    <a:gd name="T6" fmla="*/ 1 w 45"/>
                    <a:gd name="T7" fmla="*/ 5 h 45"/>
                    <a:gd name="T8" fmla="*/ 3 w 45"/>
                    <a:gd name="T9" fmla="*/ 1 h 45"/>
                    <a:gd name="T10" fmla="*/ 7 w 45"/>
                    <a:gd name="T11" fmla="*/ 1 h 45"/>
                    <a:gd name="T12" fmla="*/ 44 w 45"/>
                    <a:gd name="T13" fmla="*/ 38 h 45"/>
                    <a:gd name="T14" fmla="*/ 45 w 45"/>
                    <a:gd name="T15" fmla="*/ 42 h 45"/>
                    <a:gd name="T16" fmla="*/ 41 w 45"/>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1" y="45"/>
                      </a:moveTo>
                      <a:cubicBezTo>
                        <a:pt x="41" y="45"/>
                        <a:pt x="41" y="45"/>
                        <a:pt x="41" y="45"/>
                      </a:cubicBezTo>
                      <a:cubicBezTo>
                        <a:pt x="32" y="44"/>
                        <a:pt x="23" y="39"/>
                        <a:pt x="15" y="31"/>
                      </a:cubicBezTo>
                      <a:cubicBezTo>
                        <a:pt x="7" y="23"/>
                        <a:pt x="2" y="13"/>
                        <a:pt x="1" y="5"/>
                      </a:cubicBezTo>
                      <a:cubicBezTo>
                        <a:pt x="0" y="3"/>
                        <a:pt x="1" y="1"/>
                        <a:pt x="3" y="1"/>
                      </a:cubicBezTo>
                      <a:cubicBezTo>
                        <a:pt x="4" y="0"/>
                        <a:pt x="6" y="0"/>
                        <a:pt x="7" y="1"/>
                      </a:cubicBezTo>
                      <a:cubicBezTo>
                        <a:pt x="44" y="38"/>
                        <a:pt x="44" y="38"/>
                        <a:pt x="44" y="38"/>
                      </a:cubicBezTo>
                      <a:cubicBezTo>
                        <a:pt x="45" y="39"/>
                        <a:pt x="45" y="41"/>
                        <a:pt x="45" y="42"/>
                      </a:cubicBezTo>
                      <a:cubicBezTo>
                        <a:pt x="44" y="44"/>
                        <a:pt x="43" y="45"/>
                        <a:pt x="41" y="45"/>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3" name="Freeform 159">
                  <a:extLst>
                    <a:ext uri="{FF2B5EF4-FFF2-40B4-BE49-F238E27FC236}">
                      <a16:creationId xmlns:a16="http://schemas.microsoft.com/office/drawing/2014/main" id="{907D1D0D-36F2-4060-BD90-69667F91E5A8}"/>
                    </a:ext>
                  </a:extLst>
                </p:cNvPr>
                <p:cNvSpPr>
                  <a:spLocks/>
                </p:cNvSpPr>
                <p:nvPr/>
              </p:nvSpPr>
              <p:spPr bwMode="auto">
                <a:xfrm>
                  <a:off x="4983965" y="2974829"/>
                  <a:ext cx="63863" cy="63863"/>
                </a:xfrm>
                <a:custGeom>
                  <a:avLst/>
                  <a:gdLst>
                    <a:gd name="T0" fmla="*/ 4 w 21"/>
                    <a:gd name="T1" fmla="*/ 21 h 21"/>
                    <a:gd name="T2" fmla="*/ 2 w 21"/>
                    <a:gd name="T3" fmla="*/ 20 h 21"/>
                    <a:gd name="T4" fmla="*/ 2 w 21"/>
                    <a:gd name="T5" fmla="*/ 14 h 21"/>
                    <a:gd name="T6" fmla="*/ 14 w 21"/>
                    <a:gd name="T7" fmla="*/ 2 h 21"/>
                    <a:gd name="T8" fmla="*/ 20 w 21"/>
                    <a:gd name="T9" fmla="*/ 2 h 21"/>
                    <a:gd name="T10" fmla="*/ 20 w 21"/>
                    <a:gd name="T11" fmla="*/ 7 h 21"/>
                    <a:gd name="T12" fmla="*/ 7 w 21"/>
                    <a:gd name="T13" fmla="*/ 20 h 21"/>
                    <a:gd name="T14" fmla="*/ 4 w 21"/>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4" y="21"/>
                      </a:moveTo>
                      <a:cubicBezTo>
                        <a:pt x="3" y="21"/>
                        <a:pt x="2" y="20"/>
                        <a:pt x="2" y="20"/>
                      </a:cubicBezTo>
                      <a:cubicBezTo>
                        <a:pt x="0" y="18"/>
                        <a:pt x="0" y="16"/>
                        <a:pt x="2" y="14"/>
                      </a:cubicBezTo>
                      <a:cubicBezTo>
                        <a:pt x="14" y="2"/>
                        <a:pt x="14" y="2"/>
                        <a:pt x="14" y="2"/>
                      </a:cubicBezTo>
                      <a:cubicBezTo>
                        <a:pt x="16" y="0"/>
                        <a:pt x="18" y="0"/>
                        <a:pt x="20" y="2"/>
                      </a:cubicBezTo>
                      <a:cubicBezTo>
                        <a:pt x="21" y="3"/>
                        <a:pt x="21" y="6"/>
                        <a:pt x="20" y="7"/>
                      </a:cubicBezTo>
                      <a:cubicBezTo>
                        <a:pt x="7" y="20"/>
                        <a:pt x="7" y="20"/>
                        <a:pt x="7" y="20"/>
                      </a:cubicBezTo>
                      <a:cubicBezTo>
                        <a:pt x="6" y="20"/>
                        <a:pt x="5" y="21"/>
                        <a:pt x="4" y="21"/>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4" name="Freeform 160">
                  <a:extLst>
                    <a:ext uri="{FF2B5EF4-FFF2-40B4-BE49-F238E27FC236}">
                      <a16:creationId xmlns:a16="http://schemas.microsoft.com/office/drawing/2014/main" id="{63A40398-D49D-4E60-ADE4-3988D4BC5BBE}"/>
                    </a:ext>
                  </a:extLst>
                </p:cNvPr>
                <p:cNvSpPr>
                  <a:spLocks/>
                </p:cNvSpPr>
                <p:nvPr/>
              </p:nvSpPr>
              <p:spPr bwMode="auto">
                <a:xfrm>
                  <a:off x="5045050" y="3035915"/>
                  <a:ext cx="61086" cy="61086"/>
                </a:xfrm>
                <a:custGeom>
                  <a:avLst/>
                  <a:gdLst>
                    <a:gd name="T0" fmla="*/ 4 w 21"/>
                    <a:gd name="T1" fmla="*/ 21 h 21"/>
                    <a:gd name="T2" fmla="*/ 1 w 21"/>
                    <a:gd name="T3" fmla="*/ 20 h 21"/>
                    <a:gd name="T4" fmla="*/ 1 w 21"/>
                    <a:gd name="T5" fmla="*/ 14 h 21"/>
                    <a:gd name="T6" fmla="*/ 14 w 21"/>
                    <a:gd name="T7" fmla="*/ 1 h 21"/>
                    <a:gd name="T8" fmla="*/ 20 w 21"/>
                    <a:gd name="T9" fmla="*/ 1 h 21"/>
                    <a:gd name="T10" fmla="*/ 20 w 21"/>
                    <a:gd name="T11" fmla="*/ 7 h 21"/>
                    <a:gd name="T12" fmla="*/ 7 w 21"/>
                    <a:gd name="T13" fmla="*/ 20 h 21"/>
                    <a:gd name="T14" fmla="*/ 4 w 21"/>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4" y="21"/>
                      </a:moveTo>
                      <a:cubicBezTo>
                        <a:pt x="3" y="21"/>
                        <a:pt x="2" y="20"/>
                        <a:pt x="1" y="20"/>
                      </a:cubicBezTo>
                      <a:cubicBezTo>
                        <a:pt x="0" y="18"/>
                        <a:pt x="0" y="16"/>
                        <a:pt x="1" y="14"/>
                      </a:cubicBezTo>
                      <a:cubicBezTo>
                        <a:pt x="14" y="1"/>
                        <a:pt x="14" y="1"/>
                        <a:pt x="14" y="1"/>
                      </a:cubicBezTo>
                      <a:cubicBezTo>
                        <a:pt x="16" y="0"/>
                        <a:pt x="18" y="0"/>
                        <a:pt x="20" y="1"/>
                      </a:cubicBezTo>
                      <a:cubicBezTo>
                        <a:pt x="21" y="3"/>
                        <a:pt x="21" y="6"/>
                        <a:pt x="20" y="7"/>
                      </a:cubicBezTo>
                      <a:cubicBezTo>
                        <a:pt x="7" y="20"/>
                        <a:pt x="7" y="20"/>
                        <a:pt x="7" y="20"/>
                      </a:cubicBezTo>
                      <a:cubicBezTo>
                        <a:pt x="6" y="20"/>
                        <a:pt x="5" y="21"/>
                        <a:pt x="4" y="21"/>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5" name="Freeform 161">
                  <a:extLst>
                    <a:ext uri="{FF2B5EF4-FFF2-40B4-BE49-F238E27FC236}">
                      <a16:creationId xmlns:a16="http://schemas.microsoft.com/office/drawing/2014/main" id="{300D5D79-6712-456E-A31D-6B00EF6FAAA2}"/>
                    </a:ext>
                  </a:extLst>
                </p:cNvPr>
                <p:cNvSpPr>
                  <a:spLocks/>
                </p:cNvSpPr>
                <p:nvPr/>
              </p:nvSpPr>
              <p:spPr bwMode="auto">
                <a:xfrm>
                  <a:off x="4872900" y="3083116"/>
                  <a:ext cx="127724" cy="127725"/>
                </a:xfrm>
                <a:custGeom>
                  <a:avLst/>
                  <a:gdLst>
                    <a:gd name="T0" fmla="*/ 4 w 43"/>
                    <a:gd name="T1" fmla="*/ 43 h 43"/>
                    <a:gd name="T2" fmla="*/ 2 w 43"/>
                    <a:gd name="T3" fmla="*/ 42 h 43"/>
                    <a:gd name="T4" fmla="*/ 2 w 43"/>
                    <a:gd name="T5" fmla="*/ 36 h 43"/>
                    <a:gd name="T6" fmla="*/ 36 w 43"/>
                    <a:gd name="T7" fmla="*/ 1 h 43"/>
                    <a:gd name="T8" fmla="*/ 42 w 43"/>
                    <a:gd name="T9" fmla="*/ 1 h 43"/>
                    <a:gd name="T10" fmla="*/ 42 w 43"/>
                    <a:gd name="T11" fmla="*/ 7 h 43"/>
                    <a:gd name="T12" fmla="*/ 7 w 43"/>
                    <a:gd name="T13" fmla="*/ 42 h 43"/>
                    <a:gd name="T14" fmla="*/ 4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4" y="43"/>
                      </a:moveTo>
                      <a:cubicBezTo>
                        <a:pt x="3" y="43"/>
                        <a:pt x="2" y="42"/>
                        <a:pt x="2" y="42"/>
                      </a:cubicBezTo>
                      <a:cubicBezTo>
                        <a:pt x="0" y="40"/>
                        <a:pt x="0" y="37"/>
                        <a:pt x="2" y="36"/>
                      </a:cubicBezTo>
                      <a:cubicBezTo>
                        <a:pt x="36" y="1"/>
                        <a:pt x="36" y="1"/>
                        <a:pt x="36" y="1"/>
                      </a:cubicBezTo>
                      <a:cubicBezTo>
                        <a:pt x="38" y="0"/>
                        <a:pt x="40" y="0"/>
                        <a:pt x="42" y="1"/>
                      </a:cubicBezTo>
                      <a:cubicBezTo>
                        <a:pt x="43" y="3"/>
                        <a:pt x="43" y="5"/>
                        <a:pt x="42" y="7"/>
                      </a:cubicBezTo>
                      <a:cubicBezTo>
                        <a:pt x="7" y="42"/>
                        <a:pt x="7" y="42"/>
                        <a:pt x="7" y="42"/>
                      </a:cubicBezTo>
                      <a:cubicBezTo>
                        <a:pt x="6" y="42"/>
                        <a:pt x="5" y="43"/>
                        <a:pt x="4" y="43"/>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grpSp>
        <p:grpSp>
          <p:nvGrpSpPr>
            <p:cNvPr id="126" name="Group 125">
              <a:extLst>
                <a:ext uri="{FF2B5EF4-FFF2-40B4-BE49-F238E27FC236}">
                  <a16:creationId xmlns:a16="http://schemas.microsoft.com/office/drawing/2014/main" id="{6C6C3F0F-960A-4FDE-93C8-7BB7997F7E2D}"/>
                </a:ext>
              </a:extLst>
            </p:cNvPr>
            <p:cNvGrpSpPr/>
            <p:nvPr/>
          </p:nvGrpSpPr>
          <p:grpSpPr>
            <a:xfrm>
              <a:off x="5888466" y="3173749"/>
              <a:ext cx="205691" cy="184933"/>
              <a:chOff x="10641558" y="5872693"/>
              <a:chExt cx="327041" cy="294038"/>
            </a:xfrm>
            <a:solidFill>
              <a:schemeClr val="bg1"/>
            </a:solidFill>
          </p:grpSpPr>
          <p:sp>
            <p:nvSpPr>
              <p:cNvPr id="127" name="Freeform 732">
                <a:extLst>
                  <a:ext uri="{FF2B5EF4-FFF2-40B4-BE49-F238E27FC236}">
                    <a16:creationId xmlns:a16="http://schemas.microsoft.com/office/drawing/2014/main" id="{C751ADFC-4863-4D69-B7E1-22C495EA9B47}"/>
                  </a:ext>
                </a:extLst>
              </p:cNvPr>
              <p:cNvSpPr>
                <a:spLocks noEditPoints="1"/>
              </p:cNvSpPr>
              <p:nvPr/>
            </p:nvSpPr>
            <p:spPr bwMode="auto">
              <a:xfrm>
                <a:off x="10701565" y="5872693"/>
                <a:ext cx="207026" cy="210026"/>
              </a:xfrm>
              <a:custGeom>
                <a:avLst/>
                <a:gdLst>
                  <a:gd name="T0" fmla="*/ 32 w 64"/>
                  <a:gd name="T1" fmla="*/ 65 h 65"/>
                  <a:gd name="T2" fmla="*/ 0 w 64"/>
                  <a:gd name="T3" fmla="*/ 33 h 65"/>
                  <a:gd name="T4" fmla="*/ 0 w 64"/>
                  <a:gd name="T5" fmla="*/ 4 h 65"/>
                  <a:gd name="T6" fmla="*/ 4 w 64"/>
                  <a:gd name="T7" fmla="*/ 0 h 65"/>
                  <a:gd name="T8" fmla="*/ 60 w 64"/>
                  <a:gd name="T9" fmla="*/ 0 h 65"/>
                  <a:gd name="T10" fmla="*/ 64 w 64"/>
                  <a:gd name="T11" fmla="*/ 4 h 65"/>
                  <a:gd name="T12" fmla="*/ 64 w 64"/>
                  <a:gd name="T13" fmla="*/ 33 h 65"/>
                  <a:gd name="T14" fmla="*/ 32 w 64"/>
                  <a:gd name="T15" fmla="*/ 65 h 65"/>
                  <a:gd name="T16" fmla="*/ 8 w 64"/>
                  <a:gd name="T17" fmla="*/ 8 h 65"/>
                  <a:gd name="T18" fmla="*/ 8 w 64"/>
                  <a:gd name="T19" fmla="*/ 33 h 65"/>
                  <a:gd name="T20" fmla="*/ 32 w 64"/>
                  <a:gd name="T21" fmla="*/ 57 h 65"/>
                  <a:gd name="T22" fmla="*/ 56 w 64"/>
                  <a:gd name="T23" fmla="*/ 33 h 65"/>
                  <a:gd name="T24" fmla="*/ 56 w 64"/>
                  <a:gd name="T25" fmla="*/ 8 h 65"/>
                  <a:gd name="T26" fmla="*/ 8 w 64"/>
                  <a:gd name="T27"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5">
                    <a:moveTo>
                      <a:pt x="32" y="65"/>
                    </a:moveTo>
                    <a:cubicBezTo>
                      <a:pt x="14" y="65"/>
                      <a:pt x="0" y="50"/>
                      <a:pt x="0" y="33"/>
                    </a:cubicBezTo>
                    <a:cubicBezTo>
                      <a:pt x="0" y="4"/>
                      <a:pt x="0" y="4"/>
                      <a:pt x="0" y="4"/>
                    </a:cubicBezTo>
                    <a:cubicBezTo>
                      <a:pt x="0" y="2"/>
                      <a:pt x="2" y="0"/>
                      <a:pt x="4" y="0"/>
                    </a:cubicBezTo>
                    <a:cubicBezTo>
                      <a:pt x="60" y="0"/>
                      <a:pt x="60" y="0"/>
                      <a:pt x="60" y="0"/>
                    </a:cubicBezTo>
                    <a:cubicBezTo>
                      <a:pt x="62" y="0"/>
                      <a:pt x="64" y="2"/>
                      <a:pt x="64" y="4"/>
                    </a:cubicBezTo>
                    <a:cubicBezTo>
                      <a:pt x="64" y="33"/>
                      <a:pt x="64" y="33"/>
                      <a:pt x="64" y="33"/>
                    </a:cubicBezTo>
                    <a:cubicBezTo>
                      <a:pt x="64" y="50"/>
                      <a:pt x="50" y="65"/>
                      <a:pt x="32" y="65"/>
                    </a:cubicBezTo>
                    <a:close/>
                    <a:moveTo>
                      <a:pt x="8" y="8"/>
                    </a:moveTo>
                    <a:cubicBezTo>
                      <a:pt x="8" y="33"/>
                      <a:pt x="8" y="33"/>
                      <a:pt x="8" y="33"/>
                    </a:cubicBezTo>
                    <a:cubicBezTo>
                      <a:pt x="8" y="46"/>
                      <a:pt x="19" y="57"/>
                      <a:pt x="32" y="57"/>
                    </a:cubicBezTo>
                    <a:cubicBezTo>
                      <a:pt x="45" y="57"/>
                      <a:pt x="56" y="46"/>
                      <a:pt x="56" y="33"/>
                    </a:cubicBezTo>
                    <a:cubicBezTo>
                      <a:pt x="56" y="8"/>
                      <a:pt x="56" y="8"/>
                      <a:pt x="56" y="8"/>
                    </a:cubicBezTo>
                    <a:cubicBezTo>
                      <a:pt x="8" y="8"/>
                      <a:pt x="8" y="8"/>
                      <a:pt x="8"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8" name="Freeform 733">
                <a:extLst>
                  <a:ext uri="{FF2B5EF4-FFF2-40B4-BE49-F238E27FC236}">
                    <a16:creationId xmlns:a16="http://schemas.microsoft.com/office/drawing/2014/main" id="{2418F277-98DD-4310-AA6B-AEF8E81CAF3D}"/>
                  </a:ext>
                </a:extLst>
              </p:cNvPr>
              <p:cNvSpPr>
                <a:spLocks/>
              </p:cNvSpPr>
              <p:nvPr/>
            </p:nvSpPr>
            <p:spPr bwMode="auto">
              <a:xfrm>
                <a:off x="10641558" y="5872693"/>
                <a:ext cx="87012" cy="114014"/>
              </a:xfrm>
              <a:custGeom>
                <a:avLst/>
                <a:gdLst>
                  <a:gd name="T0" fmla="*/ 21 w 27"/>
                  <a:gd name="T1" fmla="*/ 35 h 35"/>
                  <a:gd name="T2" fmla="*/ 0 w 27"/>
                  <a:gd name="T3" fmla="*/ 14 h 35"/>
                  <a:gd name="T4" fmla="*/ 0 w 27"/>
                  <a:gd name="T5" fmla="*/ 4 h 35"/>
                  <a:gd name="T6" fmla="*/ 4 w 27"/>
                  <a:gd name="T7" fmla="*/ 0 h 35"/>
                  <a:gd name="T8" fmla="*/ 23 w 27"/>
                  <a:gd name="T9" fmla="*/ 0 h 35"/>
                  <a:gd name="T10" fmla="*/ 27 w 27"/>
                  <a:gd name="T11" fmla="*/ 4 h 35"/>
                  <a:gd name="T12" fmla="*/ 23 w 27"/>
                  <a:gd name="T13" fmla="*/ 8 h 35"/>
                  <a:gd name="T14" fmla="*/ 8 w 27"/>
                  <a:gd name="T15" fmla="*/ 8 h 35"/>
                  <a:gd name="T16" fmla="*/ 8 w 27"/>
                  <a:gd name="T17" fmla="*/ 14 h 35"/>
                  <a:gd name="T18" fmla="*/ 21 w 27"/>
                  <a:gd name="T19" fmla="*/ 27 h 35"/>
                  <a:gd name="T20" fmla="*/ 25 w 27"/>
                  <a:gd name="T21" fmla="*/ 31 h 35"/>
                  <a:gd name="T22" fmla="*/ 21 w 27"/>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5">
                    <a:moveTo>
                      <a:pt x="21" y="35"/>
                    </a:moveTo>
                    <a:cubicBezTo>
                      <a:pt x="10" y="35"/>
                      <a:pt x="0" y="26"/>
                      <a:pt x="0" y="14"/>
                    </a:cubicBezTo>
                    <a:cubicBezTo>
                      <a:pt x="0" y="4"/>
                      <a:pt x="0" y="4"/>
                      <a:pt x="0" y="4"/>
                    </a:cubicBezTo>
                    <a:cubicBezTo>
                      <a:pt x="0" y="2"/>
                      <a:pt x="2" y="0"/>
                      <a:pt x="4" y="0"/>
                    </a:cubicBezTo>
                    <a:cubicBezTo>
                      <a:pt x="23" y="0"/>
                      <a:pt x="23" y="0"/>
                      <a:pt x="23" y="0"/>
                    </a:cubicBezTo>
                    <a:cubicBezTo>
                      <a:pt x="26" y="0"/>
                      <a:pt x="27" y="2"/>
                      <a:pt x="27" y="4"/>
                    </a:cubicBezTo>
                    <a:cubicBezTo>
                      <a:pt x="27" y="6"/>
                      <a:pt x="26" y="8"/>
                      <a:pt x="23" y="8"/>
                    </a:cubicBezTo>
                    <a:cubicBezTo>
                      <a:pt x="8" y="8"/>
                      <a:pt x="8" y="8"/>
                      <a:pt x="8" y="8"/>
                    </a:cubicBezTo>
                    <a:cubicBezTo>
                      <a:pt x="8" y="14"/>
                      <a:pt x="8" y="14"/>
                      <a:pt x="8" y="14"/>
                    </a:cubicBezTo>
                    <a:cubicBezTo>
                      <a:pt x="8" y="21"/>
                      <a:pt x="14" y="27"/>
                      <a:pt x="21" y="27"/>
                    </a:cubicBezTo>
                    <a:cubicBezTo>
                      <a:pt x="24" y="27"/>
                      <a:pt x="25" y="29"/>
                      <a:pt x="25" y="31"/>
                    </a:cubicBezTo>
                    <a:cubicBezTo>
                      <a:pt x="25" y="33"/>
                      <a:pt x="24" y="35"/>
                      <a:pt x="21" y="35"/>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29" name="Freeform 734">
                <a:extLst>
                  <a:ext uri="{FF2B5EF4-FFF2-40B4-BE49-F238E27FC236}">
                    <a16:creationId xmlns:a16="http://schemas.microsoft.com/office/drawing/2014/main" id="{B18C722D-28DA-4BD8-B8BE-21F958523B05}"/>
                  </a:ext>
                </a:extLst>
              </p:cNvPr>
              <p:cNvSpPr>
                <a:spLocks/>
              </p:cNvSpPr>
              <p:nvPr/>
            </p:nvSpPr>
            <p:spPr bwMode="auto">
              <a:xfrm>
                <a:off x="10881587" y="5872693"/>
                <a:ext cx="87012" cy="114014"/>
              </a:xfrm>
              <a:custGeom>
                <a:avLst/>
                <a:gdLst>
                  <a:gd name="T0" fmla="*/ 6 w 27"/>
                  <a:gd name="T1" fmla="*/ 35 h 35"/>
                  <a:gd name="T2" fmla="*/ 2 w 27"/>
                  <a:gd name="T3" fmla="*/ 31 h 35"/>
                  <a:gd name="T4" fmla="*/ 6 w 27"/>
                  <a:gd name="T5" fmla="*/ 27 h 35"/>
                  <a:gd name="T6" fmla="*/ 19 w 27"/>
                  <a:gd name="T7" fmla="*/ 14 h 35"/>
                  <a:gd name="T8" fmla="*/ 19 w 27"/>
                  <a:gd name="T9" fmla="*/ 8 h 35"/>
                  <a:gd name="T10" fmla="*/ 4 w 27"/>
                  <a:gd name="T11" fmla="*/ 8 h 35"/>
                  <a:gd name="T12" fmla="*/ 0 w 27"/>
                  <a:gd name="T13" fmla="*/ 4 h 35"/>
                  <a:gd name="T14" fmla="*/ 4 w 27"/>
                  <a:gd name="T15" fmla="*/ 0 h 35"/>
                  <a:gd name="T16" fmla="*/ 23 w 27"/>
                  <a:gd name="T17" fmla="*/ 0 h 35"/>
                  <a:gd name="T18" fmla="*/ 27 w 27"/>
                  <a:gd name="T19" fmla="*/ 4 h 35"/>
                  <a:gd name="T20" fmla="*/ 27 w 27"/>
                  <a:gd name="T21" fmla="*/ 14 h 35"/>
                  <a:gd name="T22" fmla="*/ 6 w 27"/>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5">
                    <a:moveTo>
                      <a:pt x="6" y="35"/>
                    </a:moveTo>
                    <a:cubicBezTo>
                      <a:pt x="4" y="35"/>
                      <a:pt x="2" y="33"/>
                      <a:pt x="2" y="31"/>
                    </a:cubicBezTo>
                    <a:cubicBezTo>
                      <a:pt x="2" y="29"/>
                      <a:pt x="4" y="27"/>
                      <a:pt x="6" y="27"/>
                    </a:cubicBezTo>
                    <a:cubicBezTo>
                      <a:pt x="13" y="27"/>
                      <a:pt x="19" y="21"/>
                      <a:pt x="19" y="14"/>
                    </a:cubicBezTo>
                    <a:cubicBezTo>
                      <a:pt x="19" y="8"/>
                      <a:pt x="19" y="8"/>
                      <a:pt x="19" y="8"/>
                    </a:cubicBezTo>
                    <a:cubicBezTo>
                      <a:pt x="4" y="8"/>
                      <a:pt x="4" y="8"/>
                      <a:pt x="4" y="8"/>
                    </a:cubicBezTo>
                    <a:cubicBezTo>
                      <a:pt x="2" y="8"/>
                      <a:pt x="0" y="6"/>
                      <a:pt x="0" y="4"/>
                    </a:cubicBezTo>
                    <a:cubicBezTo>
                      <a:pt x="0" y="2"/>
                      <a:pt x="2" y="0"/>
                      <a:pt x="4" y="0"/>
                    </a:cubicBezTo>
                    <a:cubicBezTo>
                      <a:pt x="23" y="0"/>
                      <a:pt x="23" y="0"/>
                      <a:pt x="23" y="0"/>
                    </a:cubicBezTo>
                    <a:cubicBezTo>
                      <a:pt x="25" y="0"/>
                      <a:pt x="27" y="2"/>
                      <a:pt x="27" y="4"/>
                    </a:cubicBezTo>
                    <a:cubicBezTo>
                      <a:pt x="27" y="14"/>
                      <a:pt x="27" y="14"/>
                      <a:pt x="27" y="14"/>
                    </a:cubicBezTo>
                    <a:cubicBezTo>
                      <a:pt x="27" y="26"/>
                      <a:pt x="17" y="35"/>
                      <a:pt x="6" y="35"/>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0" name="Freeform 735">
                <a:extLst>
                  <a:ext uri="{FF2B5EF4-FFF2-40B4-BE49-F238E27FC236}">
                    <a16:creationId xmlns:a16="http://schemas.microsoft.com/office/drawing/2014/main" id="{854D2A90-623D-4405-8E48-E6EB69111A3C}"/>
                  </a:ext>
                </a:extLst>
              </p:cNvPr>
              <p:cNvSpPr>
                <a:spLocks/>
              </p:cNvSpPr>
              <p:nvPr/>
            </p:nvSpPr>
            <p:spPr bwMode="auto">
              <a:xfrm>
                <a:off x="10791576" y="6058716"/>
                <a:ext cx="27004" cy="69009"/>
              </a:xfrm>
              <a:custGeom>
                <a:avLst/>
                <a:gdLst>
                  <a:gd name="T0" fmla="*/ 4 w 8"/>
                  <a:gd name="T1" fmla="*/ 21 h 21"/>
                  <a:gd name="T2" fmla="*/ 0 w 8"/>
                  <a:gd name="T3" fmla="*/ 17 h 21"/>
                  <a:gd name="T4" fmla="*/ 0 w 8"/>
                  <a:gd name="T5" fmla="*/ 4 h 21"/>
                  <a:gd name="T6" fmla="*/ 4 w 8"/>
                  <a:gd name="T7" fmla="*/ 0 h 21"/>
                  <a:gd name="T8" fmla="*/ 8 w 8"/>
                  <a:gd name="T9" fmla="*/ 4 h 21"/>
                  <a:gd name="T10" fmla="*/ 8 w 8"/>
                  <a:gd name="T11" fmla="*/ 17 h 21"/>
                  <a:gd name="T12" fmla="*/ 4 w 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4" y="21"/>
                    </a:moveTo>
                    <a:cubicBezTo>
                      <a:pt x="1" y="21"/>
                      <a:pt x="0" y="20"/>
                      <a:pt x="0" y="17"/>
                    </a:cubicBezTo>
                    <a:cubicBezTo>
                      <a:pt x="0" y="4"/>
                      <a:pt x="0" y="4"/>
                      <a:pt x="0" y="4"/>
                    </a:cubicBezTo>
                    <a:cubicBezTo>
                      <a:pt x="0" y="2"/>
                      <a:pt x="1" y="0"/>
                      <a:pt x="4" y="0"/>
                    </a:cubicBezTo>
                    <a:cubicBezTo>
                      <a:pt x="6" y="0"/>
                      <a:pt x="8" y="2"/>
                      <a:pt x="8" y="4"/>
                    </a:cubicBezTo>
                    <a:cubicBezTo>
                      <a:pt x="8" y="17"/>
                      <a:pt x="8" y="17"/>
                      <a:pt x="8" y="17"/>
                    </a:cubicBezTo>
                    <a:cubicBezTo>
                      <a:pt x="8" y="20"/>
                      <a:pt x="6" y="21"/>
                      <a:pt x="4" y="21"/>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1" name="Freeform 736">
                <a:extLst>
                  <a:ext uri="{FF2B5EF4-FFF2-40B4-BE49-F238E27FC236}">
                    <a16:creationId xmlns:a16="http://schemas.microsoft.com/office/drawing/2014/main" id="{F789BB54-65FC-4470-A8A2-6F8DA1B871D0}"/>
                  </a:ext>
                </a:extLst>
              </p:cNvPr>
              <p:cNvSpPr>
                <a:spLocks/>
              </p:cNvSpPr>
              <p:nvPr/>
            </p:nvSpPr>
            <p:spPr bwMode="auto">
              <a:xfrm>
                <a:off x="10689564" y="6139727"/>
                <a:ext cx="228028" cy="27004"/>
              </a:xfrm>
              <a:custGeom>
                <a:avLst/>
                <a:gdLst>
                  <a:gd name="T0" fmla="*/ 67 w 71"/>
                  <a:gd name="T1" fmla="*/ 8 h 8"/>
                  <a:gd name="T2" fmla="*/ 4 w 71"/>
                  <a:gd name="T3" fmla="*/ 8 h 8"/>
                  <a:gd name="T4" fmla="*/ 0 w 71"/>
                  <a:gd name="T5" fmla="*/ 4 h 8"/>
                  <a:gd name="T6" fmla="*/ 4 w 71"/>
                  <a:gd name="T7" fmla="*/ 0 h 8"/>
                  <a:gd name="T8" fmla="*/ 67 w 71"/>
                  <a:gd name="T9" fmla="*/ 0 h 8"/>
                  <a:gd name="T10" fmla="*/ 71 w 71"/>
                  <a:gd name="T11" fmla="*/ 4 h 8"/>
                  <a:gd name="T12" fmla="*/ 67 w 7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1" h="8">
                    <a:moveTo>
                      <a:pt x="67" y="8"/>
                    </a:moveTo>
                    <a:cubicBezTo>
                      <a:pt x="4" y="8"/>
                      <a:pt x="4" y="8"/>
                      <a:pt x="4" y="8"/>
                    </a:cubicBezTo>
                    <a:cubicBezTo>
                      <a:pt x="2" y="8"/>
                      <a:pt x="0" y="6"/>
                      <a:pt x="0" y="4"/>
                    </a:cubicBezTo>
                    <a:cubicBezTo>
                      <a:pt x="0" y="2"/>
                      <a:pt x="2" y="0"/>
                      <a:pt x="4" y="0"/>
                    </a:cubicBezTo>
                    <a:cubicBezTo>
                      <a:pt x="67" y="0"/>
                      <a:pt x="67" y="0"/>
                      <a:pt x="67" y="0"/>
                    </a:cubicBezTo>
                    <a:cubicBezTo>
                      <a:pt x="69" y="0"/>
                      <a:pt x="71" y="2"/>
                      <a:pt x="71" y="4"/>
                    </a:cubicBezTo>
                    <a:cubicBezTo>
                      <a:pt x="71" y="6"/>
                      <a:pt x="69" y="8"/>
                      <a:pt x="67"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2" name="Freeform 737">
                <a:extLst>
                  <a:ext uri="{FF2B5EF4-FFF2-40B4-BE49-F238E27FC236}">
                    <a16:creationId xmlns:a16="http://schemas.microsoft.com/office/drawing/2014/main" id="{41A2CDF2-852B-4181-AE3D-D6817B9C66A8}"/>
                  </a:ext>
                </a:extLst>
              </p:cNvPr>
              <p:cNvSpPr>
                <a:spLocks/>
              </p:cNvSpPr>
              <p:nvPr/>
            </p:nvSpPr>
            <p:spPr bwMode="auto">
              <a:xfrm>
                <a:off x="10749571" y="6103722"/>
                <a:ext cx="108013" cy="27004"/>
              </a:xfrm>
              <a:custGeom>
                <a:avLst/>
                <a:gdLst>
                  <a:gd name="T0" fmla="*/ 29 w 33"/>
                  <a:gd name="T1" fmla="*/ 8 h 8"/>
                  <a:gd name="T2" fmla="*/ 4 w 33"/>
                  <a:gd name="T3" fmla="*/ 8 h 8"/>
                  <a:gd name="T4" fmla="*/ 0 w 33"/>
                  <a:gd name="T5" fmla="*/ 4 h 8"/>
                  <a:gd name="T6" fmla="*/ 4 w 33"/>
                  <a:gd name="T7" fmla="*/ 0 h 8"/>
                  <a:gd name="T8" fmla="*/ 29 w 33"/>
                  <a:gd name="T9" fmla="*/ 0 h 8"/>
                  <a:gd name="T10" fmla="*/ 33 w 33"/>
                  <a:gd name="T11" fmla="*/ 4 h 8"/>
                  <a:gd name="T12" fmla="*/ 29 w 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3" h="8">
                    <a:moveTo>
                      <a:pt x="29" y="8"/>
                    </a:moveTo>
                    <a:cubicBezTo>
                      <a:pt x="4" y="8"/>
                      <a:pt x="4" y="8"/>
                      <a:pt x="4" y="8"/>
                    </a:cubicBezTo>
                    <a:cubicBezTo>
                      <a:pt x="2" y="8"/>
                      <a:pt x="0" y="7"/>
                      <a:pt x="0" y="4"/>
                    </a:cubicBezTo>
                    <a:cubicBezTo>
                      <a:pt x="0" y="2"/>
                      <a:pt x="2" y="0"/>
                      <a:pt x="4" y="0"/>
                    </a:cubicBezTo>
                    <a:cubicBezTo>
                      <a:pt x="29" y="0"/>
                      <a:pt x="29" y="0"/>
                      <a:pt x="29" y="0"/>
                    </a:cubicBezTo>
                    <a:cubicBezTo>
                      <a:pt x="31" y="0"/>
                      <a:pt x="33" y="2"/>
                      <a:pt x="33" y="4"/>
                    </a:cubicBezTo>
                    <a:cubicBezTo>
                      <a:pt x="33" y="7"/>
                      <a:pt x="31" y="8"/>
                      <a:pt x="29"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grpSp>
          <p:nvGrpSpPr>
            <p:cNvPr id="133" name="Group 132">
              <a:extLst>
                <a:ext uri="{FF2B5EF4-FFF2-40B4-BE49-F238E27FC236}">
                  <a16:creationId xmlns:a16="http://schemas.microsoft.com/office/drawing/2014/main" id="{E1C24508-6E35-40D9-8ECC-C7DC6C07783C}"/>
                </a:ext>
              </a:extLst>
            </p:cNvPr>
            <p:cNvGrpSpPr/>
            <p:nvPr/>
          </p:nvGrpSpPr>
          <p:grpSpPr>
            <a:xfrm>
              <a:off x="3244327" y="3522546"/>
              <a:ext cx="167949" cy="196256"/>
              <a:chOff x="9891466" y="5863693"/>
              <a:chExt cx="267033" cy="312039"/>
            </a:xfrm>
            <a:solidFill>
              <a:schemeClr val="bg1"/>
            </a:solidFill>
          </p:grpSpPr>
          <p:sp>
            <p:nvSpPr>
              <p:cNvPr id="134" name="Freeform 728">
                <a:extLst>
                  <a:ext uri="{FF2B5EF4-FFF2-40B4-BE49-F238E27FC236}">
                    <a16:creationId xmlns:a16="http://schemas.microsoft.com/office/drawing/2014/main" id="{9B93D3C6-9305-48E2-8028-48AE54F3DE51}"/>
                  </a:ext>
                </a:extLst>
              </p:cNvPr>
              <p:cNvSpPr>
                <a:spLocks noEditPoints="1"/>
              </p:cNvSpPr>
              <p:nvPr/>
            </p:nvSpPr>
            <p:spPr bwMode="auto">
              <a:xfrm>
                <a:off x="9912469" y="5863693"/>
                <a:ext cx="222027" cy="222027"/>
              </a:xfrm>
              <a:custGeom>
                <a:avLst/>
                <a:gdLst>
                  <a:gd name="T0" fmla="*/ 35 w 69"/>
                  <a:gd name="T1" fmla="*/ 69 h 69"/>
                  <a:gd name="T2" fmla="*/ 0 w 69"/>
                  <a:gd name="T3" fmla="*/ 35 h 69"/>
                  <a:gd name="T4" fmla="*/ 35 w 69"/>
                  <a:gd name="T5" fmla="*/ 0 h 69"/>
                  <a:gd name="T6" fmla="*/ 69 w 69"/>
                  <a:gd name="T7" fmla="*/ 35 h 69"/>
                  <a:gd name="T8" fmla="*/ 35 w 69"/>
                  <a:gd name="T9" fmla="*/ 69 h 69"/>
                  <a:gd name="T10" fmla="*/ 35 w 69"/>
                  <a:gd name="T11" fmla="*/ 8 h 69"/>
                  <a:gd name="T12" fmla="*/ 8 w 69"/>
                  <a:gd name="T13" fmla="*/ 35 h 69"/>
                  <a:gd name="T14" fmla="*/ 35 w 69"/>
                  <a:gd name="T15" fmla="*/ 61 h 69"/>
                  <a:gd name="T16" fmla="*/ 61 w 69"/>
                  <a:gd name="T17" fmla="*/ 35 h 69"/>
                  <a:gd name="T18" fmla="*/ 35 w 69"/>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35" y="69"/>
                    </a:moveTo>
                    <a:cubicBezTo>
                      <a:pt x="16" y="69"/>
                      <a:pt x="0" y="54"/>
                      <a:pt x="0" y="35"/>
                    </a:cubicBezTo>
                    <a:cubicBezTo>
                      <a:pt x="0" y="15"/>
                      <a:pt x="16" y="0"/>
                      <a:pt x="35" y="0"/>
                    </a:cubicBezTo>
                    <a:cubicBezTo>
                      <a:pt x="54" y="0"/>
                      <a:pt x="69" y="15"/>
                      <a:pt x="69" y="35"/>
                    </a:cubicBezTo>
                    <a:cubicBezTo>
                      <a:pt x="69" y="54"/>
                      <a:pt x="54" y="69"/>
                      <a:pt x="35" y="69"/>
                    </a:cubicBezTo>
                    <a:close/>
                    <a:moveTo>
                      <a:pt x="35" y="8"/>
                    </a:moveTo>
                    <a:cubicBezTo>
                      <a:pt x="20" y="8"/>
                      <a:pt x="8" y="20"/>
                      <a:pt x="8" y="35"/>
                    </a:cubicBezTo>
                    <a:cubicBezTo>
                      <a:pt x="8" y="49"/>
                      <a:pt x="20" y="61"/>
                      <a:pt x="35" y="61"/>
                    </a:cubicBezTo>
                    <a:cubicBezTo>
                      <a:pt x="50" y="61"/>
                      <a:pt x="61" y="49"/>
                      <a:pt x="61" y="35"/>
                    </a:cubicBezTo>
                    <a:cubicBezTo>
                      <a:pt x="61" y="20"/>
                      <a:pt x="50" y="8"/>
                      <a:pt x="35"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5" name="Freeform 729">
                <a:extLst>
                  <a:ext uri="{FF2B5EF4-FFF2-40B4-BE49-F238E27FC236}">
                    <a16:creationId xmlns:a16="http://schemas.microsoft.com/office/drawing/2014/main" id="{C19F8713-CE9D-4A21-BEBF-CBF4E1F4F2AD}"/>
                  </a:ext>
                </a:extLst>
              </p:cNvPr>
              <p:cNvSpPr>
                <a:spLocks noEditPoints="1"/>
              </p:cNvSpPr>
              <p:nvPr/>
            </p:nvSpPr>
            <p:spPr bwMode="auto">
              <a:xfrm>
                <a:off x="9960475" y="5911699"/>
                <a:ext cx="129017" cy="126015"/>
              </a:xfrm>
              <a:custGeom>
                <a:avLst/>
                <a:gdLst>
                  <a:gd name="T0" fmla="*/ 20 w 40"/>
                  <a:gd name="T1" fmla="*/ 39 h 39"/>
                  <a:gd name="T2" fmla="*/ 0 w 40"/>
                  <a:gd name="T3" fmla="*/ 20 h 39"/>
                  <a:gd name="T4" fmla="*/ 20 w 40"/>
                  <a:gd name="T5" fmla="*/ 0 h 39"/>
                  <a:gd name="T6" fmla="*/ 40 w 40"/>
                  <a:gd name="T7" fmla="*/ 20 h 39"/>
                  <a:gd name="T8" fmla="*/ 20 w 40"/>
                  <a:gd name="T9" fmla="*/ 39 h 39"/>
                  <a:gd name="T10" fmla="*/ 20 w 40"/>
                  <a:gd name="T11" fmla="*/ 4 h 39"/>
                  <a:gd name="T12" fmla="*/ 4 w 40"/>
                  <a:gd name="T13" fmla="*/ 20 h 39"/>
                  <a:gd name="T14" fmla="*/ 20 w 40"/>
                  <a:gd name="T15" fmla="*/ 35 h 39"/>
                  <a:gd name="T16" fmla="*/ 36 w 40"/>
                  <a:gd name="T17" fmla="*/ 20 h 39"/>
                  <a:gd name="T18" fmla="*/ 20 w 40"/>
                  <a:gd name="T19"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9">
                    <a:moveTo>
                      <a:pt x="20" y="39"/>
                    </a:moveTo>
                    <a:cubicBezTo>
                      <a:pt x="9" y="39"/>
                      <a:pt x="0" y="31"/>
                      <a:pt x="0" y="20"/>
                    </a:cubicBezTo>
                    <a:cubicBezTo>
                      <a:pt x="0" y="9"/>
                      <a:pt x="9" y="0"/>
                      <a:pt x="20" y="0"/>
                    </a:cubicBezTo>
                    <a:cubicBezTo>
                      <a:pt x="31" y="0"/>
                      <a:pt x="40" y="9"/>
                      <a:pt x="40" y="20"/>
                    </a:cubicBezTo>
                    <a:cubicBezTo>
                      <a:pt x="40" y="31"/>
                      <a:pt x="31" y="39"/>
                      <a:pt x="20" y="39"/>
                    </a:cubicBezTo>
                    <a:close/>
                    <a:moveTo>
                      <a:pt x="20" y="4"/>
                    </a:moveTo>
                    <a:cubicBezTo>
                      <a:pt x="11" y="4"/>
                      <a:pt x="4" y="11"/>
                      <a:pt x="4" y="20"/>
                    </a:cubicBezTo>
                    <a:cubicBezTo>
                      <a:pt x="4" y="28"/>
                      <a:pt x="11" y="35"/>
                      <a:pt x="20" y="35"/>
                    </a:cubicBezTo>
                    <a:cubicBezTo>
                      <a:pt x="29" y="35"/>
                      <a:pt x="36" y="28"/>
                      <a:pt x="36" y="20"/>
                    </a:cubicBezTo>
                    <a:cubicBezTo>
                      <a:pt x="36" y="11"/>
                      <a:pt x="29" y="4"/>
                      <a:pt x="20" y="4"/>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6" name="Freeform 730">
                <a:extLst>
                  <a:ext uri="{FF2B5EF4-FFF2-40B4-BE49-F238E27FC236}">
                    <a16:creationId xmlns:a16="http://schemas.microsoft.com/office/drawing/2014/main" id="{2A2351C5-112C-49F1-8E2C-EC8B1DD62FEC}"/>
                  </a:ext>
                </a:extLst>
              </p:cNvPr>
              <p:cNvSpPr>
                <a:spLocks/>
              </p:cNvSpPr>
              <p:nvPr/>
            </p:nvSpPr>
            <p:spPr bwMode="auto">
              <a:xfrm>
                <a:off x="9891466" y="6022712"/>
                <a:ext cx="138017" cy="153020"/>
              </a:xfrm>
              <a:custGeom>
                <a:avLst/>
                <a:gdLst>
                  <a:gd name="T0" fmla="*/ 25 w 44"/>
                  <a:gd name="T1" fmla="*/ 47 h 47"/>
                  <a:gd name="T2" fmla="*/ 21 w 44"/>
                  <a:gd name="T3" fmla="*/ 45 h 47"/>
                  <a:gd name="T4" fmla="*/ 15 w 44"/>
                  <a:gd name="T5" fmla="*/ 36 h 47"/>
                  <a:gd name="T6" fmla="*/ 4 w 44"/>
                  <a:gd name="T7" fmla="*/ 36 h 47"/>
                  <a:gd name="T8" fmla="*/ 1 w 44"/>
                  <a:gd name="T9" fmla="*/ 34 h 47"/>
                  <a:gd name="T10" fmla="*/ 1 w 44"/>
                  <a:gd name="T11" fmla="*/ 30 h 47"/>
                  <a:gd name="T12" fmla="*/ 15 w 44"/>
                  <a:gd name="T13" fmla="*/ 3 h 47"/>
                  <a:gd name="T14" fmla="*/ 21 w 44"/>
                  <a:gd name="T15" fmla="*/ 2 h 47"/>
                  <a:gd name="T16" fmla="*/ 22 w 44"/>
                  <a:gd name="T17" fmla="*/ 7 h 47"/>
                  <a:gd name="T18" fmla="*/ 11 w 44"/>
                  <a:gd name="T19" fmla="*/ 28 h 47"/>
                  <a:gd name="T20" fmla="*/ 18 w 44"/>
                  <a:gd name="T21" fmla="*/ 28 h 47"/>
                  <a:gd name="T22" fmla="*/ 21 w 44"/>
                  <a:gd name="T23" fmla="*/ 30 h 47"/>
                  <a:gd name="T24" fmla="*/ 25 w 44"/>
                  <a:gd name="T25" fmla="*/ 35 h 47"/>
                  <a:gd name="T26" fmla="*/ 36 w 44"/>
                  <a:gd name="T27" fmla="*/ 15 h 47"/>
                  <a:gd name="T28" fmla="*/ 41 w 44"/>
                  <a:gd name="T29" fmla="*/ 13 h 47"/>
                  <a:gd name="T30" fmla="*/ 43 w 44"/>
                  <a:gd name="T31" fmla="*/ 19 h 47"/>
                  <a:gd name="T32" fmla="*/ 28 w 44"/>
                  <a:gd name="T33" fmla="*/ 45 h 47"/>
                  <a:gd name="T34" fmla="*/ 25 w 44"/>
                  <a:gd name="T35" fmla="*/ 47 h 47"/>
                  <a:gd name="T36" fmla="*/ 25 w 44"/>
                  <a:gd name="T3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7">
                    <a:moveTo>
                      <a:pt x="25" y="47"/>
                    </a:moveTo>
                    <a:cubicBezTo>
                      <a:pt x="23" y="47"/>
                      <a:pt x="22" y="46"/>
                      <a:pt x="21" y="45"/>
                    </a:cubicBezTo>
                    <a:cubicBezTo>
                      <a:pt x="15" y="36"/>
                      <a:pt x="15" y="36"/>
                      <a:pt x="15" y="36"/>
                    </a:cubicBezTo>
                    <a:cubicBezTo>
                      <a:pt x="4" y="36"/>
                      <a:pt x="4" y="36"/>
                      <a:pt x="4" y="36"/>
                    </a:cubicBezTo>
                    <a:cubicBezTo>
                      <a:pt x="3" y="36"/>
                      <a:pt x="1" y="35"/>
                      <a:pt x="1" y="34"/>
                    </a:cubicBezTo>
                    <a:cubicBezTo>
                      <a:pt x="0" y="32"/>
                      <a:pt x="0" y="31"/>
                      <a:pt x="1" y="30"/>
                    </a:cubicBezTo>
                    <a:cubicBezTo>
                      <a:pt x="15" y="3"/>
                      <a:pt x="15" y="3"/>
                      <a:pt x="15" y="3"/>
                    </a:cubicBezTo>
                    <a:cubicBezTo>
                      <a:pt x="16" y="1"/>
                      <a:pt x="19" y="0"/>
                      <a:pt x="21" y="2"/>
                    </a:cubicBezTo>
                    <a:cubicBezTo>
                      <a:pt x="23" y="3"/>
                      <a:pt x="23" y="5"/>
                      <a:pt x="22" y="7"/>
                    </a:cubicBezTo>
                    <a:cubicBezTo>
                      <a:pt x="11" y="28"/>
                      <a:pt x="11" y="28"/>
                      <a:pt x="11" y="28"/>
                    </a:cubicBezTo>
                    <a:cubicBezTo>
                      <a:pt x="18" y="28"/>
                      <a:pt x="18" y="28"/>
                      <a:pt x="18" y="28"/>
                    </a:cubicBezTo>
                    <a:cubicBezTo>
                      <a:pt x="19" y="28"/>
                      <a:pt x="20" y="29"/>
                      <a:pt x="21" y="30"/>
                    </a:cubicBezTo>
                    <a:cubicBezTo>
                      <a:pt x="25" y="35"/>
                      <a:pt x="25" y="35"/>
                      <a:pt x="25" y="35"/>
                    </a:cubicBezTo>
                    <a:cubicBezTo>
                      <a:pt x="36" y="15"/>
                      <a:pt x="36" y="15"/>
                      <a:pt x="36" y="15"/>
                    </a:cubicBezTo>
                    <a:cubicBezTo>
                      <a:pt x="37" y="13"/>
                      <a:pt x="40" y="12"/>
                      <a:pt x="41" y="13"/>
                    </a:cubicBezTo>
                    <a:cubicBezTo>
                      <a:pt x="43" y="14"/>
                      <a:pt x="44" y="17"/>
                      <a:pt x="43" y="19"/>
                    </a:cubicBezTo>
                    <a:cubicBezTo>
                      <a:pt x="28" y="45"/>
                      <a:pt x="28" y="45"/>
                      <a:pt x="28" y="45"/>
                    </a:cubicBezTo>
                    <a:cubicBezTo>
                      <a:pt x="28" y="46"/>
                      <a:pt x="26" y="47"/>
                      <a:pt x="25" y="47"/>
                    </a:cubicBezTo>
                    <a:cubicBezTo>
                      <a:pt x="25" y="47"/>
                      <a:pt x="25" y="47"/>
                      <a:pt x="25" y="47"/>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37" name="Freeform 731">
                <a:extLst>
                  <a:ext uri="{FF2B5EF4-FFF2-40B4-BE49-F238E27FC236}">
                    <a16:creationId xmlns:a16="http://schemas.microsoft.com/office/drawing/2014/main" id="{96C06AD4-264F-4054-8488-8EC5015771AD}"/>
                  </a:ext>
                </a:extLst>
              </p:cNvPr>
              <p:cNvSpPr>
                <a:spLocks/>
              </p:cNvSpPr>
              <p:nvPr/>
            </p:nvSpPr>
            <p:spPr bwMode="auto">
              <a:xfrm>
                <a:off x="10017481" y="6022712"/>
                <a:ext cx="141018" cy="153020"/>
              </a:xfrm>
              <a:custGeom>
                <a:avLst/>
                <a:gdLst>
                  <a:gd name="T0" fmla="*/ 19 w 44"/>
                  <a:gd name="T1" fmla="*/ 47 h 47"/>
                  <a:gd name="T2" fmla="*/ 19 w 44"/>
                  <a:gd name="T3" fmla="*/ 47 h 47"/>
                  <a:gd name="T4" fmla="*/ 15 w 44"/>
                  <a:gd name="T5" fmla="*/ 45 h 47"/>
                  <a:gd name="T6" fmla="*/ 1 w 44"/>
                  <a:gd name="T7" fmla="*/ 19 h 47"/>
                  <a:gd name="T8" fmla="*/ 2 w 44"/>
                  <a:gd name="T9" fmla="*/ 13 h 47"/>
                  <a:gd name="T10" fmla="*/ 8 w 44"/>
                  <a:gd name="T11" fmla="*/ 15 h 47"/>
                  <a:gd name="T12" fmla="*/ 19 w 44"/>
                  <a:gd name="T13" fmla="*/ 35 h 47"/>
                  <a:gd name="T14" fmla="*/ 23 w 44"/>
                  <a:gd name="T15" fmla="*/ 30 h 47"/>
                  <a:gd name="T16" fmla="*/ 26 w 44"/>
                  <a:gd name="T17" fmla="*/ 28 h 47"/>
                  <a:gd name="T18" fmla="*/ 33 w 44"/>
                  <a:gd name="T19" fmla="*/ 28 h 47"/>
                  <a:gd name="T20" fmla="*/ 21 w 44"/>
                  <a:gd name="T21" fmla="*/ 7 h 47"/>
                  <a:gd name="T22" fmla="*/ 23 w 44"/>
                  <a:gd name="T23" fmla="*/ 2 h 47"/>
                  <a:gd name="T24" fmla="*/ 28 w 44"/>
                  <a:gd name="T25" fmla="*/ 3 h 47"/>
                  <a:gd name="T26" fmla="*/ 43 w 44"/>
                  <a:gd name="T27" fmla="*/ 30 h 47"/>
                  <a:gd name="T28" fmla="*/ 43 w 44"/>
                  <a:gd name="T29" fmla="*/ 34 h 47"/>
                  <a:gd name="T30" fmla="*/ 40 w 44"/>
                  <a:gd name="T31" fmla="*/ 36 h 47"/>
                  <a:gd name="T32" fmla="*/ 28 w 44"/>
                  <a:gd name="T33" fmla="*/ 36 h 47"/>
                  <a:gd name="T34" fmla="*/ 22 w 44"/>
                  <a:gd name="T35" fmla="*/ 45 h 47"/>
                  <a:gd name="T36" fmla="*/ 19 w 44"/>
                  <a:gd name="T3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7">
                    <a:moveTo>
                      <a:pt x="19" y="47"/>
                    </a:moveTo>
                    <a:cubicBezTo>
                      <a:pt x="19" y="47"/>
                      <a:pt x="19" y="47"/>
                      <a:pt x="19" y="47"/>
                    </a:cubicBezTo>
                    <a:cubicBezTo>
                      <a:pt x="17" y="47"/>
                      <a:pt x="16" y="46"/>
                      <a:pt x="15" y="45"/>
                    </a:cubicBezTo>
                    <a:cubicBezTo>
                      <a:pt x="1" y="19"/>
                      <a:pt x="1" y="19"/>
                      <a:pt x="1" y="19"/>
                    </a:cubicBezTo>
                    <a:cubicBezTo>
                      <a:pt x="0" y="17"/>
                      <a:pt x="0" y="14"/>
                      <a:pt x="2" y="13"/>
                    </a:cubicBezTo>
                    <a:cubicBezTo>
                      <a:pt x="4" y="12"/>
                      <a:pt x="7" y="13"/>
                      <a:pt x="8" y="15"/>
                    </a:cubicBezTo>
                    <a:cubicBezTo>
                      <a:pt x="19" y="35"/>
                      <a:pt x="19" y="35"/>
                      <a:pt x="19" y="35"/>
                    </a:cubicBezTo>
                    <a:cubicBezTo>
                      <a:pt x="23" y="30"/>
                      <a:pt x="23" y="30"/>
                      <a:pt x="23" y="30"/>
                    </a:cubicBezTo>
                    <a:cubicBezTo>
                      <a:pt x="24" y="29"/>
                      <a:pt x="25" y="28"/>
                      <a:pt x="26" y="28"/>
                    </a:cubicBezTo>
                    <a:cubicBezTo>
                      <a:pt x="33" y="28"/>
                      <a:pt x="33" y="28"/>
                      <a:pt x="33" y="28"/>
                    </a:cubicBezTo>
                    <a:cubicBezTo>
                      <a:pt x="21" y="7"/>
                      <a:pt x="21" y="7"/>
                      <a:pt x="21" y="7"/>
                    </a:cubicBezTo>
                    <a:cubicBezTo>
                      <a:pt x="20" y="5"/>
                      <a:pt x="21" y="3"/>
                      <a:pt x="23" y="2"/>
                    </a:cubicBezTo>
                    <a:cubicBezTo>
                      <a:pt x="25" y="0"/>
                      <a:pt x="27" y="1"/>
                      <a:pt x="28" y="3"/>
                    </a:cubicBezTo>
                    <a:cubicBezTo>
                      <a:pt x="43" y="30"/>
                      <a:pt x="43" y="30"/>
                      <a:pt x="43" y="30"/>
                    </a:cubicBezTo>
                    <a:cubicBezTo>
                      <a:pt x="44" y="31"/>
                      <a:pt x="44" y="32"/>
                      <a:pt x="43" y="34"/>
                    </a:cubicBezTo>
                    <a:cubicBezTo>
                      <a:pt x="42" y="35"/>
                      <a:pt x="41" y="36"/>
                      <a:pt x="40" y="36"/>
                    </a:cubicBezTo>
                    <a:cubicBezTo>
                      <a:pt x="28" y="36"/>
                      <a:pt x="28" y="36"/>
                      <a:pt x="28" y="36"/>
                    </a:cubicBezTo>
                    <a:cubicBezTo>
                      <a:pt x="22" y="45"/>
                      <a:pt x="22" y="45"/>
                      <a:pt x="22" y="45"/>
                    </a:cubicBezTo>
                    <a:cubicBezTo>
                      <a:pt x="21" y="46"/>
                      <a:pt x="20" y="47"/>
                      <a:pt x="19" y="47"/>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grpSp>
          <p:nvGrpSpPr>
            <p:cNvPr id="138" name="Group 137">
              <a:extLst>
                <a:ext uri="{FF2B5EF4-FFF2-40B4-BE49-F238E27FC236}">
                  <a16:creationId xmlns:a16="http://schemas.microsoft.com/office/drawing/2014/main" id="{D6C7E0AD-FC9C-4679-864A-021D8E7443C0}"/>
                </a:ext>
              </a:extLst>
            </p:cNvPr>
            <p:cNvGrpSpPr/>
            <p:nvPr/>
          </p:nvGrpSpPr>
          <p:grpSpPr>
            <a:xfrm>
              <a:off x="3462222" y="2589363"/>
              <a:ext cx="185888" cy="182279"/>
              <a:chOff x="10796204" y="2123335"/>
              <a:chExt cx="295557" cy="289818"/>
            </a:xfrm>
            <a:solidFill>
              <a:schemeClr val="bg1"/>
            </a:solidFill>
          </p:grpSpPr>
          <p:sp>
            <p:nvSpPr>
              <p:cNvPr id="139" name="Freeform 344">
                <a:extLst>
                  <a:ext uri="{FF2B5EF4-FFF2-40B4-BE49-F238E27FC236}">
                    <a16:creationId xmlns:a16="http://schemas.microsoft.com/office/drawing/2014/main" id="{85AD83CB-5ECE-4D8A-8A69-E141282109FA}"/>
                  </a:ext>
                </a:extLst>
              </p:cNvPr>
              <p:cNvSpPr>
                <a:spLocks noEditPoints="1"/>
              </p:cNvSpPr>
              <p:nvPr/>
            </p:nvSpPr>
            <p:spPr bwMode="auto">
              <a:xfrm>
                <a:off x="10796204" y="2123335"/>
                <a:ext cx="295557" cy="289818"/>
              </a:xfrm>
              <a:custGeom>
                <a:avLst/>
                <a:gdLst>
                  <a:gd name="T0" fmla="*/ 92 w 96"/>
                  <a:gd name="T1" fmla="*/ 95 h 95"/>
                  <a:gd name="T2" fmla="*/ 4 w 96"/>
                  <a:gd name="T3" fmla="*/ 95 h 95"/>
                  <a:gd name="T4" fmla="*/ 0 w 96"/>
                  <a:gd name="T5" fmla="*/ 91 h 95"/>
                  <a:gd name="T6" fmla="*/ 0 w 96"/>
                  <a:gd name="T7" fmla="*/ 4 h 95"/>
                  <a:gd name="T8" fmla="*/ 4 w 96"/>
                  <a:gd name="T9" fmla="*/ 0 h 95"/>
                  <a:gd name="T10" fmla="*/ 92 w 96"/>
                  <a:gd name="T11" fmla="*/ 0 h 95"/>
                  <a:gd name="T12" fmla="*/ 96 w 96"/>
                  <a:gd name="T13" fmla="*/ 4 h 95"/>
                  <a:gd name="T14" fmla="*/ 96 w 96"/>
                  <a:gd name="T15" fmla="*/ 91 h 95"/>
                  <a:gd name="T16" fmla="*/ 92 w 96"/>
                  <a:gd name="T17" fmla="*/ 95 h 95"/>
                  <a:gd name="T18" fmla="*/ 8 w 96"/>
                  <a:gd name="T19" fmla="*/ 87 h 95"/>
                  <a:gd name="T20" fmla="*/ 88 w 96"/>
                  <a:gd name="T21" fmla="*/ 87 h 95"/>
                  <a:gd name="T22" fmla="*/ 88 w 96"/>
                  <a:gd name="T23" fmla="*/ 8 h 95"/>
                  <a:gd name="T24" fmla="*/ 8 w 96"/>
                  <a:gd name="T25" fmla="*/ 8 h 95"/>
                  <a:gd name="T26" fmla="*/ 8 w 96"/>
                  <a:gd name="T27"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95">
                    <a:moveTo>
                      <a:pt x="92" y="95"/>
                    </a:moveTo>
                    <a:cubicBezTo>
                      <a:pt x="4" y="95"/>
                      <a:pt x="4" y="95"/>
                      <a:pt x="4" y="95"/>
                    </a:cubicBezTo>
                    <a:cubicBezTo>
                      <a:pt x="2" y="95"/>
                      <a:pt x="0" y="93"/>
                      <a:pt x="0" y="91"/>
                    </a:cubicBezTo>
                    <a:cubicBezTo>
                      <a:pt x="0" y="4"/>
                      <a:pt x="0" y="4"/>
                      <a:pt x="0" y="4"/>
                    </a:cubicBezTo>
                    <a:cubicBezTo>
                      <a:pt x="0" y="1"/>
                      <a:pt x="2" y="0"/>
                      <a:pt x="4" y="0"/>
                    </a:cubicBezTo>
                    <a:cubicBezTo>
                      <a:pt x="92" y="0"/>
                      <a:pt x="92" y="0"/>
                      <a:pt x="92" y="0"/>
                    </a:cubicBezTo>
                    <a:cubicBezTo>
                      <a:pt x="94" y="0"/>
                      <a:pt x="96" y="1"/>
                      <a:pt x="96" y="4"/>
                    </a:cubicBezTo>
                    <a:cubicBezTo>
                      <a:pt x="96" y="91"/>
                      <a:pt x="96" y="91"/>
                      <a:pt x="96" y="91"/>
                    </a:cubicBezTo>
                    <a:cubicBezTo>
                      <a:pt x="96" y="93"/>
                      <a:pt x="94" y="95"/>
                      <a:pt x="92" y="95"/>
                    </a:cubicBezTo>
                    <a:close/>
                    <a:moveTo>
                      <a:pt x="8" y="87"/>
                    </a:moveTo>
                    <a:cubicBezTo>
                      <a:pt x="88" y="87"/>
                      <a:pt x="88" y="87"/>
                      <a:pt x="88" y="87"/>
                    </a:cubicBezTo>
                    <a:cubicBezTo>
                      <a:pt x="88" y="8"/>
                      <a:pt x="88" y="8"/>
                      <a:pt x="88" y="8"/>
                    </a:cubicBezTo>
                    <a:cubicBezTo>
                      <a:pt x="8" y="8"/>
                      <a:pt x="8" y="8"/>
                      <a:pt x="8" y="8"/>
                    </a:cubicBezTo>
                    <a:cubicBezTo>
                      <a:pt x="8" y="87"/>
                      <a:pt x="8" y="87"/>
                      <a:pt x="8" y="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sp>
            <p:nvSpPr>
              <p:cNvPr id="140" name="Freeform 345">
                <a:extLst>
                  <a:ext uri="{FF2B5EF4-FFF2-40B4-BE49-F238E27FC236}">
                    <a16:creationId xmlns:a16="http://schemas.microsoft.com/office/drawing/2014/main" id="{B70731F2-D4F0-496A-935E-8719A94B58CC}"/>
                  </a:ext>
                </a:extLst>
              </p:cNvPr>
              <p:cNvSpPr>
                <a:spLocks/>
              </p:cNvSpPr>
              <p:nvPr/>
            </p:nvSpPr>
            <p:spPr bwMode="auto">
              <a:xfrm>
                <a:off x="10810551" y="2200810"/>
                <a:ext cx="266862" cy="11478"/>
              </a:xfrm>
              <a:custGeom>
                <a:avLst/>
                <a:gdLst>
                  <a:gd name="T0" fmla="*/ 86 w 88"/>
                  <a:gd name="T1" fmla="*/ 4 h 4"/>
                  <a:gd name="T2" fmla="*/ 2 w 88"/>
                  <a:gd name="T3" fmla="*/ 4 h 4"/>
                  <a:gd name="T4" fmla="*/ 0 w 88"/>
                  <a:gd name="T5" fmla="*/ 2 h 4"/>
                  <a:gd name="T6" fmla="*/ 2 w 88"/>
                  <a:gd name="T7" fmla="*/ 0 h 4"/>
                  <a:gd name="T8" fmla="*/ 86 w 88"/>
                  <a:gd name="T9" fmla="*/ 0 h 4"/>
                  <a:gd name="T10" fmla="*/ 88 w 88"/>
                  <a:gd name="T11" fmla="*/ 2 h 4"/>
                  <a:gd name="T12" fmla="*/ 86 w 8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8" h="4">
                    <a:moveTo>
                      <a:pt x="86" y="4"/>
                    </a:moveTo>
                    <a:cubicBezTo>
                      <a:pt x="2" y="4"/>
                      <a:pt x="2" y="4"/>
                      <a:pt x="2" y="4"/>
                    </a:cubicBezTo>
                    <a:cubicBezTo>
                      <a:pt x="1" y="4"/>
                      <a:pt x="0" y="3"/>
                      <a:pt x="0" y="2"/>
                    </a:cubicBezTo>
                    <a:cubicBezTo>
                      <a:pt x="0" y="1"/>
                      <a:pt x="1" y="0"/>
                      <a:pt x="2" y="0"/>
                    </a:cubicBezTo>
                    <a:cubicBezTo>
                      <a:pt x="86" y="0"/>
                      <a:pt x="86" y="0"/>
                      <a:pt x="86" y="0"/>
                    </a:cubicBezTo>
                    <a:cubicBezTo>
                      <a:pt x="87" y="0"/>
                      <a:pt x="88" y="1"/>
                      <a:pt x="88" y="2"/>
                    </a:cubicBezTo>
                    <a:cubicBezTo>
                      <a:pt x="88" y="3"/>
                      <a:pt x="87" y="4"/>
                      <a:pt x="86" y="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sp>
            <p:nvSpPr>
              <p:cNvPr id="141" name="Oval 346">
                <a:extLst>
                  <a:ext uri="{FF2B5EF4-FFF2-40B4-BE49-F238E27FC236}">
                    <a16:creationId xmlns:a16="http://schemas.microsoft.com/office/drawing/2014/main" id="{5A434AC8-A9F0-497E-93C2-44EDD640E638}"/>
                  </a:ext>
                </a:extLst>
              </p:cNvPr>
              <p:cNvSpPr>
                <a:spLocks noChangeArrowheads="1"/>
              </p:cNvSpPr>
              <p:nvPr/>
            </p:nvSpPr>
            <p:spPr bwMode="auto">
              <a:xfrm>
                <a:off x="10839246" y="2157769"/>
                <a:ext cx="31565" cy="286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sp>
            <p:nvSpPr>
              <p:cNvPr id="142" name="Oval 347">
                <a:extLst>
                  <a:ext uri="{FF2B5EF4-FFF2-40B4-BE49-F238E27FC236}">
                    <a16:creationId xmlns:a16="http://schemas.microsoft.com/office/drawing/2014/main" id="{7AF0239E-153E-40DE-AC42-4AA7D1B3F6E6}"/>
                  </a:ext>
                </a:extLst>
              </p:cNvPr>
              <p:cNvSpPr>
                <a:spLocks noChangeArrowheads="1"/>
              </p:cNvSpPr>
              <p:nvPr/>
            </p:nvSpPr>
            <p:spPr bwMode="auto">
              <a:xfrm>
                <a:off x="10879418" y="2157769"/>
                <a:ext cx="31565" cy="286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sp>
            <p:nvSpPr>
              <p:cNvPr id="143" name="Oval 348">
                <a:extLst>
                  <a:ext uri="{FF2B5EF4-FFF2-40B4-BE49-F238E27FC236}">
                    <a16:creationId xmlns:a16="http://schemas.microsoft.com/office/drawing/2014/main" id="{8C744D4F-AE4C-4590-8628-2E0384E00C59}"/>
                  </a:ext>
                </a:extLst>
              </p:cNvPr>
              <p:cNvSpPr>
                <a:spLocks noChangeArrowheads="1"/>
              </p:cNvSpPr>
              <p:nvPr/>
            </p:nvSpPr>
            <p:spPr bwMode="auto">
              <a:xfrm>
                <a:off x="10922462" y="2157769"/>
                <a:ext cx="31565" cy="286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sp>
            <p:nvSpPr>
              <p:cNvPr id="144" name="Freeform 349">
                <a:extLst>
                  <a:ext uri="{FF2B5EF4-FFF2-40B4-BE49-F238E27FC236}">
                    <a16:creationId xmlns:a16="http://schemas.microsoft.com/office/drawing/2014/main" id="{9A870B29-F019-4EF3-9398-CD9213B87CB7}"/>
                  </a:ext>
                </a:extLst>
              </p:cNvPr>
              <p:cNvSpPr>
                <a:spLocks/>
              </p:cNvSpPr>
              <p:nvPr/>
            </p:nvSpPr>
            <p:spPr bwMode="auto">
              <a:xfrm>
                <a:off x="10885157" y="2246722"/>
                <a:ext cx="117649" cy="94694"/>
              </a:xfrm>
              <a:custGeom>
                <a:avLst/>
                <a:gdLst>
                  <a:gd name="T0" fmla="*/ 15 w 38"/>
                  <a:gd name="T1" fmla="*/ 31 h 31"/>
                  <a:gd name="T2" fmla="*/ 12 w 38"/>
                  <a:gd name="T3" fmla="*/ 30 h 31"/>
                  <a:gd name="T4" fmla="*/ 2 w 38"/>
                  <a:gd name="T5" fmla="*/ 22 h 31"/>
                  <a:gd name="T6" fmla="*/ 2 w 38"/>
                  <a:gd name="T7" fmla="*/ 16 h 31"/>
                  <a:gd name="T8" fmla="*/ 7 w 38"/>
                  <a:gd name="T9" fmla="*/ 16 h 31"/>
                  <a:gd name="T10" fmla="*/ 14 w 38"/>
                  <a:gd name="T11" fmla="*/ 21 h 31"/>
                  <a:gd name="T12" fmla="*/ 30 w 38"/>
                  <a:gd name="T13" fmla="*/ 2 h 31"/>
                  <a:gd name="T14" fmla="*/ 36 w 38"/>
                  <a:gd name="T15" fmla="*/ 1 h 31"/>
                  <a:gd name="T16" fmla="*/ 36 w 38"/>
                  <a:gd name="T17" fmla="*/ 7 h 31"/>
                  <a:gd name="T18" fmla="*/ 18 w 38"/>
                  <a:gd name="T19" fmla="*/ 29 h 31"/>
                  <a:gd name="T20" fmla="*/ 15 w 38"/>
                  <a:gd name="T21" fmla="*/ 31 h 31"/>
                  <a:gd name="T22" fmla="*/ 15 w 3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1">
                    <a:moveTo>
                      <a:pt x="15" y="31"/>
                    </a:moveTo>
                    <a:cubicBezTo>
                      <a:pt x="14" y="31"/>
                      <a:pt x="13" y="31"/>
                      <a:pt x="12" y="30"/>
                    </a:cubicBezTo>
                    <a:cubicBezTo>
                      <a:pt x="2" y="22"/>
                      <a:pt x="2" y="22"/>
                      <a:pt x="2" y="22"/>
                    </a:cubicBezTo>
                    <a:cubicBezTo>
                      <a:pt x="1" y="20"/>
                      <a:pt x="0" y="18"/>
                      <a:pt x="2" y="16"/>
                    </a:cubicBezTo>
                    <a:cubicBezTo>
                      <a:pt x="3" y="14"/>
                      <a:pt x="6" y="14"/>
                      <a:pt x="7" y="16"/>
                    </a:cubicBezTo>
                    <a:cubicBezTo>
                      <a:pt x="14" y="21"/>
                      <a:pt x="14" y="21"/>
                      <a:pt x="14" y="21"/>
                    </a:cubicBezTo>
                    <a:cubicBezTo>
                      <a:pt x="30" y="2"/>
                      <a:pt x="30" y="2"/>
                      <a:pt x="30" y="2"/>
                    </a:cubicBezTo>
                    <a:cubicBezTo>
                      <a:pt x="31" y="0"/>
                      <a:pt x="34" y="0"/>
                      <a:pt x="36" y="1"/>
                    </a:cubicBezTo>
                    <a:cubicBezTo>
                      <a:pt x="37" y="2"/>
                      <a:pt x="38" y="5"/>
                      <a:pt x="36" y="7"/>
                    </a:cubicBezTo>
                    <a:cubicBezTo>
                      <a:pt x="18" y="29"/>
                      <a:pt x="18" y="29"/>
                      <a:pt x="18" y="29"/>
                    </a:cubicBezTo>
                    <a:cubicBezTo>
                      <a:pt x="17" y="30"/>
                      <a:pt x="16" y="31"/>
                      <a:pt x="15" y="31"/>
                    </a:cubicBezTo>
                    <a:cubicBezTo>
                      <a:pt x="15" y="31"/>
                      <a:pt x="15" y="31"/>
                      <a:pt x="15" y="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800" dirty="0">
                  <a:solidFill>
                    <a:prstClr val="white"/>
                  </a:solidFill>
                  <a:latin typeface="Arial" panose="020B0604020202020204" pitchFamily="34" charset="0"/>
                  <a:cs typeface="Arial" pitchFamily="34" charset="0"/>
                </a:endParaRPr>
              </a:p>
            </p:txBody>
          </p:sp>
        </p:grpSp>
        <p:grpSp>
          <p:nvGrpSpPr>
            <p:cNvPr id="145" name="Group 144">
              <a:extLst>
                <a:ext uri="{FF2B5EF4-FFF2-40B4-BE49-F238E27FC236}">
                  <a16:creationId xmlns:a16="http://schemas.microsoft.com/office/drawing/2014/main" id="{0C897354-1F4E-4747-AC0E-F6C94242DB52}"/>
                </a:ext>
              </a:extLst>
            </p:cNvPr>
            <p:cNvGrpSpPr/>
            <p:nvPr/>
          </p:nvGrpSpPr>
          <p:grpSpPr>
            <a:xfrm>
              <a:off x="4016008" y="1826456"/>
              <a:ext cx="192251" cy="172830"/>
              <a:chOff x="9174323" y="1312624"/>
              <a:chExt cx="305672" cy="274796"/>
            </a:xfrm>
            <a:solidFill>
              <a:schemeClr val="bg1"/>
            </a:solidFill>
          </p:grpSpPr>
          <p:sp>
            <p:nvSpPr>
              <p:cNvPr id="146" name="Freeform 19">
                <a:extLst>
                  <a:ext uri="{FF2B5EF4-FFF2-40B4-BE49-F238E27FC236}">
                    <a16:creationId xmlns:a16="http://schemas.microsoft.com/office/drawing/2014/main" id="{2C9FF64D-93A6-4EE3-909D-0E82C6CFCFDA}"/>
                  </a:ext>
                </a:extLst>
              </p:cNvPr>
              <p:cNvSpPr>
                <a:spLocks noEditPoints="1"/>
              </p:cNvSpPr>
              <p:nvPr/>
            </p:nvSpPr>
            <p:spPr bwMode="auto">
              <a:xfrm>
                <a:off x="9220638" y="1312624"/>
                <a:ext cx="114242" cy="126592"/>
              </a:xfrm>
              <a:custGeom>
                <a:avLst/>
                <a:gdLst>
                  <a:gd name="T0" fmla="*/ 17 w 35"/>
                  <a:gd name="T1" fmla="*/ 39 h 39"/>
                  <a:gd name="T2" fmla="*/ 0 w 35"/>
                  <a:gd name="T3" fmla="*/ 20 h 39"/>
                  <a:gd name="T4" fmla="*/ 17 w 35"/>
                  <a:gd name="T5" fmla="*/ 0 h 39"/>
                  <a:gd name="T6" fmla="*/ 35 w 35"/>
                  <a:gd name="T7" fmla="*/ 20 h 39"/>
                  <a:gd name="T8" fmla="*/ 17 w 35"/>
                  <a:gd name="T9" fmla="*/ 39 h 39"/>
                  <a:gd name="T10" fmla="*/ 17 w 35"/>
                  <a:gd name="T11" fmla="*/ 8 h 39"/>
                  <a:gd name="T12" fmla="*/ 8 w 35"/>
                  <a:gd name="T13" fmla="*/ 20 h 39"/>
                  <a:gd name="T14" fmla="*/ 17 w 35"/>
                  <a:gd name="T15" fmla="*/ 31 h 39"/>
                  <a:gd name="T16" fmla="*/ 27 w 35"/>
                  <a:gd name="T17" fmla="*/ 20 h 39"/>
                  <a:gd name="T18" fmla="*/ 17 w 35"/>
                  <a:gd name="T1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9">
                    <a:moveTo>
                      <a:pt x="17" y="39"/>
                    </a:moveTo>
                    <a:cubicBezTo>
                      <a:pt x="8" y="39"/>
                      <a:pt x="0" y="30"/>
                      <a:pt x="0" y="20"/>
                    </a:cubicBezTo>
                    <a:cubicBezTo>
                      <a:pt x="0" y="9"/>
                      <a:pt x="8" y="0"/>
                      <a:pt x="17" y="0"/>
                    </a:cubicBezTo>
                    <a:cubicBezTo>
                      <a:pt x="27" y="0"/>
                      <a:pt x="35" y="9"/>
                      <a:pt x="35" y="20"/>
                    </a:cubicBezTo>
                    <a:cubicBezTo>
                      <a:pt x="35" y="30"/>
                      <a:pt x="27" y="39"/>
                      <a:pt x="17" y="39"/>
                    </a:cubicBezTo>
                    <a:close/>
                    <a:moveTo>
                      <a:pt x="17" y="8"/>
                    </a:moveTo>
                    <a:cubicBezTo>
                      <a:pt x="12" y="8"/>
                      <a:pt x="8" y="13"/>
                      <a:pt x="8" y="20"/>
                    </a:cubicBezTo>
                    <a:cubicBezTo>
                      <a:pt x="8" y="26"/>
                      <a:pt x="12" y="31"/>
                      <a:pt x="17" y="31"/>
                    </a:cubicBezTo>
                    <a:cubicBezTo>
                      <a:pt x="23" y="31"/>
                      <a:pt x="27" y="26"/>
                      <a:pt x="27" y="20"/>
                    </a:cubicBezTo>
                    <a:cubicBezTo>
                      <a:pt x="27" y="13"/>
                      <a:pt x="23" y="8"/>
                      <a:pt x="17"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47" name="Freeform 20">
                <a:extLst>
                  <a:ext uri="{FF2B5EF4-FFF2-40B4-BE49-F238E27FC236}">
                    <a16:creationId xmlns:a16="http://schemas.microsoft.com/office/drawing/2014/main" id="{F8C21BA1-0694-49DA-9B1B-587CB2CF51AA}"/>
                  </a:ext>
                </a:extLst>
              </p:cNvPr>
              <p:cNvSpPr>
                <a:spLocks noEditPoints="1"/>
              </p:cNvSpPr>
              <p:nvPr/>
            </p:nvSpPr>
            <p:spPr bwMode="auto">
              <a:xfrm>
                <a:off x="9174323" y="1451566"/>
                <a:ext cx="203781" cy="135854"/>
              </a:xfrm>
              <a:custGeom>
                <a:avLst/>
                <a:gdLst>
                  <a:gd name="T0" fmla="*/ 57 w 62"/>
                  <a:gd name="T1" fmla="*/ 41 h 41"/>
                  <a:gd name="T2" fmla="*/ 5 w 62"/>
                  <a:gd name="T3" fmla="*/ 41 h 41"/>
                  <a:gd name="T4" fmla="*/ 1 w 62"/>
                  <a:gd name="T5" fmla="*/ 37 h 41"/>
                  <a:gd name="T6" fmla="*/ 0 w 62"/>
                  <a:gd name="T7" fmla="*/ 21 h 41"/>
                  <a:gd name="T8" fmla="*/ 11 w 62"/>
                  <a:gd name="T9" fmla="*/ 5 h 41"/>
                  <a:gd name="T10" fmla="*/ 51 w 62"/>
                  <a:gd name="T11" fmla="*/ 5 h 41"/>
                  <a:gd name="T12" fmla="*/ 62 w 62"/>
                  <a:gd name="T13" fmla="*/ 21 h 41"/>
                  <a:gd name="T14" fmla="*/ 61 w 62"/>
                  <a:gd name="T15" fmla="*/ 37 h 41"/>
                  <a:gd name="T16" fmla="*/ 57 w 62"/>
                  <a:gd name="T17" fmla="*/ 41 h 41"/>
                  <a:gd name="T18" fmla="*/ 9 w 62"/>
                  <a:gd name="T19" fmla="*/ 33 h 41"/>
                  <a:gd name="T20" fmla="*/ 53 w 62"/>
                  <a:gd name="T21" fmla="*/ 33 h 41"/>
                  <a:gd name="T22" fmla="*/ 54 w 62"/>
                  <a:gd name="T23" fmla="*/ 20 h 41"/>
                  <a:gd name="T24" fmla="*/ 49 w 62"/>
                  <a:gd name="T25" fmla="*/ 12 h 41"/>
                  <a:gd name="T26" fmla="*/ 14 w 62"/>
                  <a:gd name="T27" fmla="*/ 12 h 41"/>
                  <a:gd name="T28" fmla="*/ 8 w 62"/>
                  <a:gd name="T29" fmla="*/ 20 h 41"/>
                  <a:gd name="T30" fmla="*/ 9 w 62"/>
                  <a:gd name="T31"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1">
                    <a:moveTo>
                      <a:pt x="57" y="41"/>
                    </a:moveTo>
                    <a:cubicBezTo>
                      <a:pt x="5" y="41"/>
                      <a:pt x="5" y="41"/>
                      <a:pt x="5" y="41"/>
                    </a:cubicBezTo>
                    <a:cubicBezTo>
                      <a:pt x="3" y="41"/>
                      <a:pt x="2" y="39"/>
                      <a:pt x="1" y="37"/>
                    </a:cubicBezTo>
                    <a:cubicBezTo>
                      <a:pt x="0" y="21"/>
                      <a:pt x="0" y="21"/>
                      <a:pt x="0" y="21"/>
                    </a:cubicBezTo>
                    <a:cubicBezTo>
                      <a:pt x="0" y="14"/>
                      <a:pt x="5" y="7"/>
                      <a:pt x="11" y="5"/>
                    </a:cubicBezTo>
                    <a:cubicBezTo>
                      <a:pt x="24" y="0"/>
                      <a:pt x="38" y="0"/>
                      <a:pt x="51" y="5"/>
                    </a:cubicBezTo>
                    <a:cubicBezTo>
                      <a:pt x="58" y="7"/>
                      <a:pt x="62" y="14"/>
                      <a:pt x="62" y="21"/>
                    </a:cubicBezTo>
                    <a:cubicBezTo>
                      <a:pt x="61" y="37"/>
                      <a:pt x="61" y="37"/>
                      <a:pt x="61" y="37"/>
                    </a:cubicBezTo>
                    <a:cubicBezTo>
                      <a:pt x="61" y="39"/>
                      <a:pt x="59" y="41"/>
                      <a:pt x="57" y="41"/>
                    </a:cubicBezTo>
                    <a:close/>
                    <a:moveTo>
                      <a:pt x="9" y="33"/>
                    </a:moveTo>
                    <a:cubicBezTo>
                      <a:pt x="53" y="33"/>
                      <a:pt x="53" y="33"/>
                      <a:pt x="53" y="33"/>
                    </a:cubicBezTo>
                    <a:cubicBezTo>
                      <a:pt x="54" y="20"/>
                      <a:pt x="54" y="20"/>
                      <a:pt x="54" y="20"/>
                    </a:cubicBezTo>
                    <a:cubicBezTo>
                      <a:pt x="54" y="18"/>
                      <a:pt x="52" y="13"/>
                      <a:pt x="49" y="12"/>
                    </a:cubicBezTo>
                    <a:cubicBezTo>
                      <a:pt x="37" y="8"/>
                      <a:pt x="25" y="8"/>
                      <a:pt x="14" y="12"/>
                    </a:cubicBezTo>
                    <a:cubicBezTo>
                      <a:pt x="10" y="13"/>
                      <a:pt x="8" y="18"/>
                      <a:pt x="8" y="20"/>
                    </a:cubicBezTo>
                    <a:cubicBezTo>
                      <a:pt x="9" y="33"/>
                      <a:pt x="9" y="33"/>
                      <a:pt x="9" y="33"/>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48" name="Freeform 21">
                <a:extLst>
                  <a:ext uri="{FF2B5EF4-FFF2-40B4-BE49-F238E27FC236}">
                    <a16:creationId xmlns:a16="http://schemas.microsoft.com/office/drawing/2014/main" id="{3D2B89E4-6889-4506-B557-2AD970286E34}"/>
                  </a:ext>
                </a:extLst>
              </p:cNvPr>
              <p:cNvSpPr>
                <a:spLocks noEditPoints="1"/>
              </p:cNvSpPr>
              <p:nvPr/>
            </p:nvSpPr>
            <p:spPr bwMode="auto">
              <a:xfrm>
                <a:off x="9174323" y="1451566"/>
                <a:ext cx="203781" cy="135854"/>
              </a:xfrm>
              <a:custGeom>
                <a:avLst/>
                <a:gdLst>
                  <a:gd name="T0" fmla="*/ 57 w 62"/>
                  <a:gd name="T1" fmla="*/ 41 h 41"/>
                  <a:gd name="T2" fmla="*/ 5 w 62"/>
                  <a:gd name="T3" fmla="*/ 41 h 41"/>
                  <a:gd name="T4" fmla="*/ 1 w 62"/>
                  <a:gd name="T5" fmla="*/ 37 h 41"/>
                  <a:gd name="T6" fmla="*/ 0 w 62"/>
                  <a:gd name="T7" fmla="*/ 21 h 41"/>
                  <a:gd name="T8" fmla="*/ 11 w 62"/>
                  <a:gd name="T9" fmla="*/ 5 h 41"/>
                  <a:gd name="T10" fmla="*/ 51 w 62"/>
                  <a:gd name="T11" fmla="*/ 5 h 41"/>
                  <a:gd name="T12" fmla="*/ 62 w 62"/>
                  <a:gd name="T13" fmla="*/ 21 h 41"/>
                  <a:gd name="T14" fmla="*/ 61 w 62"/>
                  <a:gd name="T15" fmla="*/ 37 h 41"/>
                  <a:gd name="T16" fmla="*/ 57 w 62"/>
                  <a:gd name="T17" fmla="*/ 41 h 41"/>
                  <a:gd name="T18" fmla="*/ 9 w 62"/>
                  <a:gd name="T19" fmla="*/ 33 h 41"/>
                  <a:gd name="T20" fmla="*/ 53 w 62"/>
                  <a:gd name="T21" fmla="*/ 33 h 41"/>
                  <a:gd name="T22" fmla="*/ 54 w 62"/>
                  <a:gd name="T23" fmla="*/ 20 h 41"/>
                  <a:gd name="T24" fmla="*/ 49 w 62"/>
                  <a:gd name="T25" fmla="*/ 12 h 41"/>
                  <a:gd name="T26" fmla="*/ 14 w 62"/>
                  <a:gd name="T27" fmla="*/ 12 h 41"/>
                  <a:gd name="T28" fmla="*/ 8 w 62"/>
                  <a:gd name="T29" fmla="*/ 20 h 41"/>
                  <a:gd name="T30" fmla="*/ 9 w 62"/>
                  <a:gd name="T31"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1">
                    <a:moveTo>
                      <a:pt x="57" y="41"/>
                    </a:moveTo>
                    <a:cubicBezTo>
                      <a:pt x="5" y="41"/>
                      <a:pt x="5" y="41"/>
                      <a:pt x="5" y="41"/>
                    </a:cubicBezTo>
                    <a:cubicBezTo>
                      <a:pt x="3" y="41"/>
                      <a:pt x="2" y="39"/>
                      <a:pt x="1" y="37"/>
                    </a:cubicBezTo>
                    <a:cubicBezTo>
                      <a:pt x="0" y="21"/>
                      <a:pt x="0" y="21"/>
                      <a:pt x="0" y="21"/>
                    </a:cubicBezTo>
                    <a:cubicBezTo>
                      <a:pt x="0" y="14"/>
                      <a:pt x="5" y="7"/>
                      <a:pt x="11" y="5"/>
                    </a:cubicBezTo>
                    <a:cubicBezTo>
                      <a:pt x="24" y="0"/>
                      <a:pt x="38" y="0"/>
                      <a:pt x="51" y="5"/>
                    </a:cubicBezTo>
                    <a:cubicBezTo>
                      <a:pt x="58" y="7"/>
                      <a:pt x="62" y="14"/>
                      <a:pt x="62" y="21"/>
                    </a:cubicBezTo>
                    <a:cubicBezTo>
                      <a:pt x="61" y="37"/>
                      <a:pt x="61" y="37"/>
                      <a:pt x="61" y="37"/>
                    </a:cubicBezTo>
                    <a:cubicBezTo>
                      <a:pt x="61" y="39"/>
                      <a:pt x="59" y="41"/>
                      <a:pt x="57" y="41"/>
                    </a:cubicBezTo>
                    <a:close/>
                    <a:moveTo>
                      <a:pt x="9" y="33"/>
                    </a:moveTo>
                    <a:cubicBezTo>
                      <a:pt x="53" y="33"/>
                      <a:pt x="53" y="33"/>
                      <a:pt x="53" y="33"/>
                    </a:cubicBezTo>
                    <a:cubicBezTo>
                      <a:pt x="54" y="20"/>
                      <a:pt x="54" y="20"/>
                      <a:pt x="54" y="20"/>
                    </a:cubicBezTo>
                    <a:cubicBezTo>
                      <a:pt x="54" y="18"/>
                      <a:pt x="52" y="13"/>
                      <a:pt x="49" y="12"/>
                    </a:cubicBezTo>
                    <a:cubicBezTo>
                      <a:pt x="37" y="8"/>
                      <a:pt x="25" y="8"/>
                      <a:pt x="14" y="12"/>
                    </a:cubicBezTo>
                    <a:cubicBezTo>
                      <a:pt x="10" y="13"/>
                      <a:pt x="8" y="18"/>
                      <a:pt x="8" y="20"/>
                    </a:cubicBezTo>
                    <a:cubicBezTo>
                      <a:pt x="9" y="33"/>
                      <a:pt x="9" y="33"/>
                      <a:pt x="9" y="33"/>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49" name="Freeform 22">
                <a:extLst>
                  <a:ext uri="{FF2B5EF4-FFF2-40B4-BE49-F238E27FC236}">
                    <a16:creationId xmlns:a16="http://schemas.microsoft.com/office/drawing/2014/main" id="{30367C4C-282B-4546-852A-B2E6A25011CC}"/>
                  </a:ext>
                </a:extLst>
              </p:cNvPr>
              <p:cNvSpPr>
                <a:spLocks/>
              </p:cNvSpPr>
              <p:nvPr/>
            </p:nvSpPr>
            <p:spPr bwMode="auto">
              <a:xfrm>
                <a:off x="9381192" y="1470092"/>
                <a:ext cx="98803" cy="117328"/>
              </a:xfrm>
              <a:custGeom>
                <a:avLst/>
                <a:gdLst>
                  <a:gd name="T0" fmla="*/ 25 w 30"/>
                  <a:gd name="T1" fmla="*/ 35 h 35"/>
                  <a:gd name="T2" fmla="*/ 5 w 30"/>
                  <a:gd name="T3" fmla="*/ 35 h 35"/>
                  <a:gd name="T4" fmla="*/ 1 w 30"/>
                  <a:gd name="T5" fmla="*/ 31 h 35"/>
                  <a:gd name="T6" fmla="*/ 5 w 30"/>
                  <a:gd name="T7" fmla="*/ 27 h 35"/>
                  <a:gd name="T8" fmla="*/ 21 w 30"/>
                  <a:gd name="T9" fmla="*/ 27 h 35"/>
                  <a:gd name="T10" fmla="*/ 22 w 30"/>
                  <a:gd name="T11" fmla="*/ 16 h 35"/>
                  <a:gd name="T12" fmla="*/ 18 w 30"/>
                  <a:gd name="T13" fmla="*/ 10 h 35"/>
                  <a:gd name="T14" fmla="*/ 4 w 30"/>
                  <a:gd name="T15" fmla="*/ 8 h 35"/>
                  <a:gd name="T16" fmla="*/ 0 w 30"/>
                  <a:gd name="T17" fmla="*/ 4 h 35"/>
                  <a:gd name="T18" fmla="*/ 4 w 30"/>
                  <a:gd name="T19" fmla="*/ 0 h 35"/>
                  <a:gd name="T20" fmla="*/ 20 w 30"/>
                  <a:gd name="T21" fmla="*/ 3 h 35"/>
                  <a:gd name="T22" fmla="*/ 30 w 30"/>
                  <a:gd name="T23" fmla="*/ 17 h 35"/>
                  <a:gd name="T24" fmla="*/ 29 w 30"/>
                  <a:gd name="T25" fmla="*/ 31 h 35"/>
                  <a:gd name="T26" fmla="*/ 25 w 30"/>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5">
                    <a:moveTo>
                      <a:pt x="25" y="35"/>
                    </a:moveTo>
                    <a:cubicBezTo>
                      <a:pt x="5" y="35"/>
                      <a:pt x="5" y="35"/>
                      <a:pt x="5" y="35"/>
                    </a:cubicBezTo>
                    <a:cubicBezTo>
                      <a:pt x="2" y="35"/>
                      <a:pt x="1" y="33"/>
                      <a:pt x="1" y="31"/>
                    </a:cubicBezTo>
                    <a:cubicBezTo>
                      <a:pt x="1" y="29"/>
                      <a:pt x="2" y="27"/>
                      <a:pt x="5" y="27"/>
                    </a:cubicBezTo>
                    <a:cubicBezTo>
                      <a:pt x="21" y="27"/>
                      <a:pt x="21" y="27"/>
                      <a:pt x="21" y="27"/>
                    </a:cubicBezTo>
                    <a:cubicBezTo>
                      <a:pt x="22" y="16"/>
                      <a:pt x="22" y="16"/>
                      <a:pt x="22" y="16"/>
                    </a:cubicBezTo>
                    <a:cubicBezTo>
                      <a:pt x="22" y="14"/>
                      <a:pt x="20" y="11"/>
                      <a:pt x="18" y="10"/>
                    </a:cubicBezTo>
                    <a:cubicBezTo>
                      <a:pt x="13" y="9"/>
                      <a:pt x="8" y="8"/>
                      <a:pt x="4" y="8"/>
                    </a:cubicBezTo>
                    <a:cubicBezTo>
                      <a:pt x="1" y="8"/>
                      <a:pt x="0" y="6"/>
                      <a:pt x="0" y="4"/>
                    </a:cubicBezTo>
                    <a:cubicBezTo>
                      <a:pt x="0" y="1"/>
                      <a:pt x="2" y="0"/>
                      <a:pt x="4" y="0"/>
                    </a:cubicBezTo>
                    <a:cubicBezTo>
                      <a:pt x="9" y="0"/>
                      <a:pt x="15" y="1"/>
                      <a:pt x="20" y="3"/>
                    </a:cubicBezTo>
                    <a:cubicBezTo>
                      <a:pt x="26" y="5"/>
                      <a:pt x="30" y="11"/>
                      <a:pt x="30" y="17"/>
                    </a:cubicBezTo>
                    <a:cubicBezTo>
                      <a:pt x="29" y="31"/>
                      <a:pt x="29" y="31"/>
                      <a:pt x="29" y="31"/>
                    </a:cubicBezTo>
                    <a:cubicBezTo>
                      <a:pt x="29" y="33"/>
                      <a:pt x="27" y="35"/>
                      <a:pt x="25" y="35"/>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50" name="Freeform 23">
                <a:extLst>
                  <a:ext uri="{FF2B5EF4-FFF2-40B4-BE49-F238E27FC236}">
                    <a16:creationId xmlns:a16="http://schemas.microsoft.com/office/drawing/2014/main" id="{7E72EEFF-8DCC-4637-A414-D8200F5C2A24}"/>
                  </a:ext>
                </a:extLst>
              </p:cNvPr>
              <p:cNvSpPr>
                <a:spLocks noEditPoints="1"/>
              </p:cNvSpPr>
              <p:nvPr/>
            </p:nvSpPr>
            <p:spPr bwMode="auto">
              <a:xfrm>
                <a:off x="9365753" y="1346588"/>
                <a:ext cx="95716" cy="108066"/>
              </a:xfrm>
              <a:custGeom>
                <a:avLst/>
                <a:gdLst>
                  <a:gd name="T0" fmla="*/ 14 w 29"/>
                  <a:gd name="T1" fmla="*/ 32 h 32"/>
                  <a:gd name="T2" fmla="*/ 0 w 29"/>
                  <a:gd name="T3" fmla="*/ 16 h 32"/>
                  <a:gd name="T4" fmla="*/ 14 w 29"/>
                  <a:gd name="T5" fmla="*/ 0 h 32"/>
                  <a:gd name="T6" fmla="*/ 29 w 29"/>
                  <a:gd name="T7" fmla="*/ 16 h 32"/>
                  <a:gd name="T8" fmla="*/ 14 w 29"/>
                  <a:gd name="T9" fmla="*/ 32 h 32"/>
                  <a:gd name="T10" fmla="*/ 14 w 29"/>
                  <a:gd name="T11" fmla="*/ 8 h 32"/>
                  <a:gd name="T12" fmla="*/ 8 w 29"/>
                  <a:gd name="T13" fmla="*/ 16 h 32"/>
                  <a:gd name="T14" fmla="*/ 14 w 29"/>
                  <a:gd name="T15" fmla="*/ 24 h 32"/>
                  <a:gd name="T16" fmla="*/ 21 w 29"/>
                  <a:gd name="T17" fmla="*/ 16 h 32"/>
                  <a:gd name="T18" fmla="*/ 14 w 29"/>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2">
                    <a:moveTo>
                      <a:pt x="14" y="32"/>
                    </a:moveTo>
                    <a:cubicBezTo>
                      <a:pt x="6" y="32"/>
                      <a:pt x="0" y="25"/>
                      <a:pt x="0" y="16"/>
                    </a:cubicBezTo>
                    <a:cubicBezTo>
                      <a:pt x="0" y="7"/>
                      <a:pt x="6" y="0"/>
                      <a:pt x="14" y="0"/>
                    </a:cubicBezTo>
                    <a:cubicBezTo>
                      <a:pt x="22" y="0"/>
                      <a:pt x="29" y="7"/>
                      <a:pt x="29" y="16"/>
                    </a:cubicBezTo>
                    <a:cubicBezTo>
                      <a:pt x="29" y="25"/>
                      <a:pt x="22" y="32"/>
                      <a:pt x="14" y="32"/>
                    </a:cubicBezTo>
                    <a:close/>
                    <a:moveTo>
                      <a:pt x="14" y="8"/>
                    </a:moveTo>
                    <a:cubicBezTo>
                      <a:pt x="11" y="8"/>
                      <a:pt x="8" y="12"/>
                      <a:pt x="8" y="16"/>
                    </a:cubicBezTo>
                    <a:cubicBezTo>
                      <a:pt x="8" y="21"/>
                      <a:pt x="11" y="24"/>
                      <a:pt x="14" y="24"/>
                    </a:cubicBezTo>
                    <a:cubicBezTo>
                      <a:pt x="18" y="24"/>
                      <a:pt x="21" y="21"/>
                      <a:pt x="21" y="16"/>
                    </a:cubicBezTo>
                    <a:cubicBezTo>
                      <a:pt x="21" y="12"/>
                      <a:pt x="18" y="8"/>
                      <a:pt x="14" y="8"/>
                    </a:cubicBezTo>
                    <a:close/>
                  </a:path>
                </a:pathLst>
              </a:custGeom>
              <a:grpFill/>
              <a:ln>
                <a:noFill/>
              </a:ln>
            </p:spPr>
            <p:txBody>
              <a:bodyPr vert="horz" wrap="square" lIns="109728" tIns="54864" rIns="109728" bIns="54864"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grpSp>
        <p:sp>
          <p:nvSpPr>
            <p:cNvPr id="151" name="Freeform 1110">
              <a:extLst>
                <a:ext uri="{FF2B5EF4-FFF2-40B4-BE49-F238E27FC236}">
                  <a16:creationId xmlns:a16="http://schemas.microsoft.com/office/drawing/2014/main" id="{588F1C23-047F-4D58-9918-7FB24CEEB5BE}"/>
                </a:ext>
              </a:extLst>
            </p:cNvPr>
            <p:cNvSpPr/>
            <p:nvPr/>
          </p:nvSpPr>
          <p:spPr>
            <a:xfrm>
              <a:off x="5930127" y="1771932"/>
              <a:ext cx="2548643" cy="222596"/>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0 w 3329391"/>
                <a:gd name="connsiteY0" fmla="*/ 0 h 347663"/>
                <a:gd name="connsiteX1" fmla="*/ 14691 w 3329391"/>
                <a:gd name="connsiteY1" fmla="*/ 4763 h 347663"/>
                <a:gd name="connsiteX2" fmla="*/ 181379 w 3329391"/>
                <a:gd name="connsiteY2" fmla="*/ 347663 h 347663"/>
                <a:gd name="connsiteX3" fmla="*/ 3329391 w 3329391"/>
                <a:gd name="connsiteY3" fmla="*/ 347663 h 347663"/>
              </a:gdLst>
              <a:ahLst/>
              <a:cxnLst>
                <a:cxn ang="0">
                  <a:pos x="connsiteX0" y="connsiteY0"/>
                </a:cxn>
                <a:cxn ang="0">
                  <a:pos x="connsiteX1" y="connsiteY1"/>
                </a:cxn>
                <a:cxn ang="0">
                  <a:pos x="connsiteX2" y="connsiteY2"/>
                </a:cxn>
                <a:cxn ang="0">
                  <a:pos x="connsiteX3" y="connsiteY3"/>
                </a:cxn>
              </a:cxnLst>
              <a:rect l="l" t="t" r="r" b="b"/>
              <a:pathLst>
                <a:path w="3329391" h="347663">
                  <a:moveTo>
                    <a:pt x="0" y="0"/>
                  </a:moveTo>
                  <a:lnTo>
                    <a:pt x="14691" y="4763"/>
                  </a:lnTo>
                  <a:lnTo>
                    <a:pt x="181379" y="347663"/>
                  </a:lnTo>
                  <a:lnTo>
                    <a:pt x="3329391" y="347663"/>
                  </a:lnTo>
                </a:path>
              </a:pathLst>
            </a:custGeom>
            <a:noFill/>
            <a:ln w="9525">
              <a:gradFill flip="none" rotWithShape="1">
                <a:gsLst>
                  <a:gs pos="0">
                    <a:srgbClr val="F7941D"/>
                  </a:gs>
                  <a:gs pos="50000">
                    <a:srgbClr val="F7941D"/>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2" name="Freeform 1111">
              <a:extLst>
                <a:ext uri="{FF2B5EF4-FFF2-40B4-BE49-F238E27FC236}">
                  <a16:creationId xmlns:a16="http://schemas.microsoft.com/office/drawing/2014/main" id="{56EF62E0-2ACC-4C9E-A080-67D1164352FC}"/>
                </a:ext>
              </a:extLst>
            </p:cNvPr>
            <p:cNvSpPr/>
            <p:nvPr/>
          </p:nvSpPr>
          <p:spPr>
            <a:xfrm>
              <a:off x="6267605" y="2498320"/>
              <a:ext cx="2572042" cy="229546"/>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0 w 3332112"/>
                <a:gd name="connsiteY0" fmla="*/ 0 h 358518"/>
                <a:gd name="connsiteX1" fmla="*/ 17412 w 3332112"/>
                <a:gd name="connsiteY1" fmla="*/ 15618 h 358518"/>
                <a:gd name="connsiteX2" fmla="*/ 184100 w 3332112"/>
                <a:gd name="connsiteY2" fmla="*/ 358518 h 358518"/>
                <a:gd name="connsiteX3" fmla="*/ 3332112 w 3332112"/>
                <a:gd name="connsiteY3" fmla="*/ 358518 h 358518"/>
              </a:gdLst>
              <a:ahLst/>
              <a:cxnLst>
                <a:cxn ang="0">
                  <a:pos x="connsiteX0" y="connsiteY0"/>
                </a:cxn>
                <a:cxn ang="0">
                  <a:pos x="connsiteX1" y="connsiteY1"/>
                </a:cxn>
                <a:cxn ang="0">
                  <a:pos x="connsiteX2" y="connsiteY2"/>
                </a:cxn>
                <a:cxn ang="0">
                  <a:pos x="connsiteX3" y="connsiteY3"/>
                </a:cxn>
              </a:cxnLst>
              <a:rect l="l" t="t" r="r" b="b"/>
              <a:pathLst>
                <a:path w="3332112" h="358518">
                  <a:moveTo>
                    <a:pt x="0" y="0"/>
                  </a:moveTo>
                  <a:lnTo>
                    <a:pt x="17412" y="15618"/>
                  </a:lnTo>
                  <a:lnTo>
                    <a:pt x="184100" y="358518"/>
                  </a:lnTo>
                  <a:lnTo>
                    <a:pt x="3332112" y="358518"/>
                  </a:lnTo>
                </a:path>
              </a:pathLst>
            </a:custGeom>
            <a:noFill/>
            <a:ln w="9525">
              <a:gradFill flip="none" rotWithShape="1">
                <a:gsLst>
                  <a:gs pos="0">
                    <a:srgbClr val="CDD64E"/>
                  </a:gs>
                  <a:gs pos="50000">
                    <a:srgbClr val="CDD64E"/>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3" name="Freeform 1113">
              <a:extLst>
                <a:ext uri="{FF2B5EF4-FFF2-40B4-BE49-F238E27FC236}">
                  <a16:creationId xmlns:a16="http://schemas.microsoft.com/office/drawing/2014/main" id="{AA260647-7342-41AD-BDBA-E70627CAB8B5}"/>
                </a:ext>
              </a:extLst>
            </p:cNvPr>
            <p:cNvSpPr/>
            <p:nvPr/>
          </p:nvSpPr>
          <p:spPr>
            <a:xfrm flipH="1">
              <a:off x="1612035" y="1294809"/>
              <a:ext cx="2563736" cy="227954"/>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0 w 3321353"/>
                <a:gd name="connsiteY0" fmla="*/ 0 h 356031"/>
                <a:gd name="connsiteX1" fmla="*/ 6653 w 3321353"/>
                <a:gd name="connsiteY1" fmla="*/ 13131 h 356031"/>
                <a:gd name="connsiteX2" fmla="*/ 173341 w 3321353"/>
                <a:gd name="connsiteY2" fmla="*/ 356031 h 356031"/>
                <a:gd name="connsiteX3" fmla="*/ 3321353 w 3321353"/>
                <a:gd name="connsiteY3" fmla="*/ 356031 h 356031"/>
              </a:gdLst>
              <a:ahLst/>
              <a:cxnLst>
                <a:cxn ang="0">
                  <a:pos x="connsiteX0" y="connsiteY0"/>
                </a:cxn>
                <a:cxn ang="0">
                  <a:pos x="connsiteX1" y="connsiteY1"/>
                </a:cxn>
                <a:cxn ang="0">
                  <a:pos x="connsiteX2" y="connsiteY2"/>
                </a:cxn>
                <a:cxn ang="0">
                  <a:pos x="connsiteX3" y="connsiteY3"/>
                </a:cxn>
              </a:cxnLst>
              <a:rect l="l" t="t" r="r" b="b"/>
              <a:pathLst>
                <a:path w="3321353" h="356031">
                  <a:moveTo>
                    <a:pt x="0" y="0"/>
                  </a:moveTo>
                  <a:lnTo>
                    <a:pt x="6653" y="13131"/>
                  </a:lnTo>
                  <a:lnTo>
                    <a:pt x="173341" y="356031"/>
                  </a:lnTo>
                  <a:lnTo>
                    <a:pt x="3321353" y="356031"/>
                  </a:lnTo>
                </a:path>
              </a:pathLst>
            </a:custGeom>
            <a:noFill/>
            <a:ln w="9525">
              <a:gradFill flip="none" rotWithShape="1">
                <a:gsLst>
                  <a:gs pos="0">
                    <a:srgbClr val="81509B"/>
                  </a:gs>
                  <a:gs pos="50000">
                    <a:srgbClr val="81509B"/>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4" name="Freeform 1114">
              <a:extLst>
                <a:ext uri="{FF2B5EF4-FFF2-40B4-BE49-F238E27FC236}">
                  <a16:creationId xmlns:a16="http://schemas.microsoft.com/office/drawing/2014/main" id="{DD71A2CA-E786-4935-BBA9-88F1A9C8756F}"/>
                </a:ext>
              </a:extLst>
            </p:cNvPr>
            <p:cNvSpPr/>
            <p:nvPr/>
          </p:nvSpPr>
          <p:spPr>
            <a:xfrm flipH="1">
              <a:off x="1109108" y="1920369"/>
              <a:ext cx="2572042" cy="219547"/>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0 w 3332112"/>
                <a:gd name="connsiteY0" fmla="*/ 8806 h 342900"/>
                <a:gd name="connsiteX1" fmla="*/ 17412 w 3332112"/>
                <a:gd name="connsiteY1" fmla="*/ 0 h 342900"/>
                <a:gd name="connsiteX2" fmla="*/ 184100 w 3332112"/>
                <a:gd name="connsiteY2" fmla="*/ 342900 h 342900"/>
                <a:gd name="connsiteX3" fmla="*/ 3332112 w 3332112"/>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332112" h="342900">
                  <a:moveTo>
                    <a:pt x="0" y="8806"/>
                  </a:moveTo>
                  <a:lnTo>
                    <a:pt x="17412" y="0"/>
                  </a:lnTo>
                  <a:lnTo>
                    <a:pt x="184100" y="342900"/>
                  </a:lnTo>
                  <a:lnTo>
                    <a:pt x="3332112" y="342900"/>
                  </a:lnTo>
                </a:path>
              </a:pathLst>
            </a:custGeom>
            <a:noFill/>
            <a:ln w="9525">
              <a:gradFill flip="none" rotWithShape="1">
                <a:gsLst>
                  <a:gs pos="0">
                    <a:srgbClr val="0EAAE0"/>
                  </a:gs>
                  <a:gs pos="50000">
                    <a:srgbClr val="0EAAE0"/>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5" name="Freeform 1115">
              <a:extLst>
                <a:ext uri="{FF2B5EF4-FFF2-40B4-BE49-F238E27FC236}">
                  <a16:creationId xmlns:a16="http://schemas.microsoft.com/office/drawing/2014/main" id="{CE860564-8D1B-42FD-B9DA-4AD3E5CEC609}"/>
                </a:ext>
              </a:extLst>
            </p:cNvPr>
            <p:cNvSpPr/>
            <p:nvPr/>
          </p:nvSpPr>
          <p:spPr>
            <a:xfrm flipH="1">
              <a:off x="536007" y="2674901"/>
              <a:ext cx="2559879" cy="233021"/>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0 w 3316355"/>
                <a:gd name="connsiteY0" fmla="*/ 0 h 363945"/>
                <a:gd name="connsiteX1" fmla="*/ 1655 w 3316355"/>
                <a:gd name="connsiteY1" fmla="*/ 21045 h 363945"/>
                <a:gd name="connsiteX2" fmla="*/ 168343 w 3316355"/>
                <a:gd name="connsiteY2" fmla="*/ 363945 h 363945"/>
                <a:gd name="connsiteX3" fmla="*/ 3316355 w 3316355"/>
                <a:gd name="connsiteY3" fmla="*/ 363945 h 363945"/>
              </a:gdLst>
              <a:ahLst/>
              <a:cxnLst>
                <a:cxn ang="0">
                  <a:pos x="connsiteX0" y="connsiteY0"/>
                </a:cxn>
                <a:cxn ang="0">
                  <a:pos x="connsiteX1" y="connsiteY1"/>
                </a:cxn>
                <a:cxn ang="0">
                  <a:pos x="connsiteX2" y="connsiteY2"/>
                </a:cxn>
                <a:cxn ang="0">
                  <a:pos x="connsiteX3" y="connsiteY3"/>
                </a:cxn>
              </a:cxnLst>
              <a:rect l="l" t="t" r="r" b="b"/>
              <a:pathLst>
                <a:path w="3316355" h="363945">
                  <a:moveTo>
                    <a:pt x="0" y="0"/>
                  </a:moveTo>
                  <a:lnTo>
                    <a:pt x="1655" y="21045"/>
                  </a:lnTo>
                  <a:lnTo>
                    <a:pt x="168343" y="363945"/>
                  </a:lnTo>
                  <a:lnTo>
                    <a:pt x="3316355" y="363945"/>
                  </a:lnTo>
                </a:path>
              </a:pathLst>
            </a:custGeom>
            <a:noFill/>
            <a:ln w="9525">
              <a:gradFill flip="none" rotWithShape="1">
                <a:gsLst>
                  <a:gs pos="0">
                    <a:srgbClr val="84C441"/>
                  </a:gs>
                  <a:gs pos="50000">
                    <a:srgbClr val="84C441"/>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6" name="Freeform 1116">
              <a:extLst>
                <a:ext uri="{FF2B5EF4-FFF2-40B4-BE49-F238E27FC236}">
                  <a16:creationId xmlns:a16="http://schemas.microsoft.com/office/drawing/2014/main" id="{8B7BA260-A19B-455C-A3DD-0576041F0F7A}"/>
                </a:ext>
              </a:extLst>
            </p:cNvPr>
            <p:cNvSpPr/>
            <p:nvPr/>
          </p:nvSpPr>
          <p:spPr>
            <a:xfrm flipH="1">
              <a:off x="315832" y="3604393"/>
              <a:ext cx="2558601" cy="234759"/>
            </a:xfrm>
            <a:custGeom>
              <a:avLst/>
              <a:gdLst>
                <a:gd name="connsiteX0" fmla="*/ 0 w 3386137"/>
                <a:gd name="connsiteY0" fmla="*/ 0 h 347663"/>
                <a:gd name="connsiteX1" fmla="*/ 71437 w 3386137"/>
                <a:gd name="connsiteY1" fmla="*/ 4763 h 347663"/>
                <a:gd name="connsiteX2" fmla="*/ 238125 w 3386137"/>
                <a:gd name="connsiteY2" fmla="*/ 347663 h 347663"/>
                <a:gd name="connsiteX3" fmla="*/ 3386137 w 3386137"/>
                <a:gd name="connsiteY3" fmla="*/ 347663 h 347663"/>
                <a:gd name="connsiteX0" fmla="*/ 9600 w 3314700"/>
                <a:gd name="connsiteY0" fmla="*/ 0 h 366660"/>
                <a:gd name="connsiteX1" fmla="*/ 0 w 3314700"/>
                <a:gd name="connsiteY1" fmla="*/ 23760 h 366660"/>
                <a:gd name="connsiteX2" fmla="*/ 166688 w 3314700"/>
                <a:gd name="connsiteY2" fmla="*/ 366660 h 366660"/>
                <a:gd name="connsiteX3" fmla="*/ 3314700 w 3314700"/>
                <a:gd name="connsiteY3" fmla="*/ 366660 h 366660"/>
              </a:gdLst>
              <a:ahLst/>
              <a:cxnLst>
                <a:cxn ang="0">
                  <a:pos x="connsiteX0" y="connsiteY0"/>
                </a:cxn>
                <a:cxn ang="0">
                  <a:pos x="connsiteX1" y="connsiteY1"/>
                </a:cxn>
                <a:cxn ang="0">
                  <a:pos x="connsiteX2" y="connsiteY2"/>
                </a:cxn>
                <a:cxn ang="0">
                  <a:pos x="connsiteX3" y="connsiteY3"/>
                </a:cxn>
              </a:cxnLst>
              <a:rect l="l" t="t" r="r" b="b"/>
              <a:pathLst>
                <a:path w="3314700" h="366660">
                  <a:moveTo>
                    <a:pt x="9600" y="0"/>
                  </a:moveTo>
                  <a:lnTo>
                    <a:pt x="0" y="23760"/>
                  </a:lnTo>
                  <a:lnTo>
                    <a:pt x="166688" y="366660"/>
                  </a:lnTo>
                  <a:lnTo>
                    <a:pt x="3314700" y="366660"/>
                  </a:lnTo>
                </a:path>
              </a:pathLst>
            </a:custGeom>
            <a:noFill/>
            <a:ln w="9525">
              <a:gradFill flip="none" rotWithShape="1">
                <a:gsLst>
                  <a:gs pos="0">
                    <a:srgbClr val="4D6BCB"/>
                  </a:gs>
                  <a:gs pos="50000">
                    <a:srgbClr val="4D6BCB"/>
                  </a:gs>
                  <a:gs pos="100000">
                    <a:schemeClr val="bg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783">
                <a:defRPr/>
              </a:pPr>
              <a:endParaRPr lang="en-US" sz="1600" dirty="0">
                <a:solidFill>
                  <a:prstClr val="white"/>
                </a:solidFill>
                <a:latin typeface="Arial" panose="020B0604020202020204" pitchFamily="34" charset="0"/>
                <a:cs typeface="Arial" pitchFamily="34" charset="0"/>
              </a:endParaRPr>
            </a:p>
          </p:txBody>
        </p:sp>
        <p:sp>
          <p:nvSpPr>
            <p:cNvPr id="157" name="Freeform 6">
              <a:extLst>
                <a:ext uri="{FF2B5EF4-FFF2-40B4-BE49-F238E27FC236}">
                  <a16:creationId xmlns:a16="http://schemas.microsoft.com/office/drawing/2014/main" id="{B3B2DC1E-6C90-46FD-8EFD-3A99432D258E}"/>
                </a:ext>
              </a:extLst>
            </p:cNvPr>
            <p:cNvSpPr>
              <a:spLocks/>
            </p:cNvSpPr>
            <p:nvPr/>
          </p:nvSpPr>
          <p:spPr bwMode="auto">
            <a:xfrm>
              <a:off x="5735986" y="1740286"/>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solidFill>
              <a:srgbClr val="F7941D"/>
            </a:solidFill>
            <a:ln>
              <a:noFill/>
            </a:ln>
          </p:spPr>
          <p:txBody>
            <a:bodyPr vert="horz" wrap="square" lIns="82296" tIns="41148" rIns="82296" bIns="41148"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58" name="Freeform 6">
              <a:extLst>
                <a:ext uri="{FF2B5EF4-FFF2-40B4-BE49-F238E27FC236}">
                  <a16:creationId xmlns:a16="http://schemas.microsoft.com/office/drawing/2014/main" id="{8E8D3B5F-501D-45AF-9B94-0BAC88D013F7}"/>
                </a:ext>
              </a:extLst>
            </p:cNvPr>
            <p:cNvSpPr>
              <a:spLocks/>
            </p:cNvSpPr>
            <p:nvPr/>
          </p:nvSpPr>
          <p:spPr bwMode="auto">
            <a:xfrm>
              <a:off x="6082858" y="2475325"/>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gradFill flip="none" rotWithShape="1">
              <a:gsLst>
                <a:gs pos="0">
                  <a:srgbClr val="CDD64E">
                    <a:shade val="30000"/>
                    <a:satMod val="115000"/>
                  </a:srgbClr>
                </a:gs>
                <a:gs pos="50000">
                  <a:srgbClr val="CDD64E">
                    <a:shade val="67500"/>
                    <a:satMod val="115000"/>
                  </a:srgbClr>
                </a:gs>
                <a:gs pos="100000">
                  <a:srgbClr val="CDD64E">
                    <a:shade val="100000"/>
                    <a:satMod val="115000"/>
                  </a:srgbClr>
                </a:gs>
              </a:gsLst>
              <a:lin ang="0" scaled="1"/>
              <a:tileRect/>
            </a:gradFill>
            <a:ln>
              <a:noFill/>
            </a:ln>
          </p:spPr>
          <p:txBody>
            <a:bodyPr vert="horz" wrap="square" lIns="82296" tIns="41148" rIns="82296" bIns="41148" numCol="1" anchor="t" anchorCtr="0" compatLnSpc="1">
              <a:prstTxWarp prst="textNoShape">
                <a:avLst/>
              </a:prstTxWarp>
            </a:bodyPr>
            <a:lstStyle/>
            <a:p>
              <a:pPr defTabSz="685783">
                <a:defRPr/>
              </a:pPr>
              <a:endParaRPr lang="en-US" sz="1800" dirty="0">
                <a:solidFill>
                  <a:prstClr val="black"/>
                </a:solidFill>
                <a:latin typeface="Arial" panose="020B0604020202020204" pitchFamily="34" charset="0"/>
                <a:cs typeface="Arial" pitchFamily="34" charset="0"/>
              </a:endParaRPr>
            </a:p>
          </p:txBody>
        </p:sp>
        <p:sp>
          <p:nvSpPr>
            <p:cNvPr id="159" name="Freeform 6">
              <a:extLst>
                <a:ext uri="{FF2B5EF4-FFF2-40B4-BE49-F238E27FC236}">
                  <a16:creationId xmlns:a16="http://schemas.microsoft.com/office/drawing/2014/main" id="{D86ADF68-10F5-4FEE-A8A6-5014EA482F16}"/>
                </a:ext>
              </a:extLst>
            </p:cNvPr>
            <p:cNvSpPr>
              <a:spLocks/>
            </p:cNvSpPr>
            <p:nvPr/>
          </p:nvSpPr>
          <p:spPr bwMode="auto">
            <a:xfrm>
              <a:off x="6248728" y="3227773"/>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gradFill flip="none" rotWithShape="1">
              <a:gsLst>
                <a:gs pos="0">
                  <a:srgbClr val="AB74B2">
                    <a:shade val="30000"/>
                    <a:satMod val="115000"/>
                  </a:srgbClr>
                </a:gs>
                <a:gs pos="50000">
                  <a:srgbClr val="AB74B2">
                    <a:shade val="67500"/>
                    <a:satMod val="115000"/>
                  </a:srgbClr>
                </a:gs>
                <a:gs pos="100000">
                  <a:srgbClr val="AB74B2">
                    <a:shade val="100000"/>
                    <a:satMod val="115000"/>
                  </a:srgbClr>
                </a:gs>
              </a:gsLst>
              <a:lin ang="27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160" name="Freeform 6">
              <a:extLst>
                <a:ext uri="{FF2B5EF4-FFF2-40B4-BE49-F238E27FC236}">
                  <a16:creationId xmlns:a16="http://schemas.microsoft.com/office/drawing/2014/main" id="{F05DC9C2-0DB7-4CC1-8CD4-FECD3813A111}"/>
                </a:ext>
              </a:extLst>
            </p:cNvPr>
            <p:cNvSpPr>
              <a:spLocks/>
            </p:cNvSpPr>
            <p:nvPr/>
          </p:nvSpPr>
          <p:spPr bwMode="auto">
            <a:xfrm flipH="1">
              <a:off x="2855353" y="3588453"/>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solidFill>
              <a:srgbClr val="4D6BC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161" name="Freeform 6">
              <a:extLst>
                <a:ext uri="{FF2B5EF4-FFF2-40B4-BE49-F238E27FC236}">
                  <a16:creationId xmlns:a16="http://schemas.microsoft.com/office/drawing/2014/main" id="{D14C86D9-C211-46F2-8B61-1D97966DB730}"/>
                </a:ext>
              </a:extLst>
            </p:cNvPr>
            <p:cNvSpPr>
              <a:spLocks/>
            </p:cNvSpPr>
            <p:nvPr/>
          </p:nvSpPr>
          <p:spPr bwMode="auto">
            <a:xfrm flipH="1">
              <a:off x="3076932" y="2655664"/>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27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162" name="Freeform 6">
              <a:extLst>
                <a:ext uri="{FF2B5EF4-FFF2-40B4-BE49-F238E27FC236}">
                  <a16:creationId xmlns:a16="http://schemas.microsoft.com/office/drawing/2014/main" id="{096B2329-1E79-42DC-B9E9-71C0E6AC76AA}"/>
                </a:ext>
              </a:extLst>
            </p:cNvPr>
            <p:cNvSpPr>
              <a:spLocks/>
            </p:cNvSpPr>
            <p:nvPr/>
          </p:nvSpPr>
          <p:spPr bwMode="auto">
            <a:xfrm flipH="1">
              <a:off x="3649980" y="1890777"/>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5400000" scaled="1"/>
              <a:tileRect/>
            </a:gra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sp>
          <p:nvSpPr>
            <p:cNvPr id="163" name="Freeform 6">
              <a:extLst>
                <a:ext uri="{FF2B5EF4-FFF2-40B4-BE49-F238E27FC236}">
                  <a16:creationId xmlns:a16="http://schemas.microsoft.com/office/drawing/2014/main" id="{554E5FE8-B696-4245-94D9-E11400E6DE31}"/>
                </a:ext>
              </a:extLst>
            </p:cNvPr>
            <p:cNvSpPr>
              <a:spLocks/>
            </p:cNvSpPr>
            <p:nvPr/>
          </p:nvSpPr>
          <p:spPr bwMode="auto">
            <a:xfrm flipH="1">
              <a:off x="4153708" y="1270162"/>
              <a:ext cx="213609" cy="58479"/>
            </a:xfrm>
            <a:custGeom>
              <a:avLst/>
              <a:gdLst>
                <a:gd name="T0" fmla="*/ 0 w 223"/>
                <a:gd name="T1" fmla="*/ 30 h 61"/>
                <a:gd name="T2" fmla="*/ 31 w 223"/>
                <a:gd name="T3" fmla="*/ 61 h 61"/>
                <a:gd name="T4" fmla="*/ 53 w 223"/>
                <a:gd name="T5" fmla="*/ 51 h 61"/>
                <a:gd name="T6" fmla="*/ 93 w 223"/>
                <a:gd name="T7" fmla="*/ 33 h 61"/>
                <a:gd name="T8" fmla="*/ 174 w 223"/>
                <a:gd name="T9" fmla="*/ 33 h 61"/>
                <a:gd name="T10" fmla="*/ 187 w 223"/>
                <a:gd name="T11" fmla="*/ 40 h 61"/>
                <a:gd name="T12" fmla="*/ 204 w 223"/>
                <a:gd name="T13" fmla="*/ 50 h 61"/>
                <a:gd name="T14" fmla="*/ 223 w 223"/>
                <a:gd name="T15" fmla="*/ 30 h 61"/>
                <a:gd name="T16" fmla="*/ 204 w 223"/>
                <a:gd name="T17" fmla="*/ 11 h 61"/>
                <a:gd name="T18" fmla="*/ 187 w 223"/>
                <a:gd name="T19" fmla="*/ 20 h 61"/>
                <a:gd name="T20" fmla="*/ 174 w 223"/>
                <a:gd name="T21" fmla="*/ 28 h 61"/>
                <a:gd name="T22" fmla="*/ 93 w 223"/>
                <a:gd name="T23" fmla="*/ 28 h 61"/>
                <a:gd name="T24" fmla="*/ 53 w 223"/>
                <a:gd name="T25" fmla="*/ 10 h 61"/>
                <a:gd name="T26" fmla="*/ 31 w 223"/>
                <a:gd name="T27" fmla="*/ 0 h 61"/>
                <a:gd name="T28" fmla="*/ 0 w 223"/>
                <a:gd name="T2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61">
                  <a:moveTo>
                    <a:pt x="0" y="30"/>
                  </a:moveTo>
                  <a:cubicBezTo>
                    <a:pt x="0" y="47"/>
                    <a:pt x="14" y="61"/>
                    <a:pt x="31" y="61"/>
                  </a:cubicBezTo>
                  <a:cubicBezTo>
                    <a:pt x="40" y="61"/>
                    <a:pt x="48" y="57"/>
                    <a:pt x="53" y="51"/>
                  </a:cubicBezTo>
                  <a:cubicBezTo>
                    <a:pt x="63" y="40"/>
                    <a:pt x="78" y="33"/>
                    <a:pt x="93" y="33"/>
                  </a:cubicBezTo>
                  <a:cubicBezTo>
                    <a:pt x="174" y="33"/>
                    <a:pt x="174" y="33"/>
                    <a:pt x="174" y="33"/>
                  </a:cubicBezTo>
                  <a:cubicBezTo>
                    <a:pt x="179" y="33"/>
                    <a:pt x="184" y="36"/>
                    <a:pt x="187" y="40"/>
                  </a:cubicBezTo>
                  <a:cubicBezTo>
                    <a:pt x="190" y="46"/>
                    <a:pt x="197" y="50"/>
                    <a:pt x="204" y="50"/>
                  </a:cubicBezTo>
                  <a:cubicBezTo>
                    <a:pt x="215" y="50"/>
                    <a:pt x="223" y="41"/>
                    <a:pt x="223" y="30"/>
                  </a:cubicBezTo>
                  <a:cubicBezTo>
                    <a:pt x="223" y="20"/>
                    <a:pt x="215" y="11"/>
                    <a:pt x="204" y="11"/>
                  </a:cubicBezTo>
                  <a:cubicBezTo>
                    <a:pt x="197" y="11"/>
                    <a:pt x="190" y="15"/>
                    <a:pt x="187" y="20"/>
                  </a:cubicBezTo>
                  <a:cubicBezTo>
                    <a:pt x="184" y="25"/>
                    <a:pt x="179" y="28"/>
                    <a:pt x="174" y="28"/>
                  </a:cubicBezTo>
                  <a:cubicBezTo>
                    <a:pt x="93" y="28"/>
                    <a:pt x="93" y="28"/>
                    <a:pt x="93" y="28"/>
                  </a:cubicBezTo>
                  <a:cubicBezTo>
                    <a:pt x="78" y="28"/>
                    <a:pt x="63" y="21"/>
                    <a:pt x="53" y="10"/>
                  </a:cubicBezTo>
                  <a:cubicBezTo>
                    <a:pt x="48" y="4"/>
                    <a:pt x="40" y="0"/>
                    <a:pt x="31" y="0"/>
                  </a:cubicBezTo>
                  <a:cubicBezTo>
                    <a:pt x="14" y="0"/>
                    <a:pt x="0" y="14"/>
                    <a:pt x="0" y="30"/>
                  </a:cubicBezTo>
                  <a:close/>
                </a:path>
              </a:pathLst>
            </a:custGeom>
            <a:solidFill>
              <a:srgbClr val="81509B"/>
            </a:solidFill>
            <a:ln>
              <a:noFill/>
            </a:ln>
          </p:spPr>
          <p:txBody>
            <a:bodyPr vert="horz" wrap="square" lIns="68580" tIns="34290" rIns="68580" bIns="34290" numCol="1" anchor="t" anchorCtr="0" compatLnSpc="1">
              <a:prstTxWarp prst="textNoShape">
                <a:avLst/>
              </a:prstTxWarp>
            </a:bodyPr>
            <a:lstStyle/>
            <a:p>
              <a:pPr defTabSz="685783">
                <a:defRPr/>
              </a:pPr>
              <a:endParaRPr lang="en-US" sz="2400" dirty="0">
                <a:solidFill>
                  <a:prstClr val="black"/>
                </a:solidFill>
                <a:latin typeface="Arial" panose="020B0604020202020204" pitchFamily="34" charset="0"/>
                <a:cs typeface="Arial" panose="020B0604020202020204" pitchFamily="34" charset="0"/>
              </a:endParaRPr>
            </a:p>
          </p:txBody>
        </p:sp>
      </p:grpSp>
      <p:sp>
        <p:nvSpPr>
          <p:cNvPr id="165" name="Rectangle 164">
            <a:extLst>
              <a:ext uri="{FF2B5EF4-FFF2-40B4-BE49-F238E27FC236}">
                <a16:creationId xmlns:a16="http://schemas.microsoft.com/office/drawing/2014/main" id="{32E6954F-3172-47E3-86AD-21B177EA6800}"/>
              </a:ext>
            </a:extLst>
          </p:cNvPr>
          <p:cNvSpPr/>
          <p:nvPr/>
        </p:nvSpPr>
        <p:spPr>
          <a:xfrm>
            <a:off x="3490341" y="5875117"/>
            <a:ext cx="1951934" cy="800213"/>
          </a:xfrm>
          <a:prstGeom prst="rect">
            <a:avLst/>
          </a:prstGeom>
        </p:spPr>
        <p:txBody>
          <a:bodyPr wrap="square" lIns="60954" tIns="30477" rIns="60954" bIns="30477">
            <a:spAutoFit/>
          </a:bodyPr>
          <a:lstStyle/>
          <a:p>
            <a:r>
              <a:rPr lang="en-IN" sz="1200" b="1" dirty="0">
                <a:solidFill>
                  <a:srgbClr val="81509B"/>
                </a:solidFill>
                <a:latin typeface="Arial" pitchFamily="34" charset="0"/>
                <a:cs typeface="Arial" pitchFamily="34" charset="0"/>
              </a:rPr>
              <a:t>Forrester Rated Aspire one of the Top Continuous Testing Service Providers (2017)</a:t>
            </a:r>
          </a:p>
        </p:txBody>
      </p:sp>
    </p:spTree>
    <p:extLst>
      <p:ext uri="{BB962C8B-B14F-4D97-AF65-F5344CB8AC3E}">
        <p14:creationId xmlns:p14="http://schemas.microsoft.com/office/powerpoint/2010/main" val="38365624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AB95E-EDF0-4D83-8F0D-404755D6138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6" name="pole tekstowe 1">
            <a:extLst>
              <a:ext uri="{FF2B5EF4-FFF2-40B4-BE49-F238E27FC236}">
                <a16:creationId xmlns:a16="http://schemas.microsoft.com/office/drawing/2014/main" id="{833723E9-9294-43AD-A705-F0158CBDB836}"/>
              </a:ext>
            </a:extLst>
          </p:cNvPr>
          <p:cNvSpPr txBox="1"/>
          <p:nvPr/>
        </p:nvSpPr>
        <p:spPr>
          <a:xfrm>
            <a:off x="8213936" y="2807562"/>
            <a:ext cx="3046518" cy="504667"/>
          </a:xfrm>
          <a:prstGeom prst="rect">
            <a:avLst/>
          </a:prstGeom>
          <a:noFill/>
        </p:spPr>
        <p:txBody>
          <a:bodyPr wrap="square" lIns="91797" tIns="45899" rIns="91797" bIns="45899" rtlCol="0">
            <a:spAutoFit/>
          </a:bodyPr>
          <a:lstStyle/>
          <a:p>
            <a:pPr algn="ctr"/>
            <a:r>
              <a:rPr lang="en-US" sz="2677" b="1" dirty="0">
                <a:solidFill>
                  <a:schemeClr val="bg1"/>
                </a:solidFill>
                <a:latin typeface="Arial" pitchFamily="34" charset="0"/>
                <a:cs typeface="Arial" pitchFamily="34" charset="0"/>
              </a:rPr>
              <a:t>Appendix</a:t>
            </a:r>
            <a:endParaRPr lang="pl-PL" sz="2677"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72505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L3 Application Support Workflow</a:t>
            </a:r>
          </a:p>
        </p:txBody>
      </p:sp>
      <p:grpSp>
        <p:nvGrpSpPr>
          <p:cNvPr id="36" name="Group 35"/>
          <p:cNvGrpSpPr/>
          <p:nvPr/>
        </p:nvGrpSpPr>
        <p:grpSpPr>
          <a:xfrm>
            <a:off x="196948" y="1003813"/>
            <a:ext cx="11151580" cy="5593935"/>
            <a:chOff x="894904" y="874771"/>
            <a:chExt cx="7302066" cy="4029011"/>
          </a:xfrm>
        </p:grpSpPr>
        <p:sp>
          <p:nvSpPr>
            <p:cNvPr id="3" name="Flowchart: Decision 2">
              <a:extLst>
                <a:ext uri="{FF2B5EF4-FFF2-40B4-BE49-F238E27FC236}">
                  <a16:creationId xmlns:a16="http://schemas.microsoft.com/office/drawing/2014/main" id="{39D8423C-0262-4C16-83D1-8E11E62FA014}"/>
                </a:ext>
              </a:extLst>
            </p:cNvPr>
            <p:cNvSpPr/>
            <p:nvPr/>
          </p:nvSpPr>
          <p:spPr>
            <a:xfrm>
              <a:off x="4454160" y="3335055"/>
              <a:ext cx="1148451" cy="914400"/>
            </a:xfrm>
            <a:prstGeom prst="flowChartDecision">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dk1"/>
                  </a:solidFill>
                  <a:cs typeface="Khmer UI" panose="020B0502040204020203" pitchFamily="34" charset="0"/>
                </a:rPr>
                <a:t>Needs code change?</a:t>
              </a:r>
            </a:p>
          </p:txBody>
        </p:sp>
        <p:sp>
          <p:nvSpPr>
            <p:cNvPr id="4" name="TextBox 3">
              <a:extLst>
                <a:ext uri="{FF2B5EF4-FFF2-40B4-BE49-F238E27FC236}">
                  <a16:creationId xmlns:a16="http://schemas.microsoft.com/office/drawing/2014/main" id="{A9955254-3F27-4FCF-8517-E7929430F859}"/>
                </a:ext>
              </a:extLst>
            </p:cNvPr>
            <p:cNvSpPr txBox="1"/>
            <p:nvPr/>
          </p:nvSpPr>
          <p:spPr>
            <a:xfrm>
              <a:off x="4721891" y="4249455"/>
              <a:ext cx="261572" cy="221675"/>
            </a:xfrm>
            <a:prstGeom prst="rect">
              <a:avLst/>
            </a:prstGeom>
            <a:noFill/>
          </p:spPr>
          <p:txBody>
            <a:bodyPr wrap="none" rtlCol="0">
              <a:spAutoFit/>
            </a:bodyPr>
            <a:lstStyle/>
            <a:p>
              <a:r>
                <a:rPr lang="en-US" sz="1400" b="1" dirty="0">
                  <a:cs typeface="Khmer UI" panose="020B0502040204020203" pitchFamily="34" charset="0"/>
                </a:rPr>
                <a:t>No</a:t>
              </a:r>
            </a:p>
          </p:txBody>
        </p:sp>
        <p:sp>
          <p:nvSpPr>
            <p:cNvPr id="5" name="TextBox 4">
              <a:extLst>
                <a:ext uri="{FF2B5EF4-FFF2-40B4-BE49-F238E27FC236}">
                  <a16:creationId xmlns:a16="http://schemas.microsoft.com/office/drawing/2014/main" id="{9E4432C5-6B30-49F7-BAEB-917B212D9C9B}"/>
                </a:ext>
              </a:extLst>
            </p:cNvPr>
            <p:cNvSpPr txBox="1"/>
            <p:nvPr/>
          </p:nvSpPr>
          <p:spPr>
            <a:xfrm>
              <a:off x="7244057" y="2397083"/>
              <a:ext cx="952913" cy="221675"/>
            </a:xfrm>
            <a:prstGeom prst="rect">
              <a:avLst/>
            </a:prstGeom>
            <a:noFill/>
          </p:spPr>
          <p:txBody>
            <a:bodyPr wrap="none" rtlCol="0">
              <a:spAutoFit/>
            </a:bodyPr>
            <a:lstStyle/>
            <a:p>
              <a:pPr algn="ctr"/>
              <a:r>
                <a:rPr lang="en-US" sz="1400" b="1" dirty="0">
                  <a:cs typeface="Khmer UI" panose="020B0502040204020203" pitchFamily="34" charset="0"/>
                </a:rPr>
                <a:t>Propose Solution</a:t>
              </a:r>
            </a:p>
          </p:txBody>
        </p:sp>
        <p:sp>
          <p:nvSpPr>
            <p:cNvPr id="6" name="TextBox 5">
              <a:extLst>
                <a:ext uri="{FF2B5EF4-FFF2-40B4-BE49-F238E27FC236}">
                  <a16:creationId xmlns:a16="http://schemas.microsoft.com/office/drawing/2014/main" id="{E595AFBF-8089-45D1-8669-9D9C6C51E473}"/>
                </a:ext>
              </a:extLst>
            </p:cNvPr>
            <p:cNvSpPr txBox="1"/>
            <p:nvPr/>
          </p:nvSpPr>
          <p:spPr>
            <a:xfrm>
              <a:off x="2006752" y="1397967"/>
              <a:ext cx="806440" cy="449738"/>
            </a:xfrm>
            <a:prstGeom prst="foldedCorner">
              <a:avLst/>
            </a:prstGeom>
            <a:noFill/>
            <a:ln>
              <a:solidFill>
                <a:schemeClr val="tx2"/>
              </a:solidFill>
            </a:ln>
          </p:spPr>
          <p:txBody>
            <a:bodyPr wrap="square" rtlCol="0">
              <a:spAutoFit/>
            </a:bodyPr>
            <a:lstStyle/>
            <a:p>
              <a:pPr algn="ctr"/>
              <a:r>
                <a:rPr lang="en-US" sz="1400" b="1" dirty="0">
                  <a:cs typeface="Khmer UI" panose="020B0502040204020203" pitchFamily="34" charset="0"/>
                </a:rPr>
                <a:t>Performance Issue</a:t>
              </a:r>
            </a:p>
          </p:txBody>
        </p:sp>
        <p:sp>
          <p:nvSpPr>
            <p:cNvPr id="7" name="Rectangle: Rounded Corners 44">
              <a:extLst>
                <a:ext uri="{FF2B5EF4-FFF2-40B4-BE49-F238E27FC236}">
                  <a16:creationId xmlns:a16="http://schemas.microsoft.com/office/drawing/2014/main" id="{45CD2B73-401C-49D1-A26C-C853A7D3A454}"/>
                </a:ext>
              </a:extLst>
            </p:cNvPr>
            <p:cNvSpPr/>
            <p:nvPr/>
          </p:nvSpPr>
          <p:spPr>
            <a:xfrm>
              <a:off x="6448425" y="3043089"/>
              <a:ext cx="1204360" cy="604986"/>
            </a:xfrm>
            <a:prstGeom prst="roundRect">
              <a:avLst/>
            </a:prstGeom>
            <a:noFill/>
            <a:ln w="19050">
              <a:solidFill>
                <a:srgbClr val="22BDB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TextBox 7">
              <a:extLst>
                <a:ext uri="{FF2B5EF4-FFF2-40B4-BE49-F238E27FC236}">
                  <a16:creationId xmlns:a16="http://schemas.microsoft.com/office/drawing/2014/main" id="{E152508D-25A4-4F2A-BE0F-3F7F3AFFE2D8}"/>
                </a:ext>
              </a:extLst>
            </p:cNvPr>
            <p:cNvSpPr txBox="1"/>
            <p:nvPr/>
          </p:nvSpPr>
          <p:spPr>
            <a:xfrm>
              <a:off x="4018179" y="3595128"/>
              <a:ext cx="278409" cy="221675"/>
            </a:xfrm>
            <a:prstGeom prst="rect">
              <a:avLst/>
            </a:prstGeom>
            <a:noFill/>
          </p:spPr>
          <p:txBody>
            <a:bodyPr wrap="none" rtlCol="0">
              <a:spAutoFit/>
            </a:bodyPr>
            <a:lstStyle/>
            <a:p>
              <a:r>
                <a:rPr lang="en-US" sz="1400" b="1" dirty="0">
                  <a:cs typeface="Khmer UI" panose="020B0502040204020203" pitchFamily="34" charset="0"/>
                </a:rPr>
                <a:t>Yes</a:t>
              </a:r>
            </a:p>
          </p:txBody>
        </p:sp>
        <p:sp>
          <p:nvSpPr>
            <p:cNvPr id="9" name="Rounded Rectangle 62">
              <a:extLst>
                <a:ext uri="{FF2B5EF4-FFF2-40B4-BE49-F238E27FC236}">
                  <a16:creationId xmlns:a16="http://schemas.microsoft.com/office/drawing/2014/main" id="{2485F589-4809-4CDC-9DAC-3C2FD9E66150}"/>
                </a:ext>
              </a:extLst>
            </p:cNvPr>
            <p:cNvSpPr/>
            <p:nvPr/>
          </p:nvSpPr>
          <p:spPr>
            <a:xfrm>
              <a:off x="6528025" y="1671881"/>
              <a:ext cx="1047181" cy="303334"/>
            </a:xfrm>
            <a:prstGeom prst="roundRect">
              <a:avLst/>
            </a:prstGeom>
            <a:solidFill>
              <a:srgbClr val="EF4869"/>
            </a:solidFill>
            <a:ln>
              <a:solidFill>
                <a:srgbClr val="EF4869"/>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Sr. Engineers</a:t>
              </a:r>
            </a:p>
          </p:txBody>
        </p:sp>
        <p:sp>
          <p:nvSpPr>
            <p:cNvPr id="10" name="Rectangle: Rounded Corners 75">
              <a:extLst>
                <a:ext uri="{FF2B5EF4-FFF2-40B4-BE49-F238E27FC236}">
                  <a16:creationId xmlns:a16="http://schemas.microsoft.com/office/drawing/2014/main" id="{3E08E27E-883F-47FF-99D6-522D9D147C5D}"/>
                </a:ext>
              </a:extLst>
            </p:cNvPr>
            <p:cNvSpPr/>
            <p:nvPr/>
          </p:nvSpPr>
          <p:spPr>
            <a:xfrm>
              <a:off x="6446010" y="1123698"/>
              <a:ext cx="1204360" cy="957602"/>
            </a:xfrm>
            <a:prstGeom prst="roundRect">
              <a:avLst/>
            </a:prstGeom>
            <a:noFill/>
            <a:ln w="19050">
              <a:solidFill>
                <a:srgbClr val="EF486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ounded Rectangle 62">
              <a:extLst>
                <a:ext uri="{FF2B5EF4-FFF2-40B4-BE49-F238E27FC236}">
                  <a16:creationId xmlns:a16="http://schemas.microsoft.com/office/drawing/2014/main" id="{A9194FCB-915C-422F-AF26-79F4F228CE08}"/>
                </a:ext>
              </a:extLst>
            </p:cNvPr>
            <p:cNvSpPr/>
            <p:nvPr/>
          </p:nvSpPr>
          <p:spPr>
            <a:xfrm>
              <a:off x="6520824" y="1281955"/>
              <a:ext cx="1047181" cy="319487"/>
            </a:xfrm>
            <a:prstGeom prst="roundRect">
              <a:avLst/>
            </a:prstGeom>
            <a:solidFill>
              <a:srgbClr val="EF4869"/>
            </a:solidFill>
            <a:ln>
              <a:solidFill>
                <a:srgbClr val="EF4869"/>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Lead</a:t>
              </a:r>
            </a:p>
          </p:txBody>
        </p:sp>
        <p:sp>
          <p:nvSpPr>
            <p:cNvPr id="12" name="TextBox 11">
              <a:extLst>
                <a:ext uri="{FF2B5EF4-FFF2-40B4-BE49-F238E27FC236}">
                  <a16:creationId xmlns:a16="http://schemas.microsoft.com/office/drawing/2014/main" id="{F7FF9598-7D8A-45B4-81EE-019B20CA99BD}"/>
                </a:ext>
              </a:extLst>
            </p:cNvPr>
            <p:cNvSpPr txBox="1"/>
            <p:nvPr/>
          </p:nvSpPr>
          <p:spPr>
            <a:xfrm>
              <a:off x="6446010" y="917887"/>
              <a:ext cx="1204360" cy="221675"/>
            </a:xfrm>
            <a:prstGeom prst="rect">
              <a:avLst/>
            </a:prstGeom>
            <a:noFill/>
          </p:spPr>
          <p:txBody>
            <a:bodyPr wrap="square" rtlCol="0">
              <a:spAutoFit/>
            </a:bodyPr>
            <a:lstStyle/>
            <a:p>
              <a:r>
                <a:rPr lang="en-US" sz="1400" b="1" dirty="0"/>
                <a:t>Performance L3</a:t>
              </a:r>
            </a:p>
          </p:txBody>
        </p:sp>
        <p:cxnSp>
          <p:nvCxnSpPr>
            <p:cNvPr id="13" name="Connector: Elbow 89">
              <a:extLst>
                <a:ext uri="{FF2B5EF4-FFF2-40B4-BE49-F238E27FC236}">
                  <a16:creationId xmlns:a16="http://schemas.microsoft.com/office/drawing/2014/main" id="{D3F45B33-9E80-46DE-90C8-B94A0F2E624C}"/>
                </a:ext>
              </a:extLst>
            </p:cNvPr>
            <p:cNvCxnSpPr>
              <a:cxnSpLocks/>
            </p:cNvCxnSpPr>
            <p:nvPr/>
          </p:nvCxnSpPr>
          <p:spPr>
            <a:xfrm rot="16200000" flipV="1">
              <a:off x="6397054" y="2560987"/>
              <a:ext cx="961789" cy="2415"/>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Flowchart: Card 13">
              <a:extLst>
                <a:ext uri="{FF2B5EF4-FFF2-40B4-BE49-F238E27FC236}">
                  <a16:creationId xmlns:a16="http://schemas.microsoft.com/office/drawing/2014/main" id="{EA1F0E58-44BA-47C0-9C35-65415AF83D67}"/>
                </a:ext>
              </a:extLst>
            </p:cNvPr>
            <p:cNvSpPr/>
            <p:nvPr/>
          </p:nvSpPr>
          <p:spPr>
            <a:xfrm>
              <a:off x="2760143" y="3487455"/>
              <a:ext cx="1027423" cy="609600"/>
            </a:xfrm>
            <a:prstGeom prst="flowChartPunchedCard">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New Build</a:t>
              </a:r>
            </a:p>
          </p:txBody>
        </p:sp>
        <p:cxnSp>
          <p:nvCxnSpPr>
            <p:cNvPr id="15" name="Straight Arrow Connector 14">
              <a:extLst>
                <a:ext uri="{FF2B5EF4-FFF2-40B4-BE49-F238E27FC236}">
                  <a16:creationId xmlns:a16="http://schemas.microsoft.com/office/drawing/2014/main" id="{159BC1D7-9AD5-4C04-AA3B-80EFEDD8B827}"/>
                </a:ext>
              </a:extLst>
            </p:cNvPr>
            <p:cNvCxnSpPr>
              <a:stCxn id="3" idx="1"/>
              <a:endCxn id="14" idx="3"/>
            </p:cNvCxnSpPr>
            <p:nvPr/>
          </p:nvCxnSpPr>
          <p:spPr>
            <a:xfrm flipH="1">
              <a:off x="3787566" y="3792255"/>
              <a:ext cx="666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62">
              <a:extLst>
                <a:ext uri="{FF2B5EF4-FFF2-40B4-BE49-F238E27FC236}">
                  <a16:creationId xmlns:a16="http://schemas.microsoft.com/office/drawing/2014/main" id="{43ECA1A8-D612-4602-BAAC-8F2121C2EDC3}"/>
                </a:ext>
              </a:extLst>
            </p:cNvPr>
            <p:cNvSpPr/>
            <p:nvPr/>
          </p:nvSpPr>
          <p:spPr>
            <a:xfrm>
              <a:off x="894904" y="3485156"/>
              <a:ext cx="971255" cy="604986"/>
            </a:xfrm>
            <a:prstGeom prst="flowChartPunchedCard">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Follow Production Release Process</a:t>
              </a:r>
            </a:p>
          </p:txBody>
        </p:sp>
        <p:cxnSp>
          <p:nvCxnSpPr>
            <p:cNvPr id="17" name="Connector: Elbow 96">
              <a:extLst>
                <a:ext uri="{FF2B5EF4-FFF2-40B4-BE49-F238E27FC236}">
                  <a16:creationId xmlns:a16="http://schemas.microsoft.com/office/drawing/2014/main" id="{B2DC8446-B33F-4559-9F17-3C95F8FEC099}"/>
                </a:ext>
              </a:extLst>
            </p:cNvPr>
            <p:cNvCxnSpPr>
              <a:cxnSpLocks/>
              <a:stCxn id="3" idx="2"/>
              <a:endCxn id="34" idx="3"/>
            </p:cNvCxnSpPr>
            <p:nvPr/>
          </p:nvCxnSpPr>
          <p:spPr>
            <a:xfrm rot="5400000">
              <a:off x="4233213" y="3803808"/>
              <a:ext cx="349527" cy="1240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3B7D037-F0E2-44A1-8C4C-C096291063C2}"/>
                </a:ext>
              </a:extLst>
            </p:cNvPr>
            <p:cNvSpPr/>
            <p:nvPr/>
          </p:nvSpPr>
          <p:spPr>
            <a:xfrm>
              <a:off x="1000968" y="1430551"/>
              <a:ext cx="731218" cy="3246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START</a:t>
              </a:r>
            </a:p>
          </p:txBody>
        </p:sp>
        <p:cxnSp>
          <p:nvCxnSpPr>
            <p:cNvPr id="19" name="Straight Arrow Connector 18">
              <a:extLst>
                <a:ext uri="{FF2B5EF4-FFF2-40B4-BE49-F238E27FC236}">
                  <a16:creationId xmlns:a16="http://schemas.microsoft.com/office/drawing/2014/main" id="{DAC3DCFE-A17A-4301-9E31-5367111CDDF2}"/>
                </a:ext>
              </a:extLst>
            </p:cNvPr>
            <p:cNvCxnSpPr>
              <a:cxnSpLocks/>
              <a:stCxn id="18" idx="6"/>
              <a:endCxn id="6" idx="1"/>
            </p:cNvCxnSpPr>
            <p:nvPr/>
          </p:nvCxnSpPr>
          <p:spPr>
            <a:xfrm>
              <a:off x="1732186" y="1592893"/>
              <a:ext cx="274566" cy="2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3577230-E122-40D1-85AA-7577F1354420}"/>
                </a:ext>
              </a:extLst>
            </p:cNvPr>
            <p:cNvSpPr/>
            <p:nvPr/>
          </p:nvSpPr>
          <p:spPr>
            <a:xfrm>
              <a:off x="1014922" y="2675691"/>
              <a:ext cx="731218" cy="3246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END</a:t>
              </a:r>
            </a:p>
          </p:txBody>
        </p:sp>
        <p:sp>
          <p:nvSpPr>
            <p:cNvPr id="21" name="TextBox 20">
              <a:extLst>
                <a:ext uri="{FF2B5EF4-FFF2-40B4-BE49-F238E27FC236}">
                  <a16:creationId xmlns:a16="http://schemas.microsoft.com/office/drawing/2014/main" id="{68077BD0-ED97-4E3E-9E94-150B5EE40334}"/>
                </a:ext>
              </a:extLst>
            </p:cNvPr>
            <p:cNvSpPr txBox="1"/>
            <p:nvPr/>
          </p:nvSpPr>
          <p:spPr>
            <a:xfrm>
              <a:off x="5046836" y="1369375"/>
              <a:ext cx="928309" cy="532020"/>
            </a:xfrm>
            <a:prstGeom prst="rect">
              <a:avLst/>
            </a:prstGeom>
            <a:noFill/>
          </p:spPr>
          <p:txBody>
            <a:bodyPr wrap="none" rtlCol="0">
              <a:spAutoFit/>
            </a:bodyPr>
            <a:lstStyle/>
            <a:p>
              <a:pPr algn="ctr"/>
              <a:r>
                <a:rPr lang="en-US" sz="1400" b="1" dirty="0">
                  <a:cs typeface="Khmer UI" panose="020B0502040204020203" pitchFamily="34" charset="0"/>
                </a:rPr>
                <a:t>Triaged L3 Ticket</a:t>
              </a:r>
            </a:p>
            <a:p>
              <a:pPr algn="ctr"/>
              <a:r>
                <a:rPr lang="en-US" sz="1400" b="1" dirty="0">
                  <a:cs typeface="Khmer UI" panose="020B0502040204020203" pitchFamily="34" charset="0"/>
                </a:rPr>
                <a:t>OR</a:t>
              </a:r>
            </a:p>
            <a:p>
              <a:pPr algn="ctr"/>
              <a:r>
                <a:rPr lang="en-US" sz="1400" b="1" dirty="0">
                  <a:cs typeface="Khmer UI" panose="020B0502040204020203" pitchFamily="34" charset="0"/>
                </a:rPr>
                <a:t>JIRA story</a:t>
              </a:r>
            </a:p>
          </p:txBody>
        </p:sp>
        <p:sp>
          <p:nvSpPr>
            <p:cNvPr id="22" name="TextBox 21">
              <a:extLst>
                <a:ext uri="{FF2B5EF4-FFF2-40B4-BE49-F238E27FC236}">
                  <a16:creationId xmlns:a16="http://schemas.microsoft.com/office/drawing/2014/main" id="{E8AED577-BD64-4881-98A8-2E95DF383927}"/>
                </a:ext>
              </a:extLst>
            </p:cNvPr>
            <p:cNvSpPr txBox="1"/>
            <p:nvPr/>
          </p:nvSpPr>
          <p:spPr>
            <a:xfrm>
              <a:off x="5912557" y="2404140"/>
              <a:ext cx="1007033" cy="221675"/>
            </a:xfrm>
            <a:prstGeom prst="rect">
              <a:avLst/>
            </a:prstGeom>
            <a:noFill/>
          </p:spPr>
          <p:txBody>
            <a:bodyPr wrap="none" rtlCol="0">
              <a:spAutoFit/>
            </a:bodyPr>
            <a:lstStyle/>
            <a:p>
              <a:pPr algn="ctr"/>
              <a:r>
                <a:rPr lang="en-US" sz="1400" b="1" dirty="0">
                  <a:cs typeface="Khmer UI" panose="020B0502040204020203" pitchFamily="34" charset="0"/>
                </a:rPr>
                <a:t>Accepted Solution</a:t>
              </a:r>
            </a:p>
          </p:txBody>
        </p:sp>
        <p:cxnSp>
          <p:nvCxnSpPr>
            <p:cNvPr id="23" name="Straight Arrow Connector 22">
              <a:extLst>
                <a:ext uri="{FF2B5EF4-FFF2-40B4-BE49-F238E27FC236}">
                  <a16:creationId xmlns:a16="http://schemas.microsoft.com/office/drawing/2014/main" id="{1BCD6AC3-8F87-4BA8-A7BF-ED52C729AD78}"/>
                </a:ext>
              </a:extLst>
            </p:cNvPr>
            <p:cNvCxnSpPr>
              <a:stCxn id="16" idx="0"/>
              <a:endCxn id="20" idx="4"/>
            </p:cNvCxnSpPr>
            <p:nvPr/>
          </p:nvCxnSpPr>
          <p:spPr>
            <a:xfrm flipH="1" flipV="1">
              <a:off x="1380531" y="3000375"/>
              <a:ext cx="1" cy="48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CF115C5-FC45-496B-A5CE-85B8A84A3220}"/>
                </a:ext>
              </a:extLst>
            </p:cNvPr>
            <p:cNvGrpSpPr/>
            <p:nvPr/>
          </p:nvGrpSpPr>
          <p:grpSpPr>
            <a:xfrm>
              <a:off x="3418983" y="874771"/>
              <a:ext cx="1340230" cy="1450399"/>
              <a:chOff x="3416975" y="875606"/>
              <a:chExt cx="1340230" cy="1450399"/>
            </a:xfrm>
          </p:grpSpPr>
          <p:sp>
            <p:nvSpPr>
              <p:cNvPr id="25" name="Rectangle: Rounded Corners 61">
                <a:extLst>
                  <a:ext uri="{FF2B5EF4-FFF2-40B4-BE49-F238E27FC236}">
                    <a16:creationId xmlns:a16="http://schemas.microsoft.com/office/drawing/2014/main" id="{95F90BA9-25B8-481C-A0F2-58FFA19D2722}"/>
                  </a:ext>
                </a:extLst>
              </p:cNvPr>
              <p:cNvSpPr/>
              <p:nvPr/>
            </p:nvSpPr>
            <p:spPr>
              <a:xfrm>
                <a:off x="3416975" y="875606"/>
                <a:ext cx="1340230" cy="1450399"/>
              </a:xfrm>
              <a:prstGeom prst="roundRect">
                <a:avLst/>
              </a:prstGeom>
              <a:noFill/>
              <a:ln w="19050">
                <a:solidFill>
                  <a:srgbClr val="22BDB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6" name="Rounded Rectangle 62">
                <a:extLst>
                  <a:ext uri="{FF2B5EF4-FFF2-40B4-BE49-F238E27FC236}">
                    <a16:creationId xmlns:a16="http://schemas.microsoft.com/office/drawing/2014/main" id="{F147B057-42AE-4FC3-A45F-9FCAFB8BD4D4}"/>
                  </a:ext>
                </a:extLst>
              </p:cNvPr>
              <p:cNvSpPr/>
              <p:nvPr/>
            </p:nvSpPr>
            <p:spPr>
              <a:xfrm>
                <a:off x="3504430" y="1096024"/>
                <a:ext cx="1165319" cy="423059"/>
              </a:xfrm>
              <a:prstGeom prst="roundRect">
                <a:avLst/>
              </a:prstGeom>
              <a:solidFill>
                <a:srgbClr val="22BDB6"/>
              </a:solidFill>
              <a:ln>
                <a:solidFill>
                  <a:srgbClr val="22BDB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App Production Support L1/2/3</a:t>
                </a:r>
              </a:p>
            </p:txBody>
          </p:sp>
          <p:sp>
            <p:nvSpPr>
              <p:cNvPr id="27" name="Rounded Rectangle 62">
                <a:extLst>
                  <a:ext uri="{FF2B5EF4-FFF2-40B4-BE49-F238E27FC236}">
                    <a16:creationId xmlns:a16="http://schemas.microsoft.com/office/drawing/2014/main" id="{CBA5FDC2-44CD-43B7-BC71-55FC625CBD51}"/>
                  </a:ext>
                </a:extLst>
              </p:cNvPr>
              <p:cNvSpPr/>
              <p:nvPr/>
            </p:nvSpPr>
            <p:spPr>
              <a:xfrm>
                <a:off x="3505184" y="1716675"/>
                <a:ext cx="1165319" cy="423059"/>
              </a:xfrm>
              <a:prstGeom prst="roundRect">
                <a:avLst/>
              </a:prstGeom>
              <a:solidFill>
                <a:srgbClr val="22BDB6"/>
              </a:solidFill>
              <a:ln>
                <a:solidFill>
                  <a:srgbClr val="22BDB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Casey’s Application Engineering Team</a:t>
                </a:r>
              </a:p>
            </p:txBody>
          </p:sp>
        </p:grpSp>
        <p:cxnSp>
          <p:nvCxnSpPr>
            <p:cNvPr id="28" name="Straight Arrow Connector 27">
              <a:extLst>
                <a:ext uri="{FF2B5EF4-FFF2-40B4-BE49-F238E27FC236}">
                  <a16:creationId xmlns:a16="http://schemas.microsoft.com/office/drawing/2014/main" id="{E34783F7-F171-4F51-AC32-DACFBCC5F1CB}"/>
                </a:ext>
              </a:extLst>
            </p:cNvPr>
            <p:cNvCxnSpPr>
              <a:cxnSpLocks/>
              <a:stCxn id="6" idx="3"/>
              <a:endCxn id="25" idx="1"/>
            </p:cNvCxnSpPr>
            <p:nvPr/>
          </p:nvCxnSpPr>
          <p:spPr>
            <a:xfrm flipV="1">
              <a:off x="2813192" y="1599970"/>
              <a:ext cx="605791" cy="22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ABCD87-8176-4C46-9196-4FE9CF8BDF06}"/>
                </a:ext>
              </a:extLst>
            </p:cNvPr>
            <p:cNvCxnSpPr>
              <a:stCxn id="25" idx="3"/>
              <a:endCxn id="10" idx="1"/>
            </p:cNvCxnSpPr>
            <p:nvPr/>
          </p:nvCxnSpPr>
          <p:spPr>
            <a:xfrm>
              <a:off x="4759213" y="1599971"/>
              <a:ext cx="1686797" cy="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62">
              <a:extLst>
                <a:ext uri="{FF2B5EF4-FFF2-40B4-BE49-F238E27FC236}">
                  <a16:creationId xmlns:a16="http://schemas.microsoft.com/office/drawing/2014/main" id="{6F11EAE3-D325-4E96-B47E-967301A91AC4}"/>
                </a:ext>
              </a:extLst>
            </p:cNvPr>
            <p:cNvSpPr/>
            <p:nvPr/>
          </p:nvSpPr>
          <p:spPr>
            <a:xfrm>
              <a:off x="6468955" y="3134115"/>
              <a:ext cx="1165319" cy="423059"/>
            </a:xfrm>
            <a:prstGeom prst="roundRect">
              <a:avLst/>
            </a:prstGeom>
            <a:solidFill>
              <a:srgbClr val="22BDB6"/>
            </a:solidFill>
            <a:ln>
              <a:solidFill>
                <a:srgbClr val="22BDB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Casey’s Application Engineering Team</a:t>
              </a:r>
            </a:p>
          </p:txBody>
        </p:sp>
        <p:cxnSp>
          <p:nvCxnSpPr>
            <p:cNvPr id="31" name="Straight Arrow Connector 30">
              <a:extLst>
                <a:ext uri="{FF2B5EF4-FFF2-40B4-BE49-F238E27FC236}">
                  <a16:creationId xmlns:a16="http://schemas.microsoft.com/office/drawing/2014/main" id="{3B740056-7D4F-4F65-A863-5806ECBDC337}"/>
                </a:ext>
              </a:extLst>
            </p:cNvPr>
            <p:cNvCxnSpPr/>
            <p:nvPr/>
          </p:nvCxnSpPr>
          <p:spPr>
            <a:xfrm>
              <a:off x="7267575" y="2093778"/>
              <a:ext cx="0" cy="94931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139">
              <a:extLst>
                <a:ext uri="{FF2B5EF4-FFF2-40B4-BE49-F238E27FC236}">
                  <a16:creationId xmlns:a16="http://schemas.microsoft.com/office/drawing/2014/main" id="{A3C6B7E3-F220-4678-9C39-B43162DCA9CB}"/>
                </a:ext>
              </a:extLst>
            </p:cNvPr>
            <p:cNvCxnSpPr>
              <a:stCxn id="10" idx="3"/>
              <a:endCxn id="3" idx="3"/>
            </p:cNvCxnSpPr>
            <p:nvPr/>
          </p:nvCxnSpPr>
          <p:spPr>
            <a:xfrm flipH="1">
              <a:off x="5602611" y="1602499"/>
              <a:ext cx="2047759" cy="2189756"/>
            </a:xfrm>
            <a:prstGeom prst="bentConnector3">
              <a:avLst>
                <a:gd name="adj1" fmla="val -269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070C94D-EF9B-4D36-A190-46400913166B}"/>
                </a:ext>
              </a:extLst>
            </p:cNvPr>
            <p:cNvCxnSpPr>
              <a:stCxn id="14" idx="1"/>
              <a:endCxn id="16" idx="3"/>
            </p:cNvCxnSpPr>
            <p:nvPr/>
          </p:nvCxnSpPr>
          <p:spPr>
            <a:xfrm flipH="1" flipV="1">
              <a:off x="1866159" y="3787649"/>
              <a:ext cx="893984" cy="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Card 33">
              <a:extLst>
                <a:ext uri="{FF2B5EF4-FFF2-40B4-BE49-F238E27FC236}">
                  <a16:creationId xmlns:a16="http://schemas.microsoft.com/office/drawing/2014/main" id="{CB394D4D-FAE4-420E-A59D-20B6C7EE9185}"/>
                </a:ext>
              </a:extLst>
            </p:cNvPr>
            <p:cNvSpPr/>
            <p:nvPr/>
          </p:nvSpPr>
          <p:spPr>
            <a:xfrm>
              <a:off x="2760142" y="4294182"/>
              <a:ext cx="1027423" cy="609600"/>
            </a:xfrm>
            <a:prstGeom prst="flowChartPunchedCard">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cs typeface="Khmer UI" panose="020B0502040204020203" pitchFamily="34" charset="0"/>
                </a:rPr>
                <a:t>Apply Workaround</a:t>
              </a:r>
            </a:p>
          </p:txBody>
        </p:sp>
        <p:cxnSp>
          <p:nvCxnSpPr>
            <p:cNvPr id="35" name="Connector: Elbow 160">
              <a:extLst>
                <a:ext uri="{FF2B5EF4-FFF2-40B4-BE49-F238E27FC236}">
                  <a16:creationId xmlns:a16="http://schemas.microsoft.com/office/drawing/2014/main" id="{779155A2-514D-41EB-AA96-42820CAEB30A}"/>
                </a:ext>
              </a:extLst>
            </p:cNvPr>
            <p:cNvCxnSpPr>
              <a:stCxn id="34" idx="1"/>
              <a:endCxn id="16" idx="2"/>
            </p:cNvCxnSpPr>
            <p:nvPr/>
          </p:nvCxnSpPr>
          <p:spPr>
            <a:xfrm rot="10800000">
              <a:off x="1380532" y="4090142"/>
              <a:ext cx="1379610" cy="50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6503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DevOps – Resource Deployment Plan</a:t>
            </a:r>
          </a:p>
        </p:txBody>
      </p:sp>
      <p:graphicFrame>
        <p:nvGraphicFramePr>
          <p:cNvPr id="5" name="Table 71">
            <a:extLst>
              <a:ext uri="{FF2B5EF4-FFF2-40B4-BE49-F238E27FC236}">
                <a16:creationId xmlns:a16="http://schemas.microsoft.com/office/drawing/2014/main" id="{B3A643ED-69B0-421C-8141-4A933888999C}"/>
              </a:ext>
            </a:extLst>
          </p:cNvPr>
          <p:cNvGraphicFramePr>
            <a:graphicFrameLocks noGrp="1"/>
          </p:cNvGraphicFramePr>
          <p:nvPr/>
        </p:nvGraphicFramePr>
        <p:xfrm>
          <a:off x="156514" y="1136730"/>
          <a:ext cx="11406842" cy="5131006"/>
        </p:xfrm>
        <a:graphic>
          <a:graphicData uri="http://schemas.openxmlformats.org/drawingml/2006/table">
            <a:tbl>
              <a:tblPr firstRow="1" bandRow="1">
                <a:tableStyleId>{7DF18680-E054-41AD-8BC1-D1AEF772440D}</a:tableStyleId>
              </a:tblPr>
              <a:tblGrid>
                <a:gridCol w="1204382">
                  <a:extLst>
                    <a:ext uri="{9D8B030D-6E8A-4147-A177-3AD203B41FA5}">
                      <a16:colId xmlns:a16="http://schemas.microsoft.com/office/drawing/2014/main" val="1838103656"/>
                    </a:ext>
                  </a:extLst>
                </a:gridCol>
                <a:gridCol w="850205">
                  <a:extLst>
                    <a:ext uri="{9D8B030D-6E8A-4147-A177-3AD203B41FA5}">
                      <a16:colId xmlns:a16="http://schemas.microsoft.com/office/drawing/2014/main" val="3447637915"/>
                    </a:ext>
                  </a:extLst>
                </a:gridCol>
                <a:gridCol w="850205">
                  <a:extLst>
                    <a:ext uri="{9D8B030D-6E8A-4147-A177-3AD203B41FA5}">
                      <a16:colId xmlns:a16="http://schemas.microsoft.com/office/drawing/2014/main" val="3410468093"/>
                    </a:ext>
                  </a:extLst>
                </a:gridCol>
                <a:gridCol w="850205">
                  <a:extLst>
                    <a:ext uri="{9D8B030D-6E8A-4147-A177-3AD203B41FA5}">
                      <a16:colId xmlns:a16="http://schemas.microsoft.com/office/drawing/2014/main" val="79631567"/>
                    </a:ext>
                  </a:extLst>
                </a:gridCol>
                <a:gridCol w="850205">
                  <a:extLst>
                    <a:ext uri="{9D8B030D-6E8A-4147-A177-3AD203B41FA5}">
                      <a16:colId xmlns:a16="http://schemas.microsoft.com/office/drawing/2014/main" val="121912168"/>
                    </a:ext>
                  </a:extLst>
                </a:gridCol>
                <a:gridCol w="850205">
                  <a:extLst>
                    <a:ext uri="{9D8B030D-6E8A-4147-A177-3AD203B41FA5}">
                      <a16:colId xmlns:a16="http://schemas.microsoft.com/office/drawing/2014/main" val="3282895994"/>
                    </a:ext>
                  </a:extLst>
                </a:gridCol>
                <a:gridCol w="850205">
                  <a:extLst>
                    <a:ext uri="{9D8B030D-6E8A-4147-A177-3AD203B41FA5}">
                      <a16:colId xmlns:a16="http://schemas.microsoft.com/office/drawing/2014/main" val="2063167479"/>
                    </a:ext>
                  </a:extLst>
                </a:gridCol>
                <a:gridCol w="850205">
                  <a:extLst>
                    <a:ext uri="{9D8B030D-6E8A-4147-A177-3AD203B41FA5}">
                      <a16:colId xmlns:a16="http://schemas.microsoft.com/office/drawing/2014/main" val="3649131871"/>
                    </a:ext>
                  </a:extLst>
                </a:gridCol>
                <a:gridCol w="850205">
                  <a:extLst>
                    <a:ext uri="{9D8B030D-6E8A-4147-A177-3AD203B41FA5}">
                      <a16:colId xmlns:a16="http://schemas.microsoft.com/office/drawing/2014/main" val="560200850"/>
                    </a:ext>
                  </a:extLst>
                </a:gridCol>
                <a:gridCol w="850205">
                  <a:extLst>
                    <a:ext uri="{9D8B030D-6E8A-4147-A177-3AD203B41FA5}">
                      <a16:colId xmlns:a16="http://schemas.microsoft.com/office/drawing/2014/main" val="2569578241"/>
                    </a:ext>
                  </a:extLst>
                </a:gridCol>
                <a:gridCol w="850205">
                  <a:extLst>
                    <a:ext uri="{9D8B030D-6E8A-4147-A177-3AD203B41FA5}">
                      <a16:colId xmlns:a16="http://schemas.microsoft.com/office/drawing/2014/main" val="1690770434"/>
                    </a:ext>
                  </a:extLst>
                </a:gridCol>
                <a:gridCol w="850205">
                  <a:extLst>
                    <a:ext uri="{9D8B030D-6E8A-4147-A177-3AD203B41FA5}">
                      <a16:colId xmlns:a16="http://schemas.microsoft.com/office/drawing/2014/main" val="3647993556"/>
                    </a:ext>
                  </a:extLst>
                </a:gridCol>
                <a:gridCol w="850205">
                  <a:extLst>
                    <a:ext uri="{9D8B030D-6E8A-4147-A177-3AD203B41FA5}">
                      <a16:colId xmlns:a16="http://schemas.microsoft.com/office/drawing/2014/main" val="3728153870"/>
                    </a:ext>
                  </a:extLst>
                </a:gridCol>
              </a:tblGrid>
              <a:tr h="312031">
                <a:tc>
                  <a:txBody>
                    <a:bodyPr/>
                    <a:lstStyle/>
                    <a:p>
                      <a:pPr>
                        <a:lnSpc>
                          <a:spcPct val="115000"/>
                        </a:lnSpc>
                        <a:spcAft>
                          <a:spcPts val="0"/>
                        </a:spcAft>
                      </a:pPr>
                      <a:r>
                        <a:rPr lang="en-IN" sz="1600" dirty="0">
                          <a:effectLst/>
                          <a:latin typeface="Lato Light"/>
                          <a:cs typeface="Arial" panose="020B0604020202020204" pitchFamily="34" charset="0"/>
                        </a:rPr>
                        <a:t>Roles</a:t>
                      </a:r>
                      <a:endParaRPr lang="en-IN" sz="16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EC1B2E"/>
                    </a:solidFill>
                  </a:tcPr>
                </a:tc>
                <a:tc>
                  <a:txBody>
                    <a:bodyPr/>
                    <a:lstStyle/>
                    <a:p>
                      <a:pPr algn="ctr">
                        <a:lnSpc>
                          <a:spcPct val="115000"/>
                        </a:lnSpc>
                        <a:spcAft>
                          <a:spcPts val="0"/>
                        </a:spcAft>
                      </a:pPr>
                      <a:r>
                        <a:rPr lang="en-IN" sz="1600" dirty="0">
                          <a:effectLst/>
                          <a:latin typeface="Lato Light"/>
                        </a:rPr>
                        <a:t>M1</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M2</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M3</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M4</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M5</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M6</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M7</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M8</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M9</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M10</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M11</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tc>
                  <a:txBody>
                    <a:bodyPr/>
                    <a:lstStyle/>
                    <a:p>
                      <a:pPr algn="ctr">
                        <a:lnSpc>
                          <a:spcPct val="115000"/>
                        </a:lnSpc>
                        <a:spcAft>
                          <a:spcPts val="0"/>
                        </a:spcAft>
                      </a:pPr>
                      <a:r>
                        <a:rPr lang="en-IN" sz="1600" dirty="0">
                          <a:effectLst/>
                          <a:latin typeface="Lato Light"/>
                        </a:rPr>
                        <a:t>M12</a:t>
                      </a:r>
                      <a:endParaRPr lang="en-IN" sz="1600" dirty="0">
                        <a:effectLst/>
                        <a:latin typeface="Lato Light"/>
                        <a:ea typeface="Calibri" panose="020F0502020204030204" pitchFamily="34" charset="0"/>
                        <a:cs typeface="Times New Roman" panose="02020603050405020304" pitchFamily="18"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A472BE"/>
                    </a:solidFill>
                  </a:tcPr>
                </a:tc>
                <a:extLst>
                  <a:ext uri="{0D108BD9-81ED-4DB2-BD59-A6C34878D82A}">
                    <a16:rowId xmlns:a16="http://schemas.microsoft.com/office/drawing/2014/main" val="3367215855"/>
                  </a:ext>
                </a:extLst>
              </a:tr>
              <a:tr h="312031">
                <a:tc>
                  <a:txBody>
                    <a:bodyPr/>
                    <a:lstStyle/>
                    <a:p>
                      <a:pPr>
                        <a:lnSpc>
                          <a:spcPct val="115000"/>
                        </a:lnSpc>
                        <a:spcAft>
                          <a:spcPts val="0"/>
                        </a:spcAft>
                      </a:pPr>
                      <a:r>
                        <a:rPr lang="en-IN" sz="1400" dirty="0">
                          <a:effectLst/>
                          <a:latin typeface="Lato Light"/>
                          <a:cs typeface="Arial" panose="020B0604020202020204" pitchFamily="34" charset="0"/>
                        </a:rPr>
                        <a:t>Project Manager</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01080476"/>
                  </a:ext>
                </a:extLst>
              </a:tr>
              <a:tr h="312031">
                <a:tc>
                  <a:txBody>
                    <a:bodyPr/>
                    <a:lstStyle/>
                    <a:p>
                      <a:pPr>
                        <a:lnSpc>
                          <a:spcPct val="115000"/>
                        </a:lnSpc>
                        <a:spcAft>
                          <a:spcPts val="0"/>
                        </a:spcAft>
                      </a:pPr>
                      <a:r>
                        <a:rPr lang="en-IN" sz="1400" dirty="0">
                          <a:effectLst/>
                          <a:latin typeface="Lato Light"/>
                          <a:cs typeface="Arial" panose="020B0604020202020204" pitchFamily="34" charset="0"/>
                        </a:rPr>
                        <a:t>Onsite Architect</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b">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47797782"/>
                  </a:ext>
                </a:extLst>
              </a:tr>
              <a:tr h="596003">
                <a:tc>
                  <a:txBody>
                    <a:bodyPr/>
                    <a:lstStyle/>
                    <a:p>
                      <a:pPr>
                        <a:lnSpc>
                          <a:spcPct val="115000"/>
                        </a:lnSpc>
                        <a:spcAft>
                          <a:spcPts val="0"/>
                        </a:spcAft>
                      </a:pPr>
                      <a:r>
                        <a:rPr lang="en-IN" sz="1400" dirty="0">
                          <a:effectLst/>
                          <a:latin typeface="Lato Light"/>
                          <a:cs typeface="Arial" panose="020B0604020202020204" pitchFamily="34" charset="0"/>
                        </a:rPr>
                        <a:t>Offshore Architect</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3619083"/>
                  </a:ext>
                </a:extLst>
              </a:tr>
              <a:tr h="312031">
                <a:tc>
                  <a:txBody>
                    <a:bodyPr/>
                    <a:lstStyle/>
                    <a:p>
                      <a:pPr>
                        <a:lnSpc>
                          <a:spcPct val="115000"/>
                        </a:lnSpc>
                        <a:spcAft>
                          <a:spcPts val="0"/>
                        </a:spcAft>
                      </a:pPr>
                      <a:r>
                        <a:rPr lang="en-IN" sz="1400" dirty="0">
                          <a:effectLst/>
                          <a:latin typeface="Lato Light"/>
                          <a:cs typeface="Arial" panose="020B0604020202020204" pitchFamily="34" charset="0"/>
                        </a:rPr>
                        <a:t>DevOps Lead</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2</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766383750"/>
                  </a:ext>
                </a:extLst>
              </a:tr>
              <a:tr h="596003">
                <a:tc>
                  <a:txBody>
                    <a:bodyPr/>
                    <a:lstStyle/>
                    <a:p>
                      <a:pPr>
                        <a:lnSpc>
                          <a:spcPct val="115000"/>
                        </a:lnSpc>
                        <a:spcAft>
                          <a:spcPts val="0"/>
                        </a:spcAft>
                      </a:pPr>
                      <a:r>
                        <a:rPr lang="en-IN" sz="1400" dirty="0">
                          <a:effectLst/>
                          <a:latin typeface="Lato Light"/>
                          <a:cs typeface="Arial" panose="020B0604020202020204" pitchFamily="34" charset="0"/>
                        </a:rPr>
                        <a:t>Sr. DevOps Engineer (.NET)</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5</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3</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3</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3</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0259542"/>
                  </a:ext>
                </a:extLst>
              </a:tr>
              <a:tr h="879973">
                <a:tc>
                  <a:txBody>
                    <a:bodyPr/>
                    <a:lstStyle/>
                    <a:p>
                      <a:pPr>
                        <a:lnSpc>
                          <a:spcPct val="115000"/>
                        </a:lnSpc>
                        <a:spcAft>
                          <a:spcPts val="0"/>
                        </a:spcAft>
                      </a:pPr>
                      <a:r>
                        <a:rPr lang="en-IN" sz="1400" dirty="0">
                          <a:effectLst/>
                          <a:latin typeface="Lato Light"/>
                          <a:cs typeface="Arial" panose="020B0604020202020204" pitchFamily="34" charset="0"/>
                        </a:rPr>
                        <a:t>Sr. DevOps Engineer (Digital Integration)</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6</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6</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6</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6</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4</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4</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4</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3042989701"/>
                  </a:ext>
                </a:extLst>
              </a:tr>
              <a:tr h="596003">
                <a:tc>
                  <a:txBody>
                    <a:bodyPr/>
                    <a:lstStyle/>
                    <a:p>
                      <a:pPr>
                        <a:lnSpc>
                          <a:spcPct val="115000"/>
                        </a:lnSpc>
                        <a:spcAft>
                          <a:spcPts val="0"/>
                        </a:spcAft>
                      </a:pPr>
                      <a:r>
                        <a:rPr lang="en-IN" sz="1400" dirty="0">
                          <a:effectLst/>
                          <a:latin typeface="Lato Light"/>
                          <a:cs typeface="Arial" panose="020B0604020202020204" pitchFamily="34" charset="0"/>
                        </a:rPr>
                        <a:t>Full stack Developer</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52703251"/>
                  </a:ext>
                </a:extLst>
              </a:tr>
              <a:tr h="312031">
                <a:tc>
                  <a:txBody>
                    <a:bodyPr/>
                    <a:lstStyle/>
                    <a:p>
                      <a:pPr>
                        <a:lnSpc>
                          <a:spcPct val="115000"/>
                        </a:lnSpc>
                        <a:spcAft>
                          <a:spcPts val="0"/>
                        </a:spcAft>
                      </a:pPr>
                      <a:r>
                        <a:rPr lang="en-IN" sz="1400" dirty="0">
                          <a:effectLst/>
                          <a:latin typeface="Lato Light"/>
                          <a:cs typeface="Arial" panose="020B0604020202020204" pitchFamily="34" charset="0"/>
                        </a:rPr>
                        <a:t>Tester</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 </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1</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400" dirty="0">
                          <a:effectLst/>
                          <a:latin typeface="Lato Light"/>
                          <a:cs typeface="Arial" panose="020B0604020202020204" pitchFamily="34" charset="0"/>
                        </a:rPr>
                        <a:t>0</a:t>
                      </a:r>
                      <a:endParaRPr lang="en-IN" sz="1400"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2909340334"/>
                  </a:ext>
                </a:extLst>
              </a:tr>
              <a:tr h="312031">
                <a:tc>
                  <a:txBody>
                    <a:bodyPr/>
                    <a:lstStyle/>
                    <a:p>
                      <a:pPr algn="ctr">
                        <a:lnSpc>
                          <a:spcPct val="115000"/>
                        </a:lnSpc>
                        <a:spcAft>
                          <a:spcPts val="0"/>
                        </a:spcAft>
                      </a:pPr>
                      <a:r>
                        <a:rPr lang="en-IN" sz="1400" b="1" dirty="0">
                          <a:effectLst/>
                          <a:latin typeface="Lato Light"/>
                          <a:cs typeface="Arial" panose="020B0604020202020204" pitchFamily="34" charset="0"/>
                        </a:rPr>
                        <a:t>Total</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3.5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3.5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3.5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4.5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5.5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16.5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16.5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14.5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14.5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10.5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10.5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effectLst/>
                          <a:latin typeface="Lato Light"/>
                          <a:cs typeface="Arial" panose="020B0604020202020204" pitchFamily="34" charset="0"/>
                        </a:rPr>
                        <a:t>10.5</a:t>
                      </a:r>
                      <a:endParaRPr lang="en-IN" sz="1400" b="1" dirty="0">
                        <a:effectLst/>
                        <a:latin typeface="Lato Light"/>
                        <a:ea typeface="Calibri" panose="020F0502020204030204" pitchFamily="34" charset="0"/>
                        <a:cs typeface="Arial" panose="020B0604020202020204" pitchFamily="34" charset="0"/>
                      </a:endParaRPr>
                    </a:p>
                  </a:txBody>
                  <a:tcPr marL="68580" marR="68580" marT="9525" marB="9525"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368385"/>
                  </a:ext>
                </a:extLst>
              </a:tr>
            </a:tbl>
          </a:graphicData>
        </a:graphic>
      </p:graphicFrame>
    </p:spTree>
    <p:extLst>
      <p:ext uri="{BB962C8B-B14F-4D97-AF65-F5344CB8AC3E}">
        <p14:creationId xmlns:p14="http://schemas.microsoft.com/office/powerpoint/2010/main" val="35086682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588" y="97137"/>
            <a:ext cx="9642691" cy="561692"/>
          </a:xfrm>
        </p:spPr>
        <p:txBody>
          <a:bodyPr/>
          <a:lstStyle/>
          <a:p>
            <a:r>
              <a:rPr lang="en-US" sz="3200" dirty="0"/>
              <a:t>Team and Governance - Governance Model</a:t>
            </a:r>
            <a:endParaRPr lang="en-IN" sz="3200" dirty="0"/>
          </a:p>
        </p:txBody>
      </p:sp>
      <p:sp>
        <p:nvSpPr>
          <p:cNvPr id="3" name="Up Arrow 38">
            <a:extLst>
              <a:ext uri="{FF2B5EF4-FFF2-40B4-BE49-F238E27FC236}">
                <a16:creationId xmlns:a16="http://schemas.microsoft.com/office/drawing/2014/main" id="{021B3EE5-6FE7-4B85-9F7A-3DBE8DFA13F2}"/>
              </a:ext>
            </a:extLst>
          </p:cNvPr>
          <p:cNvSpPr/>
          <p:nvPr/>
        </p:nvSpPr>
        <p:spPr>
          <a:xfrm>
            <a:off x="255300" y="1925464"/>
            <a:ext cx="775553" cy="4448832"/>
          </a:xfrm>
          <a:prstGeom prst="upArrow">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5400000" scaled="1"/>
            <a:tileRect/>
          </a:gradFill>
          <a:ln>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fontAlgn="base">
              <a:spcBef>
                <a:spcPct val="0"/>
              </a:spcBef>
              <a:spcAft>
                <a:spcPct val="0"/>
              </a:spcAft>
              <a:defRPr/>
            </a:pPr>
            <a:r>
              <a:rPr lang="en-US" b="1" dirty="0">
                <a:solidFill>
                  <a:schemeClr val="bg1"/>
                </a:solidFill>
                <a:latin typeface="Arial" panose="020B0604020202020204" pitchFamily="34" charset="0"/>
                <a:cs typeface="Arial" panose="020B0604020202020204" pitchFamily="34" charset="0"/>
              </a:rPr>
              <a:t>Governance Model</a:t>
            </a:r>
          </a:p>
        </p:txBody>
      </p:sp>
      <p:sp>
        <p:nvSpPr>
          <p:cNvPr id="4" name="Freeform 39">
            <a:extLst>
              <a:ext uri="{FF2B5EF4-FFF2-40B4-BE49-F238E27FC236}">
                <a16:creationId xmlns:a16="http://schemas.microsoft.com/office/drawing/2014/main" id="{85718DAE-5489-4B40-9352-813CE41B5B93}"/>
              </a:ext>
            </a:extLst>
          </p:cNvPr>
          <p:cNvSpPr/>
          <p:nvPr/>
        </p:nvSpPr>
        <p:spPr>
          <a:xfrm>
            <a:off x="2742406" y="1188972"/>
            <a:ext cx="3193173" cy="557388"/>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F7941D"/>
          </a:solidFill>
          <a:ln>
            <a:noFill/>
            <a:prstDash val="solid"/>
          </a:ln>
        </p:spPr>
        <p:style>
          <a:lnRef idx="3">
            <a:scrgbClr r="0" g="0" b="0"/>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600" b="1" dirty="0">
                <a:solidFill>
                  <a:prstClr val="white"/>
                </a:solidFill>
                <a:latin typeface="Arial" panose="020B0604020202020204" pitchFamily="34" charset="0"/>
                <a:cs typeface="Arial" panose="020B0604020202020204" pitchFamily="34" charset="0"/>
              </a:rPr>
              <a:t>Casey’s</a:t>
            </a:r>
          </a:p>
        </p:txBody>
      </p:sp>
      <p:sp>
        <p:nvSpPr>
          <p:cNvPr id="5" name="Freeform 40">
            <a:extLst>
              <a:ext uri="{FF2B5EF4-FFF2-40B4-BE49-F238E27FC236}">
                <a16:creationId xmlns:a16="http://schemas.microsoft.com/office/drawing/2014/main" id="{922D9171-0AFF-46DB-A2EF-AFFD70E107F6}"/>
              </a:ext>
            </a:extLst>
          </p:cNvPr>
          <p:cNvSpPr/>
          <p:nvPr/>
        </p:nvSpPr>
        <p:spPr>
          <a:xfrm>
            <a:off x="6304047" y="1188972"/>
            <a:ext cx="3193172" cy="557388"/>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4D6BCB"/>
          </a:solidFill>
          <a:ln>
            <a:noFill/>
            <a:prstDash val="solid"/>
          </a:ln>
        </p:spPr>
        <p:style>
          <a:lnRef idx="3">
            <a:scrgbClr r="0" g="0" b="0"/>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600" b="1" dirty="0">
                <a:solidFill>
                  <a:prstClr val="white"/>
                </a:solidFill>
                <a:latin typeface="Arial" panose="020B0604020202020204" pitchFamily="34" charset="0"/>
                <a:cs typeface="Arial" panose="020B0604020202020204" pitchFamily="34" charset="0"/>
              </a:rPr>
              <a:t>Aspire Systems</a:t>
            </a:r>
          </a:p>
        </p:txBody>
      </p:sp>
      <p:sp>
        <p:nvSpPr>
          <p:cNvPr id="6" name="Rounded Rectangle 2">
            <a:extLst>
              <a:ext uri="{FF2B5EF4-FFF2-40B4-BE49-F238E27FC236}">
                <a16:creationId xmlns:a16="http://schemas.microsoft.com/office/drawing/2014/main" id="{C623686E-25C5-4439-8E62-C168C8F4279C}"/>
              </a:ext>
            </a:extLst>
          </p:cNvPr>
          <p:cNvSpPr/>
          <p:nvPr/>
        </p:nvSpPr>
        <p:spPr>
          <a:xfrm>
            <a:off x="1097581" y="1997219"/>
            <a:ext cx="8607893" cy="1005840"/>
          </a:xfrm>
          <a:prstGeom prst="round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endParaRPr lang="en-US" sz="1100" dirty="0">
              <a:solidFill>
                <a:srgbClr val="4D4F53"/>
              </a:solidFill>
              <a:latin typeface="Arial" panose="020B0604020202020204" pitchFamily="34" charset="0"/>
              <a:cs typeface="Arial" panose="020B0604020202020204" pitchFamily="34" charset="0"/>
            </a:endParaRPr>
          </a:p>
        </p:txBody>
      </p:sp>
      <p:sp>
        <p:nvSpPr>
          <p:cNvPr id="7" name="Rounded Rectangle 2">
            <a:extLst>
              <a:ext uri="{FF2B5EF4-FFF2-40B4-BE49-F238E27FC236}">
                <a16:creationId xmlns:a16="http://schemas.microsoft.com/office/drawing/2014/main" id="{6224DAC4-9B1A-45B1-AC71-215C1D39D8D7}"/>
              </a:ext>
            </a:extLst>
          </p:cNvPr>
          <p:cNvSpPr/>
          <p:nvPr/>
        </p:nvSpPr>
        <p:spPr>
          <a:xfrm>
            <a:off x="1097581" y="3121385"/>
            <a:ext cx="8607893" cy="1005840"/>
          </a:xfrm>
          <a:prstGeom prst="round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endParaRPr lang="en-US" sz="1100" dirty="0">
              <a:solidFill>
                <a:srgbClr val="4D4F53"/>
              </a:solidFill>
              <a:latin typeface="Arial" panose="020B0604020202020204" pitchFamily="34" charset="0"/>
              <a:cs typeface="Arial" panose="020B0604020202020204" pitchFamily="34" charset="0"/>
            </a:endParaRPr>
          </a:p>
        </p:txBody>
      </p:sp>
      <p:sp>
        <p:nvSpPr>
          <p:cNvPr id="8" name="Rounded Rectangle 2">
            <a:extLst>
              <a:ext uri="{FF2B5EF4-FFF2-40B4-BE49-F238E27FC236}">
                <a16:creationId xmlns:a16="http://schemas.microsoft.com/office/drawing/2014/main" id="{6CCEE77E-37C2-4998-83CB-6821742859A2}"/>
              </a:ext>
            </a:extLst>
          </p:cNvPr>
          <p:cNvSpPr/>
          <p:nvPr/>
        </p:nvSpPr>
        <p:spPr>
          <a:xfrm>
            <a:off x="1097581" y="4245552"/>
            <a:ext cx="8607893" cy="1005840"/>
          </a:xfrm>
          <a:prstGeom prst="round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endParaRPr lang="en-US" sz="1100" dirty="0">
              <a:solidFill>
                <a:srgbClr val="4D4F53"/>
              </a:solidFill>
              <a:latin typeface="Arial" panose="020B0604020202020204" pitchFamily="34" charset="0"/>
              <a:cs typeface="Arial" panose="020B0604020202020204" pitchFamily="34" charset="0"/>
            </a:endParaRPr>
          </a:p>
        </p:txBody>
      </p:sp>
      <p:sp>
        <p:nvSpPr>
          <p:cNvPr id="9" name="Rounded Rectangle 2">
            <a:extLst>
              <a:ext uri="{FF2B5EF4-FFF2-40B4-BE49-F238E27FC236}">
                <a16:creationId xmlns:a16="http://schemas.microsoft.com/office/drawing/2014/main" id="{5DDB93CC-A087-4BCE-BD0E-5B3E38CBBE8A}"/>
              </a:ext>
            </a:extLst>
          </p:cNvPr>
          <p:cNvSpPr/>
          <p:nvPr/>
        </p:nvSpPr>
        <p:spPr>
          <a:xfrm>
            <a:off x="1097581" y="5367571"/>
            <a:ext cx="8607893" cy="1005840"/>
          </a:xfrm>
          <a:prstGeom prst="round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endParaRPr lang="en-US" sz="1100" dirty="0">
              <a:solidFill>
                <a:srgbClr val="4D4F53"/>
              </a:solidFill>
              <a:latin typeface="Arial" panose="020B0604020202020204" pitchFamily="34" charset="0"/>
              <a:cs typeface="Arial" panose="020B0604020202020204" pitchFamily="34" charset="0"/>
            </a:endParaRPr>
          </a:p>
        </p:txBody>
      </p:sp>
      <p:sp>
        <p:nvSpPr>
          <p:cNvPr id="10" name="Freeform 48">
            <a:extLst>
              <a:ext uri="{FF2B5EF4-FFF2-40B4-BE49-F238E27FC236}">
                <a16:creationId xmlns:a16="http://schemas.microsoft.com/office/drawing/2014/main" id="{4C3ED71A-B274-4CD2-BCCB-81E6649DC1A3}"/>
              </a:ext>
            </a:extLst>
          </p:cNvPr>
          <p:cNvSpPr/>
          <p:nvPr/>
        </p:nvSpPr>
        <p:spPr>
          <a:xfrm>
            <a:off x="6448427" y="2052999"/>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4D6BCB"/>
          </a:solidFill>
          <a:ln>
            <a:noFill/>
            <a:prstDash val="solid"/>
          </a:ln>
        </p:spPr>
        <p:style>
          <a:lnRef idx="3">
            <a:scrgbClr r="0" g="0" b="0"/>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Vice President – Retail / Infrastructure and Support</a:t>
            </a:r>
          </a:p>
        </p:txBody>
      </p:sp>
      <p:sp>
        <p:nvSpPr>
          <p:cNvPr id="11" name="Freeform 49">
            <a:extLst>
              <a:ext uri="{FF2B5EF4-FFF2-40B4-BE49-F238E27FC236}">
                <a16:creationId xmlns:a16="http://schemas.microsoft.com/office/drawing/2014/main" id="{557EF709-7E28-4957-8736-CEC331F92BF6}"/>
              </a:ext>
            </a:extLst>
          </p:cNvPr>
          <p:cNvSpPr/>
          <p:nvPr/>
        </p:nvSpPr>
        <p:spPr>
          <a:xfrm>
            <a:off x="6448430" y="3166751"/>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4D6BCB"/>
          </a:solidFill>
          <a:ln>
            <a:noFill/>
            <a:prstDash val="solid"/>
          </a:ln>
        </p:spPr>
        <p:style>
          <a:lnRef idx="3">
            <a:scrgbClr r="0" g="0" b="0"/>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Account Manager</a:t>
            </a:r>
          </a:p>
        </p:txBody>
      </p:sp>
      <p:sp>
        <p:nvSpPr>
          <p:cNvPr id="12" name="TextBox 4">
            <a:extLst>
              <a:ext uri="{FF2B5EF4-FFF2-40B4-BE49-F238E27FC236}">
                <a16:creationId xmlns:a16="http://schemas.microsoft.com/office/drawing/2014/main" id="{1A68A41F-E2BB-49AF-8945-55F3D7F9D12F}"/>
              </a:ext>
            </a:extLst>
          </p:cNvPr>
          <p:cNvSpPr txBox="1"/>
          <p:nvPr/>
        </p:nvSpPr>
        <p:spPr>
          <a:xfrm>
            <a:off x="1214033" y="3332478"/>
            <a:ext cx="1087157" cy="584775"/>
          </a:xfrm>
          <a:prstGeom prst="rect">
            <a:avLst/>
          </a:prstGeom>
          <a:noFill/>
        </p:spPr>
        <p:txBody>
          <a:bodyPr wrap="none" rtlCol="0">
            <a:spAutoFit/>
          </a:bodyPr>
          <a:lstStyle/>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Portfolio </a:t>
            </a:r>
          </a:p>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Directors</a:t>
            </a:r>
          </a:p>
        </p:txBody>
      </p:sp>
      <p:sp>
        <p:nvSpPr>
          <p:cNvPr id="13" name="TextBox 4">
            <a:extLst>
              <a:ext uri="{FF2B5EF4-FFF2-40B4-BE49-F238E27FC236}">
                <a16:creationId xmlns:a16="http://schemas.microsoft.com/office/drawing/2014/main" id="{7F6EC750-E0D7-4A50-A09E-C560202011DE}"/>
              </a:ext>
            </a:extLst>
          </p:cNvPr>
          <p:cNvSpPr txBox="1"/>
          <p:nvPr/>
        </p:nvSpPr>
        <p:spPr>
          <a:xfrm>
            <a:off x="1166443" y="5545386"/>
            <a:ext cx="1575962" cy="584775"/>
          </a:xfrm>
          <a:prstGeom prst="rect">
            <a:avLst/>
          </a:prstGeom>
          <a:noFill/>
        </p:spPr>
        <p:txBody>
          <a:bodyPr wrap="square" rtlCol="0">
            <a:spAutoFit/>
          </a:bodyPr>
          <a:lstStyle/>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Execution Team</a:t>
            </a:r>
          </a:p>
        </p:txBody>
      </p:sp>
      <p:sp>
        <p:nvSpPr>
          <p:cNvPr id="14" name="TextBox 4">
            <a:extLst>
              <a:ext uri="{FF2B5EF4-FFF2-40B4-BE49-F238E27FC236}">
                <a16:creationId xmlns:a16="http://schemas.microsoft.com/office/drawing/2014/main" id="{6ED2A479-C6AA-4DCC-BA3D-1AE560BAFEC2}"/>
              </a:ext>
            </a:extLst>
          </p:cNvPr>
          <p:cNvSpPr txBox="1"/>
          <p:nvPr/>
        </p:nvSpPr>
        <p:spPr>
          <a:xfrm>
            <a:off x="1260390" y="4332341"/>
            <a:ext cx="1354000" cy="830997"/>
          </a:xfrm>
          <a:prstGeom prst="rect">
            <a:avLst/>
          </a:prstGeom>
          <a:noFill/>
        </p:spPr>
        <p:txBody>
          <a:bodyPr wrap="square" rtlCol="0">
            <a:spAutoFit/>
          </a:bodyPr>
          <a:lstStyle/>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Application  &amp; Infra Team</a:t>
            </a:r>
          </a:p>
        </p:txBody>
      </p:sp>
      <p:sp>
        <p:nvSpPr>
          <p:cNvPr id="15" name="Freeform 79">
            <a:extLst>
              <a:ext uri="{FF2B5EF4-FFF2-40B4-BE49-F238E27FC236}">
                <a16:creationId xmlns:a16="http://schemas.microsoft.com/office/drawing/2014/main" id="{3CD4A7B9-92AE-4C0C-ABBA-560E81E2EBCB}"/>
              </a:ext>
            </a:extLst>
          </p:cNvPr>
          <p:cNvSpPr/>
          <p:nvPr/>
        </p:nvSpPr>
        <p:spPr>
          <a:xfrm>
            <a:off x="6448432" y="4286421"/>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4D6BCB"/>
          </a:solidFill>
          <a:ln>
            <a:noFill/>
            <a:prstDash val="solid"/>
          </a:ln>
        </p:spPr>
        <p:style>
          <a:lnRef idx="3">
            <a:scrgbClr r="0" g="0" b="0"/>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Onsite Technical Manager</a:t>
            </a:r>
          </a:p>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Offshore Project Manager</a:t>
            </a:r>
          </a:p>
        </p:txBody>
      </p:sp>
      <p:sp>
        <p:nvSpPr>
          <p:cNvPr id="19" name="Freeform 73">
            <a:extLst>
              <a:ext uri="{FF2B5EF4-FFF2-40B4-BE49-F238E27FC236}">
                <a16:creationId xmlns:a16="http://schemas.microsoft.com/office/drawing/2014/main" id="{93536DAB-D421-45CF-8713-9A8340C03E91}"/>
              </a:ext>
            </a:extLst>
          </p:cNvPr>
          <p:cNvSpPr/>
          <p:nvPr/>
        </p:nvSpPr>
        <p:spPr>
          <a:xfrm>
            <a:off x="6448436" y="5425880"/>
            <a:ext cx="2926080" cy="914400"/>
          </a:xfrm>
          <a:custGeom>
            <a:avLst/>
            <a:gdLst>
              <a:gd name="connsiteX0" fmla="*/ 0 w 1697738"/>
              <a:gd name="connsiteY0" fmla="*/ 0 h 393422"/>
              <a:gd name="connsiteX1" fmla="*/ 1697738 w 1697738"/>
              <a:gd name="connsiteY1" fmla="*/ 0 h 393422"/>
              <a:gd name="connsiteX2" fmla="*/ 1697738 w 1697738"/>
              <a:gd name="connsiteY2" fmla="*/ 393422 h 393422"/>
              <a:gd name="connsiteX3" fmla="*/ 0 w 1697738"/>
              <a:gd name="connsiteY3" fmla="*/ 393422 h 393422"/>
              <a:gd name="connsiteX4" fmla="*/ 0 w 1697738"/>
              <a:gd name="connsiteY4" fmla="*/ 0 h 39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738" h="393422">
                <a:moveTo>
                  <a:pt x="0" y="0"/>
                </a:moveTo>
                <a:lnTo>
                  <a:pt x="1697738" y="0"/>
                </a:lnTo>
                <a:lnTo>
                  <a:pt x="1697738" y="393422"/>
                </a:lnTo>
                <a:lnTo>
                  <a:pt x="0" y="393422"/>
                </a:lnTo>
                <a:lnTo>
                  <a:pt x="0" y="0"/>
                </a:lnTo>
                <a:close/>
              </a:path>
            </a:pathLst>
          </a:custGeom>
          <a:solidFill>
            <a:srgbClr val="4D6BCB"/>
          </a:solidFill>
          <a:ln>
            <a:noFill/>
          </a:ln>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Aspire Execution Team</a:t>
            </a:r>
          </a:p>
        </p:txBody>
      </p:sp>
      <p:sp>
        <p:nvSpPr>
          <p:cNvPr id="20" name="TextBox 4">
            <a:extLst>
              <a:ext uri="{FF2B5EF4-FFF2-40B4-BE49-F238E27FC236}">
                <a16:creationId xmlns:a16="http://schemas.microsoft.com/office/drawing/2014/main" id="{AD2F31FF-F895-45A4-AC3F-7BF788AAF083}"/>
              </a:ext>
            </a:extLst>
          </p:cNvPr>
          <p:cNvSpPr txBox="1"/>
          <p:nvPr/>
        </p:nvSpPr>
        <p:spPr>
          <a:xfrm>
            <a:off x="1166443" y="2207121"/>
            <a:ext cx="1495922" cy="584775"/>
          </a:xfrm>
          <a:prstGeom prst="rect">
            <a:avLst/>
          </a:prstGeom>
          <a:noFill/>
        </p:spPr>
        <p:txBody>
          <a:bodyPr wrap="none" rtlCol="0" anchor="ctr">
            <a:spAutoFit/>
          </a:bodyPr>
          <a:lstStyle/>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Executive</a:t>
            </a:r>
          </a:p>
          <a:p>
            <a:pPr fontAlgn="base">
              <a:spcBef>
                <a:spcPct val="0"/>
              </a:spcBef>
              <a:spcAft>
                <a:spcPct val="0"/>
              </a:spcAft>
              <a:defRPr/>
            </a:pPr>
            <a:r>
              <a:rPr lang="en-US" sz="1600" b="1" dirty="0">
                <a:solidFill>
                  <a:schemeClr val="tx1">
                    <a:lumMod val="65000"/>
                    <a:lumOff val="35000"/>
                  </a:schemeClr>
                </a:solidFill>
                <a:latin typeface="Arial" panose="020B0604020202020204" pitchFamily="34" charset="0"/>
                <a:cs typeface="Arial" panose="020B0604020202020204" pitchFamily="34" charset="0"/>
              </a:rPr>
              <a:t>Management </a:t>
            </a:r>
          </a:p>
        </p:txBody>
      </p:sp>
      <p:sp>
        <p:nvSpPr>
          <p:cNvPr id="26" name="Freeform 46">
            <a:extLst>
              <a:ext uri="{FF2B5EF4-FFF2-40B4-BE49-F238E27FC236}">
                <a16:creationId xmlns:a16="http://schemas.microsoft.com/office/drawing/2014/main" id="{C2A8AB66-629E-4F91-9F7C-23FF686D59C2}"/>
              </a:ext>
            </a:extLst>
          </p:cNvPr>
          <p:cNvSpPr/>
          <p:nvPr/>
        </p:nvSpPr>
        <p:spPr>
          <a:xfrm>
            <a:off x="2878132" y="2052999"/>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F7941D"/>
          </a:solidFill>
          <a:ln>
            <a:noFill/>
            <a:prstDash val="solid"/>
          </a:ln>
        </p:spPr>
        <p:style>
          <a:lnRef idx="3">
            <a:scrgbClr r="0" g="0" b="0"/>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Vice President, Senior Directors - Infrastructure, Product Engineering, Software Development</a:t>
            </a:r>
          </a:p>
        </p:txBody>
      </p:sp>
      <p:sp>
        <p:nvSpPr>
          <p:cNvPr id="27" name="Freeform 47">
            <a:extLst>
              <a:ext uri="{FF2B5EF4-FFF2-40B4-BE49-F238E27FC236}">
                <a16:creationId xmlns:a16="http://schemas.microsoft.com/office/drawing/2014/main" id="{F275063B-86B3-4798-9346-B8F199D452CF}"/>
              </a:ext>
            </a:extLst>
          </p:cNvPr>
          <p:cNvSpPr/>
          <p:nvPr/>
        </p:nvSpPr>
        <p:spPr>
          <a:xfrm>
            <a:off x="2878132" y="3177166"/>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F7941D"/>
          </a:solidFill>
          <a:ln>
            <a:noFill/>
            <a:prstDash val="solid"/>
          </a:ln>
        </p:spPr>
        <p:style>
          <a:lnRef idx="3">
            <a:scrgbClr r="0" g="0" b="0"/>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Portfolio Directors – Infrastructure, Product Engineering, Software Development</a:t>
            </a:r>
          </a:p>
        </p:txBody>
      </p:sp>
      <p:sp>
        <p:nvSpPr>
          <p:cNvPr id="28" name="Freeform 56">
            <a:extLst>
              <a:ext uri="{FF2B5EF4-FFF2-40B4-BE49-F238E27FC236}">
                <a16:creationId xmlns:a16="http://schemas.microsoft.com/office/drawing/2014/main" id="{0EB7C1E2-8848-4C2A-BCD4-D686C3895917}"/>
              </a:ext>
            </a:extLst>
          </p:cNvPr>
          <p:cNvSpPr/>
          <p:nvPr/>
        </p:nvSpPr>
        <p:spPr>
          <a:xfrm>
            <a:off x="2895198" y="4275575"/>
            <a:ext cx="2926080" cy="914400"/>
          </a:xfrm>
          <a:custGeom>
            <a:avLst/>
            <a:gdLst>
              <a:gd name="connsiteX0" fmla="*/ 0 w 1533334"/>
              <a:gd name="connsiteY0" fmla="*/ 0 h 766667"/>
              <a:gd name="connsiteX1" fmla="*/ 1533334 w 1533334"/>
              <a:gd name="connsiteY1" fmla="*/ 0 h 766667"/>
              <a:gd name="connsiteX2" fmla="*/ 1533334 w 1533334"/>
              <a:gd name="connsiteY2" fmla="*/ 766667 h 766667"/>
              <a:gd name="connsiteX3" fmla="*/ 0 w 1533334"/>
              <a:gd name="connsiteY3" fmla="*/ 766667 h 766667"/>
              <a:gd name="connsiteX4" fmla="*/ 0 w 1533334"/>
              <a:gd name="connsiteY4" fmla="*/ 0 h 7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334" h="766667">
                <a:moveTo>
                  <a:pt x="0" y="0"/>
                </a:moveTo>
                <a:lnTo>
                  <a:pt x="1533334" y="0"/>
                </a:lnTo>
                <a:lnTo>
                  <a:pt x="1533334" y="766667"/>
                </a:lnTo>
                <a:lnTo>
                  <a:pt x="0" y="766667"/>
                </a:lnTo>
                <a:lnTo>
                  <a:pt x="0" y="0"/>
                </a:lnTo>
                <a:close/>
              </a:path>
            </a:pathLst>
          </a:custGeom>
          <a:solidFill>
            <a:srgbClr val="F7941D"/>
          </a:solidFill>
          <a:ln>
            <a:noFill/>
            <a:prstDash val="solid"/>
          </a:ln>
        </p:spPr>
        <p:style>
          <a:lnRef idx="3">
            <a:scrgbClr r="0" g="0" b="0"/>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Project Managers</a:t>
            </a:r>
          </a:p>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Product Engineering Managers</a:t>
            </a:r>
          </a:p>
          <a:p>
            <a:pPr algn="ctr" defTabSz="533400">
              <a:lnSpc>
                <a:spcPct val="90000"/>
              </a:lnSpc>
              <a:spcBef>
                <a:spcPct val="0"/>
              </a:spcBef>
              <a:spcAft>
                <a:spcPct val="35000"/>
              </a:spcAft>
              <a:defRPr/>
            </a:pPr>
            <a:r>
              <a:rPr lang="en-US" sz="1400" b="1" dirty="0">
                <a:solidFill>
                  <a:prstClr val="white"/>
                </a:solidFill>
                <a:latin typeface="Arial" panose="020B0604020202020204" pitchFamily="34" charset="0"/>
                <a:cs typeface="Arial" panose="020B0604020202020204" pitchFamily="34" charset="0"/>
              </a:rPr>
              <a:t>Product Managers</a:t>
            </a:r>
          </a:p>
        </p:txBody>
      </p:sp>
      <p:cxnSp>
        <p:nvCxnSpPr>
          <p:cNvPr id="57" name="Straight Connector 56">
            <a:extLst>
              <a:ext uri="{FF2B5EF4-FFF2-40B4-BE49-F238E27FC236}">
                <a16:creationId xmlns:a16="http://schemas.microsoft.com/office/drawing/2014/main" id="{3967DD8D-D135-43C0-BAC2-F337A9001CD8}"/>
              </a:ext>
            </a:extLst>
          </p:cNvPr>
          <p:cNvCxnSpPr/>
          <p:nvPr/>
        </p:nvCxnSpPr>
        <p:spPr>
          <a:xfrm>
            <a:off x="5804212" y="2518611"/>
            <a:ext cx="644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B7C4A9D-FC1E-4329-9AFD-5837A893A85E}"/>
              </a:ext>
            </a:extLst>
          </p:cNvPr>
          <p:cNvCxnSpPr/>
          <p:nvPr/>
        </p:nvCxnSpPr>
        <p:spPr>
          <a:xfrm>
            <a:off x="5797704" y="3633537"/>
            <a:ext cx="644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72D6476-2F6A-4855-90BD-1B0F494EC072}"/>
              </a:ext>
            </a:extLst>
          </p:cNvPr>
          <p:cNvCxnSpPr/>
          <p:nvPr/>
        </p:nvCxnSpPr>
        <p:spPr>
          <a:xfrm>
            <a:off x="5797704" y="4740442"/>
            <a:ext cx="644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4ACD4FC-133F-428D-8EE4-E95BAB6D4808}"/>
              </a:ext>
            </a:extLst>
          </p:cNvPr>
          <p:cNvCxnSpPr/>
          <p:nvPr/>
        </p:nvCxnSpPr>
        <p:spPr>
          <a:xfrm>
            <a:off x="4363453" y="2967399"/>
            <a:ext cx="0" cy="20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389012-47CC-4CE4-8BC5-9C5D813382AD}"/>
              </a:ext>
            </a:extLst>
          </p:cNvPr>
          <p:cNvCxnSpPr/>
          <p:nvPr/>
        </p:nvCxnSpPr>
        <p:spPr>
          <a:xfrm>
            <a:off x="4339391" y="4066282"/>
            <a:ext cx="0" cy="20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15A129E-13AB-4CB4-B879-33DDE3DFAB85}"/>
              </a:ext>
            </a:extLst>
          </p:cNvPr>
          <p:cNvCxnSpPr/>
          <p:nvPr/>
        </p:nvCxnSpPr>
        <p:spPr>
          <a:xfrm>
            <a:off x="7948861" y="2975421"/>
            <a:ext cx="0" cy="20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5F43867-289D-4BD2-BD33-522EA24C35FE}"/>
              </a:ext>
            </a:extLst>
          </p:cNvPr>
          <p:cNvCxnSpPr/>
          <p:nvPr/>
        </p:nvCxnSpPr>
        <p:spPr>
          <a:xfrm>
            <a:off x="7924799" y="4074304"/>
            <a:ext cx="0" cy="20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7A75C5-B216-4726-9D2F-EC67CF1A2D7E}"/>
              </a:ext>
            </a:extLst>
          </p:cNvPr>
          <p:cNvCxnSpPr>
            <a:cxnSpLocks/>
          </p:cNvCxnSpPr>
          <p:nvPr/>
        </p:nvCxnSpPr>
        <p:spPr>
          <a:xfrm>
            <a:off x="7924799" y="5189975"/>
            <a:ext cx="0" cy="2359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3738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and Governance - Communication Plan</a:t>
            </a:r>
            <a:endParaRPr lang="en-IN" dirty="0"/>
          </a:p>
        </p:txBody>
      </p:sp>
      <p:grpSp>
        <p:nvGrpSpPr>
          <p:cNvPr id="3" name="Group 2">
            <a:extLst>
              <a:ext uri="{FF2B5EF4-FFF2-40B4-BE49-F238E27FC236}">
                <a16:creationId xmlns:a16="http://schemas.microsoft.com/office/drawing/2014/main" id="{44FDAD74-9D18-4768-9711-F7A42AD9C9FE}"/>
              </a:ext>
            </a:extLst>
          </p:cNvPr>
          <p:cNvGrpSpPr/>
          <p:nvPr/>
        </p:nvGrpSpPr>
        <p:grpSpPr>
          <a:xfrm>
            <a:off x="145774" y="954159"/>
            <a:ext cx="5907073" cy="602536"/>
            <a:chOff x="312130" y="947991"/>
            <a:chExt cx="5198352" cy="711581"/>
          </a:xfrm>
        </p:grpSpPr>
        <p:pic>
          <p:nvPicPr>
            <p:cNvPr id="4" name="Picture 6" descr="C:\Documents and Settings\asia\Desktop\bottom-left-shadow.png">
              <a:extLst>
                <a:ext uri="{FF2B5EF4-FFF2-40B4-BE49-F238E27FC236}">
                  <a16:creationId xmlns:a16="http://schemas.microsoft.com/office/drawing/2014/main" id="{4988AAC7-6CC7-4448-BB1D-C2E013C80320}"/>
                </a:ext>
              </a:extLst>
            </p:cNvPr>
            <p:cNvPicPr>
              <a:picLocks noChangeAspect="1" noChangeArrowheads="1"/>
            </p:cNvPicPr>
            <p:nvPr/>
          </p:nvPicPr>
          <p:blipFill rotWithShape="1">
            <a:blip r:embed="rId2"/>
            <a:srcRect t="83025" b="2265"/>
            <a:stretch/>
          </p:blipFill>
          <p:spPr bwMode="auto">
            <a:xfrm>
              <a:off x="522842" y="1416541"/>
              <a:ext cx="4835246" cy="243031"/>
            </a:xfrm>
            <a:prstGeom prst="rect">
              <a:avLst/>
            </a:prstGeom>
            <a:noFill/>
          </p:spPr>
        </p:pic>
        <p:grpSp>
          <p:nvGrpSpPr>
            <p:cNvPr id="5" name="Group 4">
              <a:extLst>
                <a:ext uri="{FF2B5EF4-FFF2-40B4-BE49-F238E27FC236}">
                  <a16:creationId xmlns:a16="http://schemas.microsoft.com/office/drawing/2014/main" id="{8A1B584E-199D-486E-808A-CF9B82CD5D8A}"/>
                </a:ext>
              </a:extLst>
            </p:cNvPr>
            <p:cNvGrpSpPr/>
            <p:nvPr/>
          </p:nvGrpSpPr>
          <p:grpSpPr>
            <a:xfrm>
              <a:off x="312130" y="947991"/>
              <a:ext cx="5198352" cy="478074"/>
              <a:chOff x="232037" y="766063"/>
              <a:chExt cx="5422061" cy="498648"/>
            </a:xfrm>
          </p:grpSpPr>
          <p:grpSp>
            <p:nvGrpSpPr>
              <p:cNvPr id="6" name="Group 5">
                <a:extLst>
                  <a:ext uri="{FF2B5EF4-FFF2-40B4-BE49-F238E27FC236}">
                    <a16:creationId xmlns:a16="http://schemas.microsoft.com/office/drawing/2014/main" id="{C9AB0986-56FD-40C0-915B-589C4525DF86}"/>
                  </a:ext>
                </a:extLst>
              </p:cNvPr>
              <p:cNvGrpSpPr/>
              <p:nvPr/>
            </p:nvGrpSpPr>
            <p:grpSpPr>
              <a:xfrm>
                <a:off x="232037" y="766063"/>
                <a:ext cx="5422061" cy="498648"/>
                <a:chOff x="647148" y="3043238"/>
                <a:chExt cx="8406451" cy="773112"/>
              </a:xfrm>
            </p:grpSpPr>
            <p:sp>
              <p:nvSpPr>
                <p:cNvPr id="8" name="Freeform 6">
                  <a:extLst>
                    <a:ext uri="{FF2B5EF4-FFF2-40B4-BE49-F238E27FC236}">
                      <a16:creationId xmlns:a16="http://schemas.microsoft.com/office/drawing/2014/main" id="{4C1AE37F-F934-4014-8964-A0D2147DEB31}"/>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15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9" name="Freeform 7">
                  <a:extLst>
                    <a:ext uri="{FF2B5EF4-FFF2-40B4-BE49-F238E27FC236}">
                      <a16:creationId xmlns:a16="http://schemas.microsoft.com/office/drawing/2014/main" id="{CD01D802-DFC1-4F94-9965-C413141D80FC}"/>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10" name="Freeform 8">
                  <a:extLst>
                    <a:ext uri="{FF2B5EF4-FFF2-40B4-BE49-F238E27FC236}">
                      <a16:creationId xmlns:a16="http://schemas.microsoft.com/office/drawing/2014/main" id="{28462D45-7E57-42F2-B520-F7BF9762115C}"/>
                    </a:ext>
                  </a:extLst>
                </p:cNvPr>
                <p:cNvSpPr>
                  <a:spLocks/>
                </p:cNvSpPr>
                <p:nvPr/>
              </p:nvSpPr>
              <p:spPr bwMode="auto">
                <a:xfrm>
                  <a:off x="1077915" y="3136898"/>
                  <a:ext cx="7975684" cy="679452"/>
                </a:xfrm>
                <a:prstGeom prst="parallelogram">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EDB92184-8214-45FF-BC27-AB8E121ED95A}"/>
                  </a:ext>
                </a:extLst>
              </p:cNvPr>
              <p:cNvSpPr/>
              <p:nvPr/>
            </p:nvSpPr>
            <p:spPr>
              <a:xfrm>
                <a:off x="749836" y="837076"/>
                <a:ext cx="4745310" cy="417031"/>
              </a:xfrm>
              <a:prstGeom prst="rect">
                <a:avLst/>
              </a:prstGeom>
            </p:spPr>
            <p:txBody>
              <a:bodyPr wrap="square" anchor="ctr">
                <a:spAutoFit/>
              </a:bodyPr>
              <a:lstStyle/>
              <a:p>
                <a:pPr algn="ctr"/>
                <a:r>
                  <a:rPr lang="en-US" sz="1600" b="1" dirty="0">
                    <a:solidFill>
                      <a:schemeClr val="bg1"/>
                    </a:solidFill>
                    <a:latin typeface="Arial" panose="020B0604020202020204" pitchFamily="34" charset="0"/>
                    <a:cs typeface="Arial" panose="020B0604020202020204" pitchFamily="34" charset="0"/>
                  </a:rPr>
                  <a:t>Casey's - Aspire: Project Communication Plan</a:t>
                </a:r>
              </a:p>
            </p:txBody>
          </p:sp>
        </p:grpSp>
      </p:grpSp>
      <p:grpSp>
        <p:nvGrpSpPr>
          <p:cNvPr id="48" name="Group 47">
            <a:extLst>
              <a:ext uri="{FF2B5EF4-FFF2-40B4-BE49-F238E27FC236}">
                <a16:creationId xmlns:a16="http://schemas.microsoft.com/office/drawing/2014/main" id="{55F9DA43-5DB4-4ECB-B8A3-72F8B16E1F57}"/>
              </a:ext>
            </a:extLst>
          </p:cNvPr>
          <p:cNvGrpSpPr/>
          <p:nvPr/>
        </p:nvGrpSpPr>
        <p:grpSpPr>
          <a:xfrm>
            <a:off x="448468" y="1496602"/>
            <a:ext cx="10608489" cy="5104941"/>
            <a:chOff x="448468" y="1496602"/>
            <a:chExt cx="10608489" cy="5104941"/>
          </a:xfrm>
        </p:grpSpPr>
        <p:sp>
          <p:nvSpPr>
            <p:cNvPr id="11" name="Rectangle 10">
              <a:extLst>
                <a:ext uri="{FF2B5EF4-FFF2-40B4-BE49-F238E27FC236}">
                  <a16:creationId xmlns:a16="http://schemas.microsoft.com/office/drawing/2014/main" id="{FB59AA8A-3444-47E3-93A6-E87B99C0A05C}"/>
                </a:ext>
              </a:extLst>
            </p:cNvPr>
            <p:cNvSpPr/>
            <p:nvPr/>
          </p:nvSpPr>
          <p:spPr>
            <a:xfrm>
              <a:off x="1941921" y="1909992"/>
              <a:ext cx="1345137" cy="887227"/>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1577" tIns="61577" rIns="61577" bIns="6157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Daily Standup Meeting</a:t>
              </a:r>
            </a:p>
          </p:txBody>
        </p:sp>
        <p:sp>
          <p:nvSpPr>
            <p:cNvPr id="12" name="Freeform: Shape 30">
              <a:extLst>
                <a:ext uri="{FF2B5EF4-FFF2-40B4-BE49-F238E27FC236}">
                  <a16:creationId xmlns:a16="http://schemas.microsoft.com/office/drawing/2014/main" id="{BD293548-3F0E-4D97-B18C-675C310B1908}"/>
                </a:ext>
              </a:extLst>
            </p:cNvPr>
            <p:cNvSpPr/>
            <p:nvPr/>
          </p:nvSpPr>
          <p:spPr>
            <a:xfrm>
              <a:off x="3395943" y="2246422"/>
              <a:ext cx="329830" cy="214368"/>
            </a:xfrm>
            <a:custGeom>
              <a:avLst/>
              <a:gdLst>
                <a:gd name="connsiteX0" fmla="*/ 0 w 246728"/>
                <a:gd name="connsiteY0" fmla="*/ 32451 h 162257"/>
                <a:gd name="connsiteX1" fmla="*/ 165600 w 246728"/>
                <a:gd name="connsiteY1" fmla="*/ 32451 h 162257"/>
                <a:gd name="connsiteX2" fmla="*/ 165600 w 246728"/>
                <a:gd name="connsiteY2" fmla="*/ 0 h 162257"/>
                <a:gd name="connsiteX3" fmla="*/ 246728 w 246728"/>
                <a:gd name="connsiteY3" fmla="*/ 81129 h 162257"/>
                <a:gd name="connsiteX4" fmla="*/ 165600 w 246728"/>
                <a:gd name="connsiteY4" fmla="*/ 162257 h 162257"/>
                <a:gd name="connsiteX5" fmla="*/ 165600 w 246728"/>
                <a:gd name="connsiteY5" fmla="*/ 129806 h 162257"/>
                <a:gd name="connsiteX6" fmla="*/ 0 w 246728"/>
                <a:gd name="connsiteY6" fmla="*/ 129806 h 162257"/>
                <a:gd name="connsiteX7" fmla="*/ 0 w 246728"/>
                <a:gd name="connsiteY7" fmla="*/ 32451 h 16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28" h="162257">
                  <a:moveTo>
                    <a:pt x="0" y="32451"/>
                  </a:moveTo>
                  <a:lnTo>
                    <a:pt x="165600" y="32451"/>
                  </a:lnTo>
                  <a:lnTo>
                    <a:pt x="165600" y="0"/>
                  </a:lnTo>
                  <a:lnTo>
                    <a:pt x="246728" y="81129"/>
                  </a:lnTo>
                  <a:lnTo>
                    <a:pt x="165600" y="162257"/>
                  </a:lnTo>
                  <a:lnTo>
                    <a:pt x="165600" y="129806"/>
                  </a:lnTo>
                  <a:lnTo>
                    <a:pt x="0" y="129806"/>
                  </a:lnTo>
                  <a:lnTo>
                    <a:pt x="0" y="32451"/>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1" rIns="48677" bIns="32451"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C8C8BE9-E160-4D3F-86F3-54BB2EC17537}"/>
                </a:ext>
              </a:extLst>
            </p:cNvPr>
            <p:cNvSpPr/>
            <p:nvPr/>
          </p:nvSpPr>
          <p:spPr>
            <a:xfrm>
              <a:off x="3814595" y="1909992"/>
              <a:ext cx="1974527" cy="887227"/>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1577" tIns="61577" rIns="61577" bIns="6157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Execution Team</a:t>
              </a:r>
            </a:p>
          </p:txBody>
        </p:sp>
        <p:sp>
          <p:nvSpPr>
            <p:cNvPr id="14" name="Freeform: Shape 32">
              <a:extLst>
                <a:ext uri="{FF2B5EF4-FFF2-40B4-BE49-F238E27FC236}">
                  <a16:creationId xmlns:a16="http://schemas.microsoft.com/office/drawing/2014/main" id="{3FAD49C4-0F16-4A52-8BA8-8215BCEDBED1}"/>
                </a:ext>
              </a:extLst>
            </p:cNvPr>
            <p:cNvSpPr/>
            <p:nvPr/>
          </p:nvSpPr>
          <p:spPr>
            <a:xfrm>
              <a:off x="5937754" y="2246422"/>
              <a:ext cx="943986" cy="214368"/>
            </a:xfrm>
            <a:custGeom>
              <a:avLst/>
              <a:gdLst>
                <a:gd name="connsiteX0" fmla="*/ 0 w 771966"/>
                <a:gd name="connsiteY0" fmla="*/ 32451 h 162257"/>
                <a:gd name="connsiteX1" fmla="*/ 690838 w 771966"/>
                <a:gd name="connsiteY1" fmla="*/ 32451 h 162257"/>
                <a:gd name="connsiteX2" fmla="*/ 690838 w 771966"/>
                <a:gd name="connsiteY2" fmla="*/ 0 h 162257"/>
                <a:gd name="connsiteX3" fmla="*/ 771966 w 771966"/>
                <a:gd name="connsiteY3" fmla="*/ 81129 h 162257"/>
                <a:gd name="connsiteX4" fmla="*/ 690838 w 771966"/>
                <a:gd name="connsiteY4" fmla="*/ 162257 h 162257"/>
                <a:gd name="connsiteX5" fmla="*/ 690838 w 771966"/>
                <a:gd name="connsiteY5" fmla="*/ 129806 h 162257"/>
                <a:gd name="connsiteX6" fmla="*/ 0 w 771966"/>
                <a:gd name="connsiteY6" fmla="*/ 129806 h 162257"/>
                <a:gd name="connsiteX7" fmla="*/ 0 w 771966"/>
                <a:gd name="connsiteY7" fmla="*/ 32451 h 16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966" h="162257">
                  <a:moveTo>
                    <a:pt x="0" y="32451"/>
                  </a:moveTo>
                  <a:lnTo>
                    <a:pt x="690838" y="32451"/>
                  </a:lnTo>
                  <a:lnTo>
                    <a:pt x="690838" y="0"/>
                  </a:lnTo>
                  <a:lnTo>
                    <a:pt x="771966" y="81129"/>
                  </a:lnTo>
                  <a:lnTo>
                    <a:pt x="690838" y="162257"/>
                  </a:lnTo>
                  <a:lnTo>
                    <a:pt x="690838" y="129806"/>
                  </a:lnTo>
                  <a:lnTo>
                    <a:pt x="0" y="129806"/>
                  </a:lnTo>
                  <a:lnTo>
                    <a:pt x="0" y="32451"/>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1" rIns="48677" bIns="32451"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2E1DAF1-57B0-4299-95B7-95E2B921CD70}"/>
                </a:ext>
              </a:extLst>
            </p:cNvPr>
            <p:cNvSpPr/>
            <p:nvPr/>
          </p:nvSpPr>
          <p:spPr>
            <a:xfrm>
              <a:off x="7024935" y="1909992"/>
              <a:ext cx="1693624" cy="887227"/>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1577" tIns="61577" rIns="61577" bIns="6157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Product Owner</a:t>
              </a:r>
            </a:p>
          </p:txBody>
        </p:sp>
        <p:sp>
          <p:nvSpPr>
            <p:cNvPr id="16" name="Freeform: Shape 34">
              <a:extLst>
                <a:ext uri="{FF2B5EF4-FFF2-40B4-BE49-F238E27FC236}">
                  <a16:creationId xmlns:a16="http://schemas.microsoft.com/office/drawing/2014/main" id="{E74C4311-20B9-4357-84D2-D6C2C5BFB232}"/>
                </a:ext>
              </a:extLst>
            </p:cNvPr>
            <p:cNvSpPr/>
            <p:nvPr/>
          </p:nvSpPr>
          <p:spPr>
            <a:xfrm>
              <a:off x="8858099" y="2246422"/>
              <a:ext cx="292365" cy="214368"/>
            </a:xfrm>
            <a:custGeom>
              <a:avLst/>
              <a:gdLst>
                <a:gd name="connsiteX0" fmla="*/ 0 w 218702"/>
                <a:gd name="connsiteY0" fmla="*/ 32451 h 162257"/>
                <a:gd name="connsiteX1" fmla="*/ 137574 w 218702"/>
                <a:gd name="connsiteY1" fmla="*/ 32451 h 162257"/>
                <a:gd name="connsiteX2" fmla="*/ 137574 w 218702"/>
                <a:gd name="connsiteY2" fmla="*/ 0 h 162257"/>
                <a:gd name="connsiteX3" fmla="*/ 218702 w 218702"/>
                <a:gd name="connsiteY3" fmla="*/ 81129 h 162257"/>
                <a:gd name="connsiteX4" fmla="*/ 137574 w 218702"/>
                <a:gd name="connsiteY4" fmla="*/ 162257 h 162257"/>
                <a:gd name="connsiteX5" fmla="*/ 137574 w 218702"/>
                <a:gd name="connsiteY5" fmla="*/ 129806 h 162257"/>
                <a:gd name="connsiteX6" fmla="*/ 0 w 218702"/>
                <a:gd name="connsiteY6" fmla="*/ 129806 h 162257"/>
                <a:gd name="connsiteX7" fmla="*/ 0 w 218702"/>
                <a:gd name="connsiteY7" fmla="*/ 32451 h 16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02" h="162257">
                  <a:moveTo>
                    <a:pt x="0" y="32451"/>
                  </a:moveTo>
                  <a:lnTo>
                    <a:pt x="137574" y="32451"/>
                  </a:lnTo>
                  <a:lnTo>
                    <a:pt x="137574" y="0"/>
                  </a:lnTo>
                  <a:lnTo>
                    <a:pt x="218702" y="81129"/>
                  </a:lnTo>
                  <a:lnTo>
                    <a:pt x="137574" y="162257"/>
                  </a:lnTo>
                  <a:lnTo>
                    <a:pt x="137574" y="129806"/>
                  </a:lnTo>
                  <a:lnTo>
                    <a:pt x="0" y="129806"/>
                  </a:lnTo>
                  <a:lnTo>
                    <a:pt x="0" y="32451"/>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1" rIns="48677" bIns="32451"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5B8D83F2-BD61-4527-9426-FB173800B0DD}"/>
                </a:ext>
              </a:extLst>
            </p:cNvPr>
            <p:cNvSpPr/>
            <p:nvPr/>
          </p:nvSpPr>
          <p:spPr>
            <a:xfrm>
              <a:off x="9274046" y="1909992"/>
              <a:ext cx="1775052" cy="887227"/>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1577" tIns="61577" rIns="61577" bIns="6157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Daily Standup</a:t>
              </a:r>
            </a:p>
          </p:txBody>
        </p:sp>
        <p:sp>
          <p:nvSpPr>
            <p:cNvPr id="18" name="Rectangle 17">
              <a:extLst>
                <a:ext uri="{FF2B5EF4-FFF2-40B4-BE49-F238E27FC236}">
                  <a16:creationId xmlns:a16="http://schemas.microsoft.com/office/drawing/2014/main" id="{871D1888-5BD4-43B6-9BC1-471C8EFD82EC}"/>
                </a:ext>
              </a:extLst>
            </p:cNvPr>
            <p:cNvSpPr/>
            <p:nvPr/>
          </p:nvSpPr>
          <p:spPr>
            <a:xfrm>
              <a:off x="1941921" y="3517111"/>
              <a:ext cx="1343823" cy="923319"/>
            </a:xfrm>
            <a:prstGeom prst="rect">
              <a:avLst/>
            </a:prstGeom>
            <a:solidFill>
              <a:srgbClr val="84C441"/>
            </a:solidFill>
            <a:ln w="9525" cap="flat" cmpd="sng" algn="ctr">
              <a:no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6189" tIns="66189" rIns="66189" bIns="66189"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Weekly Review &amp; Retrospective Meeting</a:t>
              </a:r>
            </a:p>
          </p:txBody>
        </p:sp>
        <p:sp>
          <p:nvSpPr>
            <p:cNvPr id="19" name="Freeform: Shape 38">
              <a:extLst>
                <a:ext uri="{FF2B5EF4-FFF2-40B4-BE49-F238E27FC236}">
                  <a16:creationId xmlns:a16="http://schemas.microsoft.com/office/drawing/2014/main" id="{BEDC1AB4-5890-42E6-BC88-7C839C71C442}"/>
                </a:ext>
              </a:extLst>
            </p:cNvPr>
            <p:cNvSpPr/>
            <p:nvPr/>
          </p:nvSpPr>
          <p:spPr>
            <a:xfrm>
              <a:off x="3412076" y="3827306"/>
              <a:ext cx="329508" cy="214397"/>
            </a:xfrm>
            <a:custGeom>
              <a:avLst/>
              <a:gdLst>
                <a:gd name="connsiteX0" fmla="*/ 0 w 246487"/>
                <a:gd name="connsiteY0" fmla="*/ 32456 h 162279"/>
                <a:gd name="connsiteX1" fmla="*/ 165348 w 246487"/>
                <a:gd name="connsiteY1" fmla="*/ 32456 h 162279"/>
                <a:gd name="connsiteX2" fmla="*/ 165348 w 246487"/>
                <a:gd name="connsiteY2" fmla="*/ 0 h 162279"/>
                <a:gd name="connsiteX3" fmla="*/ 246487 w 246487"/>
                <a:gd name="connsiteY3" fmla="*/ 81140 h 162279"/>
                <a:gd name="connsiteX4" fmla="*/ 165348 w 246487"/>
                <a:gd name="connsiteY4" fmla="*/ 162279 h 162279"/>
                <a:gd name="connsiteX5" fmla="*/ 165348 w 246487"/>
                <a:gd name="connsiteY5" fmla="*/ 129823 h 162279"/>
                <a:gd name="connsiteX6" fmla="*/ 0 w 246487"/>
                <a:gd name="connsiteY6" fmla="*/ 129823 h 162279"/>
                <a:gd name="connsiteX7" fmla="*/ 0 w 246487"/>
                <a:gd name="connsiteY7" fmla="*/ 32456 h 16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487" h="162279">
                  <a:moveTo>
                    <a:pt x="0" y="32456"/>
                  </a:moveTo>
                  <a:lnTo>
                    <a:pt x="165348" y="32456"/>
                  </a:lnTo>
                  <a:lnTo>
                    <a:pt x="165348" y="0"/>
                  </a:lnTo>
                  <a:lnTo>
                    <a:pt x="246487" y="81140"/>
                  </a:lnTo>
                  <a:lnTo>
                    <a:pt x="165348" y="162279"/>
                  </a:lnTo>
                  <a:lnTo>
                    <a:pt x="165348" y="129823"/>
                  </a:lnTo>
                  <a:lnTo>
                    <a:pt x="0" y="129823"/>
                  </a:lnTo>
                  <a:lnTo>
                    <a:pt x="0" y="32456"/>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6" rIns="48684" bIns="32456"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388EFDB-EEB1-46EE-A23C-434C8F8D83F4}"/>
                </a:ext>
              </a:extLst>
            </p:cNvPr>
            <p:cNvSpPr/>
            <p:nvPr/>
          </p:nvSpPr>
          <p:spPr>
            <a:xfrm>
              <a:off x="3814595" y="3517111"/>
              <a:ext cx="1972598" cy="923319"/>
            </a:xfrm>
            <a:prstGeom prst="rect">
              <a:avLst/>
            </a:prstGeom>
            <a:solidFill>
              <a:srgbClr val="84C441"/>
            </a:solidFill>
            <a:ln w="9525" cap="flat" cmpd="sng" algn="ctr">
              <a:no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242" tIns="61242" rIns="61242" bIns="61242"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Execution Team</a:t>
              </a:r>
            </a:p>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&amp; Scrum Master</a:t>
              </a:r>
            </a:p>
          </p:txBody>
        </p:sp>
        <p:sp>
          <p:nvSpPr>
            <p:cNvPr id="21" name="Rectangle 20">
              <a:extLst>
                <a:ext uri="{FF2B5EF4-FFF2-40B4-BE49-F238E27FC236}">
                  <a16:creationId xmlns:a16="http://schemas.microsoft.com/office/drawing/2014/main" id="{4D2824C5-75BD-46DD-9484-84926CE96B17}"/>
                </a:ext>
              </a:extLst>
            </p:cNvPr>
            <p:cNvSpPr/>
            <p:nvPr/>
          </p:nvSpPr>
          <p:spPr>
            <a:xfrm>
              <a:off x="7024935" y="3517111"/>
              <a:ext cx="1691969" cy="923319"/>
            </a:xfrm>
            <a:prstGeom prst="rect">
              <a:avLst/>
            </a:prstGeom>
            <a:solidFill>
              <a:srgbClr val="84C441"/>
            </a:solidFill>
            <a:ln w="9525" cap="flat" cmpd="sng" algn="ctr">
              <a:no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242" tIns="61242" rIns="61242" bIns="61242"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Key Stakeholders</a:t>
              </a:r>
            </a:p>
          </p:txBody>
        </p:sp>
        <p:sp>
          <p:nvSpPr>
            <p:cNvPr id="22" name="Freeform: Shape 42">
              <a:extLst>
                <a:ext uri="{FF2B5EF4-FFF2-40B4-BE49-F238E27FC236}">
                  <a16:creationId xmlns:a16="http://schemas.microsoft.com/office/drawing/2014/main" id="{2C826FF0-8EBD-42A8-B1E2-3636F9A2B041}"/>
                </a:ext>
              </a:extLst>
            </p:cNvPr>
            <p:cNvSpPr/>
            <p:nvPr/>
          </p:nvSpPr>
          <p:spPr>
            <a:xfrm>
              <a:off x="8869095" y="3871572"/>
              <a:ext cx="292080" cy="214397"/>
            </a:xfrm>
            <a:custGeom>
              <a:avLst/>
              <a:gdLst>
                <a:gd name="connsiteX0" fmla="*/ 0 w 218489"/>
                <a:gd name="connsiteY0" fmla="*/ 32456 h 162279"/>
                <a:gd name="connsiteX1" fmla="*/ 137350 w 218489"/>
                <a:gd name="connsiteY1" fmla="*/ 32456 h 162279"/>
                <a:gd name="connsiteX2" fmla="*/ 137350 w 218489"/>
                <a:gd name="connsiteY2" fmla="*/ 0 h 162279"/>
                <a:gd name="connsiteX3" fmla="*/ 218489 w 218489"/>
                <a:gd name="connsiteY3" fmla="*/ 81140 h 162279"/>
                <a:gd name="connsiteX4" fmla="*/ 137350 w 218489"/>
                <a:gd name="connsiteY4" fmla="*/ 162279 h 162279"/>
                <a:gd name="connsiteX5" fmla="*/ 137350 w 218489"/>
                <a:gd name="connsiteY5" fmla="*/ 129823 h 162279"/>
                <a:gd name="connsiteX6" fmla="*/ 0 w 218489"/>
                <a:gd name="connsiteY6" fmla="*/ 129823 h 162279"/>
                <a:gd name="connsiteX7" fmla="*/ 0 w 218489"/>
                <a:gd name="connsiteY7" fmla="*/ 32456 h 16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489" h="162279">
                  <a:moveTo>
                    <a:pt x="0" y="32456"/>
                  </a:moveTo>
                  <a:lnTo>
                    <a:pt x="137350" y="32456"/>
                  </a:lnTo>
                  <a:lnTo>
                    <a:pt x="137350" y="0"/>
                  </a:lnTo>
                  <a:lnTo>
                    <a:pt x="218489" y="81140"/>
                  </a:lnTo>
                  <a:lnTo>
                    <a:pt x="137350" y="162279"/>
                  </a:lnTo>
                  <a:lnTo>
                    <a:pt x="137350" y="129823"/>
                  </a:lnTo>
                  <a:lnTo>
                    <a:pt x="0" y="129823"/>
                  </a:lnTo>
                  <a:lnTo>
                    <a:pt x="0" y="32456"/>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6" rIns="48684" bIns="32456"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CE4DB9F-AC60-4EF4-B287-3ACD75E1B970}"/>
                </a:ext>
              </a:extLst>
            </p:cNvPr>
            <p:cNvSpPr/>
            <p:nvPr/>
          </p:nvSpPr>
          <p:spPr>
            <a:xfrm>
              <a:off x="9274046" y="3517111"/>
              <a:ext cx="1775346" cy="923319"/>
            </a:xfrm>
            <a:prstGeom prst="rect">
              <a:avLst/>
            </a:prstGeom>
            <a:solidFill>
              <a:srgbClr val="84C441"/>
            </a:solidFill>
            <a:ln w="9525" cap="flat" cmpd="sng" algn="ctr">
              <a:no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242" tIns="61242" rIns="61242" bIns="61242"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Review the weekly progress &amp; Retrospective</a:t>
              </a:r>
            </a:p>
          </p:txBody>
        </p:sp>
        <p:sp>
          <p:nvSpPr>
            <p:cNvPr id="24" name="Rectangle 23">
              <a:extLst>
                <a:ext uri="{FF2B5EF4-FFF2-40B4-BE49-F238E27FC236}">
                  <a16:creationId xmlns:a16="http://schemas.microsoft.com/office/drawing/2014/main" id="{72239A42-F00F-4EF9-B56F-88E096E5318F}"/>
                </a:ext>
              </a:extLst>
            </p:cNvPr>
            <p:cNvSpPr/>
            <p:nvPr/>
          </p:nvSpPr>
          <p:spPr>
            <a:xfrm>
              <a:off x="1941921" y="5160321"/>
              <a:ext cx="1342405" cy="1137068"/>
            </a:xfrm>
            <a:prstGeom prst="rect">
              <a:avLst/>
            </a:prstGeom>
            <a:solidFill>
              <a:srgbClr val="81509B"/>
            </a:solidFill>
            <a:ln w="9525" cap="flat" cmpd="sng" algn="ctr">
              <a:no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928" tIns="70928" rIns="70928" bIns="70928"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Monthly Meeting</a:t>
              </a:r>
            </a:p>
          </p:txBody>
        </p:sp>
        <p:sp>
          <p:nvSpPr>
            <p:cNvPr id="25" name="Freeform: Shape 46">
              <a:extLst>
                <a:ext uri="{FF2B5EF4-FFF2-40B4-BE49-F238E27FC236}">
                  <a16:creationId xmlns:a16="http://schemas.microsoft.com/office/drawing/2014/main" id="{F396194F-2D78-4521-90BE-D6CE623C72E7}"/>
                </a:ext>
              </a:extLst>
            </p:cNvPr>
            <p:cNvSpPr/>
            <p:nvPr/>
          </p:nvSpPr>
          <p:spPr>
            <a:xfrm rot="49251">
              <a:off x="3388493" y="5606686"/>
              <a:ext cx="329194" cy="214377"/>
            </a:xfrm>
            <a:custGeom>
              <a:avLst/>
              <a:gdLst>
                <a:gd name="connsiteX0" fmla="*/ 0 w 246252"/>
                <a:gd name="connsiteY0" fmla="*/ 32453 h 162264"/>
                <a:gd name="connsiteX1" fmla="*/ 165120 w 246252"/>
                <a:gd name="connsiteY1" fmla="*/ 32453 h 162264"/>
                <a:gd name="connsiteX2" fmla="*/ 165120 w 246252"/>
                <a:gd name="connsiteY2" fmla="*/ 0 h 162264"/>
                <a:gd name="connsiteX3" fmla="*/ 246252 w 246252"/>
                <a:gd name="connsiteY3" fmla="*/ 81132 h 162264"/>
                <a:gd name="connsiteX4" fmla="*/ 165120 w 246252"/>
                <a:gd name="connsiteY4" fmla="*/ 162264 h 162264"/>
                <a:gd name="connsiteX5" fmla="*/ 165120 w 246252"/>
                <a:gd name="connsiteY5" fmla="*/ 129811 h 162264"/>
                <a:gd name="connsiteX6" fmla="*/ 0 w 246252"/>
                <a:gd name="connsiteY6" fmla="*/ 129811 h 162264"/>
                <a:gd name="connsiteX7" fmla="*/ 0 w 246252"/>
                <a:gd name="connsiteY7" fmla="*/ 32453 h 16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252" h="162264">
                  <a:moveTo>
                    <a:pt x="0" y="32453"/>
                  </a:moveTo>
                  <a:lnTo>
                    <a:pt x="165120" y="32453"/>
                  </a:lnTo>
                  <a:lnTo>
                    <a:pt x="165120" y="0"/>
                  </a:lnTo>
                  <a:lnTo>
                    <a:pt x="246252" y="81132"/>
                  </a:lnTo>
                  <a:lnTo>
                    <a:pt x="165120" y="162264"/>
                  </a:lnTo>
                  <a:lnTo>
                    <a:pt x="165120" y="129811"/>
                  </a:lnTo>
                  <a:lnTo>
                    <a:pt x="0" y="129811"/>
                  </a:lnTo>
                  <a:lnTo>
                    <a:pt x="0" y="32453"/>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 tIns="32452" rIns="48679" bIns="32453"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3BAC72D-5FB6-491A-AE1F-15D52317B651}"/>
                </a:ext>
              </a:extLst>
            </p:cNvPr>
            <p:cNvSpPr/>
            <p:nvPr/>
          </p:nvSpPr>
          <p:spPr>
            <a:xfrm>
              <a:off x="3814595" y="5160321"/>
              <a:ext cx="1970515" cy="1137068"/>
            </a:xfrm>
            <a:prstGeom prst="rect">
              <a:avLst/>
            </a:prstGeom>
            <a:solidFill>
              <a:srgbClr val="81509B"/>
            </a:solidFill>
            <a:ln w="9525" cap="flat" cmpd="sng" algn="ctr">
              <a:no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928" tIns="70928" rIns="70928" bIns="70928"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Delivery Manager Project Manager, and Account Manager</a:t>
              </a:r>
            </a:p>
          </p:txBody>
        </p:sp>
        <p:sp>
          <p:nvSpPr>
            <p:cNvPr id="27" name="Freeform: Shape 48">
              <a:extLst>
                <a:ext uri="{FF2B5EF4-FFF2-40B4-BE49-F238E27FC236}">
                  <a16:creationId xmlns:a16="http://schemas.microsoft.com/office/drawing/2014/main" id="{96E82367-336F-4CDA-B4B7-04AD3EC07668}"/>
                </a:ext>
              </a:extLst>
            </p:cNvPr>
            <p:cNvSpPr/>
            <p:nvPr/>
          </p:nvSpPr>
          <p:spPr>
            <a:xfrm>
              <a:off x="5939671" y="5621665"/>
              <a:ext cx="942068" cy="214377"/>
            </a:xfrm>
            <a:custGeom>
              <a:avLst/>
              <a:gdLst>
                <a:gd name="connsiteX0" fmla="*/ 0 w 770397"/>
                <a:gd name="connsiteY0" fmla="*/ 32453 h 162264"/>
                <a:gd name="connsiteX1" fmla="*/ 689265 w 770397"/>
                <a:gd name="connsiteY1" fmla="*/ 32453 h 162264"/>
                <a:gd name="connsiteX2" fmla="*/ 689265 w 770397"/>
                <a:gd name="connsiteY2" fmla="*/ 0 h 162264"/>
                <a:gd name="connsiteX3" fmla="*/ 770397 w 770397"/>
                <a:gd name="connsiteY3" fmla="*/ 81132 h 162264"/>
                <a:gd name="connsiteX4" fmla="*/ 689265 w 770397"/>
                <a:gd name="connsiteY4" fmla="*/ 162264 h 162264"/>
                <a:gd name="connsiteX5" fmla="*/ 689265 w 770397"/>
                <a:gd name="connsiteY5" fmla="*/ 129811 h 162264"/>
                <a:gd name="connsiteX6" fmla="*/ 0 w 770397"/>
                <a:gd name="connsiteY6" fmla="*/ 129811 h 162264"/>
                <a:gd name="connsiteX7" fmla="*/ 0 w 770397"/>
                <a:gd name="connsiteY7" fmla="*/ 32453 h 16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0397" h="162264">
                  <a:moveTo>
                    <a:pt x="0" y="32453"/>
                  </a:moveTo>
                  <a:lnTo>
                    <a:pt x="689265" y="32453"/>
                  </a:lnTo>
                  <a:lnTo>
                    <a:pt x="689265" y="0"/>
                  </a:lnTo>
                  <a:lnTo>
                    <a:pt x="770397" y="81132"/>
                  </a:lnTo>
                  <a:lnTo>
                    <a:pt x="689265" y="162264"/>
                  </a:lnTo>
                  <a:lnTo>
                    <a:pt x="689265" y="129811"/>
                  </a:lnTo>
                  <a:lnTo>
                    <a:pt x="0" y="129811"/>
                  </a:lnTo>
                  <a:lnTo>
                    <a:pt x="0" y="32453"/>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3" rIns="48679" bIns="32453"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C85DC41C-37B5-4F6F-AB52-E1CA06BCE7F2}"/>
                </a:ext>
              </a:extLst>
            </p:cNvPr>
            <p:cNvSpPr/>
            <p:nvPr/>
          </p:nvSpPr>
          <p:spPr>
            <a:xfrm>
              <a:off x="7024935" y="5160321"/>
              <a:ext cx="1690183" cy="1137068"/>
            </a:xfrm>
            <a:prstGeom prst="rect">
              <a:avLst/>
            </a:prstGeom>
            <a:solidFill>
              <a:srgbClr val="81509B"/>
            </a:solidFill>
            <a:ln w="9525" cap="flat" cmpd="sng" algn="ctr">
              <a:no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928" tIns="70928" rIns="70928" bIns="70928"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SPOC &amp; Management </a:t>
              </a:r>
            </a:p>
          </p:txBody>
        </p:sp>
        <p:sp>
          <p:nvSpPr>
            <p:cNvPr id="29" name="Freeform: Shape 50">
              <a:extLst>
                <a:ext uri="{FF2B5EF4-FFF2-40B4-BE49-F238E27FC236}">
                  <a16:creationId xmlns:a16="http://schemas.microsoft.com/office/drawing/2014/main" id="{8B9B9527-2F9C-437D-868E-16738C6F93AB}"/>
                </a:ext>
              </a:extLst>
            </p:cNvPr>
            <p:cNvSpPr/>
            <p:nvPr/>
          </p:nvSpPr>
          <p:spPr>
            <a:xfrm>
              <a:off x="8839982" y="5621665"/>
              <a:ext cx="291771" cy="214377"/>
            </a:xfrm>
            <a:custGeom>
              <a:avLst/>
              <a:gdLst>
                <a:gd name="connsiteX0" fmla="*/ 0 w 218258"/>
                <a:gd name="connsiteY0" fmla="*/ 32453 h 162264"/>
                <a:gd name="connsiteX1" fmla="*/ 137126 w 218258"/>
                <a:gd name="connsiteY1" fmla="*/ 32453 h 162264"/>
                <a:gd name="connsiteX2" fmla="*/ 137126 w 218258"/>
                <a:gd name="connsiteY2" fmla="*/ 0 h 162264"/>
                <a:gd name="connsiteX3" fmla="*/ 218258 w 218258"/>
                <a:gd name="connsiteY3" fmla="*/ 81132 h 162264"/>
                <a:gd name="connsiteX4" fmla="*/ 137126 w 218258"/>
                <a:gd name="connsiteY4" fmla="*/ 162264 h 162264"/>
                <a:gd name="connsiteX5" fmla="*/ 137126 w 218258"/>
                <a:gd name="connsiteY5" fmla="*/ 129811 h 162264"/>
                <a:gd name="connsiteX6" fmla="*/ 0 w 218258"/>
                <a:gd name="connsiteY6" fmla="*/ 129811 h 162264"/>
                <a:gd name="connsiteX7" fmla="*/ 0 w 218258"/>
                <a:gd name="connsiteY7" fmla="*/ 32453 h 16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258" h="162264">
                  <a:moveTo>
                    <a:pt x="0" y="32453"/>
                  </a:moveTo>
                  <a:lnTo>
                    <a:pt x="137126" y="32453"/>
                  </a:lnTo>
                  <a:lnTo>
                    <a:pt x="137126" y="0"/>
                  </a:lnTo>
                  <a:lnTo>
                    <a:pt x="218258" y="81132"/>
                  </a:lnTo>
                  <a:lnTo>
                    <a:pt x="137126" y="162264"/>
                  </a:lnTo>
                  <a:lnTo>
                    <a:pt x="137126" y="129811"/>
                  </a:lnTo>
                  <a:lnTo>
                    <a:pt x="0" y="129811"/>
                  </a:lnTo>
                  <a:lnTo>
                    <a:pt x="0" y="32453"/>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3" rIns="48679" bIns="32453"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ysClr val="window" lastClr="FFFFFF"/>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68CDB5E-CCB5-4BF4-AA2A-7A4E8B423D14}"/>
                </a:ext>
              </a:extLst>
            </p:cNvPr>
            <p:cNvSpPr/>
            <p:nvPr/>
          </p:nvSpPr>
          <p:spPr>
            <a:xfrm>
              <a:off x="9274046" y="5160321"/>
              <a:ext cx="1782911" cy="1137068"/>
            </a:xfrm>
            <a:prstGeom prst="rect">
              <a:avLst/>
            </a:prstGeom>
            <a:solidFill>
              <a:srgbClr val="81509B"/>
            </a:solidFill>
            <a:ln w="9525" cap="flat" cmpd="sng" algn="ctr">
              <a:no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928" tIns="70928" rIns="70928" bIns="70928"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Status Updates, Review and Preplanning</a:t>
              </a:r>
            </a:p>
          </p:txBody>
        </p:sp>
        <p:sp>
          <p:nvSpPr>
            <p:cNvPr id="31" name="TextBox 30">
              <a:extLst>
                <a:ext uri="{FF2B5EF4-FFF2-40B4-BE49-F238E27FC236}">
                  <a16:creationId xmlns:a16="http://schemas.microsoft.com/office/drawing/2014/main" id="{561FEDAA-7E14-4F75-84A0-9DFECEB91DC9}"/>
                </a:ext>
              </a:extLst>
            </p:cNvPr>
            <p:cNvSpPr txBox="1"/>
            <p:nvPr/>
          </p:nvSpPr>
          <p:spPr>
            <a:xfrm>
              <a:off x="2151403" y="1496602"/>
              <a:ext cx="859531" cy="307776"/>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Meeting</a:t>
              </a:r>
            </a:p>
          </p:txBody>
        </p:sp>
        <p:sp>
          <p:nvSpPr>
            <p:cNvPr id="32" name="TextBox 31">
              <a:extLst>
                <a:ext uri="{FF2B5EF4-FFF2-40B4-BE49-F238E27FC236}">
                  <a16:creationId xmlns:a16="http://schemas.microsoft.com/office/drawing/2014/main" id="{934CCC07-BC5E-47B4-840D-3CD63F8768AA}"/>
                </a:ext>
              </a:extLst>
            </p:cNvPr>
            <p:cNvSpPr txBox="1"/>
            <p:nvPr/>
          </p:nvSpPr>
          <p:spPr>
            <a:xfrm>
              <a:off x="4038763" y="1506768"/>
              <a:ext cx="1529586" cy="307776"/>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Aspire Systems</a:t>
              </a:r>
            </a:p>
          </p:txBody>
        </p:sp>
        <p:sp>
          <p:nvSpPr>
            <p:cNvPr id="33" name="TextBox 32">
              <a:extLst>
                <a:ext uri="{FF2B5EF4-FFF2-40B4-BE49-F238E27FC236}">
                  <a16:creationId xmlns:a16="http://schemas.microsoft.com/office/drawing/2014/main" id="{F2C3BB88-B469-4304-8E36-4479C211A6BA}"/>
                </a:ext>
              </a:extLst>
            </p:cNvPr>
            <p:cNvSpPr txBox="1"/>
            <p:nvPr/>
          </p:nvSpPr>
          <p:spPr>
            <a:xfrm>
              <a:off x="7478306" y="1496602"/>
              <a:ext cx="854721" cy="307776"/>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Casey's</a:t>
              </a:r>
            </a:p>
          </p:txBody>
        </p:sp>
        <p:sp>
          <p:nvSpPr>
            <p:cNvPr id="34" name="TextBox 33">
              <a:extLst>
                <a:ext uri="{FF2B5EF4-FFF2-40B4-BE49-F238E27FC236}">
                  <a16:creationId xmlns:a16="http://schemas.microsoft.com/office/drawing/2014/main" id="{92C91D13-80B9-4974-93F4-5195288986D5}"/>
                </a:ext>
              </a:extLst>
            </p:cNvPr>
            <p:cNvSpPr txBox="1"/>
            <p:nvPr/>
          </p:nvSpPr>
          <p:spPr>
            <a:xfrm>
              <a:off x="9678128" y="1496602"/>
              <a:ext cx="901209" cy="307776"/>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Purpose</a:t>
              </a:r>
            </a:p>
          </p:txBody>
        </p:sp>
        <p:sp>
          <p:nvSpPr>
            <p:cNvPr id="35" name="TextBox 34">
              <a:extLst>
                <a:ext uri="{FF2B5EF4-FFF2-40B4-BE49-F238E27FC236}">
                  <a16:creationId xmlns:a16="http://schemas.microsoft.com/office/drawing/2014/main" id="{F355CCE3-5FC8-458B-94B6-C4E922CC24F5}"/>
                </a:ext>
              </a:extLst>
            </p:cNvPr>
            <p:cNvSpPr txBox="1"/>
            <p:nvPr/>
          </p:nvSpPr>
          <p:spPr>
            <a:xfrm>
              <a:off x="5759220" y="2022092"/>
              <a:ext cx="1213795"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Direct/Telephone</a:t>
              </a:r>
            </a:p>
          </p:txBody>
        </p:sp>
        <p:sp>
          <p:nvSpPr>
            <p:cNvPr id="36" name="TextBox 35">
              <a:extLst>
                <a:ext uri="{FF2B5EF4-FFF2-40B4-BE49-F238E27FC236}">
                  <a16:creationId xmlns:a16="http://schemas.microsoft.com/office/drawing/2014/main" id="{BE6A1AA2-66B6-4024-8C6F-1111A1E12CD0}"/>
                </a:ext>
              </a:extLst>
            </p:cNvPr>
            <p:cNvSpPr txBox="1"/>
            <p:nvPr/>
          </p:nvSpPr>
          <p:spPr>
            <a:xfrm>
              <a:off x="6135125" y="2420199"/>
              <a:ext cx="461986"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a:t>
              </a:r>
            </a:p>
          </p:txBody>
        </p:sp>
        <p:sp>
          <p:nvSpPr>
            <p:cNvPr id="37" name="Freeform: Shape 40">
              <a:extLst>
                <a:ext uri="{FF2B5EF4-FFF2-40B4-BE49-F238E27FC236}">
                  <a16:creationId xmlns:a16="http://schemas.microsoft.com/office/drawing/2014/main" id="{DB5B0531-BBDA-47F3-BB41-B2B9BAABB979}"/>
                </a:ext>
              </a:extLst>
            </p:cNvPr>
            <p:cNvSpPr/>
            <p:nvPr/>
          </p:nvSpPr>
          <p:spPr>
            <a:xfrm>
              <a:off x="5938675" y="3874480"/>
              <a:ext cx="943065" cy="214397"/>
            </a:xfrm>
            <a:custGeom>
              <a:avLst/>
              <a:gdLst>
                <a:gd name="connsiteX0" fmla="*/ 0 w 771212"/>
                <a:gd name="connsiteY0" fmla="*/ 32456 h 162279"/>
                <a:gd name="connsiteX1" fmla="*/ 690073 w 771212"/>
                <a:gd name="connsiteY1" fmla="*/ 32456 h 162279"/>
                <a:gd name="connsiteX2" fmla="*/ 690073 w 771212"/>
                <a:gd name="connsiteY2" fmla="*/ 0 h 162279"/>
                <a:gd name="connsiteX3" fmla="*/ 771212 w 771212"/>
                <a:gd name="connsiteY3" fmla="*/ 81140 h 162279"/>
                <a:gd name="connsiteX4" fmla="*/ 690073 w 771212"/>
                <a:gd name="connsiteY4" fmla="*/ 162279 h 162279"/>
                <a:gd name="connsiteX5" fmla="*/ 690073 w 771212"/>
                <a:gd name="connsiteY5" fmla="*/ 129823 h 162279"/>
                <a:gd name="connsiteX6" fmla="*/ 0 w 771212"/>
                <a:gd name="connsiteY6" fmla="*/ 129823 h 162279"/>
                <a:gd name="connsiteX7" fmla="*/ 0 w 771212"/>
                <a:gd name="connsiteY7" fmla="*/ 32456 h 16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212" h="162279">
                  <a:moveTo>
                    <a:pt x="0" y="32456"/>
                  </a:moveTo>
                  <a:lnTo>
                    <a:pt x="690073" y="32456"/>
                  </a:lnTo>
                  <a:lnTo>
                    <a:pt x="690073" y="0"/>
                  </a:lnTo>
                  <a:lnTo>
                    <a:pt x="771212" y="81140"/>
                  </a:lnTo>
                  <a:lnTo>
                    <a:pt x="690073" y="162279"/>
                  </a:lnTo>
                  <a:lnTo>
                    <a:pt x="690073" y="129823"/>
                  </a:lnTo>
                  <a:lnTo>
                    <a:pt x="0" y="129823"/>
                  </a:lnTo>
                  <a:lnTo>
                    <a:pt x="0" y="32456"/>
                  </a:lnTo>
                  <a:close/>
                </a:path>
              </a:pathLst>
            </a:custGeom>
            <a:solidFill>
              <a:schemeClr val="bg1">
                <a:lumMod val="85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2456" rIns="48684" bIns="32456" numCol="1" spcCol="1270" anchor="ctr" anchorCtr="0">
              <a:noAutofit/>
            </a:bodyPr>
            <a:lstStyle/>
            <a:p>
              <a:pPr marL="0" lvl="0" indent="0" algn="ctr" defTabSz="533400">
                <a:lnSpc>
                  <a:spcPct val="90000"/>
                </a:lnSpc>
                <a:spcBef>
                  <a:spcPct val="0"/>
                </a:spcBef>
                <a:spcAft>
                  <a:spcPct val="35000"/>
                </a:spcAft>
                <a:buNone/>
              </a:pPr>
              <a:endParaRPr lang="en-US" sz="1600" kern="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85BC97F3-C9A1-4E10-8B6E-24DE68D20FEB}"/>
                </a:ext>
              </a:extLst>
            </p:cNvPr>
            <p:cNvSpPr txBox="1"/>
            <p:nvPr/>
          </p:nvSpPr>
          <p:spPr>
            <a:xfrm>
              <a:off x="5768013" y="3648204"/>
              <a:ext cx="1213795"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Direct/Telephone</a:t>
              </a:r>
            </a:p>
          </p:txBody>
        </p:sp>
        <p:sp>
          <p:nvSpPr>
            <p:cNvPr id="39" name="TextBox 38">
              <a:extLst>
                <a:ext uri="{FF2B5EF4-FFF2-40B4-BE49-F238E27FC236}">
                  <a16:creationId xmlns:a16="http://schemas.microsoft.com/office/drawing/2014/main" id="{9117F83C-6770-4923-BE62-3D4D3241C0CC}"/>
                </a:ext>
              </a:extLst>
            </p:cNvPr>
            <p:cNvSpPr txBox="1"/>
            <p:nvPr/>
          </p:nvSpPr>
          <p:spPr>
            <a:xfrm>
              <a:off x="5910703" y="4045031"/>
              <a:ext cx="910828"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 / Email</a:t>
              </a:r>
            </a:p>
          </p:txBody>
        </p:sp>
        <p:sp>
          <p:nvSpPr>
            <p:cNvPr id="40" name="TextBox 39">
              <a:extLst>
                <a:ext uri="{FF2B5EF4-FFF2-40B4-BE49-F238E27FC236}">
                  <a16:creationId xmlns:a16="http://schemas.microsoft.com/office/drawing/2014/main" id="{8C29B9A0-A88F-4448-BCC8-3A09615A4647}"/>
                </a:ext>
              </a:extLst>
            </p:cNvPr>
            <p:cNvSpPr txBox="1"/>
            <p:nvPr/>
          </p:nvSpPr>
          <p:spPr>
            <a:xfrm>
              <a:off x="5808112" y="5396418"/>
              <a:ext cx="1116010"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Teleconference</a:t>
              </a:r>
            </a:p>
          </p:txBody>
        </p:sp>
        <p:sp>
          <p:nvSpPr>
            <p:cNvPr id="41" name="TextBox 40">
              <a:extLst>
                <a:ext uri="{FF2B5EF4-FFF2-40B4-BE49-F238E27FC236}">
                  <a16:creationId xmlns:a16="http://schemas.microsoft.com/office/drawing/2014/main" id="{186FBA13-E2C7-40F9-8687-82092A65DA44}"/>
                </a:ext>
              </a:extLst>
            </p:cNvPr>
            <p:cNvSpPr txBox="1"/>
            <p:nvPr/>
          </p:nvSpPr>
          <p:spPr>
            <a:xfrm>
              <a:off x="5910703" y="5799537"/>
              <a:ext cx="910828" cy="253917"/>
            </a:xfrm>
            <a:prstGeom prst="rect">
              <a:avLst/>
            </a:prstGeom>
            <a:noFill/>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 / Email</a:t>
              </a:r>
            </a:p>
          </p:txBody>
        </p:sp>
        <p:sp>
          <p:nvSpPr>
            <p:cNvPr id="42" name="Left Brace 41">
              <a:extLst>
                <a:ext uri="{FF2B5EF4-FFF2-40B4-BE49-F238E27FC236}">
                  <a16:creationId xmlns:a16="http://schemas.microsoft.com/office/drawing/2014/main" id="{F4127F84-06FD-4E47-B4A9-31AB6AEAF91B}"/>
                </a:ext>
              </a:extLst>
            </p:cNvPr>
            <p:cNvSpPr/>
            <p:nvPr/>
          </p:nvSpPr>
          <p:spPr>
            <a:xfrm>
              <a:off x="1034450" y="1623991"/>
              <a:ext cx="738357" cy="3105296"/>
            </a:xfrm>
            <a:prstGeom prst="leftBrace">
              <a:avLst>
                <a:gd name="adj1" fmla="val 33345"/>
                <a:gd name="adj2" fmla="val 50000"/>
              </a:avLst>
            </a:prstGeom>
            <a:noFill/>
            <a:ln w="3175" cap="flat" cmpd="sng" algn="ctr">
              <a:solidFill>
                <a:srgbClr val="EEECE1">
                  <a:lumMod val="50000"/>
                </a:srgbClr>
              </a:solidFill>
              <a:prstDash val="solid"/>
            </a:ln>
            <a:effectLst/>
          </p:spPr>
          <p:txBody>
            <a:bodyPr rtlCol="0" anchor="ctr"/>
            <a:lstStyle/>
            <a:p>
              <a:pPr algn="ctr">
                <a:defRPr/>
              </a:pPr>
              <a:endParaRPr lang="en-US" sz="1100" kern="0" dirty="0">
                <a:solidFill>
                  <a:prstClr val="black"/>
                </a:solidFill>
                <a:latin typeface="Arial" panose="020B0604020202020204" pitchFamily="34" charset="0"/>
                <a:cs typeface="Arial" panose="020B0604020202020204" pitchFamily="34" charset="0"/>
              </a:endParaRPr>
            </a:p>
          </p:txBody>
        </p:sp>
        <p:sp>
          <p:nvSpPr>
            <p:cNvPr id="43" name="Left Brace 42">
              <a:extLst>
                <a:ext uri="{FF2B5EF4-FFF2-40B4-BE49-F238E27FC236}">
                  <a16:creationId xmlns:a16="http://schemas.microsoft.com/office/drawing/2014/main" id="{69C389B0-98CF-43A2-81F8-73B2854FB740}"/>
                </a:ext>
              </a:extLst>
            </p:cNvPr>
            <p:cNvSpPr/>
            <p:nvPr/>
          </p:nvSpPr>
          <p:spPr>
            <a:xfrm>
              <a:off x="1101388" y="5004516"/>
              <a:ext cx="671419" cy="1448679"/>
            </a:xfrm>
            <a:prstGeom prst="leftBrace">
              <a:avLst>
                <a:gd name="adj1" fmla="val 31909"/>
                <a:gd name="adj2" fmla="val 50000"/>
              </a:avLst>
            </a:prstGeom>
            <a:noFill/>
            <a:ln w="3175" cap="flat" cmpd="sng" algn="ctr">
              <a:solidFill>
                <a:srgbClr val="EEECE1">
                  <a:lumMod val="50000"/>
                </a:srgbClr>
              </a:solidFill>
              <a:prstDash val="solid"/>
            </a:ln>
            <a:effectLst/>
          </p:spPr>
          <p:txBody>
            <a:bodyPr rtlCol="0" anchor="ctr"/>
            <a:lstStyle/>
            <a:p>
              <a:pPr algn="ctr">
                <a:defRPr/>
              </a:pPr>
              <a:endParaRPr lang="en-US" sz="1100" kern="0" dirty="0">
                <a:solidFill>
                  <a:prstClr val="black"/>
                </a:solidFill>
                <a:latin typeface="Arial" panose="020B0604020202020204" pitchFamily="34" charset="0"/>
                <a:cs typeface="Arial" panose="020B0604020202020204" pitchFamily="34" charset="0"/>
              </a:endParaRPr>
            </a:p>
          </p:txBody>
        </p:sp>
        <p:sp>
          <p:nvSpPr>
            <p:cNvPr id="44" name="Rounded Rectangle 57">
              <a:extLst>
                <a:ext uri="{FF2B5EF4-FFF2-40B4-BE49-F238E27FC236}">
                  <a16:creationId xmlns:a16="http://schemas.microsoft.com/office/drawing/2014/main" id="{EBFC6162-F0E2-4564-9D5D-F3C81C58BDCF}"/>
                </a:ext>
              </a:extLst>
            </p:cNvPr>
            <p:cNvSpPr/>
            <p:nvPr/>
          </p:nvSpPr>
          <p:spPr>
            <a:xfrm>
              <a:off x="448468" y="1623991"/>
              <a:ext cx="566854" cy="3105296"/>
            </a:xfrm>
            <a:prstGeom prst="roundRect">
              <a:avLst/>
            </a:prstGeom>
            <a:solidFill>
              <a:srgbClr val="4D6BCB"/>
            </a:solidFill>
            <a:ln w="25400" cap="flat" cmpd="sng" algn="ctr">
              <a:noFill/>
              <a:prstDash val="solid"/>
            </a:ln>
            <a:effectLst/>
          </p:spPr>
          <p:txBody>
            <a:bodyPr vert="vert270" rtlCol="0" anchor="ctr"/>
            <a:lstStyle/>
            <a:p>
              <a:pPr algn="ctr">
                <a:defRPr/>
              </a:pPr>
              <a:r>
                <a:rPr lang="en-US" sz="1400" kern="0" dirty="0">
                  <a:solidFill>
                    <a:prstClr val="white"/>
                  </a:solidFill>
                  <a:latin typeface="Arial" panose="020B0604020202020204" pitchFamily="34" charset="0"/>
                  <a:cs typeface="Arial" panose="020B0604020202020204" pitchFamily="34" charset="0"/>
                </a:rPr>
                <a:t>Operational L1, L2 and L3 Support Meetings</a:t>
              </a:r>
            </a:p>
          </p:txBody>
        </p:sp>
        <p:sp>
          <p:nvSpPr>
            <p:cNvPr id="45" name="Rounded Rectangle 58">
              <a:extLst>
                <a:ext uri="{FF2B5EF4-FFF2-40B4-BE49-F238E27FC236}">
                  <a16:creationId xmlns:a16="http://schemas.microsoft.com/office/drawing/2014/main" id="{A0AE27E0-901C-4ED2-A328-7F790B4ED113}"/>
                </a:ext>
              </a:extLst>
            </p:cNvPr>
            <p:cNvSpPr/>
            <p:nvPr/>
          </p:nvSpPr>
          <p:spPr>
            <a:xfrm>
              <a:off x="448468" y="4923475"/>
              <a:ext cx="566854" cy="1610760"/>
            </a:xfrm>
            <a:prstGeom prst="roundRect">
              <a:avLst/>
            </a:prstGeom>
            <a:solidFill>
              <a:srgbClr val="4D6BCB"/>
            </a:solidFill>
            <a:ln w="25400" cap="flat" cmpd="sng" algn="ctr">
              <a:noFill/>
              <a:prstDash val="solid"/>
            </a:ln>
            <a:effectLst/>
          </p:spPr>
          <p:txBody>
            <a:bodyPr vert="vert270" rtlCol="0" anchor="ctr"/>
            <a:lstStyle/>
            <a:p>
              <a:pPr algn="ctr">
                <a:defRPr/>
              </a:pPr>
              <a:r>
                <a:rPr lang="en-US" sz="1400" kern="0" dirty="0">
                  <a:solidFill>
                    <a:prstClr val="white"/>
                  </a:solidFill>
                  <a:latin typeface="Arial" panose="020B0604020202020204" pitchFamily="34" charset="0"/>
                  <a:cs typeface="Arial" panose="020B0604020202020204" pitchFamily="34" charset="0"/>
                </a:rPr>
                <a:t>Management Meetings</a:t>
              </a:r>
            </a:p>
          </p:txBody>
        </p:sp>
        <p:sp>
          <p:nvSpPr>
            <p:cNvPr id="46" name="TextBox 45">
              <a:extLst>
                <a:ext uri="{FF2B5EF4-FFF2-40B4-BE49-F238E27FC236}">
                  <a16:creationId xmlns:a16="http://schemas.microsoft.com/office/drawing/2014/main" id="{E457E6D0-4859-4E53-B38E-DDD31D10E1EF}"/>
                </a:ext>
              </a:extLst>
            </p:cNvPr>
            <p:cNvSpPr txBox="1"/>
            <p:nvPr/>
          </p:nvSpPr>
          <p:spPr>
            <a:xfrm>
              <a:off x="4502207" y="6347626"/>
              <a:ext cx="5865709" cy="253917"/>
            </a:xfrm>
            <a:prstGeom prst="rect">
              <a:avLst/>
            </a:prstGeom>
            <a:noFill/>
          </p:spPr>
          <p:txBody>
            <a:bodyPr wrap="none" rtlCol="0">
              <a:spAutoFit/>
            </a:bodyPr>
            <a:lstStyle/>
            <a:p>
              <a:r>
                <a:rPr lang="en-US" sz="1050" dirty="0">
                  <a:solidFill>
                    <a:schemeClr val="tx1">
                      <a:lumMod val="75000"/>
                      <a:lumOff val="25000"/>
                    </a:schemeClr>
                  </a:solidFill>
                  <a:latin typeface="Arial" panose="020B0604020202020204" pitchFamily="34" charset="0"/>
                  <a:cs typeface="Arial" panose="020B0604020202020204" pitchFamily="34" charset="0"/>
                </a:rPr>
                <a:t>*This communication plan is flexible to accommodate any changes based on initial interactions.</a:t>
              </a:r>
            </a:p>
          </p:txBody>
        </p:sp>
      </p:grpSp>
    </p:spTree>
    <p:extLst>
      <p:ext uri="{BB962C8B-B14F-4D97-AF65-F5344CB8AC3E}">
        <p14:creationId xmlns:p14="http://schemas.microsoft.com/office/powerpoint/2010/main" val="41390995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and Governance - Communication Plan</a:t>
            </a:r>
            <a:endParaRPr lang="en-IN" dirty="0"/>
          </a:p>
        </p:txBody>
      </p:sp>
      <p:grpSp>
        <p:nvGrpSpPr>
          <p:cNvPr id="48" name="Group 47">
            <a:extLst>
              <a:ext uri="{FF2B5EF4-FFF2-40B4-BE49-F238E27FC236}">
                <a16:creationId xmlns:a16="http://schemas.microsoft.com/office/drawing/2014/main" id="{4B8815B1-C778-477D-8EEE-4D06F92E7E64}"/>
              </a:ext>
            </a:extLst>
          </p:cNvPr>
          <p:cNvGrpSpPr/>
          <p:nvPr/>
        </p:nvGrpSpPr>
        <p:grpSpPr>
          <a:xfrm>
            <a:off x="387587" y="1149782"/>
            <a:ext cx="10982777" cy="5423295"/>
            <a:chOff x="387587" y="1149782"/>
            <a:chExt cx="10982777" cy="5423295"/>
          </a:xfrm>
        </p:grpSpPr>
        <p:sp>
          <p:nvSpPr>
            <p:cNvPr id="3" name="Rectangle 2">
              <a:extLst>
                <a:ext uri="{FF2B5EF4-FFF2-40B4-BE49-F238E27FC236}">
                  <a16:creationId xmlns:a16="http://schemas.microsoft.com/office/drawing/2014/main" id="{48A79506-012B-44A7-BD01-0803A30D6B8B}"/>
                </a:ext>
              </a:extLst>
            </p:cNvPr>
            <p:cNvSpPr/>
            <p:nvPr/>
          </p:nvSpPr>
          <p:spPr>
            <a:xfrm>
              <a:off x="1854873" y="1563029"/>
              <a:ext cx="1430460" cy="800070"/>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2607" tIns="62607" rIns="62607" bIns="6260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Sprint Planning Meeting</a:t>
              </a:r>
            </a:p>
          </p:txBody>
        </p:sp>
        <p:sp>
          <p:nvSpPr>
            <p:cNvPr id="4" name="Freeform: Shape 33">
              <a:extLst>
                <a:ext uri="{FF2B5EF4-FFF2-40B4-BE49-F238E27FC236}">
                  <a16:creationId xmlns:a16="http://schemas.microsoft.com/office/drawing/2014/main" id="{DB347CCB-835E-413B-91B3-522E5BC743B7}"/>
                </a:ext>
              </a:extLst>
            </p:cNvPr>
            <p:cNvSpPr/>
            <p:nvPr/>
          </p:nvSpPr>
          <p:spPr>
            <a:xfrm>
              <a:off x="3450783" y="1843173"/>
              <a:ext cx="350751" cy="239785"/>
            </a:xfrm>
            <a:custGeom>
              <a:avLst/>
              <a:gdLst>
                <a:gd name="connsiteX0" fmla="*/ 0 w 262763"/>
                <a:gd name="connsiteY0" fmla="*/ 34560 h 172802"/>
                <a:gd name="connsiteX1" fmla="*/ 176362 w 262763"/>
                <a:gd name="connsiteY1" fmla="*/ 34560 h 172802"/>
                <a:gd name="connsiteX2" fmla="*/ 176362 w 262763"/>
                <a:gd name="connsiteY2" fmla="*/ 0 h 172802"/>
                <a:gd name="connsiteX3" fmla="*/ 262763 w 262763"/>
                <a:gd name="connsiteY3" fmla="*/ 86401 h 172802"/>
                <a:gd name="connsiteX4" fmla="*/ 176362 w 262763"/>
                <a:gd name="connsiteY4" fmla="*/ 172802 h 172802"/>
                <a:gd name="connsiteX5" fmla="*/ 176362 w 262763"/>
                <a:gd name="connsiteY5" fmla="*/ 138242 h 172802"/>
                <a:gd name="connsiteX6" fmla="*/ 0 w 262763"/>
                <a:gd name="connsiteY6" fmla="*/ 138242 h 172802"/>
                <a:gd name="connsiteX7" fmla="*/ 0 w 262763"/>
                <a:gd name="connsiteY7" fmla="*/ 34560 h 17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63" h="172802">
                  <a:moveTo>
                    <a:pt x="0" y="34560"/>
                  </a:moveTo>
                  <a:lnTo>
                    <a:pt x="176362" y="34560"/>
                  </a:lnTo>
                  <a:lnTo>
                    <a:pt x="176362" y="0"/>
                  </a:lnTo>
                  <a:lnTo>
                    <a:pt x="262763" y="86401"/>
                  </a:lnTo>
                  <a:lnTo>
                    <a:pt x="176362" y="172802"/>
                  </a:lnTo>
                  <a:lnTo>
                    <a:pt x="176362" y="138242"/>
                  </a:lnTo>
                  <a:lnTo>
                    <a:pt x="0" y="138242"/>
                  </a:lnTo>
                  <a:lnTo>
                    <a:pt x="0" y="34560"/>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0" rIns="51841" bIns="34560"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BF51232-B7F5-4AC5-9934-62CB951C49C1}"/>
                </a:ext>
              </a:extLst>
            </p:cNvPr>
            <p:cNvSpPr/>
            <p:nvPr/>
          </p:nvSpPr>
          <p:spPr>
            <a:xfrm>
              <a:off x="3947130" y="1563029"/>
              <a:ext cx="1754914" cy="800070"/>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2607" tIns="62607" rIns="62607" bIns="6260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Execution Team &amp; Scrum Master</a:t>
              </a:r>
            </a:p>
          </p:txBody>
        </p:sp>
        <p:sp>
          <p:nvSpPr>
            <p:cNvPr id="6" name="Freeform: Shape 35">
              <a:extLst>
                <a:ext uri="{FF2B5EF4-FFF2-40B4-BE49-F238E27FC236}">
                  <a16:creationId xmlns:a16="http://schemas.microsoft.com/office/drawing/2014/main" id="{4503C701-FB36-480A-8C10-DD2539DE61E5}"/>
                </a:ext>
              </a:extLst>
            </p:cNvPr>
            <p:cNvSpPr/>
            <p:nvPr/>
          </p:nvSpPr>
          <p:spPr>
            <a:xfrm>
              <a:off x="5870721" y="1843171"/>
              <a:ext cx="1097436" cy="239785"/>
            </a:xfrm>
            <a:custGeom>
              <a:avLst/>
              <a:gdLst>
                <a:gd name="connsiteX0" fmla="*/ 0 w 822137"/>
                <a:gd name="connsiteY0" fmla="*/ 34560 h 172802"/>
                <a:gd name="connsiteX1" fmla="*/ 735736 w 822137"/>
                <a:gd name="connsiteY1" fmla="*/ 34560 h 172802"/>
                <a:gd name="connsiteX2" fmla="*/ 735736 w 822137"/>
                <a:gd name="connsiteY2" fmla="*/ 0 h 172802"/>
                <a:gd name="connsiteX3" fmla="*/ 822137 w 822137"/>
                <a:gd name="connsiteY3" fmla="*/ 86401 h 172802"/>
                <a:gd name="connsiteX4" fmla="*/ 735736 w 822137"/>
                <a:gd name="connsiteY4" fmla="*/ 172802 h 172802"/>
                <a:gd name="connsiteX5" fmla="*/ 735736 w 822137"/>
                <a:gd name="connsiteY5" fmla="*/ 138242 h 172802"/>
                <a:gd name="connsiteX6" fmla="*/ 0 w 822137"/>
                <a:gd name="connsiteY6" fmla="*/ 138242 h 172802"/>
                <a:gd name="connsiteX7" fmla="*/ 0 w 822137"/>
                <a:gd name="connsiteY7" fmla="*/ 34560 h 17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2137" h="172802">
                  <a:moveTo>
                    <a:pt x="0" y="34560"/>
                  </a:moveTo>
                  <a:lnTo>
                    <a:pt x="735736" y="34560"/>
                  </a:lnTo>
                  <a:lnTo>
                    <a:pt x="735736" y="0"/>
                  </a:lnTo>
                  <a:lnTo>
                    <a:pt x="822137" y="86401"/>
                  </a:lnTo>
                  <a:lnTo>
                    <a:pt x="735736" y="172802"/>
                  </a:lnTo>
                  <a:lnTo>
                    <a:pt x="735736" y="138242"/>
                  </a:lnTo>
                  <a:lnTo>
                    <a:pt x="0" y="138242"/>
                  </a:lnTo>
                  <a:lnTo>
                    <a:pt x="0" y="34560"/>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0" rIns="51841" bIns="34560"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30F2BDE-3B7B-4317-9189-892EF66002EF}"/>
                </a:ext>
              </a:extLst>
            </p:cNvPr>
            <p:cNvSpPr/>
            <p:nvPr/>
          </p:nvSpPr>
          <p:spPr>
            <a:xfrm>
              <a:off x="7095042" y="1563029"/>
              <a:ext cx="1801051" cy="800070"/>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2607" tIns="62607" rIns="62607" bIns="6260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Product Owner</a:t>
              </a:r>
            </a:p>
          </p:txBody>
        </p:sp>
        <p:sp>
          <p:nvSpPr>
            <p:cNvPr id="8" name="Freeform: Shape 37">
              <a:extLst>
                <a:ext uri="{FF2B5EF4-FFF2-40B4-BE49-F238E27FC236}">
                  <a16:creationId xmlns:a16="http://schemas.microsoft.com/office/drawing/2014/main" id="{DA3151BA-B196-40C8-9E98-72D28F3A031F}"/>
                </a:ext>
              </a:extLst>
            </p:cNvPr>
            <p:cNvSpPr/>
            <p:nvPr/>
          </p:nvSpPr>
          <p:spPr>
            <a:xfrm>
              <a:off x="9042750" y="1843173"/>
              <a:ext cx="310910" cy="239785"/>
            </a:xfrm>
            <a:custGeom>
              <a:avLst/>
              <a:gdLst>
                <a:gd name="connsiteX0" fmla="*/ 0 w 232916"/>
                <a:gd name="connsiteY0" fmla="*/ 34560 h 172802"/>
                <a:gd name="connsiteX1" fmla="*/ 146515 w 232916"/>
                <a:gd name="connsiteY1" fmla="*/ 34560 h 172802"/>
                <a:gd name="connsiteX2" fmla="*/ 146515 w 232916"/>
                <a:gd name="connsiteY2" fmla="*/ 0 h 172802"/>
                <a:gd name="connsiteX3" fmla="*/ 232916 w 232916"/>
                <a:gd name="connsiteY3" fmla="*/ 86401 h 172802"/>
                <a:gd name="connsiteX4" fmla="*/ 146515 w 232916"/>
                <a:gd name="connsiteY4" fmla="*/ 172802 h 172802"/>
                <a:gd name="connsiteX5" fmla="*/ 146515 w 232916"/>
                <a:gd name="connsiteY5" fmla="*/ 138242 h 172802"/>
                <a:gd name="connsiteX6" fmla="*/ 0 w 232916"/>
                <a:gd name="connsiteY6" fmla="*/ 138242 h 172802"/>
                <a:gd name="connsiteX7" fmla="*/ 0 w 232916"/>
                <a:gd name="connsiteY7" fmla="*/ 34560 h 17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16" h="172802">
                  <a:moveTo>
                    <a:pt x="0" y="34560"/>
                  </a:moveTo>
                  <a:lnTo>
                    <a:pt x="146515" y="34560"/>
                  </a:lnTo>
                  <a:lnTo>
                    <a:pt x="146515" y="0"/>
                  </a:lnTo>
                  <a:lnTo>
                    <a:pt x="232916" y="86401"/>
                  </a:lnTo>
                  <a:lnTo>
                    <a:pt x="146515" y="172802"/>
                  </a:lnTo>
                  <a:lnTo>
                    <a:pt x="146515" y="138242"/>
                  </a:lnTo>
                  <a:lnTo>
                    <a:pt x="0" y="138242"/>
                  </a:lnTo>
                  <a:lnTo>
                    <a:pt x="0" y="34560"/>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0" rIns="51841" bIns="34560"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3CB528C-3FD8-4984-AE4D-C1C01D114004}"/>
                </a:ext>
              </a:extLst>
            </p:cNvPr>
            <p:cNvSpPr/>
            <p:nvPr/>
          </p:nvSpPr>
          <p:spPr>
            <a:xfrm>
              <a:off x="9482718" y="1563029"/>
              <a:ext cx="1887646" cy="800070"/>
            </a:xfrm>
            <a:prstGeom prst="rect">
              <a:avLst/>
            </a:prstGeom>
            <a:solidFill>
              <a:srgbClr val="F7941D"/>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spcFirstLastPara="0" vert="horz" wrap="square" lIns="62607" tIns="62607" rIns="62607" bIns="62607"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Sprint Plan</a:t>
              </a:r>
            </a:p>
          </p:txBody>
        </p:sp>
        <p:sp>
          <p:nvSpPr>
            <p:cNvPr id="10" name="Rectangle 9">
              <a:extLst>
                <a:ext uri="{FF2B5EF4-FFF2-40B4-BE49-F238E27FC236}">
                  <a16:creationId xmlns:a16="http://schemas.microsoft.com/office/drawing/2014/main" id="{8572CDF6-6E74-40E4-9DED-7C4360024205}"/>
                </a:ext>
              </a:extLst>
            </p:cNvPr>
            <p:cNvSpPr/>
            <p:nvPr/>
          </p:nvSpPr>
          <p:spPr>
            <a:xfrm>
              <a:off x="1858441" y="2571340"/>
              <a:ext cx="1429063" cy="1008326"/>
            </a:xfrm>
            <a:prstGeom prst="rect">
              <a:avLst/>
            </a:prstGeom>
            <a:solidFill>
              <a:srgbClr val="84C441"/>
            </a:solidFill>
            <a:ln w="9525" cap="flat" cmpd="sng" algn="ctr">
              <a:solidFill>
                <a:srgbClr val="9BBB59">
                  <a:shade val="95000"/>
                  <a:satMod val="105000"/>
                </a:srgbClr>
              </a:solid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7003" tIns="67003" rIns="67003" bIns="67003"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Sprint Review &amp; Retrospective Meeting</a:t>
              </a:r>
            </a:p>
          </p:txBody>
        </p:sp>
        <p:sp>
          <p:nvSpPr>
            <p:cNvPr id="11" name="Freeform: Shape 25">
              <a:extLst>
                <a:ext uri="{FF2B5EF4-FFF2-40B4-BE49-F238E27FC236}">
                  <a16:creationId xmlns:a16="http://schemas.microsoft.com/office/drawing/2014/main" id="{F198E0AD-5260-47CD-91B4-7A0DD2E70097}"/>
                </a:ext>
              </a:extLst>
            </p:cNvPr>
            <p:cNvSpPr/>
            <p:nvPr/>
          </p:nvSpPr>
          <p:spPr>
            <a:xfrm>
              <a:off x="3452793" y="2946705"/>
              <a:ext cx="350410" cy="239819"/>
            </a:xfrm>
            <a:custGeom>
              <a:avLst/>
              <a:gdLst>
                <a:gd name="connsiteX0" fmla="*/ 0 w 262507"/>
                <a:gd name="connsiteY0" fmla="*/ 34565 h 172826"/>
                <a:gd name="connsiteX1" fmla="*/ 176094 w 262507"/>
                <a:gd name="connsiteY1" fmla="*/ 34565 h 172826"/>
                <a:gd name="connsiteX2" fmla="*/ 176094 w 262507"/>
                <a:gd name="connsiteY2" fmla="*/ 0 h 172826"/>
                <a:gd name="connsiteX3" fmla="*/ 262507 w 262507"/>
                <a:gd name="connsiteY3" fmla="*/ 86413 h 172826"/>
                <a:gd name="connsiteX4" fmla="*/ 176094 w 262507"/>
                <a:gd name="connsiteY4" fmla="*/ 172826 h 172826"/>
                <a:gd name="connsiteX5" fmla="*/ 176094 w 262507"/>
                <a:gd name="connsiteY5" fmla="*/ 138261 h 172826"/>
                <a:gd name="connsiteX6" fmla="*/ 0 w 262507"/>
                <a:gd name="connsiteY6" fmla="*/ 138261 h 172826"/>
                <a:gd name="connsiteX7" fmla="*/ 0 w 262507"/>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7" h="172826">
                  <a:moveTo>
                    <a:pt x="0" y="34565"/>
                  </a:moveTo>
                  <a:lnTo>
                    <a:pt x="176094" y="34565"/>
                  </a:lnTo>
                  <a:lnTo>
                    <a:pt x="176094" y="0"/>
                  </a:lnTo>
                  <a:lnTo>
                    <a:pt x="262507" y="86413"/>
                  </a:lnTo>
                  <a:lnTo>
                    <a:pt x="176094" y="172826"/>
                  </a:lnTo>
                  <a:lnTo>
                    <a:pt x="176094"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F628C69-C679-4ED8-8ACC-CDC8E1C66C47}"/>
                </a:ext>
              </a:extLst>
            </p:cNvPr>
            <p:cNvSpPr/>
            <p:nvPr/>
          </p:nvSpPr>
          <p:spPr>
            <a:xfrm>
              <a:off x="3948655" y="2571338"/>
              <a:ext cx="1753200" cy="1008326"/>
            </a:xfrm>
            <a:prstGeom prst="rect">
              <a:avLst/>
            </a:prstGeom>
            <a:solidFill>
              <a:srgbClr val="84C441"/>
            </a:solidFill>
            <a:ln w="9525" cap="flat" cmpd="sng" algn="ctr">
              <a:solidFill>
                <a:srgbClr val="9BBB59">
                  <a:shade val="95000"/>
                  <a:satMod val="105000"/>
                </a:srgbClr>
              </a:solid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859" tIns="61859" rIns="61859" bIns="61859"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Execution Team &amp; Scrum Master</a:t>
              </a:r>
            </a:p>
          </p:txBody>
        </p:sp>
        <p:sp>
          <p:nvSpPr>
            <p:cNvPr id="13" name="Freeform: Shape 27">
              <a:extLst>
                <a:ext uri="{FF2B5EF4-FFF2-40B4-BE49-F238E27FC236}">
                  <a16:creationId xmlns:a16="http://schemas.microsoft.com/office/drawing/2014/main" id="{C6F29678-4399-42F4-B572-9F0B1EE1FEB2}"/>
                </a:ext>
              </a:extLst>
            </p:cNvPr>
            <p:cNvSpPr/>
            <p:nvPr/>
          </p:nvSpPr>
          <p:spPr>
            <a:xfrm>
              <a:off x="5870367" y="2946705"/>
              <a:ext cx="1096365" cy="239819"/>
            </a:xfrm>
            <a:custGeom>
              <a:avLst/>
              <a:gdLst>
                <a:gd name="connsiteX0" fmla="*/ 0 w 821334"/>
                <a:gd name="connsiteY0" fmla="*/ 34565 h 172826"/>
                <a:gd name="connsiteX1" fmla="*/ 734921 w 821334"/>
                <a:gd name="connsiteY1" fmla="*/ 34565 h 172826"/>
                <a:gd name="connsiteX2" fmla="*/ 734921 w 821334"/>
                <a:gd name="connsiteY2" fmla="*/ 0 h 172826"/>
                <a:gd name="connsiteX3" fmla="*/ 821334 w 821334"/>
                <a:gd name="connsiteY3" fmla="*/ 86413 h 172826"/>
                <a:gd name="connsiteX4" fmla="*/ 734921 w 821334"/>
                <a:gd name="connsiteY4" fmla="*/ 172826 h 172826"/>
                <a:gd name="connsiteX5" fmla="*/ 734921 w 821334"/>
                <a:gd name="connsiteY5" fmla="*/ 138261 h 172826"/>
                <a:gd name="connsiteX6" fmla="*/ 0 w 821334"/>
                <a:gd name="connsiteY6" fmla="*/ 138261 h 172826"/>
                <a:gd name="connsiteX7" fmla="*/ 0 w 821334"/>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334" h="172826">
                  <a:moveTo>
                    <a:pt x="0" y="34565"/>
                  </a:moveTo>
                  <a:lnTo>
                    <a:pt x="734921" y="34565"/>
                  </a:lnTo>
                  <a:lnTo>
                    <a:pt x="734921" y="0"/>
                  </a:lnTo>
                  <a:lnTo>
                    <a:pt x="821334" y="86413"/>
                  </a:lnTo>
                  <a:lnTo>
                    <a:pt x="734921" y="172826"/>
                  </a:lnTo>
                  <a:lnTo>
                    <a:pt x="734921"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3280D58-0441-4867-845C-F8F03F7D8819}"/>
                </a:ext>
              </a:extLst>
            </p:cNvPr>
            <p:cNvSpPr/>
            <p:nvPr/>
          </p:nvSpPr>
          <p:spPr>
            <a:xfrm>
              <a:off x="7093494" y="2571338"/>
              <a:ext cx="1799292" cy="1008326"/>
            </a:xfrm>
            <a:prstGeom prst="rect">
              <a:avLst/>
            </a:prstGeom>
            <a:solidFill>
              <a:srgbClr val="84C441"/>
            </a:solidFill>
            <a:ln w="9525" cap="flat" cmpd="sng" algn="ctr">
              <a:solidFill>
                <a:srgbClr val="9BBB59">
                  <a:shade val="95000"/>
                  <a:satMod val="105000"/>
                </a:srgbClr>
              </a:solid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859" tIns="61859" rIns="61859" bIns="61859"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Key Stakeholders</a:t>
              </a:r>
            </a:p>
          </p:txBody>
        </p:sp>
        <p:sp>
          <p:nvSpPr>
            <p:cNvPr id="15" name="Freeform: Shape 29">
              <a:extLst>
                <a:ext uri="{FF2B5EF4-FFF2-40B4-BE49-F238E27FC236}">
                  <a16:creationId xmlns:a16="http://schemas.microsoft.com/office/drawing/2014/main" id="{256CFB27-DD43-4957-92F8-6E0CCAE2A7F2}"/>
                </a:ext>
              </a:extLst>
            </p:cNvPr>
            <p:cNvSpPr/>
            <p:nvPr/>
          </p:nvSpPr>
          <p:spPr>
            <a:xfrm>
              <a:off x="9039299" y="2946705"/>
              <a:ext cx="310607" cy="239819"/>
            </a:xfrm>
            <a:custGeom>
              <a:avLst/>
              <a:gdLst>
                <a:gd name="connsiteX0" fmla="*/ 0 w 232689"/>
                <a:gd name="connsiteY0" fmla="*/ 34565 h 172826"/>
                <a:gd name="connsiteX1" fmla="*/ 146276 w 232689"/>
                <a:gd name="connsiteY1" fmla="*/ 34565 h 172826"/>
                <a:gd name="connsiteX2" fmla="*/ 146276 w 232689"/>
                <a:gd name="connsiteY2" fmla="*/ 0 h 172826"/>
                <a:gd name="connsiteX3" fmla="*/ 232689 w 232689"/>
                <a:gd name="connsiteY3" fmla="*/ 86413 h 172826"/>
                <a:gd name="connsiteX4" fmla="*/ 146276 w 232689"/>
                <a:gd name="connsiteY4" fmla="*/ 172826 h 172826"/>
                <a:gd name="connsiteX5" fmla="*/ 146276 w 232689"/>
                <a:gd name="connsiteY5" fmla="*/ 138261 h 172826"/>
                <a:gd name="connsiteX6" fmla="*/ 0 w 232689"/>
                <a:gd name="connsiteY6" fmla="*/ 138261 h 172826"/>
                <a:gd name="connsiteX7" fmla="*/ 0 w 232689"/>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689" h="172826">
                  <a:moveTo>
                    <a:pt x="0" y="34565"/>
                  </a:moveTo>
                  <a:lnTo>
                    <a:pt x="146276" y="34565"/>
                  </a:lnTo>
                  <a:lnTo>
                    <a:pt x="146276" y="0"/>
                  </a:lnTo>
                  <a:lnTo>
                    <a:pt x="232689" y="86413"/>
                  </a:lnTo>
                  <a:lnTo>
                    <a:pt x="146276" y="172826"/>
                  </a:lnTo>
                  <a:lnTo>
                    <a:pt x="146276"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660ECD7-40BE-4CDA-88B0-9604378AA7D8}"/>
                </a:ext>
              </a:extLst>
            </p:cNvPr>
            <p:cNvSpPr/>
            <p:nvPr/>
          </p:nvSpPr>
          <p:spPr>
            <a:xfrm>
              <a:off x="9478838" y="2571338"/>
              <a:ext cx="1887957" cy="1008326"/>
            </a:xfrm>
            <a:prstGeom prst="rect">
              <a:avLst/>
            </a:prstGeom>
            <a:solidFill>
              <a:srgbClr val="84C441"/>
            </a:solidFill>
            <a:ln w="9525" cap="flat" cmpd="sng" algn="ctr">
              <a:solidFill>
                <a:srgbClr val="9BBB59">
                  <a:shade val="95000"/>
                  <a:satMod val="105000"/>
                </a:srgbClr>
              </a:solidFill>
              <a:prstDash val="solid"/>
            </a:ln>
            <a:effectLst/>
          </p:spPr>
          <p:style>
            <a:lnRef idx="1">
              <a:schemeClr val="accent3"/>
            </a:lnRef>
            <a:fillRef idx="3">
              <a:schemeClr val="accent3"/>
            </a:fillRef>
            <a:effectRef idx="2">
              <a:schemeClr val="accent3"/>
            </a:effectRef>
            <a:fontRef idx="minor">
              <a:schemeClr val="lt1"/>
            </a:fontRef>
          </p:style>
          <p:txBody>
            <a:bodyPr spcFirstLastPara="0" vert="horz" wrap="square" lIns="61859" tIns="61859" rIns="61859" bIns="61859"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Sprint Review &amp; Retrospective Meeting</a:t>
              </a:r>
            </a:p>
          </p:txBody>
        </p:sp>
        <p:sp>
          <p:nvSpPr>
            <p:cNvPr id="17" name="TextBox 16">
              <a:extLst>
                <a:ext uri="{FF2B5EF4-FFF2-40B4-BE49-F238E27FC236}">
                  <a16:creationId xmlns:a16="http://schemas.microsoft.com/office/drawing/2014/main" id="{BAE0E564-15EB-45B9-AAFC-C0F9048C72D7}"/>
                </a:ext>
              </a:extLst>
            </p:cNvPr>
            <p:cNvSpPr txBox="1"/>
            <p:nvPr/>
          </p:nvSpPr>
          <p:spPr>
            <a:xfrm>
              <a:off x="5796831" y="1555719"/>
              <a:ext cx="1213794"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Direct/Telephone</a:t>
              </a:r>
            </a:p>
          </p:txBody>
        </p:sp>
        <p:sp>
          <p:nvSpPr>
            <p:cNvPr id="18" name="TextBox 17">
              <a:extLst>
                <a:ext uri="{FF2B5EF4-FFF2-40B4-BE49-F238E27FC236}">
                  <a16:creationId xmlns:a16="http://schemas.microsoft.com/office/drawing/2014/main" id="{C6215C44-FD9C-4709-A770-AE9BFFCC691D}"/>
                </a:ext>
              </a:extLst>
            </p:cNvPr>
            <p:cNvSpPr txBox="1"/>
            <p:nvPr/>
          </p:nvSpPr>
          <p:spPr>
            <a:xfrm>
              <a:off x="6154241" y="2047297"/>
              <a:ext cx="461986"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a:t>
              </a:r>
            </a:p>
          </p:txBody>
        </p:sp>
        <p:sp>
          <p:nvSpPr>
            <p:cNvPr id="19" name="TextBox 18">
              <a:extLst>
                <a:ext uri="{FF2B5EF4-FFF2-40B4-BE49-F238E27FC236}">
                  <a16:creationId xmlns:a16="http://schemas.microsoft.com/office/drawing/2014/main" id="{4E58385C-C3E1-494C-A9E1-DEAAEF025074}"/>
                </a:ext>
              </a:extLst>
            </p:cNvPr>
            <p:cNvSpPr txBox="1"/>
            <p:nvPr/>
          </p:nvSpPr>
          <p:spPr>
            <a:xfrm>
              <a:off x="5778335" y="2625192"/>
              <a:ext cx="1213794"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Direct/Telephone</a:t>
              </a:r>
            </a:p>
          </p:txBody>
        </p:sp>
        <p:sp>
          <p:nvSpPr>
            <p:cNvPr id="20" name="TextBox 19">
              <a:extLst>
                <a:ext uri="{FF2B5EF4-FFF2-40B4-BE49-F238E27FC236}">
                  <a16:creationId xmlns:a16="http://schemas.microsoft.com/office/drawing/2014/main" id="{24397CE8-166F-4C12-8BE1-511090DB315E}"/>
                </a:ext>
              </a:extLst>
            </p:cNvPr>
            <p:cNvSpPr txBox="1"/>
            <p:nvPr/>
          </p:nvSpPr>
          <p:spPr>
            <a:xfrm>
              <a:off x="5929823" y="3129162"/>
              <a:ext cx="910827"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 / Email</a:t>
              </a:r>
            </a:p>
          </p:txBody>
        </p:sp>
        <p:sp>
          <p:nvSpPr>
            <p:cNvPr id="21" name="Left Brace 20">
              <a:extLst>
                <a:ext uri="{FF2B5EF4-FFF2-40B4-BE49-F238E27FC236}">
                  <a16:creationId xmlns:a16="http://schemas.microsoft.com/office/drawing/2014/main" id="{1EC9EDCE-3259-49AA-899B-98D86D493F12}"/>
                </a:ext>
              </a:extLst>
            </p:cNvPr>
            <p:cNvSpPr/>
            <p:nvPr/>
          </p:nvSpPr>
          <p:spPr>
            <a:xfrm>
              <a:off x="896168" y="1190581"/>
              <a:ext cx="785190" cy="3403954"/>
            </a:xfrm>
            <a:prstGeom prst="leftBrace">
              <a:avLst>
                <a:gd name="adj1" fmla="val 39424"/>
                <a:gd name="adj2" fmla="val 50000"/>
              </a:avLst>
            </a:prstGeom>
            <a:noFill/>
            <a:ln w="3175" cap="flat" cmpd="sng" algn="ctr">
              <a:solidFill>
                <a:srgbClr val="EEECE1">
                  <a:lumMod val="50000"/>
                </a:srgbClr>
              </a:solidFill>
              <a:prstDash val="solid"/>
            </a:ln>
            <a:effectLst/>
          </p:spPr>
          <p:txBody>
            <a:bodyPr rtlCol="0" anchor="ctr"/>
            <a:lstStyle/>
            <a:p>
              <a:pPr algn="ctr">
                <a:defRPr/>
              </a:pPr>
              <a:endParaRPr lang="en-US" sz="1200" kern="0" dirty="0">
                <a:solidFill>
                  <a:prstClr val="black"/>
                </a:solidFill>
                <a:latin typeface="Arial" panose="020B0604020202020204" pitchFamily="34" charset="0"/>
                <a:cs typeface="Arial" panose="020B0604020202020204" pitchFamily="34" charset="0"/>
              </a:endParaRPr>
            </a:p>
          </p:txBody>
        </p:sp>
        <p:sp>
          <p:nvSpPr>
            <p:cNvPr id="22" name="Rounded Rectangle 57">
              <a:extLst>
                <a:ext uri="{FF2B5EF4-FFF2-40B4-BE49-F238E27FC236}">
                  <a16:creationId xmlns:a16="http://schemas.microsoft.com/office/drawing/2014/main" id="{A1A71B1B-2B2D-4FA8-9451-5435C225C7C9}"/>
                </a:ext>
              </a:extLst>
            </p:cNvPr>
            <p:cNvSpPr/>
            <p:nvPr/>
          </p:nvSpPr>
          <p:spPr>
            <a:xfrm>
              <a:off x="387587" y="1190581"/>
              <a:ext cx="488238" cy="3403954"/>
            </a:xfrm>
            <a:prstGeom prst="roundRect">
              <a:avLst/>
            </a:prstGeom>
            <a:solidFill>
              <a:srgbClr val="4D6BCB"/>
            </a:solidFill>
            <a:ln w="25400" cap="flat" cmpd="sng" algn="ctr">
              <a:noFill/>
              <a:prstDash val="solid"/>
            </a:ln>
            <a:effectLst/>
          </p:spPr>
          <p:txBody>
            <a:bodyPr vert="vert270" rtlCol="0" anchor="ctr"/>
            <a:lstStyle/>
            <a:p>
              <a:pPr algn="ctr">
                <a:defRPr/>
              </a:pPr>
              <a:r>
                <a:rPr lang="en-US" sz="1400" b="1" kern="0" dirty="0">
                  <a:solidFill>
                    <a:prstClr val="white"/>
                  </a:solidFill>
                  <a:latin typeface="Arial" panose="020B0604020202020204" pitchFamily="34" charset="0"/>
                  <a:cs typeface="Arial" panose="020B0604020202020204" pitchFamily="34" charset="0"/>
                </a:rPr>
                <a:t>Operational Enhancement Team &amp; DevOps  Meetings</a:t>
              </a:r>
            </a:p>
          </p:txBody>
        </p:sp>
        <p:sp>
          <p:nvSpPr>
            <p:cNvPr id="23" name="Rectangle 22">
              <a:extLst>
                <a:ext uri="{FF2B5EF4-FFF2-40B4-BE49-F238E27FC236}">
                  <a16:creationId xmlns:a16="http://schemas.microsoft.com/office/drawing/2014/main" id="{DBD55000-5FEE-4DB6-B49D-67B283AF47AA}"/>
                </a:ext>
              </a:extLst>
            </p:cNvPr>
            <p:cNvSpPr/>
            <p:nvPr/>
          </p:nvSpPr>
          <p:spPr>
            <a:xfrm>
              <a:off x="1850209" y="3787906"/>
              <a:ext cx="1429063" cy="846327"/>
            </a:xfrm>
            <a:prstGeom prst="rect">
              <a:avLst/>
            </a:prstGeom>
            <a:solidFill>
              <a:srgbClr val="0EAAE0"/>
            </a:solidFill>
            <a:ln w="9525" cap="flat" cmpd="sng" algn="ctr">
              <a:noFill/>
              <a:prstDash val="solid"/>
            </a:ln>
            <a:effectLst/>
          </p:spPr>
          <p:style>
            <a:lnRef idx="1">
              <a:schemeClr val="accent6"/>
            </a:lnRef>
            <a:fillRef idx="3">
              <a:schemeClr val="accent6"/>
            </a:fillRef>
            <a:effectRef idx="2">
              <a:schemeClr val="accent6"/>
            </a:effectRef>
            <a:fontRef idx="minor">
              <a:schemeClr val="lt1"/>
            </a:fontRef>
          </p:style>
          <p:txBody>
            <a:bodyPr spcFirstLastPara="0" vert="horz" wrap="square" lIns="63584" tIns="63584" rIns="63584" bIns="63584"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Product Backlog Meeting</a:t>
              </a:r>
            </a:p>
          </p:txBody>
        </p:sp>
        <p:sp>
          <p:nvSpPr>
            <p:cNvPr id="24" name="Freeform: Shape 41">
              <a:extLst>
                <a:ext uri="{FF2B5EF4-FFF2-40B4-BE49-F238E27FC236}">
                  <a16:creationId xmlns:a16="http://schemas.microsoft.com/office/drawing/2014/main" id="{354E6120-24FB-48DF-AB10-0AD12E07A627}"/>
                </a:ext>
              </a:extLst>
            </p:cNvPr>
            <p:cNvSpPr/>
            <p:nvPr/>
          </p:nvSpPr>
          <p:spPr>
            <a:xfrm>
              <a:off x="3444561" y="4091160"/>
              <a:ext cx="350410" cy="239819"/>
            </a:xfrm>
            <a:custGeom>
              <a:avLst/>
              <a:gdLst>
                <a:gd name="connsiteX0" fmla="*/ 0 w 262507"/>
                <a:gd name="connsiteY0" fmla="*/ 34565 h 172826"/>
                <a:gd name="connsiteX1" fmla="*/ 176094 w 262507"/>
                <a:gd name="connsiteY1" fmla="*/ 34565 h 172826"/>
                <a:gd name="connsiteX2" fmla="*/ 176094 w 262507"/>
                <a:gd name="connsiteY2" fmla="*/ 0 h 172826"/>
                <a:gd name="connsiteX3" fmla="*/ 262507 w 262507"/>
                <a:gd name="connsiteY3" fmla="*/ 86413 h 172826"/>
                <a:gd name="connsiteX4" fmla="*/ 176094 w 262507"/>
                <a:gd name="connsiteY4" fmla="*/ 172826 h 172826"/>
                <a:gd name="connsiteX5" fmla="*/ 176094 w 262507"/>
                <a:gd name="connsiteY5" fmla="*/ 138261 h 172826"/>
                <a:gd name="connsiteX6" fmla="*/ 0 w 262507"/>
                <a:gd name="connsiteY6" fmla="*/ 138261 h 172826"/>
                <a:gd name="connsiteX7" fmla="*/ 0 w 262507"/>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7" h="172826">
                  <a:moveTo>
                    <a:pt x="0" y="34565"/>
                  </a:moveTo>
                  <a:lnTo>
                    <a:pt x="176094" y="34565"/>
                  </a:lnTo>
                  <a:lnTo>
                    <a:pt x="176094" y="0"/>
                  </a:lnTo>
                  <a:lnTo>
                    <a:pt x="262507" y="86413"/>
                  </a:lnTo>
                  <a:lnTo>
                    <a:pt x="176094" y="172826"/>
                  </a:lnTo>
                  <a:lnTo>
                    <a:pt x="176094"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32446F2C-5C6C-45FC-A677-90DD7CD2E433}"/>
                </a:ext>
              </a:extLst>
            </p:cNvPr>
            <p:cNvSpPr/>
            <p:nvPr/>
          </p:nvSpPr>
          <p:spPr>
            <a:xfrm>
              <a:off x="3940423" y="3787906"/>
              <a:ext cx="1753200" cy="846327"/>
            </a:xfrm>
            <a:prstGeom prst="rect">
              <a:avLst/>
            </a:prstGeom>
            <a:solidFill>
              <a:srgbClr val="0EAAE0"/>
            </a:solidFill>
            <a:ln w="9525" cap="flat" cmpd="sng" algn="ctr">
              <a:noFill/>
              <a:prstDash val="solid"/>
            </a:ln>
            <a:effectLst/>
          </p:spPr>
          <p:style>
            <a:lnRef idx="1">
              <a:schemeClr val="accent6"/>
            </a:lnRef>
            <a:fillRef idx="3">
              <a:schemeClr val="accent6"/>
            </a:fillRef>
            <a:effectRef idx="2">
              <a:schemeClr val="accent6"/>
            </a:effectRef>
            <a:fontRef idx="minor">
              <a:schemeClr val="lt1"/>
            </a:fontRef>
          </p:style>
          <p:txBody>
            <a:bodyPr spcFirstLastPara="0" vert="horz" wrap="square" lIns="63584" tIns="63584" rIns="63584" bIns="63584"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Technical Lead</a:t>
              </a:r>
            </a:p>
          </p:txBody>
        </p:sp>
        <p:sp>
          <p:nvSpPr>
            <p:cNvPr id="26" name="Freeform: Shape 43">
              <a:extLst>
                <a:ext uri="{FF2B5EF4-FFF2-40B4-BE49-F238E27FC236}">
                  <a16:creationId xmlns:a16="http://schemas.microsoft.com/office/drawing/2014/main" id="{2845D819-4BC9-4987-B027-A2E68A97D8B5}"/>
                </a:ext>
              </a:extLst>
            </p:cNvPr>
            <p:cNvSpPr/>
            <p:nvPr/>
          </p:nvSpPr>
          <p:spPr>
            <a:xfrm>
              <a:off x="5862135" y="4091160"/>
              <a:ext cx="1096365" cy="239819"/>
            </a:xfrm>
            <a:custGeom>
              <a:avLst/>
              <a:gdLst>
                <a:gd name="connsiteX0" fmla="*/ 0 w 821334"/>
                <a:gd name="connsiteY0" fmla="*/ 34565 h 172826"/>
                <a:gd name="connsiteX1" fmla="*/ 734921 w 821334"/>
                <a:gd name="connsiteY1" fmla="*/ 34565 h 172826"/>
                <a:gd name="connsiteX2" fmla="*/ 734921 w 821334"/>
                <a:gd name="connsiteY2" fmla="*/ 0 h 172826"/>
                <a:gd name="connsiteX3" fmla="*/ 821334 w 821334"/>
                <a:gd name="connsiteY3" fmla="*/ 86413 h 172826"/>
                <a:gd name="connsiteX4" fmla="*/ 734921 w 821334"/>
                <a:gd name="connsiteY4" fmla="*/ 172826 h 172826"/>
                <a:gd name="connsiteX5" fmla="*/ 734921 w 821334"/>
                <a:gd name="connsiteY5" fmla="*/ 138261 h 172826"/>
                <a:gd name="connsiteX6" fmla="*/ 0 w 821334"/>
                <a:gd name="connsiteY6" fmla="*/ 138261 h 172826"/>
                <a:gd name="connsiteX7" fmla="*/ 0 w 821334"/>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334" h="172826">
                  <a:moveTo>
                    <a:pt x="0" y="34565"/>
                  </a:moveTo>
                  <a:lnTo>
                    <a:pt x="734921" y="34565"/>
                  </a:lnTo>
                  <a:lnTo>
                    <a:pt x="734921" y="0"/>
                  </a:lnTo>
                  <a:lnTo>
                    <a:pt x="821334" y="86413"/>
                  </a:lnTo>
                  <a:lnTo>
                    <a:pt x="734921" y="172826"/>
                  </a:lnTo>
                  <a:lnTo>
                    <a:pt x="734921"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ADD90EE-06A4-4CEB-8F1E-64DC0332A569}"/>
                </a:ext>
              </a:extLst>
            </p:cNvPr>
            <p:cNvSpPr/>
            <p:nvPr/>
          </p:nvSpPr>
          <p:spPr>
            <a:xfrm>
              <a:off x="7085262" y="3787906"/>
              <a:ext cx="1799292" cy="846327"/>
            </a:xfrm>
            <a:prstGeom prst="rect">
              <a:avLst/>
            </a:prstGeom>
            <a:solidFill>
              <a:srgbClr val="0EAAE0"/>
            </a:solidFill>
            <a:ln w="9525" cap="flat" cmpd="sng" algn="ctr">
              <a:noFill/>
              <a:prstDash val="solid"/>
            </a:ln>
            <a:effectLst/>
          </p:spPr>
          <p:style>
            <a:lnRef idx="1">
              <a:schemeClr val="accent6"/>
            </a:lnRef>
            <a:fillRef idx="3">
              <a:schemeClr val="accent6"/>
            </a:fillRef>
            <a:effectRef idx="2">
              <a:schemeClr val="accent6"/>
            </a:effectRef>
            <a:fontRef idx="minor">
              <a:schemeClr val="lt1"/>
            </a:fontRef>
          </p:style>
          <p:txBody>
            <a:bodyPr spcFirstLastPara="0" vert="horz" wrap="square" lIns="63584" tIns="63584" rIns="63584" bIns="63584"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Casey's  SPOC</a:t>
              </a:r>
            </a:p>
          </p:txBody>
        </p:sp>
        <p:sp>
          <p:nvSpPr>
            <p:cNvPr id="28" name="Freeform: Shape 45">
              <a:extLst>
                <a:ext uri="{FF2B5EF4-FFF2-40B4-BE49-F238E27FC236}">
                  <a16:creationId xmlns:a16="http://schemas.microsoft.com/office/drawing/2014/main" id="{07E6F95C-D378-4DCD-82F8-F329855884D6}"/>
                </a:ext>
              </a:extLst>
            </p:cNvPr>
            <p:cNvSpPr/>
            <p:nvPr/>
          </p:nvSpPr>
          <p:spPr>
            <a:xfrm>
              <a:off x="9031067" y="4091160"/>
              <a:ext cx="310607" cy="239819"/>
            </a:xfrm>
            <a:custGeom>
              <a:avLst/>
              <a:gdLst>
                <a:gd name="connsiteX0" fmla="*/ 0 w 232689"/>
                <a:gd name="connsiteY0" fmla="*/ 34565 h 172826"/>
                <a:gd name="connsiteX1" fmla="*/ 146276 w 232689"/>
                <a:gd name="connsiteY1" fmla="*/ 34565 h 172826"/>
                <a:gd name="connsiteX2" fmla="*/ 146276 w 232689"/>
                <a:gd name="connsiteY2" fmla="*/ 0 h 172826"/>
                <a:gd name="connsiteX3" fmla="*/ 232689 w 232689"/>
                <a:gd name="connsiteY3" fmla="*/ 86413 h 172826"/>
                <a:gd name="connsiteX4" fmla="*/ 146276 w 232689"/>
                <a:gd name="connsiteY4" fmla="*/ 172826 h 172826"/>
                <a:gd name="connsiteX5" fmla="*/ 146276 w 232689"/>
                <a:gd name="connsiteY5" fmla="*/ 138261 h 172826"/>
                <a:gd name="connsiteX6" fmla="*/ 0 w 232689"/>
                <a:gd name="connsiteY6" fmla="*/ 138261 h 172826"/>
                <a:gd name="connsiteX7" fmla="*/ 0 w 232689"/>
                <a:gd name="connsiteY7" fmla="*/ 34565 h 17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689" h="172826">
                  <a:moveTo>
                    <a:pt x="0" y="34565"/>
                  </a:moveTo>
                  <a:lnTo>
                    <a:pt x="146276" y="34565"/>
                  </a:lnTo>
                  <a:lnTo>
                    <a:pt x="146276" y="0"/>
                  </a:lnTo>
                  <a:lnTo>
                    <a:pt x="232689" y="86413"/>
                  </a:lnTo>
                  <a:lnTo>
                    <a:pt x="146276" y="172826"/>
                  </a:lnTo>
                  <a:lnTo>
                    <a:pt x="146276" y="138261"/>
                  </a:lnTo>
                  <a:lnTo>
                    <a:pt x="0" y="138261"/>
                  </a:lnTo>
                  <a:lnTo>
                    <a:pt x="0" y="34565"/>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65" rIns="51848" bIns="34565"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56D1D5E9-319B-4835-B772-FBFA44BD5A5C}"/>
                </a:ext>
              </a:extLst>
            </p:cNvPr>
            <p:cNvSpPr/>
            <p:nvPr/>
          </p:nvSpPr>
          <p:spPr>
            <a:xfrm>
              <a:off x="9470606" y="3787906"/>
              <a:ext cx="1887957" cy="846327"/>
            </a:xfrm>
            <a:prstGeom prst="rect">
              <a:avLst/>
            </a:prstGeom>
            <a:solidFill>
              <a:srgbClr val="0EAAE0"/>
            </a:solidFill>
            <a:ln w="9525" cap="flat" cmpd="sng" algn="ctr">
              <a:noFill/>
              <a:prstDash val="solid"/>
            </a:ln>
            <a:effectLst/>
          </p:spPr>
          <p:style>
            <a:lnRef idx="1">
              <a:schemeClr val="accent6"/>
            </a:lnRef>
            <a:fillRef idx="3">
              <a:schemeClr val="accent6"/>
            </a:fillRef>
            <a:effectRef idx="2">
              <a:schemeClr val="accent6"/>
            </a:effectRef>
            <a:fontRef idx="minor">
              <a:schemeClr val="lt1"/>
            </a:fontRef>
          </p:style>
          <p:txBody>
            <a:bodyPr spcFirstLastPara="0" vert="horz" wrap="square" lIns="63584" tIns="63584" rIns="63584" bIns="63584"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Discussion on Product Roadmap</a:t>
              </a:r>
            </a:p>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Priority Planning</a:t>
              </a:r>
            </a:p>
          </p:txBody>
        </p:sp>
        <p:sp>
          <p:nvSpPr>
            <p:cNvPr id="30" name="TextBox 29">
              <a:extLst>
                <a:ext uri="{FF2B5EF4-FFF2-40B4-BE49-F238E27FC236}">
                  <a16:creationId xmlns:a16="http://schemas.microsoft.com/office/drawing/2014/main" id="{007063D9-22B7-4FEA-8A9C-7AB6069F893E}"/>
                </a:ext>
              </a:extLst>
            </p:cNvPr>
            <p:cNvSpPr txBox="1"/>
            <p:nvPr/>
          </p:nvSpPr>
          <p:spPr>
            <a:xfrm>
              <a:off x="5796823" y="3772011"/>
              <a:ext cx="1213794"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Direct/Telephone</a:t>
              </a:r>
            </a:p>
          </p:txBody>
        </p:sp>
        <p:sp>
          <p:nvSpPr>
            <p:cNvPr id="31" name="TextBox 30">
              <a:extLst>
                <a:ext uri="{FF2B5EF4-FFF2-40B4-BE49-F238E27FC236}">
                  <a16:creationId xmlns:a16="http://schemas.microsoft.com/office/drawing/2014/main" id="{6E46A98E-4A51-45C2-A55B-4FF1C83816F7}"/>
                </a:ext>
              </a:extLst>
            </p:cNvPr>
            <p:cNvSpPr txBox="1"/>
            <p:nvPr/>
          </p:nvSpPr>
          <p:spPr>
            <a:xfrm>
              <a:off x="5961976" y="4311396"/>
              <a:ext cx="910827"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 / Email</a:t>
              </a:r>
            </a:p>
          </p:txBody>
        </p:sp>
        <p:sp>
          <p:nvSpPr>
            <p:cNvPr id="32" name="Rectangle 31">
              <a:extLst>
                <a:ext uri="{FF2B5EF4-FFF2-40B4-BE49-F238E27FC236}">
                  <a16:creationId xmlns:a16="http://schemas.microsoft.com/office/drawing/2014/main" id="{6CB9108A-D06B-4F11-89F8-BA826A0841C0}"/>
                </a:ext>
              </a:extLst>
            </p:cNvPr>
            <p:cNvSpPr/>
            <p:nvPr/>
          </p:nvSpPr>
          <p:spPr>
            <a:xfrm>
              <a:off x="1845562" y="5074309"/>
              <a:ext cx="1428950" cy="1170194"/>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420" tIns="70420" rIns="70420" bIns="70420"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Quarterly Meeting</a:t>
              </a:r>
            </a:p>
          </p:txBody>
        </p:sp>
        <p:sp>
          <p:nvSpPr>
            <p:cNvPr id="33" name="Freeform: Shape 49">
              <a:extLst>
                <a:ext uri="{FF2B5EF4-FFF2-40B4-BE49-F238E27FC236}">
                  <a16:creationId xmlns:a16="http://schemas.microsoft.com/office/drawing/2014/main" id="{A516A65B-6508-4CAE-B4CB-A0FFF6063701}"/>
                </a:ext>
              </a:extLst>
            </p:cNvPr>
            <p:cNvSpPr/>
            <p:nvPr/>
          </p:nvSpPr>
          <p:spPr>
            <a:xfrm rot="45269">
              <a:off x="3439771" y="5553832"/>
              <a:ext cx="350412" cy="240031"/>
            </a:xfrm>
            <a:custGeom>
              <a:avLst/>
              <a:gdLst>
                <a:gd name="connsiteX0" fmla="*/ 0 w 262509"/>
                <a:gd name="connsiteY0" fmla="*/ 34596 h 172979"/>
                <a:gd name="connsiteX1" fmla="*/ 176020 w 262509"/>
                <a:gd name="connsiteY1" fmla="*/ 34596 h 172979"/>
                <a:gd name="connsiteX2" fmla="*/ 176020 w 262509"/>
                <a:gd name="connsiteY2" fmla="*/ 0 h 172979"/>
                <a:gd name="connsiteX3" fmla="*/ 262509 w 262509"/>
                <a:gd name="connsiteY3" fmla="*/ 86490 h 172979"/>
                <a:gd name="connsiteX4" fmla="*/ 176020 w 262509"/>
                <a:gd name="connsiteY4" fmla="*/ 172979 h 172979"/>
                <a:gd name="connsiteX5" fmla="*/ 176020 w 262509"/>
                <a:gd name="connsiteY5" fmla="*/ 138383 h 172979"/>
                <a:gd name="connsiteX6" fmla="*/ 0 w 262509"/>
                <a:gd name="connsiteY6" fmla="*/ 138383 h 172979"/>
                <a:gd name="connsiteX7" fmla="*/ 0 w 262509"/>
                <a:gd name="connsiteY7" fmla="*/ 34596 h 17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9" h="172979">
                  <a:moveTo>
                    <a:pt x="0" y="34596"/>
                  </a:moveTo>
                  <a:lnTo>
                    <a:pt x="176020" y="34596"/>
                  </a:lnTo>
                  <a:lnTo>
                    <a:pt x="176020" y="0"/>
                  </a:lnTo>
                  <a:lnTo>
                    <a:pt x="262509" y="86490"/>
                  </a:lnTo>
                  <a:lnTo>
                    <a:pt x="176020" y="172979"/>
                  </a:lnTo>
                  <a:lnTo>
                    <a:pt x="176020" y="138383"/>
                  </a:lnTo>
                  <a:lnTo>
                    <a:pt x="0" y="138383"/>
                  </a:lnTo>
                  <a:lnTo>
                    <a:pt x="0" y="34596"/>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 tIns="34595" rIns="51894" bIns="34596"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C2E58BB-47DC-4130-A64B-D10500BF0687}"/>
                </a:ext>
              </a:extLst>
            </p:cNvPr>
            <p:cNvSpPr/>
            <p:nvPr/>
          </p:nvSpPr>
          <p:spPr>
            <a:xfrm>
              <a:off x="3935611" y="5074309"/>
              <a:ext cx="1753062" cy="1170194"/>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420" tIns="70420" rIns="70420" bIns="70420"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Executive Management</a:t>
              </a:r>
            </a:p>
          </p:txBody>
        </p:sp>
        <p:sp>
          <p:nvSpPr>
            <p:cNvPr id="35" name="Freeform: Shape 51">
              <a:extLst>
                <a:ext uri="{FF2B5EF4-FFF2-40B4-BE49-F238E27FC236}">
                  <a16:creationId xmlns:a16="http://schemas.microsoft.com/office/drawing/2014/main" id="{526CB368-B881-4F29-8E8D-E17FF9E47E26}"/>
                </a:ext>
              </a:extLst>
            </p:cNvPr>
            <p:cNvSpPr/>
            <p:nvPr/>
          </p:nvSpPr>
          <p:spPr>
            <a:xfrm>
              <a:off x="5857169" y="5570221"/>
              <a:ext cx="1096278" cy="240031"/>
            </a:xfrm>
            <a:custGeom>
              <a:avLst/>
              <a:gdLst>
                <a:gd name="connsiteX0" fmla="*/ 0 w 821269"/>
                <a:gd name="connsiteY0" fmla="*/ 34596 h 172979"/>
                <a:gd name="connsiteX1" fmla="*/ 734780 w 821269"/>
                <a:gd name="connsiteY1" fmla="*/ 34596 h 172979"/>
                <a:gd name="connsiteX2" fmla="*/ 734780 w 821269"/>
                <a:gd name="connsiteY2" fmla="*/ 0 h 172979"/>
                <a:gd name="connsiteX3" fmla="*/ 821269 w 821269"/>
                <a:gd name="connsiteY3" fmla="*/ 86490 h 172979"/>
                <a:gd name="connsiteX4" fmla="*/ 734780 w 821269"/>
                <a:gd name="connsiteY4" fmla="*/ 172979 h 172979"/>
                <a:gd name="connsiteX5" fmla="*/ 734780 w 821269"/>
                <a:gd name="connsiteY5" fmla="*/ 138383 h 172979"/>
                <a:gd name="connsiteX6" fmla="*/ 0 w 821269"/>
                <a:gd name="connsiteY6" fmla="*/ 138383 h 172979"/>
                <a:gd name="connsiteX7" fmla="*/ 0 w 821269"/>
                <a:gd name="connsiteY7" fmla="*/ 34596 h 17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269" h="172979">
                  <a:moveTo>
                    <a:pt x="0" y="34596"/>
                  </a:moveTo>
                  <a:lnTo>
                    <a:pt x="734780" y="34596"/>
                  </a:lnTo>
                  <a:lnTo>
                    <a:pt x="734780" y="0"/>
                  </a:lnTo>
                  <a:lnTo>
                    <a:pt x="821269" y="86490"/>
                  </a:lnTo>
                  <a:lnTo>
                    <a:pt x="734780" y="172979"/>
                  </a:lnTo>
                  <a:lnTo>
                    <a:pt x="734780" y="138383"/>
                  </a:lnTo>
                  <a:lnTo>
                    <a:pt x="0" y="138383"/>
                  </a:lnTo>
                  <a:lnTo>
                    <a:pt x="0" y="34596"/>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96" rIns="51894" bIns="34596"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D31DC9F7-0257-4446-8C94-57275255583C}"/>
                </a:ext>
              </a:extLst>
            </p:cNvPr>
            <p:cNvSpPr/>
            <p:nvPr/>
          </p:nvSpPr>
          <p:spPr>
            <a:xfrm>
              <a:off x="7080200" y="5074309"/>
              <a:ext cx="1799149" cy="1170194"/>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420" tIns="70420" rIns="70420" bIns="70420" numCol="1" spcCol="1270" anchor="ctr" anchorCtr="0">
              <a:noAutofit/>
            </a:bodyPr>
            <a:lstStyle/>
            <a:p>
              <a:pPr lvl="0" algn="ctr" defTabSz="533400">
                <a:lnSpc>
                  <a:spcPct val="90000"/>
                </a:lnSpc>
                <a:spcBef>
                  <a:spcPct val="0"/>
                </a:spcBef>
                <a:spcAft>
                  <a:spcPct val="35000"/>
                </a:spcAft>
              </a:pPr>
              <a:r>
                <a:rPr lang="en-US" sz="1400" dirty="0">
                  <a:solidFill>
                    <a:sysClr val="window" lastClr="FFFFFF"/>
                  </a:solidFill>
                  <a:latin typeface="Arial" panose="020B0604020202020204" pitchFamily="34" charset="0"/>
                  <a:cs typeface="Arial" panose="020B0604020202020204" pitchFamily="34" charset="0"/>
                </a:rPr>
                <a:t>Executive </a:t>
              </a:r>
              <a:r>
                <a:rPr lang="en-US" sz="1400" kern="1200" dirty="0">
                  <a:solidFill>
                    <a:sysClr val="window" lastClr="FFFFFF"/>
                  </a:solidFill>
                  <a:latin typeface="Arial" panose="020B0604020202020204" pitchFamily="34" charset="0"/>
                  <a:cs typeface="Arial" panose="020B0604020202020204" pitchFamily="34" charset="0"/>
                </a:rPr>
                <a:t>Management</a:t>
              </a:r>
            </a:p>
          </p:txBody>
        </p:sp>
        <p:sp>
          <p:nvSpPr>
            <p:cNvPr id="37" name="Freeform: Shape 53">
              <a:extLst>
                <a:ext uri="{FF2B5EF4-FFF2-40B4-BE49-F238E27FC236}">
                  <a16:creationId xmlns:a16="http://schemas.microsoft.com/office/drawing/2014/main" id="{D0FFB3AC-5021-4BBD-BCAD-1F7002D77F9F}"/>
                </a:ext>
              </a:extLst>
            </p:cNvPr>
            <p:cNvSpPr/>
            <p:nvPr/>
          </p:nvSpPr>
          <p:spPr>
            <a:xfrm>
              <a:off x="9025851" y="5570221"/>
              <a:ext cx="310582" cy="240031"/>
            </a:xfrm>
            <a:custGeom>
              <a:avLst/>
              <a:gdLst>
                <a:gd name="connsiteX0" fmla="*/ 0 w 232670"/>
                <a:gd name="connsiteY0" fmla="*/ 34596 h 172979"/>
                <a:gd name="connsiteX1" fmla="*/ 146181 w 232670"/>
                <a:gd name="connsiteY1" fmla="*/ 34596 h 172979"/>
                <a:gd name="connsiteX2" fmla="*/ 146181 w 232670"/>
                <a:gd name="connsiteY2" fmla="*/ 0 h 172979"/>
                <a:gd name="connsiteX3" fmla="*/ 232670 w 232670"/>
                <a:gd name="connsiteY3" fmla="*/ 86490 h 172979"/>
                <a:gd name="connsiteX4" fmla="*/ 146181 w 232670"/>
                <a:gd name="connsiteY4" fmla="*/ 172979 h 172979"/>
                <a:gd name="connsiteX5" fmla="*/ 146181 w 232670"/>
                <a:gd name="connsiteY5" fmla="*/ 138383 h 172979"/>
                <a:gd name="connsiteX6" fmla="*/ 0 w 232670"/>
                <a:gd name="connsiteY6" fmla="*/ 138383 h 172979"/>
                <a:gd name="connsiteX7" fmla="*/ 0 w 232670"/>
                <a:gd name="connsiteY7" fmla="*/ 34596 h 17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670" h="172979">
                  <a:moveTo>
                    <a:pt x="0" y="34596"/>
                  </a:moveTo>
                  <a:lnTo>
                    <a:pt x="146181" y="34596"/>
                  </a:lnTo>
                  <a:lnTo>
                    <a:pt x="146181" y="0"/>
                  </a:lnTo>
                  <a:lnTo>
                    <a:pt x="232670" y="86490"/>
                  </a:lnTo>
                  <a:lnTo>
                    <a:pt x="146181" y="172979"/>
                  </a:lnTo>
                  <a:lnTo>
                    <a:pt x="146181" y="138383"/>
                  </a:lnTo>
                  <a:lnTo>
                    <a:pt x="0" y="138383"/>
                  </a:lnTo>
                  <a:lnTo>
                    <a:pt x="0" y="34596"/>
                  </a:lnTo>
                  <a:close/>
                </a:path>
              </a:pathLst>
            </a:custGeom>
            <a:solidFill>
              <a:schemeClr val="bg2">
                <a:lumMod val="90000"/>
              </a:scheme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34596" rIns="51894" bIns="34596" numCol="1" spcCol="1270" anchor="ctr" anchorCtr="0">
              <a:noAutofit/>
            </a:bodyPr>
            <a:lstStyle/>
            <a:p>
              <a:pPr marL="0" lvl="0" indent="0" algn="ctr" defTabSz="533400">
                <a:lnSpc>
                  <a:spcPct val="90000"/>
                </a:lnSpc>
                <a:spcBef>
                  <a:spcPct val="0"/>
                </a:spcBef>
                <a:spcAft>
                  <a:spcPct val="35000"/>
                </a:spcAft>
                <a:buNone/>
              </a:pPr>
              <a:endParaRPr lang="en-US" sz="1800" kern="1200" dirty="0">
                <a:solidFill>
                  <a:sysClr val="window" lastClr="FFFFFF"/>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ABA7C341-14B6-4E21-842C-8A659D51C332}"/>
                </a:ext>
              </a:extLst>
            </p:cNvPr>
            <p:cNvSpPr/>
            <p:nvPr/>
          </p:nvSpPr>
          <p:spPr>
            <a:xfrm>
              <a:off x="9465353" y="5074309"/>
              <a:ext cx="1897856" cy="1170194"/>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p:spPr>
          <p:style>
            <a:lnRef idx="1">
              <a:schemeClr val="accent4"/>
            </a:lnRef>
            <a:fillRef idx="3">
              <a:schemeClr val="accent4"/>
            </a:fillRef>
            <a:effectRef idx="2">
              <a:schemeClr val="accent4"/>
            </a:effectRef>
            <a:fontRef idx="minor">
              <a:schemeClr val="lt1"/>
            </a:fontRef>
          </p:style>
          <p:txBody>
            <a:bodyPr spcFirstLastPara="0" vert="horz" wrap="square" lIns="70420" tIns="70420" rIns="70420" bIns="70420" numCol="1" spcCol="1270" anchor="ctr" anchorCtr="0">
              <a:noAutofit/>
            </a:bodyPr>
            <a:lstStyle/>
            <a:p>
              <a:pPr marL="0" lvl="0" indent="0" algn="ctr" defTabSz="533400">
                <a:lnSpc>
                  <a:spcPct val="90000"/>
                </a:lnSpc>
                <a:spcBef>
                  <a:spcPct val="0"/>
                </a:spcBef>
                <a:spcAft>
                  <a:spcPct val="35000"/>
                </a:spcAft>
                <a:buNone/>
              </a:pPr>
              <a:r>
                <a:rPr lang="en-US" sz="1400" kern="1200" dirty="0">
                  <a:solidFill>
                    <a:sysClr val="window" lastClr="FFFFFF"/>
                  </a:solidFill>
                  <a:latin typeface="Arial" panose="020B0604020202020204" pitchFamily="34" charset="0"/>
                  <a:cs typeface="Arial" panose="020B0604020202020204" pitchFamily="34" charset="0"/>
                </a:rPr>
                <a:t>Steering Committee meeting</a:t>
              </a:r>
            </a:p>
          </p:txBody>
        </p:sp>
        <p:sp>
          <p:nvSpPr>
            <p:cNvPr id="39" name="TextBox 38">
              <a:extLst>
                <a:ext uri="{FF2B5EF4-FFF2-40B4-BE49-F238E27FC236}">
                  <a16:creationId xmlns:a16="http://schemas.microsoft.com/office/drawing/2014/main" id="{C5904C9E-0A6E-4847-ADF1-79810EBEE01B}"/>
                </a:ext>
              </a:extLst>
            </p:cNvPr>
            <p:cNvSpPr txBox="1"/>
            <p:nvPr/>
          </p:nvSpPr>
          <p:spPr>
            <a:xfrm>
              <a:off x="5816906" y="5263748"/>
              <a:ext cx="1116011"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Teleconference</a:t>
              </a:r>
            </a:p>
          </p:txBody>
        </p:sp>
        <p:sp>
          <p:nvSpPr>
            <p:cNvPr id="40" name="TextBox 39">
              <a:extLst>
                <a:ext uri="{FF2B5EF4-FFF2-40B4-BE49-F238E27FC236}">
                  <a16:creationId xmlns:a16="http://schemas.microsoft.com/office/drawing/2014/main" id="{93F0098D-740D-473E-9E11-268092800FCB}"/>
                </a:ext>
              </a:extLst>
            </p:cNvPr>
            <p:cNvSpPr txBox="1"/>
            <p:nvPr/>
          </p:nvSpPr>
          <p:spPr>
            <a:xfrm>
              <a:off x="5919502" y="5767719"/>
              <a:ext cx="910827" cy="253916"/>
            </a:xfrm>
            <a:prstGeom prst="rect">
              <a:avLst/>
            </a:prstGeom>
            <a:noFill/>
            <a:effectLst/>
          </p:spPr>
          <p:txBody>
            <a:bodyPr wrap="non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Web / Email</a:t>
              </a:r>
            </a:p>
          </p:txBody>
        </p:sp>
        <p:sp>
          <p:nvSpPr>
            <p:cNvPr id="41" name="Left Brace 40">
              <a:extLst>
                <a:ext uri="{FF2B5EF4-FFF2-40B4-BE49-F238E27FC236}">
                  <a16:creationId xmlns:a16="http://schemas.microsoft.com/office/drawing/2014/main" id="{F29B74D1-C823-4397-97A3-D17DBE2C5762}"/>
                </a:ext>
              </a:extLst>
            </p:cNvPr>
            <p:cNvSpPr/>
            <p:nvPr/>
          </p:nvSpPr>
          <p:spPr>
            <a:xfrm>
              <a:off x="967351" y="4807399"/>
              <a:ext cx="714008" cy="1765678"/>
            </a:xfrm>
            <a:prstGeom prst="leftBrace">
              <a:avLst>
                <a:gd name="adj1" fmla="val 29702"/>
                <a:gd name="adj2" fmla="val 50000"/>
              </a:avLst>
            </a:prstGeom>
            <a:noFill/>
            <a:ln w="3175" cap="flat" cmpd="sng" algn="ctr">
              <a:solidFill>
                <a:srgbClr val="EEECE1">
                  <a:lumMod val="50000"/>
                </a:srgbClr>
              </a:solidFill>
              <a:prstDash val="solid"/>
            </a:ln>
            <a:effectLst/>
          </p:spPr>
          <p:txBody>
            <a:bodyPr rtlCol="0" anchor="ctr"/>
            <a:lstStyle/>
            <a:p>
              <a:pPr algn="ctr">
                <a:defRPr/>
              </a:pPr>
              <a:endParaRPr lang="en-US" sz="1200" kern="0" dirty="0">
                <a:solidFill>
                  <a:prstClr val="black"/>
                </a:solidFill>
                <a:latin typeface="Arial" panose="020B0604020202020204" pitchFamily="34" charset="0"/>
                <a:cs typeface="Arial" panose="020B0604020202020204" pitchFamily="34" charset="0"/>
              </a:endParaRPr>
            </a:p>
          </p:txBody>
        </p:sp>
        <p:sp>
          <p:nvSpPr>
            <p:cNvPr id="42" name="Rounded Rectangle 58">
              <a:extLst>
                <a:ext uri="{FF2B5EF4-FFF2-40B4-BE49-F238E27FC236}">
                  <a16:creationId xmlns:a16="http://schemas.microsoft.com/office/drawing/2014/main" id="{D898E8E9-578E-4857-88D7-2DACFD8991E7}"/>
                </a:ext>
              </a:extLst>
            </p:cNvPr>
            <p:cNvSpPr/>
            <p:nvPr/>
          </p:nvSpPr>
          <p:spPr>
            <a:xfrm>
              <a:off x="387587" y="4807399"/>
              <a:ext cx="488238" cy="1765678"/>
            </a:xfrm>
            <a:prstGeom prst="roundRect">
              <a:avLst/>
            </a:prstGeom>
            <a:solidFill>
              <a:srgbClr val="4D6BCB"/>
            </a:solidFill>
            <a:ln w="25400" cap="flat" cmpd="sng" algn="ctr">
              <a:noFill/>
              <a:prstDash val="solid"/>
            </a:ln>
            <a:effectLst/>
          </p:spPr>
          <p:txBody>
            <a:bodyPr vert="vert270" rtlCol="0" anchor="ctr"/>
            <a:lstStyle/>
            <a:p>
              <a:pPr algn="ctr">
                <a:defRPr/>
              </a:pPr>
              <a:r>
                <a:rPr lang="en-US" sz="1400" b="1" kern="0" dirty="0">
                  <a:solidFill>
                    <a:prstClr val="white"/>
                  </a:solidFill>
                  <a:latin typeface="Arial" panose="020B0604020202020204" pitchFamily="34" charset="0"/>
                  <a:cs typeface="Arial" panose="020B0604020202020204" pitchFamily="34" charset="0"/>
                </a:rPr>
                <a:t>Executive  Meetings</a:t>
              </a:r>
            </a:p>
          </p:txBody>
        </p:sp>
        <p:sp>
          <p:nvSpPr>
            <p:cNvPr id="43" name="TextBox 42">
              <a:extLst>
                <a:ext uri="{FF2B5EF4-FFF2-40B4-BE49-F238E27FC236}">
                  <a16:creationId xmlns:a16="http://schemas.microsoft.com/office/drawing/2014/main" id="{684E5F4E-52D6-40AF-9F7C-A16E61D02514}"/>
                </a:ext>
              </a:extLst>
            </p:cNvPr>
            <p:cNvSpPr txBox="1"/>
            <p:nvPr/>
          </p:nvSpPr>
          <p:spPr>
            <a:xfrm>
              <a:off x="2107695" y="1149782"/>
              <a:ext cx="859531" cy="307777"/>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Meeting</a:t>
              </a:r>
            </a:p>
          </p:txBody>
        </p:sp>
        <p:sp>
          <p:nvSpPr>
            <p:cNvPr id="44" name="TextBox 43">
              <a:extLst>
                <a:ext uri="{FF2B5EF4-FFF2-40B4-BE49-F238E27FC236}">
                  <a16:creationId xmlns:a16="http://schemas.microsoft.com/office/drawing/2014/main" id="{C96B729C-7157-4D3A-840F-F2E132D218E5}"/>
                </a:ext>
              </a:extLst>
            </p:cNvPr>
            <p:cNvSpPr txBox="1"/>
            <p:nvPr/>
          </p:nvSpPr>
          <p:spPr>
            <a:xfrm>
              <a:off x="4062611" y="1160460"/>
              <a:ext cx="1529586" cy="307777"/>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Aspire Systems</a:t>
              </a:r>
            </a:p>
          </p:txBody>
        </p:sp>
        <p:sp>
          <p:nvSpPr>
            <p:cNvPr id="45" name="TextBox 44">
              <a:extLst>
                <a:ext uri="{FF2B5EF4-FFF2-40B4-BE49-F238E27FC236}">
                  <a16:creationId xmlns:a16="http://schemas.microsoft.com/office/drawing/2014/main" id="{29C7B152-62B7-406E-86ED-49FB9D0C3962}"/>
                </a:ext>
              </a:extLst>
            </p:cNvPr>
            <p:cNvSpPr txBox="1"/>
            <p:nvPr/>
          </p:nvSpPr>
          <p:spPr>
            <a:xfrm>
              <a:off x="7602704" y="1149782"/>
              <a:ext cx="854721" cy="307777"/>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Casey's</a:t>
              </a:r>
            </a:p>
          </p:txBody>
        </p:sp>
        <p:sp>
          <p:nvSpPr>
            <p:cNvPr id="46" name="TextBox 45">
              <a:extLst>
                <a:ext uri="{FF2B5EF4-FFF2-40B4-BE49-F238E27FC236}">
                  <a16:creationId xmlns:a16="http://schemas.microsoft.com/office/drawing/2014/main" id="{D5AECE06-CCB5-44AA-8879-7DDC4ECDAE5E}"/>
                </a:ext>
              </a:extLst>
            </p:cNvPr>
            <p:cNvSpPr txBox="1"/>
            <p:nvPr/>
          </p:nvSpPr>
          <p:spPr>
            <a:xfrm>
              <a:off x="9943806" y="1149782"/>
              <a:ext cx="901209" cy="307777"/>
            </a:xfrm>
            <a:prstGeom prst="rect">
              <a:avLst/>
            </a:prstGeom>
            <a:noFill/>
          </p:spPr>
          <p:txBody>
            <a:bodyPr wrap="non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Purpose</a:t>
              </a:r>
            </a:p>
          </p:txBody>
        </p:sp>
      </p:grpSp>
    </p:spTree>
    <p:extLst>
      <p:ext uri="{BB962C8B-B14F-4D97-AF65-F5344CB8AC3E}">
        <p14:creationId xmlns:p14="http://schemas.microsoft.com/office/powerpoint/2010/main" val="5486176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4"/>
          <p:cNvSpPr txBox="1"/>
          <p:nvPr/>
        </p:nvSpPr>
        <p:spPr>
          <a:xfrm>
            <a:off x="608021" y="3121901"/>
            <a:ext cx="3203339" cy="525249"/>
          </a:xfrm>
          <a:prstGeom prst="rect">
            <a:avLst/>
          </a:prstGeom>
          <a:noFill/>
        </p:spPr>
        <p:txBody>
          <a:bodyPr wrap="square" lIns="91797" tIns="45899" rIns="91797" bIns="45899" rtlCol="0">
            <a:spAutoFit/>
          </a:bodyPr>
          <a:lstStyle/>
          <a:p>
            <a:pPr algn="ctr"/>
            <a:r>
              <a:rPr lang="en-US" sz="2811" dirty="0">
                <a:solidFill>
                  <a:schemeClr val="bg1"/>
                </a:solidFill>
                <a:latin typeface="Arial" pitchFamily="34" charset="0"/>
                <a:cs typeface="Arial" pitchFamily="34" charset="0"/>
              </a:rPr>
              <a:t>Thank You</a:t>
            </a:r>
            <a:endParaRPr lang="pl-PL" sz="2811">
              <a:solidFill>
                <a:schemeClr val="bg1"/>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28BEC40C-6C0B-3944-87DD-FB21FB6423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38319" y="29468"/>
            <a:ext cx="7700522" cy="6884789"/>
          </a:xfrm>
          <a:prstGeom prst="rect">
            <a:avLst/>
          </a:prstGeom>
        </p:spPr>
      </p:pic>
      <p:sp>
        <p:nvSpPr>
          <p:cNvPr id="5" name="Rectangle 4">
            <a:extLst>
              <a:ext uri="{FF2B5EF4-FFF2-40B4-BE49-F238E27FC236}">
                <a16:creationId xmlns:a16="http://schemas.microsoft.com/office/drawing/2014/main" id="{F0B9BFD9-038E-4028-94D8-897086FFA549}"/>
              </a:ext>
            </a:extLst>
          </p:cNvPr>
          <p:cNvSpPr/>
          <p:nvPr/>
        </p:nvSpPr>
        <p:spPr>
          <a:xfrm flipH="1">
            <a:off x="4537531" y="5797394"/>
            <a:ext cx="2775647" cy="808464"/>
          </a:xfrm>
          <a:prstGeom prst="rect">
            <a:avLst/>
          </a:prstGeom>
          <a:gradFill>
            <a:gsLst>
              <a:gs pos="50000">
                <a:srgbClr val="FFFFFF"/>
              </a:gs>
              <a:gs pos="0">
                <a:schemeClr val="bg1">
                  <a:alpha val="0"/>
                </a:schemeClr>
              </a:gs>
              <a:gs pos="100000">
                <a:schemeClr val="bg1"/>
              </a:gs>
              <a:gs pos="100000">
                <a:srgbClr val="4E226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6" dirty="0"/>
          </a:p>
        </p:txBody>
      </p:sp>
      <p:pic>
        <p:nvPicPr>
          <p:cNvPr id="9" name="Picture 8">
            <a:extLst>
              <a:ext uri="{FF2B5EF4-FFF2-40B4-BE49-F238E27FC236}">
                <a16:creationId xmlns:a16="http://schemas.microsoft.com/office/drawing/2014/main" id="{86A7B294-92FE-4553-B8E5-03FABB17394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9476" y="5979007"/>
            <a:ext cx="2760429" cy="445231"/>
          </a:xfrm>
          <a:prstGeom prst="rect">
            <a:avLst/>
          </a:prstGeom>
        </p:spPr>
      </p:pic>
      <p:pic>
        <p:nvPicPr>
          <p:cNvPr id="8" name="Picture 7">
            <a:extLst>
              <a:ext uri="{FF2B5EF4-FFF2-40B4-BE49-F238E27FC236}">
                <a16:creationId xmlns:a16="http://schemas.microsoft.com/office/drawing/2014/main" id="{DBB24FC3-8073-4332-BA5C-5939FD9C20E7}"/>
              </a:ext>
            </a:extLst>
          </p:cNvPr>
          <p:cNvPicPr>
            <a:picLocks noChangeAspect="1"/>
          </p:cNvPicPr>
          <p:nvPr/>
        </p:nvPicPr>
        <p:blipFill>
          <a:blip r:embed="rId4"/>
          <a:stretch>
            <a:fillRect/>
          </a:stretch>
        </p:blipFill>
        <p:spPr>
          <a:xfrm>
            <a:off x="4808972" y="5979007"/>
            <a:ext cx="1116382" cy="501011"/>
          </a:xfrm>
          <a:prstGeom prst="rect">
            <a:avLst/>
          </a:prstGeom>
        </p:spPr>
      </p:pic>
    </p:spTree>
    <p:extLst>
      <p:ext uri="{BB962C8B-B14F-4D97-AF65-F5344CB8AC3E}">
        <p14:creationId xmlns:p14="http://schemas.microsoft.com/office/powerpoint/2010/main" val="3045469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3EE-C4AD-4835-9B97-B59526ED3885}"/>
              </a:ext>
            </a:extLst>
          </p:cNvPr>
          <p:cNvSpPr>
            <a:spLocks noGrp="1"/>
          </p:cNvSpPr>
          <p:nvPr>
            <p:ph type="title"/>
          </p:nvPr>
        </p:nvSpPr>
        <p:spPr/>
        <p:txBody>
          <a:bodyPr/>
          <a:lstStyle/>
          <a:p>
            <a:r>
              <a:rPr lang="en-IN" dirty="0"/>
              <a:t>Program Objective</a:t>
            </a:r>
            <a:endParaRPr lang="en-US" dirty="0"/>
          </a:p>
        </p:txBody>
      </p:sp>
      <p:grpSp>
        <p:nvGrpSpPr>
          <p:cNvPr id="13" name="Group 12">
            <a:extLst>
              <a:ext uri="{FF2B5EF4-FFF2-40B4-BE49-F238E27FC236}">
                <a16:creationId xmlns:a16="http://schemas.microsoft.com/office/drawing/2014/main" id="{1C2A660F-51A8-4A7F-933A-8C19C5DAAD43}"/>
              </a:ext>
            </a:extLst>
          </p:cNvPr>
          <p:cNvGrpSpPr/>
          <p:nvPr/>
        </p:nvGrpSpPr>
        <p:grpSpPr>
          <a:xfrm>
            <a:off x="10031723" y="1276017"/>
            <a:ext cx="1214768" cy="2792522"/>
            <a:chOff x="18338273" y="2819818"/>
            <a:chExt cx="2419452" cy="5561863"/>
          </a:xfrm>
        </p:grpSpPr>
        <p:sp>
          <p:nvSpPr>
            <p:cNvPr id="14" name="Freeform 1">
              <a:extLst>
                <a:ext uri="{FF2B5EF4-FFF2-40B4-BE49-F238E27FC236}">
                  <a16:creationId xmlns:a16="http://schemas.microsoft.com/office/drawing/2014/main" id="{7E7643B6-0C2E-4BD3-BCF0-73F3ED731726}"/>
                </a:ext>
              </a:extLst>
            </p:cNvPr>
            <p:cNvSpPr>
              <a:spLocks noChangeArrowheads="1"/>
            </p:cNvSpPr>
            <p:nvPr/>
          </p:nvSpPr>
          <p:spPr bwMode="auto">
            <a:xfrm>
              <a:off x="18802001" y="2819818"/>
              <a:ext cx="1955724" cy="5561863"/>
            </a:xfrm>
            <a:custGeom>
              <a:avLst/>
              <a:gdLst>
                <a:gd name="T0" fmla="*/ 1497 w 2994"/>
                <a:gd name="T1" fmla="*/ 0 h 8514"/>
                <a:gd name="T2" fmla="*/ 788 w 2994"/>
                <a:gd name="T3" fmla="*/ 0 h 8514"/>
                <a:gd name="T4" fmla="*/ 788 w 2994"/>
                <a:gd name="T5" fmla="*/ 506 h 8514"/>
                <a:gd name="T6" fmla="*/ 788 w 2994"/>
                <a:gd name="T7" fmla="*/ 506 h 8514"/>
                <a:gd name="T8" fmla="*/ 0 w 2994"/>
                <a:gd name="T9" fmla="*/ 4256 h 8514"/>
                <a:gd name="T10" fmla="*/ 0 w 2994"/>
                <a:gd name="T11" fmla="*/ 4256 h 8514"/>
                <a:gd name="T12" fmla="*/ 788 w 2994"/>
                <a:gd name="T13" fmla="*/ 8005 h 8514"/>
                <a:gd name="T14" fmla="*/ 788 w 2994"/>
                <a:gd name="T15" fmla="*/ 8513 h 8514"/>
                <a:gd name="T16" fmla="*/ 1497 w 2994"/>
                <a:gd name="T17" fmla="*/ 8513 h 8514"/>
                <a:gd name="T18" fmla="*/ 1497 w 2994"/>
                <a:gd name="T19" fmla="*/ 8513 h 8514"/>
                <a:gd name="T20" fmla="*/ 2993 w 2994"/>
                <a:gd name="T21" fmla="*/ 4256 h 8514"/>
                <a:gd name="T22" fmla="*/ 2993 w 2994"/>
                <a:gd name="T23" fmla="*/ 4256 h 8514"/>
                <a:gd name="T24" fmla="*/ 1497 w 2994"/>
                <a:gd name="T25" fmla="*/ 0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4" h="8514">
                  <a:moveTo>
                    <a:pt x="1497" y="0"/>
                  </a:moveTo>
                  <a:lnTo>
                    <a:pt x="788" y="0"/>
                  </a:lnTo>
                  <a:lnTo>
                    <a:pt x="788" y="506"/>
                  </a:lnTo>
                  <a:lnTo>
                    <a:pt x="788" y="506"/>
                  </a:lnTo>
                  <a:cubicBezTo>
                    <a:pt x="319" y="1226"/>
                    <a:pt x="0" y="2635"/>
                    <a:pt x="0" y="4256"/>
                  </a:cubicBezTo>
                  <a:lnTo>
                    <a:pt x="0" y="4256"/>
                  </a:lnTo>
                  <a:cubicBezTo>
                    <a:pt x="0" y="5877"/>
                    <a:pt x="319" y="7287"/>
                    <a:pt x="788" y="8005"/>
                  </a:cubicBezTo>
                  <a:lnTo>
                    <a:pt x="788" y="8513"/>
                  </a:lnTo>
                  <a:lnTo>
                    <a:pt x="1497" y="8513"/>
                  </a:lnTo>
                  <a:lnTo>
                    <a:pt x="1497" y="8513"/>
                  </a:lnTo>
                  <a:cubicBezTo>
                    <a:pt x="2323" y="8513"/>
                    <a:pt x="2993" y="6606"/>
                    <a:pt x="2993" y="4256"/>
                  </a:cubicBezTo>
                  <a:lnTo>
                    <a:pt x="2993" y="4256"/>
                  </a:lnTo>
                  <a:cubicBezTo>
                    <a:pt x="2993" y="1905"/>
                    <a:pt x="2323" y="0"/>
                    <a:pt x="1497" y="0"/>
                  </a:cubicBezTo>
                </a:path>
              </a:pathLst>
            </a:custGeom>
            <a:solidFill>
              <a:schemeClr val="accent5">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sp>
          <p:nvSpPr>
            <p:cNvPr id="15" name="Freeform 2">
              <a:extLst>
                <a:ext uri="{FF2B5EF4-FFF2-40B4-BE49-F238E27FC236}">
                  <a16:creationId xmlns:a16="http://schemas.microsoft.com/office/drawing/2014/main" id="{2C143D33-0EA2-40A4-AC3D-DD4FBAAD3D3F}"/>
                </a:ext>
              </a:extLst>
            </p:cNvPr>
            <p:cNvSpPr>
              <a:spLocks noChangeArrowheads="1"/>
            </p:cNvSpPr>
            <p:nvPr/>
          </p:nvSpPr>
          <p:spPr bwMode="auto">
            <a:xfrm>
              <a:off x="18338273" y="2819818"/>
              <a:ext cx="1955726" cy="5561863"/>
            </a:xfrm>
            <a:custGeom>
              <a:avLst/>
              <a:gdLst>
                <a:gd name="T0" fmla="*/ 2991 w 2992"/>
                <a:gd name="T1" fmla="*/ 4256 h 8514"/>
                <a:gd name="T2" fmla="*/ 2991 w 2992"/>
                <a:gd name="T3" fmla="*/ 4256 h 8514"/>
                <a:gd name="T4" fmla="*/ 1496 w 2992"/>
                <a:gd name="T5" fmla="*/ 8513 h 8514"/>
                <a:gd name="T6" fmla="*/ 1496 w 2992"/>
                <a:gd name="T7" fmla="*/ 8513 h 8514"/>
                <a:gd name="T8" fmla="*/ 0 w 2992"/>
                <a:gd name="T9" fmla="*/ 4256 h 8514"/>
                <a:gd name="T10" fmla="*/ 0 w 2992"/>
                <a:gd name="T11" fmla="*/ 4256 h 8514"/>
                <a:gd name="T12" fmla="*/ 1496 w 2992"/>
                <a:gd name="T13" fmla="*/ 0 h 8514"/>
                <a:gd name="T14" fmla="*/ 1496 w 2992"/>
                <a:gd name="T15" fmla="*/ 0 h 8514"/>
                <a:gd name="T16" fmla="*/ 2991 w 2992"/>
                <a:gd name="T17" fmla="*/ 4256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2" h="8514">
                  <a:moveTo>
                    <a:pt x="2991" y="4256"/>
                  </a:moveTo>
                  <a:lnTo>
                    <a:pt x="2991" y="4256"/>
                  </a:lnTo>
                  <a:cubicBezTo>
                    <a:pt x="2991" y="6606"/>
                    <a:pt x="2322" y="8513"/>
                    <a:pt x="1496" y="8513"/>
                  </a:cubicBezTo>
                  <a:lnTo>
                    <a:pt x="1496" y="8513"/>
                  </a:lnTo>
                  <a:cubicBezTo>
                    <a:pt x="669" y="8513"/>
                    <a:pt x="0" y="6606"/>
                    <a:pt x="0" y="4256"/>
                  </a:cubicBezTo>
                  <a:lnTo>
                    <a:pt x="0" y="4256"/>
                  </a:lnTo>
                  <a:cubicBezTo>
                    <a:pt x="0" y="1905"/>
                    <a:pt x="669" y="0"/>
                    <a:pt x="1496" y="0"/>
                  </a:cubicBezTo>
                  <a:lnTo>
                    <a:pt x="1496" y="0"/>
                  </a:lnTo>
                  <a:cubicBezTo>
                    <a:pt x="2322" y="0"/>
                    <a:pt x="2991" y="1905"/>
                    <a:pt x="2991" y="425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sp>
          <p:nvSpPr>
            <p:cNvPr id="16" name="Freeform 3">
              <a:extLst>
                <a:ext uri="{FF2B5EF4-FFF2-40B4-BE49-F238E27FC236}">
                  <a16:creationId xmlns:a16="http://schemas.microsoft.com/office/drawing/2014/main" id="{081B1FDD-BA63-426C-8AA0-5E240DDD1395}"/>
                </a:ext>
              </a:extLst>
            </p:cNvPr>
            <p:cNvSpPr>
              <a:spLocks noChangeArrowheads="1"/>
            </p:cNvSpPr>
            <p:nvPr/>
          </p:nvSpPr>
          <p:spPr bwMode="auto">
            <a:xfrm>
              <a:off x="18459245" y="3381476"/>
              <a:ext cx="1561124" cy="4438547"/>
            </a:xfrm>
            <a:custGeom>
              <a:avLst/>
              <a:gdLst>
                <a:gd name="T0" fmla="*/ 2388 w 2389"/>
                <a:gd name="T1" fmla="*/ 3398 h 6796"/>
                <a:gd name="T2" fmla="*/ 2388 w 2389"/>
                <a:gd name="T3" fmla="*/ 3398 h 6796"/>
                <a:gd name="T4" fmla="*/ 1194 w 2389"/>
                <a:gd name="T5" fmla="*/ 6795 h 6796"/>
                <a:gd name="T6" fmla="*/ 1194 w 2389"/>
                <a:gd name="T7" fmla="*/ 6795 h 6796"/>
                <a:gd name="T8" fmla="*/ 0 w 2389"/>
                <a:gd name="T9" fmla="*/ 3398 h 6796"/>
                <a:gd name="T10" fmla="*/ 0 w 2389"/>
                <a:gd name="T11" fmla="*/ 3398 h 6796"/>
                <a:gd name="T12" fmla="*/ 1194 w 2389"/>
                <a:gd name="T13" fmla="*/ 0 h 6796"/>
                <a:gd name="T14" fmla="*/ 1194 w 2389"/>
                <a:gd name="T15" fmla="*/ 0 h 6796"/>
                <a:gd name="T16" fmla="*/ 2388 w 2389"/>
                <a:gd name="T17" fmla="*/ 3398 h 6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9" h="6796">
                  <a:moveTo>
                    <a:pt x="2388" y="3398"/>
                  </a:moveTo>
                  <a:lnTo>
                    <a:pt x="2388" y="3398"/>
                  </a:lnTo>
                  <a:cubicBezTo>
                    <a:pt x="2388" y="5275"/>
                    <a:pt x="1853" y="6795"/>
                    <a:pt x="1194" y="6795"/>
                  </a:cubicBezTo>
                  <a:lnTo>
                    <a:pt x="1194" y="6795"/>
                  </a:lnTo>
                  <a:cubicBezTo>
                    <a:pt x="534" y="6795"/>
                    <a:pt x="0" y="5275"/>
                    <a:pt x="0" y="3398"/>
                  </a:cubicBezTo>
                  <a:lnTo>
                    <a:pt x="0" y="3398"/>
                  </a:lnTo>
                  <a:cubicBezTo>
                    <a:pt x="0" y="1521"/>
                    <a:pt x="534" y="0"/>
                    <a:pt x="1194" y="0"/>
                  </a:cubicBezTo>
                  <a:lnTo>
                    <a:pt x="1194" y="0"/>
                  </a:lnTo>
                  <a:cubicBezTo>
                    <a:pt x="1853" y="0"/>
                    <a:pt x="2388" y="1521"/>
                    <a:pt x="2388" y="3398"/>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sp>
          <p:nvSpPr>
            <p:cNvPr id="17" name="Freeform 4">
              <a:extLst>
                <a:ext uri="{FF2B5EF4-FFF2-40B4-BE49-F238E27FC236}">
                  <a16:creationId xmlns:a16="http://schemas.microsoft.com/office/drawing/2014/main" id="{CDF42C24-4DF9-414E-B579-55C01E14CA63}"/>
                </a:ext>
              </a:extLst>
            </p:cNvPr>
            <p:cNvSpPr>
              <a:spLocks noChangeArrowheads="1"/>
            </p:cNvSpPr>
            <p:nvPr/>
          </p:nvSpPr>
          <p:spPr bwMode="auto">
            <a:xfrm>
              <a:off x="18597500" y="4020903"/>
              <a:ext cx="1111797" cy="3159693"/>
            </a:xfrm>
            <a:custGeom>
              <a:avLst/>
              <a:gdLst>
                <a:gd name="T0" fmla="*/ 1701 w 1702"/>
                <a:gd name="T1" fmla="*/ 2419 h 4838"/>
                <a:gd name="T2" fmla="*/ 1701 w 1702"/>
                <a:gd name="T3" fmla="*/ 2419 h 4838"/>
                <a:gd name="T4" fmla="*/ 851 w 1702"/>
                <a:gd name="T5" fmla="*/ 4837 h 4838"/>
                <a:gd name="T6" fmla="*/ 851 w 1702"/>
                <a:gd name="T7" fmla="*/ 4837 h 4838"/>
                <a:gd name="T8" fmla="*/ 0 w 1702"/>
                <a:gd name="T9" fmla="*/ 2419 h 4838"/>
                <a:gd name="T10" fmla="*/ 0 w 1702"/>
                <a:gd name="T11" fmla="*/ 2419 h 4838"/>
                <a:gd name="T12" fmla="*/ 851 w 1702"/>
                <a:gd name="T13" fmla="*/ 0 h 4838"/>
                <a:gd name="T14" fmla="*/ 851 w 1702"/>
                <a:gd name="T15" fmla="*/ 0 h 4838"/>
                <a:gd name="T16" fmla="*/ 1701 w 1702"/>
                <a:gd name="T17" fmla="*/ 2419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4838">
                  <a:moveTo>
                    <a:pt x="1701" y="2419"/>
                  </a:moveTo>
                  <a:lnTo>
                    <a:pt x="1701" y="2419"/>
                  </a:lnTo>
                  <a:cubicBezTo>
                    <a:pt x="1701" y="3755"/>
                    <a:pt x="1320" y="4837"/>
                    <a:pt x="851" y="4837"/>
                  </a:cubicBezTo>
                  <a:lnTo>
                    <a:pt x="851" y="4837"/>
                  </a:lnTo>
                  <a:cubicBezTo>
                    <a:pt x="381" y="4837"/>
                    <a:pt x="0" y="3755"/>
                    <a:pt x="0" y="2419"/>
                  </a:cubicBezTo>
                  <a:lnTo>
                    <a:pt x="0" y="2419"/>
                  </a:lnTo>
                  <a:cubicBezTo>
                    <a:pt x="0" y="1083"/>
                    <a:pt x="381" y="0"/>
                    <a:pt x="851" y="0"/>
                  </a:cubicBezTo>
                  <a:lnTo>
                    <a:pt x="851" y="0"/>
                  </a:lnTo>
                  <a:cubicBezTo>
                    <a:pt x="1320" y="0"/>
                    <a:pt x="1701" y="1083"/>
                    <a:pt x="1701" y="2419"/>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sp>
          <p:nvSpPr>
            <p:cNvPr id="18" name="Freeform 5">
              <a:extLst>
                <a:ext uri="{FF2B5EF4-FFF2-40B4-BE49-F238E27FC236}">
                  <a16:creationId xmlns:a16="http://schemas.microsoft.com/office/drawing/2014/main" id="{092C98D8-FFE2-41FF-9158-007660234EDB}"/>
                </a:ext>
              </a:extLst>
            </p:cNvPr>
            <p:cNvSpPr>
              <a:spLocks noChangeArrowheads="1"/>
            </p:cNvSpPr>
            <p:nvPr/>
          </p:nvSpPr>
          <p:spPr bwMode="auto">
            <a:xfrm>
              <a:off x="18732874" y="4556639"/>
              <a:ext cx="734476" cy="2088220"/>
            </a:xfrm>
            <a:custGeom>
              <a:avLst/>
              <a:gdLst>
                <a:gd name="T0" fmla="*/ 1123 w 1124"/>
                <a:gd name="T1" fmla="*/ 1597 h 3195"/>
                <a:gd name="T2" fmla="*/ 1123 w 1124"/>
                <a:gd name="T3" fmla="*/ 1597 h 3195"/>
                <a:gd name="T4" fmla="*/ 561 w 1124"/>
                <a:gd name="T5" fmla="*/ 3194 h 3195"/>
                <a:gd name="T6" fmla="*/ 561 w 1124"/>
                <a:gd name="T7" fmla="*/ 3194 h 3195"/>
                <a:gd name="T8" fmla="*/ 0 w 1124"/>
                <a:gd name="T9" fmla="*/ 1597 h 3195"/>
                <a:gd name="T10" fmla="*/ 0 w 1124"/>
                <a:gd name="T11" fmla="*/ 1597 h 3195"/>
                <a:gd name="T12" fmla="*/ 561 w 1124"/>
                <a:gd name="T13" fmla="*/ 0 h 3195"/>
                <a:gd name="T14" fmla="*/ 561 w 1124"/>
                <a:gd name="T15" fmla="*/ 0 h 3195"/>
                <a:gd name="T16" fmla="*/ 1123 w 1124"/>
                <a:gd name="T17" fmla="*/ 159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3195">
                  <a:moveTo>
                    <a:pt x="1123" y="1597"/>
                  </a:moveTo>
                  <a:lnTo>
                    <a:pt x="1123" y="1597"/>
                  </a:lnTo>
                  <a:cubicBezTo>
                    <a:pt x="1123" y="2479"/>
                    <a:pt x="871" y="3194"/>
                    <a:pt x="561" y="3194"/>
                  </a:cubicBezTo>
                  <a:lnTo>
                    <a:pt x="561" y="3194"/>
                  </a:lnTo>
                  <a:cubicBezTo>
                    <a:pt x="252" y="3194"/>
                    <a:pt x="0" y="2479"/>
                    <a:pt x="0" y="1597"/>
                  </a:cubicBezTo>
                  <a:lnTo>
                    <a:pt x="0" y="1597"/>
                  </a:lnTo>
                  <a:cubicBezTo>
                    <a:pt x="0" y="714"/>
                    <a:pt x="252" y="0"/>
                    <a:pt x="561" y="0"/>
                  </a:cubicBezTo>
                  <a:lnTo>
                    <a:pt x="561" y="0"/>
                  </a:lnTo>
                  <a:cubicBezTo>
                    <a:pt x="871" y="0"/>
                    <a:pt x="1123" y="714"/>
                    <a:pt x="1123" y="1597"/>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sp>
          <p:nvSpPr>
            <p:cNvPr id="20" name="Freeform 6">
              <a:extLst>
                <a:ext uri="{FF2B5EF4-FFF2-40B4-BE49-F238E27FC236}">
                  <a16:creationId xmlns:a16="http://schemas.microsoft.com/office/drawing/2014/main" id="{4362AC2B-6364-43DD-91E2-BBE71DE49531}"/>
                </a:ext>
              </a:extLst>
            </p:cNvPr>
            <p:cNvSpPr>
              <a:spLocks noChangeArrowheads="1"/>
            </p:cNvSpPr>
            <p:nvPr/>
          </p:nvSpPr>
          <p:spPr bwMode="auto">
            <a:xfrm>
              <a:off x="18885530" y="5132700"/>
              <a:ext cx="328354" cy="936099"/>
            </a:xfrm>
            <a:custGeom>
              <a:avLst/>
              <a:gdLst>
                <a:gd name="T0" fmla="*/ 503 w 504"/>
                <a:gd name="T1" fmla="*/ 716 h 1432"/>
                <a:gd name="T2" fmla="*/ 503 w 504"/>
                <a:gd name="T3" fmla="*/ 716 h 1432"/>
                <a:gd name="T4" fmla="*/ 252 w 504"/>
                <a:gd name="T5" fmla="*/ 1431 h 1432"/>
                <a:gd name="T6" fmla="*/ 252 w 504"/>
                <a:gd name="T7" fmla="*/ 1431 h 1432"/>
                <a:gd name="T8" fmla="*/ 0 w 504"/>
                <a:gd name="T9" fmla="*/ 716 h 1432"/>
                <a:gd name="T10" fmla="*/ 0 w 504"/>
                <a:gd name="T11" fmla="*/ 716 h 1432"/>
                <a:gd name="T12" fmla="*/ 252 w 504"/>
                <a:gd name="T13" fmla="*/ 0 h 1432"/>
                <a:gd name="T14" fmla="*/ 252 w 504"/>
                <a:gd name="T15" fmla="*/ 0 h 1432"/>
                <a:gd name="T16" fmla="*/ 503 w 504"/>
                <a:gd name="T17" fmla="*/ 716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 h="1432">
                  <a:moveTo>
                    <a:pt x="503" y="716"/>
                  </a:moveTo>
                  <a:lnTo>
                    <a:pt x="503" y="716"/>
                  </a:lnTo>
                  <a:cubicBezTo>
                    <a:pt x="503" y="1112"/>
                    <a:pt x="390" y="1431"/>
                    <a:pt x="252" y="1431"/>
                  </a:cubicBezTo>
                  <a:lnTo>
                    <a:pt x="252" y="1431"/>
                  </a:lnTo>
                  <a:cubicBezTo>
                    <a:pt x="113" y="1431"/>
                    <a:pt x="0" y="1112"/>
                    <a:pt x="0" y="716"/>
                  </a:cubicBezTo>
                  <a:lnTo>
                    <a:pt x="0" y="716"/>
                  </a:lnTo>
                  <a:cubicBezTo>
                    <a:pt x="0" y="321"/>
                    <a:pt x="113" y="0"/>
                    <a:pt x="252" y="0"/>
                  </a:cubicBezTo>
                  <a:lnTo>
                    <a:pt x="252" y="0"/>
                  </a:lnTo>
                  <a:cubicBezTo>
                    <a:pt x="390" y="0"/>
                    <a:pt x="503" y="321"/>
                    <a:pt x="503" y="71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80" dirty="0">
                <a:latin typeface="Lato Light" panose="020F0502020204030203" pitchFamily="34" charset="0"/>
              </a:endParaRPr>
            </a:p>
          </p:txBody>
        </p:sp>
      </p:grpSp>
      <p:sp>
        <p:nvSpPr>
          <p:cNvPr id="21" name="Right Arrow 11">
            <a:extLst>
              <a:ext uri="{FF2B5EF4-FFF2-40B4-BE49-F238E27FC236}">
                <a16:creationId xmlns:a16="http://schemas.microsoft.com/office/drawing/2014/main" id="{D3B73D46-D39F-4A83-8C66-77BC02D00C8C}"/>
              </a:ext>
            </a:extLst>
          </p:cNvPr>
          <p:cNvSpPr/>
          <p:nvPr/>
        </p:nvSpPr>
        <p:spPr>
          <a:xfrm rot="20602143">
            <a:off x="914989" y="3847189"/>
            <a:ext cx="9684534" cy="395523"/>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useBgFill="1">
        <p:nvSpPr>
          <p:cNvPr id="22" name="Oval 21">
            <a:extLst>
              <a:ext uri="{FF2B5EF4-FFF2-40B4-BE49-F238E27FC236}">
                <a16:creationId xmlns:a16="http://schemas.microsoft.com/office/drawing/2014/main" id="{12DF99AC-19FC-4EC1-BE59-00CAB6DD5475}"/>
              </a:ext>
            </a:extLst>
          </p:cNvPr>
          <p:cNvSpPr/>
          <p:nvPr/>
        </p:nvSpPr>
        <p:spPr>
          <a:xfrm>
            <a:off x="1592958" y="4704549"/>
            <a:ext cx="904299" cy="904299"/>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useBgFill="1">
        <p:nvSpPr>
          <p:cNvPr id="23" name="Oval 22">
            <a:extLst>
              <a:ext uri="{FF2B5EF4-FFF2-40B4-BE49-F238E27FC236}">
                <a16:creationId xmlns:a16="http://schemas.microsoft.com/office/drawing/2014/main" id="{43775CB9-0E87-4EC0-974D-44911647F634}"/>
              </a:ext>
            </a:extLst>
          </p:cNvPr>
          <p:cNvSpPr/>
          <p:nvPr/>
        </p:nvSpPr>
        <p:spPr>
          <a:xfrm>
            <a:off x="3733152" y="4057061"/>
            <a:ext cx="904299" cy="904299"/>
          </a:xfrm>
          <a:prstGeom prst="ellipse">
            <a:avLst/>
          </a:pr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useBgFill="1">
        <p:nvSpPr>
          <p:cNvPr id="24" name="Oval 23">
            <a:extLst>
              <a:ext uri="{FF2B5EF4-FFF2-40B4-BE49-F238E27FC236}">
                <a16:creationId xmlns:a16="http://schemas.microsoft.com/office/drawing/2014/main" id="{D5ED2B8B-6266-494B-9D40-D9B2DA869DCC}"/>
              </a:ext>
            </a:extLst>
          </p:cNvPr>
          <p:cNvSpPr/>
          <p:nvPr/>
        </p:nvSpPr>
        <p:spPr>
          <a:xfrm>
            <a:off x="5873346" y="3419583"/>
            <a:ext cx="904299" cy="904299"/>
          </a:xfrm>
          <a:prstGeom prst="ellipse">
            <a:avLst/>
          </a:prstGeom>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useBgFill="1">
        <p:nvSpPr>
          <p:cNvPr id="29" name="Oval 28">
            <a:extLst>
              <a:ext uri="{FF2B5EF4-FFF2-40B4-BE49-F238E27FC236}">
                <a16:creationId xmlns:a16="http://schemas.microsoft.com/office/drawing/2014/main" id="{17745F65-58BE-4059-AD2C-0FF59E4E890E}"/>
              </a:ext>
            </a:extLst>
          </p:cNvPr>
          <p:cNvSpPr/>
          <p:nvPr/>
        </p:nvSpPr>
        <p:spPr>
          <a:xfrm>
            <a:off x="8013540" y="2790270"/>
            <a:ext cx="904299" cy="904299"/>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p:nvSpPr>
          <p:cNvPr id="30" name="Freeform 690">
            <a:extLst>
              <a:ext uri="{FF2B5EF4-FFF2-40B4-BE49-F238E27FC236}">
                <a16:creationId xmlns:a16="http://schemas.microsoft.com/office/drawing/2014/main" id="{75B65909-BCA0-4C51-9046-7C0E1F6CAC81}"/>
              </a:ext>
            </a:extLst>
          </p:cNvPr>
          <p:cNvSpPr>
            <a:spLocks noChangeArrowheads="1"/>
          </p:cNvSpPr>
          <p:nvPr/>
        </p:nvSpPr>
        <p:spPr bwMode="auto">
          <a:xfrm>
            <a:off x="1772789" y="4913557"/>
            <a:ext cx="544636" cy="486281"/>
          </a:xfrm>
          <a:custGeom>
            <a:avLst/>
            <a:gdLst/>
            <a:ahLst/>
            <a:cxnLst/>
            <a:rect l="0" t="0" r="r" b="b"/>
            <a:pathLst>
              <a:path w="310790" h="277453">
                <a:moveTo>
                  <a:pt x="301056" y="246940"/>
                </a:moveTo>
                <a:cubicBezTo>
                  <a:pt x="299975" y="247299"/>
                  <a:pt x="298893" y="247299"/>
                  <a:pt x="297812" y="248017"/>
                </a:cubicBezTo>
                <a:cubicBezTo>
                  <a:pt x="297451" y="248017"/>
                  <a:pt x="297091" y="248017"/>
                  <a:pt x="296730" y="248376"/>
                </a:cubicBezTo>
                <a:cubicBezTo>
                  <a:pt x="296009" y="248376"/>
                  <a:pt x="294928" y="249093"/>
                  <a:pt x="293846" y="249452"/>
                </a:cubicBezTo>
                <a:cubicBezTo>
                  <a:pt x="293846" y="249452"/>
                  <a:pt x="293846" y="249452"/>
                  <a:pt x="293846" y="249811"/>
                </a:cubicBezTo>
                <a:cubicBezTo>
                  <a:pt x="292765" y="250170"/>
                  <a:pt x="291683" y="250888"/>
                  <a:pt x="290602" y="251606"/>
                </a:cubicBezTo>
                <a:lnTo>
                  <a:pt x="290241" y="251965"/>
                </a:lnTo>
                <a:cubicBezTo>
                  <a:pt x="289160" y="252683"/>
                  <a:pt x="288439" y="253760"/>
                  <a:pt x="287718" y="254478"/>
                </a:cubicBezTo>
                <a:cubicBezTo>
                  <a:pt x="286636" y="255196"/>
                  <a:pt x="285915" y="255914"/>
                  <a:pt x="285194" y="256991"/>
                </a:cubicBezTo>
                <a:cubicBezTo>
                  <a:pt x="285194" y="257350"/>
                  <a:pt x="285194" y="257350"/>
                  <a:pt x="284834" y="257709"/>
                </a:cubicBezTo>
                <a:cubicBezTo>
                  <a:pt x="284113" y="258786"/>
                  <a:pt x="283752" y="259504"/>
                  <a:pt x="283031" y="260581"/>
                </a:cubicBezTo>
                <a:cubicBezTo>
                  <a:pt x="283031" y="260940"/>
                  <a:pt x="283031" y="260940"/>
                  <a:pt x="283031" y="260940"/>
                </a:cubicBezTo>
                <a:cubicBezTo>
                  <a:pt x="282310" y="261658"/>
                  <a:pt x="281950" y="262735"/>
                  <a:pt x="281589" y="263812"/>
                </a:cubicBezTo>
                <a:cubicBezTo>
                  <a:pt x="281589" y="264171"/>
                  <a:pt x="281589" y="264171"/>
                  <a:pt x="281229" y="264530"/>
                </a:cubicBezTo>
                <a:cubicBezTo>
                  <a:pt x="280868" y="265607"/>
                  <a:pt x="280508" y="266684"/>
                  <a:pt x="280508" y="267761"/>
                </a:cubicBezTo>
                <a:cubicBezTo>
                  <a:pt x="280508" y="267761"/>
                  <a:pt x="280508" y="267761"/>
                  <a:pt x="280508" y="268120"/>
                </a:cubicBezTo>
                <a:lnTo>
                  <a:pt x="300696" y="268120"/>
                </a:lnTo>
                <a:cubicBezTo>
                  <a:pt x="301056" y="268120"/>
                  <a:pt x="301056" y="267761"/>
                  <a:pt x="301056" y="267402"/>
                </a:cubicBezTo>
                <a:lnTo>
                  <a:pt x="301056" y="246940"/>
                </a:lnTo>
                <a:close/>
                <a:moveTo>
                  <a:pt x="56998" y="246940"/>
                </a:moveTo>
                <a:lnTo>
                  <a:pt x="56998" y="267402"/>
                </a:lnTo>
                <a:cubicBezTo>
                  <a:pt x="56998" y="267761"/>
                  <a:pt x="57358" y="268120"/>
                  <a:pt x="57358" y="268120"/>
                </a:cubicBezTo>
                <a:lnTo>
                  <a:pt x="78267" y="268120"/>
                </a:lnTo>
                <a:cubicBezTo>
                  <a:pt x="78267" y="267761"/>
                  <a:pt x="78267" y="267761"/>
                  <a:pt x="78267" y="267761"/>
                </a:cubicBezTo>
                <a:cubicBezTo>
                  <a:pt x="77907" y="266684"/>
                  <a:pt x="77546" y="265607"/>
                  <a:pt x="77186" y="264171"/>
                </a:cubicBezTo>
                <a:cubicBezTo>
                  <a:pt x="77186" y="264171"/>
                  <a:pt x="77186" y="263812"/>
                  <a:pt x="76825" y="263812"/>
                </a:cubicBezTo>
                <a:cubicBezTo>
                  <a:pt x="76825" y="262735"/>
                  <a:pt x="76465" y="261658"/>
                  <a:pt x="75744" y="260940"/>
                </a:cubicBezTo>
                <a:cubicBezTo>
                  <a:pt x="75744" y="260940"/>
                  <a:pt x="75744" y="260581"/>
                  <a:pt x="75744" y="260222"/>
                </a:cubicBezTo>
                <a:cubicBezTo>
                  <a:pt x="75023" y="259145"/>
                  <a:pt x="74302" y="258427"/>
                  <a:pt x="73581" y="257350"/>
                </a:cubicBezTo>
                <a:cubicBezTo>
                  <a:pt x="73581" y="257350"/>
                  <a:pt x="73220" y="256991"/>
                  <a:pt x="73220" y="256632"/>
                </a:cubicBezTo>
                <a:cubicBezTo>
                  <a:pt x="72499" y="255914"/>
                  <a:pt x="71778" y="255196"/>
                  <a:pt x="71057" y="254119"/>
                </a:cubicBezTo>
                <a:cubicBezTo>
                  <a:pt x="69976" y="253401"/>
                  <a:pt x="69255" y="252324"/>
                  <a:pt x="68173" y="251965"/>
                </a:cubicBezTo>
                <a:cubicBezTo>
                  <a:pt x="68173" y="251606"/>
                  <a:pt x="67813" y="251606"/>
                  <a:pt x="67452" y="251606"/>
                </a:cubicBezTo>
                <a:cubicBezTo>
                  <a:pt x="66731" y="250529"/>
                  <a:pt x="65650" y="250170"/>
                  <a:pt x="64568" y="249452"/>
                </a:cubicBezTo>
                <a:cubicBezTo>
                  <a:pt x="64568" y="249452"/>
                  <a:pt x="64568" y="249452"/>
                  <a:pt x="64208" y="249452"/>
                </a:cubicBezTo>
                <a:cubicBezTo>
                  <a:pt x="63487" y="248734"/>
                  <a:pt x="62405" y="248376"/>
                  <a:pt x="61324" y="248017"/>
                </a:cubicBezTo>
                <a:cubicBezTo>
                  <a:pt x="60963" y="248017"/>
                  <a:pt x="60963" y="248017"/>
                  <a:pt x="60603" y="248017"/>
                </a:cubicBezTo>
                <a:cubicBezTo>
                  <a:pt x="59521" y="247299"/>
                  <a:pt x="58440" y="246940"/>
                  <a:pt x="57358" y="246940"/>
                </a:cubicBezTo>
                <a:cubicBezTo>
                  <a:pt x="56998" y="246940"/>
                  <a:pt x="56998" y="246940"/>
                  <a:pt x="56998" y="246940"/>
                </a:cubicBezTo>
                <a:close/>
                <a:moveTo>
                  <a:pt x="244034" y="195069"/>
                </a:moveTo>
                <a:cubicBezTo>
                  <a:pt x="240444" y="195069"/>
                  <a:pt x="237932" y="197940"/>
                  <a:pt x="237932" y="201170"/>
                </a:cubicBezTo>
                <a:lnTo>
                  <a:pt x="237932" y="211220"/>
                </a:lnTo>
                <a:cubicBezTo>
                  <a:pt x="237932" y="214809"/>
                  <a:pt x="240444" y="217680"/>
                  <a:pt x="244034" y="217680"/>
                </a:cubicBezTo>
                <a:lnTo>
                  <a:pt x="254083" y="217680"/>
                </a:lnTo>
                <a:cubicBezTo>
                  <a:pt x="257672" y="217680"/>
                  <a:pt x="260185" y="214809"/>
                  <a:pt x="260185" y="211220"/>
                </a:cubicBezTo>
                <a:lnTo>
                  <a:pt x="260185" y="201170"/>
                </a:lnTo>
                <a:cubicBezTo>
                  <a:pt x="260185" y="197940"/>
                  <a:pt x="257672" y="195069"/>
                  <a:pt x="254083" y="195069"/>
                </a:cubicBezTo>
                <a:lnTo>
                  <a:pt x="244034" y="195069"/>
                </a:lnTo>
                <a:close/>
                <a:moveTo>
                  <a:pt x="102746" y="195069"/>
                </a:moveTo>
                <a:cubicBezTo>
                  <a:pt x="99156" y="195069"/>
                  <a:pt x="96643" y="197940"/>
                  <a:pt x="96643" y="201170"/>
                </a:cubicBezTo>
                <a:lnTo>
                  <a:pt x="96643" y="211220"/>
                </a:lnTo>
                <a:cubicBezTo>
                  <a:pt x="96643" y="214809"/>
                  <a:pt x="99156" y="217680"/>
                  <a:pt x="102746" y="217680"/>
                </a:cubicBezTo>
                <a:lnTo>
                  <a:pt x="113154" y="217680"/>
                </a:lnTo>
                <a:cubicBezTo>
                  <a:pt x="116384" y="217680"/>
                  <a:pt x="118897" y="214809"/>
                  <a:pt x="118897" y="211220"/>
                </a:cubicBezTo>
                <a:lnTo>
                  <a:pt x="118897" y="201170"/>
                </a:lnTo>
                <a:cubicBezTo>
                  <a:pt x="118897" y="197940"/>
                  <a:pt x="116384" y="195069"/>
                  <a:pt x="113154" y="195069"/>
                </a:cubicBezTo>
                <a:lnTo>
                  <a:pt x="102746" y="195069"/>
                </a:lnTo>
                <a:close/>
                <a:moveTo>
                  <a:pt x="244034" y="185737"/>
                </a:moveTo>
                <a:lnTo>
                  <a:pt x="254083" y="185737"/>
                </a:lnTo>
                <a:cubicBezTo>
                  <a:pt x="262697" y="185737"/>
                  <a:pt x="269516" y="192556"/>
                  <a:pt x="269516" y="201170"/>
                </a:cubicBezTo>
                <a:lnTo>
                  <a:pt x="269516" y="211220"/>
                </a:lnTo>
                <a:cubicBezTo>
                  <a:pt x="269516" y="219834"/>
                  <a:pt x="262697" y="226653"/>
                  <a:pt x="254083" y="226653"/>
                </a:cubicBezTo>
                <a:lnTo>
                  <a:pt x="244034" y="226653"/>
                </a:lnTo>
                <a:cubicBezTo>
                  <a:pt x="235420" y="226653"/>
                  <a:pt x="228600" y="219834"/>
                  <a:pt x="228600" y="211220"/>
                </a:cubicBezTo>
                <a:lnTo>
                  <a:pt x="228600" y="201170"/>
                </a:lnTo>
                <a:cubicBezTo>
                  <a:pt x="228600" y="192556"/>
                  <a:pt x="235420" y="185737"/>
                  <a:pt x="244034" y="185737"/>
                </a:cubicBezTo>
                <a:close/>
                <a:moveTo>
                  <a:pt x="102746" y="185737"/>
                </a:moveTo>
                <a:lnTo>
                  <a:pt x="113154" y="185737"/>
                </a:lnTo>
                <a:cubicBezTo>
                  <a:pt x="121409" y="185737"/>
                  <a:pt x="128228" y="192556"/>
                  <a:pt x="128228" y="201170"/>
                </a:cubicBezTo>
                <a:lnTo>
                  <a:pt x="128228" y="211220"/>
                </a:lnTo>
                <a:cubicBezTo>
                  <a:pt x="128228" y="219834"/>
                  <a:pt x="121409" y="226653"/>
                  <a:pt x="113154" y="226653"/>
                </a:cubicBezTo>
                <a:lnTo>
                  <a:pt x="102746" y="226653"/>
                </a:lnTo>
                <a:cubicBezTo>
                  <a:pt x="94490" y="226653"/>
                  <a:pt x="87312" y="219834"/>
                  <a:pt x="87312" y="211220"/>
                </a:cubicBezTo>
                <a:lnTo>
                  <a:pt x="87312" y="201170"/>
                </a:lnTo>
                <a:cubicBezTo>
                  <a:pt x="87312" y="192556"/>
                  <a:pt x="94490" y="185737"/>
                  <a:pt x="102746" y="185737"/>
                </a:cubicBezTo>
                <a:close/>
                <a:moveTo>
                  <a:pt x="178228" y="160337"/>
                </a:moveTo>
                <a:cubicBezTo>
                  <a:pt x="181151" y="160337"/>
                  <a:pt x="182978" y="162504"/>
                  <a:pt x="182978" y="165031"/>
                </a:cubicBezTo>
                <a:lnTo>
                  <a:pt x="182978" y="169725"/>
                </a:lnTo>
                <a:cubicBezTo>
                  <a:pt x="190651" y="171169"/>
                  <a:pt x="196862" y="175863"/>
                  <a:pt x="199785" y="182363"/>
                </a:cubicBezTo>
                <a:cubicBezTo>
                  <a:pt x="200516" y="184890"/>
                  <a:pt x="199785" y="187779"/>
                  <a:pt x="196862" y="188862"/>
                </a:cubicBezTo>
                <a:cubicBezTo>
                  <a:pt x="194670" y="189584"/>
                  <a:pt x="191747" y="188501"/>
                  <a:pt x="190651" y="185974"/>
                </a:cubicBezTo>
                <a:cubicBezTo>
                  <a:pt x="188824" y="181641"/>
                  <a:pt x="184074" y="178752"/>
                  <a:pt x="178228" y="178752"/>
                </a:cubicBezTo>
                <a:cubicBezTo>
                  <a:pt x="170921" y="178752"/>
                  <a:pt x="165075" y="183807"/>
                  <a:pt x="165075" y="190307"/>
                </a:cubicBezTo>
                <a:cubicBezTo>
                  <a:pt x="165075" y="197889"/>
                  <a:pt x="169459" y="201500"/>
                  <a:pt x="178228" y="201500"/>
                </a:cubicBezTo>
                <a:cubicBezTo>
                  <a:pt x="195401" y="201500"/>
                  <a:pt x="201247" y="212332"/>
                  <a:pt x="201247" y="222443"/>
                </a:cubicBezTo>
                <a:cubicBezTo>
                  <a:pt x="201247" y="232553"/>
                  <a:pt x="193574" y="240858"/>
                  <a:pt x="182978" y="242663"/>
                </a:cubicBezTo>
                <a:lnTo>
                  <a:pt x="182978" y="247357"/>
                </a:lnTo>
                <a:cubicBezTo>
                  <a:pt x="182978" y="250246"/>
                  <a:pt x="181151" y="252051"/>
                  <a:pt x="178228" y="252051"/>
                </a:cubicBezTo>
                <a:cubicBezTo>
                  <a:pt x="175671" y="252051"/>
                  <a:pt x="173479" y="250246"/>
                  <a:pt x="173479" y="247357"/>
                </a:cubicBezTo>
                <a:lnTo>
                  <a:pt x="173479" y="242663"/>
                </a:lnTo>
                <a:cubicBezTo>
                  <a:pt x="166536" y="241219"/>
                  <a:pt x="159960" y="236525"/>
                  <a:pt x="157402" y="230025"/>
                </a:cubicBezTo>
                <a:cubicBezTo>
                  <a:pt x="156306" y="227859"/>
                  <a:pt x="157402" y="224970"/>
                  <a:pt x="159960" y="223887"/>
                </a:cubicBezTo>
                <a:cubicBezTo>
                  <a:pt x="162152" y="222804"/>
                  <a:pt x="165075" y="223887"/>
                  <a:pt x="166171" y="226414"/>
                </a:cubicBezTo>
                <a:cubicBezTo>
                  <a:pt x="167998" y="230747"/>
                  <a:pt x="173113" y="233997"/>
                  <a:pt x="178594" y="233997"/>
                </a:cubicBezTo>
                <a:cubicBezTo>
                  <a:pt x="185901" y="233997"/>
                  <a:pt x="191747" y="228942"/>
                  <a:pt x="191747" y="222443"/>
                </a:cubicBezTo>
                <a:cubicBezTo>
                  <a:pt x="191747" y="214860"/>
                  <a:pt x="186997" y="210888"/>
                  <a:pt x="178228" y="210888"/>
                </a:cubicBezTo>
                <a:cubicBezTo>
                  <a:pt x="161421" y="210888"/>
                  <a:pt x="155575" y="200056"/>
                  <a:pt x="155575" y="190307"/>
                </a:cubicBezTo>
                <a:cubicBezTo>
                  <a:pt x="155575" y="180196"/>
                  <a:pt x="163248" y="171530"/>
                  <a:pt x="173479" y="169725"/>
                </a:cubicBezTo>
                <a:lnTo>
                  <a:pt x="173479" y="165031"/>
                </a:lnTo>
                <a:cubicBezTo>
                  <a:pt x="173479" y="162504"/>
                  <a:pt x="175671" y="160337"/>
                  <a:pt x="178228" y="160337"/>
                </a:cubicBezTo>
                <a:close/>
                <a:moveTo>
                  <a:pt x="280508" y="144271"/>
                </a:moveTo>
                <a:cubicBezTo>
                  <a:pt x="280508" y="145707"/>
                  <a:pt x="280868" y="146783"/>
                  <a:pt x="281229" y="147860"/>
                </a:cubicBezTo>
                <a:cubicBezTo>
                  <a:pt x="281589" y="147860"/>
                  <a:pt x="281589" y="148219"/>
                  <a:pt x="281589" y="148578"/>
                </a:cubicBezTo>
                <a:cubicBezTo>
                  <a:pt x="281950" y="149296"/>
                  <a:pt x="282310" y="150373"/>
                  <a:pt x="283031" y="151450"/>
                </a:cubicBezTo>
                <a:cubicBezTo>
                  <a:pt x="283031" y="151450"/>
                  <a:pt x="283031" y="151450"/>
                  <a:pt x="283031" y="151809"/>
                </a:cubicBezTo>
                <a:cubicBezTo>
                  <a:pt x="283752" y="152886"/>
                  <a:pt x="284113" y="153604"/>
                  <a:pt x="284834" y="154681"/>
                </a:cubicBezTo>
                <a:cubicBezTo>
                  <a:pt x="285194" y="155040"/>
                  <a:pt x="285194" y="155040"/>
                  <a:pt x="285194" y="155399"/>
                </a:cubicBezTo>
                <a:cubicBezTo>
                  <a:pt x="285915" y="156117"/>
                  <a:pt x="286636" y="156835"/>
                  <a:pt x="287718" y="157912"/>
                </a:cubicBezTo>
                <a:cubicBezTo>
                  <a:pt x="288439" y="158630"/>
                  <a:pt x="289160" y="159707"/>
                  <a:pt x="290241" y="160066"/>
                </a:cubicBezTo>
                <a:cubicBezTo>
                  <a:pt x="290241" y="160425"/>
                  <a:pt x="290602" y="160425"/>
                  <a:pt x="290602" y="160425"/>
                </a:cubicBezTo>
                <a:cubicBezTo>
                  <a:pt x="291683" y="161502"/>
                  <a:pt x="292765" y="162220"/>
                  <a:pt x="293846" y="162579"/>
                </a:cubicBezTo>
                <a:cubicBezTo>
                  <a:pt x="294928" y="163297"/>
                  <a:pt x="296009" y="163656"/>
                  <a:pt x="296730" y="164015"/>
                </a:cubicBezTo>
                <a:cubicBezTo>
                  <a:pt x="297091" y="164015"/>
                  <a:pt x="297451" y="164015"/>
                  <a:pt x="297812" y="164374"/>
                </a:cubicBezTo>
                <a:cubicBezTo>
                  <a:pt x="298893" y="164733"/>
                  <a:pt x="299975" y="165092"/>
                  <a:pt x="301056" y="165092"/>
                </a:cubicBezTo>
                <a:lnTo>
                  <a:pt x="301056" y="144989"/>
                </a:lnTo>
                <a:cubicBezTo>
                  <a:pt x="301056" y="144271"/>
                  <a:pt x="301056" y="144271"/>
                  <a:pt x="300696" y="144271"/>
                </a:cubicBezTo>
                <a:lnTo>
                  <a:pt x="280508" y="144271"/>
                </a:lnTo>
                <a:close/>
                <a:moveTo>
                  <a:pt x="87640" y="144271"/>
                </a:moveTo>
                <a:cubicBezTo>
                  <a:pt x="87640" y="144271"/>
                  <a:pt x="87640" y="144630"/>
                  <a:pt x="87640" y="144989"/>
                </a:cubicBezTo>
                <a:cubicBezTo>
                  <a:pt x="87280" y="146425"/>
                  <a:pt x="87280" y="148219"/>
                  <a:pt x="86559" y="149655"/>
                </a:cubicBezTo>
                <a:lnTo>
                  <a:pt x="86559" y="150014"/>
                </a:lnTo>
                <a:cubicBezTo>
                  <a:pt x="85838" y="151809"/>
                  <a:pt x="85117" y="153245"/>
                  <a:pt x="84396" y="155040"/>
                </a:cubicBezTo>
                <a:cubicBezTo>
                  <a:pt x="84396" y="155040"/>
                  <a:pt x="84396" y="155399"/>
                  <a:pt x="84035" y="155758"/>
                </a:cubicBezTo>
                <a:cubicBezTo>
                  <a:pt x="83314" y="157194"/>
                  <a:pt x="82233" y="158630"/>
                  <a:pt x="81512" y="160066"/>
                </a:cubicBezTo>
                <a:cubicBezTo>
                  <a:pt x="81151" y="160425"/>
                  <a:pt x="81151" y="160425"/>
                  <a:pt x="80791" y="160784"/>
                </a:cubicBezTo>
                <a:cubicBezTo>
                  <a:pt x="78988" y="163656"/>
                  <a:pt x="76465" y="166169"/>
                  <a:pt x="73581" y="167963"/>
                </a:cubicBezTo>
                <a:cubicBezTo>
                  <a:pt x="73220" y="167963"/>
                  <a:pt x="73220" y="168322"/>
                  <a:pt x="72860" y="168681"/>
                </a:cubicBezTo>
                <a:cubicBezTo>
                  <a:pt x="71418" y="169758"/>
                  <a:pt x="69976" y="170476"/>
                  <a:pt x="68534" y="171194"/>
                </a:cubicBezTo>
                <a:cubicBezTo>
                  <a:pt x="68173" y="171194"/>
                  <a:pt x="68173" y="171553"/>
                  <a:pt x="67452" y="171553"/>
                </a:cubicBezTo>
                <a:cubicBezTo>
                  <a:pt x="66010" y="172271"/>
                  <a:pt x="64568" y="172989"/>
                  <a:pt x="62766" y="173707"/>
                </a:cubicBezTo>
                <a:cubicBezTo>
                  <a:pt x="60963" y="174066"/>
                  <a:pt x="59161" y="174425"/>
                  <a:pt x="57358" y="174784"/>
                </a:cubicBezTo>
                <a:cubicBezTo>
                  <a:pt x="57358" y="174784"/>
                  <a:pt x="57358" y="174784"/>
                  <a:pt x="56998" y="174784"/>
                </a:cubicBezTo>
                <a:lnTo>
                  <a:pt x="56998" y="237247"/>
                </a:lnTo>
                <a:cubicBezTo>
                  <a:pt x="57358" y="237247"/>
                  <a:pt x="57358" y="237606"/>
                  <a:pt x="57358" y="237606"/>
                </a:cubicBezTo>
                <a:cubicBezTo>
                  <a:pt x="59161" y="237606"/>
                  <a:pt x="60963" y="238324"/>
                  <a:pt x="62766" y="238683"/>
                </a:cubicBezTo>
                <a:cubicBezTo>
                  <a:pt x="64568" y="239401"/>
                  <a:pt x="66010" y="239760"/>
                  <a:pt x="67452" y="240478"/>
                </a:cubicBezTo>
                <a:cubicBezTo>
                  <a:pt x="68173" y="240837"/>
                  <a:pt x="68173" y="240837"/>
                  <a:pt x="68534" y="240837"/>
                </a:cubicBezTo>
                <a:cubicBezTo>
                  <a:pt x="69976" y="241914"/>
                  <a:pt x="71418" y="242632"/>
                  <a:pt x="72860" y="243709"/>
                </a:cubicBezTo>
                <a:cubicBezTo>
                  <a:pt x="73220" y="243709"/>
                  <a:pt x="73220" y="243709"/>
                  <a:pt x="73581" y="244068"/>
                </a:cubicBezTo>
                <a:cubicBezTo>
                  <a:pt x="76465" y="246222"/>
                  <a:pt x="78988" y="248734"/>
                  <a:pt x="80791" y="251606"/>
                </a:cubicBezTo>
                <a:cubicBezTo>
                  <a:pt x="81151" y="251606"/>
                  <a:pt x="81151" y="251965"/>
                  <a:pt x="81512" y="251965"/>
                </a:cubicBezTo>
                <a:cubicBezTo>
                  <a:pt x="82233" y="253760"/>
                  <a:pt x="83314" y="255196"/>
                  <a:pt x="84035" y="256632"/>
                </a:cubicBezTo>
                <a:cubicBezTo>
                  <a:pt x="84396" y="256632"/>
                  <a:pt x="84396" y="256991"/>
                  <a:pt x="84396" y="257350"/>
                </a:cubicBezTo>
                <a:cubicBezTo>
                  <a:pt x="85117" y="258786"/>
                  <a:pt x="85838" y="260581"/>
                  <a:pt x="86559" y="262376"/>
                </a:cubicBezTo>
                <a:cubicBezTo>
                  <a:pt x="87280" y="264171"/>
                  <a:pt x="87280" y="265966"/>
                  <a:pt x="87640" y="267402"/>
                </a:cubicBezTo>
                <a:cubicBezTo>
                  <a:pt x="87640" y="267761"/>
                  <a:pt x="87640" y="267761"/>
                  <a:pt x="87640" y="268120"/>
                </a:cubicBezTo>
                <a:lnTo>
                  <a:pt x="270774" y="268120"/>
                </a:lnTo>
                <a:cubicBezTo>
                  <a:pt x="270774" y="267761"/>
                  <a:pt x="270774" y="267761"/>
                  <a:pt x="271135" y="267402"/>
                </a:cubicBezTo>
                <a:cubicBezTo>
                  <a:pt x="271135" y="265966"/>
                  <a:pt x="271495" y="264171"/>
                  <a:pt x="272216" y="262376"/>
                </a:cubicBezTo>
                <a:cubicBezTo>
                  <a:pt x="272577" y="260940"/>
                  <a:pt x="273298" y="259145"/>
                  <a:pt x="274019" y="257709"/>
                </a:cubicBezTo>
                <a:cubicBezTo>
                  <a:pt x="274379" y="257350"/>
                  <a:pt x="274379" y="256991"/>
                  <a:pt x="274379" y="256632"/>
                </a:cubicBezTo>
                <a:cubicBezTo>
                  <a:pt x="275100" y="255196"/>
                  <a:pt x="276182" y="253760"/>
                  <a:pt x="276903" y="252324"/>
                </a:cubicBezTo>
                <a:cubicBezTo>
                  <a:pt x="277263" y="251965"/>
                  <a:pt x="277263" y="251965"/>
                  <a:pt x="277624" y="251606"/>
                </a:cubicBezTo>
                <a:cubicBezTo>
                  <a:pt x="278705" y="250170"/>
                  <a:pt x="279787" y="248734"/>
                  <a:pt x="280868" y="247658"/>
                </a:cubicBezTo>
                <a:cubicBezTo>
                  <a:pt x="281950" y="246581"/>
                  <a:pt x="283392" y="245145"/>
                  <a:pt x="284834" y="244427"/>
                </a:cubicBezTo>
                <a:cubicBezTo>
                  <a:pt x="285194" y="244068"/>
                  <a:pt x="285194" y="244068"/>
                  <a:pt x="285555" y="243709"/>
                </a:cubicBezTo>
                <a:cubicBezTo>
                  <a:pt x="286997" y="242991"/>
                  <a:pt x="288078" y="241914"/>
                  <a:pt x="289520" y="241196"/>
                </a:cubicBezTo>
                <a:cubicBezTo>
                  <a:pt x="290241" y="241196"/>
                  <a:pt x="290241" y="240837"/>
                  <a:pt x="290602" y="240837"/>
                </a:cubicBezTo>
                <a:cubicBezTo>
                  <a:pt x="292404" y="240119"/>
                  <a:pt x="293846" y="239401"/>
                  <a:pt x="295288" y="238683"/>
                </a:cubicBezTo>
                <a:lnTo>
                  <a:pt x="295649" y="238683"/>
                </a:lnTo>
                <a:cubicBezTo>
                  <a:pt x="297091" y="238324"/>
                  <a:pt x="298893" y="237606"/>
                  <a:pt x="300696" y="237606"/>
                </a:cubicBezTo>
                <a:cubicBezTo>
                  <a:pt x="300696" y="237606"/>
                  <a:pt x="301056" y="237606"/>
                  <a:pt x="301056" y="237247"/>
                </a:cubicBezTo>
                <a:lnTo>
                  <a:pt x="301056" y="174784"/>
                </a:lnTo>
                <a:lnTo>
                  <a:pt x="300696" y="174784"/>
                </a:lnTo>
                <a:cubicBezTo>
                  <a:pt x="298893" y="174425"/>
                  <a:pt x="297091" y="174066"/>
                  <a:pt x="295649" y="173348"/>
                </a:cubicBezTo>
                <a:lnTo>
                  <a:pt x="295288" y="173348"/>
                </a:lnTo>
                <a:cubicBezTo>
                  <a:pt x="293846" y="172630"/>
                  <a:pt x="292404" y="172271"/>
                  <a:pt x="290602" y="171553"/>
                </a:cubicBezTo>
                <a:cubicBezTo>
                  <a:pt x="290241" y="171194"/>
                  <a:pt x="290241" y="171194"/>
                  <a:pt x="289520" y="171194"/>
                </a:cubicBezTo>
                <a:cubicBezTo>
                  <a:pt x="288078" y="170476"/>
                  <a:pt x="286997" y="169399"/>
                  <a:pt x="285555" y="168322"/>
                </a:cubicBezTo>
                <a:cubicBezTo>
                  <a:pt x="285194" y="167963"/>
                  <a:pt x="285194" y="167963"/>
                  <a:pt x="284834" y="167963"/>
                </a:cubicBezTo>
                <a:cubicBezTo>
                  <a:pt x="283392" y="166886"/>
                  <a:pt x="281950" y="165810"/>
                  <a:pt x="280868" y="164733"/>
                </a:cubicBezTo>
                <a:cubicBezTo>
                  <a:pt x="279787" y="163297"/>
                  <a:pt x="278705" y="162220"/>
                  <a:pt x="277624" y="160425"/>
                </a:cubicBezTo>
                <a:cubicBezTo>
                  <a:pt x="277263" y="160425"/>
                  <a:pt x="277263" y="160066"/>
                  <a:pt x="276903" y="159707"/>
                </a:cubicBezTo>
                <a:cubicBezTo>
                  <a:pt x="276182" y="158630"/>
                  <a:pt x="275100" y="156835"/>
                  <a:pt x="274379" y="155399"/>
                </a:cubicBezTo>
                <a:cubicBezTo>
                  <a:pt x="274379" y="155399"/>
                  <a:pt x="274379" y="155040"/>
                  <a:pt x="274019" y="154681"/>
                </a:cubicBezTo>
                <a:cubicBezTo>
                  <a:pt x="273298" y="153245"/>
                  <a:pt x="272577" y="151450"/>
                  <a:pt x="272216" y="149655"/>
                </a:cubicBezTo>
                <a:cubicBezTo>
                  <a:pt x="271495" y="148219"/>
                  <a:pt x="271135" y="146425"/>
                  <a:pt x="271135" y="144989"/>
                </a:cubicBezTo>
                <a:cubicBezTo>
                  <a:pt x="270774" y="144630"/>
                  <a:pt x="270774" y="144271"/>
                  <a:pt x="270774" y="144271"/>
                </a:cubicBezTo>
                <a:lnTo>
                  <a:pt x="87640" y="144271"/>
                </a:lnTo>
                <a:close/>
                <a:moveTo>
                  <a:pt x="57358" y="144271"/>
                </a:moveTo>
                <a:cubicBezTo>
                  <a:pt x="57358" y="144271"/>
                  <a:pt x="56998" y="144271"/>
                  <a:pt x="56998" y="144989"/>
                </a:cubicBezTo>
                <a:lnTo>
                  <a:pt x="56998" y="165451"/>
                </a:lnTo>
                <a:cubicBezTo>
                  <a:pt x="56998" y="165451"/>
                  <a:pt x="56998" y="165451"/>
                  <a:pt x="57358" y="165451"/>
                </a:cubicBezTo>
                <a:cubicBezTo>
                  <a:pt x="58440" y="165092"/>
                  <a:pt x="59521" y="164733"/>
                  <a:pt x="60603" y="164374"/>
                </a:cubicBezTo>
                <a:cubicBezTo>
                  <a:pt x="60963" y="164374"/>
                  <a:pt x="60963" y="164374"/>
                  <a:pt x="61324" y="164015"/>
                </a:cubicBezTo>
                <a:cubicBezTo>
                  <a:pt x="62405" y="163656"/>
                  <a:pt x="63487" y="163297"/>
                  <a:pt x="64208" y="162938"/>
                </a:cubicBezTo>
                <a:cubicBezTo>
                  <a:pt x="64568" y="162938"/>
                  <a:pt x="64568" y="162579"/>
                  <a:pt x="64568" y="162579"/>
                </a:cubicBezTo>
                <a:cubicBezTo>
                  <a:pt x="65650" y="162220"/>
                  <a:pt x="66731" y="161502"/>
                  <a:pt x="67452" y="160784"/>
                </a:cubicBezTo>
                <a:cubicBezTo>
                  <a:pt x="67813" y="160784"/>
                  <a:pt x="68173" y="160425"/>
                  <a:pt x="68173" y="160425"/>
                </a:cubicBezTo>
                <a:cubicBezTo>
                  <a:pt x="69255" y="159707"/>
                  <a:pt x="69976" y="158989"/>
                  <a:pt x="71057" y="157912"/>
                </a:cubicBezTo>
                <a:cubicBezTo>
                  <a:pt x="71778" y="157194"/>
                  <a:pt x="72499" y="156476"/>
                  <a:pt x="73220" y="155399"/>
                </a:cubicBezTo>
                <a:lnTo>
                  <a:pt x="73581" y="155040"/>
                </a:lnTo>
                <a:cubicBezTo>
                  <a:pt x="74302" y="153963"/>
                  <a:pt x="75023" y="152886"/>
                  <a:pt x="75744" y="152168"/>
                </a:cubicBezTo>
                <a:cubicBezTo>
                  <a:pt x="75744" y="151809"/>
                  <a:pt x="75744" y="151450"/>
                  <a:pt x="75744" y="151450"/>
                </a:cubicBezTo>
                <a:cubicBezTo>
                  <a:pt x="76465" y="150373"/>
                  <a:pt x="76825" y="149655"/>
                  <a:pt x="76825" y="148578"/>
                </a:cubicBezTo>
                <a:cubicBezTo>
                  <a:pt x="77186" y="148578"/>
                  <a:pt x="77186" y="148219"/>
                  <a:pt x="77186" y="147860"/>
                </a:cubicBezTo>
                <a:cubicBezTo>
                  <a:pt x="77546" y="146783"/>
                  <a:pt x="77907" y="145707"/>
                  <a:pt x="78267" y="144271"/>
                </a:cubicBezTo>
                <a:lnTo>
                  <a:pt x="57358" y="144271"/>
                </a:lnTo>
                <a:close/>
                <a:moveTo>
                  <a:pt x="57358" y="134937"/>
                </a:moveTo>
                <a:lnTo>
                  <a:pt x="83314" y="134937"/>
                </a:lnTo>
                <a:lnTo>
                  <a:pt x="275100" y="134937"/>
                </a:lnTo>
                <a:lnTo>
                  <a:pt x="300696" y="134937"/>
                </a:lnTo>
                <a:cubicBezTo>
                  <a:pt x="306103" y="134937"/>
                  <a:pt x="310790" y="139245"/>
                  <a:pt x="310790" y="144989"/>
                </a:cubicBezTo>
                <a:lnTo>
                  <a:pt x="310790" y="170476"/>
                </a:lnTo>
                <a:lnTo>
                  <a:pt x="310790" y="241914"/>
                </a:lnTo>
                <a:lnTo>
                  <a:pt x="310790" y="267402"/>
                </a:lnTo>
                <a:cubicBezTo>
                  <a:pt x="310790" y="272786"/>
                  <a:pt x="306103" y="277453"/>
                  <a:pt x="300696" y="277453"/>
                </a:cubicBezTo>
                <a:lnTo>
                  <a:pt x="275100" y="277453"/>
                </a:lnTo>
                <a:lnTo>
                  <a:pt x="83314" y="277453"/>
                </a:lnTo>
                <a:lnTo>
                  <a:pt x="57358" y="277453"/>
                </a:lnTo>
                <a:cubicBezTo>
                  <a:pt x="51951" y="277453"/>
                  <a:pt x="47625" y="272786"/>
                  <a:pt x="47625" y="267402"/>
                </a:cubicBezTo>
                <a:lnTo>
                  <a:pt x="47625" y="241914"/>
                </a:lnTo>
                <a:lnTo>
                  <a:pt x="47625" y="170476"/>
                </a:lnTo>
                <a:lnTo>
                  <a:pt x="47625" y="144989"/>
                </a:lnTo>
                <a:cubicBezTo>
                  <a:pt x="47625" y="139245"/>
                  <a:pt x="51951" y="134937"/>
                  <a:pt x="57358" y="134937"/>
                </a:cubicBezTo>
                <a:close/>
                <a:moveTo>
                  <a:pt x="234648" y="92075"/>
                </a:moveTo>
                <a:cubicBezTo>
                  <a:pt x="237180" y="92075"/>
                  <a:pt x="239351" y="94245"/>
                  <a:pt x="239351" y="96777"/>
                </a:cubicBezTo>
                <a:lnTo>
                  <a:pt x="239351" y="115948"/>
                </a:lnTo>
                <a:cubicBezTo>
                  <a:pt x="239351" y="118480"/>
                  <a:pt x="237180" y="120288"/>
                  <a:pt x="234648" y="120288"/>
                </a:cubicBezTo>
                <a:lnTo>
                  <a:pt x="215839" y="120288"/>
                </a:lnTo>
                <a:cubicBezTo>
                  <a:pt x="213308" y="120288"/>
                  <a:pt x="211137" y="118480"/>
                  <a:pt x="211137" y="115948"/>
                </a:cubicBezTo>
                <a:cubicBezTo>
                  <a:pt x="211137" y="113054"/>
                  <a:pt x="213308" y="111246"/>
                  <a:pt x="215839" y="111246"/>
                </a:cubicBezTo>
                <a:lnTo>
                  <a:pt x="229946" y="111246"/>
                </a:lnTo>
                <a:lnTo>
                  <a:pt x="229946" y="96777"/>
                </a:lnTo>
                <a:cubicBezTo>
                  <a:pt x="229946" y="94245"/>
                  <a:pt x="232116" y="92075"/>
                  <a:pt x="234648" y="92075"/>
                </a:cubicBezTo>
                <a:close/>
                <a:moveTo>
                  <a:pt x="28514" y="92075"/>
                </a:moveTo>
                <a:cubicBezTo>
                  <a:pt x="31046" y="92075"/>
                  <a:pt x="33216" y="94245"/>
                  <a:pt x="33216" y="96777"/>
                </a:cubicBezTo>
                <a:lnTo>
                  <a:pt x="33216" y="110884"/>
                </a:lnTo>
                <a:lnTo>
                  <a:pt x="47323" y="110884"/>
                </a:lnTo>
                <a:cubicBezTo>
                  <a:pt x="49855" y="110884"/>
                  <a:pt x="52025" y="113054"/>
                  <a:pt x="52025" y="115586"/>
                </a:cubicBezTo>
                <a:cubicBezTo>
                  <a:pt x="52025" y="118480"/>
                  <a:pt x="49855" y="120288"/>
                  <a:pt x="47323" y="120288"/>
                </a:cubicBezTo>
                <a:lnTo>
                  <a:pt x="28514" y="120288"/>
                </a:lnTo>
                <a:cubicBezTo>
                  <a:pt x="25982" y="120288"/>
                  <a:pt x="23812" y="118480"/>
                  <a:pt x="23812" y="115586"/>
                </a:cubicBezTo>
                <a:lnTo>
                  <a:pt x="23812" y="96777"/>
                </a:lnTo>
                <a:cubicBezTo>
                  <a:pt x="23812" y="94245"/>
                  <a:pt x="25982" y="92075"/>
                  <a:pt x="28514" y="92075"/>
                </a:cubicBezTo>
                <a:close/>
                <a:moveTo>
                  <a:pt x="136715" y="28575"/>
                </a:moveTo>
                <a:cubicBezTo>
                  <a:pt x="143217" y="28575"/>
                  <a:pt x="150081" y="31445"/>
                  <a:pt x="155499" y="36466"/>
                </a:cubicBezTo>
                <a:cubicBezTo>
                  <a:pt x="157305" y="38259"/>
                  <a:pt x="157305" y="41129"/>
                  <a:pt x="155499" y="42922"/>
                </a:cubicBezTo>
                <a:cubicBezTo>
                  <a:pt x="154054" y="45074"/>
                  <a:pt x="151164" y="45074"/>
                  <a:pt x="148997" y="43281"/>
                </a:cubicBezTo>
                <a:cubicBezTo>
                  <a:pt x="145385" y="40053"/>
                  <a:pt x="140689" y="37901"/>
                  <a:pt x="136715" y="37901"/>
                </a:cubicBezTo>
                <a:cubicBezTo>
                  <a:pt x="128768" y="37901"/>
                  <a:pt x="121544" y="43281"/>
                  <a:pt x="117570" y="51889"/>
                </a:cubicBezTo>
                <a:lnTo>
                  <a:pt x="136715" y="51889"/>
                </a:lnTo>
                <a:cubicBezTo>
                  <a:pt x="139244" y="51889"/>
                  <a:pt x="141411" y="54041"/>
                  <a:pt x="141411" y="56552"/>
                </a:cubicBezTo>
                <a:cubicBezTo>
                  <a:pt x="141411" y="59063"/>
                  <a:pt x="139244" y="61215"/>
                  <a:pt x="136715" y="61215"/>
                </a:cubicBezTo>
                <a:lnTo>
                  <a:pt x="114319" y="61215"/>
                </a:lnTo>
                <a:cubicBezTo>
                  <a:pt x="113597" y="64443"/>
                  <a:pt x="113236" y="67671"/>
                  <a:pt x="113236" y="71258"/>
                </a:cubicBezTo>
                <a:cubicBezTo>
                  <a:pt x="113236" y="74845"/>
                  <a:pt x="113597" y="78073"/>
                  <a:pt x="114319" y="81301"/>
                </a:cubicBezTo>
                <a:lnTo>
                  <a:pt x="136715" y="81301"/>
                </a:lnTo>
                <a:cubicBezTo>
                  <a:pt x="139244" y="81301"/>
                  <a:pt x="141411" y="83095"/>
                  <a:pt x="141411" y="85964"/>
                </a:cubicBezTo>
                <a:cubicBezTo>
                  <a:pt x="141411" y="88475"/>
                  <a:pt x="139244" y="90268"/>
                  <a:pt x="136715" y="90268"/>
                </a:cubicBezTo>
                <a:lnTo>
                  <a:pt x="117570" y="90268"/>
                </a:lnTo>
                <a:cubicBezTo>
                  <a:pt x="121544" y="98877"/>
                  <a:pt x="128768" y="104257"/>
                  <a:pt x="136715" y="104257"/>
                </a:cubicBezTo>
                <a:cubicBezTo>
                  <a:pt x="141411" y="104257"/>
                  <a:pt x="146107" y="102105"/>
                  <a:pt x="149720" y="98518"/>
                </a:cubicBezTo>
                <a:cubicBezTo>
                  <a:pt x="151526" y="96725"/>
                  <a:pt x="154777" y="96725"/>
                  <a:pt x="156222" y="98518"/>
                </a:cubicBezTo>
                <a:cubicBezTo>
                  <a:pt x="158389" y="100311"/>
                  <a:pt x="158389" y="103181"/>
                  <a:pt x="156583" y="104974"/>
                </a:cubicBezTo>
                <a:cubicBezTo>
                  <a:pt x="150442" y="110713"/>
                  <a:pt x="143940" y="113941"/>
                  <a:pt x="136715" y="113941"/>
                </a:cubicBezTo>
                <a:cubicBezTo>
                  <a:pt x="124072" y="113941"/>
                  <a:pt x="112874" y="104257"/>
                  <a:pt x="107456" y="90268"/>
                </a:cubicBezTo>
                <a:lnTo>
                  <a:pt x="102760" y="90268"/>
                </a:lnTo>
                <a:cubicBezTo>
                  <a:pt x="100231" y="90268"/>
                  <a:pt x="98425" y="88475"/>
                  <a:pt x="98425" y="85964"/>
                </a:cubicBezTo>
                <a:cubicBezTo>
                  <a:pt x="98425" y="83095"/>
                  <a:pt x="100231" y="81301"/>
                  <a:pt x="102760" y="81301"/>
                </a:cubicBezTo>
                <a:lnTo>
                  <a:pt x="104927" y="81301"/>
                </a:lnTo>
                <a:cubicBezTo>
                  <a:pt x="104205" y="78073"/>
                  <a:pt x="103844" y="74845"/>
                  <a:pt x="103844" y="71258"/>
                </a:cubicBezTo>
                <a:cubicBezTo>
                  <a:pt x="103844" y="67671"/>
                  <a:pt x="104205" y="64443"/>
                  <a:pt x="104927" y="61215"/>
                </a:cubicBezTo>
                <a:lnTo>
                  <a:pt x="102760" y="61215"/>
                </a:lnTo>
                <a:cubicBezTo>
                  <a:pt x="100231" y="61215"/>
                  <a:pt x="98425" y="59063"/>
                  <a:pt x="98425" y="56552"/>
                </a:cubicBezTo>
                <a:cubicBezTo>
                  <a:pt x="98425" y="54041"/>
                  <a:pt x="100231" y="51889"/>
                  <a:pt x="102760" y="51889"/>
                </a:cubicBezTo>
                <a:lnTo>
                  <a:pt x="107456" y="51889"/>
                </a:lnTo>
                <a:cubicBezTo>
                  <a:pt x="112874" y="38259"/>
                  <a:pt x="124072" y="28575"/>
                  <a:pt x="136715" y="28575"/>
                </a:cubicBezTo>
                <a:close/>
                <a:moveTo>
                  <a:pt x="170493" y="25612"/>
                </a:moveTo>
                <a:cubicBezTo>
                  <a:pt x="172342" y="23812"/>
                  <a:pt x="175669" y="24172"/>
                  <a:pt x="177148" y="25972"/>
                </a:cubicBezTo>
                <a:cubicBezTo>
                  <a:pt x="188608" y="38932"/>
                  <a:pt x="194893" y="55131"/>
                  <a:pt x="194893" y="72411"/>
                </a:cubicBezTo>
                <a:cubicBezTo>
                  <a:pt x="194893" y="89331"/>
                  <a:pt x="188608" y="105890"/>
                  <a:pt x="177148" y="118850"/>
                </a:cubicBezTo>
                <a:cubicBezTo>
                  <a:pt x="176039" y="119930"/>
                  <a:pt x="174930" y="120290"/>
                  <a:pt x="173451" y="120290"/>
                </a:cubicBezTo>
                <a:cubicBezTo>
                  <a:pt x="172342" y="120290"/>
                  <a:pt x="171233" y="119930"/>
                  <a:pt x="170493" y="119570"/>
                </a:cubicBezTo>
                <a:cubicBezTo>
                  <a:pt x="168275" y="117770"/>
                  <a:pt x="168275" y="114890"/>
                  <a:pt x="169754" y="112730"/>
                </a:cubicBezTo>
                <a:cubicBezTo>
                  <a:pt x="179735" y="101570"/>
                  <a:pt x="185281" y="87171"/>
                  <a:pt x="185281" y="72411"/>
                </a:cubicBezTo>
                <a:cubicBezTo>
                  <a:pt x="185281" y="57651"/>
                  <a:pt x="179735" y="43252"/>
                  <a:pt x="169754" y="32092"/>
                </a:cubicBezTo>
                <a:cubicBezTo>
                  <a:pt x="168275" y="30292"/>
                  <a:pt x="168275" y="27052"/>
                  <a:pt x="170493" y="25612"/>
                </a:cubicBezTo>
                <a:close/>
                <a:moveTo>
                  <a:pt x="93879" y="25612"/>
                </a:moveTo>
                <a:cubicBezTo>
                  <a:pt x="96097" y="27052"/>
                  <a:pt x="96467" y="30292"/>
                  <a:pt x="94619" y="32092"/>
                </a:cubicBezTo>
                <a:cubicBezTo>
                  <a:pt x="85007" y="43252"/>
                  <a:pt x="79462" y="57651"/>
                  <a:pt x="79462" y="72411"/>
                </a:cubicBezTo>
                <a:cubicBezTo>
                  <a:pt x="79462" y="87171"/>
                  <a:pt x="85007" y="101570"/>
                  <a:pt x="94619" y="112730"/>
                </a:cubicBezTo>
                <a:cubicBezTo>
                  <a:pt x="96467" y="114530"/>
                  <a:pt x="96097" y="117410"/>
                  <a:pt x="93879" y="119210"/>
                </a:cubicBezTo>
                <a:cubicBezTo>
                  <a:pt x="93140" y="119930"/>
                  <a:pt x="92031" y="120290"/>
                  <a:pt x="90922" y="120290"/>
                </a:cubicBezTo>
                <a:cubicBezTo>
                  <a:pt x="89813" y="120290"/>
                  <a:pt x="88334" y="119930"/>
                  <a:pt x="87225" y="118850"/>
                </a:cubicBezTo>
                <a:cubicBezTo>
                  <a:pt x="76134" y="105890"/>
                  <a:pt x="69850" y="89331"/>
                  <a:pt x="69850" y="72411"/>
                </a:cubicBezTo>
                <a:cubicBezTo>
                  <a:pt x="69850" y="55131"/>
                  <a:pt x="76134" y="38932"/>
                  <a:pt x="87225" y="25972"/>
                </a:cubicBezTo>
                <a:cubicBezTo>
                  <a:pt x="89073" y="24172"/>
                  <a:pt x="92031" y="23812"/>
                  <a:pt x="93879" y="25612"/>
                </a:cubicBezTo>
                <a:close/>
                <a:moveTo>
                  <a:pt x="215839" y="23812"/>
                </a:moveTo>
                <a:lnTo>
                  <a:pt x="234648" y="23812"/>
                </a:lnTo>
                <a:cubicBezTo>
                  <a:pt x="237180" y="23812"/>
                  <a:pt x="239351" y="25955"/>
                  <a:pt x="239351" y="28813"/>
                </a:cubicBezTo>
                <a:lnTo>
                  <a:pt x="239351" y="47386"/>
                </a:lnTo>
                <a:cubicBezTo>
                  <a:pt x="239351" y="49887"/>
                  <a:pt x="237180" y="52030"/>
                  <a:pt x="234648" y="52030"/>
                </a:cubicBezTo>
                <a:cubicBezTo>
                  <a:pt x="232116" y="52030"/>
                  <a:pt x="229946" y="49887"/>
                  <a:pt x="229946" y="47386"/>
                </a:cubicBezTo>
                <a:lnTo>
                  <a:pt x="229946" y="33456"/>
                </a:lnTo>
                <a:lnTo>
                  <a:pt x="215839" y="33456"/>
                </a:lnTo>
                <a:cubicBezTo>
                  <a:pt x="213308" y="33456"/>
                  <a:pt x="211137" y="31313"/>
                  <a:pt x="211137" y="28813"/>
                </a:cubicBezTo>
                <a:cubicBezTo>
                  <a:pt x="211137" y="25955"/>
                  <a:pt x="213308" y="23812"/>
                  <a:pt x="215839" y="23812"/>
                </a:cubicBezTo>
                <a:close/>
                <a:moveTo>
                  <a:pt x="28514" y="23812"/>
                </a:moveTo>
                <a:lnTo>
                  <a:pt x="47323" y="23812"/>
                </a:lnTo>
                <a:cubicBezTo>
                  <a:pt x="49855" y="23812"/>
                  <a:pt x="52025" y="25955"/>
                  <a:pt x="52025" y="28813"/>
                </a:cubicBezTo>
                <a:cubicBezTo>
                  <a:pt x="52025" y="31313"/>
                  <a:pt x="49855" y="33456"/>
                  <a:pt x="47323" y="33456"/>
                </a:cubicBezTo>
                <a:lnTo>
                  <a:pt x="33216" y="33456"/>
                </a:lnTo>
                <a:lnTo>
                  <a:pt x="33216" y="47386"/>
                </a:lnTo>
                <a:cubicBezTo>
                  <a:pt x="33216" y="49887"/>
                  <a:pt x="31046" y="52030"/>
                  <a:pt x="28514" y="52030"/>
                </a:cubicBezTo>
                <a:cubicBezTo>
                  <a:pt x="25982" y="52030"/>
                  <a:pt x="23812" y="49887"/>
                  <a:pt x="23812" y="47386"/>
                </a:cubicBezTo>
                <a:lnTo>
                  <a:pt x="23812" y="28813"/>
                </a:lnTo>
                <a:cubicBezTo>
                  <a:pt x="23812" y="25955"/>
                  <a:pt x="25982" y="23812"/>
                  <a:pt x="28514" y="23812"/>
                </a:cubicBezTo>
                <a:close/>
                <a:moveTo>
                  <a:pt x="13717" y="0"/>
                </a:moveTo>
                <a:lnTo>
                  <a:pt x="249086" y="0"/>
                </a:lnTo>
                <a:cubicBezTo>
                  <a:pt x="256666" y="0"/>
                  <a:pt x="263164" y="6103"/>
                  <a:pt x="263164" y="13641"/>
                </a:cubicBezTo>
                <a:lnTo>
                  <a:pt x="263164" y="114515"/>
                </a:lnTo>
                <a:cubicBezTo>
                  <a:pt x="263164" y="117028"/>
                  <a:pt x="260998" y="118823"/>
                  <a:pt x="258471" y="118823"/>
                </a:cubicBezTo>
                <a:cubicBezTo>
                  <a:pt x="255944" y="118823"/>
                  <a:pt x="253778" y="117028"/>
                  <a:pt x="253778" y="114515"/>
                </a:cubicBezTo>
                <a:lnTo>
                  <a:pt x="253778" y="13641"/>
                </a:lnTo>
                <a:cubicBezTo>
                  <a:pt x="253778" y="11128"/>
                  <a:pt x="251612" y="8974"/>
                  <a:pt x="249086" y="8974"/>
                </a:cubicBezTo>
                <a:lnTo>
                  <a:pt x="13717" y="8974"/>
                </a:lnTo>
                <a:cubicBezTo>
                  <a:pt x="11191" y="8974"/>
                  <a:pt x="9025" y="11128"/>
                  <a:pt x="9025" y="13641"/>
                </a:cubicBezTo>
                <a:lnTo>
                  <a:pt x="9025" y="128157"/>
                </a:lnTo>
                <a:cubicBezTo>
                  <a:pt x="9025" y="130670"/>
                  <a:pt x="11191" y="132824"/>
                  <a:pt x="13717" y="132824"/>
                </a:cubicBezTo>
                <a:lnTo>
                  <a:pt x="28157" y="132824"/>
                </a:lnTo>
                <a:cubicBezTo>
                  <a:pt x="31045" y="132824"/>
                  <a:pt x="33211" y="134977"/>
                  <a:pt x="33211" y="137849"/>
                </a:cubicBezTo>
                <a:cubicBezTo>
                  <a:pt x="33211" y="140362"/>
                  <a:pt x="31045" y="142516"/>
                  <a:pt x="28157" y="142516"/>
                </a:cubicBezTo>
                <a:lnTo>
                  <a:pt x="13717" y="142516"/>
                </a:lnTo>
                <a:cubicBezTo>
                  <a:pt x="6137" y="142516"/>
                  <a:pt x="0" y="136054"/>
                  <a:pt x="0" y="128157"/>
                </a:cubicBezTo>
                <a:lnTo>
                  <a:pt x="0" y="13641"/>
                </a:lnTo>
                <a:cubicBezTo>
                  <a:pt x="0" y="6103"/>
                  <a:pt x="6137" y="0"/>
                  <a:pt x="13717" y="0"/>
                </a:cubicBezTo>
                <a:close/>
              </a:path>
            </a:pathLst>
          </a:custGeom>
          <a:solidFill>
            <a:schemeClr val="accent1"/>
          </a:solidFill>
          <a:ln>
            <a:noFill/>
          </a:ln>
          <a:effectLst/>
        </p:spPr>
        <p:txBody>
          <a:bodyPr anchor="ctr"/>
          <a:lstStyle/>
          <a:p>
            <a:endParaRPr lang="en-US" sz="944" dirty="0">
              <a:latin typeface="Lato Light" panose="020F0502020204030203" pitchFamily="34" charset="0"/>
            </a:endParaRPr>
          </a:p>
        </p:txBody>
      </p:sp>
      <p:sp>
        <p:nvSpPr>
          <p:cNvPr id="32" name="Freeform 689">
            <a:extLst>
              <a:ext uri="{FF2B5EF4-FFF2-40B4-BE49-F238E27FC236}">
                <a16:creationId xmlns:a16="http://schemas.microsoft.com/office/drawing/2014/main" id="{E58A4404-AF76-4DA9-9780-FC585E1E1FB9}"/>
              </a:ext>
            </a:extLst>
          </p:cNvPr>
          <p:cNvSpPr>
            <a:spLocks noChangeArrowheads="1"/>
          </p:cNvSpPr>
          <p:nvPr/>
        </p:nvSpPr>
        <p:spPr bwMode="auto">
          <a:xfrm>
            <a:off x="3939381" y="4236892"/>
            <a:ext cx="491840" cy="544636"/>
          </a:xfrm>
          <a:custGeom>
            <a:avLst/>
            <a:gdLst/>
            <a:ahLst/>
            <a:cxnLst/>
            <a:rect l="0" t="0" r="r" b="b"/>
            <a:pathLst>
              <a:path w="280628" h="310444">
                <a:moveTo>
                  <a:pt x="153811" y="256829"/>
                </a:moveTo>
                <a:cubicBezTo>
                  <a:pt x="156280" y="256829"/>
                  <a:pt x="158397" y="258946"/>
                  <a:pt x="158397" y="261415"/>
                </a:cubicBezTo>
                <a:cubicBezTo>
                  <a:pt x="158397" y="263885"/>
                  <a:pt x="156280" y="266001"/>
                  <a:pt x="153811" y="266001"/>
                </a:cubicBezTo>
                <a:cubicBezTo>
                  <a:pt x="151341" y="266001"/>
                  <a:pt x="149225" y="263885"/>
                  <a:pt x="149225" y="261415"/>
                </a:cubicBezTo>
                <a:cubicBezTo>
                  <a:pt x="149225" y="258946"/>
                  <a:pt x="151341" y="256829"/>
                  <a:pt x="153811" y="256829"/>
                </a:cubicBezTo>
                <a:close/>
                <a:moveTo>
                  <a:pt x="126634" y="256829"/>
                </a:moveTo>
                <a:cubicBezTo>
                  <a:pt x="129565" y="256829"/>
                  <a:pt x="131396" y="258946"/>
                  <a:pt x="131396" y="261415"/>
                </a:cubicBezTo>
                <a:cubicBezTo>
                  <a:pt x="131396" y="263885"/>
                  <a:pt x="129565" y="266001"/>
                  <a:pt x="126634" y="266001"/>
                </a:cubicBezTo>
                <a:cubicBezTo>
                  <a:pt x="124069" y="266001"/>
                  <a:pt x="122238" y="263885"/>
                  <a:pt x="122238" y="261415"/>
                </a:cubicBezTo>
                <a:cubicBezTo>
                  <a:pt x="122238" y="258946"/>
                  <a:pt x="124069" y="256829"/>
                  <a:pt x="126634" y="256829"/>
                </a:cubicBezTo>
                <a:close/>
                <a:moveTo>
                  <a:pt x="168099" y="234604"/>
                </a:moveTo>
                <a:cubicBezTo>
                  <a:pt x="170568" y="234604"/>
                  <a:pt x="172685" y="236368"/>
                  <a:pt x="172685" y="239190"/>
                </a:cubicBezTo>
                <a:cubicBezTo>
                  <a:pt x="172685" y="241660"/>
                  <a:pt x="170568" y="243776"/>
                  <a:pt x="168099" y="243776"/>
                </a:cubicBezTo>
                <a:cubicBezTo>
                  <a:pt x="165629" y="243776"/>
                  <a:pt x="163513" y="241660"/>
                  <a:pt x="163513" y="239190"/>
                </a:cubicBezTo>
                <a:cubicBezTo>
                  <a:pt x="163513" y="236368"/>
                  <a:pt x="165629" y="234604"/>
                  <a:pt x="168099" y="234604"/>
                </a:cubicBezTo>
                <a:close/>
                <a:moveTo>
                  <a:pt x="139700" y="234604"/>
                </a:moveTo>
                <a:cubicBezTo>
                  <a:pt x="142082" y="234604"/>
                  <a:pt x="144123" y="236368"/>
                  <a:pt x="144123" y="239190"/>
                </a:cubicBezTo>
                <a:cubicBezTo>
                  <a:pt x="144123" y="241660"/>
                  <a:pt x="142082" y="243776"/>
                  <a:pt x="139700" y="243776"/>
                </a:cubicBezTo>
                <a:cubicBezTo>
                  <a:pt x="136979" y="243776"/>
                  <a:pt x="134938" y="241660"/>
                  <a:pt x="134938" y="239190"/>
                </a:cubicBezTo>
                <a:cubicBezTo>
                  <a:pt x="134938" y="236368"/>
                  <a:pt x="136979" y="234604"/>
                  <a:pt x="139700" y="234604"/>
                </a:cubicBezTo>
                <a:close/>
                <a:moveTo>
                  <a:pt x="112536" y="234604"/>
                </a:moveTo>
                <a:cubicBezTo>
                  <a:pt x="115005" y="234604"/>
                  <a:pt x="117122" y="236368"/>
                  <a:pt x="117122" y="239190"/>
                </a:cubicBezTo>
                <a:cubicBezTo>
                  <a:pt x="117122" y="241660"/>
                  <a:pt x="115005" y="243776"/>
                  <a:pt x="112536" y="243776"/>
                </a:cubicBezTo>
                <a:cubicBezTo>
                  <a:pt x="110066" y="243776"/>
                  <a:pt x="107950" y="241660"/>
                  <a:pt x="107950" y="239190"/>
                </a:cubicBezTo>
                <a:cubicBezTo>
                  <a:pt x="107950" y="236368"/>
                  <a:pt x="110066" y="234604"/>
                  <a:pt x="112536" y="234604"/>
                </a:cubicBezTo>
                <a:close/>
                <a:moveTo>
                  <a:pt x="182386" y="210792"/>
                </a:moveTo>
                <a:cubicBezTo>
                  <a:pt x="184855" y="210792"/>
                  <a:pt x="186972" y="212909"/>
                  <a:pt x="186972" y="215731"/>
                </a:cubicBezTo>
                <a:cubicBezTo>
                  <a:pt x="186972" y="218200"/>
                  <a:pt x="184855" y="219964"/>
                  <a:pt x="182386" y="219964"/>
                </a:cubicBezTo>
                <a:cubicBezTo>
                  <a:pt x="179916" y="219964"/>
                  <a:pt x="177800" y="218200"/>
                  <a:pt x="177800" y="215731"/>
                </a:cubicBezTo>
                <a:cubicBezTo>
                  <a:pt x="177800" y="212909"/>
                  <a:pt x="179916" y="210792"/>
                  <a:pt x="182386" y="210792"/>
                </a:cubicBezTo>
                <a:close/>
                <a:moveTo>
                  <a:pt x="153811" y="210792"/>
                </a:moveTo>
                <a:cubicBezTo>
                  <a:pt x="156280" y="210792"/>
                  <a:pt x="158397" y="212909"/>
                  <a:pt x="158397" y="215731"/>
                </a:cubicBezTo>
                <a:cubicBezTo>
                  <a:pt x="158397" y="218200"/>
                  <a:pt x="156280" y="219964"/>
                  <a:pt x="153811" y="219964"/>
                </a:cubicBezTo>
                <a:cubicBezTo>
                  <a:pt x="151341" y="219964"/>
                  <a:pt x="149225" y="218200"/>
                  <a:pt x="149225" y="215731"/>
                </a:cubicBezTo>
                <a:cubicBezTo>
                  <a:pt x="149225" y="212909"/>
                  <a:pt x="151341" y="210792"/>
                  <a:pt x="153811" y="210792"/>
                </a:cubicBezTo>
                <a:close/>
                <a:moveTo>
                  <a:pt x="126634" y="210792"/>
                </a:moveTo>
                <a:cubicBezTo>
                  <a:pt x="129565" y="210792"/>
                  <a:pt x="131396" y="212909"/>
                  <a:pt x="131396" y="215731"/>
                </a:cubicBezTo>
                <a:cubicBezTo>
                  <a:pt x="131396" y="218200"/>
                  <a:pt x="129565" y="219964"/>
                  <a:pt x="126634" y="219964"/>
                </a:cubicBezTo>
                <a:cubicBezTo>
                  <a:pt x="124069" y="219964"/>
                  <a:pt x="122238" y="218200"/>
                  <a:pt x="122238" y="215731"/>
                </a:cubicBezTo>
                <a:cubicBezTo>
                  <a:pt x="122238" y="212909"/>
                  <a:pt x="124069" y="210792"/>
                  <a:pt x="126634" y="210792"/>
                </a:cubicBezTo>
                <a:close/>
                <a:moveTo>
                  <a:pt x="98249" y="210792"/>
                </a:moveTo>
                <a:cubicBezTo>
                  <a:pt x="100718" y="210792"/>
                  <a:pt x="102835" y="212909"/>
                  <a:pt x="102835" y="215731"/>
                </a:cubicBezTo>
                <a:cubicBezTo>
                  <a:pt x="102835" y="218200"/>
                  <a:pt x="100718" y="219964"/>
                  <a:pt x="98249" y="219964"/>
                </a:cubicBezTo>
                <a:cubicBezTo>
                  <a:pt x="95779" y="219964"/>
                  <a:pt x="93663" y="218200"/>
                  <a:pt x="93663" y="215731"/>
                </a:cubicBezTo>
                <a:cubicBezTo>
                  <a:pt x="93663" y="212909"/>
                  <a:pt x="95779" y="210792"/>
                  <a:pt x="98249" y="210792"/>
                </a:cubicBezTo>
                <a:close/>
                <a:moveTo>
                  <a:pt x="168099" y="186979"/>
                </a:moveTo>
                <a:cubicBezTo>
                  <a:pt x="170568" y="186979"/>
                  <a:pt x="172685" y="189096"/>
                  <a:pt x="172685" y="191565"/>
                </a:cubicBezTo>
                <a:cubicBezTo>
                  <a:pt x="172685" y="194035"/>
                  <a:pt x="170568" y="196151"/>
                  <a:pt x="168099" y="196151"/>
                </a:cubicBezTo>
                <a:cubicBezTo>
                  <a:pt x="165629" y="196151"/>
                  <a:pt x="163513" y="194035"/>
                  <a:pt x="163513" y="191565"/>
                </a:cubicBezTo>
                <a:cubicBezTo>
                  <a:pt x="163513" y="189096"/>
                  <a:pt x="165629" y="186979"/>
                  <a:pt x="168099" y="186979"/>
                </a:cubicBezTo>
                <a:close/>
                <a:moveTo>
                  <a:pt x="139700" y="186979"/>
                </a:moveTo>
                <a:cubicBezTo>
                  <a:pt x="142082" y="186979"/>
                  <a:pt x="144123" y="189096"/>
                  <a:pt x="144123" y="191565"/>
                </a:cubicBezTo>
                <a:cubicBezTo>
                  <a:pt x="144123" y="194035"/>
                  <a:pt x="142082" y="196151"/>
                  <a:pt x="139700" y="196151"/>
                </a:cubicBezTo>
                <a:cubicBezTo>
                  <a:pt x="136979" y="196151"/>
                  <a:pt x="134938" y="194035"/>
                  <a:pt x="134938" y="191565"/>
                </a:cubicBezTo>
                <a:cubicBezTo>
                  <a:pt x="134938" y="189096"/>
                  <a:pt x="136979" y="186979"/>
                  <a:pt x="139700" y="186979"/>
                </a:cubicBezTo>
                <a:close/>
                <a:moveTo>
                  <a:pt x="112536" y="186979"/>
                </a:moveTo>
                <a:cubicBezTo>
                  <a:pt x="115005" y="186979"/>
                  <a:pt x="117122" y="189096"/>
                  <a:pt x="117122" y="191565"/>
                </a:cubicBezTo>
                <a:cubicBezTo>
                  <a:pt x="117122" y="194035"/>
                  <a:pt x="115005" y="196151"/>
                  <a:pt x="112536" y="196151"/>
                </a:cubicBezTo>
                <a:cubicBezTo>
                  <a:pt x="110066" y="196151"/>
                  <a:pt x="107950" y="194035"/>
                  <a:pt x="107950" y="191565"/>
                </a:cubicBezTo>
                <a:cubicBezTo>
                  <a:pt x="107950" y="189096"/>
                  <a:pt x="110066" y="186979"/>
                  <a:pt x="112536" y="186979"/>
                </a:cubicBezTo>
                <a:close/>
                <a:moveTo>
                  <a:pt x="118879" y="142790"/>
                </a:moveTo>
                <a:cubicBezTo>
                  <a:pt x="107352" y="158654"/>
                  <a:pt x="88979" y="169110"/>
                  <a:pt x="67725" y="169471"/>
                </a:cubicBezTo>
                <a:cubicBezTo>
                  <a:pt x="67725" y="171634"/>
                  <a:pt x="67365" y="173797"/>
                  <a:pt x="67365" y="175600"/>
                </a:cubicBezTo>
                <a:cubicBezTo>
                  <a:pt x="67365" y="210212"/>
                  <a:pt x="75650" y="242301"/>
                  <a:pt x="90060" y="264654"/>
                </a:cubicBezTo>
                <a:cubicBezTo>
                  <a:pt x="91501" y="266818"/>
                  <a:pt x="90780" y="269702"/>
                  <a:pt x="88979" y="271144"/>
                </a:cubicBezTo>
                <a:cubicBezTo>
                  <a:pt x="87899" y="271505"/>
                  <a:pt x="87178" y="271865"/>
                  <a:pt x="86097" y="271865"/>
                </a:cubicBezTo>
                <a:cubicBezTo>
                  <a:pt x="85017" y="271865"/>
                  <a:pt x="83215" y="271144"/>
                  <a:pt x="82135" y="269702"/>
                </a:cubicBezTo>
                <a:cubicBezTo>
                  <a:pt x="67005" y="245906"/>
                  <a:pt x="57999" y="211654"/>
                  <a:pt x="57999" y="175600"/>
                </a:cubicBezTo>
                <a:cubicBezTo>
                  <a:pt x="57999" y="173797"/>
                  <a:pt x="57999" y="171634"/>
                  <a:pt x="58359" y="169471"/>
                </a:cubicBezTo>
                <a:cubicBezTo>
                  <a:pt x="49713" y="168389"/>
                  <a:pt x="42148" y="165865"/>
                  <a:pt x="34943" y="161899"/>
                </a:cubicBezTo>
                <a:cubicBezTo>
                  <a:pt x="34583" y="165505"/>
                  <a:pt x="34583" y="169471"/>
                  <a:pt x="34583" y="173076"/>
                </a:cubicBezTo>
                <a:cubicBezTo>
                  <a:pt x="34583" y="285926"/>
                  <a:pt x="87899" y="301069"/>
                  <a:pt x="140494" y="301069"/>
                </a:cubicBezTo>
                <a:cubicBezTo>
                  <a:pt x="192729" y="301069"/>
                  <a:pt x="246045" y="285926"/>
                  <a:pt x="246045" y="173076"/>
                </a:cubicBezTo>
                <a:cubicBezTo>
                  <a:pt x="246045" y="169471"/>
                  <a:pt x="246045" y="165505"/>
                  <a:pt x="245685" y="161899"/>
                </a:cubicBezTo>
                <a:cubicBezTo>
                  <a:pt x="238840" y="165865"/>
                  <a:pt x="230915" y="168389"/>
                  <a:pt x="222269" y="169471"/>
                </a:cubicBezTo>
                <a:cubicBezTo>
                  <a:pt x="222629" y="171634"/>
                  <a:pt x="222629" y="173797"/>
                  <a:pt x="222629" y="175600"/>
                </a:cubicBezTo>
                <a:cubicBezTo>
                  <a:pt x="222629" y="211654"/>
                  <a:pt x="213983" y="245906"/>
                  <a:pt x="198493" y="269702"/>
                </a:cubicBezTo>
                <a:cubicBezTo>
                  <a:pt x="197773" y="271144"/>
                  <a:pt x="195971" y="271865"/>
                  <a:pt x="194530" y="271865"/>
                </a:cubicBezTo>
                <a:cubicBezTo>
                  <a:pt x="193450" y="271865"/>
                  <a:pt x="192729" y="271505"/>
                  <a:pt x="192008" y="271144"/>
                </a:cubicBezTo>
                <a:cubicBezTo>
                  <a:pt x="189847" y="269702"/>
                  <a:pt x="189126" y="266818"/>
                  <a:pt x="190567" y="264654"/>
                </a:cubicBezTo>
                <a:cubicBezTo>
                  <a:pt x="204977" y="242301"/>
                  <a:pt x="213263" y="210212"/>
                  <a:pt x="213263" y="175600"/>
                </a:cubicBezTo>
                <a:cubicBezTo>
                  <a:pt x="213263" y="173797"/>
                  <a:pt x="212903" y="171634"/>
                  <a:pt x="212903" y="169471"/>
                </a:cubicBezTo>
                <a:cubicBezTo>
                  <a:pt x="192008" y="169110"/>
                  <a:pt x="173276" y="158654"/>
                  <a:pt x="161748" y="142790"/>
                </a:cubicBezTo>
                <a:lnTo>
                  <a:pt x="144096" y="171273"/>
                </a:lnTo>
                <a:cubicBezTo>
                  <a:pt x="143376" y="172355"/>
                  <a:pt x="141935" y="173437"/>
                  <a:pt x="140134" y="173437"/>
                </a:cubicBezTo>
                <a:cubicBezTo>
                  <a:pt x="138693" y="173437"/>
                  <a:pt x="136891" y="172355"/>
                  <a:pt x="136171" y="171273"/>
                </a:cubicBezTo>
                <a:lnTo>
                  <a:pt x="118879" y="142790"/>
                </a:lnTo>
                <a:close/>
                <a:moveTo>
                  <a:pt x="214741" y="58392"/>
                </a:moveTo>
                <a:cubicBezTo>
                  <a:pt x="217299" y="58392"/>
                  <a:pt x="219491" y="60559"/>
                  <a:pt x="219491" y="63086"/>
                </a:cubicBezTo>
                <a:lnTo>
                  <a:pt x="219491" y="67780"/>
                </a:lnTo>
                <a:cubicBezTo>
                  <a:pt x="227164" y="69224"/>
                  <a:pt x="233010" y="73918"/>
                  <a:pt x="235933" y="80779"/>
                </a:cubicBezTo>
                <a:cubicBezTo>
                  <a:pt x="237029" y="82945"/>
                  <a:pt x="235933" y="85834"/>
                  <a:pt x="233375" y="86917"/>
                </a:cubicBezTo>
                <a:cubicBezTo>
                  <a:pt x="231183" y="88000"/>
                  <a:pt x="228260" y="86556"/>
                  <a:pt x="227164" y="84390"/>
                </a:cubicBezTo>
                <a:cubicBezTo>
                  <a:pt x="225337" y="79696"/>
                  <a:pt x="220222" y="76807"/>
                  <a:pt x="214741" y="76807"/>
                </a:cubicBezTo>
                <a:cubicBezTo>
                  <a:pt x="207434" y="76807"/>
                  <a:pt x="201588" y="81862"/>
                  <a:pt x="201588" y="88362"/>
                </a:cubicBezTo>
                <a:cubicBezTo>
                  <a:pt x="201588" y="95944"/>
                  <a:pt x="205972" y="99555"/>
                  <a:pt x="214741" y="99555"/>
                </a:cubicBezTo>
                <a:cubicBezTo>
                  <a:pt x="231549" y="99555"/>
                  <a:pt x="237760" y="110387"/>
                  <a:pt x="237760" y="120498"/>
                </a:cubicBezTo>
                <a:cubicBezTo>
                  <a:pt x="237760" y="130608"/>
                  <a:pt x="229722" y="138913"/>
                  <a:pt x="219491" y="140718"/>
                </a:cubicBezTo>
                <a:lnTo>
                  <a:pt x="219491" y="145412"/>
                </a:lnTo>
                <a:cubicBezTo>
                  <a:pt x="219491" y="148301"/>
                  <a:pt x="217299" y="150106"/>
                  <a:pt x="214741" y="150106"/>
                </a:cubicBezTo>
                <a:cubicBezTo>
                  <a:pt x="212184" y="150106"/>
                  <a:pt x="209992" y="148301"/>
                  <a:pt x="209992" y="145412"/>
                </a:cubicBezTo>
                <a:lnTo>
                  <a:pt x="209992" y="140718"/>
                </a:lnTo>
                <a:cubicBezTo>
                  <a:pt x="202684" y="139274"/>
                  <a:pt x="196473" y="134580"/>
                  <a:pt x="193915" y="128080"/>
                </a:cubicBezTo>
                <a:cubicBezTo>
                  <a:pt x="192454" y="125914"/>
                  <a:pt x="193915" y="123025"/>
                  <a:pt x="196107" y="121942"/>
                </a:cubicBezTo>
                <a:cubicBezTo>
                  <a:pt x="198665" y="120859"/>
                  <a:pt x="201588" y="121942"/>
                  <a:pt x="202684" y="124469"/>
                </a:cubicBezTo>
                <a:cubicBezTo>
                  <a:pt x="204511" y="128802"/>
                  <a:pt x="209261" y="132052"/>
                  <a:pt x="215107" y="132052"/>
                </a:cubicBezTo>
                <a:cubicBezTo>
                  <a:pt x="222049" y="132052"/>
                  <a:pt x="227895" y="126997"/>
                  <a:pt x="227895" y="120498"/>
                </a:cubicBezTo>
                <a:cubicBezTo>
                  <a:pt x="227895" y="112915"/>
                  <a:pt x="223510" y="108943"/>
                  <a:pt x="214741" y="108943"/>
                </a:cubicBezTo>
                <a:cubicBezTo>
                  <a:pt x="197934" y="108943"/>
                  <a:pt x="192088" y="98111"/>
                  <a:pt x="192088" y="88362"/>
                </a:cubicBezTo>
                <a:cubicBezTo>
                  <a:pt x="192088" y="78251"/>
                  <a:pt x="199761" y="69947"/>
                  <a:pt x="209992" y="67780"/>
                </a:cubicBezTo>
                <a:lnTo>
                  <a:pt x="209992" y="63086"/>
                </a:lnTo>
                <a:cubicBezTo>
                  <a:pt x="209992" y="60559"/>
                  <a:pt x="212184" y="58392"/>
                  <a:pt x="214741" y="58392"/>
                </a:cubicBezTo>
                <a:close/>
                <a:moveTo>
                  <a:pt x="65700" y="58392"/>
                </a:moveTo>
                <a:cubicBezTo>
                  <a:pt x="68237" y="58392"/>
                  <a:pt x="70412" y="60559"/>
                  <a:pt x="70412" y="63086"/>
                </a:cubicBezTo>
                <a:lnTo>
                  <a:pt x="70412" y="67780"/>
                </a:lnTo>
                <a:cubicBezTo>
                  <a:pt x="77662" y="69224"/>
                  <a:pt x="83825" y="73918"/>
                  <a:pt x="86725" y="80779"/>
                </a:cubicBezTo>
                <a:cubicBezTo>
                  <a:pt x="87812" y="82945"/>
                  <a:pt x="86725" y="85834"/>
                  <a:pt x="84187" y="86917"/>
                </a:cubicBezTo>
                <a:cubicBezTo>
                  <a:pt x="81650" y="88000"/>
                  <a:pt x="78750" y="86556"/>
                  <a:pt x="78025" y="84390"/>
                </a:cubicBezTo>
                <a:cubicBezTo>
                  <a:pt x="75850" y="79696"/>
                  <a:pt x="71137" y="76807"/>
                  <a:pt x="65700" y="76807"/>
                </a:cubicBezTo>
                <a:cubicBezTo>
                  <a:pt x="58450" y="76807"/>
                  <a:pt x="52650" y="81862"/>
                  <a:pt x="52650" y="88362"/>
                </a:cubicBezTo>
                <a:cubicBezTo>
                  <a:pt x="52650" y="95944"/>
                  <a:pt x="56638" y="99555"/>
                  <a:pt x="65700" y="99555"/>
                </a:cubicBezTo>
                <a:cubicBezTo>
                  <a:pt x="82375" y="99555"/>
                  <a:pt x="88537" y="110387"/>
                  <a:pt x="88537" y="120498"/>
                </a:cubicBezTo>
                <a:cubicBezTo>
                  <a:pt x="88537" y="130608"/>
                  <a:pt x="80562" y="138913"/>
                  <a:pt x="70412" y="140718"/>
                </a:cubicBezTo>
                <a:lnTo>
                  <a:pt x="70412" y="145412"/>
                </a:lnTo>
                <a:cubicBezTo>
                  <a:pt x="70412" y="148301"/>
                  <a:pt x="68237" y="150106"/>
                  <a:pt x="65700" y="150106"/>
                </a:cubicBezTo>
                <a:cubicBezTo>
                  <a:pt x="63163" y="150106"/>
                  <a:pt x="60988" y="148301"/>
                  <a:pt x="60988" y="145412"/>
                </a:cubicBezTo>
                <a:lnTo>
                  <a:pt x="60988" y="140718"/>
                </a:lnTo>
                <a:cubicBezTo>
                  <a:pt x="53738" y="139274"/>
                  <a:pt x="47575" y="134580"/>
                  <a:pt x="44675" y="128080"/>
                </a:cubicBezTo>
                <a:cubicBezTo>
                  <a:pt x="43588" y="125914"/>
                  <a:pt x="44675" y="123025"/>
                  <a:pt x="47213" y="121942"/>
                </a:cubicBezTo>
                <a:cubicBezTo>
                  <a:pt x="49388" y="120859"/>
                  <a:pt x="52288" y="121942"/>
                  <a:pt x="53375" y="124469"/>
                </a:cubicBezTo>
                <a:cubicBezTo>
                  <a:pt x="55188" y="128802"/>
                  <a:pt x="60263" y="132052"/>
                  <a:pt x="65700" y="132052"/>
                </a:cubicBezTo>
                <a:cubicBezTo>
                  <a:pt x="72950" y="132052"/>
                  <a:pt x="78750" y="126997"/>
                  <a:pt x="78750" y="120498"/>
                </a:cubicBezTo>
                <a:cubicBezTo>
                  <a:pt x="78750" y="112915"/>
                  <a:pt x="74400" y="108943"/>
                  <a:pt x="65700" y="108943"/>
                </a:cubicBezTo>
                <a:cubicBezTo>
                  <a:pt x="49025" y="108943"/>
                  <a:pt x="42863" y="98111"/>
                  <a:pt x="42863" y="88362"/>
                </a:cubicBezTo>
                <a:cubicBezTo>
                  <a:pt x="42863" y="78251"/>
                  <a:pt x="50475" y="69947"/>
                  <a:pt x="60988" y="67780"/>
                </a:cubicBezTo>
                <a:lnTo>
                  <a:pt x="60988" y="63086"/>
                </a:lnTo>
                <a:cubicBezTo>
                  <a:pt x="60988" y="60559"/>
                  <a:pt x="63163" y="58392"/>
                  <a:pt x="65700" y="58392"/>
                </a:cubicBezTo>
                <a:close/>
                <a:moveTo>
                  <a:pt x="215064" y="47606"/>
                </a:moveTo>
                <a:cubicBezTo>
                  <a:pt x="183723" y="47606"/>
                  <a:pt x="158506" y="72845"/>
                  <a:pt x="158506" y="103851"/>
                </a:cubicBezTo>
                <a:cubicBezTo>
                  <a:pt x="158506" y="135219"/>
                  <a:pt x="183723" y="160457"/>
                  <a:pt x="215064" y="160457"/>
                </a:cubicBezTo>
                <a:cubicBezTo>
                  <a:pt x="246045" y="160457"/>
                  <a:pt x="271262" y="135219"/>
                  <a:pt x="271262" y="103851"/>
                </a:cubicBezTo>
                <a:cubicBezTo>
                  <a:pt x="271262" y="72845"/>
                  <a:pt x="246045" y="47606"/>
                  <a:pt x="215064" y="47606"/>
                </a:cubicBezTo>
                <a:close/>
                <a:moveTo>
                  <a:pt x="65924" y="47606"/>
                </a:moveTo>
                <a:cubicBezTo>
                  <a:pt x="34583" y="47606"/>
                  <a:pt x="9366" y="72845"/>
                  <a:pt x="9366" y="103851"/>
                </a:cubicBezTo>
                <a:cubicBezTo>
                  <a:pt x="9366" y="135219"/>
                  <a:pt x="34583" y="160457"/>
                  <a:pt x="65924" y="160457"/>
                </a:cubicBezTo>
                <a:cubicBezTo>
                  <a:pt x="96905" y="160457"/>
                  <a:pt x="122121" y="135219"/>
                  <a:pt x="122121" y="103851"/>
                </a:cubicBezTo>
                <a:cubicBezTo>
                  <a:pt x="122121" y="72845"/>
                  <a:pt x="96905" y="47606"/>
                  <a:pt x="65924" y="47606"/>
                </a:cubicBezTo>
                <a:close/>
                <a:moveTo>
                  <a:pt x="140494" y="37151"/>
                </a:moveTo>
                <a:cubicBezTo>
                  <a:pt x="123202" y="37151"/>
                  <a:pt x="108072" y="39674"/>
                  <a:pt x="95103" y="44722"/>
                </a:cubicBezTo>
                <a:cubicBezTo>
                  <a:pt x="116718" y="55538"/>
                  <a:pt x="131488" y="78253"/>
                  <a:pt x="131488" y="103851"/>
                </a:cubicBezTo>
                <a:cubicBezTo>
                  <a:pt x="131488" y="114668"/>
                  <a:pt x="128966" y="124763"/>
                  <a:pt x="124643" y="133777"/>
                </a:cubicBezTo>
                <a:lnTo>
                  <a:pt x="140134" y="159736"/>
                </a:lnTo>
                <a:lnTo>
                  <a:pt x="155984" y="133777"/>
                </a:lnTo>
                <a:cubicBezTo>
                  <a:pt x="151661" y="124763"/>
                  <a:pt x="149140" y="114668"/>
                  <a:pt x="149140" y="103851"/>
                </a:cubicBezTo>
                <a:cubicBezTo>
                  <a:pt x="149140" y="78253"/>
                  <a:pt x="163909" y="55899"/>
                  <a:pt x="185524" y="45083"/>
                </a:cubicBezTo>
                <a:cubicBezTo>
                  <a:pt x="172555" y="39674"/>
                  <a:pt x="157785" y="37151"/>
                  <a:pt x="140494" y="37151"/>
                </a:cubicBezTo>
                <a:close/>
                <a:moveTo>
                  <a:pt x="217946" y="12994"/>
                </a:moveTo>
                <a:cubicBezTo>
                  <a:pt x="217946" y="19844"/>
                  <a:pt x="216145" y="29219"/>
                  <a:pt x="210021" y="38232"/>
                </a:cubicBezTo>
                <a:cubicBezTo>
                  <a:pt x="211462" y="38232"/>
                  <a:pt x="213263" y="38232"/>
                  <a:pt x="215064" y="38232"/>
                </a:cubicBezTo>
                <a:cubicBezTo>
                  <a:pt x="220828" y="38232"/>
                  <a:pt x="226952" y="38953"/>
                  <a:pt x="232356" y="40756"/>
                </a:cubicBezTo>
                <a:cubicBezTo>
                  <a:pt x="231995" y="25974"/>
                  <a:pt x="224070" y="17681"/>
                  <a:pt x="217946" y="12994"/>
                </a:cubicBezTo>
                <a:close/>
                <a:moveTo>
                  <a:pt x="62682" y="12994"/>
                </a:moveTo>
                <a:cubicBezTo>
                  <a:pt x="56558" y="17681"/>
                  <a:pt x="48993" y="25974"/>
                  <a:pt x="48272" y="40756"/>
                </a:cubicBezTo>
                <a:cubicBezTo>
                  <a:pt x="54036" y="38953"/>
                  <a:pt x="59800" y="38232"/>
                  <a:pt x="65924" y="38232"/>
                </a:cubicBezTo>
                <a:cubicBezTo>
                  <a:pt x="67365" y="38232"/>
                  <a:pt x="69166" y="38232"/>
                  <a:pt x="70607" y="38232"/>
                </a:cubicBezTo>
                <a:cubicBezTo>
                  <a:pt x="64843" y="29219"/>
                  <a:pt x="62682" y="19844"/>
                  <a:pt x="62682" y="12994"/>
                </a:cubicBezTo>
                <a:close/>
                <a:moveTo>
                  <a:pt x="66284" y="375"/>
                </a:moveTo>
                <a:cubicBezTo>
                  <a:pt x="67725" y="-346"/>
                  <a:pt x="69526" y="14"/>
                  <a:pt x="70967" y="1096"/>
                </a:cubicBezTo>
                <a:cubicBezTo>
                  <a:pt x="72048" y="2538"/>
                  <a:pt x="72768" y="3980"/>
                  <a:pt x="72408" y="5783"/>
                </a:cubicBezTo>
                <a:cubicBezTo>
                  <a:pt x="72408" y="6504"/>
                  <a:pt x="68806" y="25253"/>
                  <a:pt x="84296" y="39674"/>
                </a:cubicBezTo>
                <a:cubicBezTo>
                  <a:pt x="99787" y="31742"/>
                  <a:pt x="118519" y="27416"/>
                  <a:pt x="140494" y="27416"/>
                </a:cubicBezTo>
                <a:cubicBezTo>
                  <a:pt x="162108" y="27416"/>
                  <a:pt x="180841" y="31742"/>
                  <a:pt x="196332" y="39674"/>
                </a:cubicBezTo>
                <a:cubicBezTo>
                  <a:pt x="211822" y="25253"/>
                  <a:pt x="208220" y="6144"/>
                  <a:pt x="208220" y="5783"/>
                </a:cubicBezTo>
                <a:cubicBezTo>
                  <a:pt x="207859" y="3980"/>
                  <a:pt x="208580" y="2538"/>
                  <a:pt x="210021" y="1096"/>
                </a:cubicBezTo>
                <a:cubicBezTo>
                  <a:pt x="211101" y="14"/>
                  <a:pt x="212903" y="-346"/>
                  <a:pt x="214704" y="375"/>
                </a:cubicBezTo>
                <a:cubicBezTo>
                  <a:pt x="215064" y="375"/>
                  <a:pt x="242803" y="11552"/>
                  <a:pt x="242082" y="44001"/>
                </a:cubicBezTo>
                <a:cubicBezTo>
                  <a:pt x="264777" y="54457"/>
                  <a:pt x="280628" y="77171"/>
                  <a:pt x="280628" y="103851"/>
                </a:cubicBezTo>
                <a:cubicBezTo>
                  <a:pt x="280628" y="125124"/>
                  <a:pt x="270541" y="143872"/>
                  <a:pt x="255051" y="156130"/>
                </a:cubicBezTo>
                <a:cubicBezTo>
                  <a:pt x="255411" y="161539"/>
                  <a:pt x="255411" y="167307"/>
                  <a:pt x="255411" y="173076"/>
                </a:cubicBezTo>
                <a:cubicBezTo>
                  <a:pt x="255411" y="267899"/>
                  <a:pt x="220108" y="310444"/>
                  <a:pt x="140494" y="310444"/>
                </a:cubicBezTo>
                <a:cubicBezTo>
                  <a:pt x="60520" y="310444"/>
                  <a:pt x="25217" y="267899"/>
                  <a:pt x="25217" y="173076"/>
                </a:cubicBezTo>
                <a:cubicBezTo>
                  <a:pt x="25217" y="167307"/>
                  <a:pt x="25217" y="161539"/>
                  <a:pt x="25937" y="156130"/>
                </a:cubicBezTo>
                <a:cubicBezTo>
                  <a:pt x="10086" y="143872"/>
                  <a:pt x="0" y="125124"/>
                  <a:pt x="0" y="103851"/>
                </a:cubicBezTo>
                <a:cubicBezTo>
                  <a:pt x="0" y="77171"/>
                  <a:pt x="16211" y="54457"/>
                  <a:pt x="38546" y="44001"/>
                </a:cubicBezTo>
                <a:cubicBezTo>
                  <a:pt x="37825" y="11552"/>
                  <a:pt x="65924" y="375"/>
                  <a:pt x="66284" y="375"/>
                </a:cubicBezTo>
                <a:close/>
              </a:path>
            </a:pathLst>
          </a:custGeom>
          <a:solidFill>
            <a:schemeClr val="accent2"/>
          </a:solidFill>
          <a:ln>
            <a:noFill/>
          </a:ln>
          <a:effectLst/>
        </p:spPr>
        <p:txBody>
          <a:bodyPr anchor="ctr"/>
          <a:lstStyle/>
          <a:p>
            <a:endParaRPr lang="en-US" sz="944" dirty="0">
              <a:latin typeface="Lato Light" panose="020F0502020204030203" pitchFamily="34" charset="0"/>
            </a:endParaRPr>
          </a:p>
        </p:txBody>
      </p:sp>
      <p:sp>
        <p:nvSpPr>
          <p:cNvPr id="33" name="Freeform 688">
            <a:extLst>
              <a:ext uri="{FF2B5EF4-FFF2-40B4-BE49-F238E27FC236}">
                <a16:creationId xmlns:a16="http://schemas.microsoft.com/office/drawing/2014/main" id="{BCA4D716-D45C-4C5D-A7DD-2B5C736A51B1}"/>
              </a:ext>
            </a:extLst>
          </p:cNvPr>
          <p:cNvSpPr>
            <a:spLocks noChangeArrowheads="1"/>
          </p:cNvSpPr>
          <p:nvPr/>
        </p:nvSpPr>
        <p:spPr bwMode="auto">
          <a:xfrm>
            <a:off x="6054567" y="3599414"/>
            <a:ext cx="541856" cy="544636"/>
          </a:xfrm>
          <a:custGeom>
            <a:avLst/>
            <a:gdLst/>
            <a:ahLst/>
            <a:cxnLst/>
            <a:rect l="0" t="0" r="r" b="b"/>
            <a:pathLst>
              <a:path w="310253" h="310242">
                <a:moveTo>
                  <a:pt x="107678" y="200710"/>
                </a:moveTo>
                <a:cubicBezTo>
                  <a:pt x="102276" y="200710"/>
                  <a:pt x="97954" y="205020"/>
                  <a:pt x="97954" y="210406"/>
                </a:cubicBezTo>
                <a:cubicBezTo>
                  <a:pt x="97954" y="215434"/>
                  <a:pt x="102276" y="219384"/>
                  <a:pt x="107678" y="219384"/>
                </a:cubicBezTo>
                <a:cubicBezTo>
                  <a:pt x="112720" y="219384"/>
                  <a:pt x="117041" y="215434"/>
                  <a:pt x="117041" y="210406"/>
                </a:cubicBezTo>
                <a:cubicBezTo>
                  <a:pt x="117041" y="205020"/>
                  <a:pt x="112720" y="200710"/>
                  <a:pt x="107678" y="200710"/>
                </a:cubicBezTo>
                <a:close/>
                <a:moveTo>
                  <a:pt x="244298" y="147089"/>
                </a:moveTo>
                <a:cubicBezTo>
                  <a:pt x="246768" y="147089"/>
                  <a:pt x="248884" y="148875"/>
                  <a:pt x="248884" y="151733"/>
                </a:cubicBezTo>
                <a:lnTo>
                  <a:pt x="248884" y="170663"/>
                </a:lnTo>
                <a:cubicBezTo>
                  <a:pt x="248884" y="173521"/>
                  <a:pt x="246768" y="175307"/>
                  <a:pt x="244298" y="175307"/>
                </a:cubicBezTo>
                <a:cubicBezTo>
                  <a:pt x="241829" y="175307"/>
                  <a:pt x="239712" y="173521"/>
                  <a:pt x="239712" y="170663"/>
                </a:cubicBezTo>
                <a:lnTo>
                  <a:pt x="239712" y="151733"/>
                </a:lnTo>
                <a:cubicBezTo>
                  <a:pt x="239712" y="148875"/>
                  <a:pt x="241829" y="147089"/>
                  <a:pt x="244298" y="147089"/>
                </a:cubicBezTo>
                <a:close/>
                <a:moveTo>
                  <a:pt x="165546" y="145971"/>
                </a:moveTo>
                <a:cubicBezTo>
                  <a:pt x="160500" y="145971"/>
                  <a:pt x="156175" y="150312"/>
                  <a:pt x="156175" y="155377"/>
                </a:cubicBezTo>
                <a:cubicBezTo>
                  <a:pt x="156175" y="160804"/>
                  <a:pt x="160500" y="164783"/>
                  <a:pt x="165546" y="164783"/>
                </a:cubicBezTo>
                <a:cubicBezTo>
                  <a:pt x="170952" y="164783"/>
                  <a:pt x="175277" y="160804"/>
                  <a:pt x="175277" y="155377"/>
                </a:cubicBezTo>
                <a:cubicBezTo>
                  <a:pt x="175277" y="150312"/>
                  <a:pt x="170952" y="145971"/>
                  <a:pt x="165546" y="145971"/>
                </a:cubicBezTo>
                <a:close/>
                <a:moveTo>
                  <a:pt x="210597" y="106537"/>
                </a:moveTo>
                <a:lnTo>
                  <a:pt x="266820" y="136203"/>
                </a:lnTo>
                <a:lnTo>
                  <a:pt x="302861" y="113049"/>
                </a:lnTo>
                <a:cubicBezTo>
                  <a:pt x="305023" y="111964"/>
                  <a:pt x="307907" y="112326"/>
                  <a:pt x="309348" y="114497"/>
                </a:cubicBezTo>
                <a:cubicBezTo>
                  <a:pt x="310790" y="116667"/>
                  <a:pt x="310069" y="119561"/>
                  <a:pt x="307907" y="121009"/>
                </a:cubicBezTo>
                <a:lnTo>
                  <a:pt x="269704" y="145971"/>
                </a:lnTo>
                <a:cubicBezTo>
                  <a:pt x="268262" y="146695"/>
                  <a:pt x="266460" y="146695"/>
                  <a:pt x="265018" y="145971"/>
                </a:cubicBezTo>
                <a:lnTo>
                  <a:pt x="209515" y="116667"/>
                </a:lnTo>
                <a:lnTo>
                  <a:pt x="181764" y="145609"/>
                </a:lnTo>
                <a:cubicBezTo>
                  <a:pt x="183566" y="148504"/>
                  <a:pt x="184647" y="151760"/>
                  <a:pt x="184647" y="155377"/>
                </a:cubicBezTo>
                <a:cubicBezTo>
                  <a:pt x="184647" y="164060"/>
                  <a:pt x="178521" y="171657"/>
                  <a:pt x="170592" y="173466"/>
                </a:cubicBezTo>
                <a:lnTo>
                  <a:pt x="170592" y="207111"/>
                </a:lnTo>
                <a:cubicBezTo>
                  <a:pt x="170592" y="209644"/>
                  <a:pt x="168429" y="211814"/>
                  <a:pt x="165546" y="211814"/>
                </a:cubicBezTo>
                <a:cubicBezTo>
                  <a:pt x="163023" y="211814"/>
                  <a:pt x="160861" y="209644"/>
                  <a:pt x="160861" y="207111"/>
                </a:cubicBezTo>
                <a:lnTo>
                  <a:pt x="160861" y="173466"/>
                </a:lnTo>
                <a:cubicBezTo>
                  <a:pt x="152932" y="171657"/>
                  <a:pt x="147165" y="164060"/>
                  <a:pt x="147165" y="155377"/>
                </a:cubicBezTo>
                <a:cubicBezTo>
                  <a:pt x="147165" y="155016"/>
                  <a:pt x="147165" y="154292"/>
                  <a:pt x="147165" y="153930"/>
                </a:cubicBezTo>
                <a:lnTo>
                  <a:pt x="108242" y="141268"/>
                </a:lnTo>
                <a:lnTo>
                  <a:pt x="52739" y="190470"/>
                </a:lnTo>
                <a:cubicBezTo>
                  <a:pt x="51658" y="191193"/>
                  <a:pt x="50577" y="191555"/>
                  <a:pt x="49856" y="191555"/>
                </a:cubicBezTo>
                <a:cubicBezTo>
                  <a:pt x="48414" y="191555"/>
                  <a:pt x="46973" y="191193"/>
                  <a:pt x="46252" y="190108"/>
                </a:cubicBezTo>
                <a:cubicBezTo>
                  <a:pt x="44450" y="187937"/>
                  <a:pt x="44450" y="185043"/>
                  <a:pt x="46612" y="183234"/>
                </a:cubicBezTo>
                <a:lnTo>
                  <a:pt x="103917" y="132224"/>
                </a:lnTo>
                <a:cubicBezTo>
                  <a:pt x="104998" y="131138"/>
                  <a:pt x="106800" y="130776"/>
                  <a:pt x="108602" y="131500"/>
                </a:cubicBezTo>
                <a:lnTo>
                  <a:pt x="150049" y="145247"/>
                </a:lnTo>
                <a:cubicBezTo>
                  <a:pt x="153292" y="140183"/>
                  <a:pt x="159059" y="136565"/>
                  <a:pt x="165546" y="136565"/>
                </a:cubicBezTo>
                <a:cubicBezTo>
                  <a:pt x="169150" y="136565"/>
                  <a:pt x="172033" y="137650"/>
                  <a:pt x="174917" y="139097"/>
                </a:cubicBezTo>
                <a:lnTo>
                  <a:pt x="204830" y="107623"/>
                </a:lnTo>
                <a:cubicBezTo>
                  <a:pt x="206632" y="106176"/>
                  <a:pt x="208795" y="105814"/>
                  <a:pt x="210597" y="106537"/>
                </a:cubicBezTo>
                <a:close/>
                <a:moveTo>
                  <a:pt x="243754" y="44197"/>
                </a:moveTo>
                <a:cubicBezTo>
                  <a:pt x="238708" y="44197"/>
                  <a:pt x="234383" y="48492"/>
                  <a:pt x="234383" y="53504"/>
                </a:cubicBezTo>
                <a:cubicBezTo>
                  <a:pt x="234383" y="58516"/>
                  <a:pt x="238708" y="62811"/>
                  <a:pt x="243754" y="62811"/>
                </a:cubicBezTo>
                <a:cubicBezTo>
                  <a:pt x="249161" y="62811"/>
                  <a:pt x="253125" y="58516"/>
                  <a:pt x="253125" y="53504"/>
                </a:cubicBezTo>
                <a:cubicBezTo>
                  <a:pt x="253125" y="48492"/>
                  <a:pt x="249161" y="44197"/>
                  <a:pt x="243754" y="44197"/>
                </a:cubicBezTo>
                <a:close/>
                <a:moveTo>
                  <a:pt x="23408" y="1039"/>
                </a:moveTo>
                <a:cubicBezTo>
                  <a:pt x="26289" y="1039"/>
                  <a:pt x="28450" y="3194"/>
                  <a:pt x="28450" y="5708"/>
                </a:cubicBezTo>
                <a:lnTo>
                  <a:pt x="28450" y="282231"/>
                </a:lnTo>
                <a:lnTo>
                  <a:pt x="102636" y="282231"/>
                </a:lnTo>
                <a:lnTo>
                  <a:pt x="102636" y="228362"/>
                </a:lnTo>
                <a:cubicBezTo>
                  <a:pt x="100835" y="227644"/>
                  <a:pt x="99035" y="226926"/>
                  <a:pt x="97234" y="225849"/>
                </a:cubicBezTo>
                <a:lnTo>
                  <a:pt x="52938" y="265352"/>
                </a:lnTo>
                <a:cubicBezTo>
                  <a:pt x="51858" y="266429"/>
                  <a:pt x="50778" y="266429"/>
                  <a:pt x="50057" y="266429"/>
                </a:cubicBezTo>
                <a:cubicBezTo>
                  <a:pt x="48617" y="266429"/>
                  <a:pt x="47176" y="266070"/>
                  <a:pt x="46456" y="264993"/>
                </a:cubicBezTo>
                <a:cubicBezTo>
                  <a:pt x="44656" y="263197"/>
                  <a:pt x="44656" y="260324"/>
                  <a:pt x="46816" y="258529"/>
                </a:cubicBezTo>
                <a:lnTo>
                  <a:pt x="90752" y="218666"/>
                </a:lnTo>
                <a:cubicBezTo>
                  <a:pt x="89671" y="216152"/>
                  <a:pt x="88951" y="213279"/>
                  <a:pt x="88951" y="210406"/>
                </a:cubicBezTo>
                <a:cubicBezTo>
                  <a:pt x="88951" y="199992"/>
                  <a:pt x="97234" y="191373"/>
                  <a:pt x="107678" y="191373"/>
                </a:cubicBezTo>
                <a:cubicBezTo>
                  <a:pt x="117761" y="191373"/>
                  <a:pt x="126404" y="199992"/>
                  <a:pt x="126404" y="210406"/>
                </a:cubicBezTo>
                <a:lnTo>
                  <a:pt x="190147" y="226208"/>
                </a:lnTo>
                <a:lnTo>
                  <a:pt x="221118" y="187064"/>
                </a:lnTo>
                <a:cubicBezTo>
                  <a:pt x="222198" y="185627"/>
                  <a:pt x="223999" y="185268"/>
                  <a:pt x="225800" y="185627"/>
                </a:cubicBezTo>
                <a:lnTo>
                  <a:pt x="306469" y="206815"/>
                </a:lnTo>
                <a:cubicBezTo>
                  <a:pt x="309350" y="207533"/>
                  <a:pt x="310790" y="210047"/>
                  <a:pt x="310070" y="212561"/>
                </a:cubicBezTo>
                <a:cubicBezTo>
                  <a:pt x="309350" y="214716"/>
                  <a:pt x="306469" y="216511"/>
                  <a:pt x="304308" y="215793"/>
                </a:cubicBezTo>
                <a:lnTo>
                  <a:pt x="226160" y="195323"/>
                </a:lnTo>
                <a:lnTo>
                  <a:pt x="195549" y="234467"/>
                </a:lnTo>
                <a:cubicBezTo>
                  <a:pt x="194469" y="235904"/>
                  <a:pt x="192308" y="236622"/>
                  <a:pt x="190867" y="235904"/>
                </a:cubicBezTo>
                <a:lnTo>
                  <a:pt x="123884" y="219384"/>
                </a:lnTo>
                <a:cubicBezTo>
                  <a:pt x="121723" y="223694"/>
                  <a:pt x="117401" y="226926"/>
                  <a:pt x="112359" y="228362"/>
                </a:cubicBezTo>
                <a:lnTo>
                  <a:pt x="112359" y="282231"/>
                </a:lnTo>
                <a:lnTo>
                  <a:pt x="160977" y="282231"/>
                </a:lnTo>
                <a:lnTo>
                  <a:pt x="160977" y="248473"/>
                </a:lnTo>
                <a:cubicBezTo>
                  <a:pt x="160977" y="245959"/>
                  <a:pt x="163137" y="243805"/>
                  <a:pt x="165658" y="243805"/>
                </a:cubicBezTo>
                <a:cubicBezTo>
                  <a:pt x="168539" y="243805"/>
                  <a:pt x="170700" y="245959"/>
                  <a:pt x="170700" y="248473"/>
                </a:cubicBezTo>
                <a:lnTo>
                  <a:pt x="170700" y="282231"/>
                </a:lnTo>
                <a:lnTo>
                  <a:pt x="239124" y="282231"/>
                </a:lnTo>
                <a:lnTo>
                  <a:pt x="239124" y="218307"/>
                </a:lnTo>
                <a:cubicBezTo>
                  <a:pt x="239124" y="215793"/>
                  <a:pt x="241286" y="213998"/>
                  <a:pt x="243806" y="213998"/>
                </a:cubicBezTo>
                <a:cubicBezTo>
                  <a:pt x="246327" y="213998"/>
                  <a:pt x="248488" y="215793"/>
                  <a:pt x="248488" y="218307"/>
                </a:cubicBezTo>
                <a:lnTo>
                  <a:pt x="248488" y="282231"/>
                </a:lnTo>
                <a:lnTo>
                  <a:pt x="305388" y="282231"/>
                </a:lnTo>
                <a:cubicBezTo>
                  <a:pt x="307909" y="282231"/>
                  <a:pt x="310070" y="284385"/>
                  <a:pt x="310070" y="286899"/>
                </a:cubicBezTo>
                <a:cubicBezTo>
                  <a:pt x="310070" y="289413"/>
                  <a:pt x="307909" y="291568"/>
                  <a:pt x="305388" y="291568"/>
                </a:cubicBezTo>
                <a:lnTo>
                  <a:pt x="28450" y="291568"/>
                </a:lnTo>
                <a:lnTo>
                  <a:pt x="28450" y="305573"/>
                </a:lnTo>
                <a:cubicBezTo>
                  <a:pt x="28450" y="308446"/>
                  <a:pt x="26289" y="310242"/>
                  <a:pt x="23408" y="310242"/>
                </a:cubicBezTo>
                <a:cubicBezTo>
                  <a:pt x="20887" y="310242"/>
                  <a:pt x="18726" y="308446"/>
                  <a:pt x="18726" y="305573"/>
                </a:cubicBezTo>
                <a:lnTo>
                  <a:pt x="18726" y="291568"/>
                </a:lnTo>
                <a:lnTo>
                  <a:pt x="4681" y="291568"/>
                </a:lnTo>
                <a:cubicBezTo>
                  <a:pt x="2161" y="291568"/>
                  <a:pt x="0" y="289413"/>
                  <a:pt x="0" y="286899"/>
                </a:cubicBezTo>
                <a:cubicBezTo>
                  <a:pt x="0" y="284385"/>
                  <a:pt x="2161" y="282231"/>
                  <a:pt x="4681" y="282231"/>
                </a:cubicBezTo>
                <a:lnTo>
                  <a:pt x="18726" y="282231"/>
                </a:lnTo>
                <a:lnTo>
                  <a:pt x="18726" y="249551"/>
                </a:lnTo>
                <a:lnTo>
                  <a:pt x="4681" y="249551"/>
                </a:lnTo>
                <a:cubicBezTo>
                  <a:pt x="2161" y="249551"/>
                  <a:pt x="0" y="247396"/>
                  <a:pt x="0" y="244882"/>
                </a:cubicBezTo>
                <a:cubicBezTo>
                  <a:pt x="0" y="242009"/>
                  <a:pt x="2161" y="240213"/>
                  <a:pt x="4681" y="240213"/>
                </a:cubicBezTo>
                <a:lnTo>
                  <a:pt x="18726" y="240213"/>
                </a:lnTo>
                <a:lnTo>
                  <a:pt x="18726" y="199274"/>
                </a:lnTo>
                <a:lnTo>
                  <a:pt x="4681" y="199274"/>
                </a:lnTo>
                <a:cubicBezTo>
                  <a:pt x="2161" y="199274"/>
                  <a:pt x="0" y="197119"/>
                  <a:pt x="0" y="194605"/>
                </a:cubicBezTo>
                <a:cubicBezTo>
                  <a:pt x="0" y="192091"/>
                  <a:pt x="2161" y="189937"/>
                  <a:pt x="4681" y="189937"/>
                </a:cubicBezTo>
                <a:lnTo>
                  <a:pt x="18726" y="189937"/>
                </a:lnTo>
                <a:lnTo>
                  <a:pt x="18726" y="149356"/>
                </a:lnTo>
                <a:lnTo>
                  <a:pt x="4681" y="149356"/>
                </a:lnTo>
                <a:cubicBezTo>
                  <a:pt x="2161" y="149356"/>
                  <a:pt x="0" y="147201"/>
                  <a:pt x="0" y="144328"/>
                </a:cubicBezTo>
                <a:cubicBezTo>
                  <a:pt x="0" y="141814"/>
                  <a:pt x="2161" y="139660"/>
                  <a:pt x="4681" y="139660"/>
                </a:cubicBezTo>
                <a:lnTo>
                  <a:pt x="18726" y="139660"/>
                </a:lnTo>
                <a:lnTo>
                  <a:pt x="18726" y="99079"/>
                </a:lnTo>
                <a:lnTo>
                  <a:pt x="4681" y="99079"/>
                </a:lnTo>
                <a:cubicBezTo>
                  <a:pt x="2161" y="99079"/>
                  <a:pt x="0" y="96924"/>
                  <a:pt x="0" y="94410"/>
                </a:cubicBezTo>
                <a:cubicBezTo>
                  <a:pt x="0" y="91537"/>
                  <a:pt x="2161" y="89742"/>
                  <a:pt x="4681" y="89742"/>
                </a:cubicBezTo>
                <a:lnTo>
                  <a:pt x="18726" y="89742"/>
                </a:lnTo>
                <a:lnTo>
                  <a:pt x="18726" y="48802"/>
                </a:lnTo>
                <a:lnTo>
                  <a:pt x="4681" y="48802"/>
                </a:lnTo>
                <a:cubicBezTo>
                  <a:pt x="2161" y="48802"/>
                  <a:pt x="0" y="46647"/>
                  <a:pt x="0" y="44133"/>
                </a:cubicBezTo>
                <a:cubicBezTo>
                  <a:pt x="0" y="41620"/>
                  <a:pt x="2161" y="39465"/>
                  <a:pt x="4681" y="39465"/>
                </a:cubicBezTo>
                <a:lnTo>
                  <a:pt x="18726" y="39465"/>
                </a:lnTo>
                <a:lnTo>
                  <a:pt x="18726" y="5708"/>
                </a:lnTo>
                <a:cubicBezTo>
                  <a:pt x="18726" y="3194"/>
                  <a:pt x="20887" y="1039"/>
                  <a:pt x="23408" y="1039"/>
                </a:cubicBezTo>
                <a:close/>
                <a:moveTo>
                  <a:pt x="302501" y="883"/>
                </a:moveTo>
                <a:cubicBezTo>
                  <a:pt x="304663" y="-549"/>
                  <a:pt x="307546" y="-191"/>
                  <a:pt x="309348" y="1599"/>
                </a:cubicBezTo>
                <a:cubicBezTo>
                  <a:pt x="310790" y="3747"/>
                  <a:pt x="310429" y="6610"/>
                  <a:pt x="308267" y="8042"/>
                </a:cubicBezTo>
                <a:lnTo>
                  <a:pt x="261054" y="45629"/>
                </a:lnTo>
                <a:cubicBezTo>
                  <a:pt x="262135" y="48134"/>
                  <a:pt x="262496" y="50640"/>
                  <a:pt x="262496" y="53504"/>
                </a:cubicBezTo>
                <a:cubicBezTo>
                  <a:pt x="262496" y="62095"/>
                  <a:pt x="256369" y="69255"/>
                  <a:pt x="248440" y="71402"/>
                </a:cubicBezTo>
                <a:lnTo>
                  <a:pt x="248440" y="103977"/>
                </a:lnTo>
                <a:cubicBezTo>
                  <a:pt x="248440" y="106483"/>
                  <a:pt x="246277" y="108631"/>
                  <a:pt x="243754" y="108631"/>
                </a:cubicBezTo>
                <a:cubicBezTo>
                  <a:pt x="241232" y="108631"/>
                  <a:pt x="239069" y="106483"/>
                  <a:pt x="239069" y="103977"/>
                </a:cubicBezTo>
                <a:lnTo>
                  <a:pt x="239069" y="71402"/>
                </a:lnTo>
                <a:cubicBezTo>
                  <a:pt x="231140" y="69255"/>
                  <a:pt x="225013" y="62095"/>
                  <a:pt x="225013" y="53504"/>
                </a:cubicBezTo>
                <a:cubicBezTo>
                  <a:pt x="225013" y="53504"/>
                  <a:pt x="225013" y="53504"/>
                  <a:pt x="225013" y="53146"/>
                </a:cubicBezTo>
                <a:lnTo>
                  <a:pt x="159419" y="35964"/>
                </a:lnTo>
                <a:lnTo>
                  <a:pt x="98150" y="85363"/>
                </a:lnTo>
                <a:cubicBezTo>
                  <a:pt x="97429" y="86437"/>
                  <a:pt x="96348" y="86437"/>
                  <a:pt x="95267" y="86437"/>
                </a:cubicBezTo>
                <a:cubicBezTo>
                  <a:pt x="94186" y="86437"/>
                  <a:pt x="93465" y="86437"/>
                  <a:pt x="92744" y="86079"/>
                </a:cubicBezTo>
                <a:lnTo>
                  <a:pt x="46973" y="57084"/>
                </a:lnTo>
                <a:cubicBezTo>
                  <a:pt x="45171" y="55294"/>
                  <a:pt x="44450" y="52788"/>
                  <a:pt x="45531" y="50282"/>
                </a:cubicBezTo>
                <a:cubicBezTo>
                  <a:pt x="46973" y="48492"/>
                  <a:pt x="49856" y="47777"/>
                  <a:pt x="52379" y="48850"/>
                </a:cubicBezTo>
                <a:lnTo>
                  <a:pt x="94907" y="76056"/>
                </a:lnTo>
                <a:lnTo>
                  <a:pt x="155455" y="27014"/>
                </a:lnTo>
                <a:cubicBezTo>
                  <a:pt x="156536" y="25941"/>
                  <a:pt x="158338" y="25941"/>
                  <a:pt x="159419" y="26298"/>
                </a:cubicBezTo>
                <a:lnTo>
                  <a:pt x="227536" y="44197"/>
                </a:lnTo>
                <a:cubicBezTo>
                  <a:pt x="230779" y="38469"/>
                  <a:pt x="236906" y="34532"/>
                  <a:pt x="243754" y="34532"/>
                </a:cubicBezTo>
                <a:cubicBezTo>
                  <a:pt x="248079" y="34532"/>
                  <a:pt x="251683" y="35964"/>
                  <a:pt x="254927" y="38469"/>
                </a:cubicBezTo>
                <a:lnTo>
                  <a:pt x="302501" y="883"/>
                </a:lnTo>
                <a:close/>
              </a:path>
            </a:pathLst>
          </a:custGeom>
          <a:solidFill>
            <a:schemeClr val="accent3"/>
          </a:solidFill>
          <a:ln>
            <a:noFill/>
          </a:ln>
          <a:effectLst/>
        </p:spPr>
        <p:txBody>
          <a:bodyPr anchor="ctr"/>
          <a:lstStyle/>
          <a:p>
            <a:endParaRPr lang="en-US" sz="944" dirty="0">
              <a:latin typeface="Lato Light" panose="020F0502020204030203" pitchFamily="34" charset="0"/>
            </a:endParaRPr>
          </a:p>
        </p:txBody>
      </p:sp>
      <p:sp>
        <p:nvSpPr>
          <p:cNvPr id="36" name="Freeform 687">
            <a:extLst>
              <a:ext uri="{FF2B5EF4-FFF2-40B4-BE49-F238E27FC236}">
                <a16:creationId xmlns:a16="http://schemas.microsoft.com/office/drawing/2014/main" id="{9175041A-532C-4D51-B076-FD624B39B645}"/>
              </a:ext>
            </a:extLst>
          </p:cNvPr>
          <p:cNvSpPr>
            <a:spLocks noChangeArrowheads="1"/>
          </p:cNvSpPr>
          <p:nvPr/>
        </p:nvSpPr>
        <p:spPr bwMode="auto">
          <a:xfrm>
            <a:off x="8190089" y="2971491"/>
            <a:ext cx="541856" cy="541856"/>
          </a:xfrm>
          <a:custGeom>
            <a:avLst/>
            <a:gdLst/>
            <a:ahLst/>
            <a:cxnLst/>
            <a:rect l="0" t="0" r="r" b="b"/>
            <a:pathLst>
              <a:path w="310253" h="309203">
                <a:moveTo>
                  <a:pt x="124255" y="281192"/>
                </a:moveTo>
                <a:lnTo>
                  <a:pt x="115277" y="299866"/>
                </a:lnTo>
                <a:lnTo>
                  <a:pt x="193566" y="299866"/>
                </a:lnTo>
                <a:lnTo>
                  <a:pt x="184229" y="281192"/>
                </a:lnTo>
                <a:lnTo>
                  <a:pt x="124255" y="281192"/>
                </a:lnTo>
                <a:close/>
                <a:moveTo>
                  <a:pt x="155396" y="177715"/>
                </a:moveTo>
                <a:cubicBezTo>
                  <a:pt x="148247" y="177715"/>
                  <a:pt x="142528" y="183887"/>
                  <a:pt x="142528" y="191148"/>
                </a:cubicBezTo>
                <a:cubicBezTo>
                  <a:pt x="142528" y="194778"/>
                  <a:pt x="144315" y="198772"/>
                  <a:pt x="147532" y="201313"/>
                </a:cubicBezTo>
                <a:cubicBezTo>
                  <a:pt x="148962" y="202766"/>
                  <a:pt x="149677" y="204581"/>
                  <a:pt x="148962" y="206396"/>
                </a:cubicBezTo>
                <a:lnTo>
                  <a:pt x="139668" y="239434"/>
                </a:lnTo>
                <a:lnTo>
                  <a:pt x="170766" y="239434"/>
                </a:lnTo>
                <a:lnTo>
                  <a:pt x="161473" y="206396"/>
                </a:lnTo>
                <a:cubicBezTo>
                  <a:pt x="161115" y="204581"/>
                  <a:pt x="161830" y="202766"/>
                  <a:pt x="163260" y="201313"/>
                </a:cubicBezTo>
                <a:cubicBezTo>
                  <a:pt x="166120" y="198772"/>
                  <a:pt x="168264" y="194778"/>
                  <a:pt x="168264" y="191148"/>
                </a:cubicBezTo>
                <a:cubicBezTo>
                  <a:pt x="168264" y="183887"/>
                  <a:pt x="162188" y="177715"/>
                  <a:pt x="155396" y="177715"/>
                </a:cubicBezTo>
                <a:close/>
                <a:moveTo>
                  <a:pt x="155396" y="168275"/>
                </a:moveTo>
                <a:cubicBezTo>
                  <a:pt x="167549" y="168275"/>
                  <a:pt x="177200" y="178441"/>
                  <a:pt x="177200" y="191148"/>
                </a:cubicBezTo>
                <a:cubicBezTo>
                  <a:pt x="177200" y="196594"/>
                  <a:pt x="175413" y="202403"/>
                  <a:pt x="171481" y="206759"/>
                </a:cubicBezTo>
                <a:lnTo>
                  <a:pt x="181490" y="242702"/>
                </a:lnTo>
                <a:cubicBezTo>
                  <a:pt x="182205" y="244154"/>
                  <a:pt x="181847" y="245606"/>
                  <a:pt x="180775" y="247059"/>
                </a:cubicBezTo>
                <a:cubicBezTo>
                  <a:pt x="180060" y="247785"/>
                  <a:pt x="178630" y="248874"/>
                  <a:pt x="177200" y="248874"/>
                </a:cubicBezTo>
                <a:lnTo>
                  <a:pt x="133234" y="248874"/>
                </a:lnTo>
                <a:cubicBezTo>
                  <a:pt x="131804" y="248874"/>
                  <a:pt x="130732" y="247785"/>
                  <a:pt x="129660" y="247059"/>
                </a:cubicBezTo>
                <a:cubicBezTo>
                  <a:pt x="128587" y="245606"/>
                  <a:pt x="128587" y="244154"/>
                  <a:pt x="128945" y="242702"/>
                </a:cubicBezTo>
                <a:lnTo>
                  <a:pt x="139311" y="206759"/>
                </a:lnTo>
                <a:cubicBezTo>
                  <a:pt x="135379" y="202403"/>
                  <a:pt x="133234" y="196594"/>
                  <a:pt x="133234" y="191148"/>
                </a:cubicBezTo>
                <a:cubicBezTo>
                  <a:pt x="133234" y="178441"/>
                  <a:pt x="142885" y="168275"/>
                  <a:pt x="155396" y="168275"/>
                </a:cubicBezTo>
                <a:close/>
                <a:moveTo>
                  <a:pt x="154781" y="49212"/>
                </a:moveTo>
                <a:cubicBezTo>
                  <a:pt x="157262" y="49212"/>
                  <a:pt x="159388" y="51381"/>
                  <a:pt x="159388" y="54272"/>
                </a:cubicBezTo>
                <a:lnTo>
                  <a:pt x="159388" y="57525"/>
                </a:lnTo>
                <a:cubicBezTo>
                  <a:pt x="165412" y="58971"/>
                  <a:pt x="170727" y="63308"/>
                  <a:pt x="172853" y="68730"/>
                </a:cubicBezTo>
                <a:cubicBezTo>
                  <a:pt x="173916" y="71260"/>
                  <a:pt x="172853" y="74151"/>
                  <a:pt x="170727" y="74874"/>
                </a:cubicBezTo>
                <a:cubicBezTo>
                  <a:pt x="168247" y="75959"/>
                  <a:pt x="165412" y="74874"/>
                  <a:pt x="164703" y="72344"/>
                </a:cubicBezTo>
                <a:cubicBezTo>
                  <a:pt x="162931" y="68730"/>
                  <a:pt x="159034" y="66561"/>
                  <a:pt x="154781" y="66561"/>
                </a:cubicBezTo>
                <a:cubicBezTo>
                  <a:pt x="149112" y="66561"/>
                  <a:pt x="144151" y="70537"/>
                  <a:pt x="144151" y="75597"/>
                </a:cubicBezTo>
                <a:cubicBezTo>
                  <a:pt x="144151" y="81742"/>
                  <a:pt x="147694" y="84633"/>
                  <a:pt x="154781" y="84633"/>
                </a:cubicBezTo>
                <a:cubicBezTo>
                  <a:pt x="166475" y="84633"/>
                  <a:pt x="174271" y="92224"/>
                  <a:pt x="174271" y="103428"/>
                </a:cubicBezTo>
                <a:cubicBezTo>
                  <a:pt x="174271" y="112103"/>
                  <a:pt x="167892" y="119693"/>
                  <a:pt x="159388" y="121500"/>
                </a:cubicBezTo>
                <a:lnTo>
                  <a:pt x="159388" y="125115"/>
                </a:lnTo>
                <a:cubicBezTo>
                  <a:pt x="159388" y="127645"/>
                  <a:pt x="157262" y="129813"/>
                  <a:pt x="154781" y="129813"/>
                </a:cubicBezTo>
                <a:cubicBezTo>
                  <a:pt x="151946" y="129813"/>
                  <a:pt x="149820" y="127645"/>
                  <a:pt x="149820" y="125115"/>
                </a:cubicBezTo>
                <a:lnTo>
                  <a:pt x="149820" y="121500"/>
                </a:lnTo>
                <a:cubicBezTo>
                  <a:pt x="143796" y="120055"/>
                  <a:pt x="138835" y="116079"/>
                  <a:pt x="136355" y="110296"/>
                </a:cubicBezTo>
                <a:cubicBezTo>
                  <a:pt x="135292" y="108127"/>
                  <a:pt x="136709" y="105235"/>
                  <a:pt x="138835" y="104151"/>
                </a:cubicBezTo>
                <a:cubicBezTo>
                  <a:pt x="141316" y="103067"/>
                  <a:pt x="143796" y="104513"/>
                  <a:pt x="144859" y="106681"/>
                </a:cubicBezTo>
                <a:cubicBezTo>
                  <a:pt x="146277" y="110296"/>
                  <a:pt x="150529" y="112464"/>
                  <a:pt x="154781" y="112464"/>
                </a:cubicBezTo>
                <a:cubicBezTo>
                  <a:pt x="160451" y="112464"/>
                  <a:pt x="165058" y="108488"/>
                  <a:pt x="165058" y="103428"/>
                </a:cubicBezTo>
                <a:cubicBezTo>
                  <a:pt x="165058" y="97284"/>
                  <a:pt x="161514" y="94392"/>
                  <a:pt x="154781" y="94392"/>
                </a:cubicBezTo>
                <a:cubicBezTo>
                  <a:pt x="140253" y="94392"/>
                  <a:pt x="134937" y="84633"/>
                  <a:pt x="134937" y="75597"/>
                </a:cubicBezTo>
                <a:cubicBezTo>
                  <a:pt x="134937" y="66923"/>
                  <a:pt x="141316" y="59694"/>
                  <a:pt x="149820" y="57525"/>
                </a:cubicBezTo>
                <a:lnTo>
                  <a:pt x="149820" y="54272"/>
                </a:lnTo>
                <a:cubicBezTo>
                  <a:pt x="149820" y="51381"/>
                  <a:pt x="151946" y="49212"/>
                  <a:pt x="154781" y="49212"/>
                </a:cubicBezTo>
                <a:close/>
                <a:moveTo>
                  <a:pt x="261652" y="43586"/>
                </a:moveTo>
                <a:cubicBezTo>
                  <a:pt x="263445" y="42862"/>
                  <a:pt x="265239" y="43586"/>
                  <a:pt x="266673" y="44673"/>
                </a:cubicBezTo>
                <a:lnTo>
                  <a:pt x="308639" y="87409"/>
                </a:lnTo>
                <a:cubicBezTo>
                  <a:pt x="310791" y="89219"/>
                  <a:pt x="310791" y="92117"/>
                  <a:pt x="308639" y="93928"/>
                </a:cubicBezTo>
                <a:lnTo>
                  <a:pt x="266673" y="136301"/>
                </a:lnTo>
                <a:cubicBezTo>
                  <a:pt x="265597" y="137388"/>
                  <a:pt x="264521" y="137750"/>
                  <a:pt x="263445" y="137750"/>
                </a:cubicBezTo>
                <a:cubicBezTo>
                  <a:pt x="262728" y="137750"/>
                  <a:pt x="262011" y="137750"/>
                  <a:pt x="261652" y="137388"/>
                </a:cubicBezTo>
                <a:cubicBezTo>
                  <a:pt x="259858" y="136663"/>
                  <a:pt x="258782" y="135215"/>
                  <a:pt x="258782" y="133042"/>
                </a:cubicBezTo>
                <a:lnTo>
                  <a:pt x="258782" y="113122"/>
                </a:lnTo>
                <a:lnTo>
                  <a:pt x="230088" y="113122"/>
                </a:lnTo>
                <a:cubicBezTo>
                  <a:pt x="227577" y="113122"/>
                  <a:pt x="225425" y="110949"/>
                  <a:pt x="225425" y="108414"/>
                </a:cubicBezTo>
                <a:cubicBezTo>
                  <a:pt x="225425" y="105879"/>
                  <a:pt x="227577" y="103706"/>
                  <a:pt x="230088" y="103706"/>
                </a:cubicBezTo>
                <a:lnTo>
                  <a:pt x="263445" y="103706"/>
                </a:lnTo>
                <a:cubicBezTo>
                  <a:pt x="265956" y="103706"/>
                  <a:pt x="268108" y="105879"/>
                  <a:pt x="268108" y="108414"/>
                </a:cubicBezTo>
                <a:lnTo>
                  <a:pt x="268108" y="121814"/>
                </a:lnTo>
                <a:lnTo>
                  <a:pt x="298955" y="90668"/>
                </a:lnTo>
                <a:lnTo>
                  <a:pt x="268108" y="59522"/>
                </a:lnTo>
                <a:lnTo>
                  <a:pt x="268108" y="72197"/>
                </a:lnTo>
                <a:cubicBezTo>
                  <a:pt x="268108" y="74733"/>
                  <a:pt x="265956" y="76906"/>
                  <a:pt x="263445" y="76906"/>
                </a:cubicBezTo>
                <a:lnTo>
                  <a:pt x="230088" y="76906"/>
                </a:lnTo>
                <a:cubicBezTo>
                  <a:pt x="227577" y="76906"/>
                  <a:pt x="225425" y="74733"/>
                  <a:pt x="225425" y="72197"/>
                </a:cubicBezTo>
                <a:cubicBezTo>
                  <a:pt x="225425" y="69662"/>
                  <a:pt x="227577" y="67489"/>
                  <a:pt x="230088" y="67489"/>
                </a:cubicBezTo>
                <a:lnTo>
                  <a:pt x="258782" y="67489"/>
                </a:lnTo>
                <a:lnTo>
                  <a:pt x="258782" y="47932"/>
                </a:lnTo>
                <a:cubicBezTo>
                  <a:pt x="258782" y="46121"/>
                  <a:pt x="259858" y="44311"/>
                  <a:pt x="261652" y="43586"/>
                </a:cubicBezTo>
                <a:close/>
                <a:moveTo>
                  <a:pt x="154781" y="37922"/>
                </a:moveTo>
                <a:cubicBezTo>
                  <a:pt x="126378" y="37922"/>
                  <a:pt x="103009" y="61291"/>
                  <a:pt x="103009" y="89693"/>
                </a:cubicBezTo>
                <a:cubicBezTo>
                  <a:pt x="103009" y="118096"/>
                  <a:pt x="126378" y="141105"/>
                  <a:pt x="154781" y="141105"/>
                </a:cubicBezTo>
                <a:cubicBezTo>
                  <a:pt x="183183" y="141105"/>
                  <a:pt x="206193" y="118096"/>
                  <a:pt x="206193" y="89693"/>
                </a:cubicBezTo>
                <a:cubicBezTo>
                  <a:pt x="206193" y="61291"/>
                  <a:pt x="183183" y="37922"/>
                  <a:pt x="154781" y="37922"/>
                </a:cubicBezTo>
                <a:close/>
                <a:moveTo>
                  <a:pt x="154781" y="28575"/>
                </a:moveTo>
                <a:cubicBezTo>
                  <a:pt x="188217" y="28575"/>
                  <a:pt x="215540" y="55899"/>
                  <a:pt x="215540" y="89693"/>
                </a:cubicBezTo>
                <a:cubicBezTo>
                  <a:pt x="215540" y="123129"/>
                  <a:pt x="188217" y="150452"/>
                  <a:pt x="154781" y="150452"/>
                </a:cubicBezTo>
                <a:cubicBezTo>
                  <a:pt x="120986" y="150452"/>
                  <a:pt x="93662" y="123129"/>
                  <a:pt x="93662" y="89693"/>
                </a:cubicBezTo>
                <a:cubicBezTo>
                  <a:pt x="93662" y="55899"/>
                  <a:pt x="120986" y="28575"/>
                  <a:pt x="154781" y="28575"/>
                </a:cubicBezTo>
                <a:close/>
                <a:moveTo>
                  <a:pt x="18674" y="0"/>
                </a:moveTo>
                <a:lnTo>
                  <a:pt x="290170" y="0"/>
                </a:lnTo>
                <a:cubicBezTo>
                  <a:pt x="300584" y="0"/>
                  <a:pt x="309203" y="8260"/>
                  <a:pt x="309203" y="18674"/>
                </a:cubicBezTo>
                <a:lnTo>
                  <a:pt x="309203" y="52791"/>
                </a:lnTo>
                <a:cubicBezTo>
                  <a:pt x="309203" y="55305"/>
                  <a:pt x="306689" y="57459"/>
                  <a:pt x="304175" y="57459"/>
                </a:cubicBezTo>
                <a:cubicBezTo>
                  <a:pt x="301661" y="57459"/>
                  <a:pt x="299507" y="55305"/>
                  <a:pt x="299507" y="52791"/>
                </a:cubicBezTo>
                <a:lnTo>
                  <a:pt x="299507" y="18674"/>
                </a:lnTo>
                <a:cubicBezTo>
                  <a:pt x="299507" y="13647"/>
                  <a:pt x="295197" y="9337"/>
                  <a:pt x="290170" y="9337"/>
                </a:cubicBezTo>
                <a:lnTo>
                  <a:pt x="18674" y="9337"/>
                </a:lnTo>
                <a:cubicBezTo>
                  <a:pt x="13287" y="9337"/>
                  <a:pt x="8978" y="13647"/>
                  <a:pt x="8978" y="18674"/>
                </a:cubicBezTo>
                <a:lnTo>
                  <a:pt x="8978" y="67515"/>
                </a:lnTo>
                <a:lnTo>
                  <a:pt x="28370" y="67515"/>
                </a:lnTo>
                <a:lnTo>
                  <a:pt x="28370" y="48122"/>
                </a:lnTo>
                <a:cubicBezTo>
                  <a:pt x="28370" y="46326"/>
                  <a:pt x="29448" y="44531"/>
                  <a:pt x="31243" y="43813"/>
                </a:cubicBezTo>
                <a:cubicBezTo>
                  <a:pt x="33039" y="43094"/>
                  <a:pt x="34834" y="43813"/>
                  <a:pt x="36630" y="44890"/>
                </a:cubicBezTo>
                <a:lnTo>
                  <a:pt x="78288" y="87266"/>
                </a:lnTo>
                <a:cubicBezTo>
                  <a:pt x="80443" y="89062"/>
                  <a:pt x="80443" y="91935"/>
                  <a:pt x="78288" y="93730"/>
                </a:cubicBezTo>
                <a:lnTo>
                  <a:pt x="36630" y="135748"/>
                </a:lnTo>
                <a:cubicBezTo>
                  <a:pt x="35553" y="136825"/>
                  <a:pt x="34475" y="137184"/>
                  <a:pt x="33039" y="137184"/>
                </a:cubicBezTo>
                <a:cubicBezTo>
                  <a:pt x="32680" y="137184"/>
                  <a:pt x="31961" y="137184"/>
                  <a:pt x="31243" y="136825"/>
                </a:cubicBezTo>
                <a:cubicBezTo>
                  <a:pt x="29448" y="136107"/>
                  <a:pt x="28370" y="134670"/>
                  <a:pt x="28370" y="132515"/>
                </a:cubicBezTo>
                <a:lnTo>
                  <a:pt x="28370" y="112764"/>
                </a:lnTo>
                <a:lnTo>
                  <a:pt x="8978" y="112764"/>
                </a:lnTo>
                <a:lnTo>
                  <a:pt x="8978" y="239174"/>
                </a:lnTo>
                <a:lnTo>
                  <a:pt x="102708" y="239174"/>
                </a:lnTo>
                <a:cubicBezTo>
                  <a:pt x="105581" y="239174"/>
                  <a:pt x="107377" y="240970"/>
                  <a:pt x="107377" y="243484"/>
                </a:cubicBezTo>
                <a:cubicBezTo>
                  <a:pt x="107377" y="246357"/>
                  <a:pt x="105581" y="248512"/>
                  <a:pt x="102708" y="248512"/>
                </a:cubicBezTo>
                <a:lnTo>
                  <a:pt x="8978" y="248512"/>
                </a:lnTo>
                <a:lnTo>
                  <a:pt x="8978" y="262517"/>
                </a:lnTo>
                <a:cubicBezTo>
                  <a:pt x="8978" y="267545"/>
                  <a:pt x="13287" y="271854"/>
                  <a:pt x="18674" y="271854"/>
                </a:cubicBezTo>
                <a:lnTo>
                  <a:pt x="121383" y="271854"/>
                </a:lnTo>
                <a:lnTo>
                  <a:pt x="187102" y="271854"/>
                </a:lnTo>
                <a:lnTo>
                  <a:pt x="290170" y="271854"/>
                </a:lnTo>
                <a:cubicBezTo>
                  <a:pt x="295197" y="271854"/>
                  <a:pt x="299507" y="267545"/>
                  <a:pt x="299507" y="262517"/>
                </a:cubicBezTo>
                <a:lnTo>
                  <a:pt x="299507" y="248512"/>
                </a:lnTo>
                <a:lnTo>
                  <a:pt x="205776" y="248512"/>
                </a:lnTo>
                <a:cubicBezTo>
                  <a:pt x="203262" y="248512"/>
                  <a:pt x="201108" y="246357"/>
                  <a:pt x="201108" y="243484"/>
                </a:cubicBezTo>
                <a:cubicBezTo>
                  <a:pt x="201108" y="240970"/>
                  <a:pt x="203262" y="239174"/>
                  <a:pt x="205776" y="239174"/>
                </a:cubicBezTo>
                <a:lnTo>
                  <a:pt x="299507" y="239174"/>
                </a:lnTo>
                <a:lnTo>
                  <a:pt x="299507" y="127847"/>
                </a:lnTo>
                <a:cubicBezTo>
                  <a:pt x="299507" y="125333"/>
                  <a:pt x="301661" y="123178"/>
                  <a:pt x="304175" y="123178"/>
                </a:cubicBezTo>
                <a:cubicBezTo>
                  <a:pt x="306689" y="123178"/>
                  <a:pt x="309203" y="125333"/>
                  <a:pt x="309203" y="127847"/>
                </a:cubicBezTo>
                <a:lnTo>
                  <a:pt x="309203" y="243484"/>
                </a:lnTo>
                <a:lnTo>
                  <a:pt x="309203" y="262517"/>
                </a:lnTo>
                <a:cubicBezTo>
                  <a:pt x="309203" y="272573"/>
                  <a:pt x="300584" y="281192"/>
                  <a:pt x="290170" y="281192"/>
                </a:cubicBezTo>
                <a:lnTo>
                  <a:pt x="194643" y="281192"/>
                </a:lnTo>
                <a:lnTo>
                  <a:pt x="204340" y="299866"/>
                </a:lnTo>
                <a:lnTo>
                  <a:pt x="228401" y="299866"/>
                </a:lnTo>
                <a:cubicBezTo>
                  <a:pt x="231274" y="299866"/>
                  <a:pt x="233428" y="302021"/>
                  <a:pt x="233428" y="304534"/>
                </a:cubicBezTo>
                <a:cubicBezTo>
                  <a:pt x="233428" y="307048"/>
                  <a:pt x="231274" y="309203"/>
                  <a:pt x="228401" y="309203"/>
                </a:cubicBezTo>
                <a:lnTo>
                  <a:pt x="201108" y="309203"/>
                </a:lnTo>
                <a:lnTo>
                  <a:pt x="107377" y="309203"/>
                </a:lnTo>
                <a:lnTo>
                  <a:pt x="80084" y="309203"/>
                </a:lnTo>
                <a:cubicBezTo>
                  <a:pt x="77570" y="309203"/>
                  <a:pt x="75415" y="307048"/>
                  <a:pt x="75415" y="304534"/>
                </a:cubicBezTo>
                <a:cubicBezTo>
                  <a:pt x="75415" y="302021"/>
                  <a:pt x="77570" y="299866"/>
                  <a:pt x="80084" y="299866"/>
                </a:cubicBezTo>
                <a:lnTo>
                  <a:pt x="104504" y="299866"/>
                </a:lnTo>
                <a:lnTo>
                  <a:pt x="113841" y="281192"/>
                </a:lnTo>
                <a:lnTo>
                  <a:pt x="18674" y="281192"/>
                </a:lnTo>
                <a:cubicBezTo>
                  <a:pt x="8260" y="281192"/>
                  <a:pt x="0" y="272573"/>
                  <a:pt x="0" y="262517"/>
                </a:cubicBezTo>
                <a:lnTo>
                  <a:pt x="0" y="243484"/>
                </a:lnTo>
                <a:lnTo>
                  <a:pt x="0" y="108095"/>
                </a:lnTo>
                <a:cubicBezTo>
                  <a:pt x="0" y="105581"/>
                  <a:pt x="1795" y="103427"/>
                  <a:pt x="4309" y="103427"/>
                </a:cubicBezTo>
                <a:lnTo>
                  <a:pt x="33039" y="103427"/>
                </a:lnTo>
                <a:cubicBezTo>
                  <a:pt x="35553" y="103427"/>
                  <a:pt x="37707" y="105581"/>
                  <a:pt x="37707" y="108095"/>
                </a:cubicBezTo>
                <a:lnTo>
                  <a:pt x="37707" y="121383"/>
                </a:lnTo>
                <a:lnTo>
                  <a:pt x="68592" y="90498"/>
                </a:lnTo>
                <a:lnTo>
                  <a:pt x="37707" y="59614"/>
                </a:lnTo>
                <a:lnTo>
                  <a:pt x="37707" y="72183"/>
                </a:lnTo>
                <a:cubicBezTo>
                  <a:pt x="37707" y="74697"/>
                  <a:pt x="35553" y="76852"/>
                  <a:pt x="33039" y="76852"/>
                </a:cubicBezTo>
                <a:lnTo>
                  <a:pt x="4309" y="76852"/>
                </a:lnTo>
                <a:cubicBezTo>
                  <a:pt x="1795" y="76852"/>
                  <a:pt x="0" y="74697"/>
                  <a:pt x="0" y="72183"/>
                </a:cubicBezTo>
                <a:lnTo>
                  <a:pt x="0" y="18674"/>
                </a:lnTo>
                <a:cubicBezTo>
                  <a:pt x="0" y="8260"/>
                  <a:pt x="8260" y="0"/>
                  <a:pt x="18674" y="0"/>
                </a:cubicBezTo>
                <a:close/>
              </a:path>
            </a:pathLst>
          </a:custGeom>
          <a:solidFill>
            <a:schemeClr val="accent4"/>
          </a:solidFill>
          <a:ln>
            <a:noFill/>
          </a:ln>
          <a:effectLst/>
        </p:spPr>
        <p:txBody>
          <a:bodyPr anchor="ctr"/>
          <a:lstStyle/>
          <a:p>
            <a:endParaRPr lang="en-US" sz="944" dirty="0">
              <a:latin typeface="Lato Light" panose="020F0502020204030203" pitchFamily="34" charset="0"/>
            </a:endParaRPr>
          </a:p>
        </p:txBody>
      </p:sp>
      <p:sp>
        <p:nvSpPr>
          <p:cNvPr id="37" name="Rectangle 36">
            <a:extLst>
              <a:ext uri="{FF2B5EF4-FFF2-40B4-BE49-F238E27FC236}">
                <a16:creationId xmlns:a16="http://schemas.microsoft.com/office/drawing/2014/main" id="{B34198BB-65C4-434E-B965-DC30FF7D1307}"/>
              </a:ext>
            </a:extLst>
          </p:cNvPr>
          <p:cNvSpPr/>
          <p:nvPr/>
        </p:nvSpPr>
        <p:spPr>
          <a:xfrm>
            <a:off x="3733152" y="5284015"/>
            <a:ext cx="48428" cy="1554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p:nvSpPr>
          <p:cNvPr id="40" name="Rectangle 39">
            <a:extLst>
              <a:ext uri="{FF2B5EF4-FFF2-40B4-BE49-F238E27FC236}">
                <a16:creationId xmlns:a16="http://schemas.microsoft.com/office/drawing/2014/main" id="{B49531B8-8E59-4227-9184-B056E10E547F}"/>
              </a:ext>
            </a:extLst>
          </p:cNvPr>
          <p:cNvSpPr/>
          <p:nvPr/>
        </p:nvSpPr>
        <p:spPr>
          <a:xfrm>
            <a:off x="8013540" y="3953329"/>
            <a:ext cx="48428"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p:nvSpPr>
          <p:cNvPr id="41" name="Rectangle 40">
            <a:extLst>
              <a:ext uri="{FF2B5EF4-FFF2-40B4-BE49-F238E27FC236}">
                <a16:creationId xmlns:a16="http://schemas.microsoft.com/office/drawing/2014/main" id="{2E9551A1-49C3-486A-BEC4-A4CCA023305D}"/>
              </a:ext>
            </a:extLst>
          </p:cNvPr>
          <p:cNvSpPr/>
          <p:nvPr/>
        </p:nvSpPr>
        <p:spPr>
          <a:xfrm>
            <a:off x="1592957" y="2730192"/>
            <a:ext cx="48428" cy="164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p:nvSpPr>
          <p:cNvPr id="42" name="Rectangle 41">
            <a:extLst>
              <a:ext uri="{FF2B5EF4-FFF2-40B4-BE49-F238E27FC236}">
                <a16:creationId xmlns:a16="http://schemas.microsoft.com/office/drawing/2014/main" id="{DE65F7C8-79DB-46D4-A466-836E026E0F67}"/>
              </a:ext>
            </a:extLst>
          </p:cNvPr>
          <p:cNvSpPr/>
          <p:nvPr/>
        </p:nvSpPr>
        <p:spPr>
          <a:xfrm>
            <a:off x="5873346" y="1993866"/>
            <a:ext cx="48428" cy="137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4" dirty="0">
              <a:latin typeface="Lato Light" panose="020F0502020204030203" pitchFamily="34" charset="0"/>
            </a:endParaRPr>
          </a:p>
        </p:txBody>
      </p:sp>
      <p:sp>
        <p:nvSpPr>
          <p:cNvPr id="43" name="TextBox 42">
            <a:extLst>
              <a:ext uri="{FF2B5EF4-FFF2-40B4-BE49-F238E27FC236}">
                <a16:creationId xmlns:a16="http://schemas.microsoft.com/office/drawing/2014/main" id="{B394C9FE-EB34-42F9-861A-46DFCCE756DC}"/>
              </a:ext>
            </a:extLst>
          </p:cNvPr>
          <p:cNvSpPr txBox="1"/>
          <p:nvPr/>
        </p:nvSpPr>
        <p:spPr>
          <a:xfrm>
            <a:off x="1744492" y="2783900"/>
            <a:ext cx="2615588" cy="339645"/>
          </a:xfrm>
          <a:prstGeom prst="rect">
            <a:avLst/>
          </a:prstGeom>
          <a:noFill/>
        </p:spPr>
        <p:txBody>
          <a:bodyPr wrap="none" rtlCol="0" anchor="ctr" anchorCtr="0">
            <a:spAutoFit/>
          </a:bodyPr>
          <a:lstStyle/>
          <a:p>
            <a:r>
              <a:rPr lang="en-US" sz="1607" b="1" dirty="0">
                <a:solidFill>
                  <a:schemeClr val="tx2"/>
                </a:solidFill>
                <a:latin typeface="Poppins" pitchFamily="2" charset="77"/>
                <a:ea typeface="League Spartan" charset="0"/>
                <a:cs typeface="Poppins" pitchFamily="2" charset="77"/>
              </a:rPr>
              <a:t>RIGHT TEAM FOR RIGHT JOB</a:t>
            </a:r>
          </a:p>
        </p:txBody>
      </p:sp>
      <p:sp>
        <p:nvSpPr>
          <p:cNvPr id="44" name="Subtitle 2">
            <a:extLst>
              <a:ext uri="{FF2B5EF4-FFF2-40B4-BE49-F238E27FC236}">
                <a16:creationId xmlns:a16="http://schemas.microsoft.com/office/drawing/2014/main" id="{80429306-A770-4EC0-8A46-AFCE4921AD8E}"/>
              </a:ext>
            </a:extLst>
          </p:cNvPr>
          <p:cNvSpPr txBox="1">
            <a:spLocks/>
          </p:cNvSpPr>
          <p:nvPr/>
        </p:nvSpPr>
        <p:spPr>
          <a:xfrm>
            <a:off x="1744491" y="3118304"/>
            <a:ext cx="2481593" cy="1214883"/>
          </a:xfrm>
          <a:prstGeom prst="rect">
            <a:avLst/>
          </a:prstGeom>
        </p:spPr>
        <p:txBody>
          <a:bodyPr vert="horz" wrap="square" lIns="45911" tIns="22955" rIns="45911" bIns="2295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7"/>
              </a:lnSpc>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Current support is borne by application and product  engineering team(s) and are not conversant with support principles and best practices</a:t>
            </a:r>
          </a:p>
        </p:txBody>
      </p:sp>
      <p:sp>
        <p:nvSpPr>
          <p:cNvPr id="45" name="TextBox 44">
            <a:extLst>
              <a:ext uri="{FF2B5EF4-FFF2-40B4-BE49-F238E27FC236}">
                <a16:creationId xmlns:a16="http://schemas.microsoft.com/office/drawing/2014/main" id="{BC4FDA31-8928-4C81-BAEA-B0BCA4FB9A6B}"/>
              </a:ext>
            </a:extLst>
          </p:cNvPr>
          <p:cNvSpPr txBox="1"/>
          <p:nvPr/>
        </p:nvSpPr>
        <p:spPr>
          <a:xfrm>
            <a:off x="3893470" y="5364572"/>
            <a:ext cx="2773580" cy="339645"/>
          </a:xfrm>
          <a:prstGeom prst="rect">
            <a:avLst/>
          </a:prstGeom>
          <a:noFill/>
        </p:spPr>
        <p:txBody>
          <a:bodyPr wrap="none" rtlCol="0" anchor="ctr" anchorCtr="0">
            <a:spAutoFit/>
          </a:bodyPr>
          <a:lstStyle/>
          <a:p>
            <a:r>
              <a:rPr lang="en-US" sz="1607" b="1" dirty="0">
                <a:solidFill>
                  <a:schemeClr val="tx2"/>
                </a:solidFill>
                <a:latin typeface="Poppins" pitchFamily="2" charset="77"/>
                <a:ea typeface="League Spartan" charset="0"/>
                <a:cs typeface="Poppins" pitchFamily="2" charset="77"/>
              </a:rPr>
              <a:t>FOCUS ON TRANSFORMATION</a:t>
            </a:r>
          </a:p>
        </p:txBody>
      </p:sp>
      <p:sp>
        <p:nvSpPr>
          <p:cNvPr id="46" name="Subtitle 2">
            <a:extLst>
              <a:ext uri="{FF2B5EF4-FFF2-40B4-BE49-F238E27FC236}">
                <a16:creationId xmlns:a16="http://schemas.microsoft.com/office/drawing/2014/main" id="{B179A8CC-8A49-45DF-BA37-FF3D947EB6DD}"/>
              </a:ext>
            </a:extLst>
          </p:cNvPr>
          <p:cNvSpPr txBox="1">
            <a:spLocks/>
          </p:cNvSpPr>
          <p:nvPr/>
        </p:nvSpPr>
        <p:spPr>
          <a:xfrm>
            <a:off x="3893469" y="5698976"/>
            <a:ext cx="2702953" cy="1180580"/>
          </a:xfrm>
          <a:prstGeom prst="rect">
            <a:avLst/>
          </a:prstGeom>
        </p:spPr>
        <p:txBody>
          <a:bodyPr vert="horz" wrap="square" lIns="45911" tIns="22955" rIns="45911" bIns="2295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7"/>
              </a:lnSpc>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With digital transformation programs underway, product and application engineering teams need to focus their bandwidth on the enterprise roadmap </a:t>
            </a:r>
          </a:p>
        </p:txBody>
      </p:sp>
      <p:sp>
        <p:nvSpPr>
          <p:cNvPr id="47" name="TextBox 46">
            <a:extLst>
              <a:ext uri="{FF2B5EF4-FFF2-40B4-BE49-F238E27FC236}">
                <a16:creationId xmlns:a16="http://schemas.microsoft.com/office/drawing/2014/main" id="{147A2283-3DD5-406D-99C8-53BAE96418AA}"/>
              </a:ext>
            </a:extLst>
          </p:cNvPr>
          <p:cNvSpPr txBox="1"/>
          <p:nvPr/>
        </p:nvSpPr>
        <p:spPr>
          <a:xfrm>
            <a:off x="6020980" y="2063769"/>
            <a:ext cx="1386918" cy="339645"/>
          </a:xfrm>
          <a:prstGeom prst="rect">
            <a:avLst/>
          </a:prstGeom>
          <a:noFill/>
        </p:spPr>
        <p:txBody>
          <a:bodyPr wrap="none" rtlCol="0" anchor="ctr" anchorCtr="0">
            <a:spAutoFit/>
          </a:bodyPr>
          <a:lstStyle/>
          <a:p>
            <a:r>
              <a:rPr lang="en-US" sz="1607" b="1" dirty="0">
                <a:solidFill>
                  <a:schemeClr val="tx2"/>
                </a:solidFill>
                <a:latin typeface="Poppins" pitchFamily="2" charset="77"/>
                <a:ea typeface="League Spartan" charset="0"/>
                <a:cs typeface="Poppins" pitchFamily="2" charset="77"/>
              </a:rPr>
              <a:t>EXCELLENCE</a:t>
            </a:r>
          </a:p>
        </p:txBody>
      </p:sp>
      <p:sp>
        <p:nvSpPr>
          <p:cNvPr id="48" name="Subtitle 2">
            <a:extLst>
              <a:ext uri="{FF2B5EF4-FFF2-40B4-BE49-F238E27FC236}">
                <a16:creationId xmlns:a16="http://schemas.microsoft.com/office/drawing/2014/main" id="{8080A69D-F932-4B0F-9379-C1511F1481F0}"/>
              </a:ext>
            </a:extLst>
          </p:cNvPr>
          <p:cNvSpPr txBox="1">
            <a:spLocks/>
          </p:cNvSpPr>
          <p:nvPr/>
        </p:nvSpPr>
        <p:spPr>
          <a:xfrm>
            <a:off x="6020980" y="2398173"/>
            <a:ext cx="1634790" cy="949747"/>
          </a:xfrm>
          <a:prstGeom prst="rect">
            <a:avLst/>
          </a:prstGeom>
        </p:spPr>
        <p:txBody>
          <a:bodyPr vert="horz" wrap="square" lIns="45911" tIns="22955" rIns="45911" bIns="2295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7"/>
              </a:lnSpc>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Bring in the right tools, process, methodologies to achieve desired SLA</a:t>
            </a:r>
          </a:p>
        </p:txBody>
      </p:sp>
      <p:sp>
        <p:nvSpPr>
          <p:cNvPr id="49" name="TextBox 48">
            <a:extLst>
              <a:ext uri="{FF2B5EF4-FFF2-40B4-BE49-F238E27FC236}">
                <a16:creationId xmlns:a16="http://schemas.microsoft.com/office/drawing/2014/main" id="{962D6CAA-6073-4DB8-8D40-A1BF885E223F}"/>
              </a:ext>
            </a:extLst>
          </p:cNvPr>
          <p:cNvSpPr txBox="1"/>
          <p:nvPr/>
        </p:nvSpPr>
        <p:spPr>
          <a:xfrm>
            <a:off x="8169958" y="4050081"/>
            <a:ext cx="3122971" cy="339645"/>
          </a:xfrm>
          <a:prstGeom prst="rect">
            <a:avLst/>
          </a:prstGeom>
          <a:noFill/>
        </p:spPr>
        <p:txBody>
          <a:bodyPr wrap="none" rtlCol="0" anchor="ctr" anchorCtr="0">
            <a:spAutoFit/>
          </a:bodyPr>
          <a:lstStyle/>
          <a:p>
            <a:r>
              <a:rPr lang="en-US" sz="1607" b="1" dirty="0">
                <a:solidFill>
                  <a:schemeClr val="tx2"/>
                </a:solidFill>
                <a:latin typeface="Poppins" pitchFamily="2" charset="77"/>
                <a:ea typeface="League Spartan" charset="0"/>
                <a:cs typeface="Poppins" pitchFamily="2" charset="77"/>
              </a:rPr>
              <a:t>CONTINUOUS IMPROVEMENT</a:t>
            </a:r>
          </a:p>
        </p:txBody>
      </p:sp>
      <p:sp>
        <p:nvSpPr>
          <p:cNvPr id="50" name="Subtitle 2">
            <a:extLst>
              <a:ext uri="{FF2B5EF4-FFF2-40B4-BE49-F238E27FC236}">
                <a16:creationId xmlns:a16="http://schemas.microsoft.com/office/drawing/2014/main" id="{EE355CF6-DD86-43BD-8EC3-ED0A3229579A}"/>
              </a:ext>
            </a:extLst>
          </p:cNvPr>
          <p:cNvSpPr txBox="1">
            <a:spLocks/>
          </p:cNvSpPr>
          <p:nvPr/>
        </p:nvSpPr>
        <p:spPr>
          <a:xfrm>
            <a:off x="8169958" y="4384485"/>
            <a:ext cx="2706317" cy="1274643"/>
          </a:xfrm>
          <a:prstGeom prst="rect">
            <a:avLst/>
          </a:prstGeom>
        </p:spPr>
        <p:txBody>
          <a:bodyPr vert="horz" wrap="square" lIns="45911" tIns="22955" rIns="45911" bIns="2295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l">
              <a:lnSpc>
                <a:spcPts val="1757"/>
              </a:lnSpc>
              <a:buFont typeface="Arial" panose="020B0604020202020204" pitchFamily="34" charset="0"/>
              <a:buChar char="•"/>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Year on year reduction in repetitive tickets</a:t>
            </a:r>
          </a:p>
          <a:p>
            <a:pPr marL="285750" indent="-285750" algn="l">
              <a:lnSpc>
                <a:spcPts val="1757"/>
              </a:lnSpc>
              <a:buFont typeface="Arial" panose="020B0604020202020204" pitchFamily="34" charset="0"/>
              <a:buChar char="•"/>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Automate ticket resolution using AI/ML</a:t>
            </a:r>
          </a:p>
          <a:p>
            <a:pPr marL="285750" indent="-285750" algn="l">
              <a:lnSpc>
                <a:spcPts val="1757"/>
              </a:lnSpc>
              <a:buFont typeface="Arial" panose="020B0604020202020204" pitchFamily="34" charset="0"/>
              <a:buChar char="•"/>
            </a:pPr>
            <a:r>
              <a:rPr lang="en-US" sz="13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Build DevOps as a culture</a:t>
            </a:r>
          </a:p>
        </p:txBody>
      </p:sp>
      <p:sp>
        <p:nvSpPr>
          <p:cNvPr id="3" name="TextBox 2">
            <a:extLst>
              <a:ext uri="{FF2B5EF4-FFF2-40B4-BE49-F238E27FC236}">
                <a16:creationId xmlns:a16="http://schemas.microsoft.com/office/drawing/2014/main" id="{810CD6EC-8994-46E9-AD26-3A303F9048E7}"/>
              </a:ext>
            </a:extLst>
          </p:cNvPr>
          <p:cNvSpPr txBox="1"/>
          <p:nvPr/>
        </p:nvSpPr>
        <p:spPr>
          <a:xfrm>
            <a:off x="594360" y="960120"/>
            <a:ext cx="9299977" cy="923330"/>
          </a:xfrm>
          <a:prstGeom prst="rect">
            <a:avLst/>
          </a:prstGeom>
          <a:noFill/>
        </p:spPr>
        <p:txBody>
          <a:bodyPr wrap="square" rtlCol="0">
            <a:spAutoFit/>
          </a:bodyPr>
          <a:lstStyle/>
          <a:p>
            <a:pPr algn="ctr"/>
            <a:r>
              <a:rPr lang="en-US" sz="1800" dirty="0">
                <a:latin typeface="Lato Light" panose="020F0502020204030203"/>
              </a:rPr>
              <a:t>Engage with a competitive IT support services partner who can providing best of breed approach in monitoring and supporting Casey’s IT landscape without compromising on support quality and turnaround time but improve on it</a:t>
            </a:r>
          </a:p>
        </p:txBody>
      </p:sp>
    </p:spTree>
    <p:extLst>
      <p:ext uri="{BB962C8B-B14F-4D97-AF65-F5344CB8AC3E}">
        <p14:creationId xmlns:p14="http://schemas.microsoft.com/office/powerpoint/2010/main" val="39062428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Ticket Analysis &amp; Data Interpretation </a:t>
            </a:r>
          </a:p>
        </p:txBody>
      </p:sp>
      <p:graphicFrame>
        <p:nvGraphicFramePr>
          <p:cNvPr id="6" name="Chart 5"/>
          <p:cNvGraphicFramePr>
            <a:graphicFrameLocks/>
          </p:cNvGraphicFramePr>
          <p:nvPr/>
        </p:nvGraphicFramePr>
        <p:xfrm>
          <a:off x="120301" y="810065"/>
          <a:ext cx="11443341" cy="3995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71">
            <a:extLst>
              <a:ext uri="{FF2B5EF4-FFF2-40B4-BE49-F238E27FC236}">
                <a16:creationId xmlns:a16="http://schemas.microsoft.com/office/drawing/2014/main" id="{A147200A-5E3B-4169-8FD7-559A67F0775C}"/>
              </a:ext>
            </a:extLst>
          </p:cNvPr>
          <p:cNvGraphicFramePr>
            <a:graphicFrameLocks noGrp="1"/>
          </p:cNvGraphicFramePr>
          <p:nvPr/>
        </p:nvGraphicFramePr>
        <p:xfrm>
          <a:off x="120301" y="4791866"/>
          <a:ext cx="11443342" cy="1551697"/>
        </p:xfrm>
        <a:graphic>
          <a:graphicData uri="http://schemas.openxmlformats.org/drawingml/2006/table">
            <a:tbl>
              <a:tblPr firstRow="1" bandRow="1">
                <a:tableStyleId>{7DF18680-E054-41AD-8BC1-D1AEF772440D}</a:tableStyleId>
              </a:tblPr>
              <a:tblGrid>
                <a:gridCol w="5721671">
                  <a:extLst>
                    <a:ext uri="{9D8B030D-6E8A-4147-A177-3AD203B41FA5}">
                      <a16:colId xmlns:a16="http://schemas.microsoft.com/office/drawing/2014/main" val="1838103656"/>
                    </a:ext>
                  </a:extLst>
                </a:gridCol>
                <a:gridCol w="5721671">
                  <a:extLst>
                    <a:ext uri="{9D8B030D-6E8A-4147-A177-3AD203B41FA5}">
                      <a16:colId xmlns:a16="http://schemas.microsoft.com/office/drawing/2014/main" val="2737404633"/>
                    </a:ext>
                  </a:extLst>
                </a:gridCol>
              </a:tblGrid>
              <a:tr h="1551697">
                <a:tc>
                  <a:txBody>
                    <a:bodyPr/>
                    <a:lstStyle/>
                    <a:p>
                      <a:pPr marL="285750" marR="0" indent="-285750" algn="l">
                        <a:spcBef>
                          <a:spcPts val="0"/>
                        </a:spcBef>
                        <a:spcAft>
                          <a:spcPts val="0"/>
                        </a:spcAft>
                        <a:buFont typeface="Arial" panose="020B0604020202020204" pitchFamily="34" charset="0"/>
                        <a:buChar char="•"/>
                      </a:pP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25%</a:t>
                      </a:r>
                      <a:r>
                        <a:rPr lang="en-US" sz="1500" b="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 of the total tickets will be coming </a:t>
                      </a: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from L0 service desk to the L1 NOC support</a:t>
                      </a:r>
                    </a:p>
                    <a:p>
                      <a:pPr marL="285750" marR="0" lvl="0" indent="-285750" algn="l" defTabSz="91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50%</a:t>
                      </a:r>
                      <a:r>
                        <a:rPr lang="en-US" sz="1500" b="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 of ticket will be moving </a:t>
                      </a: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from L1 team to L2 Infra team</a:t>
                      </a:r>
                    </a:p>
                    <a:p>
                      <a:pPr marL="285750" marR="0" indent="-285750" algn="l">
                        <a:spcBef>
                          <a:spcPts val="0"/>
                        </a:spcBef>
                        <a:spcAft>
                          <a:spcPts val="0"/>
                        </a:spcAft>
                        <a:buFont typeface="Arial" panose="020B0604020202020204" pitchFamily="34" charset="0"/>
                        <a:buChar char="•"/>
                      </a:pPr>
                      <a:r>
                        <a:rPr lang="en-US" sz="1500" b="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The </a:t>
                      </a: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high</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 priority tickets </a:t>
                      </a: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are more in the </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store network </a:t>
                      </a: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and </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fuel</a:t>
                      </a: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 which we assume will </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come to the ITOpS team</a:t>
                      </a:r>
                    </a:p>
                  </a:txBody>
                  <a:tcPr marL="42499" marR="42499" marT="42499" marB="42499"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285750" marR="0" indent="-285750" algn="l">
                        <a:spcBef>
                          <a:spcPts val="0"/>
                        </a:spcBef>
                        <a:spcAft>
                          <a:spcPts val="0"/>
                        </a:spcAft>
                        <a:buFont typeface="Arial" panose="020B0604020202020204" pitchFamily="34" charset="0"/>
                        <a:buChar char="•"/>
                      </a:pP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Aspire is considering </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30 infra alerts </a:t>
                      </a: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and</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 12 App alert per shift </a:t>
                      </a:r>
                      <a:r>
                        <a:rPr lang="en-US" sz="1500" b="0"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and considering it as ticket </a:t>
                      </a:r>
                      <a:r>
                        <a:rPr lang="en-US" sz="1500" b="1" baseline="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for estimating the size due to the unavailability of Corp ticket information</a:t>
                      </a:r>
                      <a:endPar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endParaRPr>
                    </a:p>
                    <a:p>
                      <a:pPr marL="285750" marR="0" indent="-285750" algn="l">
                        <a:spcBef>
                          <a:spcPts val="0"/>
                        </a:spcBef>
                        <a:spcAft>
                          <a:spcPts val="0"/>
                        </a:spcAft>
                        <a:buFont typeface="Arial" panose="020B0604020202020204" pitchFamily="34" charset="0"/>
                        <a:buChar char="•"/>
                      </a:pPr>
                      <a:r>
                        <a:rPr lang="en-US" sz="1500" b="1">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Majority of landscape is custom </a:t>
                      </a:r>
                      <a:r>
                        <a:rPr lang="en-US" sz="1500" b="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and will require strong transition plan</a:t>
                      </a:r>
                    </a:p>
                    <a:p>
                      <a:pPr marL="285750" marR="0" indent="-285750" algn="l">
                        <a:spcBef>
                          <a:spcPts val="0"/>
                        </a:spcBef>
                        <a:spcAft>
                          <a:spcPts val="0"/>
                        </a:spcAft>
                        <a:buFont typeface="Arial" panose="020B0604020202020204" pitchFamily="34" charset="0"/>
                        <a:buChar char="•"/>
                      </a:pPr>
                      <a:r>
                        <a:rPr lang="en-US" sz="1500" b="0">
                          <a:solidFill>
                            <a:schemeClr val="tx1">
                              <a:lumMod val="75000"/>
                              <a:lumOff val="25000"/>
                            </a:schemeClr>
                          </a:solidFill>
                          <a:effectLst/>
                          <a:latin typeface="Lato Light" panose="020F0502020204030203"/>
                          <a:ea typeface="Calibri" panose="020F0502020204030204" pitchFamily="34" charset="0"/>
                          <a:cs typeface="Arial" panose="020B0604020202020204" pitchFamily="34" charset="0"/>
                        </a:rPr>
                        <a:t>Application performance L3 support</a:t>
                      </a:r>
                    </a:p>
                  </a:txBody>
                  <a:tcPr marL="42499" marR="42499" marT="42499" marB="42499"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01080476"/>
                  </a:ext>
                </a:extLst>
              </a:tr>
            </a:tbl>
          </a:graphicData>
        </a:graphic>
      </p:graphicFrame>
    </p:spTree>
    <p:extLst>
      <p:ext uri="{BB962C8B-B14F-4D97-AF65-F5344CB8AC3E}">
        <p14:creationId xmlns:p14="http://schemas.microsoft.com/office/powerpoint/2010/main" val="42897914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Overall Solution</a:t>
            </a:r>
          </a:p>
        </p:txBody>
      </p:sp>
      <p:grpSp>
        <p:nvGrpSpPr>
          <p:cNvPr id="54" name="Group 53"/>
          <p:cNvGrpSpPr/>
          <p:nvPr/>
        </p:nvGrpSpPr>
        <p:grpSpPr>
          <a:xfrm>
            <a:off x="31065" y="956604"/>
            <a:ext cx="11659188" cy="5692596"/>
            <a:chOff x="256147" y="1059180"/>
            <a:chExt cx="11826633" cy="5604087"/>
          </a:xfrm>
        </p:grpSpPr>
        <p:sp>
          <p:nvSpPr>
            <p:cNvPr id="3" name="Rectangle 2">
              <a:extLst>
                <a:ext uri="{FF2B5EF4-FFF2-40B4-BE49-F238E27FC236}">
                  <a16:creationId xmlns:a16="http://schemas.microsoft.com/office/drawing/2014/main" id="{ED6D0778-075F-47C7-86D2-B03844F1667B}"/>
                </a:ext>
              </a:extLst>
            </p:cNvPr>
            <p:cNvSpPr/>
            <p:nvPr/>
          </p:nvSpPr>
          <p:spPr>
            <a:xfrm>
              <a:off x="1654314" y="1064260"/>
              <a:ext cx="10428466" cy="5599007"/>
            </a:xfrm>
            <a:prstGeom prst="rect">
              <a:avLst/>
            </a:prstGeom>
            <a:solidFill>
              <a:schemeClr val="bg2"/>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b="1" u="sng" dirty="0">
                  <a:solidFill>
                    <a:schemeClr val="tx1"/>
                  </a:solidFill>
                </a:rPr>
                <a:t>RUN Services</a:t>
              </a:r>
            </a:p>
          </p:txBody>
        </p:sp>
        <p:sp>
          <p:nvSpPr>
            <p:cNvPr id="4" name="Rectangle 3"/>
            <p:cNvSpPr/>
            <p:nvPr/>
          </p:nvSpPr>
          <p:spPr>
            <a:xfrm>
              <a:off x="1737156" y="5730824"/>
              <a:ext cx="10200489" cy="77157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endParaRPr lang="en-IN" sz="900" b="1" dirty="0">
                <a:solidFill>
                  <a:schemeClr val="tx1"/>
                </a:solidFill>
              </a:endParaRPr>
            </a:p>
          </p:txBody>
        </p:sp>
        <p:sp>
          <p:nvSpPr>
            <p:cNvPr id="5" name="Rectangle 4">
              <a:extLst>
                <a:ext uri="{FF2B5EF4-FFF2-40B4-BE49-F238E27FC236}">
                  <a16:creationId xmlns:a16="http://schemas.microsoft.com/office/drawing/2014/main" id="{55222028-0C55-41CA-ADDC-4C5A870BF3F7}"/>
                </a:ext>
              </a:extLst>
            </p:cNvPr>
            <p:cNvSpPr/>
            <p:nvPr/>
          </p:nvSpPr>
          <p:spPr>
            <a:xfrm>
              <a:off x="256147" y="1059180"/>
              <a:ext cx="1312548" cy="5604087"/>
            </a:xfrm>
            <a:prstGeom prst="rect">
              <a:avLst/>
            </a:prstGeom>
            <a:solidFill>
              <a:schemeClr val="bg2"/>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b="1" u="sng" dirty="0">
                  <a:solidFill>
                    <a:schemeClr val="tx1"/>
                  </a:solidFill>
                </a:rPr>
                <a:t>Transformation Services</a:t>
              </a: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endParaRPr lang="en-US" sz="1200" b="1" u="sng" dirty="0">
                <a:solidFill>
                  <a:schemeClr val="tx1"/>
                </a:solidFill>
              </a:endParaRPr>
            </a:p>
            <a:p>
              <a:pPr algn="ctr"/>
              <a:r>
                <a:rPr lang="en-US" sz="1200" b="1" u="sng" dirty="0">
                  <a:solidFill>
                    <a:schemeClr val="tx1"/>
                  </a:solidFill>
                </a:rPr>
                <a:t>One Time Build</a:t>
              </a:r>
            </a:p>
            <a:p>
              <a:pPr algn="ctr"/>
              <a:endParaRPr lang="en-US" sz="1200" b="1" u="sng" dirty="0">
                <a:solidFill>
                  <a:schemeClr val="tx1"/>
                </a:solidFill>
              </a:endParaRPr>
            </a:p>
          </p:txBody>
        </p:sp>
        <p:sp>
          <p:nvSpPr>
            <p:cNvPr id="6" name="Rectangle 5">
              <a:extLst>
                <a:ext uri="{FF2B5EF4-FFF2-40B4-BE49-F238E27FC236}">
                  <a16:creationId xmlns:a16="http://schemas.microsoft.com/office/drawing/2014/main" id="{E9AEDE38-146B-43E5-95B3-02594FB1B620}"/>
                </a:ext>
              </a:extLst>
            </p:cNvPr>
            <p:cNvSpPr/>
            <p:nvPr/>
          </p:nvSpPr>
          <p:spPr>
            <a:xfrm>
              <a:off x="377584" y="1638759"/>
              <a:ext cx="1069675" cy="9753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AI Enabled NOC Support </a:t>
              </a:r>
            </a:p>
          </p:txBody>
        </p:sp>
        <p:sp>
          <p:nvSpPr>
            <p:cNvPr id="7" name="Rectangle 6">
              <a:extLst>
                <a:ext uri="{FF2B5EF4-FFF2-40B4-BE49-F238E27FC236}">
                  <a16:creationId xmlns:a16="http://schemas.microsoft.com/office/drawing/2014/main" id="{227E1208-5615-446B-8725-A80C4B7CDAC5}"/>
                </a:ext>
              </a:extLst>
            </p:cNvPr>
            <p:cNvSpPr/>
            <p:nvPr/>
          </p:nvSpPr>
          <p:spPr>
            <a:xfrm>
              <a:off x="377584" y="2747748"/>
              <a:ext cx="1069675" cy="9753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Cloud </a:t>
              </a:r>
            </a:p>
            <a:p>
              <a:pPr algn="ctr"/>
              <a:r>
                <a:rPr lang="en-US" sz="1200" dirty="0"/>
                <a:t>Enablement</a:t>
              </a:r>
            </a:p>
          </p:txBody>
        </p:sp>
        <p:sp>
          <p:nvSpPr>
            <p:cNvPr id="8" name="Rectangle 7">
              <a:extLst>
                <a:ext uri="{FF2B5EF4-FFF2-40B4-BE49-F238E27FC236}">
                  <a16:creationId xmlns:a16="http://schemas.microsoft.com/office/drawing/2014/main" id="{9F4AE334-74B2-4638-B297-6D6F4CAFC6C4}"/>
                </a:ext>
              </a:extLst>
            </p:cNvPr>
            <p:cNvSpPr/>
            <p:nvPr/>
          </p:nvSpPr>
          <p:spPr>
            <a:xfrm>
              <a:off x="377584" y="4441316"/>
              <a:ext cx="1069675" cy="9753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CMDB</a:t>
              </a:r>
            </a:p>
          </p:txBody>
        </p:sp>
        <p:sp>
          <p:nvSpPr>
            <p:cNvPr id="9" name="Rectangle 8">
              <a:extLst>
                <a:ext uri="{FF2B5EF4-FFF2-40B4-BE49-F238E27FC236}">
                  <a16:creationId xmlns:a16="http://schemas.microsoft.com/office/drawing/2014/main" id="{9F4AE334-74B2-4638-B297-6D6F4CAFC6C4}"/>
                </a:ext>
              </a:extLst>
            </p:cNvPr>
            <p:cNvSpPr/>
            <p:nvPr/>
          </p:nvSpPr>
          <p:spPr>
            <a:xfrm>
              <a:off x="377584" y="5527040"/>
              <a:ext cx="1069675" cy="9753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Asset Management</a:t>
              </a:r>
            </a:p>
          </p:txBody>
        </p:sp>
        <p:sp>
          <p:nvSpPr>
            <p:cNvPr id="10" name="Rectangle: Rounded Corners 3">
              <a:extLst>
                <a:ext uri="{FF2B5EF4-FFF2-40B4-BE49-F238E27FC236}">
                  <a16:creationId xmlns:a16="http://schemas.microsoft.com/office/drawing/2014/main" id="{D0167D1E-2EB1-4DAB-B889-BC70E5ED9BD7}"/>
                </a:ext>
              </a:extLst>
            </p:cNvPr>
            <p:cNvSpPr/>
            <p:nvPr/>
          </p:nvSpPr>
          <p:spPr>
            <a:xfrm>
              <a:off x="1778715" y="1419870"/>
              <a:ext cx="5010545" cy="35511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solidFill>
                </a:rPr>
                <a:t>Monitoring Tools</a:t>
              </a:r>
            </a:p>
          </p:txBody>
        </p:sp>
        <p:sp>
          <p:nvSpPr>
            <p:cNvPr id="11" name="Rectangle: Rounded Corners 4">
              <a:extLst>
                <a:ext uri="{FF2B5EF4-FFF2-40B4-BE49-F238E27FC236}">
                  <a16:creationId xmlns:a16="http://schemas.microsoft.com/office/drawing/2014/main" id="{EEDFB18F-8E88-4BF6-8BF1-2744E86ECE9C}"/>
                </a:ext>
              </a:extLst>
            </p:cNvPr>
            <p:cNvSpPr/>
            <p:nvPr/>
          </p:nvSpPr>
          <p:spPr>
            <a:xfrm>
              <a:off x="1779689" y="2019300"/>
              <a:ext cx="10082552" cy="339843"/>
            </a:xfrm>
            <a:prstGeom prst="roundRect">
              <a:avLst>
                <a:gd name="adj" fmla="val 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t>Aspire L1 – Network &amp; Application Support</a:t>
              </a:r>
            </a:p>
          </p:txBody>
        </p:sp>
        <p:sp>
          <p:nvSpPr>
            <p:cNvPr id="12" name="Rectangle 11">
              <a:extLst>
                <a:ext uri="{FF2B5EF4-FFF2-40B4-BE49-F238E27FC236}">
                  <a16:creationId xmlns:a16="http://schemas.microsoft.com/office/drawing/2014/main" id="{AB20E1C5-D402-405D-B7B8-C68F3B778902}"/>
                </a:ext>
              </a:extLst>
            </p:cNvPr>
            <p:cNvSpPr/>
            <p:nvPr/>
          </p:nvSpPr>
          <p:spPr>
            <a:xfrm>
              <a:off x="8940800" y="2684931"/>
              <a:ext cx="2996845" cy="15722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r>
                <a:rPr lang="en-US" sz="1200" b="1" dirty="0">
                  <a:solidFill>
                    <a:schemeClr val="tx1"/>
                  </a:solidFill>
                </a:rPr>
                <a:t>DevOps Support</a:t>
              </a:r>
            </a:p>
          </p:txBody>
        </p:sp>
        <p:sp>
          <p:nvSpPr>
            <p:cNvPr id="13" name="Rectangle 12">
              <a:extLst>
                <a:ext uri="{FF2B5EF4-FFF2-40B4-BE49-F238E27FC236}">
                  <a16:creationId xmlns:a16="http://schemas.microsoft.com/office/drawing/2014/main" id="{9B0BBB7C-5713-4621-8EE8-3230BF4C8E04}"/>
                </a:ext>
              </a:extLst>
            </p:cNvPr>
            <p:cNvSpPr/>
            <p:nvPr/>
          </p:nvSpPr>
          <p:spPr>
            <a:xfrm>
              <a:off x="9239740" y="2985940"/>
              <a:ext cx="2520460" cy="2990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Transformation</a:t>
              </a:r>
            </a:p>
          </p:txBody>
        </p:sp>
        <p:sp>
          <p:nvSpPr>
            <p:cNvPr id="14" name="Rectangle 13">
              <a:extLst>
                <a:ext uri="{FF2B5EF4-FFF2-40B4-BE49-F238E27FC236}">
                  <a16:creationId xmlns:a16="http://schemas.microsoft.com/office/drawing/2014/main" id="{E34DD0CA-B9F5-4FE8-877B-171A5DC2555F}"/>
                </a:ext>
              </a:extLst>
            </p:cNvPr>
            <p:cNvSpPr/>
            <p:nvPr/>
          </p:nvSpPr>
          <p:spPr>
            <a:xfrm>
              <a:off x="9239740" y="3816509"/>
              <a:ext cx="2520460" cy="2990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DevOps Roadmap</a:t>
              </a:r>
            </a:p>
          </p:txBody>
        </p:sp>
        <p:sp>
          <p:nvSpPr>
            <p:cNvPr id="15" name="Rectangle 14">
              <a:extLst>
                <a:ext uri="{FF2B5EF4-FFF2-40B4-BE49-F238E27FC236}">
                  <a16:creationId xmlns:a16="http://schemas.microsoft.com/office/drawing/2014/main" id="{ED55FFEC-FBCD-4A44-BD91-5903D11E390E}"/>
                </a:ext>
              </a:extLst>
            </p:cNvPr>
            <p:cNvSpPr/>
            <p:nvPr/>
          </p:nvSpPr>
          <p:spPr>
            <a:xfrm>
              <a:off x="9239740" y="3401224"/>
              <a:ext cx="2520460" cy="2990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DevOps Framework</a:t>
              </a:r>
            </a:p>
          </p:txBody>
        </p:sp>
        <p:sp>
          <p:nvSpPr>
            <p:cNvPr id="16" name="Rectangle 15">
              <a:extLst>
                <a:ext uri="{FF2B5EF4-FFF2-40B4-BE49-F238E27FC236}">
                  <a16:creationId xmlns:a16="http://schemas.microsoft.com/office/drawing/2014/main" id="{ABFAE148-741B-4EB8-96AA-D858887FD3A3}"/>
                </a:ext>
              </a:extLst>
            </p:cNvPr>
            <p:cNvSpPr/>
            <p:nvPr/>
          </p:nvSpPr>
          <p:spPr>
            <a:xfrm>
              <a:off x="2093299" y="5846611"/>
              <a:ext cx="262128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Process Excellence</a:t>
              </a:r>
            </a:p>
          </p:txBody>
        </p:sp>
        <p:sp>
          <p:nvSpPr>
            <p:cNvPr id="17" name="Rectangle 16">
              <a:extLst>
                <a:ext uri="{FF2B5EF4-FFF2-40B4-BE49-F238E27FC236}">
                  <a16:creationId xmlns:a16="http://schemas.microsoft.com/office/drawing/2014/main" id="{3C9A9A2F-5E0A-457E-9345-2EA76DE86C9F}"/>
                </a:ext>
              </a:extLst>
            </p:cNvPr>
            <p:cNvSpPr/>
            <p:nvPr/>
          </p:nvSpPr>
          <p:spPr>
            <a:xfrm>
              <a:off x="5608159" y="5846611"/>
              <a:ext cx="262128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Knowledge Management</a:t>
              </a:r>
            </a:p>
          </p:txBody>
        </p:sp>
        <p:sp>
          <p:nvSpPr>
            <p:cNvPr id="18" name="Rectangle 17">
              <a:extLst>
                <a:ext uri="{FF2B5EF4-FFF2-40B4-BE49-F238E27FC236}">
                  <a16:creationId xmlns:a16="http://schemas.microsoft.com/office/drawing/2014/main" id="{0B02D27B-56EB-4CC6-A415-152D522DA2FC}"/>
                </a:ext>
              </a:extLst>
            </p:cNvPr>
            <p:cNvSpPr/>
            <p:nvPr/>
          </p:nvSpPr>
          <p:spPr>
            <a:xfrm>
              <a:off x="9123018" y="5846611"/>
              <a:ext cx="262128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Domain and Technology COE</a:t>
              </a:r>
            </a:p>
          </p:txBody>
        </p:sp>
        <p:sp>
          <p:nvSpPr>
            <p:cNvPr id="19" name="Rectangle: Rounded Corners 3">
              <a:extLst>
                <a:ext uri="{FF2B5EF4-FFF2-40B4-BE49-F238E27FC236}">
                  <a16:creationId xmlns:a16="http://schemas.microsoft.com/office/drawing/2014/main" id="{D0167D1E-2EB1-4DAB-B889-BC70E5ED9BD7}"/>
                </a:ext>
              </a:extLst>
            </p:cNvPr>
            <p:cNvSpPr/>
            <p:nvPr/>
          </p:nvSpPr>
          <p:spPr>
            <a:xfrm>
              <a:off x="6925600" y="1419870"/>
              <a:ext cx="4936642" cy="35511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solidFill>
                </a:rPr>
                <a:t>Casey’s Helpdesk</a:t>
              </a:r>
            </a:p>
          </p:txBody>
        </p:sp>
        <p:sp>
          <p:nvSpPr>
            <p:cNvPr id="20" name="Rectangle 19"/>
            <p:cNvSpPr/>
            <p:nvPr/>
          </p:nvSpPr>
          <p:spPr>
            <a:xfrm>
              <a:off x="1737156" y="2559720"/>
              <a:ext cx="6566023" cy="18102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endParaRPr lang="en-IN" sz="900" b="1" dirty="0">
                <a:solidFill>
                  <a:schemeClr val="tx1"/>
                </a:solidFill>
              </a:endParaRPr>
            </a:p>
          </p:txBody>
        </p:sp>
        <p:sp>
          <p:nvSpPr>
            <p:cNvPr id="21" name="Rectangle 20"/>
            <p:cNvSpPr/>
            <p:nvPr/>
          </p:nvSpPr>
          <p:spPr>
            <a:xfrm>
              <a:off x="8940800" y="4558351"/>
              <a:ext cx="2996845" cy="968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endParaRPr lang="en-IN" sz="900" b="1" dirty="0">
                <a:solidFill>
                  <a:schemeClr val="tx1"/>
                </a:solidFill>
              </a:endParaRPr>
            </a:p>
          </p:txBody>
        </p:sp>
        <p:sp>
          <p:nvSpPr>
            <p:cNvPr id="22" name="Rectangle 21"/>
            <p:cNvSpPr/>
            <p:nvPr/>
          </p:nvSpPr>
          <p:spPr>
            <a:xfrm>
              <a:off x="10998194" y="4676387"/>
              <a:ext cx="927532"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dirty="0"/>
                <a:t>Casey’s L3 Infra Team</a:t>
              </a:r>
              <a:endParaRPr lang="en-IN" sz="1050" b="1" dirty="0"/>
            </a:p>
          </p:txBody>
        </p:sp>
        <p:sp>
          <p:nvSpPr>
            <p:cNvPr id="23" name="Rectangle 22"/>
            <p:cNvSpPr/>
            <p:nvPr/>
          </p:nvSpPr>
          <p:spPr>
            <a:xfrm>
              <a:off x="10042982" y="4676387"/>
              <a:ext cx="927532"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dirty="0"/>
                <a:t>Casey’s Internal Engineering Team</a:t>
              </a:r>
              <a:endParaRPr lang="en-IN" sz="1050" b="1" dirty="0"/>
            </a:p>
          </p:txBody>
        </p:sp>
        <p:sp>
          <p:nvSpPr>
            <p:cNvPr id="24" name="Rectangle 23"/>
            <p:cNvSpPr/>
            <p:nvPr/>
          </p:nvSpPr>
          <p:spPr>
            <a:xfrm>
              <a:off x="9087771" y="4676387"/>
              <a:ext cx="927532"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dirty="0"/>
                <a:t>Casey’s Internal Domain Teams</a:t>
              </a:r>
              <a:endParaRPr lang="en-IN" sz="1050" b="1" dirty="0"/>
            </a:p>
          </p:txBody>
        </p:sp>
        <p:sp>
          <p:nvSpPr>
            <p:cNvPr id="25" name="Rectangle 24">
              <a:extLst>
                <a:ext uri="{FF2B5EF4-FFF2-40B4-BE49-F238E27FC236}">
                  <a16:creationId xmlns:a16="http://schemas.microsoft.com/office/drawing/2014/main" id="{0A0FF5A2-B8A8-4BDB-864B-91123542F1FA}"/>
                </a:ext>
              </a:extLst>
            </p:cNvPr>
            <p:cNvSpPr/>
            <p:nvPr/>
          </p:nvSpPr>
          <p:spPr>
            <a:xfrm>
              <a:off x="1737156" y="4555562"/>
              <a:ext cx="6566023" cy="97317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r>
                <a:rPr lang="en-US" sz="1200" b="1" dirty="0">
                  <a:solidFill>
                    <a:schemeClr val="tx1"/>
                  </a:solidFill>
                </a:rPr>
                <a:t>Application Performance Support (L3) Core Team</a:t>
              </a:r>
            </a:p>
          </p:txBody>
        </p:sp>
        <p:sp>
          <p:nvSpPr>
            <p:cNvPr id="26" name="Rectangle 25">
              <a:extLst>
                <a:ext uri="{FF2B5EF4-FFF2-40B4-BE49-F238E27FC236}">
                  <a16:creationId xmlns:a16="http://schemas.microsoft.com/office/drawing/2014/main" id="{6FBCB214-F5EC-4C8B-8707-6BB9DEC6C79B}"/>
                </a:ext>
              </a:extLst>
            </p:cNvPr>
            <p:cNvSpPr/>
            <p:nvPr/>
          </p:nvSpPr>
          <p:spPr>
            <a:xfrm>
              <a:off x="2093299" y="4929639"/>
              <a:ext cx="1828800" cy="268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Technology Portfolio 1</a:t>
              </a:r>
            </a:p>
          </p:txBody>
        </p:sp>
        <p:sp>
          <p:nvSpPr>
            <p:cNvPr id="27" name="Rectangle 26">
              <a:extLst>
                <a:ext uri="{FF2B5EF4-FFF2-40B4-BE49-F238E27FC236}">
                  <a16:creationId xmlns:a16="http://schemas.microsoft.com/office/drawing/2014/main" id="{383397CE-F0AD-4951-9651-62C32C419783}"/>
                </a:ext>
              </a:extLst>
            </p:cNvPr>
            <p:cNvSpPr/>
            <p:nvPr/>
          </p:nvSpPr>
          <p:spPr>
            <a:xfrm>
              <a:off x="4105175" y="4929639"/>
              <a:ext cx="1828800" cy="268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Technology Portfolio 2</a:t>
              </a:r>
            </a:p>
          </p:txBody>
        </p:sp>
        <p:sp>
          <p:nvSpPr>
            <p:cNvPr id="28" name="Rectangle 27">
              <a:extLst>
                <a:ext uri="{FF2B5EF4-FFF2-40B4-BE49-F238E27FC236}">
                  <a16:creationId xmlns:a16="http://schemas.microsoft.com/office/drawing/2014/main" id="{B39E73D2-E1AD-4ACB-BDB7-60E33730895D}"/>
                </a:ext>
              </a:extLst>
            </p:cNvPr>
            <p:cNvSpPr/>
            <p:nvPr/>
          </p:nvSpPr>
          <p:spPr>
            <a:xfrm>
              <a:off x="6117050" y="4934177"/>
              <a:ext cx="1828800" cy="268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Technology Portfolio 3</a:t>
              </a:r>
            </a:p>
          </p:txBody>
        </p:sp>
        <p:cxnSp>
          <p:nvCxnSpPr>
            <p:cNvPr id="31" name="Elbow Connector 30"/>
            <p:cNvCxnSpPr>
              <a:stCxn id="11" idx="2"/>
              <a:endCxn id="20" idx="0"/>
            </p:cNvCxnSpPr>
            <p:nvPr/>
          </p:nvCxnSpPr>
          <p:spPr>
            <a:xfrm rot="5400000">
              <a:off x="5820279" y="1559032"/>
              <a:ext cx="200577" cy="1800798"/>
            </a:xfrm>
            <a:prstGeom prst="bentConnector3">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2"/>
              <a:endCxn id="25" idx="0"/>
            </p:cNvCxnSpPr>
            <p:nvPr/>
          </p:nvCxnSpPr>
          <p:spPr>
            <a:xfrm>
              <a:off x="5020167" y="4369992"/>
              <a:ext cx="0" cy="185569"/>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391E1C4-FC1A-4C07-9510-B06EE2278333}"/>
                </a:ext>
              </a:extLst>
            </p:cNvPr>
            <p:cNvSpPr/>
            <p:nvPr/>
          </p:nvSpPr>
          <p:spPr>
            <a:xfrm>
              <a:off x="1890968" y="2672506"/>
              <a:ext cx="3342605" cy="158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r>
                <a:rPr lang="en-US" sz="1200" b="1" dirty="0">
                  <a:solidFill>
                    <a:schemeClr val="tx1"/>
                  </a:solidFill>
                </a:rPr>
                <a:t>DC Services – Aspire Infrastructure Support (L2 )</a:t>
              </a:r>
            </a:p>
          </p:txBody>
        </p:sp>
        <p:grpSp>
          <p:nvGrpSpPr>
            <p:cNvPr id="34" name="Group 33"/>
            <p:cNvGrpSpPr/>
            <p:nvPr/>
          </p:nvGrpSpPr>
          <p:grpSpPr>
            <a:xfrm>
              <a:off x="2093300" y="2985941"/>
              <a:ext cx="2937941" cy="1133291"/>
              <a:chOff x="3139949" y="4517010"/>
              <a:chExt cx="4406911" cy="1699937"/>
            </a:xfrm>
          </p:grpSpPr>
          <p:sp>
            <p:nvSpPr>
              <p:cNvPr id="35" name="Rectangle 34">
                <a:extLst>
                  <a:ext uri="{FF2B5EF4-FFF2-40B4-BE49-F238E27FC236}">
                    <a16:creationId xmlns:a16="http://schemas.microsoft.com/office/drawing/2014/main" id="{872C3941-810D-4A6A-A185-9E583E8FBEA1}"/>
                  </a:ext>
                </a:extLst>
              </p:cNvPr>
              <p:cNvSpPr/>
              <p:nvPr/>
            </p:nvSpPr>
            <p:spPr>
              <a:xfrm>
                <a:off x="3139949" y="4517010"/>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Servers</a:t>
                </a:r>
              </a:p>
            </p:txBody>
          </p:sp>
          <p:sp>
            <p:nvSpPr>
              <p:cNvPr id="36" name="Rectangle 35">
                <a:extLst>
                  <a:ext uri="{FF2B5EF4-FFF2-40B4-BE49-F238E27FC236}">
                    <a16:creationId xmlns:a16="http://schemas.microsoft.com/office/drawing/2014/main" id="{FFF84474-CF7D-4B73-9D87-D80B090094B9}"/>
                  </a:ext>
                </a:extLst>
              </p:cNvPr>
              <p:cNvSpPr/>
              <p:nvPr/>
            </p:nvSpPr>
            <p:spPr>
              <a:xfrm>
                <a:off x="3139949" y="5138379"/>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a:t>
                </a:r>
              </a:p>
            </p:txBody>
          </p:sp>
          <p:sp>
            <p:nvSpPr>
              <p:cNvPr id="37" name="Rectangle 36">
                <a:extLst>
                  <a:ext uri="{FF2B5EF4-FFF2-40B4-BE49-F238E27FC236}">
                    <a16:creationId xmlns:a16="http://schemas.microsoft.com/office/drawing/2014/main" id="{8D49ADB7-654D-41E0-9501-F1652BAB539B}"/>
                  </a:ext>
                </a:extLst>
              </p:cNvPr>
              <p:cNvSpPr/>
              <p:nvPr/>
            </p:nvSpPr>
            <p:spPr>
              <a:xfrm>
                <a:off x="5427549" y="5138379"/>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Backups</a:t>
                </a:r>
              </a:p>
            </p:txBody>
          </p:sp>
          <p:sp>
            <p:nvSpPr>
              <p:cNvPr id="38" name="Rectangle 37">
                <a:extLst>
                  <a:ext uri="{FF2B5EF4-FFF2-40B4-BE49-F238E27FC236}">
                    <a16:creationId xmlns:a16="http://schemas.microsoft.com/office/drawing/2014/main" id="{A39DE38D-D00D-4847-BE0A-2A1963BD81E6}"/>
                  </a:ext>
                </a:extLst>
              </p:cNvPr>
              <p:cNvSpPr/>
              <p:nvPr/>
            </p:nvSpPr>
            <p:spPr>
              <a:xfrm>
                <a:off x="5427549" y="4517010"/>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Database</a:t>
                </a:r>
              </a:p>
            </p:txBody>
          </p:sp>
          <p:sp>
            <p:nvSpPr>
              <p:cNvPr id="39" name="Rectangle 38">
                <a:extLst>
                  <a:ext uri="{FF2B5EF4-FFF2-40B4-BE49-F238E27FC236}">
                    <a16:creationId xmlns:a16="http://schemas.microsoft.com/office/drawing/2014/main" id="{D9AA823F-6BB9-4E45-ACEF-4F2100A93918}"/>
                  </a:ext>
                </a:extLst>
              </p:cNvPr>
              <p:cNvSpPr/>
              <p:nvPr/>
            </p:nvSpPr>
            <p:spPr>
              <a:xfrm>
                <a:off x="3139949" y="5759747"/>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Storage</a:t>
                </a:r>
              </a:p>
            </p:txBody>
          </p:sp>
          <p:sp>
            <p:nvSpPr>
              <p:cNvPr id="40" name="Rectangle 39">
                <a:extLst>
                  <a:ext uri="{FF2B5EF4-FFF2-40B4-BE49-F238E27FC236}">
                    <a16:creationId xmlns:a16="http://schemas.microsoft.com/office/drawing/2014/main" id="{17B1DF0E-2469-45E6-9F02-590497AE2B95}"/>
                  </a:ext>
                </a:extLst>
              </p:cNvPr>
              <p:cNvSpPr/>
              <p:nvPr/>
            </p:nvSpPr>
            <p:spPr>
              <a:xfrm>
                <a:off x="5443740" y="5759747"/>
                <a:ext cx="210312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defTabSz="914446">
                  <a:defRPr/>
                </a:pPr>
                <a:r>
                  <a:rPr lang="en-US" sz="1200" dirty="0">
                    <a:solidFill>
                      <a:prstClr val="white"/>
                    </a:solidFill>
                  </a:rPr>
                  <a:t>Patch Management</a:t>
                </a:r>
              </a:p>
            </p:txBody>
          </p:sp>
        </p:grpSp>
        <p:sp>
          <p:nvSpPr>
            <p:cNvPr id="41" name="Rectangle 40">
              <a:extLst>
                <a:ext uri="{FF2B5EF4-FFF2-40B4-BE49-F238E27FC236}">
                  <a16:creationId xmlns:a16="http://schemas.microsoft.com/office/drawing/2014/main" id="{0A0FF5A2-B8A8-4BDB-864B-91123542F1FA}"/>
                </a:ext>
              </a:extLst>
            </p:cNvPr>
            <p:cNvSpPr/>
            <p:nvPr/>
          </p:nvSpPr>
          <p:spPr>
            <a:xfrm>
              <a:off x="5418667" y="2684930"/>
              <a:ext cx="2730699" cy="157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rtlCol="0" anchor="t"/>
            <a:lstStyle/>
            <a:p>
              <a:pPr algn="ctr"/>
              <a:r>
                <a:rPr lang="en-US" sz="1200" b="1" dirty="0">
                  <a:solidFill>
                    <a:schemeClr val="tx1"/>
                  </a:solidFill>
                </a:rPr>
                <a:t>Application Support (L2)</a:t>
              </a:r>
            </a:p>
          </p:txBody>
        </p:sp>
        <p:sp>
          <p:nvSpPr>
            <p:cNvPr id="42" name="Rectangle 41">
              <a:extLst>
                <a:ext uri="{FF2B5EF4-FFF2-40B4-BE49-F238E27FC236}">
                  <a16:creationId xmlns:a16="http://schemas.microsoft.com/office/drawing/2014/main" id="{6FBCB214-F5EC-4C8B-8707-6BB9DEC6C79B}"/>
                </a:ext>
              </a:extLst>
            </p:cNvPr>
            <p:cNvSpPr/>
            <p:nvPr/>
          </p:nvSpPr>
          <p:spPr>
            <a:xfrm>
              <a:off x="5622181" y="2985940"/>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Digital</a:t>
              </a:r>
            </a:p>
          </p:txBody>
        </p:sp>
        <p:sp>
          <p:nvSpPr>
            <p:cNvPr id="43" name="Rectangle 42">
              <a:extLst>
                <a:ext uri="{FF2B5EF4-FFF2-40B4-BE49-F238E27FC236}">
                  <a16:creationId xmlns:a16="http://schemas.microsoft.com/office/drawing/2014/main" id="{6FBCB214-F5EC-4C8B-8707-6BB9DEC6C79B}"/>
                </a:ext>
              </a:extLst>
            </p:cNvPr>
            <p:cNvSpPr/>
            <p:nvPr/>
          </p:nvSpPr>
          <p:spPr>
            <a:xfrm>
              <a:off x="6808613" y="2985940"/>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ERP</a:t>
              </a:r>
            </a:p>
          </p:txBody>
        </p:sp>
        <p:sp>
          <p:nvSpPr>
            <p:cNvPr id="44" name="Rectangle 43">
              <a:extLst>
                <a:ext uri="{FF2B5EF4-FFF2-40B4-BE49-F238E27FC236}">
                  <a16:creationId xmlns:a16="http://schemas.microsoft.com/office/drawing/2014/main" id="{6FBCB214-F5EC-4C8B-8707-6BB9DEC6C79B}"/>
                </a:ext>
              </a:extLst>
            </p:cNvPr>
            <p:cNvSpPr/>
            <p:nvPr/>
          </p:nvSpPr>
          <p:spPr>
            <a:xfrm>
              <a:off x="5622181" y="3286837"/>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Buy</a:t>
              </a:r>
            </a:p>
          </p:txBody>
        </p:sp>
        <p:sp>
          <p:nvSpPr>
            <p:cNvPr id="45" name="Rectangle 44">
              <a:extLst>
                <a:ext uri="{FF2B5EF4-FFF2-40B4-BE49-F238E27FC236}">
                  <a16:creationId xmlns:a16="http://schemas.microsoft.com/office/drawing/2014/main" id="{6FBCB214-F5EC-4C8B-8707-6BB9DEC6C79B}"/>
                </a:ext>
              </a:extLst>
            </p:cNvPr>
            <p:cNvSpPr/>
            <p:nvPr/>
          </p:nvSpPr>
          <p:spPr>
            <a:xfrm>
              <a:off x="6808613" y="3286837"/>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Sell</a:t>
              </a:r>
            </a:p>
          </p:txBody>
        </p:sp>
        <p:sp>
          <p:nvSpPr>
            <p:cNvPr id="46" name="Rectangle 45">
              <a:extLst>
                <a:ext uri="{FF2B5EF4-FFF2-40B4-BE49-F238E27FC236}">
                  <a16:creationId xmlns:a16="http://schemas.microsoft.com/office/drawing/2014/main" id="{6FBCB214-F5EC-4C8B-8707-6BB9DEC6C79B}"/>
                </a:ext>
              </a:extLst>
            </p:cNvPr>
            <p:cNvSpPr/>
            <p:nvPr/>
          </p:nvSpPr>
          <p:spPr>
            <a:xfrm>
              <a:off x="5622181" y="3587734"/>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47" name="Rectangle 46">
              <a:extLst>
                <a:ext uri="{FF2B5EF4-FFF2-40B4-BE49-F238E27FC236}">
                  <a16:creationId xmlns:a16="http://schemas.microsoft.com/office/drawing/2014/main" id="{6FBCB214-F5EC-4C8B-8707-6BB9DEC6C79B}"/>
                </a:ext>
              </a:extLst>
            </p:cNvPr>
            <p:cNvSpPr/>
            <p:nvPr/>
          </p:nvSpPr>
          <p:spPr>
            <a:xfrm>
              <a:off x="6808613" y="3587734"/>
              <a:ext cx="1137239"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Plan</a:t>
              </a:r>
            </a:p>
          </p:txBody>
        </p:sp>
        <p:sp>
          <p:nvSpPr>
            <p:cNvPr id="48" name="Rectangle 47">
              <a:extLst>
                <a:ext uri="{FF2B5EF4-FFF2-40B4-BE49-F238E27FC236}">
                  <a16:creationId xmlns:a16="http://schemas.microsoft.com/office/drawing/2014/main" id="{6FBCB214-F5EC-4C8B-8707-6BB9DEC6C79B}"/>
                </a:ext>
              </a:extLst>
            </p:cNvPr>
            <p:cNvSpPr/>
            <p:nvPr/>
          </p:nvSpPr>
          <p:spPr>
            <a:xfrm>
              <a:off x="5622181" y="3884959"/>
              <a:ext cx="2323671" cy="23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Others</a:t>
              </a:r>
            </a:p>
          </p:txBody>
        </p:sp>
        <p:cxnSp>
          <p:nvCxnSpPr>
            <p:cNvPr id="49" name="Straight Arrow Connector 48"/>
            <p:cNvCxnSpPr>
              <a:cxnSpLocks/>
              <a:stCxn id="12" idx="2"/>
              <a:endCxn id="21" idx="0"/>
            </p:cNvCxnSpPr>
            <p:nvPr/>
          </p:nvCxnSpPr>
          <p:spPr>
            <a:xfrm>
              <a:off x="10439223" y="4257206"/>
              <a:ext cx="0" cy="301145"/>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5" idx="3"/>
              <a:endCxn id="21" idx="1"/>
            </p:cNvCxnSpPr>
            <p:nvPr/>
          </p:nvCxnSpPr>
          <p:spPr>
            <a:xfrm>
              <a:off x="8303178" y="5042148"/>
              <a:ext cx="637622" cy="547"/>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a:cxnSpLocks/>
              <a:stCxn id="20" idx="3"/>
              <a:endCxn id="21" idx="1"/>
            </p:cNvCxnSpPr>
            <p:nvPr/>
          </p:nvCxnSpPr>
          <p:spPr>
            <a:xfrm>
              <a:off x="8303178" y="3464857"/>
              <a:ext cx="637622" cy="1577839"/>
            </a:xfrm>
            <a:prstGeom prst="bentConnector3">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2"/>
            </p:cNvCxnSpPr>
            <p:nvPr/>
          </p:nvCxnSpPr>
          <p:spPr>
            <a:xfrm>
              <a:off x="4283987" y="1774981"/>
              <a:ext cx="0" cy="244319"/>
            </a:xfrm>
            <a:prstGeom prst="line">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9" idx="2"/>
            </p:cNvCxnSpPr>
            <p:nvPr/>
          </p:nvCxnSpPr>
          <p:spPr>
            <a:xfrm flipH="1">
              <a:off x="9393920" y="1774981"/>
              <a:ext cx="1" cy="244319"/>
            </a:xfrm>
            <a:prstGeom prst="line">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67369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0F80-C078-4D21-8B59-4963609FF2DC}"/>
              </a:ext>
            </a:extLst>
          </p:cNvPr>
          <p:cNvSpPr>
            <a:spLocks noGrp="1"/>
          </p:cNvSpPr>
          <p:nvPr>
            <p:ph type="title"/>
          </p:nvPr>
        </p:nvSpPr>
        <p:spPr/>
        <p:txBody>
          <a:bodyPr/>
          <a:lstStyle/>
          <a:p>
            <a:r>
              <a:rPr lang="en-IN" dirty="0"/>
              <a:t>Overall Engagement Roadmap</a:t>
            </a:r>
          </a:p>
        </p:txBody>
      </p:sp>
      <p:grpSp>
        <p:nvGrpSpPr>
          <p:cNvPr id="3" name="Group 2"/>
          <p:cNvGrpSpPr/>
          <p:nvPr/>
        </p:nvGrpSpPr>
        <p:grpSpPr>
          <a:xfrm>
            <a:off x="216495" y="1209805"/>
            <a:ext cx="11515958" cy="5434835"/>
            <a:chOff x="335361" y="1044591"/>
            <a:chExt cx="11563082" cy="6643509"/>
          </a:xfrm>
        </p:grpSpPr>
        <p:grpSp>
          <p:nvGrpSpPr>
            <p:cNvPr id="4" name="Group 3"/>
            <p:cNvGrpSpPr/>
            <p:nvPr/>
          </p:nvGrpSpPr>
          <p:grpSpPr>
            <a:xfrm>
              <a:off x="335361" y="1044591"/>
              <a:ext cx="11563082" cy="6643509"/>
              <a:chOff x="71438" y="303718"/>
              <a:chExt cx="9265420" cy="6643509"/>
            </a:xfrm>
          </p:grpSpPr>
          <p:cxnSp>
            <p:nvCxnSpPr>
              <p:cNvPr id="24" name="Straight Connector 20"/>
              <p:cNvCxnSpPr>
                <a:cxnSpLocks noChangeShapeType="1"/>
              </p:cNvCxnSpPr>
              <p:nvPr/>
            </p:nvCxnSpPr>
            <p:spPr bwMode="auto">
              <a:xfrm>
                <a:off x="87313" y="1241313"/>
                <a:ext cx="4811712" cy="0"/>
              </a:xfrm>
              <a:prstGeom prst="line">
                <a:avLst/>
              </a:prstGeom>
              <a:noFill/>
              <a:ln w="1270" algn="ctr">
                <a:solidFill>
                  <a:srgbClr val="B705A2"/>
                </a:solidFill>
                <a:prstDash val="dash"/>
                <a:round/>
                <a:headEnd/>
                <a:tailEnd/>
              </a:ln>
            </p:spPr>
          </p:cxnSp>
          <p:cxnSp>
            <p:nvCxnSpPr>
              <p:cNvPr id="6" name="Straight Connector 1"/>
              <p:cNvCxnSpPr>
                <a:cxnSpLocks noChangeShapeType="1"/>
              </p:cNvCxnSpPr>
              <p:nvPr/>
            </p:nvCxnSpPr>
            <p:spPr bwMode="auto">
              <a:xfrm>
                <a:off x="71438" y="5407092"/>
                <a:ext cx="1103551" cy="0"/>
              </a:xfrm>
              <a:prstGeom prst="line">
                <a:avLst/>
              </a:prstGeom>
              <a:noFill/>
              <a:ln w="1270" algn="ctr">
                <a:solidFill>
                  <a:srgbClr val="B705A2"/>
                </a:solidFill>
                <a:prstDash val="dash"/>
                <a:round/>
                <a:headEnd/>
                <a:tailEnd/>
              </a:ln>
            </p:spPr>
          </p:cxnSp>
          <p:sp>
            <p:nvSpPr>
              <p:cNvPr id="7" name="Down Arrow 6"/>
              <p:cNvSpPr/>
              <p:nvPr/>
            </p:nvSpPr>
            <p:spPr>
              <a:xfrm flipH="1" flipV="1">
                <a:off x="8760595" y="653663"/>
                <a:ext cx="576263" cy="5623311"/>
              </a:xfrm>
              <a:prstGeom prst="downArrow">
                <a:avLst/>
              </a:prstGeom>
              <a:ln/>
            </p:spPr>
            <p:style>
              <a:lnRef idx="2">
                <a:schemeClr val="accent4"/>
              </a:lnRef>
              <a:fillRef idx="1">
                <a:schemeClr val="lt1"/>
              </a:fillRef>
              <a:effectRef idx="0">
                <a:schemeClr val="accent4"/>
              </a:effectRef>
              <a:fontRef idx="minor">
                <a:schemeClr val="dk1"/>
              </a:fontRef>
            </p:style>
            <p:txBody>
              <a:bodyPr vert="vert"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GB" sz="1586" b="1" dirty="0">
                    <a:solidFill>
                      <a:schemeClr val="tx1">
                        <a:lumMod val="65000"/>
                        <a:lumOff val="35000"/>
                      </a:schemeClr>
                    </a:solidFill>
                    <a:latin typeface="Swis721 BT"/>
                  </a:rPr>
                  <a:t>Business  Growth</a:t>
                </a:r>
                <a:endParaRPr lang="en-US" sz="1586" b="1" dirty="0">
                  <a:solidFill>
                    <a:schemeClr val="tx1">
                      <a:lumMod val="65000"/>
                      <a:lumOff val="35000"/>
                    </a:schemeClr>
                  </a:solidFill>
                  <a:latin typeface="Swis721 BT"/>
                </a:endParaRPr>
              </a:p>
            </p:txBody>
          </p:sp>
          <p:cxnSp>
            <p:nvCxnSpPr>
              <p:cNvPr id="8" name="Straight Connector 4"/>
              <p:cNvCxnSpPr>
                <a:cxnSpLocks noChangeShapeType="1"/>
              </p:cNvCxnSpPr>
              <p:nvPr/>
            </p:nvCxnSpPr>
            <p:spPr bwMode="auto">
              <a:xfrm>
                <a:off x="87313" y="3836988"/>
                <a:ext cx="1693862" cy="0"/>
              </a:xfrm>
              <a:prstGeom prst="line">
                <a:avLst/>
              </a:prstGeom>
              <a:noFill/>
              <a:ln w="1270" algn="ctr">
                <a:solidFill>
                  <a:srgbClr val="B705A2"/>
                </a:solidFill>
                <a:prstDash val="dash"/>
                <a:round/>
                <a:headEnd/>
                <a:tailEnd/>
              </a:ln>
            </p:spPr>
          </p:cxnSp>
          <p:sp>
            <p:nvSpPr>
              <p:cNvPr id="9" name="TextBox 8"/>
              <p:cNvSpPr txBox="1"/>
              <p:nvPr/>
            </p:nvSpPr>
            <p:spPr>
              <a:xfrm>
                <a:off x="208412" y="6291648"/>
                <a:ext cx="1008062" cy="655577"/>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rgbClr val="1F497D"/>
                    </a:solidFill>
                    <a:cs typeface="Arial" pitchFamily="34" charset="0"/>
                  </a:rPr>
                  <a:t>Initiate</a:t>
                </a:r>
              </a:p>
              <a:p>
                <a:pPr algn="ctr">
                  <a:defRPr/>
                </a:pPr>
                <a:r>
                  <a:rPr lang="en-GB" sz="1400" b="1" kern="0" dirty="0">
                    <a:solidFill>
                      <a:srgbClr val="1F497D"/>
                    </a:solidFill>
                    <a:cs typeface="Arial" pitchFamily="34" charset="0"/>
                  </a:rPr>
                  <a:t>0-2 Months</a:t>
                </a:r>
                <a:endParaRPr lang="en-US" sz="1400" b="1" kern="0" dirty="0">
                  <a:solidFill>
                    <a:srgbClr val="1F497D"/>
                  </a:solidFill>
                  <a:cs typeface="Arial" pitchFamily="34" charset="0"/>
                </a:endParaRPr>
              </a:p>
            </p:txBody>
          </p:sp>
          <p:sp>
            <p:nvSpPr>
              <p:cNvPr id="10" name="TextBox 9"/>
              <p:cNvSpPr txBox="1"/>
              <p:nvPr/>
            </p:nvSpPr>
            <p:spPr>
              <a:xfrm>
                <a:off x="1605284" y="6291650"/>
                <a:ext cx="943919" cy="6555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rgbClr val="1F497D"/>
                    </a:solidFill>
                    <a:cs typeface="Arial" pitchFamily="34" charset="0"/>
                  </a:rPr>
                  <a:t>Develop</a:t>
                </a:r>
              </a:p>
              <a:p>
                <a:pPr algn="ctr">
                  <a:defRPr/>
                </a:pPr>
                <a:r>
                  <a:rPr lang="en-GB" sz="1400" b="1" kern="0" dirty="0">
                    <a:solidFill>
                      <a:srgbClr val="1F497D"/>
                    </a:solidFill>
                    <a:cs typeface="Arial" pitchFamily="34" charset="0"/>
                  </a:rPr>
                  <a:t>&lt; 3 m</a:t>
                </a:r>
                <a:endParaRPr lang="en-US" sz="1400" b="1" kern="0" dirty="0">
                  <a:solidFill>
                    <a:srgbClr val="1F497D"/>
                  </a:solidFill>
                  <a:cs typeface="Arial" pitchFamily="34" charset="0"/>
                </a:endParaRPr>
              </a:p>
            </p:txBody>
          </p:sp>
          <p:sp>
            <p:nvSpPr>
              <p:cNvPr id="11" name="TextBox 10"/>
              <p:cNvSpPr txBox="1"/>
              <p:nvPr/>
            </p:nvSpPr>
            <p:spPr>
              <a:xfrm>
                <a:off x="2455532" y="6276974"/>
                <a:ext cx="1746250" cy="655577"/>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rgbClr val="1F497D"/>
                    </a:solidFill>
                    <a:cs typeface="Arial" pitchFamily="34" charset="0"/>
                  </a:rPr>
                  <a:t>Transform</a:t>
                </a:r>
              </a:p>
              <a:p>
                <a:pPr algn="ctr">
                  <a:defRPr/>
                </a:pPr>
                <a:r>
                  <a:rPr lang="en-US" sz="1400" b="1" kern="0" dirty="0">
                    <a:solidFill>
                      <a:srgbClr val="1F497D"/>
                    </a:solidFill>
                    <a:cs typeface="Arial" pitchFamily="34" charset="0"/>
                  </a:rPr>
                  <a:t>3 – 6 m</a:t>
                </a:r>
              </a:p>
            </p:txBody>
          </p:sp>
          <p:sp>
            <p:nvSpPr>
              <p:cNvPr id="12" name="TextBox 11"/>
              <p:cNvSpPr txBox="1"/>
              <p:nvPr/>
            </p:nvSpPr>
            <p:spPr>
              <a:xfrm>
                <a:off x="3966986" y="6269039"/>
                <a:ext cx="919031" cy="61088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rgbClr val="1F497D"/>
                    </a:solidFill>
                    <a:cs typeface="Arial" pitchFamily="34" charset="0"/>
                  </a:rPr>
                  <a:t>Growth</a:t>
                </a:r>
              </a:p>
              <a:p>
                <a:pPr algn="ctr">
                  <a:defRPr/>
                </a:pPr>
                <a:r>
                  <a:rPr lang="en-US" sz="1400" b="1" kern="0" dirty="0">
                    <a:solidFill>
                      <a:srgbClr val="1F497D"/>
                    </a:solidFill>
                    <a:cs typeface="Arial" pitchFamily="34" charset="0"/>
                  </a:rPr>
                  <a:t>6 m – Y1</a:t>
                </a:r>
              </a:p>
            </p:txBody>
          </p:sp>
          <p:cxnSp>
            <p:nvCxnSpPr>
              <p:cNvPr id="13" name="Straight Connector 9"/>
              <p:cNvCxnSpPr>
                <a:cxnSpLocks noChangeShapeType="1"/>
                <a:endCxn id="22" idx="2"/>
              </p:cNvCxnSpPr>
              <p:nvPr/>
            </p:nvCxnSpPr>
            <p:spPr bwMode="auto">
              <a:xfrm flipH="1" flipV="1">
                <a:off x="3316394" y="2737540"/>
                <a:ext cx="0" cy="3554108"/>
              </a:xfrm>
              <a:prstGeom prst="line">
                <a:avLst/>
              </a:prstGeom>
              <a:noFill/>
              <a:ln w="1270" algn="ctr">
                <a:solidFill>
                  <a:srgbClr val="B705A2"/>
                </a:solidFill>
                <a:prstDash val="dash"/>
                <a:round/>
                <a:headEnd/>
                <a:tailEnd/>
              </a:ln>
            </p:spPr>
          </p:cxnSp>
          <p:cxnSp>
            <p:nvCxnSpPr>
              <p:cNvPr id="14" name="Straight Connector 10"/>
              <p:cNvCxnSpPr>
                <a:cxnSpLocks noChangeShapeType="1"/>
              </p:cNvCxnSpPr>
              <p:nvPr/>
            </p:nvCxnSpPr>
            <p:spPr bwMode="auto">
              <a:xfrm>
                <a:off x="87313" y="2468563"/>
                <a:ext cx="3092450" cy="0"/>
              </a:xfrm>
              <a:prstGeom prst="line">
                <a:avLst/>
              </a:prstGeom>
              <a:noFill/>
              <a:ln w="1270" algn="ctr">
                <a:solidFill>
                  <a:srgbClr val="B705A2"/>
                </a:solidFill>
                <a:prstDash val="dash"/>
                <a:round/>
                <a:headEnd/>
                <a:tailEnd/>
              </a:ln>
            </p:spPr>
          </p:cxnSp>
          <p:cxnSp>
            <p:nvCxnSpPr>
              <p:cNvPr id="15" name="Straight Connector 11"/>
              <p:cNvCxnSpPr>
                <a:cxnSpLocks noChangeShapeType="1"/>
              </p:cNvCxnSpPr>
              <p:nvPr/>
            </p:nvCxnSpPr>
            <p:spPr bwMode="auto">
              <a:xfrm flipV="1">
                <a:off x="4419438" y="1241313"/>
                <a:ext cx="0" cy="5035662"/>
              </a:xfrm>
              <a:prstGeom prst="line">
                <a:avLst/>
              </a:prstGeom>
              <a:noFill/>
              <a:ln w="1270" algn="ctr">
                <a:solidFill>
                  <a:srgbClr val="B705A2"/>
                </a:solidFill>
                <a:prstDash val="dash"/>
                <a:round/>
                <a:headEnd/>
                <a:tailEnd/>
              </a:ln>
            </p:spPr>
          </p:cxnSp>
          <p:cxnSp>
            <p:nvCxnSpPr>
              <p:cNvPr id="16" name="Straight Connector 12"/>
              <p:cNvCxnSpPr>
                <a:cxnSpLocks noChangeShapeType="1"/>
                <a:stCxn id="9" idx="0"/>
                <a:endCxn id="20" idx="2"/>
              </p:cNvCxnSpPr>
              <p:nvPr/>
            </p:nvCxnSpPr>
            <p:spPr bwMode="auto">
              <a:xfrm flipH="1" flipV="1">
                <a:off x="711122" y="5696527"/>
                <a:ext cx="1322" cy="595121"/>
              </a:xfrm>
              <a:prstGeom prst="line">
                <a:avLst/>
              </a:prstGeom>
              <a:noFill/>
              <a:ln w="1270" algn="ctr">
                <a:solidFill>
                  <a:srgbClr val="B705A2"/>
                </a:solidFill>
                <a:prstDash val="dash"/>
                <a:round/>
                <a:headEnd/>
                <a:tailEnd/>
              </a:ln>
            </p:spPr>
          </p:cxnSp>
          <p:cxnSp>
            <p:nvCxnSpPr>
              <p:cNvPr id="17" name="Straight Arrow Connector 13"/>
              <p:cNvCxnSpPr>
                <a:cxnSpLocks noChangeShapeType="1"/>
              </p:cNvCxnSpPr>
              <p:nvPr/>
            </p:nvCxnSpPr>
            <p:spPr bwMode="auto">
              <a:xfrm flipV="1">
                <a:off x="87313" y="754801"/>
                <a:ext cx="4984368" cy="5514236"/>
              </a:xfrm>
              <a:prstGeom prst="straightConnector1">
                <a:avLst/>
              </a:prstGeom>
              <a:noFill/>
              <a:ln w="9525" algn="ctr">
                <a:solidFill>
                  <a:srgbClr val="B705A2"/>
                </a:solidFill>
                <a:prstDash val="dash"/>
                <a:round/>
                <a:headEnd/>
                <a:tailEnd type="triangle" w="med" len="med"/>
              </a:ln>
            </p:spPr>
          </p:cxnSp>
          <p:cxnSp>
            <p:nvCxnSpPr>
              <p:cNvPr id="18" name="Straight Arrow Connector 14"/>
              <p:cNvCxnSpPr>
                <a:cxnSpLocks noChangeShapeType="1"/>
              </p:cNvCxnSpPr>
              <p:nvPr/>
            </p:nvCxnSpPr>
            <p:spPr bwMode="auto">
              <a:xfrm flipV="1">
                <a:off x="71438" y="668339"/>
                <a:ext cx="0" cy="5623311"/>
              </a:xfrm>
              <a:prstGeom prst="straightConnector1">
                <a:avLst/>
              </a:prstGeom>
              <a:noFill/>
              <a:ln w="31750" algn="ctr">
                <a:solidFill>
                  <a:srgbClr val="B705A2"/>
                </a:solidFill>
                <a:round/>
                <a:headEnd/>
                <a:tailEnd type="triangle" w="med" len="med"/>
              </a:ln>
            </p:spPr>
          </p:cxnSp>
          <p:cxnSp>
            <p:nvCxnSpPr>
              <p:cNvPr id="19" name="Straight Arrow Connector 15"/>
              <p:cNvCxnSpPr>
                <a:cxnSpLocks noChangeShapeType="1"/>
              </p:cNvCxnSpPr>
              <p:nvPr/>
            </p:nvCxnSpPr>
            <p:spPr bwMode="auto">
              <a:xfrm flipV="1">
                <a:off x="71438" y="6269036"/>
                <a:ext cx="8689157" cy="22612"/>
              </a:xfrm>
              <a:prstGeom prst="straightConnector1">
                <a:avLst/>
              </a:prstGeom>
              <a:noFill/>
              <a:ln w="31750" algn="ctr">
                <a:solidFill>
                  <a:srgbClr val="B705A2"/>
                </a:solidFill>
                <a:round/>
                <a:headEnd/>
                <a:tailEnd type="triangle" w="med" len="med"/>
              </a:ln>
            </p:spPr>
          </p:cxnSp>
          <p:sp>
            <p:nvSpPr>
              <p:cNvPr id="20" name="Rectangle 19"/>
              <p:cNvSpPr/>
              <p:nvPr/>
            </p:nvSpPr>
            <p:spPr>
              <a:xfrm>
                <a:off x="196131" y="5096453"/>
                <a:ext cx="1029981" cy="600075"/>
              </a:xfrm>
              <a:prstGeom prst="rect">
                <a:avLst/>
              </a:prstGeom>
              <a:solidFill>
                <a:srgbClr val="7565A1"/>
              </a:solidFill>
              <a:ln w="254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chemeClr val="bg1"/>
                    </a:solidFill>
                    <a:cs typeface="Arial" pitchFamily="34" charset="0"/>
                  </a:rPr>
                  <a:t>Transition</a:t>
                </a:r>
              </a:p>
            </p:txBody>
          </p:sp>
          <p:sp>
            <p:nvSpPr>
              <p:cNvPr id="21" name="Rectangle 20"/>
              <p:cNvSpPr/>
              <p:nvPr/>
            </p:nvSpPr>
            <p:spPr>
              <a:xfrm>
                <a:off x="1562253" y="3544889"/>
                <a:ext cx="1029981" cy="600075"/>
              </a:xfrm>
              <a:prstGeom prst="rect">
                <a:avLst/>
              </a:prstGeom>
              <a:solidFill>
                <a:srgbClr val="B705A2"/>
              </a:solidFill>
              <a:ln w="254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chemeClr val="bg1"/>
                    </a:solidFill>
                    <a:cs typeface="Arial" pitchFamily="34" charset="0"/>
                  </a:rPr>
                  <a:t>Run</a:t>
                </a:r>
              </a:p>
            </p:txBody>
          </p:sp>
          <p:sp>
            <p:nvSpPr>
              <p:cNvPr id="22" name="Rectangle 21"/>
              <p:cNvSpPr/>
              <p:nvPr/>
            </p:nvSpPr>
            <p:spPr>
              <a:xfrm>
                <a:off x="2801404" y="2137465"/>
                <a:ext cx="1029981" cy="600075"/>
              </a:xfrm>
              <a:prstGeom prst="rect">
                <a:avLst/>
              </a:prstGeom>
              <a:solidFill>
                <a:srgbClr val="6946C0"/>
              </a:solidFill>
              <a:ln w="254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schemeClr val="bg1"/>
                    </a:solidFill>
                    <a:cs typeface="Arial" pitchFamily="34" charset="0"/>
                  </a:rPr>
                  <a:t>Improve</a:t>
                </a:r>
              </a:p>
            </p:txBody>
          </p:sp>
          <p:sp>
            <p:nvSpPr>
              <p:cNvPr id="23" name="Rectangle 22"/>
              <p:cNvSpPr/>
              <p:nvPr/>
            </p:nvSpPr>
            <p:spPr>
              <a:xfrm>
                <a:off x="3890711" y="901829"/>
                <a:ext cx="1029981" cy="600074"/>
              </a:xfrm>
              <a:prstGeom prst="rect">
                <a:avLst/>
              </a:prstGeom>
              <a:solidFill>
                <a:srgbClr val="FFCC00"/>
              </a:solidFill>
              <a:ln w="254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b="1" kern="0" dirty="0">
                    <a:solidFill>
                      <a:prstClr val="black"/>
                    </a:solidFill>
                    <a:cs typeface="Arial" pitchFamily="34" charset="0"/>
                  </a:rPr>
                  <a:t>Differentiate</a:t>
                </a:r>
              </a:p>
            </p:txBody>
          </p:sp>
          <p:sp>
            <p:nvSpPr>
              <p:cNvPr id="25" name="Rectangle 21"/>
              <p:cNvSpPr>
                <a:spLocks noChangeArrowheads="1"/>
              </p:cNvSpPr>
              <p:nvPr/>
            </p:nvSpPr>
            <p:spPr bwMode="auto">
              <a:xfrm>
                <a:off x="5759450" y="303718"/>
                <a:ext cx="2065337" cy="363243"/>
              </a:xfrm>
              <a:prstGeom prst="rect">
                <a:avLst/>
              </a:prstGeom>
              <a:noFill/>
              <a:ln w="9525">
                <a:noFill/>
                <a:miter lim="800000"/>
                <a:headEnd/>
                <a:tailEnd/>
              </a:ln>
            </p:spPr>
            <p:txBody>
              <a:bodyPr lIns="0" tIns="0" rIns="0">
                <a:spAutoFit/>
              </a:bodyPr>
              <a:lstStyle/>
              <a:p>
                <a:pPr algn="ctr"/>
                <a:r>
                  <a:rPr lang="en-GB" sz="1600" b="1" dirty="0">
                    <a:solidFill>
                      <a:srgbClr val="B705A2"/>
                    </a:solidFill>
                  </a:rPr>
                  <a:t>Activities</a:t>
                </a:r>
              </a:p>
            </p:txBody>
          </p:sp>
          <p:sp>
            <p:nvSpPr>
              <p:cNvPr id="26" name="Pentagon 25"/>
              <p:cNvSpPr/>
              <p:nvPr/>
            </p:nvSpPr>
            <p:spPr>
              <a:xfrm rot="10800000">
                <a:off x="4895849" y="4681407"/>
                <a:ext cx="3773167" cy="1430166"/>
              </a:xfrm>
              <a:prstGeom prst="homePlate">
                <a:avLst>
                  <a:gd name="adj" fmla="val 55746"/>
                </a:avLst>
              </a:prstGeom>
              <a:ln/>
            </p:spPr>
            <p:style>
              <a:lnRef idx="2">
                <a:schemeClr val="accent4"/>
              </a:lnRef>
              <a:fillRef idx="1">
                <a:schemeClr val="lt1"/>
              </a:fillRef>
              <a:effectRef idx="0">
                <a:schemeClr val="accent4"/>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GB" sz="1785" dirty="0">
                  <a:solidFill>
                    <a:prstClr val="black">
                      <a:lumMod val="65000"/>
                      <a:lumOff val="35000"/>
                    </a:prstClr>
                  </a:solidFill>
                  <a:latin typeface="Swis721 BT"/>
                </a:endParaRPr>
              </a:p>
            </p:txBody>
          </p:sp>
          <p:sp>
            <p:nvSpPr>
              <p:cNvPr id="27" name="Pentagon 26"/>
              <p:cNvSpPr/>
              <p:nvPr/>
            </p:nvSpPr>
            <p:spPr>
              <a:xfrm rot="10800000">
                <a:off x="4895849" y="3113729"/>
                <a:ext cx="3773167" cy="1450502"/>
              </a:xfrm>
              <a:prstGeom prst="homePlate">
                <a:avLst>
                  <a:gd name="adj" fmla="val 54941"/>
                </a:avLst>
              </a:prstGeom>
              <a:ln/>
            </p:spPr>
            <p:style>
              <a:lnRef idx="2">
                <a:schemeClr val="accent4"/>
              </a:lnRef>
              <a:fillRef idx="1">
                <a:schemeClr val="lt1"/>
              </a:fillRef>
              <a:effectRef idx="0">
                <a:schemeClr val="accent4"/>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GB" sz="1785" dirty="0">
                  <a:solidFill>
                    <a:prstClr val="black">
                      <a:lumMod val="65000"/>
                      <a:lumOff val="35000"/>
                    </a:prstClr>
                  </a:solidFill>
                  <a:latin typeface="Swis721 BT"/>
                  <a:cs typeface="Arial" pitchFamily="34" charset="0"/>
                </a:endParaRPr>
              </a:p>
            </p:txBody>
          </p:sp>
          <p:sp>
            <p:nvSpPr>
              <p:cNvPr id="28" name="Pentagon 27"/>
              <p:cNvSpPr/>
              <p:nvPr/>
            </p:nvSpPr>
            <p:spPr>
              <a:xfrm rot="10800000">
                <a:off x="4895849" y="1878454"/>
                <a:ext cx="3773167" cy="1118098"/>
              </a:xfrm>
              <a:prstGeom prst="homePlate">
                <a:avLst>
                  <a:gd name="adj" fmla="val 73518"/>
                </a:avLst>
              </a:prstGeom>
              <a:ln/>
            </p:spPr>
            <p:style>
              <a:lnRef idx="2">
                <a:schemeClr val="accent4"/>
              </a:lnRef>
              <a:fillRef idx="1">
                <a:schemeClr val="lt1"/>
              </a:fillRef>
              <a:effectRef idx="0">
                <a:schemeClr val="accent4"/>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GB" sz="1785" dirty="0">
                  <a:solidFill>
                    <a:prstClr val="black">
                      <a:lumMod val="65000"/>
                      <a:lumOff val="35000"/>
                    </a:prstClr>
                  </a:solidFill>
                  <a:latin typeface="Swis721 BT"/>
                </a:endParaRPr>
              </a:p>
            </p:txBody>
          </p:sp>
          <p:sp>
            <p:nvSpPr>
              <p:cNvPr id="29" name="Pentagon 28"/>
              <p:cNvSpPr/>
              <p:nvPr/>
            </p:nvSpPr>
            <p:spPr>
              <a:xfrm rot="10800000">
                <a:off x="4895849" y="692696"/>
                <a:ext cx="3773167" cy="1068580"/>
              </a:xfrm>
              <a:prstGeom prst="homePlate">
                <a:avLst>
                  <a:gd name="adj" fmla="val 76365"/>
                </a:avLst>
              </a:prstGeom>
              <a:ln/>
            </p:spPr>
            <p:style>
              <a:lnRef idx="2">
                <a:schemeClr val="accent4"/>
              </a:lnRef>
              <a:fillRef idx="1">
                <a:schemeClr val="lt1"/>
              </a:fillRef>
              <a:effectRef idx="0">
                <a:schemeClr val="accent4"/>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GB" sz="1785" dirty="0">
                  <a:solidFill>
                    <a:prstClr val="black">
                      <a:lumMod val="65000"/>
                      <a:lumOff val="35000"/>
                    </a:prstClr>
                  </a:solidFill>
                  <a:latin typeface="Swis721 BT"/>
                </a:endParaRPr>
              </a:p>
            </p:txBody>
          </p:sp>
          <p:sp>
            <p:nvSpPr>
              <p:cNvPr id="30" name="TextBox 29"/>
              <p:cNvSpPr txBox="1"/>
              <p:nvPr/>
            </p:nvSpPr>
            <p:spPr>
              <a:xfrm>
                <a:off x="5338860" y="816946"/>
                <a:ext cx="3322215" cy="844778"/>
              </a:xfrm>
              <a:prstGeom prst="rect">
                <a:avLst/>
              </a:prstGeom>
              <a:noFill/>
            </p:spPr>
            <p:txBody>
              <a:bodyPr wrap="square" lIns="89237" tIns="35695" rIns="35695" bIns="3569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1335" indent="-181335">
                  <a:spcBef>
                    <a:spcPts val="199"/>
                  </a:spcBef>
                  <a:buFont typeface="Wingdings" panose="05000000000000000000" pitchFamily="2" charset="2"/>
                  <a:buChar char="Ø"/>
                  <a:defRPr/>
                </a:pPr>
                <a:r>
                  <a:rPr lang="en-US" sz="1300" b="1" dirty="0">
                    <a:solidFill>
                      <a:schemeClr val="tx1">
                        <a:lumMod val="65000"/>
                        <a:lumOff val="35000"/>
                      </a:schemeClr>
                    </a:solidFill>
                  </a:rPr>
                  <a:t>AI Enabled NOC Support</a:t>
                </a:r>
              </a:p>
              <a:p>
                <a:pPr marL="181335" indent="-181335">
                  <a:spcBef>
                    <a:spcPts val="199"/>
                  </a:spcBef>
                  <a:buFont typeface="Wingdings" panose="05000000000000000000" pitchFamily="2" charset="2"/>
                  <a:buChar char="Ø"/>
                  <a:defRPr/>
                </a:pPr>
                <a:r>
                  <a:rPr lang="en-US" sz="1300" b="1" dirty="0">
                    <a:solidFill>
                      <a:schemeClr val="tx1">
                        <a:lumMod val="65000"/>
                        <a:lumOff val="35000"/>
                      </a:schemeClr>
                    </a:solidFill>
                  </a:rPr>
                  <a:t>Cloud Migration Roadmap</a:t>
                </a:r>
              </a:p>
              <a:p>
                <a:pPr marL="181335" indent="-181335">
                  <a:spcBef>
                    <a:spcPts val="199"/>
                  </a:spcBef>
                  <a:buFont typeface="Wingdings" panose="05000000000000000000" pitchFamily="2" charset="2"/>
                  <a:buChar char="Ø"/>
                  <a:defRPr/>
                </a:pPr>
                <a:r>
                  <a:rPr lang="en-US" sz="1300" b="1" dirty="0">
                    <a:solidFill>
                      <a:schemeClr val="tx1">
                        <a:lumMod val="65000"/>
                        <a:lumOff val="35000"/>
                      </a:schemeClr>
                    </a:solidFill>
                  </a:rPr>
                  <a:t>Consulting on application performance</a:t>
                </a:r>
              </a:p>
            </p:txBody>
          </p:sp>
          <p:sp>
            <p:nvSpPr>
              <p:cNvPr id="31" name="TextBox 30"/>
              <p:cNvSpPr txBox="1"/>
              <p:nvPr/>
            </p:nvSpPr>
            <p:spPr>
              <a:xfrm>
                <a:off x="5338740" y="1936200"/>
                <a:ext cx="3330274" cy="1018460"/>
              </a:xfrm>
              <a:prstGeom prst="rect">
                <a:avLst/>
              </a:prstGeom>
              <a:noFill/>
            </p:spPr>
            <p:txBody>
              <a:bodyPr wrap="square" lIns="89237" tIns="35695" rIns="35695" bIns="3569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1335" indent="-181335">
                  <a:buFont typeface="Wingdings" panose="05000000000000000000" pitchFamily="2" charset="2"/>
                  <a:buChar char="Ø"/>
                  <a:defRPr/>
                </a:pPr>
                <a:r>
                  <a:rPr lang="en-GB" sz="1300" b="1" dirty="0">
                    <a:solidFill>
                      <a:schemeClr val="tx1">
                        <a:lumMod val="65000"/>
                        <a:lumOff val="35000"/>
                      </a:schemeClr>
                    </a:solidFill>
                  </a:rPr>
                  <a:t>Automations</a:t>
                </a:r>
                <a:r>
                  <a:rPr lang="en-GB" sz="1300" dirty="0">
                    <a:solidFill>
                      <a:schemeClr val="tx1">
                        <a:lumMod val="65000"/>
                        <a:lumOff val="35000"/>
                      </a:schemeClr>
                    </a:solidFill>
                  </a:rPr>
                  <a:t> and </a:t>
                </a:r>
                <a:r>
                  <a:rPr lang="en-GB" sz="1300" b="1" dirty="0">
                    <a:solidFill>
                      <a:schemeClr val="tx1">
                        <a:lumMod val="65000"/>
                        <a:lumOff val="35000"/>
                      </a:schemeClr>
                    </a:solidFill>
                  </a:rPr>
                  <a:t>continuous process improvement </a:t>
                </a:r>
              </a:p>
              <a:p>
                <a:pPr marL="181335" indent="-181335">
                  <a:buFont typeface="Wingdings" panose="05000000000000000000" pitchFamily="2" charset="2"/>
                  <a:buChar char="Ø"/>
                  <a:defRPr/>
                </a:pPr>
                <a:r>
                  <a:rPr lang="en-GB" sz="1300" b="1" dirty="0">
                    <a:solidFill>
                      <a:schemeClr val="tx1">
                        <a:lumMod val="65000"/>
                        <a:lumOff val="35000"/>
                      </a:schemeClr>
                    </a:solidFill>
                  </a:rPr>
                  <a:t>On boarding Pilot Application to the DevOps </a:t>
                </a:r>
                <a:r>
                  <a:rPr lang="en-GB" sz="1300" dirty="0">
                    <a:solidFill>
                      <a:schemeClr val="tx1">
                        <a:lumMod val="65000"/>
                        <a:lumOff val="35000"/>
                      </a:schemeClr>
                    </a:solidFill>
                  </a:rPr>
                  <a:t>Self Service Portal</a:t>
                </a:r>
              </a:p>
              <a:p>
                <a:pPr marL="181335" indent="-181335">
                  <a:buFont typeface="Wingdings" panose="05000000000000000000" pitchFamily="2" charset="2"/>
                  <a:buChar char="Ø"/>
                  <a:defRPr/>
                </a:pPr>
                <a:r>
                  <a:rPr lang="en-GB" sz="1300" b="1" dirty="0">
                    <a:solidFill>
                      <a:schemeClr val="tx1">
                        <a:lumMod val="65000"/>
                        <a:lumOff val="35000"/>
                      </a:schemeClr>
                    </a:solidFill>
                  </a:rPr>
                  <a:t>Increased application performance stories turnaround</a:t>
                </a:r>
              </a:p>
            </p:txBody>
          </p:sp>
          <p:sp>
            <p:nvSpPr>
              <p:cNvPr id="32" name="TextBox 31"/>
              <p:cNvSpPr txBox="1"/>
              <p:nvPr/>
            </p:nvSpPr>
            <p:spPr>
              <a:xfrm>
                <a:off x="5338740" y="4661738"/>
                <a:ext cx="3330276" cy="1485608"/>
              </a:xfrm>
              <a:prstGeom prst="rect">
                <a:avLst/>
              </a:prstGeom>
              <a:noFill/>
            </p:spPr>
            <p:txBody>
              <a:bodyPr wrap="square" lIns="89237" tIns="35695" rIns="35695" bIns="3569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1335" indent="-181335">
                  <a:buFont typeface="Wingdings" panose="05000000000000000000" pitchFamily="2" charset="2"/>
                  <a:buChar char="Ø"/>
                  <a:defRPr/>
                </a:pPr>
                <a:r>
                  <a:rPr lang="en-US" sz="1300" b="1" dirty="0">
                    <a:solidFill>
                      <a:schemeClr val="tx1">
                        <a:lumMod val="65000"/>
                        <a:lumOff val="35000"/>
                      </a:schemeClr>
                    </a:solidFill>
                  </a:rPr>
                  <a:t>Knowledge Transfer </a:t>
                </a:r>
                <a:r>
                  <a:rPr lang="en-US" sz="1300" dirty="0">
                    <a:solidFill>
                      <a:schemeClr val="tx1">
                        <a:lumMod val="65000"/>
                        <a:lumOff val="35000"/>
                      </a:schemeClr>
                    </a:solidFill>
                  </a:rPr>
                  <a:t>and process-based transition approach</a:t>
                </a:r>
              </a:p>
              <a:p>
                <a:pPr marL="181335" indent="-181335">
                  <a:buFont typeface="Wingdings" panose="05000000000000000000" pitchFamily="2" charset="2"/>
                  <a:buChar char="Ø"/>
                  <a:defRPr/>
                </a:pPr>
                <a:r>
                  <a:rPr lang="en-US" sz="1300" dirty="0">
                    <a:solidFill>
                      <a:schemeClr val="tx1">
                        <a:lumMod val="65000"/>
                        <a:lumOff val="35000"/>
                      </a:schemeClr>
                    </a:solidFill>
                  </a:rPr>
                  <a:t>Take responsibility, seamless cut-over and initiate shadow support</a:t>
                </a:r>
              </a:p>
              <a:p>
                <a:pPr marL="181335" indent="-181335">
                  <a:buFont typeface="Wingdings" panose="05000000000000000000" pitchFamily="2" charset="2"/>
                  <a:buChar char="Ø"/>
                  <a:defRPr/>
                </a:pPr>
                <a:r>
                  <a:rPr lang="en-US" sz="1300" dirty="0">
                    <a:solidFill>
                      <a:schemeClr val="tx1">
                        <a:lumMod val="65000"/>
                        <a:lumOff val="35000"/>
                      </a:schemeClr>
                    </a:solidFill>
                  </a:rPr>
                  <a:t>Setup onsite, nearshore and offshore Teams</a:t>
                </a:r>
              </a:p>
              <a:p>
                <a:pPr marL="181335" indent="-181335">
                  <a:buFont typeface="Wingdings" panose="05000000000000000000" pitchFamily="2" charset="2"/>
                  <a:buChar char="Ø"/>
                  <a:defRPr/>
                </a:pPr>
                <a:r>
                  <a:rPr lang="en-US" sz="1300" b="1" dirty="0">
                    <a:solidFill>
                      <a:schemeClr val="tx1">
                        <a:lumMod val="65000"/>
                        <a:lumOff val="35000"/>
                      </a:schemeClr>
                    </a:solidFill>
                  </a:rPr>
                  <a:t>Discovery</a:t>
                </a:r>
                <a:r>
                  <a:rPr lang="en-US" sz="1300" dirty="0">
                    <a:solidFill>
                      <a:schemeClr val="tx1">
                        <a:lumMod val="65000"/>
                        <a:lumOff val="35000"/>
                      </a:schemeClr>
                    </a:solidFill>
                  </a:rPr>
                  <a:t> -DevOps &amp; CMDB</a:t>
                </a:r>
              </a:p>
            </p:txBody>
          </p:sp>
          <p:sp>
            <p:nvSpPr>
              <p:cNvPr id="33" name="TextBox 32"/>
              <p:cNvSpPr txBox="1"/>
              <p:nvPr/>
            </p:nvSpPr>
            <p:spPr>
              <a:xfrm>
                <a:off x="5329937" y="3375259"/>
                <a:ext cx="3339079" cy="1018460"/>
              </a:xfrm>
              <a:prstGeom prst="rect">
                <a:avLst/>
              </a:prstGeom>
              <a:noFill/>
            </p:spPr>
            <p:txBody>
              <a:bodyPr wrap="square" lIns="89237" tIns="35695" rIns="35695" bIns="3569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1335" indent="-181335">
                  <a:buFont typeface="Wingdings" panose="05000000000000000000" pitchFamily="2" charset="2"/>
                  <a:buChar char="Ø"/>
                  <a:defRPr/>
                </a:pPr>
                <a:r>
                  <a:rPr lang="en-US" sz="1300" b="1" dirty="0">
                    <a:solidFill>
                      <a:schemeClr val="tx1">
                        <a:lumMod val="65000"/>
                        <a:lumOff val="35000"/>
                      </a:schemeClr>
                    </a:solidFill>
                  </a:rPr>
                  <a:t>Primary Support </a:t>
                </a:r>
                <a:r>
                  <a:rPr lang="en-US" sz="1300" dirty="0">
                    <a:solidFill>
                      <a:schemeClr val="tx1">
                        <a:lumMod val="65000"/>
                        <a:lumOff val="35000"/>
                      </a:schemeClr>
                    </a:solidFill>
                  </a:rPr>
                  <a:t>- L1 &amp; L2 App &amp; Infra </a:t>
                </a:r>
              </a:p>
              <a:p>
                <a:pPr marL="181335" indent="-181335">
                  <a:buFont typeface="Wingdings" panose="05000000000000000000" pitchFamily="2" charset="2"/>
                  <a:buChar char="Ø"/>
                  <a:defRPr/>
                </a:pPr>
                <a:r>
                  <a:rPr lang="en-US" sz="1300" dirty="0">
                    <a:solidFill>
                      <a:schemeClr val="tx1">
                        <a:lumMod val="65000"/>
                        <a:lumOff val="35000"/>
                      </a:schemeClr>
                    </a:solidFill>
                  </a:rPr>
                  <a:t>L3 Application performance – shadow support</a:t>
                </a:r>
              </a:p>
              <a:p>
                <a:pPr marL="181335" indent="-181335">
                  <a:buFont typeface="Wingdings" panose="05000000000000000000" pitchFamily="2" charset="2"/>
                  <a:buChar char="Ø"/>
                  <a:defRPr/>
                </a:pPr>
                <a:r>
                  <a:rPr lang="en-US" sz="1300" b="1" dirty="0">
                    <a:solidFill>
                      <a:schemeClr val="tx1">
                        <a:lumMod val="65000"/>
                        <a:lumOff val="35000"/>
                      </a:schemeClr>
                    </a:solidFill>
                  </a:rPr>
                  <a:t>DevOps Pilot projects kick off</a:t>
                </a:r>
              </a:p>
              <a:p>
                <a:pPr marL="181335" indent="-181335">
                  <a:buFont typeface="Wingdings" panose="05000000000000000000" pitchFamily="2" charset="2"/>
                  <a:buChar char="Ø"/>
                  <a:defRPr/>
                </a:pPr>
                <a:r>
                  <a:rPr lang="en-US" sz="1300" dirty="0">
                    <a:solidFill>
                      <a:schemeClr val="tx1">
                        <a:lumMod val="65000"/>
                        <a:lumOff val="35000"/>
                      </a:schemeClr>
                    </a:solidFill>
                  </a:rPr>
                  <a:t>CMDB &amp; Asset Management onetime setup</a:t>
                </a:r>
              </a:p>
            </p:txBody>
          </p:sp>
          <p:sp>
            <p:nvSpPr>
              <p:cNvPr id="34" name="Oval 33"/>
              <p:cNvSpPr/>
              <p:nvPr/>
            </p:nvSpPr>
            <p:spPr>
              <a:xfrm>
                <a:off x="1103142" y="4884544"/>
                <a:ext cx="215900" cy="340796"/>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sz="1190" dirty="0">
                    <a:latin typeface="Swis721 BT"/>
                  </a:rPr>
                  <a:t>1</a:t>
                </a:r>
              </a:p>
            </p:txBody>
          </p:sp>
          <p:sp>
            <p:nvSpPr>
              <p:cNvPr id="35" name="Oval 34"/>
              <p:cNvSpPr/>
              <p:nvPr/>
            </p:nvSpPr>
            <p:spPr>
              <a:xfrm>
                <a:off x="2455532" y="3355017"/>
                <a:ext cx="215900" cy="340796"/>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sz="1190" dirty="0">
                    <a:latin typeface="Swis721 BT"/>
                  </a:rPr>
                  <a:t>2</a:t>
                </a:r>
              </a:p>
            </p:txBody>
          </p:sp>
          <p:sp>
            <p:nvSpPr>
              <p:cNvPr id="36" name="Oval 35"/>
              <p:cNvSpPr/>
              <p:nvPr/>
            </p:nvSpPr>
            <p:spPr>
              <a:xfrm>
                <a:off x="3687189" y="1947956"/>
                <a:ext cx="215900" cy="340796"/>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sz="1190" dirty="0">
                    <a:latin typeface="Swis721 BT"/>
                  </a:rPr>
                  <a:t>3</a:t>
                </a:r>
              </a:p>
            </p:txBody>
          </p:sp>
          <p:sp>
            <p:nvSpPr>
              <p:cNvPr id="37" name="Oval 36"/>
              <p:cNvSpPr/>
              <p:nvPr/>
            </p:nvSpPr>
            <p:spPr>
              <a:xfrm>
                <a:off x="4787899" y="756433"/>
                <a:ext cx="215900" cy="340796"/>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sz="1190" dirty="0">
                    <a:latin typeface="Swis721 BT"/>
                  </a:rPr>
                  <a:t>4</a:t>
                </a:r>
              </a:p>
            </p:txBody>
          </p:sp>
        </p:grpSp>
        <p:cxnSp>
          <p:nvCxnSpPr>
            <p:cNvPr id="5" name="Straight Connector 9"/>
            <p:cNvCxnSpPr>
              <a:cxnSpLocks noChangeShapeType="1"/>
              <a:stCxn id="10" idx="0"/>
              <a:endCxn id="21" idx="2"/>
            </p:cNvCxnSpPr>
            <p:nvPr/>
          </p:nvCxnSpPr>
          <p:spPr bwMode="auto">
            <a:xfrm flipV="1">
              <a:off x="2838572" y="4885838"/>
              <a:ext cx="0" cy="2146685"/>
            </a:xfrm>
            <a:prstGeom prst="line">
              <a:avLst/>
            </a:prstGeom>
            <a:noFill/>
            <a:ln w="1270" algn="ctr">
              <a:solidFill>
                <a:srgbClr val="B705A2"/>
              </a:solidFill>
              <a:prstDash val="dash"/>
              <a:round/>
              <a:headEnd/>
              <a:tailEnd/>
            </a:ln>
          </p:spPr>
        </p:cxnSp>
      </p:grpSp>
    </p:spTree>
    <p:extLst>
      <p:ext uri="{BB962C8B-B14F-4D97-AF65-F5344CB8AC3E}">
        <p14:creationId xmlns:p14="http://schemas.microsoft.com/office/powerpoint/2010/main" val="118049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2AA39-44AF-470F-AFC8-6B840728D9E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 y="29468"/>
            <a:ext cx="7733151" cy="6884789"/>
          </a:xfrm>
          <a:prstGeom prst="rect">
            <a:avLst/>
          </a:prstGeom>
        </p:spPr>
      </p:pic>
      <p:sp>
        <p:nvSpPr>
          <p:cNvPr id="4" name="pole tekstowe 1">
            <a:extLst>
              <a:ext uri="{FF2B5EF4-FFF2-40B4-BE49-F238E27FC236}">
                <a16:creationId xmlns:a16="http://schemas.microsoft.com/office/drawing/2014/main" id="{E77B81A1-B9FB-405E-BD73-B986150B803A}"/>
              </a:ext>
            </a:extLst>
          </p:cNvPr>
          <p:cNvSpPr txBox="1"/>
          <p:nvPr/>
        </p:nvSpPr>
        <p:spPr>
          <a:xfrm>
            <a:off x="8185801" y="2948280"/>
            <a:ext cx="3046518" cy="523582"/>
          </a:xfrm>
          <a:prstGeom prst="rect">
            <a:avLst/>
          </a:prstGeom>
          <a:noFill/>
        </p:spPr>
        <p:txBody>
          <a:bodyPr wrap="square" lIns="91797" tIns="45899" rIns="91797" bIns="45899" rtlCol="0">
            <a:spAutoFit/>
          </a:bodyPr>
          <a:lstStyle/>
          <a:p>
            <a:pPr algn="ctr"/>
            <a:r>
              <a:rPr lang="en-US" sz="2800" dirty="0">
                <a:solidFill>
                  <a:schemeClr val="bg1"/>
                </a:solidFill>
                <a:latin typeface="Arial" pitchFamily="34" charset="0"/>
                <a:cs typeface="Arial" pitchFamily="34" charset="0"/>
              </a:rPr>
              <a:t>Transition</a:t>
            </a:r>
            <a:endParaRPr lang="pl-PL" sz="280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80096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Approach – Overall Transition</a:t>
            </a:r>
            <a:endParaRPr lang="en-IN" dirty="0"/>
          </a:p>
        </p:txBody>
      </p:sp>
      <p:sp>
        <p:nvSpPr>
          <p:cNvPr id="3" name="Snip Same Side Corner Rectangle 548">
            <a:extLst>
              <a:ext uri="{FF2B5EF4-FFF2-40B4-BE49-F238E27FC236}">
                <a16:creationId xmlns:a16="http://schemas.microsoft.com/office/drawing/2014/main" id="{4A9D5EDF-1C13-4E9F-924E-4DACE87A8372}"/>
              </a:ext>
            </a:extLst>
          </p:cNvPr>
          <p:cNvSpPr/>
          <p:nvPr/>
        </p:nvSpPr>
        <p:spPr>
          <a:xfrm flipV="1">
            <a:off x="265028" y="3933598"/>
            <a:ext cx="2636481" cy="571862"/>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CA00802-3A14-4F2C-89FD-12AB0E850C07}"/>
              </a:ext>
            </a:extLst>
          </p:cNvPr>
          <p:cNvSpPr/>
          <p:nvPr/>
        </p:nvSpPr>
        <p:spPr bwMode="auto">
          <a:xfrm rot="16200000">
            <a:off x="82311" y="1643657"/>
            <a:ext cx="3001914" cy="26364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dirty="0">
              <a:solidFill>
                <a:srgbClr val="4D4F53"/>
              </a:solidFill>
              <a:latin typeface="Arial" panose="020B0604020202020204" pitchFamily="34" charset="0"/>
              <a:cs typeface="Arial" panose="020B0604020202020204" pitchFamily="34" charset="0"/>
            </a:endParaRPr>
          </a:p>
        </p:txBody>
      </p:sp>
      <p:sp>
        <p:nvSpPr>
          <p:cNvPr id="5" name="Snip Same Side Corner Rectangle 550">
            <a:extLst>
              <a:ext uri="{FF2B5EF4-FFF2-40B4-BE49-F238E27FC236}">
                <a16:creationId xmlns:a16="http://schemas.microsoft.com/office/drawing/2014/main" id="{683FC186-03FA-4B9C-AB86-256CE9CDD267}"/>
              </a:ext>
            </a:extLst>
          </p:cNvPr>
          <p:cNvSpPr/>
          <p:nvPr/>
        </p:nvSpPr>
        <p:spPr>
          <a:xfrm flipV="1">
            <a:off x="5857922" y="3933598"/>
            <a:ext cx="2636481" cy="571862"/>
          </a:xfrm>
          <a:prstGeom prst="snip2SameRect">
            <a:avLst>
              <a:gd name="adj1" fmla="val 30214"/>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 name="Snip Same Side Corner Rectangle 551">
            <a:extLst>
              <a:ext uri="{FF2B5EF4-FFF2-40B4-BE49-F238E27FC236}">
                <a16:creationId xmlns:a16="http://schemas.microsoft.com/office/drawing/2014/main" id="{CAB37046-B641-432B-BB77-2768BCAE4680}"/>
              </a:ext>
            </a:extLst>
          </p:cNvPr>
          <p:cNvSpPr/>
          <p:nvPr/>
        </p:nvSpPr>
        <p:spPr>
          <a:xfrm>
            <a:off x="5857922" y="1072056"/>
            <a:ext cx="2636481" cy="384920"/>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5B975BA-3D4E-4D60-9E6E-9B16C6ED7EEB}"/>
              </a:ext>
            </a:extLst>
          </p:cNvPr>
          <p:cNvSpPr/>
          <p:nvPr/>
        </p:nvSpPr>
        <p:spPr bwMode="auto">
          <a:xfrm rot="16200000">
            <a:off x="5677092" y="1641773"/>
            <a:ext cx="2998146" cy="26364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dirty="0">
              <a:solidFill>
                <a:srgbClr val="4D4F53"/>
              </a:solidFill>
              <a:latin typeface="Arial" panose="020B0604020202020204" pitchFamily="34" charset="0"/>
              <a:cs typeface="Arial" panose="020B0604020202020204" pitchFamily="34" charset="0"/>
            </a:endParaRPr>
          </a:p>
        </p:txBody>
      </p:sp>
      <p:sp>
        <p:nvSpPr>
          <p:cNvPr id="8" name="Snip Same Side Corner Rectangle 554">
            <a:extLst>
              <a:ext uri="{FF2B5EF4-FFF2-40B4-BE49-F238E27FC236}">
                <a16:creationId xmlns:a16="http://schemas.microsoft.com/office/drawing/2014/main" id="{6BCDBA71-3EAB-495E-8B99-F13AE3268CCF}"/>
              </a:ext>
            </a:extLst>
          </p:cNvPr>
          <p:cNvSpPr/>
          <p:nvPr/>
        </p:nvSpPr>
        <p:spPr>
          <a:xfrm flipV="1">
            <a:off x="8654368" y="3933598"/>
            <a:ext cx="2636481" cy="571862"/>
          </a:xfrm>
          <a:prstGeom prst="snip2SameRect">
            <a:avLst>
              <a:gd name="adj1" fmla="val 30214"/>
              <a:gd name="adj2" fmla="val 0"/>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 name="Snip Same Side Corner Rectangle 555">
            <a:extLst>
              <a:ext uri="{FF2B5EF4-FFF2-40B4-BE49-F238E27FC236}">
                <a16:creationId xmlns:a16="http://schemas.microsoft.com/office/drawing/2014/main" id="{0EF6A3D8-FE3E-422D-849E-B0B095CF069F}"/>
              </a:ext>
            </a:extLst>
          </p:cNvPr>
          <p:cNvSpPr/>
          <p:nvPr/>
        </p:nvSpPr>
        <p:spPr>
          <a:xfrm>
            <a:off x="8654368" y="1072147"/>
            <a:ext cx="2636481" cy="384920"/>
          </a:xfrm>
          <a:prstGeom prst="snip2SameRect">
            <a:avLst>
              <a:gd name="adj1" fmla="val 0"/>
              <a:gd name="adj2" fmla="val 0"/>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DE0B572-0D08-43BE-A07C-65E85DC1ADE8}"/>
              </a:ext>
            </a:extLst>
          </p:cNvPr>
          <p:cNvSpPr/>
          <p:nvPr/>
        </p:nvSpPr>
        <p:spPr bwMode="auto">
          <a:xfrm rot="16200000">
            <a:off x="8473539" y="1641772"/>
            <a:ext cx="2998144" cy="26364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dirty="0">
              <a:solidFill>
                <a:srgbClr val="4D4F53"/>
              </a:solidFill>
              <a:latin typeface="Arial" panose="020B0604020202020204" pitchFamily="34" charset="0"/>
              <a:cs typeface="Arial" panose="020B0604020202020204" pitchFamily="34" charset="0"/>
            </a:endParaRPr>
          </a:p>
        </p:txBody>
      </p:sp>
      <p:sp>
        <p:nvSpPr>
          <p:cNvPr id="11" name="Snip Same Side Corner Rectangle 558">
            <a:extLst>
              <a:ext uri="{FF2B5EF4-FFF2-40B4-BE49-F238E27FC236}">
                <a16:creationId xmlns:a16="http://schemas.microsoft.com/office/drawing/2014/main" id="{22C0A141-8194-4834-A260-ECA5B6E71AA3}"/>
              </a:ext>
            </a:extLst>
          </p:cNvPr>
          <p:cNvSpPr/>
          <p:nvPr/>
        </p:nvSpPr>
        <p:spPr>
          <a:xfrm flipV="1">
            <a:off x="3061475" y="3933598"/>
            <a:ext cx="2636481" cy="571862"/>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2" name="Snip Same Side Corner Rectangle 559">
            <a:extLst>
              <a:ext uri="{FF2B5EF4-FFF2-40B4-BE49-F238E27FC236}">
                <a16:creationId xmlns:a16="http://schemas.microsoft.com/office/drawing/2014/main" id="{A68F2EA3-D378-40CF-AAC5-07A1FDD691D8}"/>
              </a:ext>
            </a:extLst>
          </p:cNvPr>
          <p:cNvSpPr/>
          <p:nvPr/>
        </p:nvSpPr>
        <p:spPr>
          <a:xfrm>
            <a:off x="3061475" y="1074084"/>
            <a:ext cx="2636481" cy="384920"/>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AB9A0E7-0D3E-4439-9DC2-12C18A60FCBF}"/>
              </a:ext>
            </a:extLst>
          </p:cNvPr>
          <p:cNvSpPr/>
          <p:nvPr/>
        </p:nvSpPr>
        <p:spPr bwMode="auto">
          <a:xfrm rot="16200000">
            <a:off x="2880647" y="1641773"/>
            <a:ext cx="2998146" cy="26364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dirty="0">
              <a:solidFill>
                <a:srgbClr val="4D4F53"/>
              </a:solidFill>
              <a:latin typeface="Arial" panose="020B0604020202020204" pitchFamily="34" charset="0"/>
              <a:cs typeface="Arial" panose="020B0604020202020204" pitchFamily="34" charset="0"/>
            </a:endParaRPr>
          </a:p>
        </p:txBody>
      </p:sp>
      <p:sp>
        <p:nvSpPr>
          <p:cNvPr id="14" name="Snip Same Side Corner Rectangle 563">
            <a:extLst>
              <a:ext uri="{FF2B5EF4-FFF2-40B4-BE49-F238E27FC236}">
                <a16:creationId xmlns:a16="http://schemas.microsoft.com/office/drawing/2014/main" id="{60C20B66-1616-4816-906D-C05D95694414}"/>
              </a:ext>
            </a:extLst>
          </p:cNvPr>
          <p:cNvSpPr/>
          <p:nvPr/>
        </p:nvSpPr>
        <p:spPr>
          <a:xfrm>
            <a:off x="265028" y="1074084"/>
            <a:ext cx="2636481" cy="384920"/>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5" name="Freeform 568">
            <a:extLst>
              <a:ext uri="{FF2B5EF4-FFF2-40B4-BE49-F238E27FC236}">
                <a16:creationId xmlns:a16="http://schemas.microsoft.com/office/drawing/2014/main" id="{70E5FB0B-EF93-471F-9B06-009EEFC345DA}"/>
              </a:ext>
            </a:extLst>
          </p:cNvPr>
          <p:cNvSpPr/>
          <p:nvPr/>
        </p:nvSpPr>
        <p:spPr>
          <a:xfrm>
            <a:off x="265028" y="1074223"/>
            <a:ext cx="1841281" cy="387357"/>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29A84D7-97FD-40D9-8D07-61B483BE4B37}"/>
              </a:ext>
            </a:extLst>
          </p:cNvPr>
          <p:cNvSpPr/>
          <p:nvPr/>
        </p:nvSpPr>
        <p:spPr>
          <a:xfrm>
            <a:off x="1397967" y="1112655"/>
            <a:ext cx="370614" cy="307777"/>
          </a:xfrm>
          <a:prstGeom prst="rect">
            <a:avLst/>
          </a:prstGeom>
        </p:spPr>
        <p:txBody>
          <a:bodyPr wrap="none" anchor="ctr">
            <a:spAutoFit/>
          </a:bodyPr>
          <a:lstStyle/>
          <a:p>
            <a:pPr algn="ctr" defTabSz="577850">
              <a:spcBef>
                <a:spcPct val="0"/>
              </a:spcBef>
            </a:pPr>
            <a:r>
              <a:rPr lang="en-IN" sz="1400" b="1" dirty="0">
                <a:solidFill>
                  <a:schemeClr val="bg1"/>
                </a:solidFill>
                <a:cs typeface="Arial" panose="020B0604020202020204" pitchFamily="34" charset="0"/>
              </a:rPr>
              <a:t>KT</a:t>
            </a:r>
            <a:endParaRPr lang="en-US" sz="1400" b="1" dirty="0">
              <a:solidFill>
                <a:schemeClr val="bg1"/>
              </a:solidFill>
              <a:cs typeface="Arial" panose="020B0604020202020204" pitchFamily="34" charset="0"/>
            </a:endParaRPr>
          </a:p>
        </p:txBody>
      </p:sp>
      <p:sp>
        <p:nvSpPr>
          <p:cNvPr id="17" name="Freeform 570">
            <a:extLst>
              <a:ext uri="{FF2B5EF4-FFF2-40B4-BE49-F238E27FC236}">
                <a16:creationId xmlns:a16="http://schemas.microsoft.com/office/drawing/2014/main" id="{0F0C20B8-AD26-4273-A721-7C0687131E4C}"/>
              </a:ext>
            </a:extLst>
          </p:cNvPr>
          <p:cNvSpPr/>
          <p:nvPr/>
        </p:nvSpPr>
        <p:spPr>
          <a:xfrm>
            <a:off x="3061475" y="1074221"/>
            <a:ext cx="1841281" cy="382847"/>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BD76B50-237B-4C59-8699-A6282BEA8C3F}"/>
              </a:ext>
            </a:extLst>
          </p:cNvPr>
          <p:cNvSpPr/>
          <p:nvPr/>
        </p:nvSpPr>
        <p:spPr>
          <a:xfrm>
            <a:off x="3882305" y="1123429"/>
            <a:ext cx="994824" cy="286232"/>
          </a:xfrm>
          <a:prstGeom prst="rect">
            <a:avLst/>
          </a:prstGeom>
        </p:spPr>
        <p:txBody>
          <a:bodyPr wrap="none" anchor="ctr">
            <a:spAutoFit/>
          </a:bodyPr>
          <a:lstStyle/>
          <a:p>
            <a:pPr algn="ctr" defTabSz="577850">
              <a:lnSpc>
                <a:spcPct val="90000"/>
              </a:lnSpc>
              <a:spcBef>
                <a:spcPct val="0"/>
              </a:spcBef>
              <a:spcAft>
                <a:spcPct val="35000"/>
              </a:spcAft>
            </a:pPr>
            <a:r>
              <a:rPr lang="en-US" sz="1400" b="1" dirty="0">
                <a:solidFill>
                  <a:schemeClr val="bg1"/>
                </a:solidFill>
                <a:cs typeface="Arial" panose="020B0604020202020204" pitchFamily="34" charset="0"/>
              </a:rPr>
              <a:t>Reverse KT</a:t>
            </a:r>
          </a:p>
        </p:txBody>
      </p:sp>
      <p:sp>
        <p:nvSpPr>
          <p:cNvPr id="19" name="Freeform 572">
            <a:extLst>
              <a:ext uri="{FF2B5EF4-FFF2-40B4-BE49-F238E27FC236}">
                <a16:creationId xmlns:a16="http://schemas.microsoft.com/office/drawing/2014/main" id="{FF88827B-78CE-4855-B992-A82C19ADA499}"/>
              </a:ext>
            </a:extLst>
          </p:cNvPr>
          <p:cNvSpPr/>
          <p:nvPr/>
        </p:nvSpPr>
        <p:spPr>
          <a:xfrm>
            <a:off x="5857923" y="1073094"/>
            <a:ext cx="1841281" cy="382847"/>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F2BA45E-0DA5-4523-A086-F14F1B3DA3D4}"/>
              </a:ext>
            </a:extLst>
          </p:cNvPr>
          <p:cNvSpPr/>
          <p:nvPr/>
        </p:nvSpPr>
        <p:spPr>
          <a:xfrm>
            <a:off x="6488859" y="1121400"/>
            <a:ext cx="1374608" cy="286232"/>
          </a:xfrm>
          <a:prstGeom prst="rect">
            <a:avLst/>
          </a:prstGeom>
        </p:spPr>
        <p:txBody>
          <a:bodyPr wrap="none" anchor="ctr">
            <a:spAutoFit/>
          </a:bodyPr>
          <a:lstStyle/>
          <a:p>
            <a:pPr algn="ctr" defTabSz="577850">
              <a:lnSpc>
                <a:spcPct val="90000"/>
              </a:lnSpc>
              <a:spcBef>
                <a:spcPct val="0"/>
              </a:spcBef>
              <a:spcAft>
                <a:spcPct val="35000"/>
              </a:spcAft>
            </a:pPr>
            <a:r>
              <a:rPr lang="en-US" sz="1400" b="1" dirty="0">
                <a:solidFill>
                  <a:schemeClr val="bg1"/>
                </a:solidFill>
                <a:cs typeface="Arial" panose="020B0604020202020204" pitchFamily="34" charset="0"/>
              </a:rPr>
              <a:t>Parallel Support</a:t>
            </a:r>
          </a:p>
        </p:txBody>
      </p:sp>
      <p:sp>
        <p:nvSpPr>
          <p:cNvPr id="21" name="Freeform 574">
            <a:extLst>
              <a:ext uri="{FF2B5EF4-FFF2-40B4-BE49-F238E27FC236}">
                <a16:creationId xmlns:a16="http://schemas.microsoft.com/office/drawing/2014/main" id="{74596349-4BD7-42EE-BEB0-7BB8389EB6ED}"/>
              </a:ext>
            </a:extLst>
          </p:cNvPr>
          <p:cNvSpPr/>
          <p:nvPr/>
        </p:nvSpPr>
        <p:spPr>
          <a:xfrm>
            <a:off x="8654368" y="1074223"/>
            <a:ext cx="1841281" cy="382847"/>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9A5A264-80A7-4201-919C-F0322D429DDB}"/>
              </a:ext>
            </a:extLst>
          </p:cNvPr>
          <p:cNvSpPr/>
          <p:nvPr/>
        </p:nvSpPr>
        <p:spPr>
          <a:xfrm>
            <a:off x="9162580" y="1121491"/>
            <a:ext cx="1620059" cy="286232"/>
          </a:xfrm>
          <a:prstGeom prst="rect">
            <a:avLst/>
          </a:prstGeom>
        </p:spPr>
        <p:txBody>
          <a:bodyPr wrap="none" anchor="ctr">
            <a:spAutoFit/>
          </a:bodyPr>
          <a:lstStyle/>
          <a:p>
            <a:pPr algn="ctr" defTabSz="577850">
              <a:lnSpc>
                <a:spcPct val="90000"/>
              </a:lnSpc>
              <a:spcBef>
                <a:spcPct val="0"/>
              </a:spcBef>
              <a:spcAft>
                <a:spcPct val="35000"/>
              </a:spcAft>
            </a:pPr>
            <a:r>
              <a:rPr lang="en-IN" sz="1400" b="1" dirty="0">
                <a:solidFill>
                  <a:schemeClr val="bg1"/>
                </a:solidFill>
                <a:cs typeface="Arial" panose="020B0604020202020204" pitchFamily="34" charset="0"/>
              </a:rPr>
              <a:t>GO Live Operations</a:t>
            </a:r>
          </a:p>
        </p:txBody>
      </p:sp>
      <p:sp>
        <p:nvSpPr>
          <p:cNvPr id="23" name="Rectangle 22">
            <a:extLst>
              <a:ext uri="{FF2B5EF4-FFF2-40B4-BE49-F238E27FC236}">
                <a16:creationId xmlns:a16="http://schemas.microsoft.com/office/drawing/2014/main" id="{FF922612-CD59-45AE-A788-BB80B755298C}"/>
              </a:ext>
            </a:extLst>
          </p:cNvPr>
          <p:cNvSpPr/>
          <p:nvPr/>
        </p:nvSpPr>
        <p:spPr>
          <a:xfrm>
            <a:off x="3140938" y="1494662"/>
            <a:ext cx="2477558" cy="1723549"/>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Reverse KT to offshore/Nearshore team</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Creating Runbooks and technical SOP’s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Inventory Creation/Vendor Details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Customer signoff the KT document</a:t>
            </a:r>
          </a:p>
          <a:p>
            <a:pPr marL="5080" lvl="2">
              <a:spcBef>
                <a:spcPts val="300"/>
              </a:spcBef>
              <a:buClr>
                <a:schemeClr val="tx1">
                  <a:lumMod val="75000"/>
                  <a:lumOff val="25000"/>
                </a:schemeClr>
              </a:buClr>
            </a:pPr>
            <a:endParaRPr lang="en-US" sz="1200" dirty="0">
              <a:solidFill>
                <a:schemeClr val="tx1">
                  <a:lumMod val="75000"/>
                  <a:lumOff val="25000"/>
                </a:schemeClr>
              </a:solidFill>
              <a:cs typeface="Arial" panose="020B0604020202020204" pitchFamily="34" charset="0"/>
            </a:endParaRPr>
          </a:p>
        </p:txBody>
      </p:sp>
      <p:sp>
        <p:nvSpPr>
          <p:cNvPr id="24" name="Rectangle 23">
            <a:extLst>
              <a:ext uri="{FF2B5EF4-FFF2-40B4-BE49-F238E27FC236}">
                <a16:creationId xmlns:a16="http://schemas.microsoft.com/office/drawing/2014/main" id="{101D6B87-2B20-4E19-B556-DD9A64229F19}"/>
              </a:ext>
            </a:extLst>
          </p:cNvPr>
          <p:cNvSpPr/>
          <p:nvPr/>
        </p:nvSpPr>
        <p:spPr>
          <a:xfrm>
            <a:off x="351309" y="1494662"/>
            <a:ext cx="2477558" cy="3023905"/>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Knowledge Transfer on Infra, process and Technical components in details</a:t>
            </a:r>
          </a:p>
          <a:p>
            <a:pPr marL="643182" lvl="3"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L1 App &amp; infra </a:t>
            </a:r>
          </a:p>
          <a:p>
            <a:pPr marL="643182" lvl="3"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L2 App &amp; infra </a:t>
            </a:r>
          </a:p>
          <a:p>
            <a:pPr marL="643182" lvl="3"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L3 Performance </a:t>
            </a:r>
          </a:p>
          <a:p>
            <a:pPr marL="643182" lvl="3"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DevOps </a:t>
            </a:r>
          </a:p>
          <a:p>
            <a:pPr marL="643182" lvl="3"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CMDB and Asset</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Process Adaptation</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Process analysis and Project management metrics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Gap Analysis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Understand historical tickets and resolution</a:t>
            </a:r>
          </a:p>
        </p:txBody>
      </p:sp>
      <p:sp>
        <p:nvSpPr>
          <p:cNvPr id="25" name="Rectangle 24">
            <a:extLst>
              <a:ext uri="{FF2B5EF4-FFF2-40B4-BE49-F238E27FC236}">
                <a16:creationId xmlns:a16="http://schemas.microsoft.com/office/drawing/2014/main" id="{795EE668-7E2E-4D87-821A-92C51481F32C}"/>
              </a:ext>
            </a:extLst>
          </p:cNvPr>
          <p:cNvSpPr/>
          <p:nvPr/>
        </p:nvSpPr>
        <p:spPr>
          <a:xfrm>
            <a:off x="5937383" y="1494662"/>
            <a:ext cx="2477558" cy="2423740"/>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Primary support and ownership with incumbent vendor</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Secondary support for Infra/process as the incumbent vendor supports the system</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Aspire will work on the simple issues/tasks related infra related issues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Vendor will support Aspire on the tickets Aspire works on by clarifying doubts, reviewing the solution and deliverables.</a:t>
            </a:r>
          </a:p>
        </p:txBody>
      </p:sp>
      <p:sp>
        <p:nvSpPr>
          <p:cNvPr id="26" name="Rectangle 25">
            <a:extLst>
              <a:ext uri="{FF2B5EF4-FFF2-40B4-BE49-F238E27FC236}">
                <a16:creationId xmlns:a16="http://schemas.microsoft.com/office/drawing/2014/main" id="{5E5627F1-F002-46E7-8BC0-665935F90EFF}"/>
              </a:ext>
            </a:extLst>
          </p:cNvPr>
          <p:cNvSpPr/>
          <p:nvPr/>
        </p:nvSpPr>
        <p:spPr>
          <a:xfrm>
            <a:off x="8733829" y="1494662"/>
            <a:ext cx="2477558" cy="2839239"/>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Full-fledged  support from onsite/Offshore/Nearshore team</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Knowledge Accumulation</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Quality Assurance System</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Process improvements</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SLA &amp; Reporting</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Performance Measurement System</a:t>
            </a:r>
          </a:p>
          <a:p>
            <a:pPr marL="182880" lvl="2" indent="-177800">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L3 application performance</a:t>
            </a:r>
          </a:p>
          <a:p>
            <a:pPr marL="350838" lvl="3" indent="-182563">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Shadow support</a:t>
            </a:r>
          </a:p>
          <a:p>
            <a:pPr marL="350838" lvl="3" indent="-182563">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Low and medium priority issues primary ownership</a:t>
            </a:r>
          </a:p>
          <a:p>
            <a:pPr marL="350838" lvl="3" indent="-182563">
              <a:spcBef>
                <a:spcPts val="300"/>
              </a:spcBef>
              <a:buClr>
                <a:schemeClr val="tx1">
                  <a:lumMod val="75000"/>
                  <a:lumOff val="25000"/>
                </a:schemeClr>
              </a:buClr>
              <a:buFont typeface="Wingdings" panose="05000000000000000000" pitchFamily="2" charset="2"/>
              <a:buChar char="§"/>
            </a:pPr>
            <a:r>
              <a:rPr lang="en-US" sz="1200" dirty="0">
                <a:solidFill>
                  <a:schemeClr val="tx1">
                    <a:lumMod val="75000"/>
                    <a:lumOff val="25000"/>
                  </a:schemeClr>
                </a:solidFill>
                <a:cs typeface="Arial" panose="020B0604020202020204" pitchFamily="34" charset="0"/>
              </a:rPr>
              <a:t>Revisit core team size</a:t>
            </a:r>
          </a:p>
        </p:txBody>
      </p:sp>
      <p:cxnSp>
        <p:nvCxnSpPr>
          <p:cNvPr id="27" name="Straight Connector 26">
            <a:extLst>
              <a:ext uri="{FF2B5EF4-FFF2-40B4-BE49-F238E27FC236}">
                <a16:creationId xmlns:a16="http://schemas.microsoft.com/office/drawing/2014/main" id="{9F6C8D33-C4A4-49FF-BE96-366561952687}"/>
              </a:ext>
            </a:extLst>
          </p:cNvPr>
          <p:cNvCxnSpPr>
            <a:cxnSpLocks/>
          </p:cNvCxnSpPr>
          <p:nvPr/>
        </p:nvCxnSpPr>
        <p:spPr>
          <a:xfrm>
            <a:off x="7622381" y="5698549"/>
            <a:ext cx="0" cy="306796"/>
          </a:xfrm>
          <a:prstGeom prst="line">
            <a:avLst/>
          </a:prstGeom>
          <a:noFill/>
          <a:ln w="12700" cap="flat" cmpd="sng" algn="ctr">
            <a:solidFill>
              <a:srgbClr val="A472BE"/>
            </a:solidFill>
            <a:prstDash val="solid"/>
          </a:ln>
          <a:effectLst/>
        </p:spPr>
      </p:cxnSp>
      <p:cxnSp>
        <p:nvCxnSpPr>
          <p:cNvPr id="28" name="Straight Connector 27">
            <a:extLst>
              <a:ext uri="{FF2B5EF4-FFF2-40B4-BE49-F238E27FC236}">
                <a16:creationId xmlns:a16="http://schemas.microsoft.com/office/drawing/2014/main" id="{6B388573-1B02-4B66-B6D6-4AB84A1E2180}"/>
              </a:ext>
            </a:extLst>
          </p:cNvPr>
          <p:cNvCxnSpPr>
            <a:cxnSpLocks/>
          </p:cNvCxnSpPr>
          <p:nvPr/>
        </p:nvCxnSpPr>
        <p:spPr>
          <a:xfrm>
            <a:off x="7443104" y="6133761"/>
            <a:ext cx="0" cy="306796"/>
          </a:xfrm>
          <a:prstGeom prst="line">
            <a:avLst/>
          </a:prstGeom>
          <a:noFill/>
          <a:ln w="12700" cap="flat" cmpd="sng" algn="ctr">
            <a:solidFill>
              <a:srgbClr val="A472BE"/>
            </a:solidFill>
            <a:prstDash val="solid"/>
          </a:ln>
          <a:effectLst/>
        </p:spPr>
      </p:cxnSp>
      <p:sp>
        <p:nvSpPr>
          <p:cNvPr id="29" name="Right Arrow 6">
            <a:extLst>
              <a:ext uri="{FF2B5EF4-FFF2-40B4-BE49-F238E27FC236}">
                <a16:creationId xmlns:a16="http://schemas.microsoft.com/office/drawing/2014/main" id="{E7B840F5-934D-406B-A160-F7170E8E8D6A}"/>
              </a:ext>
            </a:extLst>
          </p:cNvPr>
          <p:cNvSpPr/>
          <p:nvPr/>
        </p:nvSpPr>
        <p:spPr>
          <a:xfrm>
            <a:off x="259080" y="4535607"/>
            <a:ext cx="2642428" cy="614363"/>
          </a:xfrm>
          <a:prstGeom prst="rightArrow">
            <a:avLst>
              <a:gd name="adj1" fmla="val 60659"/>
              <a:gd name="adj2" fmla="val 50000"/>
            </a:avLst>
          </a:prstGeom>
          <a:solidFill>
            <a:srgbClr val="4D6BCB"/>
          </a:solidFill>
          <a:ln w="9525" cap="flat" cmpd="sng" algn="ctr">
            <a:solidFill>
              <a:schemeClr val="bg1"/>
            </a:solidFill>
            <a:prstDash val="solid"/>
          </a:ln>
          <a:effectLst/>
        </p:spPr>
        <p:txBody>
          <a:bodyPr rtlCol="0" anchor="ctr"/>
          <a:lstStyle/>
          <a:p>
            <a:pPr algn="ctr">
              <a:defRPr/>
            </a:pPr>
            <a:r>
              <a:rPr lang="en-US" sz="1400" b="1" kern="0" dirty="0">
                <a:solidFill>
                  <a:schemeClr val="bg1"/>
                </a:solidFill>
                <a:latin typeface="Arial" panose="020B0604020202020204" pitchFamily="34" charset="0"/>
                <a:ea typeface="Verdana" panose="020B0604030504040204" pitchFamily="34" charset="0"/>
                <a:cs typeface="Arial" panose="020B0604020202020204" pitchFamily="34" charset="0"/>
              </a:rPr>
              <a:t>Onsite (4 Weeks)</a:t>
            </a:r>
          </a:p>
        </p:txBody>
      </p:sp>
      <p:sp>
        <p:nvSpPr>
          <p:cNvPr id="30" name="Rounded Rectangle 9">
            <a:extLst>
              <a:ext uri="{FF2B5EF4-FFF2-40B4-BE49-F238E27FC236}">
                <a16:creationId xmlns:a16="http://schemas.microsoft.com/office/drawing/2014/main" id="{644E749E-6F83-4ADD-9214-37C288D96CB5}"/>
              </a:ext>
            </a:extLst>
          </p:cNvPr>
          <p:cNvSpPr/>
          <p:nvPr/>
        </p:nvSpPr>
        <p:spPr>
          <a:xfrm>
            <a:off x="5896443" y="5601884"/>
            <a:ext cx="2578698" cy="963204"/>
          </a:xfrm>
          <a:prstGeom prst="roundRect">
            <a:avLst/>
          </a:prstGeom>
          <a:solidFill>
            <a:sysClr val="window" lastClr="FFFFFF"/>
          </a:solidFill>
          <a:ln w="12700" cap="flat" cmpd="sng" algn="ctr">
            <a:solidFill>
              <a:srgbClr val="A472BE"/>
            </a:solidFill>
            <a:prstDash val="solid"/>
          </a:ln>
          <a:effectLst/>
        </p:spPr>
        <p:txBody>
          <a:bodyPr rtlCol="0" anchor="ctr"/>
          <a:lstStyle/>
          <a:p>
            <a:pPr>
              <a:buClr>
                <a:schemeClr val="tx1">
                  <a:lumMod val="75000"/>
                  <a:lumOff val="25000"/>
                </a:schemeClr>
              </a:buClr>
              <a:defRPr/>
            </a:pPr>
            <a:r>
              <a:rPr lang="en-US" sz="1200" u="sng" kern="0" dirty="0">
                <a:solidFill>
                  <a:schemeClr val="tx1">
                    <a:lumMod val="75000"/>
                    <a:lumOff val="25000"/>
                  </a:schemeClr>
                </a:solidFill>
                <a:ea typeface="Verdana" panose="020B0604030504040204" pitchFamily="34" charset="0"/>
                <a:cs typeface="Arial" panose="020B0604020202020204" pitchFamily="34" charset="0"/>
              </a:rPr>
              <a:t>Sign off</a:t>
            </a: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Knowledge Management Process Designing</a:t>
            </a: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Standard Operating Procedures</a:t>
            </a:r>
          </a:p>
        </p:txBody>
      </p:sp>
      <p:sp>
        <p:nvSpPr>
          <p:cNvPr id="31" name="Rounded Rectangle 10">
            <a:extLst>
              <a:ext uri="{FF2B5EF4-FFF2-40B4-BE49-F238E27FC236}">
                <a16:creationId xmlns:a16="http://schemas.microsoft.com/office/drawing/2014/main" id="{C6752D8A-2EE4-42EC-886F-7FBE1E18BB40}"/>
              </a:ext>
            </a:extLst>
          </p:cNvPr>
          <p:cNvSpPr/>
          <p:nvPr/>
        </p:nvSpPr>
        <p:spPr>
          <a:xfrm>
            <a:off x="8712151" y="5601884"/>
            <a:ext cx="2578698" cy="963204"/>
          </a:xfrm>
          <a:prstGeom prst="roundRect">
            <a:avLst/>
          </a:prstGeom>
          <a:solidFill>
            <a:sysClr val="window" lastClr="FFFFFF"/>
          </a:solidFill>
          <a:ln w="12700" cap="flat" cmpd="sng" algn="ctr">
            <a:solidFill>
              <a:srgbClr val="A472BE"/>
            </a:solidFill>
            <a:prstDash val="solid"/>
          </a:ln>
          <a:effectLst/>
        </p:spPr>
        <p:txBody>
          <a:bodyPr rtlCol="0" anchor="ctr"/>
          <a:lstStyle/>
          <a:p>
            <a:pPr marL="108000" indent="-10800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Governance &amp; Reporting </a:t>
            </a:r>
          </a:p>
          <a:p>
            <a:pPr marL="108000" indent="-10800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Service Delivery</a:t>
            </a:r>
          </a:p>
        </p:txBody>
      </p:sp>
      <p:sp>
        <p:nvSpPr>
          <p:cNvPr id="32" name="Rectangle 31">
            <a:extLst>
              <a:ext uri="{FF2B5EF4-FFF2-40B4-BE49-F238E27FC236}">
                <a16:creationId xmlns:a16="http://schemas.microsoft.com/office/drawing/2014/main" id="{D846FEAF-48F4-4389-AE49-96763FA541E2}"/>
              </a:ext>
            </a:extLst>
          </p:cNvPr>
          <p:cNvSpPr/>
          <p:nvPr/>
        </p:nvSpPr>
        <p:spPr>
          <a:xfrm>
            <a:off x="265027" y="5190713"/>
            <a:ext cx="11025821" cy="334697"/>
          </a:xfrm>
          <a:prstGeom prst="rect">
            <a:avLst/>
          </a:prstGeom>
          <a:solidFill>
            <a:srgbClr val="A472BE"/>
          </a:solidFill>
          <a:ln w="9525" cap="flat" cmpd="sng" algn="ctr">
            <a:noFill/>
            <a:prstDash val="solid"/>
          </a:ln>
          <a:effectLst/>
        </p:spPr>
        <p:txBody>
          <a:bodyPr rtlCol="0" anchor="ctr"/>
          <a:lstStyle/>
          <a:p>
            <a:pPr algn="ctr">
              <a:defRPr/>
            </a:pPr>
            <a:r>
              <a:rPr lang="en-US" sz="1400" b="1" kern="0" dirty="0">
                <a:solidFill>
                  <a:prstClr val="white"/>
                </a:solidFill>
                <a:latin typeface="Arial" panose="020B0604020202020204" pitchFamily="34" charset="0"/>
                <a:ea typeface="Verdana" panose="020B0604030504040204" pitchFamily="34" charset="0"/>
                <a:cs typeface="Arial" panose="020B0604020202020204" pitchFamily="34" charset="0"/>
              </a:rPr>
              <a:t>Deliverables</a:t>
            </a:r>
          </a:p>
        </p:txBody>
      </p:sp>
      <p:sp>
        <p:nvSpPr>
          <p:cNvPr id="33" name="Chevron 14">
            <a:extLst>
              <a:ext uri="{FF2B5EF4-FFF2-40B4-BE49-F238E27FC236}">
                <a16:creationId xmlns:a16="http://schemas.microsoft.com/office/drawing/2014/main" id="{22AB72CF-4FD3-4509-BAF5-FD1F6C4EDEFE}"/>
              </a:ext>
            </a:extLst>
          </p:cNvPr>
          <p:cNvSpPr/>
          <p:nvPr/>
        </p:nvSpPr>
        <p:spPr>
          <a:xfrm>
            <a:off x="8654360" y="4648200"/>
            <a:ext cx="2636480" cy="367970"/>
          </a:xfrm>
          <a:prstGeom prst="chevron">
            <a:avLst/>
          </a:prstGeom>
          <a:solidFill>
            <a:srgbClr val="808080"/>
          </a:solidFill>
          <a:ln>
            <a:noFill/>
          </a:ln>
          <a:effectLst/>
        </p:spPr>
        <p:txBody>
          <a:bodyPr rtlCol="0" anchor="ctr"/>
          <a:lstStyle/>
          <a:p>
            <a:pPr algn="ctr">
              <a:defRPr/>
            </a:pPr>
            <a:r>
              <a:rPr lang="en-IN" sz="1400" b="1" kern="0" dirty="0">
                <a:solidFill>
                  <a:prstClr val="white"/>
                </a:solidFill>
                <a:latin typeface="Arial" panose="020B0604020202020204" pitchFamily="34" charset="0"/>
                <a:ea typeface="Verdana" panose="020B0604030504040204" pitchFamily="34" charset="0"/>
                <a:cs typeface="Arial" panose="020B0604020202020204" pitchFamily="34" charset="0"/>
              </a:rPr>
              <a:t>On-going</a:t>
            </a:r>
          </a:p>
        </p:txBody>
      </p:sp>
      <p:sp>
        <p:nvSpPr>
          <p:cNvPr id="34" name="Rounded Rectangle 16">
            <a:extLst>
              <a:ext uri="{FF2B5EF4-FFF2-40B4-BE49-F238E27FC236}">
                <a16:creationId xmlns:a16="http://schemas.microsoft.com/office/drawing/2014/main" id="{317F0481-5FF4-4C89-B56F-66E813666FBC}"/>
              </a:ext>
            </a:extLst>
          </p:cNvPr>
          <p:cNvSpPr/>
          <p:nvPr/>
        </p:nvSpPr>
        <p:spPr>
          <a:xfrm>
            <a:off x="265027" y="5601884"/>
            <a:ext cx="2578698" cy="963204"/>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endParaRPr lang="en-US" sz="1200"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Team formation &amp; Communications</a:t>
            </a: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Run books Completion</a:t>
            </a:r>
          </a:p>
          <a:p>
            <a:pPr marL="171450" indent="-171450" algn="ctr">
              <a:buClr>
                <a:schemeClr val="tx1">
                  <a:lumMod val="75000"/>
                  <a:lumOff val="25000"/>
                </a:schemeClr>
              </a:buClr>
              <a:buFont typeface="Wingdings" panose="05000000000000000000" pitchFamily="2" charset="2"/>
              <a:buChar char="§"/>
              <a:defRPr/>
            </a:pPr>
            <a:endParaRPr lang="en-US" sz="1200"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5" name="Rounded Rectangle 16">
            <a:extLst>
              <a:ext uri="{FF2B5EF4-FFF2-40B4-BE49-F238E27FC236}">
                <a16:creationId xmlns:a16="http://schemas.microsoft.com/office/drawing/2014/main" id="{9112F221-4321-43BE-B6A6-4F2CEC0BCA8D}"/>
              </a:ext>
            </a:extLst>
          </p:cNvPr>
          <p:cNvSpPr/>
          <p:nvPr/>
        </p:nvSpPr>
        <p:spPr>
          <a:xfrm>
            <a:off x="3080735" y="5601884"/>
            <a:ext cx="2578698" cy="963204"/>
          </a:xfrm>
          <a:prstGeom prst="roundRect">
            <a:avLst/>
          </a:prstGeom>
          <a:solidFill>
            <a:sysClr val="window" lastClr="FFFFFF"/>
          </a:solidFill>
          <a:ln w="12700" cap="flat" cmpd="sng" algn="ctr">
            <a:solidFill>
              <a:srgbClr val="A472BE"/>
            </a:solidFill>
            <a:prstDash val="solid"/>
          </a:ln>
          <a:effectLst/>
        </p:spPr>
        <p:txBody>
          <a:bodyPr rtlCol="0" anchor="ctr"/>
          <a:lstStyle/>
          <a:p>
            <a:pPr>
              <a:buClr>
                <a:schemeClr val="tx1">
                  <a:lumMod val="75000"/>
                  <a:lumOff val="25000"/>
                </a:schemeClr>
              </a:buClr>
              <a:defRPr/>
            </a:pPr>
            <a:r>
              <a:rPr lang="en-US" sz="1200" u="sng" kern="0" dirty="0">
                <a:solidFill>
                  <a:schemeClr val="tx1">
                    <a:lumMod val="75000"/>
                    <a:lumOff val="25000"/>
                  </a:schemeClr>
                </a:solidFill>
                <a:ea typeface="Verdana" panose="020B0604030504040204" pitchFamily="34" charset="0"/>
                <a:cs typeface="Arial" panose="020B0604020202020204" pitchFamily="34" charset="0"/>
              </a:rPr>
              <a:t>Sign Off</a:t>
            </a: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Reverse KT Document </a:t>
            </a:r>
          </a:p>
          <a:p>
            <a:pPr marL="171450" indent="-171450">
              <a:buClr>
                <a:schemeClr val="tx1">
                  <a:lumMod val="75000"/>
                  <a:lumOff val="25000"/>
                </a:schemeClr>
              </a:buClr>
              <a:buFont typeface="Wingdings" panose="05000000000000000000" pitchFamily="2" charset="2"/>
              <a:buChar char="§"/>
              <a:defRPr/>
            </a:pPr>
            <a:r>
              <a:rPr lang="en-US" sz="1200" kern="0" dirty="0">
                <a:solidFill>
                  <a:schemeClr val="tx1">
                    <a:lumMod val="75000"/>
                    <a:lumOff val="25000"/>
                  </a:schemeClr>
                </a:solidFill>
                <a:ea typeface="Verdana" panose="020B0604030504040204" pitchFamily="34" charset="0"/>
                <a:cs typeface="Arial" panose="020B0604020202020204" pitchFamily="34" charset="0"/>
              </a:rPr>
              <a:t>Runbook &amp; SOP</a:t>
            </a:r>
          </a:p>
        </p:txBody>
      </p:sp>
      <p:sp>
        <p:nvSpPr>
          <p:cNvPr id="37" name="Right Arrow 6">
            <a:extLst>
              <a:ext uri="{FF2B5EF4-FFF2-40B4-BE49-F238E27FC236}">
                <a16:creationId xmlns:a16="http://schemas.microsoft.com/office/drawing/2014/main" id="{E7B840F5-934D-406B-A160-F7170E8E8D6A}"/>
              </a:ext>
            </a:extLst>
          </p:cNvPr>
          <p:cNvSpPr/>
          <p:nvPr/>
        </p:nvSpPr>
        <p:spPr>
          <a:xfrm>
            <a:off x="3061476" y="4517718"/>
            <a:ext cx="2636478" cy="614363"/>
          </a:xfrm>
          <a:prstGeom prst="rightArrow">
            <a:avLst>
              <a:gd name="adj1" fmla="val 60659"/>
              <a:gd name="adj2" fmla="val 50000"/>
            </a:avLst>
          </a:prstGeom>
          <a:solidFill>
            <a:srgbClr val="4D6BCB"/>
          </a:solidFill>
          <a:ln w="9525" cap="flat" cmpd="sng" algn="ctr">
            <a:solidFill>
              <a:schemeClr val="bg1"/>
            </a:solidFill>
            <a:prstDash val="solid"/>
          </a:ln>
          <a:effectLst/>
        </p:spPr>
        <p:txBody>
          <a:bodyPr rtlCol="0" anchor="ctr"/>
          <a:lstStyle/>
          <a:p>
            <a:pPr algn="ctr">
              <a:defRPr/>
            </a:pPr>
            <a:r>
              <a:rPr lang="en-US" sz="1400" b="1" kern="0" dirty="0">
                <a:solidFill>
                  <a:schemeClr val="bg1"/>
                </a:solidFill>
                <a:latin typeface="Arial" panose="020B0604020202020204" pitchFamily="34" charset="0"/>
                <a:ea typeface="Verdana" panose="020B0604030504040204" pitchFamily="34" charset="0"/>
                <a:cs typeface="Arial" panose="020B0604020202020204" pitchFamily="34" charset="0"/>
              </a:rPr>
              <a:t>Offshore (4 Weeks)</a:t>
            </a:r>
          </a:p>
        </p:txBody>
      </p:sp>
      <p:sp>
        <p:nvSpPr>
          <p:cNvPr id="38" name="Right Arrow 6">
            <a:extLst>
              <a:ext uri="{FF2B5EF4-FFF2-40B4-BE49-F238E27FC236}">
                <a16:creationId xmlns:a16="http://schemas.microsoft.com/office/drawing/2014/main" id="{E7B840F5-934D-406B-A160-F7170E8E8D6A}"/>
              </a:ext>
            </a:extLst>
          </p:cNvPr>
          <p:cNvSpPr/>
          <p:nvPr/>
        </p:nvSpPr>
        <p:spPr>
          <a:xfrm>
            <a:off x="5857917" y="4517718"/>
            <a:ext cx="2636480" cy="633402"/>
          </a:xfrm>
          <a:prstGeom prst="rightArrow">
            <a:avLst>
              <a:gd name="adj1" fmla="val 60659"/>
              <a:gd name="adj2" fmla="val 50000"/>
            </a:avLst>
          </a:prstGeom>
          <a:solidFill>
            <a:srgbClr val="4D6BCB"/>
          </a:solidFill>
          <a:ln w="9525" cap="flat" cmpd="sng" algn="ctr">
            <a:solidFill>
              <a:schemeClr val="bg1"/>
            </a:solidFill>
            <a:prstDash val="solid"/>
          </a:ln>
          <a:effectLst/>
        </p:spPr>
        <p:txBody>
          <a:bodyPr rtlCol="0" anchor="ctr"/>
          <a:lstStyle/>
          <a:p>
            <a:pPr algn="ctr"/>
            <a:r>
              <a:rPr lang="en-US" sz="1400" b="1" kern="0" dirty="0">
                <a:solidFill>
                  <a:schemeClr val="bg1"/>
                </a:solidFill>
                <a:latin typeface="Arial" panose="020B0604020202020204" pitchFamily="34" charset="0"/>
                <a:ea typeface="Verdana" panose="020B0604030504040204" pitchFamily="34" charset="0"/>
                <a:cs typeface="Arial" panose="020B0604020202020204" pitchFamily="34" charset="0"/>
              </a:rPr>
              <a:t>Offshore (2 Weeks)</a:t>
            </a:r>
          </a:p>
        </p:txBody>
      </p:sp>
    </p:spTree>
    <p:extLst>
      <p:ext uri="{BB962C8B-B14F-4D97-AF65-F5344CB8AC3E}">
        <p14:creationId xmlns:p14="http://schemas.microsoft.com/office/powerpoint/2010/main" val="8710655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ire-presentation-guidelines" id="{C8FE2FE8-54EE-144B-9C54-AB614EC0A1B4}" vid="{03BAE8AE-AD95-FC4B-8A97-C246EE5301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463E6348F810439F26372FA445B159" ma:contentTypeVersion="11" ma:contentTypeDescription="Create a new document." ma:contentTypeScope="" ma:versionID="895366fc6a1fe52a77bf865f404f1d5b">
  <xsd:schema xmlns:xsd="http://www.w3.org/2001/XMLSchema" xmlns:xs="http://www.w3.org/2001/XMLSchema" xmlns:p="http://schemas.microsoft.com/office/2006/metadata/properties" xmlns:ns2="08431150-bba9-4599-92ab-ea9c8e73403b" xmlns:ns3="a8dea9c9-821d-49bc-b886-de7b1c64cc5b" targetNamespace="http://schemas.microsoft.com/office/2006/metadata/properties" ma:root="true" ma:fieldsID="a3aff1c62d302a08e272f07438e342e3" ns2:_="" ns3:_="">
    <xsd:import namespace="08431150-bba9-4599-92ab-ea9c8e73403b"/>
    <xsd:import namespace="a8dea9c9-821d-49bc-b886-de7b1c64cc5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31150-bba9-4599-92ab-ea9c8e7340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dea9c9-821d-49bc-b886-de7b1c64cc5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2248FB-765D-4CF7-93CF-08269B5DD06A}">
  <ds:schemaRefs>
    <ds:schemaRef ds:uri="http://schemas.microsoft.com/sharepoint/v3/contenttype/forms"/>
  </ds:schemaRefs>
</ds:datastoreItem>
</file>

<file path=customXml/itemProps2.xml><?xml version="1.0" encoding="utf-8"?>
<ds:datastoreItem xmlns:ds="http://schemas.openxmlformats.org/officeDocument/2006/customXml" ds:itemID="{FC078324-2A24-4E08-AD5A-001879093F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31150-bba9-4599-92ab-ea9c8e73403b"/>
    <ds:schemaRef ds:uri="a8dea9c9-821d-49bc-b886-de7b1c64cc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2A96AD-3F21-4509-8216-1198ECDAB1A4}">
  <ds:schemaRefs>
    <ds:schemaRef ds:uri="http://schemas.openxmlformats.org/package/2006/metadata/core-properties"/>
    <ds:schemaRef ds:uri="http://purl.org/dc/dcmitype/"/>
    <ds:schemaRef ds:uri="http://www.w3.org/XML/1998/namespace"/>
    <ds:schemaRef ds:uri="http://purl.org/dc/terms/"/>
    <ds:schemaRef ds:uri="08431150-bba9-4599-92ab-ea9c8e73403b"/>
    <ds:schemaRef ds:uri="a8dea9c9-821d-49bc-b886-de7b1c64cc5b"/>
    <ds:schemaRef ds:uri="http://schemas.microsoft.com/office/2006/metadata/properties"/>
    <ds:schemaRef ds:uri="http://schemas.microsoft.com/office/infopath/2007/PartnerControls"/>
    <ds:schemaRef ds:uri="http://purl.org/dc/elements/1.1/"/>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
  <TotalTime>517</TotalTime>
  <Words>2939</Words>
  <Application>Microsoft Office PowerPoint</Application>
  <PresentationFormat>Custom</PresentationFormat>
  <Paragraphs>936</Paragraphs>
  <Slides>36</Slides>
  <Notes>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Motyw pakietu Office</vt:lpstr>
      <vt:lpstr>PowerPoint Presentation</vt:lpstr>
      <vt:lpstr>Agenda</vt:lpstr>
      <vt:lpstr>About Aspire</vt:lpstr>
      <vt:lpstr>Program Objective</vt:lpstr>
      <vt:lpstr>Ticket Analysis &amp; Data Interpretation </vt:lpstr>
      <vt:lpstr>Overall Solution</vt:lpstr>
      <vt:lpstr>Overall Engagement Roadmap</vt:lpstr>
      <vt:lpstr>PowerPoint Presentation</vt:lpstr>
      <vt:lpstr>Proposed Approach – Overall Transition</vt:lpstr>
      <vt:lpstr>PowerPoint Presentation</vt:lpstr>
      <vt:lpstr>Managed Services – Support Model</vt:lpstr>
      <vt:lpstr>L1&amp;L2 – Managed Services Coverage, SLA</vt:lpstr>
      <vt:lpstr>Metrics and KPI’s</vt:lpstr>
      <vt:lpstr>L3 Application Support – Core Flex Model</vt:lpstr>
      <vt:lpstr>DevOps - Roadmap</vt:lpstr>
      <vt:lpstr>CMDB &amp; Asset Management</vt:lpstr>
      <vt:lpstr>Tools and Technology Recommendations </vt:lpstr>
      <vt:lpstr>PowerPoint Presentation</vt:lpstr>
      <vt:lpstr>Probable Items For Automation</vt:lpstr>
      <vt:lpstr>Continuous Improvement Plan</vt:lpstr>
      <vt:lpstr>PowerPoint Presentation</vt:lpstr>
      <vt:lpstr>A Data Driven Ticket Analytics AI/ML Framework</vt:lpstr>
      <vt:lpstr>AI Enablement Roadmap</vt:lpstr>
      <vt:lpstr>Cloud Migration Roadmap</vt:lpstr>
      <vt:lpstr>PowerPoint Presentation</vt:lpstr>
      <vt:lpstr>Team and Governance - Execution Team </vt:lpstr>
      <vt:lpstr>Case Study</vt:lpstr>
      <vt:lpstr>Commercials</vt:lpstr>
      <vt:lpstr>Commercials – DevOps Self-Service Portal</vt:lpstr>
      <vt:lpstr>PowerPoint Presentation</vt:lpstr>
      <vt:lpstr>L3 Application Support Workflow</vt:lpstr>
      <vt:lpstr>DevOps – Resource Deployment Plan</vt:lpstr>
      <vt:lpstr>Team and Governance - Governance Model</vt:lpstr>
      <vt:lpstr>Team and Governance - Communication Plan</vt:lpstr>
      <vt:lpstr>Team and Governance - Communication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Sznitowski</dc:creator>
  <cp:lastModifiedBy>Abhishek Mahajan</cp:lastModifiedBy>
  <cp:revision>90</cp:revision>
  <dcterms:created xsi:type="dcterms:W3CDTF">2018-07-09T12:11:42Z</dcterms:created>
  <dcterms:modified xsi:type="dcterms:W3CDTF">2021-01-29T04:58:00Z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0x010100A9463E6348F810439F26372FA445B159</vt:lpwstr>
  </property>
</Properties>
</file>