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valipraveen/CodingExerciseAsyncRPCClient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Challenge </a:t>
            </a:r>
            <a:r>
              <a:rPr lang="en-US" dirty="0"/>
              <a:t>#1: </a:t>
            </a:r>
            <a:r>
              <a:rPr lang="en-US" dirty="0" smtClean="0"/>
              <a:t>RPC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asynchronous RPC service and client that communicate over a message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RPC Server</a:t>
            </a:r>
          </a:p>
          <a:p>
            <a:pPr lvl="1"/>
            <a:r>
              <a:rPr lang="en-US" dirty="0" smtClean="0"/>
              <a:t>Listens for messages from clients over a Message Bus</a:t>
            </a:r>
          </a:p>
          <a:p>
            <a:pPr lvl="1"/>
            <a:r>
              <a:rPr lang="en-US" dirty="0" smtClean="0"/>
              <a:t>Accepts a mathematical statement string as an input</a:t>
            </a:r>
          </a:p>
          <a:p>
            <a:pPr lvl="1"/>
            <a:r>
              <a:rPr lang="en-US" dirty="0" smtClean="0"/>
              <a:t>Parses the statement using recursive descent parsing</a:t>
            </a:r>
          </a:p>
          <a:p>
            <a:pPr lvl="2"/>
            <a:r>
              <a:rPr lang="en-US" dirty="0" smtClean="0"/>
              <a:t>Returns the evaluated statement value (if no errors)</a:t>
            </a:r>
          </a:p>
          <a:p>
            <a:pPr lvl="2"/>
            <a:r>
              <a:rPr lang="en-US" dirty="0" smtClean="0"/>
              <a:t>An error if the statement cannot be parsed as per the grammar </a:t>
            </a:r>
          </a:p>
          <a:p>
            <a:r>
              <a:rPr lang="en-US" dirty="0" smtClean="0"/>
              <a:t>RPC Client</a:t>
            </a:r>
          </a:p>
          <a:p>
            <a:pPr lvl="1"/>
            <a:r>
              <a:rPr lang="en-US" dirty="0" smtClean="0"/>
              <a:t>Sends a message to the RPC Server over a Message Bus</a:t>
            </a:r>
          </a:p>
          <a:p>
            <a:pPr lvl="1"/>
            <a:r>
              <a:rPr lang="en-US" dirty="0" smtClean="0"/>
              <a:t>The message contains a mathematical statement to be evaluated</a:t>
            </a:r>
          </a:p>
          <a:p>
            <a:pPr lvl="1"/>
            <a:r>
              <a:rPr lang="en-US" dirty="0" smtClean="0"/>
              <a:t>Prints result or an error and shuts down</a:t>
            </a:r>
          </a:p>
          <a:p>
            <a:r>
              <a:rPr lang="en-US" dirty="0" smtClean="0"/>
              <a:t>Message Bus</a:t>
            </a:r>
          </a:p>
          <a:p>
            <a:pPr lvl="1"/>
            <a:r>
              <a:rPr lang="en-US" dirty="0" smtClean="0"/>
              <a:t>A generic Message Bus interface</a:t>
            </a:r>
          </a:p>
          <a:p>
            <a:pPr lvl="1"/>
            <a:r>
              <a:rPr lang="en-US" dirty="0" smtClean="0"/>
              <a:t>A default implementation using </a:t>
            </a:r>
            <a:r>
              <a:rPr lang="en-US" dirty="0" err="1" smtClean="0"/>
              <a:t>RabbitMQ</a:t>
            </a:r>
            <a:r>
              <a:rPr lang="en-US" dirty="0" smtClean="0"/>
              <a:t> Message Queue</a:t>
            </a:r>
          </a:p>
          <a:p>
            <a:pPr lvl="1"/>
            <a:r>
              <a:rPr lang="en-US" dirty="0" smtClean="0"/>
              <a:t>Only the interface is exposed to the outside world (RPC Server and Client)</a:t>
            </a:r>
          </a:p>
          <a:p>
            <a:pPr lvl="1"/>
            <a:r>
              <a:rPr lang="en-US" dirty="0" smtClean="0"/>
              <a:t>Extensible to use any other Message Queue implementation in the future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exchange using </a:t>
            </a:r>
            <a:r>
              <a:rPr lang="en-US" dirty="0" err="1" smtClean="0"/>
              <a:t>RabbitMQ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048794"/>
            <a:ext cx="5486400" cy="1905000"/>
          </a:xfrm>
        </p:spPr>
      </p:pic>
      <p:sp>
        <p:nvSpPr>
          <p:cNvPr id="5" name="TextBox 4"/>
          <p:cNvSpPr txBox="1"/>
          <p:nvPr/>
        </p:nvSpPr>
        <p:spPr>
          <a:xfrm>
            <a:off x="3096490" y="5361709"/>
            <a:ext cx="6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https://www.rabbitmq.com/tutorials/tutorial-six-java.html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Generic Message Bus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6292"/>
            <a:ext cx="9999517" cy="4680671"/>
          </a:xfrm>
        </p:spPr>
      </p:pic>
    </p:spTree>
    <p:extLst>
      <p:ext uri="{BB962C8B-B14F-4D97-AF65-F5344CB8AC3E}">
        <p14:creationId xmlns:p14="http://schemas.microsoft.com/office/powerpoint/2010/main" val="8293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RPC Server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496292"/>
            <a:ext cx="9632372" cy="4680671"/>
          </a:xfrm>
        </p:spPr>
      </p:pic>
    </p:spTree>
    <p:extLst>
      <p:ext uri="{BB962C8B-B14F-4D97-AF65-F5344CB8AC3E}">
        <p14:creationId xmlns:p14="http://schemas.microsoft.com/office/powerpoint/2010/main" val="36112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RPC Client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1579418"/>
            <a:ext cx="7564582" cy="4597545"/>
          </a:xfrm>
        </p:spPr>
      </p:pic>
    </p:spTree>
    <p:extLst>
      <p:ext uri="{BB962C8B-B14F-4D97-AF65-F5344CB8AC3E}">
        <p14:creationId xmlns:p14="http://schemas.microsoft.com/office/powerpoint/2010/main" val="9647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</a:t>
            </a:r>
            <a:r>
              <a:rPr lang="en-US" dirty="0"/>
              <a:t>= { </a:t>
            </a:r>
            <a:r>
              <a:rPr lang="en-US" dirty="0" smtClean="0"/>
              <a:t>Expression </a:t>
            </a:r>
            <a:r>
              <a:rPr lang="en-US" dirty="0"/>
              <a:t>";" } "."</a:t>
            </a:r>
          </a:p>
          <a:p>
            <a:r>
              <a:rPr lang="en-US" dirty="0" smtClean="0"/>
              <a:t>Expression </a:t>
            </a:r>
            <a:r>
              <a:rPr lang="en-US" dirty="0"/>
              <a:t>= </a:t>
            </a:r>
            <a:r>
              <a:rPr lang="en-US" dirty="0" smtClean="0"/>
              <a:t>Term { </a:t>
            </a:r>
            <a:r>
              <a:rPr lang="en-US" dirty="0"/>
              <a:t>( "+" | "-" ) </a:t>
            </a:r>
            <a:r>
              <a:rPr lang="en-US" dirty="0" smtClean="0"/>
              <a:t>Term </a:t>
            </a:r>
            <a:r>
              <a:rPr lang="en-US" dirty="0"/>
              <a:t>}</a:t>
            </a:r>
          </a:p>
          <a:p>
            <a:r>
              <a:rPr lang="en-US" smtClean="0"/>
              <a:t>Term </a:t>
            </a:r>
            <a:r>
              <a:rPr lang="en-US" dirty="0"/>
              <a:t>= </a:t>
            </a:r>
            <a:r>
              <a:rPr lang="en-US" dirty="0" smtClean="0"/>
              <a:t>Factor </a:t>
            </a:r>
            <a:r>
              <a:rPr lang="en-US" dirty="0"/>
              <a:t>{ ( "*" | "/" ) </a:t>
            </a:r>
            <a:r>
              <a:rPr lang="en-US" dirty="0" smtClean="0"/>
              <a:t>Factor </a:t>
            </a:r>
            <a:r>
              <a:rPr lang="en-US" dirty="0"/>
              <a:t>}</a:t>
            </a:r>
          </a:p>
          <a:p>
            <a:r>
              <a:rPr lang="en-US" dirty="0" smtClean="0"/>
              <a:t>Factor </a:t>
            </a:r>
            <a:r>
              <a:rPr lang="en-US" dirty="0"/>
              <a:t>= NUMBER | "(" </a:t>
            </a:r>
            <a:r>
              <a:rPr lang="en-US" dirty="0" smtClean="0"/>
              <a:t>Expression ")“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3+9-2*4/2	(result: 8)</a:t>
            </a:r>
          </a:p>
          <a:p>
            <a:pPr lvl="1"/>
            <a:r>
              <a:rPr lang="en-US" dirty="0" smtClean="0"/>
              <a:t>3+(9-2)*4/2	(result: 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 and 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based project (Archetype: jar)</a:t>
            </a:r>
          </a:p>
          <a:p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(</a:t>
            </a:r>
            <a:r>
              <a:rPr lang="en-US" dirty="0" err="1" smtClean="0"/>
              <a:t>amqp</a:t>
            </a:r>
            <a:r>
              <a:rPr lang="en-US" dirty="0" smtClean="0"/>
              <a:t>-client): For implementing a reliable message bus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Actors (</a:t>
            </a:r>
            <a:r>
              <a:rPr lang="en-US" dirty="0" err="1" smtClean="0"/>
              <a:t>akka</a:t>
            </a:r>
            <a:r>
              <a:rPr lang="en-US" dirty="0" smtClean="0"/>
              <a:t>-actor): For asynchronous programming</a:t>
            </a:r>
          </a:p>
          <a:p>
            <a:r>
              <a:rPr lang="en-US" dirty="0" smtClean="0"/>
              <a:t>SLF4J Logger (</a:t>
            </a:r>
            <a:r>
              <a:rPr lang="en-US" dirty="0" err="1" smtClean="0"/>
              <a:t>logback</a:t>
            </a:r>
            <a:r>
              <a:rPr lang="en-US" dirty="0" smtClean="0"/>
              <a:t>-classic): For </a:t>
            </a:r>
            <a:r>
              <a:rPr lang="en-US" dirty="0" err="1" smtClean="0"/>
              <a:t>logback</a:t>
            </a:r>
            <a:r>
              <a:rPr lang="en-US" dirty="0" smtClean="0"/>
              <a:t> configured </a:t>
            </a:r>
            <a:r>
              <a:rPr lang="en-US" dirty="0" smtClean="0"/>
              <a:t>logging</a:t>
            </a:r>
          </a:p>
          <a:p>
            <a:r>
              <a:rPr lang="en-US" dirty="0" smtClean="0"/>
              <a:t>Junit: For </a:t>
            </a:r>
            <a:r>
              <a:rPr lang="en-US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Run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Pull the following projects from the GitHub </a:t>
            </a:r>
            <a:r>
              <a:rPr lang="en-US" dirty="0"/>
              <a:t>link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github.com/chavalipraveen/CodingExerciseAsyncRPCClientServer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GenericMessageBus</a:t>
            </a:r>
            <a:endParaRPr lang="en-US" dirty="0" smtClean="0"/>
          </a:p>
          <a:p>
            <a:pPr lvl="1"/>
            <a:r>
              <a:rPr lang="en-US" dirty="0" err="1" smtClean="0"/>
              <a:t>RPCServer</a:t>
            </a:r>
            <a:endParaRPr lang="en-US" dirty="0" smtClean="0"/>
          </a:p>
          <a:p>
            <a:pPr lvl="1"/>
            <a:r>
              <a:rPr lang="en-US" dirty="0" err="1" smtClean="0"/>
              <a:t>RPCClient</a:t>
            </a:r>
            <a:endParaRPr lang="en-US" dirty="0" smtClean="0"/>
          </a:p>
          <a:p>
            <a:r>
              <a:rPr lang="en-US" dirty="0" smtClean="0"/>
              <a:t>Run “</a:t>
            </a:r>
            <a:r>
              <a:rPr lang="en-US" dirty="0" err="1" smtClean="0"/>
              <a:t>mvn</a:t>
            </a:r>
            <a:r>
              <a:rPr lang="en-US" dirty="0" smtClean="0"/>
              <a:t> install” in each of the project directories (</a:t>
            </a:r>
            <a:r>
              <a:rPr lang="en-US" dirty="0" err="1" smtClean="0"/>
              <a:t>GenericMessageBus</a:t>
            </a:r>
            <a:r>
              <a:rPr lang="en-US" dirty="0" smtClean="0"/>
              <a:t> needs to be built first)</a:t>
            </a:r>
          </a:p>
          <a:p>
            <a:r>
              <a:rPr lang="en-US" dirty="0" smtClean="0"/>
              <a:t>Start the RPC Server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dependent libraries and the target/classes directory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com.exercise.server.RPCServer</a:t>
            </a:r>
            <a:endParaRPr lang="en-US" dirty="0" smtClean="0"/>
          </a:p>
          <a:p>
            <a:r>
              <a:rPr lang="en-US" dirty="0" smtClean="0"/>
              <a:t>Run the RPC Client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dependent libraries and the target/classes directory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com.exercise.client.RPCClient</a:t>
            </a:r>
            <a:r>
              <a:rPr lang="en-US" dirty="0" smtClean="0"/>
              <a:t> 2+(8-3)*6/2;. (end the statement with a </a:t>
            </a:r>
            <a:r>
              <a:rPr lang="en-US" smtClean="0"/>
              <a:t>“;” followed by “.”)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18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Coding Challenge #1: RPC Service</vt:lpstr>
      <vt:lpstr>Components</vt:lpstr>
      <vt:lpstr>Message exchange using RabbitMQ</vt:lpstr>
      <vt:lpstr>Generic Message Bus Classes</vt:lpstr>
      <vt:lpstr>RPC Server Classes</vt:lpstr>
      <vt:lpstr>RPC Client Classes</vt:lpstr>
      <vt:lpstr>Parser Grammar</vt:lpstr>
      <vt:lpstr>Build Tool and Libraries Used</vt:lpstr>
      <vt:lpstr>Build and Run Instructions</vt:lpstr>
      <vt:lpstr>Questions and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 #1: RPC Service</dc:title>
  <dc:creator>Chavali, Praveen</dc:creator>
  <cp:lastModifiedBy>Chavali, Praveen</cp:lastModifiedBy>
  <cp:revision>16</cp:revision>
  <dcterms:created xsi:type="dcterms:W3CDTF">2015-12-09T16:56:24Z</dcterms:created>
  <dcterms:modified xsi:type="dcterms:W3CDTF">2015-12-10T13:44:50Z</dcterms:modified>
</cp:coreProperties>
</file>