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010E-56E2-4E2E-B17E-D614B47B37A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4BE1-889A-40A1-A703-498A92B1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1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010E-56E2-4E2E-B17E-D614B47B37A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4BE1-889A-40A1-A703-498A92B1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010E-56E2-4E2E-B17E-D614B47B37A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4BE1-889A-40A1-A703-498A92B1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2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010E-56E2-4E2E-B17E-D614B47B37A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4BE1-889A-40A1-A703-498A92B1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1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010E-56E2-4E2E-B17E-D614B47B37A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4BE1-889A-40A1-A703-498A92B1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0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010E-56E2-4E2E-B17E-D614B47B37A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4BE1-889A-40A1-A703-498A92B1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84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010E-56E2-4E2E-B17E-D614B47B37A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4BE1-889A-40A1-A703-498A92B1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44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010E-56E2-4E2E-B17E-D614B47B37A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4BE1-889A-40A1-A703-498A92B1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87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010E-56E2-4E2E-B17E-D614B47B37A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4BE1-889A-40A1-A703-498A92B1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6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010E-56E2-4E2E-B17E-D614B47B37A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4BE1-889A-40A1-A703-498A92B1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0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010E-56E2-4E2E-B17E-D614B47B37A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4BE1-889A-40A1-A703-498A92B1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5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8010E-56E2-4E2E-B17E-D614B47B37A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C4BE1-889A-40A1-A703-498A92B1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avalipraveen/CodingExerciseAsyncRPCClientServ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Coding Challenge </a:t>
            </a:r>
            <a:r>
              <a:rPr lang="en-US" dirty="0"/>
              <a:t>#1: </a:t>
            </a:r>
            <a:r>
              <a:rPr lang="en-US" dirty="0" smtClean="0"/>
              <a:t>RPC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asynchronous RPC service and client that communicate over a message bus.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43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6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5693"/>
          </a:xfrm>
        </p:spPr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6910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RPC Server</a:t>
            </a:r>
          </a:p>
          <a:p>
            <a:pPr lvl="1"/>
            <a:r>
              <a:rPr lang="en-US" dirty="0" smtClean="0"/>
              <a:t>Listens for messages from clients over a Message Bus</a:t>
            </a:r>
          </a:p>
          <a:p>
            <a:pPr lvl="1"/>
            <a:r>
              <a:rPr lang="en-US" dirty="0" smtClean="0"/>
              <a:t>Accepts a mathematical statement string as an input</a:t>
            </a:r>
          </a:p>
          <a:p>
            <a:pPr lvl="1"/>
            <a:r>
              <a:rPr lang="en-US" dirty="0" smtClean="0"/>
              <a:t>Parses the statement using recursive descent parsing</a:t>
            </a:r>
          </a:p>
          <a:p>
            <a:pPr lvl="2"/>
            <a:r>
              <a:rPr lang="en-US" dirty="0" smtClean="0"/>
              <a:t>Returns the evaluated statement value (if no errors)</a:t>
            </a:r>
          </a:p>
          <a:p>
            <a:pPr lvl="2"/>
            <a:r>
              <a:rPr lang="en-US" dirty="0" smtClean="0"/>
              <a:t>An error if the statement cannot be parsed as per the grammar </a:t>
            </a:r>
          </a:p>
          <a:p>
            <a:r>
              <a:rPr lang="en-US" dirty="0" smtClean="0"/>
              <a:t>RPC Client</a:t>
            </a:r>
          </a:p>
          <a:p>
            <a:pPr lvl="1"/>
            <a:r>
              <a:rPr lang="en-US" dirty="0" smtClean="0"/>
              <a:t>Sends a message to the RPC Server over a Message Bus</a:t>
            </a:r>
          </a:p>
          <a:p>
            <a:pPr lvl="1"/>
            <a:r>
              <a:rPr lang="en-US" dirty="0" smtClean="0"/>
              <a:t>The message contains a mathematical statement to be evaluated</a:t>
            </a:r>
          </a:p>
          <a:p>
            <a:pPr lvl="1"/>
            <a:r>
              <a:rPr lang="en-US" dirty="0" smtClean="0"/>
              <a:t>Prints result or an error and shuts down</a:t>
            </a:r>
          </a:p>
          <a:p>
            <a:r>
              <a:rPr lang="en-US" dirty="0" smtClean="0"/>
              <a:t>Message Bus</a:t>
            </a:r>
          </a:p>
          <a:p>
            <a:pPr lvl="1"/>
            <a:r>
              <a:rPr lang="en-US" dirty="0" smtClean="0"/>
              <a:t>A generic Message Bus interface</a:t>
            </a:r>
          </a:p>
          <a:p>
            <a:pPr lvl="1"/>
            <a:r>
              <a:rPr lang="en-US" dirty="0" smtClean="0"/>
              <a:t>A default implementation using </a:t>
            </a:r>
            <a:r>
              <a:rPr lang="en-US" dirty="0" err="1" smtClean="0"/>
              <a:t>RabbitMQ</a:t>
            </a:r>
            <a:r>
              <a:rPr lang="en-US" dirty="0" smtClean="0"/>
              <a:t> Message Queue</a:t>
            </a:r>
          </a:p>
          <a:p>
            <a:pPr lvl="1"/>
            <a:r>
              <a:rPr lang="en-US" dirty="0" smtClean="0"/>
              <a:t>Only the interface is exposed to the outside world (RPC Server and Client)</a:t>
            </a:r>
          </a:p>
          <a:p>
            <a:pPr lvl="1"/>
            <a:r>
              <a:rPr lang="en-US" dirty="0" smtClean="0"/>
              <a:t>Extensible to use any other Message Queue implementation in the future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6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exchange using </a:t>
            </a:r>
            <a:r>
              <a:rPr lang="en-US" dirty="0" err="1" smtClean="0"/>
              <a:t>RabbitMQ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048794"/>
            <a:ext cx="5486400" cy="1905000"/>
          </a:xfrm>
        </p:spPr>
      </p:pic>
      <p:sp>
        <p:nvSpPr>
          <p:cNvPr id="5" name="TextBox 4"/>
          <p:cNvSpPr txBox="1"/>
          <p:nvPr/>
        </p:nvSpPr>
        <p:spPr>
          <a:xfrm>
            <a:off x="3096490" y="5361709"/>
            <a:ext cx="642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https://www.rabbitmq.com/tutorials/tutorial-six-java.html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75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1166"/>
          </a:xfrm>
        </p:spPr>
        <p:txBody>
          <a:bodyPr/>
          <a:lstStyle/>
          <a:p>
            <a:r>
              <a:rPr lang="en-US" dirty="0" smtClean="0"/>
              <a:t>Generic Message Bus Classes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496292"/>
            <a:ext cx="9999517" cy="4680671"/>
          </a:xfrm>
        </p:spPr>
      </p:pic>
    </p:spTree>
    <p:extLst>
      <p:ext uri="{BB962C8B-B14F-4D97-AF65-F5344CB8AC3E}">
        <p14:creationId xmlns:p14="http://schemas.microsoft.com/office/powerpoint/2010/main" val="82934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1166"/>
          </a:xfrm>
        </p:spPr>
        <p:txBody>
          <a:bodyPr/>
          <a:lstStyle/>
          <a:p>
            <a:r>
              <a:rPr lang="en-US" dirty="0" smtClean="0"/>
              <a:t>RPC Server Classes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496292"/>
            <a:ext cx="9632372" cy="4680671"/>
          </a:xfrm>
        </p:spPr>
      </p:pic>
    </p:spTree>
    <p:extLst>
      <p:ext uri="{BB962C8B-B14F-4D97-AF65-F5344CB8AC3E}">
        <p14:creationId xmlns:p14="http://schemas.microsoft.com/office/powerpoint/2010/main" val="361127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1166"/>
          </a:xfrm>
        </p:spPr>
        <p:txBody>
          <a:bodyPr/>
          <a:lstStyle/>
          <a:p>
            <a:r>
              <a:rPr lang="en-US" dirty="0" smtClean="0"/>
              <a:t>RPC Client Classes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909" y="1579418"/>
            <a:ext cx="7564582" cy="4597545"/>
          </a:xfrm>
        </p:spPr>
      </p:pic>
    </p:spTree>
    <p:extLst>
      <p:ext uri="{BB962C8B-B14F-4D97-AF65-F5344CB8AC3E}">
        <p14:creationId xmlns:p14="http://schemas.microsoft.com/office/powerpoint/2010/main" val="96471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Statement </a:t>
            </a:r>
            <a:r>
              <a:rPr lang="en-US" dirty="0"/>
              <a:t>= { </a:t>
            </a:r>
            <a:r>
              <a:rPr lang="en-US" dirty="0" smtClean="0"/>
              <a:t>Expression </a:t>
            </a:r>
            <a:r>
              <a:rPr lang="en-US" dirty="0"/>
              <a:t>";" } "."</a:t>
            </a:r>
          </a:p>
          <a:p>
            <a:r>
              <a:rPr lang="en-US" dirty="0" smtClean="0"/>
              <a:t>Expression </a:t>
            </a:r>
            <a:r>
              <a:rPr lang="en-US" dirty="0"/>
              <a:t>= </a:t>
            </a:r>
            <a:r>
              <a:rPr lang="en-US" dirty="0" smtClean="0"/>
              <a:t>Terminal </a:t>
            </a:r>
            <a:r>
              <a:rPr lang="en-US" dirty="0"/>
              <a:t>{ ( "+" | "-" ) </a:t>
            </a:r>
            <a:r>
              <a:rPr lang="en-US" dirty="0" smtClean="0"/>
              <a:t>Terminal </a:t>
            </a:r>
            <a:r>
              <a:rPr lang="en-US" dirty="0"/>
              <a:t>}</a:t>
            </a:r>
          </a:p>
          <a:p>
            <a:r>
              <a:rPr lang="en-US" dirty="0" smtClean="0"/>
              <a:t>Terminal </a:t>
            </a:r>
            <a:r>
              <a:rPr lang="en-US" dirty="0"/>
              <a:t>= </a:t>
            </a:r>
            <a:r>
              <a:rPr lang="en-US" dirty="0" smtClean="0"/>
              <a:t>Factor </a:t>
            </a:r>
            <a:r>
              <a:rPr lang="en-US" dirty="0"/>
              <a:t>{ ( "*" | "/" ) </a:t>
            </a:r>
            <a:r>
              <a:rPr lang="en-US" dirty="0" smtClean="0"/>
              <a:t>Factor </a:t>
            </a:r>
            <a:r>
              <a:rPr lang="en-US" dirty="0"/>
              <a:t>}</a:t>
            </a:r>
          </a:p>
          <a:p>
            <a:r>
              <a:rPr lang="en-US" dirty="0" smtClean="0"/>
              <a:t>Factor </a:t>
            </a:r>
            <a:r>
              <a:rPr lang="en-US" dirty="0"/>
              <a:t>= NUMBER | "(" </a:t>
            </a:r>
            <a:r>
              <a:rPr lang="en-US" dirty="0" smtClean="0"/>
              <a:t>Expression ")“</a:t>
            </a:r>
          </a:p>
          <a:p>
            <a:endParaRPr lang="en-US" dirty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3+9-2*4/2	(result: 8)</a:t>
            </a:r>
          </a:p>
          <a:p>
            <a:pPr lvl="1"/>
            <a:r>
              <a:rPr lang="en-US" dirty="0" smtClean="0"/>
              <a:t>3+(9-2)*4/2	(result: 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39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Tool and Libraries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Maven based project (Archetype: jar)</a:t>
            </a:r>
          </a:p>
          <a:p>
            <a:endParaRPr lang="en-US" dirty="0" smtClean="0"/>
          </a:p>
          <a:p>
            <a:r>
              <a:rPr lang="en-US" dirty="0" err="1" smtClean="0"/>
              <a:t>RabbitMQ</a:t>
            </a:r>
            <a:r>
              <a:rPr lang="en-US" dirty="0" smtClean="0"/>
              <a:t> (</a:t>
            </a:r>
            <a:r>
              <a:rPr lang="en-US" dirty="0" err="1" smtClean="0"/>
              <a:t>amqp</a:t>
            </a:r>
            <a:r>
              <a:rPr lang="en-US" dirty="0" smtClean="0"/>
              <a:t>-client): For implementing a reliable message bus</a:t>
            </a:r>
          </a:p>
          <a:p>
            <a:r>
              <a:rPr lang="en-US" dirty="0" err="1" smtClean="0"/>
              <a:t>Akka</a:t>
            </a:r>
            <a:r>
              <a:rPr lang="en-US" dirty="0" smtClean="0"/>
              <a:t> Actors (</a:t>
            </a:r>
            <a:r>
              <a:rPr lang="en-US" dirty="0" err="1" smtClean="0"/>
              <a:t>akka</a:t>
            </a:r>
            <a:r>
              <a:rPr lang="en-US" dirty="0" smtClean="0"/>
              <a:t>-actor): For asynchronous programming</a:t>
            </a:r>
          </a:p>
          <a:p>
            <a:r>
              <a:rPr lang="en-US" dirty="0" smtClean="0"/>
              <a:t>SLF4J Logger (</a:t>
            </a:r>
            <a:r>
              <a:rPr lang="en-US" dirty="0" err="1" smtClean="0"/>
              <a:t>logback</a:t>
            </a:r>
            <a:r>
              <a:rPr lang="en-US" dirty="0" smtClean="0"/>
              <a:t>-classic): For </a:t>
            </a:r>
            <a:r>
              <a:rPr lang="en-US" dirty="0" err="1" smtClean="0"/>
              <a:t>logback</a:t>
            </a:r>
            <a:r>
              <a:rPr lang="en-US" dirty="0" smtClean="0"/>
              <a:t> configured logging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99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and Run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Pull the following projects from the GitHub </a:t>
            </a:r>
            <a:r>
              <a:rPr lang="en-US" dirty="0"/>
              <a:t>link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github.com/chavalipraveen/CodingExerciseAsyncRPCClientServer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GenericMessageBus</a:t>
            </a:r>
            <a:endParaRPr lang="en-US" dirty="0" smtClean="0"/>
          </a:p>
          <a:p>
            <a:pPr lvl="1"/>
            <a:r>
              <a:rPr lang="en-US" dirty="0" err="1" smtClean="0"/>
              <a:t>RPCServer</a:t>
            </a:r>
            <a:endParaRPr lang="en-US" dirty="0" smtClean="0"/>
          </a:p>
          <a:p>
            <a:pPr lvl="1"/>
            <a:r>
              <a:rPr lang="en-US" dirty="0" err="1" smtClean="0"/>
              <a:t>RPCClient</a:t>
            </a:r>
            <a:endParaRPr lang="en-US" dirty="0" smtClean="0"/>
          </a:p>
          <a:p>
            <a:r>
              <a:rPr lang="en-US" dirty="0" smtClean="0"/>
              <a:t>Run “</a:t>
            </a:r>
            <a:r>
              <a:rPr lang="en-US" dirty="0" err="1" smtClean="0"/>
              <a:t>mvn</a:t>
            </a:r>
            <a:r>
              <a:rPr lang="en-US" dirty="0" smtClean="0"/>
              <a:t> install” in each of the project directories (</a:t>
            </a:r>
            <a:r>
              <a:rPr lang="en-US" dirty="0" err="1" smtClean="0"/>
              <a:t>GenericMessageBus</a:t>
            </a:r>
            <a:r>
              <a:rPr lang="en-US" dirty="0" smtClean="0"/>
              <a:t> needs to be built first)</a:t>
            </a:r>
          </a:p>
          <a:p>
            <a:r>
              <a:rPr lang="en-US" dirty="0" smtClean="0"/>
              <a:t>Start the RPC Server</a:t>
            </a:r>
          </a:p>
          <a:p>
            <a:pPr lvl="1"/>
            <a:r>
              <a:rPr lang="en-US" dirty="0" smtClean="0"/>
              <a:t>Set the </a:t>
            </a:r>
            <a:r>
              <a:rPr lang="en-US" dirty="0" err="1" smtClean="0"/>
              <a:t>classpath</a:t>
            </a:r>
            <a:r>
              <a:rPr lang="en-US" dirty="0" smtClean="0"/>
              <a:t> to the dependent libraries and the target/classes directory</a:t>
            </a:r>
          </a:p>
          <a:p>
            <a:pPr lvl="1"/>
            <a:r>
              <a:rPr lang="en-US" dirty="0" smtClean="0"/>
              <a:t>java </a:t>
            </a:r>
            <a:r>
              <a:rPr lang="en-US" dirty="0" err="1" smtClean="0"/>
              <a:t>com.exercise.server.RPCServer</a:t>
            </a:r>
            <a:endParaRPr lang="en-US" dirty="0" smtClean="0"/>
          </a:p>
          <a:p>
            <a:r>
              <a:rPr lang="en-US" dirty="0" smtClean="0"/>
              <a:t>Run the RPC Client</a:t>
            </a:r>
          </a:p>
          <a:p>
            <a:pPr lvl="1"/>
            <a:r>
              <a:rPr lang="en-US" dirty="0" smtClean="0"/>
              <a:t>Set the </a:t>
            </a:r>
            <a:r>
              <a:rPr lang="en-US" dirty="0" err="1" smtClean="0"/>
              <a:t>classpath</a:t>
            </a:r>
            <a:r>
              <a:rPr lang="en-US" dirty="0" smtClean="0"/>
              <a:t> to the dependent libraries and the target/classes directory</a:t>
            </a:r>
          </a:p>
          <a:p>
            <a:pPr lvl="1"/>
            <a:r>
              <a:rPr lang="en-US" dirty="0" smtClean="0"/>
              <a:t>java </a:t>
            </a:r>
            <a:r>
              <a:rPr lang="en-US" dirty="0" err="1" smtClean="0"/>
              <a:t>com.exercise.client.RPCClient</a:t>
            </a:r>
            <a:r>
              <a:rPr lang="en-US" dirty="0" smtClean="0"/>
              <a:t> 2+(8-3)*</a:t>
            </a:r>
            <a:r>
              <a:rPr lang="en-US" dirty="0" smtClean="0"/>
              <a:t>6/2;. (end </a:t>
            </a:r>
            <a:r>
              <a:rPr lang="en-US" dirty="0" smtClean="0"/>
              <a:t>the statement with a </a:t>
            </a:r>
            <a:r>
              <a:rPr lang="en-US" smtClean="0"/>
              <a:t>“;” followed by “.”)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1181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329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Coding Challenge #1: RPC Service</vt:lpstr>
      <vt:lpstr>Components</vt:lpstr>
      <vt:lpstr>Message exchange using RabbitMQ</vt:lpstr>
      <vt:lpstr>Generic Message Bus Classes</vt:lpstr>
      <vt:lpstr>RPC Server Classes</vt:lpstr>
      <vt:lpstr>RPC Client Classes</vt:lpstr>
      <vt:lpstr>Parser Grammar</vt:lpstr>
      <vt:lpstr>Build Tool and Libraries Used</vt:lpstr>
      <vt:lpstr>Build and Run Instructions</vt:lpstr>
      <vt:lpstr>Questions and Comments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Challenge #1: RPC Service</dc:title>
  <dc:creator>Chavali, Praveen</dc:creator>
  <cp:lastModifiedBy>Chavali, Praveen</cp:lastModifiedBy>
  <cp:revision>14</cp:revision>
  <dcterms:created xsi:type="dcterms:W3CDTF">2015-12-09T16:56:24Z</dcterms:created>
  <dcterms:modified xsi:type="dcterms:W3CDTF">2015-12-09T18:45:25Z</dcterms:modified>
</cp:coreProperties>
</file>