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18a2f6cae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18a2f6cae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90008e2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90008e2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a90008e2b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a90008e2b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90008e2b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90008e2b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90008e2b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a90008e2b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a90008e2b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a90008e2b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90008e2b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90008e2b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a90008e2b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a90008e2b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USER REGISTRATION SYSTEM </a:t>
            </a:r>
            <a:endParaRPr/>
          </a:p>
        </p:txBody>
      </p:sp>
      <p:sp>
        <p:nvSpPr>
          <p:cNvPr id="278" name="Google Shape;278;p13"/>
          <p:cNvSpPr txBox="1"/>
          <p:nvPr>
            <p:ph idx="1" type="subTitle"/>
          </p:nvPr>
        </p:nvSpPr>
        <p:spPr>
          <a:xfrm>
            <a:off x="824000" y="3596275"/>
            <a:ext cx="8319900" cy="138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mySQL and PHP.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Submitted by:                                                                                                   Submitted To:</a:t>
            </a:r>
            <a:endParaRPr/>
          </a:p>
          <a:p>
            <a:pPr indent="0" lvl="0" marL="0" rtl="0" algn="l">
              <a:spcBef>
                <a:spcPts val="0"/>
              </a:spcBef>
              <a:spcAft>
                <a:spcPts val="0"/>
              </a:spcAft>
              <a:buNone/>
            </a:pPr>
            <a:r>
              <a:rPr lang="en"/>
              <a:t>K.Lakshmi Narayana.                                                                                      Dr.T.P Sahu sir.</a:t>
            </a:r>
            <a:endParaRPr/>
          </a:p>
          <a:p>
            <a:pPr indent="0" lvl="0" marL="0" rtl="0" algn="l">
              <a:spcBef>
                <a:spcPts val="0"/>
              </a:spcBef>
              <a:spcAft>
                <a:spcPts val="0"/>
              </a:spcAft>
              <a:buNone/>
            </a:pPr>
            <a:r>
              <a:rPr lang="en"/>
              <a:t>Roll No: 18118030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idea behind this project is to retrieve and store the suitable data from the users through a front-end web page using which the users are supposed to enter the valid suitable information which is needed to be filled and to be through the form.</a:t>
            </a:r>
            <a:endParaRPr/>
          </a:p>
          <a:p>
            <a:pPr indent="0" lvl="0" marL="0" rtl="0" algn="l">
              <a:spcBef>
                <a:spcPts val="1600"/>
              </a:spcBef>
              <a:spcAft>
                <a:spcPts val="0"/>
              </a:spcAft>
              <a:buNone/>
            </a:pPr>
            <a:r>
              <a:rPr lang="en"/>
              <a:t>Basically this is a simple web application using which the required data from the users is to collected by some group of employees of a company and also each employee is allocated to certain group or number of the users by their unique id known as employee id.</a:t>
            </a:r>
            <a:endParaRPr/>
          </a:p>
          <a:p>
            <a:pPr indent="0" lvl="0" marL="0" rtl="0" algn="l">
              <a:spcBef>
                <a:spcPts val="1600"/>
              </a:spcBef>
              <a:spcAft>
                <a:spcPts val="1600"/>
              </a:spcAft>
              <a:buNone/>
            </a:pPr>
            <a:r>
              <a:rPr lang="en"/>
              <a:t>Finally using this web application the data from the users is collected significantly and is supposed to be stored in to the data base after which the certain required queries of are performed on the obtained data for  further purposes.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 Diagram</a:t>
            </a:r>
            <a:endParaRPr/>
          </a:p>
          <a:p>
            <a:pPr indent="0" lvl="0" marL="0" rtl="0" algn="l">
              <a:spcBef>
                <a:spcPts val="0"/>
              </a:spcBef>
              <a:spcAft>
                <a:spcPts val="0"/>
              </a:spcAft>
              <a:buNone/>
            </a:pPr>
            <a:r>
              <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1" name="Google Shape;291;p15"/>
          <p:cNvPicPr preferRelativeResize="0"/>
          <p:nvPr/>
        </p:nvPicPr>
        <p:blipFill rotWithShape="1">
          <a:blip r:embed="rId3">
            <a:alphaModFix/>
          </a:blip>
          <a:srcRect b="-11332" l="-25674" r="-11330" t="-50558"/>
          <a:stretch/>
        </p:blipFill>
        <p:spPr>
          <a:xfrm>
            <a:off x="-642925" y="-123375"/>
            <a:ext cx="9786925" cy="5326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of Schema</a:t>
            </a:r>
            <a:endParaRPr/>
          </a:p>
        </p:txBody>
      </p:sp>
      <p:sp>
        <p:nvSpPr>
          <p:cNvPr id="297" name="Google Shape;297;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8" name="Google Shape;298;p16"/>
          <p:cNvPicPr preferRelativeResize="0"/>
          <p:nvPr/>
        </p:nvPicPr>
        <p:blipFill>
          <a:blip r:embed="rId3">
            <a:alphaModFix/>
          </a:blip>
          <a:stretch>
            <a:fillRect/>
          </a:stretch>
        </p:blipFill>
        <p:spPr>
          <a:xfrm>
            <a:off x="1135850" y="1414450"/>
            <a:ext cx="7198449" cy="3214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Attributes</a:t>
            </a:r>
            <a:endParaRPr/>
          </a:p>
        </p:txBody>
      </p:sp>
      <p:sp>
        <p:nvSpPr>
          <p:cNvPr id="304" name="Google Shape;304;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Primary Key: User_id.</a:t>
            </a:r>
            <a:endParaRPr sz="2400"/>
          </a:p>
          <a:p>
            <a:pPr indent="0" lvl="0" marL="0" rtl="0" algn="l">
              <a:spcBef>
                <a:spcPts val="1600"/>
              </a:spcBef>
              <a:spcAft>
                <a:spcPts val="0"/>
              </a:spcAft>
              <a:buNone/>
            </a:pPr>
            <a:r>
              <a:rPr lang="en" sz="2400"/>
              <a:t>Candidate Keys: Userid,E-mail id,Contact Number.</a:t>
            </a:r>
            <a:endParaRPr sz="2400"/>
          </a:p>
          <a:p>
            <a:pPr indent="0" lvl="0" marL="0" rtl="0" algn="l">
              <a:spcBef>
                <a:spcPts val="1600"/>
              </a:spcBef>
              <a:spcAft>
                <a:spcPts val="0"/>
              </a:spcAft>
              <a:buNone/>
            </a:pPr>
            <a:r>
              <a:rPr lang="en" sz="2400"/>
              <a:t>ALternate Keys: E-mail id,Contact Number.</a:t>
            </a:r>
            <a:endParaRPr sz="2400"/>
          </a:p>
          <a:p>
            <a:pPr indent="0" lvl="0" marL="0" rtl="0" algn="l">
              <a:spcBef>
                <a:spcPts val="1600"/>
              </a:spcBef>
              <a:spcAft>
                <a:spcPts val="1600"/>
              </a:spcAft>
              <a:buNone/>
            </a:pPr>
            <a:r>
              <a:rPr lang="en" sz="2400"/>
              <a:t>Foreign Key: NULL</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6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Front-End:    HTML and CSS</a:t>
            </a:r>
            <a:endParaRPr/>
          </a:p>
        </p:txBody>
      </p:sp>
      <p:sp>
        <p:nvSpPr>
          <p:cNvPr id="310" name="Google Shape;310;p18"/>
          <p:cNvSpPr txBox="1"/>
          <p:nvPr>
            <p:ph idx="1" type="body"/>
          </p:nvPr>
        </p:nvSpPr>
        <p:spPr>
          <a:xfrm>
            <a:off x="1303800" y="1500200"/>
            <a:ext cx="7030500" cy="303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311" name="Google Shape;311;p18"/>
          <p:cNvPicPr preferRelativeResize="0"/>
          <p:nvPr/>
        </p:nvPicPr>
        <p:blipFill>
          <a:blip r:embed="rId3">
            <a:alphaModFix/>
          </a:blip>
          <a:stretch>
            <a:fillRect/>
          </a:stretch>
        </p:blipFill>
        <p:spPr>
          <a:xfrm>
            <a:off x="1140650" y="1200325"/>
            <a:ext cx="7193651" cy="3631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 END: PHP and mySQL</a:t>
            </a:r>
            <a:endParaRPr/>
          </a:p>
        </p:txBody>
      </p:sp>
      <p:sp>
        <p:nvSpPr>
          <p:cNvPr id="317" name="Google Shape;317;p19"/>
          <p:cNvSpPr txBox="1"/>
          <p:nvPr>
            <p:ph idx="1" type="body"/>
          </p:nvPr>
        </p:nvSpPr>
        <p:spPr>
          <a:xfrm>
            <a:off x="1303800" y="1206375"/>
            <a:ext cx="7030500" cy="33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way front end web page interacts with the backend database for retrieval of data:</a:t>
            </a:r>
            <a:endParaRPr b="1"/>
          </a:p>
          <a:p>
            <a:pPr indent="0" lvl="0" marL="0" rtl="0" algn="l">
              <a:spcBef>
                <a:spcPts val="1600"/>
              </a:spcBef>
              <a:spcAft>
                <a:spcPts val="0"/>
              </a:spcAft>
              <a:buNone/>
            </a:pPr>
            <a:r>
              <a:rPr lang="en" sz="1150">
                <a:solidFill>
                  <a:srgbClr val="282829"/>
                </a:solidFill>
                <a:highlight>
                  <a:srgbClr val="FFFFFF"/>
                </a:highlight>
                <a:latin typeface="Roboto"/>
                <a:ea typeface="Roboto"/>
                <a:cs typeface="Roboto"/>
                <a:sym typeface="Roboto"/>
              </a:rPr>
              <a:t>Client-side apps are usually written using a toolset of front-end languages like JavaScript, HTML and CSS. In any case, client-side applications are not usually authorized to connect directly to remote databases such as MySQL.</a:t>
            </a:r>
            <a:endParaRPr sz="1150">
              <a:solidFill>
                <a:srgbClr val="282829"/>
              </a:solidFill>
              <a:highlight>
                <a:srgbClr val="FFFFFF"/>
              </a:highlight>
              <a:latin typeface="Roboto"/>
              <a:ea typeface="Roboto"/>
              <a:cs typeface="Roboto"/>
              <a:sym typeface="Roboto"/>
            </a:endParaRPr>
          </a:p>
          <a:p>
            <a:pPr indent="0" lvl="0" marL="0" rtl="0" algn="l">
              <a:spcBef>
                <a:spcPts val="1100"/>
              </a:spcBef>
              <a:spcAft>
                <a:spcPts val="0"/>
              </a:spcAft>
              <a:buNone/>
            </a:pPr>
            <a:r>
              <a:rPr lang="en" sz="1150">
                <a:solidFill>
                  <a:srgbClr val="282829"/>
                </a:solidFill>
                <a:highlight>
                  <a:srgbClr val="FFFFFF"/>
                </a:highlight>
                <a:latin typeface="Roboto"/>
                <a:ea typeface="Roboto"/>
                <a:cs typeface="Roboto"/>
                <a:sym typeface="Roboto"/>
              </a:rPr>
              <a:t>Instead, remote HTTP(S) backends are used to provide the client-side apps with the data they need.Therefore, to provide front-end apps with data from a MySQL database you need to implement a server-side backend and make the front-end apps use it.</a:t>
            </a:r>
            <a:endParaRPr sz="1150">
              <a:solidFill>
                <a:srgbClr val="282829"/>
              </a:solidFill>
              <a:highlight>
                <a:srgbClr val="FFFFFF"/>
              </a:highlight>
              <a:latin typeface="Roboto"/>
              <a:ea typeface="Roboto"/>
              <a:cs typeface="Roboto"/>
              <a:sym typeface="Roboto"/>
            </a:endParaRPr>
          </a:p>
          <a:p>
            <a:pPr indent="0" lvl="0" marL="0" rtl="0" algn="l">
              <a:spcBef>
                <a:spcPts val="1100"/>
              </a:spcBef>
              <a:spcAft>
                <a:spcPts val="0"/>
              </a:spcAft>
              <a:buNone/>
            </a:pPr>
            <a:r>
              <a:rPr lang="en" sz="1150">
                <a:solidFill>
                  <a:srgbClr val="282829"/>
                </a:solidFill>
                <a:highlight>
                  <a:srgbClr val="FFFFFF"/>
                </a:highlight>
                <a:latin typeface="Roboto"/>
                <a:ea typeface="Roboto"/>
                <a:cs typeface="Roboto"/>
                <a:sym typeface="Roboto"/>
              </a:rPr>
              <a:t>Server-side backends can be written in many different languages, the most popular are PHP, Python, Node.JS, Ruby and others.In this project we have used PHP as our Server-side backend scripting  language.</a:t>
            </a:r>
            <a:endParaRPr sz="1150">
              <a:solidFill>
                <a:srgbClr val="282829"/>
              </a:solidFill>
              <a:highlight>
                <a:srgbClr val="FFFFFF"/>
              </a:highlight>
              <a:latin typeface="Roboto"/>
              <a:ea typeface="Roboto"/>
              <a:cs typeface="Roboto"/>
              <a:sym typeface="Roboto"/>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4" name="Google Shape;324;p20"/>
          <p:cNvPicPr preferRelativeResize="0"/>
          <p:nvPr/>
        </p:nvPicPr>
        <p:blipFill>
          <a:blip r:embed="rId3">
            <a:alphaModFix/>
          </a:blip>
          <a:stretch>
            <a:fillRect/>
          </a:stretch>
        </p:blipFill>
        <p:spPr>
          <a:xfrm>
            <a:off x="0" y="0"/>
            <a:ext cx="9144000"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250875" y="1926176"/>
            <a:ext cx="7030500" cy="10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5500"/>
              <a:t>  THE END</a:t>
            </a:r>
            <a:r>
              <a:rPr lang="en"/>
              <a:t>.</a:t>
            </a:r>
            <a:endParaRPr/>
          </a:p>
        </p:txBody>
      </p:sp>
      <p:sp>
        <p:nvSpPr>
          <p:cNvPr id="330" name="Google Shape;330;p21"/>
          <p:cNvSpPr txBox="1"/>
          <p:nvPr>
            <p:ph idx="1" type="body"/>
          </p:nvPr>
        </p:nvSpPr>
        <p:spPr>
          <a:xfrm>
            <a:off x="5334025" y="2476500"/>
            <a:ext cx="338700" cy="222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