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420017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32160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AC9CE7-F1ED-4C87-B6D7-7BB9656DC58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1791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9014DD-4ACC-4769-80FE-A85257C1FF3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1038586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9014DD-4ACC-4769-80FE-A85257C1FF3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AC9CE7-F1ED-4C87-B6D7-7BB9656DC58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9788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9014DD-4ACC-4769-80FE-A85257C1FF3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3833375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137106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380630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244842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014DD-4ACC-4769-80FE-A85257C1FF3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26476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014DD-4ACC-4769-80FE-A85257C1FF3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12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014DD-4ACC-4769-80FE-A85257C1FF3B}"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233735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014DD-4ACC-4769-80FE-A85257C1FF3B}"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3045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014DD-4ACC-4769-80FE-A85257C1FF3B}"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32247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9014DD-4ACC-4769-80FE-A85257C1FF3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358927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9014DD-4ACC-4769-80FE-A85257C1FF3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AC9CE7-F1ED-4C87-B6D7-7BB9656DC589}" type="slidenum">
              <a:rPr lang="en-US" smtClean="0"/>
              <a:t>‹#›</a:t>
            </a:fld>
            <a:endParaRPr lang="en-US"/>
          </a:p>
        </p:txBody>
      </p:sp>
    </p:spTree>
    <p:extLst>
      <p:ext uri="{BB962C8B-B14F-4D97-AF65-F5344CB8AC3E}">
        <p14:creationId xmlns:p14="http://schemas.microsoft.com/office/powerpoint/2010/main" val="247261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9014DD-4ACC-4769-80FE-A85257C1FF3B}" type="datetimeFigureOut">
              <a:rPr lang="en-US" smtClean="0"/>
              <a:t>1/18/2023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AC9CE7-F1ED-4C87-B6D7-7BB9656DC589}" type="slidenum">
              <a:rPr lang="en-US" smtClean="0"/>
              <a:t>‹#›</a:t>
            </a:fld>
            <a:endParaRPr lang="en-US"/>
          </a:p>
        </p:txBody>
      </p:sp>
    </p:spTree>
    <p:extLst>
      <p:ext uri="{BB962C8B-B14F-4D97-AF65-F5344CB8AC3E}">
        <p14:creationId xmlns:p14="http://schemas.microsoft.com/office/powerpoint/2010/main" val="1969066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2378" y="1143001"/>
            <a:ext cx="8326316" cy="4062651"/>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Roll No : </a:t>
            </a:r>
            <a:r>
              <a:rPr lang="en-US" sz="3200" dirty="0" smtClean="0">
                <a:latin typeface="Times New Roman" panose="02020603050405020304" pitchFamily="18" charset="0"/>
                <a:cs typeface="Times New Roman" panose="02020603050405020304" pitchFamily="18" charset="0"/>
              </a:rPr>
              <a:t>08</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dirty="0">
                <a:latin typeface="Times New Roman" panose="02020603050405020304" pitchFamily="18" charset="0"/>
                <a:cs typeface="Times New Roman" panose="02020603050405020304" pitchFamily="18" charset="0"/>
              </a:rPr>
              <a:t>Class : M.Sc. (Computer Science) - I</a:t>
            </a:r>
          </a:p>
          <a:p>
            <a:pPr>
              <a:lnSpc>
                <a:spcPct val="150000"/>
              </a:lnSpc>
            </a:pPr>
            <a:r>
              <a:rPr lang="en-US" sz="3200" dirty="0">
                <a:latin typeface="Times New Roman" panose="02020603050405020304" pitchFamily="18" charset="0"/>
                <a:cs typeface="Times New Roman" panose="02020603050405020304" pitchFamily="18" charset="0"/>
              </a:rPr>
              <a:t>Name : </a:t>
            </a:r>
            <a:r>
              <a:rPr lang="en-US" sz="3200" dirty="0" smtClean="0">
                <a:latin typeface="Times New Roman" panose="02020603050405020304" pitchFamily="18" charset="0"/>
                <a:cs typeface="Times New Roman" panose="02020603050405020304" pitchFamily="18" charset="0"/>
              </a:rPr>
              <a:t>Chavan Amar </a:t>
            </a:r>
            <a:r>
              <a:rPr lang="en-US" sz="3200" dirty="0" err="1" smtClean="0">
                <a:latin typeface="Times New Roman" panose="02020603050405020304" pitchFamily="18" charset="0"/>
                <a:cs typeface="Times New Roman" panose="02020603050405020304" pitchFamily="18" charset="0"/>
              </a:rPr>
              <a:t>Rajendra</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dirty="0">
                <a:latin typeface="Times New Roman" panose="02020603050405020304" pitchFamily="18" charset="0"/>
                <a:cs typeface="Times New Roman" panose="02020603050405020304" pitchFamily="18" charset="0"/>
              </a:rPr>
              <a:t>Subject : Database Technology</a:t>
            </a:r>
          </a:p>
          <a:p>
            <a:pPr>
              <a:lnSpc>
                <a:spcPct val="150000"/>
              </a:lnSpc>
            </a:pPr>
            <a:r>
              <a:rPr lang="en-US" sz="3200" dirty="0">
                <a:latin typeface="Times New Roman" panose="02020603050405020304" pitchFamily="18" charset="0"/>
                <a:cs typeface="Times New Roman" panose="02020603050405020304" pitchFamily="18" charset="0"/>
              </a:rPr>
              <a:t>Seminar topic : </a:t>
            </a:r>
            <a:r>
              <a:rPr lang="en-US" sz="3200" dirty="0" smtClean="0">
                <a:latin typeface="Times New Roman" panose="02020603050405020304" pitchFamily="18" charset="0"/>
                <a:cs typeface="Times New Roman" panose="02020603050405020304" pitchFamily="18" charset="0"/>
              </a:rPr>
              <a:t>JAVA RMI</a:t>
            </a:r>
            <a:endParaRPr lang="en-IN"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6939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546" y="826477"/>
            <a:ext cx="6972300" cy="4801314"/>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INTRODUCTION -</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algn="ctr"/>
            <a:r>
              <a:rPr lang="en-US" sz="2800" dirty="0" smtClean="0">
                <a:latin typeface="Times New Roman" panose="02020603050405020304" pitchFamily="18" charset="0"/>
                <a:cs typeface="Times New Roman" panose="02020603050405020304" pitchFamily="18" charset="0"/>
              </a:rPr>
              <a:t>RMI (Remote Method Invocation) :-</a:t>
            </a:r>
            <a:endParaRPr lang="en-US" dirty="0"/>
          </a:p>
          <a:p>
            <a:endParaRPr lang="en-US" dirty="0"/>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RMI</a:t>
            </a:r>
            <a:r>
              <a:rPr lang="en-US" sz="2000" dirty="0">
                <a:latin typeface="Times New Roman" panose="02020603050405020304" pitchFamily="18" charset="0"/>
                <a:cs typeface="Times New Roman" panose="02020603050405020304" pitchFamily="18" charset="0"/>
              </a:rPr>
              <a:t> (Remote Method Invocation) is an API that provides a mechanism to create distributed application in java. The RMI allows an object to invoke methods on an object running in another JVM</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RMI provides remote communication between the applications using two objects </a:t>
            </a:r>
            <a:r>
              <a:rPr lang="en-US" sz="2000" i="1" dirty="0">
                <a:latin typeface="Times New Roman" panose="02020603050405020304" pitchFamily="18" charset="0"/>
                <a:cs typeface="Times New Roman" panose="02020603050405020304" pitchFamily="18" charset="0"/>
              </a:rPr>
              <a:t>stub</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skeleton</a:t>
            </a:r>
            <a:r>
              <a:rPr lang="en-US" sz="2000" dirty="0"/>
              <a:t>.</a:t>
            </a:r>
          </a:p>
          <a:p>
            <a:r>
              <a:rPr lang="en-US" dirty="0" smtClean="0"/>
              <a:t/>
            </a:r>
            <a:br>
              <a:rPr lang="en-US" dirty="0" smtClean="0"/>
            </a:br>
            <a:endParaRPr lang="en-US" dirty="0"/>
          </a:p>
        </p:txBody>
      </p:sp>
    </p:spTree>
    <p:extLst>
      <p:ext uri="{BB962C8B-B14F-4D97-AF65-F5344CB8AC3E}">
        <p14:creationId xmlns:p14="http://schemas.microsoft.com/office/powerpoint/2010/main" val="335794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592" y="668215"/>
            <a:ext cx="9152793" cy="661719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                                  Stub :-</a:t>
            </a:r>
          </a:p>
          <a:p>
            <a:endParaRPr lang="en-US" sz="20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stub is an object, acts as a gateway for the client side. All the outgoing requests are routed through it. It resides at the client side and represents the remote object. When the caller invokes method on the stub object, it does the following tasks</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initiates a connection with remote Virtual Machine (JVM),</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writes and transmits (marshals) the parameters to the remote Virtual Machine (JVM),</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waits for the result</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reads (</a:t>
            </a:r>
            <a:r>
              <a:rPr lang="en-US" sz="2800" dirty="0" err="1" smtClean="0">
                <a:latin typeface="Times New Roman" panose="02020603050405020304" pitchFamily="18" charset="0"/>
                <a:cs typeface="Times New Roman" panose="02020603050405020304" pitchFamily="18" charset="0"/>
              </a:rPr>
              <a:t>unmarshals</a:t>
            </a:r>
            <a:r>
              <a:rPr lang="en-US" sz="2800" dirty="0" smtClean="0">
                <a:latin typeface="Times New Roman" panose="02020603050405020304" pitchFamily="18" charset="0"/>
                <a:cs typeface="Times New Roman" panose="02020603050405020304" pitchFamily="18" charset="0"/>
              </a:rPr>
              <a:t>) the return value or exception, and</a:t>
            </a: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finally, returns the value to the caller.</a:t>
            </a:r>
          </a:p>
          <a:p>
            <a:r>
              <a:rPr lang="en-US" sz="2000" dirty="0" smtClean="0"/>
              <a:t/>
            </a:r>
            <a:br>
              <a:rPr lang="en-US" sz="2000" dirty="0" smtClean="0"/>
            </a:br>
            <a:endParaRPr lang="en-US" sz="2000" dirty="0"/>
          </a:p>
        </p:txBody>
      </p:sp>
    </p:spTree>
    <p:extLst>
      <p:ext uri="{BB962C8B-B14F-4D97-AF65-F5344CB8AC3E}">
        <p14:creationId xmlns:p14="http://schemas.microsoft.com/office/powerpoint/2010/main" val="160255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4208" y="870441"/>
            <a:ext cx="9434146" cy="461664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Skeleton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skeleton is an object, acts as a gateway for the server side object. All the incoming requests are routed through it. When the skeleton receives the incoming request, it does the following </a:t>
            </a:r>
            <a:r>
              <a:rPr lang="en-US" sz="2400" dirty="0" smtClean="0">
                <a:latin typeface="Times New Roman" panose="02020603050405020304" pitchFamily="18" charset="0"/>
                <a:cs typeface="Times New Roman" panose="02020603050405020304" pitchFamily="18" charset="0"/>
              </a:rPr>
              <a:t>task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reads the parameter for the remote </a:t>
            </a:r>
            <a:r>
              <a:rPr lang="en-US" sz="2400" dirty="0" smtClean="0">
                <a:latin typeface="Times New Roman" panose="02020603050405020304" pitchFamily="18" charset="0"/>
                <a:cs typeface="Times New Roman" panose="02020603050405020304" pitchFamily="18" charset="0"/>
              </a:rPr>
              <a:t>method</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invokes the method on the actual remote object, </a:t>
            </a:r>
            <a:r>
              <a:rPr lang="en-US" sz="2400" dirty="0" smtClean="0">
                <a:latin typeface="Times New Roman" panose="02020603050405020304" pitchFamily="18" charset="0"/>
                <a:cs typeface="Times New Roman" panose="02020603050405020304" pitchFamily="18" charset="0"/>
              </a:rPr>
              <a:t>and</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writes and transmits (marshals) the result to the caller.</a:t>
            </a:r>
          </a:p>
          <a:p>
            <a:endParaRPr lang="en-US" dirty="0"/>
          </a:p>
        </p:txBody>
      </p:sp>
    </p:spTree>
    <p:extLst>
      <p:ext uri="{BB962C8B-B14F-4D97-AF65-F5344CB8AC3E}">
        <p14:creationId xmlns:p14="http://schemas.microsoft.com/office/powerpoint/2010/main" val="339712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62454" y="764212"/>
            <a:ext cx="9906000" cy="5553807"/>
          </a:xfrm>
          <a:prstGeom prst="rect">
            <a:avLst/>
          </a:prstGeom>
          <a:noFill/>
        </p:spPr>
        <p:txBody>
          <a:bodyPr wrap="square" rtlCol="0">
            <a:spAutoFit/>
          </a:bodyPr>
          <a:lstStyle/>
          <a:p>
            <a:endParaRPr lang="en-US" dirty="0"/>
          </a:p>
        </p:txBody>
      </p:sp>
      <p:sp>
        <p:nvSpPr>
          <p:cNvPr id="7" name="TextBox 6"/>
          <p:cNvSpPr txBox="1"/>
          <p:nvPr/>
        </p:nvSpPr>
        <p:spPr>
          <a:xfrm>
            <a:off x="1636834" y="589084"/>
            <a:ext cx="9557239" cy="5539153"/>
          </a:xfrm>
          <a:prstGeom prst="rect">
            <a:avLst/>
          </a:prstGeom>
          <a:noFill/>
        </p:spPr>
        <p:txBody>
          <a:bodyPr wrap="square" rtlCol="0">
            <a:spAutoFit/>
          </a:body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953993"/>
            <a:ext cx="8222515" cy="5174244"/>
          </a:xfrm>
          <a:prstGeom prst="rect">
            <a:avLst/>
          </a:prstGeom>
        </p:spPr>
      </p:pic>
    </p:spTree>
    <p:extLst>
      <p:ext uri="{BB962C8B-B14F-4D97-AF65-F5344CB8AC3E}">
        <p14:creationId xmlns:p14="http://schemas.microsoft.com/office/powerpoint/2010/main" val="320871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023" y="2690447"/>
            <a:ext cx="8748347" cy="1107996"/>
          </a:xfrm>
          <a:prstGeom prst="rect">
            <a:avLst/>
          </a:prstGeom>
          <a:noFill/>
        </p:spPr>
        <p:txBody>
          <a:bodyPr wrap="square" rtlCol="0">
            <a:spAutoFit/>
          </a:bodyPr>
          <a:lstStyle/>
          <a:p>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2714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TotalTime>
  <Words>224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sspm</dc:creator>
  <cp:lastModifiedBy>sspm</cp:lastModifiedBy>
  <cp:revision>5</cp:revision>
  <dcterms:created xsi:type="dcterms:W3CDTF">2023-01-19T06:51:48Z</dcterms:created>
  <dcterms:modified xsi:type="dcterms:W3CDTF">2023-01-19T07:24:08Z</dcterms:modified>
</cp:coreProperties>
</file>