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72" r:id="rId16"/>
  </p:sldIdLst>
  <p:sldSz cx="9144000" cy="5143500" type="screen16x9"/>
  <p:notesSz cx="9144000" cy="5143500"/>
  <p:embeddedFontLst>
    <p:embeddedFont>
      <p:font typeface="Rubik" panose="020B0604020202020204" charset="-79"/>
      <p:regular r:id="rId18"/>
      <p:bold r:id="rId19"/>
    </p:embeddedFont>
    <p:embeddedFont>
      <p:font typeface="Anton" panose="020B0604020202020204" charset="0"/>
      <p:regular r:id="rId20"/>
      <p:bold r:id="rId21"/>
    </p:embeddedFont>
    <p:embeddedFont>
      <p:font typeface="Rubik-demi_bold" panose="020B0604020202020204" charset="-79"/>
      <p:regular r:id="rId22"/>
    </p:embeddedFont>
    <p:embeddedFont>
      <p:font typeface="Arvo" panose="020B0604020202020204" charset="0"/>
      <p:regular r:id="rId23"/>
    </p:embeddedFont>
    <p:embeddedFont>
      <p:font typeface="Rubik-light" panose="020B0604020202020204" charset="-79"/>
      <p:regular r:id="rId24"/>
    </p:embeddedFont>
  </p:embeddedFontLst>
  <p:custDataLst>
    <p:tags r:id="rId25"/>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dirty="0"/>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327042-6B61-B148-8485-8BBBFAA13D24}" type="slidenum">
              <a:rPr lang="en-US" smtClean="0"/>
              <a:t>6</a:t>
            </a:fld>
            <a:endParaRPr lang="en-US" dirty="0"/>
          </a:p>
        </p:txBody>
      </p:sp>
    </p:spTree>
    <p:extLst>
      <p:ext uri="{BB962C8B-B14F-4D97-AF65-F5344CB8AC3E}">
        <p14:creationId xmlns:p14="http://schemas.microsoft.com/office/powerpoint/2010/main" val="4039141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4"/>
        </a:solidFill>
        <a:effectLst/>
      </p:bgPr>
    </p:bg>
    <p:spTree>
      <p:nvGrpSpPr>
        <p:cNvPr id="1" name=""/>
        <p:cNvGrpSpPr/>
        <p:nvPr/>
      </p:nvGrpSpPr>
      <p:grpSpPr>
        <a:xfrm>
          <a:off x="0" y="0"/>
          <a:ext cx="0" cy="0"/>
          <a:chOff x="0" y="0"/>
          <a:chExt cx="0" cy="0"/>
        </a:xfrm>
      </p:grpSpPr>
      <p:sp>
        <p:nvSpPr>
          <p:cNvPr id="2" name="Rectangle 6">
            <a:extLst>
              <a:ext uri="{BC0F8639-CE94-4DAB-86D8-D96A6F809E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9C845C-ECA5-46FA-9830-E0DDFF7466C0}"/>
              </a:ext>
            </a:extLst>
          </p:cNvPr>
          <p:cNvSpPr/>
          <p:nvPr userDrawn="1"/>
        </p:nvSpPr>
        <p:spPr>
          <a:xfrm>
            <a:off x="257175" y="257175"/>
            <a:ext cx="1907930" cy="1907930"/>
          </a:xfrm>
          <a:prstGeom prst="rect">
            <a:avLst/>
          </a:prstGeom>
          <a:solidFill>
            <a:srgbClr val="D0E9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3" name="Picture 10">
            <a:extLst>
              <a:ext uri="{D36CABCC-880B-454C-8836-1E2B794521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51F7B7-E0F7-4AE7-9FBC-32E91DFD2633}"/>
              </a:ext>
            </a:extLst>
          </p:cNvPr>
          <p:cNvPicPr>
            <a:picLocks noChangeAspect="1"/>
          </p:cNvPicPr>
          <p:nvPr userDrawn="1"/>
        </p:nvPicPr>
        <p:blipFill>
          <a:blip r:embed="rId3"/>
          <a:srcRect r="35585"/>
          <a:stretch>
            <a:fillRect/>
          </a:stretch>
        </p:blipFill>
        <p:spPr>
          <a:xfrm>
            <a:off x="4256063" y="428913"/>
            <a:ext cx="4887937" cy="4714587"/>
          </a:xfrm>
          <a:prstGeom prst="rect">
            <a:avLst/>
          </a:prstGeom>
          <a:noFill/>
        </p:spPr>
      </p:pic>
      <p:sp>
        <p:nvSpPr>
          <p:cNvPr id="4" name="Picture Placeholder 13">
            <a:extLst>
              <a:ext uri="{C3F90C04-130C-421E-A112-DD003530F7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8E79166-1562-40F8-8EBA-0DC9AD70E2EC}"/>
              </a:ext>
            </a:extLst>
          </p:cNvPr>
          <p:cNvSpPr>
            <a:spLocks noGrp="1"/>
          </p:cNvSpPr>
          <p:nvPr>
            <p:ph type="pic"/>
          </p:nvPr>
        </p:nvSpPr>
        <p:spPr>
          <a:xfrm>
            <a:off x="5213747" y="764381"/>
            <a:ext cx="3930252" cy="3552825"/>
          </a:xfrm>
        </p:spPr>
        <p:txBody>
          <a:bodyPr vert="horz" rtlCol="0" anchor="ctr">
            <a:normAutofit/>
          </a:bodyPr>
          <a:lstStyle>
            <a:lvl1pPr marL="0" lvl="0" indent="0" algn="ctr">
              <a:buNone/>
              <a:defRPr lang="en-US" sz="1800" dirty="0">
                <a:solidFill>
                  <a:schemeClr val="bg1"/>
                </a:solidFill>
              </a:defRPr>
            </a:lvl1pPr>
          </a:lstStyle>
          <a:p>
            <a:r>
              <a:rPr lang="en-US" dirty="0"/>
              <a:t>Add photo</a:t>
            </a:r>
          </a:p>
        </p:txBody>
      </p:sp>
      <p:sp>
        <p:nvSpPr>
          <p:cNvPr id="5" name="Text Placeholder 15" hidden="1">
            <a:extLst>
              <a:ext uri="{E5E62621-DD09-4044-BE44-13C8A28DD3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8266D70-6CCE-42D2-B4E1-27205AAF82F2}"/>
              </a:ext>
            </a:extLst>
          </p:cNvPr>
          <p:cNvSpPr>
            <a:spLocks noGrp="1"/>
          </p:cNvSpPr>
          <p:nvPr>
            <p:ph type="body" idx="1"/>
          </p:nvPr>
        </p:nvSpPr>
        <p:spPr>
          <a:xfrm>
            <a:off x="416573" y="1479557"/>
            <a:ext cx="4391170" cy="1098612"/>
          </a:xfrm>
        </p:spPr>
        <p:txBody>
          <a:bodyPr vert="horz"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7">
            <a:extLst>
              <a:ext uri="{8B6D3751-5F37-4AF1-8134-4E46F377D6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70DF78-A34B-4D54-A526-C5F040AC5D3C}"/>
              </a:ext>
            </a:extLst>
          </p:cNvPr>
          <p:cNvSpPr>
            <a:spLocks noGrp="1"/>
          </p:cNvSpPr>
          <p:nvPr>
            <p:ph type="body" idx="2"/>
          </p:nvPr>
        </p:nvSpPr>
        <p:spPr>
          <a:xfrm>
            <a:off x="416573" y="2942353"/>
            <a:ext cx="4086225" cy="271412"/>
          </a:xfrm>
        </p:spPr>
        <p:txBody>
          <a:bodyPr vert="horz" rtlCol="0">
            <a:noAutofit/>
          </a:bodyPr>
          <a:lstStyle>
            <a:lvl1pPr marL="0" lvl="0" indent="0">
              <a:lnSpc>
                <a:spcPct val="100000"/>
              </a:lnSpc>
              <a:buNone/>
              <a:defRPr lang="en-US" sz="1200" spc="300" dirty="0">
                <a:solidFill>
                  <a:schemeClr val="bg2">
                    <a:lumMod val="50000"/>
                  </a:schemeClr>
                </a:solidFill>
                <a:latin typeface="Rubik-light"/>
              </a:defRPr>
            </a:lvl1pPr>
          </a:lstStyle>
          <a:p>
            <a:pPr lvl="0"/>
            <a:r>
              <a:rPr lang="en-US" dirty="0"/>
              <a:t>EDIT MASTER TEXT STYLES</a:t>
            </a:r>
          </a:p>
        </p:txBody>
      </p:sp>
      <p:sp>
        <p:nvSpPr>
          <p:cNvPr id="7" name="Text Placeholder 19">
            <a:extLst>
              <a:ext uri="{56F2576F-7039-437D-8E76-5FA9EB8715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FE8E28-774F-4682-860C-BC09BB18E788}"/>
              </a:ext>
            </a:extLst>
          </p:cNvPr>
          <p:cNvSpPr>
            <a:spLocks noGrp="1"/>
          </p:cNvSpPr>
          <p:nvPr>
            <p:ph type="body" idx="3"/>
          </p:nvPr>
        </p:nvSpPr>
        <p:spPr>
          <a:xfrm>
            <a:off x="416718" y="4191000"/>
            <a:ext cx="3839344" cy="678656"/>
          </a:xfrm>
        </p:spPr>
        <p:txBody>
          <a:bodyPr vert="horz" rtlCol="0" anchor="b">
            <a:noAutofit/>
          </a:bodyPr>
          <a:lstStyle>
            <a:lvl1pPr marL="0" lvl="0" indent="0" algn="l" rtl="0">
              <a:lnSpc>
                <a:spcPct val="125000"/>
              </a:lnSpc>
              <a:buNone/>
              <a:defRPr lang="en-US" sz="1000" dirty="0">
                <a:solidFill>
                  <a:schemeClr val="bg2">
                    <a:lumMod val="50000"/>
                  </a:schemeClr>
                </a:solidFill>
                <a:latin typeface="Rubik-light"/>
              </a:defRPr>
            </a:lvl1pPr>
          </a:lstStyle>
          <a:p>
            <a:pPr lvl="0"/>
            <a:r>
              <a:rPr lang="en-US" dirty="0"/>
              <a:t>Edit Master text styles</a:t>
            </a:r>
          </a:p>
        </p:txBody>
      </p:sp>
      <p:sp>
        <p:nvSpPr>
          <p:cNvPr id="8" name="Picture Placeholder 22">
            <a:extLst>
              <a:ext uri="{2D3CDE66-43B4-470B-A3B5-1AD3532D16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75CD09-E914-4332-BF2B-BAADC667469B}"/>
              </a:ext>
            </a:extLst>
          </p:cNvPr>
          <p:cNvSpPr>
            <a:spLocks noGrp="1"/>
          </p:cNvSpPr>
          <p:nvPr>
            <p:ph type="pic" idx="4"/>
          </p:nvPr>
        </p:nvSpPr>
        <p:spPr>
          <a:xfrm>
            <a:off x="2336391" y="257175"/>
            <a:ext cx="764381" cy="665316"/>
          </a:xfrm>
        </p:spPr>
        <p:txBody>
          <a:bodyPr vert="horz" rtlCol="0" anchor="ctr">
            <a:noAutofit/>
          </a:bodyPr>
          <a:lstStyle>
            <a:lvl1pPr marL="0" lvl="0" indent="0" algn="ctr">
              <a:buNone/>
              <a:defRPr lang="en-US" sz="1100" baseline="0" dirty="0"/>
            </a:lvl1pPr>
          </a:lstStyle>
          <a:p>
            <a:r>
              <a:rPr lang="en-US" dirty="0"/>
              <a:t>Add logo</a:t>
            </a:r>
          </a:p>
        </p:txBody>
      </p:sp>
      <p:sp>
        <p:nvSpPr>
          <p:cNvPr id="9" name="Title 8">
            <a:extLst>
              <a:ext uri="{51F6131E-8AEC-4AC2-89A5-C1D1437C43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EBC946-147F-47EE-A8A1-60FB6C8CDE86}"/>
              </a:ext>
            </a:extLst>
          </p:cNvPr>
          <p:cNvSpPr>
            <a:spLocks noGrp="1"/>
          </p:cNvSpPr>
          <p:nvPr>
            <p:ph type="title" idx="5"/>
          </p:nvPr>
        </p:nvSpPr>
        <p:spPr>
          <a:xfrm>
            <a:off x="409575" y="1895475"/>
            <a:ext cx="4391025" cy="1095375"/>
          </a:xfrm>
          <a:prstGeom prst="rect">
            <a:avLst/>
          </a:prstGeom>
        </p:spPr>
        <p:txBody>
          <a:bodyPr vert="horz" lIns="91440" tIns="45720" rIns="91440" bIns="45720" rtlCol="0" anchor="b">
            <a:noAutofit/>
          </a:bodyPr>
          <a:lstStyle>
            <a:lvl1pPr lvl="0">
              <a:lnSpc>
                <a:spcPct val="100000"/>
              </a:lnSpc>
              <a:defRPr lang="en-US" sz="4400" dirty="0">
                <a:solidFill>
                  <a:schemeClr val="accent5"/>
                </a:solidFill>
              </a:defRPr>
            </a:lvl1pPr>
          </a:lstStyle>
          <a:p>
            <a:pPr lvl="0"/>
            <a:r>
              <a:rPr lang="en-US" dirty="0"/>
              <a:t>Edit Master text styles</a:t>
            </a:r>
          </a:p>
        </p:txBody>
      </p:sp>
      <p:sp>
        <p:nvSpPr>
          <p:cNvPr id="10" name="Slide Number Placeholder 1">
            <a:extLst>
              <a:ext uri="{388A3A15-C4E8-49F8-8D58-A76D397243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F123B1-E64B-466E-B91D-7C59FBF216EB}"/>
              </a:ext>
            </a:extLst>
          </p:cNvPr>
          <p:cNvSpPr>
            <a:spLocks noGrp="1"/>
          </p:cNvSpPr>
          <p:nvPr>
            <p:ph type="sldNum" sz="quarter" idx="6"/>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11" name="Date Placeholder 1">
            <a:extLst>
              <a:ext uri="{DC280015-1736-4ABC-A43A-3981DF0BA1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5DA37F-9BCA-4FF2-8337-0A0493D47564}"/>
              </a:ext>
            </a:extLst>
          </p:cNvPr>
          <p:cNvSpPr>
            <a:spLocks noGrp="1"/>
          </p:cNvSpPr>
          <p:nvPr>
            <p:ph type="dt" sz="half" idx="7"/>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2" name="Footer Placeholder 1">
            <a:extLst>
              <a:ext uri="{74CA4E87-F711-48FD-B6CA-F0AC5C3FA2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6C8EE5-63E6-4160-91ED-3A9DBD6387CE}"/>
              </a:ext>
            </a:extLst>
          </p:cNvPr>
          <p:cNvSpPr>
            <a:spLocks noGrp="1"/>
          </p:cNvSpPr>
          <p:nvPr>
            <p:ph type="ftr" sz="quarter" idx="8"/>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D085E1D4-4933-437B-A418-299D465B60B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ypothesis">
    <p:bg>
      <p:bgPr>
        <a:solidFill>
          <a:schemeClr val="bg1"/>
        </a:solidFill>
        <a:effectLst/>
      </p:bgPr>
    </p:bg>
    <p:spTree>
      <p:nvGrpSpPr>
        <p:cNvPr id="1" name=""/>
        <p:cNvGrpSpPr/>
        <p:nvPr/>
      </p:nvGrpSpPr>
      <p:grpSpPr>
        <a:xfrm>
          <a:off x="0" y="0"/>
          <a:ext cx="0" cy="0"/>
          <a:chOff x="0" y="0"/>
          <a:chExt cx="0" cy="0"/>
        </a:xfrm>
      </p:grpSpPr>
      <p:sp>
        <p:nvSpPr>
          <p:cNvPr id="2" name="Rectangle 13">
            <a:extLst>
              <a:ext uri="{02597679-A727-4E71-871C-56D1B96B45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6AD8AF-D4DB-4D16-8854-3B076A0E8440}"/>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ext Placeholder 15" hidden="1">
            <a:extLst>
              <a:ext uri="{A6996D95-F3FD-4FBD-BE02-41023B6BA44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8219D1-CBEE-4857-BA45-D594F868F906}"/>
              </a:ext>
            </a:extLst>
          </p:cNvPr>
          <p:cNvSpPr>
            <a:spLocks noGrp="1"/>
          </p:cNvSpPr>
          <p:nvPr>
            <p:ph type="body"/>
          </p:nvPr>
        </p:nvSpPr>
        <p:spPr>
          <a:xfrm>
            <a:off x="416573" y="605058"/>
            <a:ext cx="4719782"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4" name="Text Placeholder 19">
            <a:extLst>
              <a:ext uri="{52305E6F-3448-4FD5-BA83-38DEB31AD1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0110FF-7578-41DD-8400-77E2F667E5EB}"/>
              </a:ext>
            </a:extLst>
          </p:cNvPr>
          <p:cNvSpPr>
            <a:spLocks noGrp="1"/>
          </p:cNvSpPr>
          <p:nvPr>
            <p:ph type="body" idx="1"/>
          </p:nvPr>
        </p:nvSpPr>
        <p:spPr>
          <a:xfrm>
            <a:off x="416573" y="1243953"/>
            <a:ext cx="2976708" cy="1160760"/>
          </a:xfrm>
        </p:spPr>
        <p:txBody>
          <a:bodyPr vert="horz" rtlCol="0" anchor="t">
            <a:noAutofit/>
          </a:bodyPr>
          <a:lstStyle>
            <a:lvl1pPr marL="0" lvl="0" indent="0" algn="l" rtl="0">
              <a:lnSpc>
                <a:spcPct val="100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Picture Placeholder 3">
            <a:extLst>
              <a:ext uri="{53B68902-3B81-4DBE-9C7B-4E3DBC5B3E3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BD8A20-448D-4642-B60A-958D6B003C24}"/>
              </a:ext>
            </a:extLst>
          </p:cNvPr>
          <p:cNvSpPr>
            <a:spLocks noGrp="1"/>
          </p:cNvSpPr>
          <p:nvPr>
            <p:ph type="pic" idx="2"/>
          </p:nvPr>
        </p:nvSpPr>
        <p:spPr>
          <a:xfrm>
            <a:off x="3736181" y="1571405"/>
            <a:ext cx="5150642" cy="2880371"/>
          </a:xfrm>
        </p:spPr>
        <p:txBody>
          <a:bodyPr vert="horz" lIns="91440" tIns="45720" rIns="91440" bIns="45720" rtlCol="0" anchor="ctr">
            <a:normAutofit/>
          </a:bodyPr>
          <a:lstStyle>
            <a:lvl1pPr lvl="0">
              <a:defRPr lang="en-US" sz="1800" dirty="0">
                <a:solidFill>
                  <a:schemeClr val="tx1"/>
                </a:solidFill>
              </a:defRPr>
            </a:lvl1pPr>
          </a:lstStyle>
          <a:p>
            <a:pPr marL="0" lvl="0" indent="0" algn="ctr">
              <a:buNone/>
            </a:pPr>
            <a:r>
              <a:rPr lang="en-US" dirty="0"/>
              <a:t>Add picture</a:t>
            </a:r>
          </a:p>
        </p:txBody>
      </p:sp>
      <p:sp>
        <p:nvSpPr>
          <p:cNvPr id="6" name="Chart Placeholder 4">
            <a:extLst>
              <a:ext uri="{06A52B00-B8FD-4185-8F47-B21DB26259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78D655-04A2-43B8-A7C6-3A43E3AC5AB2}"/>
              </a:ext>
            </a:extLst>
          </p:cNvPr>
          <p:cNvSpPr>
            <a:spLocks noGrp="1"/>
          </p:cNvSpPr>
          <p:nvPr>
            <p:ph type="chart" idx="3"/>
          </p:nvPr>
        </p:nvSpPr>
        <p:spPr>
          <a:xfrm>
            <a:off x="416719" y="2578893"/>
            <a:ext cx="2976562" cy="2219748"/>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7" name="Picture Placeholder 22">
            <a:extLst>
              <a:ext uri="{21B6D60E-4F8D-41A6-A99E-831ECFAB41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221007-0836-4CB2-BCC1-3BCF52613430}"/>
              </a:ext>
            </a:extLst>
          </p:cNvPr>
          <p:cNvSpPr>
            <a:spLocks noGrp="1"/>
          </p:cNvSpPr>
          <p:nvPr>
            <p:ph type="pic" idx="4"/>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8" name="Slide Number Placeholder 5">
            <a:extLst>
              <a:ext uri="{AA6A53B8-05BB-425C-94EB-0366ED3E67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AE54DB-854F-41A7-A4EF-539532EB8636}"/>
              </a:ext>
            </a:extLst>
          </p:cNvPr>
          <p:cNvSpPr>
            <a:spLocks noGrp="1"/>
          </p:cNvSpPr>
          <p:nvPr>
            <p:ph type="sldNum" sz="quarter" idx="5"/>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D9B8E541-5D3D-44F9-AA13-1931766DA903}" type="slidenum">
              <a:t>‹#›</a:t>
            </a:fld>
            <a:r>
              <a:rPr lang="en-US" dirty="0"/>
              <a:t>&lt;#&gt;</a:t>
            </a:r>
          </a:p>
        </p:txBody>
      </p:sp>
      <p:sp>
        <p:nvSpPr>
          <p:cNvPr id="9" name="Title 8">
            <a:extLst>
              <a:ext uri="{DDDE806B-EB1C-469E-8691-EE64615F85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C6512D-EF37-47C0-8D72-5BDDC5F43278}"/>
              </a:ext>
            </a:extLst>
          </p:cNvPr>
          <p:cNvSpPr>
            <a:spLocks noGrp="1"/>
          </p:cNvSpPr>
          <p:nvPr>
            <p:ph type="title" idx="6"/>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0" name="Date Placeholder 1">
            <a:extLst>
              <a:ext uri="{072A1679-B945-4B22-AFC2-CBE3F5ED62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34A55A-D7D1-4A68-BF62-CF209E3AAB7A}"/>
              </a:ext>
            </a:extLst>
          </p:cNvPr>
          <p:cNvSpPr>
            <a:spLocks noGrp="1"/>
          </p:cNvSpPr>
          <p:nvPr>
            <p:ph type="dt" sz="half" idx="7"/>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1" name="Footer Placeholder 1">
            <a:extLst>
              <a:ext uri="{B5405B0D-4978-4FDC-8C35-DC5B90FA43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82822C3-2B8C-4C85-B71D-C57CA0A94AA0}"/>
              </a:ext>
            </a:extLst>
          </p:cNvPr>
          <p:cNvSpPr>
            <a:spLocks noGrp="1"/>
          </p:cNvSpPr>
          <p:nvPr>
            <p:ph type="ftr" sz="quarter" idx="8"/>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435B3AB3-2444-4351-A3EE-C31CC90B2F2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bg1"/>
        </a:solidFill>
        <a:effectLst/>
      </p:bgPr>
    </p:bg>
    <p:spTree>
      <p:nvGrpSpPr>
        <p:cNvPr id="1" name=""/>
        <p:cNvGrpSpPr/>
        <p:nvPr/>
      </p:nvGrpSpPr>
      <p:grpSpPr>
        <a:xfrm>
          <a:off x="0" y="0"/>
          <a:ext cx="0" cy="0"/>
          <a:chOff x="0" y="0"/>
          <a:chExt cx="0" cy="0"/>
        </a:xfrm>
      </p:grpSpPr>
      <p:sp>
        <p:nvSpPr>
          <p:cNvPr id="2" name="Rectangle 6">
            <a:extLst>
              <a:ext uri="{2F09740E-9205-47A1-A9CF-2B82947726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BE53C9-1974-4EF3-9BEF-9ED0FC1D44AC}"/>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ext Placeholder 29">
            <a:extLst>
              <a:ext uri="{D91C06C7-A52B-4871-954C-EDCF4BA04B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726E61-EF8A-45B1-BF1A-77F7E6571ED5}"/>
              </a:ext>
            </a:extLst>
          </p:cNvPr>
          <p:cNvSpPr>
            <a:spLocks noGrp="1"/>
          </p:cNvSpPr>
          <p:nvPr>
            <p:ph type="body"/>
          </p:nvPr>
        </p:nvSpPr>
        <p:spPr>
          <a:xfrm>
            <a:off x="1673921" y="3039726"/>
            <a:ext cx="1719361" cy="1078028"/>
          </a:xfrm>
        </p:spPr>
        <p:txBody>
          <a:bodyPr vert="horz" rtlCol="0" anchor="ctr">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4" name="Text Placeholder 29">
            <a:extLst>
              <a:ext uri="{9F4938A8-BDAC-45F3-B9DF-3E2C9337F1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24348B-0BE3-41BC-988F-4C120EDEF941}"/>
              </a:ext>
            </a:extLst>
          </p:cNvPr>
          <p:cNvSpPr>
            <a:spLocks noGrp="1"/>
          </p:cNvSpPr>
          <p:nvPr>
            <p:ph type="body" idx="1"/>
          </p:nvPr>
        </p:nvSpPr>
        <p:spPr>
          <a:xfrm>
            <a:off x="5523501" y="3039726"/>
            <a:ext cx="2760526" cy="1078028"/>
          </a:xfrm>
        </p:spPr>
        <p:txBody>
          <a:bodyPr vert="horz" rtlCol="0" anchor="ctr">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5" name="Oval 41">
            <a:extLst>
              <a:ext uri="{4452321E-E848-4DF0-A094-485FB0C7CFE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4FFEF4-E2BE-4A7A-81F4-8E3545CBD6DB}"/>
              </a:ext>
            </a:extLst>
          </p:cNvPr>
          <p:cNvSpPr/>
          <p:nvPr userDrawn="1"/>
        </p:nvSpPr>
        <p:spPr>
          <a:xfrm>
            <a:off x="416573" y="3039726"/>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6" name="Picture Placeholder 25">
            <a:extLst>
              <a:ext uri="{6994B76F-E53E-4674-8C86-37734535AA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5ABAA2B-D568-4DD2-A694-45DC1EFDAA37}"/>
              </a:ext>
            </a:extLst>
          </p:cNvPr>
          <p:cNvSpPr>
            <a:spLocks noGrp="1"/>
          </p:cNvSpPr>
          <p:nvPr>
            <p:ph type="pic" idx="2"/>
          </p:nvPr>
        </p:nvSpPr>
        <p:spPr>
          <a:xfrm>
            <a:off x="760166" y="3381009"/>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7" name="Oval 43">
            <a:extLst>
              <a:ext uri="{EF3F7ED0-B210-4D8A-A44B-FD4F77DD28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448AD4-10D0-44EF-9B8B-ACCD9504F0AD}"/>
              </a:ext>
            </a:extLst>
          </p:cNvPr>
          <p:cNvSpPr/>
          <p:nvPr userDrawn="1"/>
        </p:nvSpPr>
        <p:spPr>
          <a:xfrm>
            <a:off x="4270919" y="3039726"/>
            <a:ext cx="1075022" cy="1078029"/>
          </a:xfrm>
          <a:prstGeom prst="ellipse">
            <a:avLst/>
          </a:prstGeom>
          <a:solidFill>
            <a:schemeClr val="accent6"/>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8" name="Picture Placeholder 25">
            <a:extLst>
              <a:ext uri="{59F88235-DF6E-4B60-8698-15EC014090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739E02-B282-43E4-AF30-8D3C8E82AA83}"/>
              </a:ext>
            </a:extLst>
          </p:cNvPr>
          <p:cNvSpPr>
            <a:spLocks noGrp="1"/>
          </p:cNvSpPr>
          <p:nvPr>
            <p:ph type="pic" idx="3"/>
          </p:nvPr>
        </p:nvSpPr>
        <p:spPr>
          <a:xfrm>
            <a:off x="4614511" y="3381009"/>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9" name="Picture Placeholder 22">
            <a:extLst>
              <a:ext uri="{01E6F954-F767-4FF4-B2F2-B1F49F9B71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578D4B2-680B-4183-94E8-EFE06B4F1539}"/>
              </a:ext>
            </a:extLst>
          </p:cNvPr>
          <p:cNvSpPr>
            <a:spLocks noGrp="1"/>
          </p:cNvSpPr>
          <p:nvPr>
            <p:ph type="pic" idx="4"/>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10" name="Text Placeholder 15" hidden="1">
            <a:extLst>
              <a:ext uri="{B359812D-0FF9-4F63-902D-AEC4C6878E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8FBBDA-8F7F-4CB4-88D0-A34C4CA97039}"/>
              </a:ext>
            </a:extLst>
          </p:cNvPr>
          <p:cNvSpPr>
            <a:spLocks noGrp="1"/>
          </p:cNvSpPr>
          <p:nvPr>
            <p:ph type="body" idx="5"/>
          </p:nvPr>
        </p:nvSpPr>
        <p:spPr>
          <a:xfrm>
            <a:off x="416573" y="605058"/>
            <a:ext cx="6829297"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11" name="Text Placeholder 19">
            <a:extLst>
              <a:ext uri="{CDD13014-6318-4DE6-BC82-178F6EC123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18E50D-214A-4A1C-9C78-F45A077FDE68}"/>
              </a:ext>
            </a:extLst>
          </p:cNvPr>
          <p:cNvSpPr>
            <a:spLocks noGrp="1"/>
          </p:cNvSpPr>
          <p:nvPr>
            <p:ph type="body" idx="6"/>
          </p:nvPr>
        </p:nvSpPr>
        <p:spPr>
          <a:xfrm>
            <a:off x="416573" y="1243953"/>
            <a:ext cx="6829297" cy="1160760"/>
          </a:xfrm>
        </p:spPr>
        <p:txBody>
          <a:bodyPr vert="horz" rtlCol="0" anchor="t">
            <a:noAutofit/>
          </a:bodyPr>
          <a:lstStyle>
            <a:lvl1pPr marL="285750" lvl="0" indent="-285750" algn="l" rtl="0">
              <a:lnSpc>
                <a:spcPct val="125000"/>
              </a:lnSpc>
              <a:buFont typeface="Arial"/>
              <a:buChar char="•"/>
              <a:defRPr lang="en-US" sz="1200" dirty="0">
                <a:solidFill>
                  <a:schemeClr val="bg2">
                    <a:lumMod val="50000"/>
                  </a:schemeClr>
                </a:solidFill>
                <a:latin typeface="Rubik-light"/>
              </a:defRPr>
            </a:lvl1pPr>
          </a:lstStyle>
          <a:p>
            <a:pPr lvl="0"/>
            <a:r>
              <a:rPr lang="en-US" dirty="0"/>
              <a:t>Edit Master text styles</a:t>
            </a:r>
          </a:p>
        </p:txBody>
      </p:sp>
      <p:sp>
        <p:nvSpPr>
          <p:cNvPr id="12" name="Slide Number Placeholder 5">
            <a:extLst>
              <a:ext uri="{CD03937A-774F-4694-A3E3-44CC9C48B3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B9A7CD-50D5-4BF6-B434-0FF4FBBB573E}"/>
              </a:ext>
            </a:extLst>
          </p:cNvPr>
          <p:cNvSpPr>
            <a:spLocks noGrp="1"/>
          </p:cNvSpPr>
          <p:nvPr>
            <p:ph type="sldNum" sz="quarter" idx="7"/>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3D24FA97-6895-44A5-8730-6F1E236D0264}" type="slidenum">
              <a:t>‹#›</a:t>
            </a:fld>
            <a:r>
              <a:rPr lang="en-US" dirty="0"/>
              <a:t>&lt;#&gt;</a:t>
            </a:r>
          </a:p>
        </p:txBody>
      </p:sp>
      <p:sp>
        <p:nvSpPr>
          <p:cNvPr id="13" name="Title 12">
            <a:extLst>
              <a:ext uri="{FA1CAF36-1DE7-4D8C-8D55-0E0F483A16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083B3C-82EE-4755-8ADE-A15B12F4BFC5}"/>
              </a:ext>
            </a:extLst>
          </p:cNvPr>
          <p:cNvSpPr>
            <a:spLocks noGrp="1"/>
          </p:cNvSpPr>
          <p:nvPr>
            <p:ph type="title" idx="8"/>
          </p:nvPr>
        </p:nvSpPr>
        <p:spPr>
          <a:xfrm>
            <a:off x="409575" y="600075"/>
            <a:ext cx="74295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4" name="Date Placeholder 1">
            <a:extLst>
              <a:ext uri="{0E9613EC-D7DB-4990-9CF8-570958321D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8CF5EF-1209-4A1E-B7B3-CFDCFB3233CB}"/>
              </a:ext>
            </a:extLst>
          </p:cNvPr>
          <p:cNvSpPr>
            <a:spLocks noGrp="1"/>
          </p:cNvSpPr>
          <p:nvPr>
            <p:ph type="dt" sz="half" idx="9"/>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5" name="Footer Placeholder 1">
            <a:extLst>
              <a:ext uri="{6F8E5C49-660D-4774-A188-527BEF9EC9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6CCA01-EC30-49AC-B335-C654CCE7EB2D}"/>
              </a:ext>
            </a:extLst>
          </p:cNvPr>
          <p:cNvSpPr>
            <a:spLocks noGrp="1"/>
          </p:cNvSpPr>
          <p:nvPr>
            <p:ph type="ftr" sz="quarter" idx="10"/>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F16455EE-01B0-4551-9062-2B98CAB02F1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Rectangle 12">
            <a:extLst>
              <a:ext uri="{75C48CB4-829A-4C92-89EB-6207A24366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AC2686-AE2E-41CE-B1D4-964A2BBCC5D3}"/>
              </a:ext>
            </a:extLst>
          </p:cNvPr>
          <p:cNvSpPr/>
          <p:nvPr userDrawn="1"/>
        </p:nvSpPr>
        <p:spPr>
          <a:xfrm>
            <a:off x="257175" y="240439"/>
            <a:ext cx="8629649"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cxnSp>
        <p:nvCxnSpPr>
          <p:cNvPr id="3" name="Straight Connector 31">
            <a:extLst>
              <a:ext uri="{08CA92B5-90BE-44B3-9C0E-2B7883066D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731475-E4A9-487F-99A6-B3851AFE9333}"/>
              </a:ext>
            </a:extLst>
          </p:cNvPr>
          <p:cNvCxnSpPr/>
          <p:nvPr/>
        </p:nvCxnSpPr>
        <p:spPr>
          <a:xfrm>
            <a:off x="426990" y="2523920"/>
            <a:ext cx="8278860" cy="0"/>
          </a:xfrm>
          <a:prstGeom prst="line">
            <a:avLst/>
          </a:prstGeom>
          <a:ln w="19050" cap="rnd">
            <a:solidFill>
              <a:srgbClr val="6D929B"/>
            </a:solidFill>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Picture Placeholder 22">
            <a:extLst>
              <a:ext uri="{B52A3AB9-6905-4C17-8537-A3015A80B6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30D055-A495-4AD9-AD8B-01EBF984803E}"/>
              </a:ext>
            </a:extLst>
          </p:cNvPr>
          <p:cNvSpPr>
            <a:spLocks noGrp="1"/>
          </p:cNvSpPr>
          <p:nvPr>
            <p:ph type="pic"/>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5" name="Text Placeholder 15" hidden="1">
            <a:extLst>
              <a:ext uri="{97305C3F-E2BC-4E9A-A0B7-146D0D7622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29E878-7059-4B82-9ED4-B69333D373DA}"/>
              </a:ext>
            </a:extLst>
          </p:cNvPr>
          <p:cNvSpPr>
            <a:spLocks noGrp="1"/>
          </p:cNvSpPr>
          <p:nvPr>
            <p:ph type="body" idx="1"/>
          </p:nvPr>
        </p:nvSpPr>
        <p:spPr>
          <a:xfrm>
            <a:off x="416573" y="605058"/>
            <a:ext cx="6829297"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9">
            <a:extLst>
              <a:ext uri="{E4F794A3-5D74-48F1-AD4D-FDF2268C78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F650F2-683F-47C8-BE83-57D639FA4BC4}"/>
              </a:ext>
            </a:extLst>
          </p:cNvPr>
          <p:cNvSpPr>
            <a:spLocks noGrp="1"/>
          </p:cNvSpPr>
          <p:nvPr>
            <p:ph type="body" idx="2"/>
          </p:nvPr>
        </p:nvSpPr>
        <p:spPr>
          <a:xfrm>
            <a:off x="416573" y="1243953"/>
            <a:ext cx="8415525" cy="408711"/>
          </a:xfrm>
        </p:spPr>
        <p:txBody>
          <a:bodyPr vert="horz" rtlCol="0" anchor="t">
            <a:noAutofit/>
          </a:bodyPr>
          <a:lstStyle>
            <a:lvl1pPr marL="0" lvl="0" indent="0" algn="l" rtl="0">
              <a:lnSpc>
                <a:spcPct val="125000"/>
              </a:lnSpc>
              <a:buFont typeface="Arial"/>
              <a:buNone/>
              <a:defRPr lang="en-US" sz="1200" dirty="0">
                <a:solidFill>
                  <a:schemeClr val="bg2">
                    <a:lumMod val="50000"/>
                  </a:schemeClr>
                </a:solidFill>
                <a:latin typeface="Rubik-light"/>
              </a:defRPr>
            </a:lvl1pPr>
          </a:lstStyle>
          <a:p>
            <a:pPr lvl="0"/>
            <a:r>
              <a:rPr lang="en-US" dirty="0"/>
              <a:t>Edit Master text styles</a:t>
            </a:r>
          </a:p>
        </p:txBody>
      </p:sp>
      <p:sp>
        <p:nvSpPr>
          <p:cNvPr id="7" name="Text Placeholder 2" hidden="1">
            <a:extLst>
              <a:ext uri="{665FD1C7-2AC8-44F8-8498-4B7F6C2EEA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F5C41E-EEDD-40B8-AA4B-0C93EA840CEE}"/>
              </a:ext>
            </a:extLst>
          </p:cNvPr>
          <p:cNvSpPr>
            <a:spLocks noGrp="1"/>
          </p:cNvSpPr>
          <p:nvPr>
            <p:ph type="body" idx="3"/>
          </p:nvPr>
        </p:nvSpPr>
        <p:spPr>
          <a:xfrm>
            <a:off x="679402"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dirty="0">
                <a:solidFill>
                  <a:schemeClr val="tx1"/>
                </a:solidFill>
                <a:latin typeface="+mj-lt"/>
              </a:defRPr>
            </a:lvl1pPr>
          </a:lstStyle>
          <a:p>
            <a:pPr marL="228600" lvl="0" indent="-228600" algn="ctr"/>
            <a:r>
              <a:rPr lang="en-US" dirty="0"/>
              <a:t>year</a:t>
            </a:r>
          </a:p>
        </p:txBody>
      </p:sp>
      <p:sp>
        <p:nvSpPr>
          <p:cNvPr id="8" name="Text Placeholder 19">
            <a:extLst>
              <a:ext uri="{8D47C84E-A91F-4A87-8977-7D3024B00D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1F29C2-E357-40BA-B181-0773923BB75B}"/>
              </a:ext>
            </a:extLst>
          </p:cNvPr>
          <p:cNvSpPr>
            <a:spLocks noGrp="1"/>
          </p:cNvSpPr>
          <p:nvPr>
            <p:ph type="body" idx="4"/>
          </p:nvPr>
        </p:nvSpPr>
        <p:spPr>
          <a:xfrm>
            <a:off x="679402" y="3222655"/>
            <a:ext cx="1075134" cy="1160760"/>
          </a:xfrm>
        </p:spPr>
        <p:txBody>
          <a:bodyPr vert="horz"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9" name="Text Placeholder 2" hidden="1">
            <a:extLst>
              <a:ext uri="{47D586CB-0D63-4188-B8D8-E524C2662D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27E29B6-0B3C-43A2-8708-3FB66A0B5B0B}"/>
              </a:ext>
            </a:extLst>
          </p:cNvPr>
          <p:cNvSpPr>
            <a:spLocks noGrp="1"/>
          </p:cNvSpPr>
          <p:nvPr>
            <p:ph type="body" idx="5"/>
          </p:nvPr>
        </p:nvSpPr>
        <p:spPr>
          <a:xfrm>
            <a:off x="2018345"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dirty="0">
                <a:solidFill>
                  <a:schemeClr val="tx1"/>
                </a:solidFill>
                <a:latin typeface="+mj-lt"/>
              </a:defRPr>
            </a:lvl1pPr>
          </a:lstStyle>
          <a:p>
            <a:pPr marL="228600" lvl="0" indent="-228600" algn="ctr"/>
            <a:r>
              <a:rPr lang="en-US" dirty="0"/>
              <a:t>year</a:t>
            </a:r>
          </a:p>
        </p:txBody>
      </p:sp>
      <p:sp>
        <p:nvSpPr>
          <p:cNvPr id="10" name="Text Placeholder 19">
            <a:extLst>
              <a:ext uri="{3E5747C7-18B9-49C2-AD21-F4BF0ACB95B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62FEA7-2600-4A28-99FB-A2FBC2A867F3}"/>
              </a:ext>
            </a:extLst>
          </p:cNvPr>
          <p:cNvSpPr>
            <a:spLocks noGrp="1"/>
          </p:cNvSpPr>
          <p:nvPr>
            <p:ph type="body" idx="6"/>
          </p:nvPr>
        </p:nvSpPr>
        <p:spPr>
          <a:xfrm>
            <a:off x="2018345" y="3222655"/>
            <a:ext cx="1075134" cy="1160760"/>
          </a:xfrm>
        </p:spPr>
        <p:txBody>
          <a:bodyPr vert="horz"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1" name="Text Placeholder 2" hidden="1">
            <a:extLst>
              <a:ext uri="{3B44AA30-DC62-4640-90D2-2F48A3C16D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3ACB26-576D-4FA2-81B9-A55F95B3B761}"/>
              </a:ext>
            </a:extLst>
          </p:cNvPr>
          <p:cNvSpPr>
            <a:spLocks noGrp="1"/>
          </p:cNvSpPr>
          <p:nvPr>
            <p:ph type="body" idx="7"/>
          </p:nvPr>
        </p:nvSpPr>
        <p:spPr>
          <a:xfrm>
            <a:off x="3357287"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dirty="0">
                <a:solidFill>
                  <a:schemeClr val="tx1"/>
                </a:solidFill>
                <a:latin typeface="+mj-lt"/>
              </a:defRPr>
            </a:lvl1pPr>
          </a:lstStyle>
          <a:p>
            <a:pPr marL="228600" lvl="0" indent="-228600" algn="ctr"/>
            <a:r>
              <a:rPr lang="en-US" dirty="0"/>
              <a:t>year</a:t>
            </a:r>
          </a:p>
        </p:txBody>
      </p:sp>
      <p:sp>
        <p:nvSpPr>
          <p:cNvPr id="12" name="Text Placeholder 19">
            <a:extLst>
              <a:ext uri="{19D5924D-FF36-49F6-8056-732FF337929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AFC898-C59F-4419-829B-9EB03EC77966}"/>
              </a:ext>
            </a:extLst>
          </p:cNvPr>
          <p:cNvSpPr>
            <a:spLocks noGrp="1"/>
          </p:cNvSpPr>
          <p:nvPr>
            <p:ph type="body" idx="8"/>
          </p:nvPr>
        </p:nvSpPr>
        <p:spPr>
          <a:xfrm>
            <a:off x="3357287" y="3222655"/>
            <a:ext cx="1075134" cy="1160760"/>
          </a:xfrm>
        </p:spPr>
        <p:txBody>
          <a:bodyPr vert="horz"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3" name="Text Placeholder 2" hidden="1">
            <a:extLst>
              <a:ext uri="{8ECE8D5D-D2F8-40B8-9FBE-18C9693DC75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071F9D-EAF6-4152-9854-FECA1A31FEB4}"/>
              </a:ext>
            </a:extLst>
          </p:cNvPr>
          <p:cNvSpPr>
            <a:spLocks noGrp="1"/>
          </p:cNvSpPr>
          <p:nvPr>
            <p:ph type="body" idx="9"/>
          </p:nvPr>
        </p:nvSpPr>
        <p:spPr>
          <a:xfrm>
            <a:off x="4696230"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b="0" dirty="0">
                <a:solidFill>
                  <a:schemeClr val="tx1"/>
                </a:solidFill>
                <a:latin typeface="Arvo"/>
              </a:defRPr>
            </a:lvl1pPr>
          </a:lstStyle>
          <a:p>
            <a:pPr marL="228600" lvl="0" indent="-228600" algn="ctr"/>
            <a:r>
              <a:rPr lang="en-US" dirty="0"/>
              <a:t>year</a:t>
            </a:r>
          </a:p>
        </p:txBody>
      </p:sp>
      <p:sp>
        <p:nvSpPr>
          <p:cNvPr id="14" name="Text Placeholder 19">
            <a:extLst>
              <a:ext uri="{6CA92F17-8F3D-434F-9527-E256CFBE98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1A1D23-14D4-4B25-A065-E4796A593A25}"/>
              </a:ext>
            </a:extLst>
          </p:cNvPr>
          <p:cNvSpPr>
            <a:spLocks noGrp="1"/>
          </p:cNvSpPr>
          <p:nvPr>
            <p:ph type="body" idx="10"/>
          </p:nvPr>
        </p:nvSpPr>
        <p:spPr>
          <a:xfrm>
            <a:off x="4696230" y="3222655"/>
            <a:ext cx="1075134" cy="1160760"/>
          </a:xfrm>
        </p:spPr>
        <p:txBody>
          <a:bodyPr vert="horz"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5" name="Text Placeholder 2" hidden="1">
            <a:extLst>
              <a:ext uri="{10819BB8-4B46-4148-A735-45E52D3DA5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D4DE15-DCFB-493A-B945-179C4BBD130E}"/>
              </a:ext>
            </a:extLst>
          </p:cNvPr>
          <p:cNvSpPr>
            <a:spLocks noGrp="1"/>
          </p:cNvSpPr>
          <p:nvPr>
            <p:ph type="body" idx="11"/>
          </p:nvPr>
        </p:nvSpPr>
        <p:spPr>
          <a:xfrm>
            <a:off x="6035174" y="1985088"/>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b="1" dirty="0">
                <a:solidFill>
                  <a:schemeClr val="tx1"/>
                </a:solidFill>
                <a:latin typeface="Anton"/>
              </a:defRPr>
            </a:lvl1pPr>
          </a:lstStyle>
          <a:p>
            <a:pPr marL="228600" lvl="0" indent="-228600" algn="ctr"/>
            <a:r>
              <a:rPr lang="en-US" dirty="0"/>
              <a:t>year</a:t>
            </a:r>
          </a:p>
        </p:txBody>
      </p:sp>
      <p:sp>
        <p:nvSpPr>
          <p:cNvPr id="16" name="Text Placeholder 19">
            <a:extLst>
              <a:ext uri="{C19307D4-4A46-4832-853A-199E9EEA11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B6A06B-2073-4538-B847-530AC03A4305}"/>
              </a:ext>
            </a:extLst>
          </p:cNvPr>
          <p:cNvSpPr>
            <a:spLocks noGrp="1"/>
          </p:cNvSpPr>
          <p:nvPr>
            <p:ph type="body" idx="12"/>
          </p:nvPr>
        </p:nvSpPr>
        <p:spPr>
          <a:xfrm>
            <a:off x="6035174" y="3221390"/>
            <a:ext cx="1075134" cy="1160760"/>
          </a:xfrm>
        </p:spPr>
        <p:txBody>
          <a:bodyPr vert="horz"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7" name="Text Placeholder 2" hidden="1">
            <a:extLst>
              <a:ext uri="{A75299D4-6B63-451D-85AE-617E160147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3F0343-6A84-4757-8A77-A7F41395F6A5}"/>
              </a:ext>
            </a:extLst>
          </p:cNvPr>
          <p:cNvSpPr>
            <a:spLocks noGrp="1"/>
          </p:cNvSpPr>
          <p:nvPr>
            <p:ph type="body" idx="13"/>
          </p:nvPr>
        </p:nvSpPr>
        <p:spPr>
          <a:xfrm>
            <a:off x="7374116" y="1985088"/>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b="0" dirty="0">
                <a:solidFill>
                  <a:schemeClr val="tx1"/>
                </a:solidFill>
                <a:latin typeface="Rubik"/>
              </a:defRPr>
            </a:lvl1pPr>
          </a:lstStyle>
          <a:p>
            <a:pPr marL="228600" lvl="0" indent="-228600" algn="ctr"/>
            <a:r>
              <a:rPr lang="en-US" dirty="0"/>
              <a:t>year</a:t>
            </a:r>
          </a:p>
        </p:txBody>
      </p:sp>
      <p:sp>
        <p:nvSpPr>
          <p:cNvPr id="18" name="Text Placeholder 19">
            <a:extLst>
              <a:ext uri="{9183923A-4D5F-468E-85B4-CBD6CF2478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341DCC-F75E-42C7-80D1-4E4A25A1314A}"/>
              </a:ext>
            </a:extLst>
          </p:cNvPr>
          <p:cNvSpPr>
            <a:spLocks noGrp="1"/>
          </p:cNvSpPr>
          <p:nvPr>
            <p:ph type="body" idx="14"/>
          </p:nvPr>
        </p:nvSpPr>
        <p:spPr>
          <a:xfrm>
            <a:off x="7374116" y="3221390"/>
            <a:ext cx="1075134" cy="1160760"/>
          </a:xfrm>
        </p:spPr>
        <p:txBody>
          <a:bodyPr vert="horz"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9" name="Slide Number Placeholder 5">
            <a:extLst>
              <a:ext uri="{AC89C728-DBFB-4A79-A1C0-BBB478BE424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70A9A6-07EF-42E9-8FEF-E2525F3ECB6A}"/>
              </a:ext>
            </a:extLst>
          </p:cNvPr>
          <p:cNvSpPr>
            <a:spLocks noGrp="1"/>
          </p:cNvSpPr>
          <p:nvPr>
            <p:ph type="sldNum" sz="quarter" idx="15"/>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2433ABDB-3E00-4DCE-B771-5E43F489D803}" type="slidenum">
              <a:t>‹#›</a:t>
            </a:fld>
            <a:r>
              <a:rPr lang="en-US" dirty="0"/>
              <a:t>&lt;#&gt;</a:t>
            </a:r>
          </a:p>
        </p:txBody>
      </p:sp>
      <p:sp>
        <p:nvSpPr>
          <p:cNvPr id="20" name="Title 19">
            <a:extLst>
              <a:ext uri="{ADA50B01-6C3D-4458-A943-5BF332CDB4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A02417-6D29-4CBD-BCE3-50FF6E42C76B}"/>
              </a:ext>
            </a:extLst>
          </p:cNvPr>
          <p:cNvSpPr>
            <a:spLocks noGrp="1"/>
          </p:cNvSpPr>
          <p:nvPr>
            <p:ph type="title" idx="16"/>
          </p:nvPr>
        </p:nvSpPr>
        <p:spPr>
          <a:xfrm>
            <a:off x="409575" y="600075"/>
            <a:ext cx="74295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1" name="Content Placeholder 20">
            <a:extLst>
              <a:ext uri="{656774FC-36E2-4E2F-8DF0-35120FCDB0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0216DD-F227-4F89-92DA-F5CC10891DCF}"/>
              </a:ext>
            </a:extLst>
          </p:cNvPr>
          <p:cNvSpPr>
            <a:spLocks noGrp="1"/>
          </p:cNvSpPr>
          <p:nvPr>
            <p:ph idx="17"/>
          </p:nvPr>
        </p:nvSpPr>
        <p:spPr>
          <a:xfrm>
            <a:off x="2020900" y="189949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1">
            <a:extLst>
              <a:ext uri="{13DAC10B-D244-4E52-992C-572E4C04C0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E27E57-4877-4EDF-9761-2954342EE473}"/>
              </a:ext>
            </a:extLst>
          </p:cNvPr>
          <p:cNvSpPr>
            <a:spLocks noGrp="1"/>
          </p:cNvSpPr>
          <p:nvPr>
            <p:ph idx="18"/>
          </p:nvPr>
        </p:nvSpPr>
        <p:spPr>
          <a:xfrm>
            <a:off x="3330654" y="189949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2">
            <a:extLst>
              <a:ext uri="{8145C166-ECD6-469A-9DD2-99A2EBF366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8A1730-183C-44AB-BA68-584858033EB1}"/>
              </a:ext>
            </a:extLst>
          </p:cNvPr>
          <p:cNvSpPr>
            <a:spLocks noGrp="1"/>
          </p:cNvSpPr>
          <p:nvPr>
            <p:ph idx="19"/>
          </p:nvPr>
        </p:nvSpPr>
        <p:spPr>
          <a:xfrm>
            <a:off x="4647819" y="189949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3">
            <a:extLst>
              <a:ext uri="{066C0648-1F68-4B29-847B-C4B71152DC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1467FB-A5EA-461C-94D9-77EED665D1E3}"/>
              </a:ext>
            </a:extLst>
          </p:cNvPr>
          <p:cNvSpPr>
            <a:spLocks noGrp="1"/>
          </p:cNvSpPr>
          <p:nvPr>
            <p:ph idx="20"/>
          </p:nvPr>
        </p:nvSpPr>
        <p:spPr>
          <a:xfrm>
            <a:off x="5986758" y="1898866"/>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4">
            <a:extLst>
              <a:ext uri="{167C84A5-780A-462D-85A7-903EA11418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C1E1FC-84A5-48BE-B0E3-8A78F1294A78}"/>
              </a:ext>
            </a:extLst>
          </p:cNvPr>
          <p:cNvSpPr>
            <a:spLocks noGrp="1"/>
          </p:cNvSpPr>
          <p:nvPr>
            <p:ph idx="21"/>
          </p:nvPr>
        </p:nvSpPr>
        <p:spPr>
          <a:xfrm>
            <a:off x="692096" y="1895475"/>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5">
            <a:extLst>
              <a:ext uri="{1C0EFD64-66F4-4BF5-8937-9911E274FE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8A3136-95CA-4676-8262-F3F80842E3B7}"/>
              </a:ext>
            </a:extLst>
          </p:cNvPr>
          <p:cNvSpPr>
            <a:spLocks noGrp="1"/>
          </p:cNvSpPr>
          <p:nvPr>
            <p:ph idx="22"/>
          </p:nvPr>
        </p:nvSpPr>
        <p:spPr>
          <a:xfrm>
            <a:off x="7325696" y="1898866"/>
            <a:ext cx="1076325" cy="1076325"/>
          </a:xfrm>
          <a:prstGeom prst="ellipse">
            <a:avLst/>
          </a:prstGeom>
          <a:solidFill>
            <a:schemeClr val="accent4"/>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1">
            <a:extLst>
              <a:ext uri="{44BC0CC2-515F-4C7C-A4CA-CFBD96EBE8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85E42A-54D0-4C47-BA93-62F84369B61F}"/>
              </a:ext>
            </a:extLst>
          </p:cNvPr>
          <p:cNvSpPr>
            <a:spLocks noGrp="1"/>
          </p:cNvSpPr>
          <p:nvPr>
            <p:ph type="dt" sz="half" idx="23"/>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8" name="Footer Placeholder 1">
            <a:extLst>
              <a:ext uri="{5E75E17C-2D3D-4C30-BC9F-64AA81825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0EE447-78AC-417C-A7EE-37E1BF2AFE37}"/>
              </a:ext>
            </a:extLst>
          </p:cNvPr>
          <p:cNvSpPr>
            <a:spLocks noGrp="1"/>
          </p:cNvSpPr>
          <p:nvPr>
            <p:ph type="ftr" sz="quarter" idx="24"/>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FD48AE36-3677-489D-9A5C-92D90F31A2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ur Team">
    <p:bg>
      <p:bgPr>
        <a:solidFill>
          <a:schemeClr val="bg1"/>
        </a:solidFill>
        <a:effectLst/>
      </p:bgPr>
    </p:bg>
    <p:spTree>
      <p:nvGrpSpPr>
        <p:cNvPr id="1" name=""/>
        <p:cNvGrpSpPr/>
        <p:nvPr/>
      </p:nvGrpSpPr>
      <p:grpSpPr>
        <a:xfrm>
          <a:off x="0" y="0"/>
          <a:ext cx="0" cy="0"/>
          <a:chOff x="0" y="0"/>
          <a:chExt cx="0" cy="0"/>
        </a:xfrm>
      </p:grpSpPr>
      <p:sp>
        <p:nvSpPr>
          <p:cNvPr id="2" name="Rectangle 28">
            <a:extLst>
              <a:ext uri="{2F16911E-AA9F-4E54-8215-F54AF308EF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F523DE-2033-4D5F-AABA-49D2097D66BE}"/>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29">
            <a:extLst>
              <a:ext uri="{5CB4ADF7-0AA0-426B-A959-B6CE265CC3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380050-B104-41AA-9404-122C9DFA8F75}"/>
              </a:ext>
            </a:extLst>
          </p:cNvPr>
          <p:cNvSpPr/>
          <p:nvPr userDrawn="1"/>
        </p:nvSpPr>
        <p:spPr>
          <a:xfrm>
            <a:off x="6153150" y="2269671"/>
            <a:ext cx="2674722" cy="224423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Picture Placeholder 2">
            <a:extLst>
              <a:ext uri="{31DDE36A-8699-4D99-9731-DC73CAA19B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098B5B-652B-4E1E-AE27-3B4B3E304C31}"/>
              </a:ext>
            </a:extLst>
          </p:cNvPr>
          <p:cNvSpPr>
            <a:spLocks noGrp="1"/>
          </p:cNvSpPr>
          <p:nvPr>
            <p:ph type="pic"/>
          </p:nvPr>
        </p:nvSpPr>
        <p:spPr>
          <a:xfrm>
            <a:off x="6386104" y="2431616"/>
            <a:ext cx="1066458" cy="1078029"/>
          </a:xfrm>
          <a:prstGeom prst="ellipse">
            <a:avLst/>
          </a:prstGeom>
          <a:no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5" name="Text Placeholder 29">
            <a:extLst>
              <a:ext uri="{ED96AE27-4721-4998-B298-83C96AA58D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31DAC9-530F-49DE-878D-0E9AA75F990C}"/>
              </a:ext>
            </a:extLst>
          </p:cNvPr>
          <p:cNvSpPr>
            <a:spLocks noGrp="1"/>
          </p:cNvSpPr>
          <p:nvPr>
            <p:ph type="body" idx="1"/>
          </p:nvPr>
        </p:nvSpPr>
        <p:spPr>
          <a:xfrm>
            <a:off x="6344270" y="3637859"/>
            <a:ext cx="2332265" cy="238125"/>
          </a:xfrm>
        </p:spPr>
        <p:txBody>
          <a:bodyPr vert="horz" rtlCol="0" anchor="t">
            <a:noAutofit/>
          </a:bodyPr>
          <a:lstStyle>
            <a:lvl1pPr marL="0" lvl="0" indent="0" algn="l">
              <a:lnSpc>
                <a:spcPct val="100000"/>
              </a:lnSpc>
              <a:buNone/>
              <a:defRPr lang="en-US" sz="2000" b="0" dirty="0">
                <a:solidFill>
                  <a:schemeClr val="tx1">
                    <a:lumMod val="75000"/>
                    <a:lumOff val="25000"/>
                  </a:schemeClr>
                </a:solidFill>
                <a:latin typeface="+mj-lt"/>
              </a:defRPr>
            </a:lvl1pPr>
          </a:lstStyle>
          <a:p>
            <a:pPr lvl="0"/>
            <a:r>
              <a:rPr lang="en-US" dirty="0"/>
              <a:t>edit text</a:t>
            </a:r>
          </a:p>
        </p:txBody>
      </p:sp>
      <p:sp>
        <p:nvSpPr>
          <p:cNvPr id="6" name="Text Placeholder 31">
            <a:extLst>
              <a:ext uri="{041C3C6F-98AF-4766-B0DB-D31AC09E84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8B6D19-07EC-469A-9712-5FC4CAE33BC7}"/>
              </a:ext>
            </a:extLst>
          </p:cNvPr>
          <p:cNvSpPr>
            <a:spLocks noGrp="1"/>
          </p:cNvSpPr>
          <p:nvPr>
            <p:ph type="body" idx="2"/>
          </p:nvPr>
        </p:nvSpPr>
        <p:spPr>
          <a:xfrm>
            <a:off x="6336678" y="3936787"/>
            <a:ext cx="2332265" cy="236532"/>
          </a:xfrm>
        </p:spPr>
        <p:txBody>
          <a:bodyPr vert="horz" rtlCol="0">
            <a:noAutofit/>
          </a:bodyPr>
          <a:lstStyle>
            <a:lvl1pPr marL="0" lvl="0" indent="0" algn="l">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7" name="Text Placeholder 15" hidden="1">
            <a:extLst>
              <a:ext uri="{BA21E4CF-3EFD-4B8B-8CFF-5E47DD5057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38B20E-8590-4DFA-B5B4-1F23550C9189}"/>
              </a:ext>
            </a:extLst>
          </p:cNvPr>
          <p:cNvSpPr>
            <a:spLocks noGrp="1"/>
          </p:cNvSpPr>
          <p:nvPr>
            <p:ph type="body" idx="3"/>
          </p:nvPr>
        </p:nvSpPr>
        <p:spPr>
          <a:xfrm>
            <a:off x="416573" y="605058"/>
            <a:ext cx="4719782"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8" name="Text Placeholder 19">
            <a:extLst>
              <a:ext uri="{F403FE7B-F9A5-474D-A53C-8B29565A43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9FEA52-817D-48AF-8F4C-14E835362948}"/>
              </a:ext>
            </a:extLst>
          </p:cNvPr>
          <p:cNvSpPr>
            <a:spLocks noGrp="1"/>
          </p:cNvSpPr>
          <p:nvPr>
            <p:ph type="body" idx="4"/>
          </p:nvPr>
        </p:nvSpPr>
        <p:spPr>
          <a:xfrm>
            <a:off x="416573" y="1243954"/>
            <a:ext cx="8415525" cy="652037"/>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9" name="Picture Placeholder 22">
            <a:extLst>
              <a:ext uri="{ABF84A46-FC04-4D1C-86C5-9DAF8590E6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4CC0E1-1D69-4F58-A095-7B2D02A07A79}"/>
              </a:ext>
            </a:extLst>
          </p:cNvPr>
          <p:cNvSpPr>
            <a:spLocks noGrp="1"/>
          </p:cNvSpPr>
          <p:nvPr>
            <p:ph type="pic" idx="5"/>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10" name="Rectangle 38">
            <a:extLst>
              <a:ext uri="{14B161A3-D401-4861-A201-A5EA548318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BB19AF-015E-4658-B3F9-B0DB648B6877}"/>
              </a:ext>
            </a:extLst>
          </p:cNvPr>
          <p:cNvSpPr/>
          <p:nvPr userDrawn="1"/>
        </p:nvSpPr>
        <p:spPr>
          <a:xfrm>
            <a:off x="419100" y="2269671"/>
            <a:ext cx="2674722" cy="224423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Picture Placeholder 2">
            <a:extLst>
              <a:ext uri="{A05FA414-99A3-4AA0-8641-4270D0C2B4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1ACA51-38D1-4F12-A373-057CB7DECD01}"/>
              </a:ext>
            </a:extLst>
          </p:cNvPr>
          <p:cNvSpPr>
            <a:spLocks noGrp="1"/>
          </p:cNvSpPr>
          <p:nvPr>
            <p:ph type="pic" idx="6"/>
          </p:nvPr>
        </p:nvSpPr>
        <p:spPr>
          <a:xfrm>
            <a:off x="652054" y="2431616"/>
            <a:ext cx="1066458" cy="1078029"/>
          </a:xfrm>
          <a:prstGeom prst="ellipse">
            <a:avLst/>
          </a:prstGeom>
          <a:no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12" name="Text Placeholder 29">
            <a:extLst>
              <a:ext uri="{2727581F-7B87-476B-9D53-64124FA868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3902FC-2CB3-4086-B7B5-0A9D07361CA5}"/>
              </a:ext>
            </a:extLst>
          </p:cNvPr>
          <p:cNvSpPr>
            <a:spLocks noGrp="1"/>
          </p:cNvSpPr>
          <p:nvPr>
            <p:ph type="body" idx="7"/>
          </p:nvPr>
        </p:nvSpPr>
        <p:spPr>
          <a:xfrm>
            <a:off x="603468" y="3637859"/>
            <a:ext cx="2332265" cy="238125"/>
          </a:xfrm>
        </p:spPr>
        <p:txBody>
          <a:bodyPr vert="horz" rtlCol="0" anchor="t">
            <a:noAutofit/>
          </a:bodyPr>
          <a:lstStyle>
            <a:lvl1pPr marL="0" lvl="0" indent="0" algn="l">
              <a:lnSpc>
                <a:spcPct val="100000"/>
              </a:lnSpc>
              <a:buNone/>
              <a:defRPr lang="en-US" sz="2000" b="0" dirty="0">
                <a:solidFill>
                  <a:schemeClr val="tx1">
                    <a:lumMod val="75000"/>
                    <a:lumOff val="25000"/>
                  </a:schemeClr>
                </a:solidFill>
                <a:latin typeface="+mj-lt"/>
              </a:defRPr>
            </a:lvl1pPr>
          </a:lstStyle>
          <a:p>
            <a:pPr lvl="0"/>
            <a:r>
              <a:rPr lang="en-US" dirty="0"/>
              <a:t>edit text</a:t>
            </a:r>
          </a:p>
        </p:txBody>
      </p:sp>
      <p:sp>
        <p:nvSpPr>
          <p:cNvPr id="13" name="Text Placeholder 31">
            <a:extLst>
              <a:ext uri="{B52A5C1D-D65E-47F4-AF07-E6A80D6D5D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8A7EB4-8EA3-4181-BCC7-D44DAD0E0844}"/>
              </a:ext>
            </a:extLst>
          </p:cNvPr>
          <p:cNvSpPr>
            <a:spLocks noGrp="1"/>
          </p:cNvSpPr>
          <p:nvPr>
            <p:ph type="body" idx="8"/>
          </p:nvPr>
        </p:nvSpPr>
        <p:spPr>
          <a:xfrm>
            <a:off x="595874" y="3936787"/>
            <a:ext cx="2332265" cy="236532"/>
          </a:xfrm>
        </p:spPr>
        <p:txBody>
          <a:bodyPr vert="horz" rtlCol="0">
            <a:noAutofit/>
          </a:bodyPr>
          <a:lstStyle>
            <a:lvl1pPr marL="0" lvl="0" indent="0" algn="l">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4" name="Rectangle 42">
            <a:extLst>
              <a:ext uri="{4C2006F0-12DA-4611-A88C-46E6D2A880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08FA02-3A77-4C11-89BA-CA772A22C8B8}"/>
              </a:ext>
            </a:extLst>
          </p:cNvPr>
          <p:cNvSpPr/>
          <p:nvPr userDrawn="1"/>
        </p:nvSpPr>
        <p:spPr>
          <a:xfrm>
            <a:off x="3295650" y="2269671"/>
            <a:ext cx="2674722" cy="224423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5" name="Picture Placeholder 2">
            <a:extLst>
              <a:ext uri="{461DA113-FB6A-48B6-A9DC-88BB5787EF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058DC0-8F9A-4437-B03C-20768C2C0111}"/>
              </a:ext>
            </a:extLst>
          </p:cNvPr>
          <p:cNvSpPr>
            <a:spLocks noGrp="1"/>
          </p:cNvSpPr>
          <p:nvPr>
            <p:ph type="pic" idx="9"/>
          </p:nvPr>
        </p:nvSpPr>
        <p:spPr>
          <a:xfrm>
            <a:off x="3528604" y="2431616"/>
            <a:ext cx="1066458" cy="1078029"/>
          </a:xfrm>
          <a:prstGeom prst="ellipse">
            <a:avLst/>
          </a:prstGeom>
          <a:no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16" name="Text Placeholder 29">
            <a:extLst>
              <a:ext uri="{024209BB-CA2C-4711-A63E-A11DCFBD60E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B29E98-A296-4B8B-B366-068089199733}"/>
              </a:ext>
            </a:extLst>
          </p:cNvPr>
          <p:cNvSpPr>
            <a:spLocks noGrp="1"/>
          </p:cNvSpPr>
          <p:nvPr>
            <p:ph type="body" idx="10"/>
          </p:nvPr>
        </p:nvSpPr>
        <p:spPr>
          <a:xfrm>
            <a:off x="3479373" y="3637859"/>
            <a:ext cx="2332265" cy="238125"/>
          </a:xfrm>
        </p:spPr>
        <p:txBody>
          <a:bodyPr vert="horz" rtlCol="0" anchor="t">
            <a:noAutofit/>
          </a:bodyPr>
          <a:lstStyle>
            <a:lvl1pPr marL="0" lvl="0" indent="0" algn="l">
              <a:lnSpc>
                <a:spcPct val="100000"/>
              </a:lnSpc>
              <a:buNone/>
              <a:defRPr lang="en-US" sz="2000" b="0" dirty="0">
                <a:solidFill>
                  <a:schemeClr val="tx1">
                    <a:lumMod val="75000"/>
                    <a:lumOff val="25000"/>
                  </a:schemeClr>
                </a:solidFill>
                <a:latin typeface="+mj-lt"/>
              </a:defRPr>
            </a:lvl1pPr>
          </a:lstStyle>
          <a:p>
            <a:pPr lvl="0"/>
            <a:r>
              <a:rPr lang="en-US" dirty="0"/>
              <a:t>edit text</a:t>
            </a:r>
          </a:p>
        </p:txBody>
      </p:sp>
      <p:sp>
        <p:nvSpPr>
          <p:cNvPr id="17" name="Text Placeholder 31">
            <a:extLst>
              <a:ext uri="{937B48F0-EB6D-4F22-B845-6259064C94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E2DF5C-DA3A-493B-B95C-98EFDF66FCC0}"/>
              </a:ext>
            </a:extLst>
          </p:cNvPr>
          <p:cNvSpPr>
            <a:spLocks noGrp="1"/>
          </p:cNvSpPr>
          <p:nvPr>
            <p:ph type="body" idx="11"/>
          </p:nvPr>
        </p:nvSpPr>
        <p:spPr>
          <a:xfrm>
            <a:off x="3471776" y="3936787"/>
            <a:ext cx="2332265" cy="236532"/>
          </a:xfrm>
        </p:spPr>
        <p:txBody>
          <a:bodyPr vert="horz" rtlCol="0">
            <a:noAutofit/>
          </a:bodyPr>
          <a:lstStyle>
            <a:lvl1pPr marL="0" lvl="0" indent="0" algn="l">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8" name="Slide Number Placeholder 5">
            <a:extLst>
              <a:ext uri="{F3266E45-8E3A-42A7-9BFD-7D456FE77B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1711A6-EF33-4964-BE40-409F7B36FFD3}"/>
              </a:ext>
            </a:extLst>
          </p:cNvPr>
          <p:cNvSpPr>
            <a:spLocks noGrp="1"/>
          </p:cNvSpPr>
          <p:nvPr>
            <p:ph type="sldNum" sz="quarter" idx="12"/>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7C62AAB7-0572-43B4-AA50-5222E0BF0EEC}" type="slidenum">
              <a:t>‹#›</a:t>
            </a:fld>
            <a:r>
              <a:rPr lang="en-US" dirty="0"/>
              <a:t>&lt;#&gt;</a:t>
            </a:r>
          </a:p>
        </p:txBody>
      </p:sp>
      <p:sp>
        <p:nvSpPr>
          <p:cNvPr id="19" name="Title 18">
            <a:extLst>
              <a:ext uri="{E84EE530-2CA8-4AFE-9E74-E1DF5C687E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88B9D7-5DCB-435D-A8D3-4540164CC587}"/>
              </a:ext>
            </a:extLst>
          </p:cNvPr>
          <p:cNvSpPr>
            <a:spLocks noGrp="1"/>
          </p:cNvSpPr>
          <p:nvPr>
            <p:ph type="title" idx="13"/>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0" name="Date Placeholder 1">
            <a:extLst>
              <a:ext uri="{78134189-37CA-4678-9EB0-013D797A8F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A3C55F-01D9-4663-AE08-A41333F42549}"/>
              </a:ext>
            </a:extLst>
          </p:cNvPr>
          <p:cNvSpPr>
            <a:spLocks noGrp="1"/>
          </p:cNvSpPr>
          <p:nvPr>
            <p:ph type="dt" sz="half" idx="14"/>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1" name="Footer Placeholder 1">
            <a:extLst>
              <a:ext uri="{37A2224D-EBA7-4759-AD59-56A9BC906E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FDCDAA-BF35-427A-962E-87F01BC0507A}"/>
              </a:ext>
            </a:extLst>
          </p:cNvPr>
          <p:cNvSpPr>
            <a:spLocks noGrp="1"/>
          </p:cNvSpPr>
          <p:nvPr>
            <p:ph type="ftr" sz="quarter" idx="15"/>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5DF1F74-3FA7-4692-B4AA-E0ADFE0E332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oryboard">
    <p:bg>
      <p:bgPr>
        <a:solidFill>
          <a:schemeClr val="bg1"/>
        </a:solidFill>
        <a:effectLst/>
      </p:bgPr>
    </p:bg>
    <p:spTree>
      <p:nvGrpSpPr>
        <p:cNvPr id="1" name=""/>
        <p:cNvGrpSpPr/>
        <p:nvPr/>
      </p:nvGrpSpPr>
      <p:grpSpPr>
        <a:xfrm>
          <a:off x="0" y="0"/>
          <a:ext cx="0" cy="0"/>
          <a:chOff x="0" y="0"/>
          <a:chExt cx="0" cy="0"/>
        </a:xfrm>
      </p:grpSpPr>
      <p:sp>
        <p:nvSpPr>
          <p:cNvPr id="2" name="Rectangle 28">
            <a:extLst>
              <a:ext uri="{1C030D89-07C0-4CF7-AB9A-232F2F9B38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E80E14-ACCC-4220-9CCD-9B228BC6B682}"/>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ext Placeholder 15" hidden="1">
            <a:extLst>
              <a:ext uri="{5CDE0EDD-D7E2-4719-9401-704BA72C06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6ACCF0-01C5-4554-94CC-06F28C5E38E9}"/>
              </a:ext>
            </a:extLst>
          </p:cNvPr>
          <p:cNvSpPr>
            <a:spLocks noGrp="1"/>
          </p:cNvSpPr>
          <p:nvPr>
            <p:ph type="body"/>
          </p:nvPr>
        </p:nvSpPr>
        <p:spPr>
          <a:xfrm>
            <a:off x="416573" y="605058"/>
            <a:ext cx="4719782"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4" name="Text Placeholder 19">
            <a:extLst>
              <a:ext uri="{A9C56EDB-9D50-4A22-8AD2-0DC334E976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C193DE-D074-485A-B9D7-F4155958B6D2}"/>
              </a:ext>
            </a:extLst>
          </p:cNvPr>
          <p:cNvSpPr>
            <a:spLocks noGrp="1"/>
          </p:cNvSpPr>
          <p:nvPr>
            <p:ph type="body" idx="1"/>
          </p:nvPr>
        </p:nvSpPr>
        <p:spPr>
          <a:xfrm>
            <a:off x="416573" y="1243954"/>
            <a:ext cx="8415525" cy="652037"/>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Picture Placeholder 22">
            <a:extLst>
              <a:ext uri="{CB647B63-1EEA-4BAC-842A-ED3C13FF1C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EC0C0F1-BB82-4D70-B8BC-D0F4DC160ACE}"/>
              </a:ext>
            </a:extLst>
          </p:cNvPr>
          <p:cNvSpPr>
            <a:spLocks noGrp="1"/>
          </p:cNvSpPr>
          <p:nvPr>
            <p:ph type="pic" idx="2"/>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6" name="Picture Placeholder 2">
            <a:extLst>
              <a:ext uri="{69A29436-3C11-413D-8279-C6305CD095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953594-BDD3-4D6A-97B5-6388D1A9117F}"/>
              </a:ext>
            </a:extLst>
          </p:cNvPr>
          <p:cNvSpPr>
            <a:spLocks noGrp="1"/>
          </p:cNvSpPr>
          <p:nvPr>
            <p:ph type="pic" idx="3"/>
          </p:nvPr>
        </p:nvSpPr>
        <p:spPr>
          <a:xfrm>
            <a:off x="416718" y="2062842"/>
            <a:ext cx="2674143" cy="1453242"/>
          </a:xfrm>
        </p:spPr>
        <p:txBody>
          <a:bodyPr vert="horz" rtlCol="0" anchor="ctr">
            <a:normAutofit/>
          </a:bodyPr>
          <a:lstStyle>
            <a:lvl1pPr marL="0" lvl="0" indent="0" algn="ctr">
              <a:buNone/>
              <a:defRPr lang="en-US" sz="1800" dirty="0">
                <a:latin typeface="+mn-lt"/>
              </a:defRPr>
            </a:lvl1pPr>
          </a:lstStyle>
          <a:p>
            <a:r>
              <a:rPr lang="en-US" dirty="0"/>
              <a:t>Add picture</a:t>
            </a:r>
          </a:p>
        </p:txBody>
      </p:sp>
      <p:sp>
        <p:nvSpPr>
          <p:cNvPr id="7" name="Picture Placeholder 2">
            <a:extLst>
              <a:ext uri="{3490F88A-115D-4B97-A13A-02583F6561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4301AD-0A0C-4BE2-8FD7-EB41253A1564}"/>
              </a:ext>
            </a:extLst>
          </p:cNvPr>
          <p:cNvSpPr>
            <a:spLocks noGrp="1"/>
          </p:cNvSpPr>
          <p:nvPr>
            <p:ph type="pic" idx="4"/>
          </p:nvPr>
        </p:nvSpPr>
        <p:spPr>
          <a:xfrm>
            <a:off x="416718" y="3622836"/>
            <a:ext cx="2674143" cy="1074349"/>
          </a:xfrm>
        </p:spPr>
        <p:txBody>
          <a:bodyPr vert="horz" rtlCol="0" anchor="ctr">
            <a:normAutofit/>
          </a:bodyPr>
          <a:lstStyle>
            <a:lvl1pPr marL="0" lvl="0" indent="0" algn="ctr">
              <a:buNone/>
              <a:defRPr lang="en-US" sz="1800" dirty="0">
                <a:latin typeface="+mn-lt"/>
              </a:defRPr>
            </a:lvl1pPr>
          </a:lstStyle>
          <a:p>
            <a:r>
              <a:rPr lang="en-US" dirty="0"/>
              <a:t>Add picture</a:t>
            </a:r>
          </a:p>
        </p:txBody>
      </p:sp>
      <p:sp>
        <p:nvSpPr>
          <p:cNvPr id="8" name="Picture Placeholder 2">
            <a:extLst>
              <a:ext uri="{E6DDF396-553B-497F-B704-35B0365C19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572A71-DF9B-4651-B6E9-1FA0649DC78F}"/>
              </a:ext>
            </a:extLst>
          </p:cNvPr>
          <p:cNvSpPr>
            <a:spLocks noGrp="1"/>
          </p:cNvSpPr>
          <p:nvPr>
            <p:ph type="pic" idx="5"/>
          </p:nvPr>
        </p:nvSpPr>
        <p:spPr>
          <a:xfrm>
            <a:off x="3210605" y="2062842"/>
            <a:ext cx="2674143" cy="2637273"/>
          </a:xfrm>
        </p:spPr>
        <p:txBody>
          <a:bodyPr vert="horz" rtlCol="0" anchor="ctr">
            <a:normAutofit/>
          </a:bodyPr>
          <a:lstStyle>
            <a:lvl1pPr marL="0" lvl="0" indent="0" algn="ctr">
              <a:buNone/>
              <a:defRPr lang="en-US" sz="1800" dirty="0">
                <a:latin typeface="+mn-lt"/>
              </a:defRPr>
            </a:lvl1pPr>
          </a:lstStyle>
          <a:p>
            <a:r>
              <a:rPr lang="en-US" dirty="0"/>
              <a:t>Add picture</a:t>
            </a:r>
          </a:p>
        </p:txBody>
      </p:sp>
      <p:sp>
        <p:nvSpPr>
          <p:cNvPr id="9" name="Picture Placeholder 2">
            <a:extLst>
              <a:ext uri="{5C7A8DA1-763A-4CF0-AF96-08C5F634D7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031730-2357-4505-9F46-CECA946DFDB6}"/>
              </a:ext>
            </a:extLst>
          </p:cNvPr>
          <p:cNvSpPr>
            <a:spLocks noGrp="1"/>
          </p:cNvSpPr>
          <p:nvPr>
            <p:ph type="pic" idx="6"/>
          </p:nvPr>
        </p:nvSpPr>
        <p:spPr>
          <a:xfrm>
            <a:off x="6004060" y="2062842"/>
            <a:ext cx="1071655" cy="2637273"/>
          </a:xfrm>
        </p:spPr>
        <p:txBody>
          <a:bodyPr vert="horz" rtlCol="0" anchor="ctr">
            <a:normAutofit/>
          </a:bodyPr>
          <a:lstStyle>
            <a:lvl1pPr marL="0" lvl="0" indent="0" algn="ctr">
              <a:buNone/>
              <a:defRPr lang="en-US" sz="1800" dirty="0">
                <a:latin typeface="+mn-lt"/>
              </a:defRPr>
            </a:lvl1pPr>
          </a:lstStyle>
          <a:p>
            <a:r>
              <a:rPr lang="en-US" dirty="0"/>
              <a:t>Add picture</a:t>
            </a:r>
          </a:p>
        </p:txBody>
      </p:sp>
      <p:sp>
        <p:nvSpPr>
          <p:cNvPr id="10" name="Picture Placeholder 2">
            <a:extLst>
              <a:ext uri="{26D213D8-B4B1-4F91-873D-912B42DB2D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F8C43A-9BDF-4890-A0ED-7DDF1853DA3F}"/>
              </a:ext>
            </a:extLst>
          </p:cNvPr>
          <p:cNvSpPr>
            <a:spLocks noGrp="1"/>
          </p:cNvSpPr>
          <p:nvPr>
            <p:ph type="pic" idx="7"/>
          </p:nvPr>
        </p:nvSpPr>
        <p:spPr>
          <a:xfrm>
            <a:off x="7195026" y="2062843"/>
            <a:ext cx="1624830" cy="2634343"/>
          </a:xfrm>
        </p:spPr>
        <p:txBody>
          <a:bodyPr vert="horz" rtlCol="0" anchor="ctr">
            <a:normAutofit/>
          </a:bodyPr>
          <a:lstStyle>
            <a:lvl1pPr marL="0" lvl="0" indent="0" algn="ctr">
              <a:buNone/>
              <a:defRPr lang="en-US" sz="1800" dirty="0">
                <a:latin typeface="+mn-lt"/>
              </a:defRPr>
            </a:lvl1pPr>
          </a:lstStyle>
          <a:p>
            <a:r>
              <a:rPr lang="en-US" dirty="0"/>
              <a:t>Add picture</a:t>
            </a:r>
          </a:p>
        </p:txBody>
      </p:sp>
      <p:sp>
        <p:nvSpPr>
          <p:cNvPr id="11" name="Slide Number Placeholder 5">
            <a:extLst>
              <a:ext uri="{F933B4A1-D943-4E5F-8171-6A0F729F04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7C5A15-8AF9-4606-BDF0-3FCA861DD792}"/>
              </a:ext>
            </a:extLst>
          </p:cNvPr>
          <p:cNvSpPr>
            <a:spLocks noGrp="1"/>
          </p:cNvSpPr>
          <p:nvPr>
            <p:ph type="sldNum" sz="quarter" idx="8"/>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9933B3C5-6CBE-4EE6-A5AF-6D3B072BF792}" type="slidenum">
              <a:t>‹#›</a:t>
            </a:fld>
            <a:r>
              <a:rPr lang="en-US" dirty="0"/>
              <a:t>&lt;#&gt;</a:t>
            </a:r>
          </a:p>
        </p:txBody>
      </p:sp>
      <p:sp>
        <p:nvSpPr>
          <p:cNvPr id="12" name="Title 11">
            <a:extLst>
              <a:ext uri="{277CE27A-05BC-4994-96A3-D19DC24931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9CEEB4-5652-44F1-94A6-987544B51ACC}"/>
              </a:ext>
            </a:extLst>
          </p:cNvPr>
          <p:cNvSpPr>
            <a:spLocks noGrp="1"/>
          </p:cNvSpPr>
          <p:nvPr>
            <p:ph type="title" idx="9"/>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3" name="Date Placeholder 1">
            <a:extLst>
              <a:ext uri="{42177490-EC01-46C3-A90A-9360E33FCF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571B25-52F2-47EA-AC96-FE7A6D9993B2}"/>
              </a:ext>
            </a:extLst>
          </p:cNvPr>
          <p:cNvSpPr>
            <a:spLocks noGrp="1"/>
          </p:cNvSpPr>
          <p:nvPr>
            <p:ph type="dt" sz="half" idx="10"/>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4" name="Footer Placeholder 1">
            <a:extLst>
              <a:ext uri="{2399E56D-8F46-472B-B365-98AD2FF645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D2876D-9970-45BD-8F24-D35B0B13C396}"/>
              </a:ext>
            </a:extLst>
          </p:cNvPr>
          <p:cNvSpPr>
            <a:spLocks noGrp="1"/>
          </p:cNvSpPr>
          <p:nvPr>
            <p:ph type="ftr" sz="quarter" idx="11"/>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91F336D2-62D5-4194-BF7E-0DD88B8A467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act Page">
    <p:bg>
      <p:bgPr>
        <a:solidFill>
          <a:schemeClr val="bg1"/>
        </a:solidFill>
        <a:effectLst/>
      </p:bgPr>
    </p:bg>
    <p:spTree>
      <p:nvGrpSpPr>
        <p:cNvPr id="1" name=""/>
        <p:cNvGrpSpPr/>
        <p:nvPr/>
      </p:nvGrpSpPr>
      <p:grpSpPr>
        <a:xfrm>
          <a:off x="0" y="0"/>
          <a:ext cx="0" cy="0"/>
          <a:chOff x="0" y="0"/>
          <a:chExt cx="0" cy="0"/>
        </a:xfrm>
      </p:grpSpPr>
      <p:sp>
        <p:nvSpPr>
          <p:cNvPr id="2" name="Rectangle 59">
            <a:extLst>
              <a:ext uri="{3F0342F2-4333-4770-AFAD-49F90D3F1C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E5806-6129-44DE-9E6D-FB562D096FE6}"/>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ext Placeholder 15" hidden="1">
            <a:extLst>
              <a:ext uri="{4A3DDF9C-F315-4CC1-BABB-D925CD032D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573B46-CE36-4E51-BB4B-8A4C7B157B97}"/>
              </a:ext>
            </a:extLst>
          </p:cNvPr>
          <p:cNvSpPr>
            <a:spLocks noGrp="1"/>
          </p:cNvSpPr>
          <p:nvPr>
            <p:ph type="body"/>
          </p:nvPr>
        </p:nvSpPr>
        <p:spPr>
          <a:xfrm>
            <a:off x="416573" y="605058"/>
            <a:ext cx="2965992"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4" name="Picture Placeholder 22">
            <a:extLst>
              <a:ext uri="{CC868D19-AACC-4C99-9E3D-CCC22B106D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B8F41F-B3EC-44CE-BC35-D66BC3F13AED}"/>
              </a:ext>
            </a:extLst>
          </p:cNvPr>
          <p:cNvSpPr>
            <a:spLocks noGrp="1"/>
          </p:cNvSpPr>
          <p:nvPr>
            <p:ph type="pic" idx="1"/>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5" name="Text Placeholder 19">
            <a:extLst>
              <a:ext uri="{11086C71-2FFE-44B4-B3EE-F183D75423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B5E394-6A03-474E-89DE-279EBE870845}"/>
              </a:ext>
            </a:extLst>
          </p:cNvPr>
          <p:cNvSpPr>
            <a:spLocks noGrp="1"/>
          </p:cNvSpPr>
          <p:nvPr>
            <p:ph type="body" idx="2"/>
          </p:nvPr>
        </p:nvSpPr>
        <p:spPr>
          <a:xfrm>
            <a:off x="416574" y="1243954"/>
            <a:ext cx="2033732" cy="423187"/>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6" name="Text Placeholder 2" hidden="1">
            <a:extLst>
              <a:ext uri="{8EF91FF0-10D0-4DE4-AEFF-204E47F142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763D79-C8A0-4523-A450-6E127758BD7E}"/>
              </a:ext>
            </a:extLst>
          </p:cNvPr>
          <p:cNvSpPr>
            <a:spLocks noGrp="1"/>
          </p:cNvSpPr>
          <p:nvPr>
            <p:ph type="body" idx="3"/>
          </p:nvPr>
        </p:nvSpPr>
        <p:spPr>
          <a:xfrm>
            <a:off x="3305089" y="1142784"/>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400" b="1" dirty="0">
                <a:solidFill>
                  <a:schemeClr val="tx1"/>
                </a:solidFill>
                <a:latin typeface="Rubik"/>
              </a:defRPr>
            </a:lvl1pPr>
          </a:lstStyle>
          <a:p>
            <a:pPr marL="228600" lvl="0" indent="-228600" algn="ctr"/>
            <a:r>
              <a:rPr lang="en-US" dirty="0"/>
              <a:t>website</a:t>
            </a:r>
          </a:p>
        </p:txBody>
      </p:sp>
      <p:sp>
        <p:nvSpPr>
          <p:cNvPr id="7" name="Text Placeholder 19">
            <a:extLst>
              <a:ext uri="{B112E0CE-A7FC-4B53-B1EE-57F39AB187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FC4197-34E8-46BB-9896-D5AA695B5DEE}"/>
              </a:ext>
            </a:extLst>
          </p:cNvPr>
          <p:cNvSpPr>
            <a:spLocks noGrp="1"/>
          </p:cNvSpPr>
          <p:nvPr>
            <p:ph type="body" idx="4"/>
          </p:nvPr>
        </p:nvSpPr>
        <p:spPr>
          <a:xfrm>
            <a:off x="4527236" y="1425069"/>
            <a:ext cx="2218760" cy="474840"/>
          </a:xfrm>
        </p:spPr>
        <p:txBody>
          <a:bodyPr vert="horz" lIns="0" rIns="0" rtlCol="0" anchor="ctr">
            <a:noAutofit/>
          </a:bodyPr>
          <a:lstStyle>
            <a:lvl1pPr marL="0" lvl="0" indent="0" algn="l" rtl="0">
              <a:lnSpc>
                <a:spcPct val="125000"/>
              </a:lnSpc>
              <a:buNone/>
              <a:defRPr lang="en-US" sz="1200" dirty="0">
                <a:solidFill>
                  <a:schemeClr val="bg2">
                    <a:lumMod val="50000"/>
                  </a:schemeClr>
                </a:solidFill>
                <a:latin typeface="Rubik-light"/>
              </a:defRPr>
            </a:lvl1pPr>
          </a:lstStyle>
          <a:p>
            <a:endParaRPr lang="en-US" dirty="0"/>
          </a:p>
        </p:txBody>
      </p:sp>
      <p:sp>
        <p:nvSpPr>
          <p:cNvPr id="8" name="Text Placeholder 2" hidden="1">
            <a:extLst>
              <a:ext uri="{183AFB35-9975-474B-BC3F-FB132A2C68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4D005E-06A4-4001-B6E7-B315E4375EE4}"/>
              </a:ext>
            </a:extLst>
          </p:cNvPr>
          <p:cNvSpPr>
            <a:spLocks noGrp="1"/>
          </p:cNvSpPr>
          <p:nvPr>
            <p:ph type="body" idx="5"/>
          </p:nvPr>
        </p:nvSpPr>
        <p:spPr>
          <a:xfrm>
            <a:off x="3305089" y="2346507"/>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400" b="1" dirty="0">
                <a:solidFill>
                  <a:schemeClr val="tx1"/>
                </a:solidFill>
                <a:latin typeface="+mj-lt"/>
              </a:defRPr>
            </a:lvl1pPr>
          </a:lstStyle>
          <a:p>
            <a:pPr marL="228600" lvl="0" indent="-228600" algn="ctr"/>
            <a:r>
              <a:rPr lang="en-US" dirty="0"/>
              <a:t>phone</a:t>
            </a:r>
          </a:p>
        </p:txBody>
      </p:sp>
      <p:sp>
        <p:nvSpPr>
          <p:cNvPr id="9" name="Text Placeholder 19">
            <a:extLst>
              <a:ext uri="{96144B9E-E9D1-4AEF-8DEC-94C88A305C7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864FD1C-E02A-4F2D-9786-31017757A3A9}"/>
              </a:ext>
            </a:extLst>
          </p:cNvPr>
          <p:cNvSpPr>
            <a:spLocks noGrp="1"/>
          </p:cNvSpPr>
          <p:nvPr>
            <p:ph type="body" idx="6"/>
          </p:nvPr>
        </p:nvSpPr>
        <p:spPr>
          <a:xfrm>
            <a:off x="4527236" y="2628792"/>
            <a:ext cx="2218760" cy="474840"/>
          </a:xfrm>
        </p:spPr>
        <p:txBody>
          <a:bodyPr vert="horz" lIns="0" rIns="0" rtlCol="0" anchor="ctr">
            <a:noAutofit/>
          </a:bodyPr>
          <a:lstStyle>
            <a:lvl1pPr marL="0" lvl="0" indent="0" algn="l" rtl="0">
              <a:lnSpc>
                <a:spcPct val="125000"/>
              </a:lnSpc>
              <a:buNone/>
              <a:defRPr lang="en-US" sz="1200" dirty="0">
                <a:solidFill>
                  <a:schemeClr val="bg2">
                    <a:lumMod val="50000"/>
                  </a:schemeClr>
                </a:solidFill>
                <a:latin typeface="Rubik-light"/>
              </a:defRPr>
            </a:lvl1pPr>
          </a:lstStyle>
          <a:p>
            <a:endParaRPr lang="en-US" dirty="0"/>
          </a:p>
        </p:txBody>
      </p:sp>
      <p:sp>
        <p:nvSpPr>
          <p:cNvPr id="10" name="Text Placeholder 2" hidden="1">
            <a:extLst>
              <a:ext uri="{8BD0331F-67B9-4E18-A14C-BCE49B5EDF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3C7535-6763-48A3-85C0-3D5D359F0397}"/>
              </a:ext>
            </a:extLst>
          </p:cNvPr>
          <p:cNvSpPr>
            <a:spLocks noGrp="1"/>
          </p:cNvSpPr>
          <p:nvPr>
            <p:ph type="body" idx="7"/>
          </p:nvPr>
        </p:nvSpPr>
        <p:spPr>
          <a:xfrm>
            <a:off x="3305089" y="3550229"/>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400" b="1" dirty="0">
                <a:solidFill>
                  <a:schemeClr val="tx1"/>
                </a:solidFill>
                <a:latin typeface="+mj-lt"/>
              </a:defRPr>
            </a:lvl1pPr>
          </a:lstStyle>
          <a:p>
            <a:pPr marL="228600" lvl="0" indent="-228600" algn="ctr"/>
            <a:r>
              <a:rPr lang="en-US" dirty="0"/>
              <a:t>email</a:t>
            </a:r>
          </a:p>
        </p:txBody>
      </p:sp>
      <p:sp>
        <p:nvSpPr>
          <p:cNvPr id="11" name="Text Placeholder 19">
            <a:extLst>
              <a:ext uri="{C9A43F7B-DF38-408A-BD1E-DE9CD8C109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92ABE9-37AC-46DB-A2BC-E61EDF2BA1BE}"/>
              </a:ext>
            </a:extLst>
          </p:cNvPr>
          <p:cNvSpPr>
            <a:spLocks noGrp="1"/>
          </p:cNvSpPr>
          <p:nvPr>
            <p:ph type="body" idx="8"/>
          </p:nvPr>
        </p:nvSpPr>
        <p:spPr>
          <a:xfrm>
            <a:off x="4527236" y="3832514"/>
            <a:ext cx="2218760" cy="474840"/>
          </a:xfrm>
        </p:spPr>
        <p:txBody>
          <a:bodyPr vert="horz" lIns="0" rIns="0" rtlCol="0" anchor="ctr">
            <a:noAutofit/>
          </a:bodyPr>
          <a:lstStyle>
            <a:lvl1pPr marL="0" lvl="0" indent="0" algn="l" rtl="0">
              <a:lnSpc>
                <a:spcPct val="125000"/>
              </a:lnSpc>
              <a:buNone/>
              <a:defRPr lang="en-US" sz="1200" dirty="0">
                <a:solidFill>
                  <a:schemeClr val="bg2">
                    <a:lumMod val="50000"/>
                  </a:schemeClr>
                </a:solidFill>
                <a:latin typeface="Rubik-light"/>
              </a:defRPr>
            </a:lvl1pPr>
          </a:lstStyle>
          <a:p>
            <a:endParaRPr lang="en-US" dirty="0"/>
          </a:p>
        </p:txBody>
      </p:sp>
      <p:sp>
        <p:nvSpPr>
          <p:cNvPr id="12" name="Slide Number Placeholder 5">
            <a:extLst>
              <a:ext uri="{3C3B8FA8-D020-4CD6-A5B9-0C01BA6304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D39D89-2ED2-42E5-BB39-A02F67724162}"/>
              </a:ext>
            </a:extLst>
          </p:cNvPr>
          <p:cNvSpPr>
            <a:spLocks noGrp="1"/>
          </p:cNvSpPr>
          <p:nvPr>
            <p:ph type="sldNum" sz="quarter" idx="9"/>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113A350E-3E63-4015-9063-85D60FB88344}" type="slidenum">
              <a:t>‹#›</a:t>
            </a:fld>
            <a:r>
              <a:rPr lang="en-US" dirty="0"/>
              <a:t>&lt;#&gt;</a:t>
            </a:r>
          </a:p>
        </p:txBody>
      </p:sp>
      <p:sp>
        <p:nvSpPr>
          <p:cNvPr id="13" name="Title 12">
            <a:extLst>
              <a:ext uri="{32FA3408-36BF-4801-800A-83AEBB551F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C0916C-3844-4689-997C-B4DD17808564}"/>
              </a:ext>
            </a:extLst>
          </p:cNvPr>
          <p:cNvSpPr>
            <a:spLocks noGrp="1"/>
          </p:cNvSpPr>
          <p:nvPr>
            <p:ph type="title" idx="10"/>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4" name="Content Placeholder 13">
            <a:extLst>
              <a:ext uri="{45FC2D05-B4C2-4C26-85C3-D83888C857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70BAF7-1531-4783-AAC0-9066AC8290F1}"/>
              </a:ext>
            </a:extLst>
          </p:cNvPr>
          <p:cNvSpPr>
            <a:spLocks noGrp="1"/>
          </p:cNvSpPr>
          <p:nvPr>
            <p:ph idx="11"/>
          </p:nvPr>
        </p:nvSpPr>
        <p:spPr>
          <a:xfrm>
            <a:off x="3303384" y="1162307"/>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1800" b="0" dirty="0">
                <a:solidFill>
                  <a:schemeClr val="tx1">
                    <a:lumMod val="75000"/>
                    <a:lumOff val="25000"/>
                  </a:schemeClr>
                </a:solidFill>
                <a:latin typeface="Anton"/>
              </a:defRPr>
            </a:lvl1pPr>
            <a:lvl2pPr marL="0" lvl="1" indent="0" algn="ctr">
              <a:lnSpc>
                <a:spcPct val="100000"/>
              </a:lnSpc>
              <a:buNone/>
              <a:defRPr lang="en-US" sz="1800" b="0" dirty="0">
                <a:solidFill>
                  <a:schemeClr val="tx1">
                    <a:lumMod val="75000"/>
                    <a:lumOff val="25000"/>
                  </a:schemeClr>
                </a:solidFill>
                <a:latin typeface="Anton"/>
              </a:defRPr>
            </a:lvl2pPr>
            <a:lvl3pPr marL="0" lvl="2" indent="0" algn="ctr">
              <a:lnSpc>
                <a:spcPct val="100000"/>
              </a:lnSpc>
              <a:buNone/>
              <a:defRPr lang="en-US" sz="1800" b="0" dirty="0">
                <a:solidFill>
                  <a:schemeClr val="tx1">
                    <a:lumMod val="75000"/>
                    <a:lumOff val="25000"/>
                  </a:schemeClr>
                </a:solidFill>
                <a:latin typeface="Anton"/>
              </a:defRPr>
            </a:lvl3pPr>
            <a:lvl4pPr marL="0" lvl="3" indent="0" algn="ctr">
              <a:lnSpc>
                <a:spcPct val="100000"/>
              </a:lnSpc>
              <a:buNone/>
              <a:defRPr lang="en-US" sz="1800" b="0" dirty="0">
                <a:solidFill>
                  <a:schemeClr val="tx1">
                    <a:lumMod val="75000"/>
                    <a:lumOff val="25000"/>
                  </a:schemeClr>
                </a:solidFill>
                <a:latin typeface="Anton"/>
              </a:defRPr>
            </a:lvl4pPr>
            <a:lvl5pPr marL="0" lvl="4" indent="0" algn="ctr">
              <a:lnSpc>
                <a:spcPct val="100000"/>
              </a:lnSpc>
              <a:buNone/>
              <a:defRPr lang="en-US" sz="1800" b="0" dirty="0">
                <a:solidFill>
                  <a:schemeClr val="tx1">
                    <a:lumMod val="75000"/>
                    <a:lumOff val="25000"/>
                  </a:schemeClr>
                </a:solidFill>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a:extLst>
              <a:ext uri="{E4DE7FC1-6211-44F6-90F7-D52670FA2F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0B6ED3-551A-450D-BA8E-BBC98E8FB71A}"/>
              </a:ext>
            </a:extLst>
          </p:cNvPr>
          <p:cNvSpPr>
            <a:spLocks noGrp="1"/>
          </p:cNvSpPr>
          <p:nvPr>
            <p:ph idx="12"/>
          </p:nvPr>
        </p:nvSpPr>
        <p:spPr>
          <a:xfrm>
            <a:off x="3304498" y="2353503"/>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1800" b="0" dirty="0">
                <a:solidFill>
                  <a:schemeClr val="tx1">
                    <a:lumMod val="75000"/>
                    <a:lumOff val="25000"/>
                  </a:schemeClr>
                </a:solidFill>
                <a:latin typeface="Anton"/>
              </a:defRPr>
            </a:lvl1pPr>
            <a:lvl2pPr marL="0" lvl="1" indent="0" algn="ctr">
              <a:lnSpc>
                <a:spcPct val="100000"/>
              </a:lnSpc>
              <a:buNone/>
              <a:defRPr lang="en-US" sz="1800" b="0" dirty="0">
                <a:solidFill>
                  <a:schemeClr val="tx1">
                    <a:lumMod val="75000"/>
                    <a:lumOff val="25000"/>
                  </a:schemeClr>
                </a:solidFill>
                <a:latin typeface="Anton"/>
              </a:defRPr>
            </a:lvl2pPr>
            <a:lvl3pPr marL="0" lvl="2" indent="0" algn="ctr">
              <a:lnSpc>
                <a:spcPct val="100000"/>
              </a:lnSpc>
              <a:buNone/>
              <a:defRPr lang="en-US" sz="1800" b="0" dirty="0">
                <a:solidFill>
                  <a:schemeClr val="tx1">
                    <a:lumMod val="75000"/>
                    <a:lumOff val="25000"/>
                  </a:schemeClr>
                </a:solidFill>
                <a:latin typeface="Anton"/>
              </a:defRPr>
            </a:lvl3pPr>
            <a:lvl4pPr marL="0" lvl="3" indent="0" algn="ctr">
              <a:lnSpc>
                <a:spcPct val="100000"/>
              </a:lnSpc>
              <a:buNone/>
              <a:defRPr lang="en-US" sz="1800" b="0" dirty="0">
                <a:solidFill>
                  <a:schemeClr val="tx1">
                    <a:lumMod val="75000"/>
                    <a:lumOff val="25000"/>
                  </a:schemeClr>
                </a:solidFill>
                <a:latin typeface="Anton"/>
              </a:defRPr>
            </a:lvl4pPr>
            <a:lvl5pPr marL="0" lvl="4" indent="0" algn="ctr">
              <a:lnSpc>
                <a:spcPct val="100000"/>
              </a:lnSpc>
              <a:buNone/>
              <a:defRPr lang="en-US" sz="1800" b="0" dirty="0">
                <a:solidFill>
                  <a:schemeClr val="tx1">
                    <a:lumMod val="75000"/>
                    <a:lumOff val="25000"/>
                  </a:schemeClr>
                </a:solidFill>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a:extLst>
              <a:ext uri="{A6A50656-5261-4C00-B0C9-D0D385FD82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98F040-9B02-4094-9C8F-9D90F921EF00}"/>
              </a:ext>
            </a:extLst>
          </p:cNvPr>
          <p:cNvSpPr>
            <a:spLocks noGrp="1"/>
          </p:cNvSpPr>
          <p:nvPr>
            <p:ph idx="13"/>
          </p:nvPr>
        </p:nvSpPr>
        <p:spPr>
          <a:xfrm>
            <a:off x="3304498" y="353258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1800" b="0" dirty="0">
                <a:solidFill>
                  <a:schemeClr val="tx1">
                    <a:lumMod val="75000"/>
                    <a:lumOff val="25000"/>
                  </a:schemeClr>
                </a:solidFill>
                <a:latin typeface="Anton"/>
              </a:defRPr>
            </a:lvl1pPr>
            <a:lvl2pPr marL="0" lvl="1" indent="0" algn="ctr">
              <a:lnSpc>
                <a:spcPct val="100000"/>
              </a:lnSpc>
              <a:buNone/>
              <a:defRPr lang="en-US" sz="1800" b="0" dirty="0">
                <a:solidFill>
                  <a:schemeClr val="tx1">
                    <a:lumMod val="75000"/>
                    <a:lumOff val="25000"/>
                  </a:schemeClr>
                </a:solidFill>
                <a:latin typeface="Anton"/>
              </a:defRPr>
            </a:lvl2pPr>
            <a:lvl3pPr marL="0" lvl="2" indent="0" algn="ctr">
              <a:lnSpc>
                <a:spcPct val="100000"/>
              </a:lnSpc>
              <a:buNone/>
              <a:defRPr lang="en-US" sz="1800" b="0" dirty="0">
                <a:solidFill>
                  <a:schemeClr val="tx1">
                    <a:lumMod val="75000"/>
                    <a:lumOff val="25000"/>
                  </a:schemeClr>
                </a:solidFill>
                <a:latin typeface="Anton"/>
              </a:defRPr>
            </a:lvl3pPr>
            <a:lvl4pPr marL="0" lvl="3" indent="0" algn="ctr">
              <a:lnSpc>
                <a:spcPct val="100000"/>
              </a:lnSpc>
              <a:buNone/>
              <a:defRPr lang="en-US" sz="1800" b="0" dirty="0">
                <a:solidFill>
                  <a:schemeClr val="tx1">
                    <a:lumMod val="75000"/>
                    <a:lumOff val="25000"/>
                  </a:schemeClr>
                </a:solidFill>
                <a:latin typeface="Anton"/>
              </a:defRPr>
            </a:lvl4pPr>
            <a:lvl5pPr marL="0" lvl="4" indent="0" algn="ctr">
              <a:lnSpc>
                <a:spcPct val="100000"/>
              </a:lnSpc>
              <a:buNone/>
              <a:defRPr lang="en-US" sz="1800" b="0" dirty="0">
                <a:solidFill>
                  <a:schemeClr val="tx1">
                    <a:lumMod val="75000"/>
                    <a:lumOff val="25000"/>
                  </a:schemeClr>
                </a:solidFill>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Date Placeholder 1">
            <a:extLst>
              <a:ext uri="{5786850D-4086-4E2E-B73C-65E366BB32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6C4382C-4BEA-40DB-8E0A-386DF4E1AF26}"/>
              </a:ext>
            </a:extLst>
          </p:cNvPr>
          <p:cNvSpPr>
            <a:spLocks noGrp="1"/>
          </p:cNvSpPr>
          <p:nvPr>
            <p:ph type="dt" sz="half" idx="14"/>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8" name="Footer Placeholder 1">
            <a:extLst>
              <a:ext uri="{F9C785DC-0DD5-4F12-A0FC-77B44EF246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440647-F305-4B28-BF41-7B40F1C884D8}"/>
              </a:ext>
            </a:extLst>
          </p:cNvPr>
          <p:cNvSpPr>
            <a:spLocks noGrp="1"/>
          </p:cNvSpPr>
          <p:nvPr>
            <p:ph type="ftr" sz="quarter" idx="15"/>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950AE275-D935-416D-9C1A-90C14B5278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accent4"/>
        </a:solidFill>
        <a:effectLst/>
      </p:bgPr>
    </p:bg>
    <p:spTree>
      <p:nvGrpSpPr>
        <p:cNvPr id="1" name=""/>
        <p:cNvGrpSpPr/>
        <p:nvPr/>
      </p:nvGrpSpPr>
      <p:grpSpPr>
        <a:xfrm>
          <a:off x="0" y="0"/>
          <a:ext cx="0" cy="0"/>
          <a:chOff x="0" y="0"/>
          <a:chExt cx="0" cy="0"/>
        </a:xfrm>
      </p:grpSpPr>
      <p:sp>
        <p:nvSpPr>
          <p:cNvPr id="2" name="Rectangle 6">
            <a:extLst>
              <a:ext uri="{3F168078-AAFB-414F-9624-77E31544F0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9DB66F-234B-475E-80E5-2BD39494DD9C}"/>
              </a:ext>
            </a:extLst>
          </p:cNvPr>
          <p:cNvSpPr/>
          <p:nvPr userDrawn="1"/>
        </p:nvSpPr>
        <p:spPr>
          <a:xfrm>
            <a:off x="257175" y="257175"/>
            <a:ext cx="1907930" cy="1907930"/>
          </a:xfrm>
          <a:prstGeom prst="rect">
            <a:avLst/>
          </a:prstGeom>
          <a:solidFill>
            <a:srgbClr val="D0E9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ext Placeholder 15" hidden="1">
            <a:extLst>
              <a:ext uri="{15B583EC-14C3-46DA-AAD5-942A631661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E568F9-6E39-4EC7-AA98-48574C507764}"/>
              </a:ext>
            </a:extLst>
          </p:cNvPr>
          <p:cNvSpPr>
            <a:spLocks noGrp="1"/>
          </p:cNvSpPr>
          <p:nvPr>
            <p:ph type="body"/>
          </p:nvPr>
        </p:nvSpPr>
        <p:spPr>
          <a:xfrm>
            <a:off x="416573" y="1479557"/>
            <a:ext cx="2948133" cy="1098612"/>
          </a:xfrm>
        </p:spPr>
        <p:txBody>
          <a:bodyPr vert="horz" rtlCol="0" anchor="b">
            <a:noAutofit/>
          </a:bodyPr>
          <a:lstStyle>
            <a:lvl1pPr marL="0" lvl="0" indent="0">
              <a:lnSpc>
                <a:spcPct val="100000"/>
              </a:lnSpc>
              <a:buNone/>
              <a:defRPr lang="en-US" sz="4000" baseline="0" dirty="0">
                <a:solidFill>
                  <a:schemeClr val="accent5"/>
                </a:solidFill>
                <a:latin typeface="Anton"/>
              </a:defRPr>
            </a:lvl1pPr>
            <a:lvl2pPr lvl="1">
              <a:defRPr lang="en-US" sz="5400" dirty="0">
                <a:solidFill>
                  <a:srgbClr val="6D929B"/>
                </a:solidFill>
                <a:latin typeface="Anton"/>
              </a:defRPr>
            </a:lvl2pPr>
          </a:lstStyle>
          <a:p>
            <a:pPr lvl="0"/>
            <a:r>
              <a:rPr lang="en-US" dirty="0"/>
              <a:t>ADD YOUR                         TITLE HERE</a:t>
            </a:r>
          </a:p>
        </p:txBody>
      </p:sp>
      <p:sp>
        <p:nvSpPr>
          <p:cNvPr id="4" name="Text Placeholder 19">
            <a:extLst>
              <a:ext uri="{1DC45458-13DB-4023-A97A-EB86A2070C4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40701BD-267F-47AA-A463-A63680B79553}"/>
              </a:ext>
            </a:extLst>
          </p:cNvPr>
          <p:cNvSpPr>
            <a:spLocks noGrp="1"/>
          </p:cNvSpPr>
          <p:nvPr>
            <p:ph type="body" idx="1"/>
          </p:nvPr>
        </p:nvSpPr>
        <p:spPr>
          <a:xfrm>
            <a:off x="416718" y="2971175"/>
            <a:ext cx="2947988" cy="678656"/>
          </a:xfrm>
        </p:spPr>
        <p:txBody>
          <a:bodyPr vert="horz" rtlCol="0" anchor="t"/>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Picture Placeholder 22">
            <a:extLst>
              <a:ext uri="{D5BA39C5-9546-4339-A137-AE2125C0C0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F57EBA-D018-4648-8FAB-2FBE9B5E886B}"/>
              </a:ext>
            </a:extLst>
          </p:cNvPr>
          <p:cNvSpPr>
            <a:spLocks noGrp="1"/>
          </p:cNvSpPr>
          <p:nvPr>
            <p:ph type="pic" idx="2"/>
          </p:nvPr>
        </p:nvSpPr>
        <p:spPr>
          <a:xfrm>
            <a:off x="2336391" y="257175"/>
            <a:ext cx="764381" cy="665316"/>
          </a:xfrm>
        </p:spPr>
        <p:txBody>
          <a:bodyPr vert="horz" rtlCol="0" anchor="ctr">
            <a:noAutofit/>
          </a:bodyPr>
          <a:lstStyle>
            <a:lvl1pPr marL="0" lvl="0" indent="0" algn="ctr">
              <a:buNone/>
              <a:defRPr lang="en-US" sz="1100" baseline="0" dirty="0"/>
            </a:lvl1pPr>
          </a:lstStyle>
          <a:p>
            <a:r>
              <a:rPr lang="en-US" dirty="0"/>
              <a:t>Add logo</a:t>
            </a:r>
          </a:p>
        </p:txBody>
      </p:sp>
      <p:sp>
        <p:nvSpPr>
          <p:cNvPr id="6" name="Rectangle 9">
            <a:extLst>
              <a:ext uri="{EECCD7B1-6A5F-49E4-BED6-5AF6E160BD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7BEB55-5072-4507-B340-094EFA1F7D3D}"/>
              </a:ext>
            </a:extLst>
          </p:cNvPr>
          <p:cNvSpPr/>
          <p:nvPr userDrawn="1"/>
        </p:nvSpPr>
        <p:spPr>
          <a:xfrm>
            <a:off x="5419146" y="1243953"/>
            <a:ext cx="3467678" cy="3207824"/>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7" name="Picture Placeholder 3">
            <a:extLst>
              <a:ext uri="{881EF815-3F8C-40A0-B588-6903FE81FD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B8D88C-0082-4F59-8B3F-21FCB271B4A4}"/>
              </a:ext>
            </a:extLst>
          </p:cNvPr>
          <p:cNvSpPr>
            <a:spLocks noGrp="1"/>
          </p:cNvSpPr>
          <p:nvPr>
            <p:ph type="pic" idx="3"/>
          </p:nvPr>
        </p:nvSpPr>
        <p:spPr>
          <a:xfrm>
            <a:off x="3736181" y="1571405"/>
            <a:ext cx="5150642" cy="2880371"/>
          </a:xfrm>
        </p:spPr>
        <p:txBody>
          <a:bodyPr vert="horz" lIns="91440" tIns="45720" rIns="91440" bIns="45720" rtlCol="0" anchor="ctr">
            <a:normAutofit/>
          </a:bodyPr>
          <a:lstStyle>
            <a:lvl1pPr lvl="0">
              <a:defRPr lang="en-US" sz="1800" dirty="0">
                <a:solidFill>
                  <a:schemeClr val="tx1"/>
                </a:solidFill>
              </a:defRPr>
            </a:lvl1pPr>
          </a:lstStyle>
          <a:p>
            <a:pPr marL="0" lvl="0" indent="0" algn="ctr">
              <a:buNone/>
            </a:pPr>
            <a:r>
              <a:rPr lang="en-US" dirty="0"/>
              <a:t>Add picture</a:t>
            </a:r>
          </a:p>
        </p:txBody>
      </p:sp>
      <p:sp>
        <p:nvSpPr>
          <p:cNvPr id="8" name="Title 7">
            <a:extLst>
              <a:ext uri="{8D0261AD-2564-4BFE-BE19-813A478541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2BC591-29CB-4861-9AD4-6B56B135A536}"/>
              </a:ext>
            </a:extLst>
          </p:cNvPr>
          <p:cNvSpPr>
            <a:spLocks noGrp="1"/>
          </p:cNvSpPr>
          <p:nvPr>
            <p:ph type="title" idx="4"/>
          </p:nvPr>
        </p:nvSpPr>
        <p:spPr>
          <a:xfrm>
            <a:off x="409575" y="1476375"/>
            <a:ext cx="295275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Slide Number Placeholder 1">
            <a:extLst>
              <a:ext uri="{56BB0D8F-FFC6-45A9-B9B5-2F0A748B7B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742611-95A8-4A89-9297-5E0CC7914407}"/>
              </a:ext>
            </a:extLst>
          </p:cNvPr>
          <p:cNvSpPr>
            <a:spLocks noGrp="1"/>
          </p:cNvSpPr>
          <p:nvPr>
            <p:ph type="sldNum" sz="quarter" idx="5"/>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10" name="Date Placeholder 1">
            <a:extLst>
              <a:ext uri="{53534C2C-7654-482C-9115-B5941BBBF2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E4EA23-07EC-46E9-9937-18B71ABC98C3}"/>
              </a:ext>
            </a:extLst>
          </p:cNvPr>
          <p:cNvSpPr>
            <a:spLocks noGrp="1"/>
          </p:cNvSpPr>
          <p:nvPr>
            <p:ph type="dt" sz="half" idx="6"/>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1" name="Footer Placeholder 1">
            <a:extLst>
              <a:ext uri="{B466EF41-450F-4446-8BBA-3817D11BE6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009271-3090-4105-B900-B6A05A8BF51E}"/>
              </a:ext>
            </a:extLst>
          </p:cNvPr>
          <p:cNvSpPr>
            <a:spLocks noGrp="1"/>
          </p:cNvSpPr>
          <p:nvPr>
            <p:ph type="ftr" sz="quarter" idx="7"/>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52E1CA1E-8A95-4344-A4A4-0A94FAF6552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y Data">
    <p:bg>
      <p:bgPr>
        <a:solidFill>
          <a:schemeClr val="bg1"/>
        </a:solidFill>
        <a:effectLst/>
      </p:bgPr>
    </p:bg>
    <p:spTree>
      <p:nvGrpSpPr>
        <p:cNvPr id="1" name=""/>
        <p:cNvGrpSpPr/>
        <p:nvPr/>
      </p:nvGrpSpPr>
      <p:grpSpPr>
        <a:xfrm>
          <a:off x="0" y="0"/>
          <a:ext cx="0" cy="0"/>
          <a:chOff x="0" y="0"/>
          <a:chExt cx="0" cy="0"/>
        </a:xfrm>
      </p:grpSpPr>
      <p:sp>
        <p:nvSpPr>
          <p:cNvPr id="2" name="Rectangle 17">
            <a:extLst>
              <a:ext uri="{E44AA234-791D-441F-9840-F17DBA1F02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51CEDE-58DE-43B5-9E00-8548684CE118}"/>
              </a:ext>
            </a:extLst>
          </p:cNvPr>
          <p:cNvSpPr/>
          <p:nvPr userDrawn="1"/>
        </p:nvSpPr>
        <p:spPr>
          <a:xfrm>
            <a:off x="257175" y="257173"/>
            <a:ext cx="8629649" cy="462915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Chart Placeholder 4">
            <a:extLst>
              <a:ext uri="{F05E1CAB-6E54-4E55-ACB0-9EA7ED4CED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222E32-94A9-495D-97B6-28617FF17306}"/>
              </a:ext>
            </a:extLst>
          </p:cNvPr>
          <p:cNvSpPr>
            <a:spLocks noGrp="1"/>
          </p:cNvSpPr>
          <p:nvPr>
            <p:ph type="chart"/>
          </p:nvPr>
        </p:nvSpPr>
        <p:spPr>
          <a:xfrm>
            <a:off x="416719" y="2578893"/>
            <a:ext cx="3534217" cy="2219748"/>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4" name="Chart Placeholder 2">
            <a:extLst>
              <a:ext uri="{CDC2034F-4F87-459D-B3E3-0734FB3AEC9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881D81-574E-4F40-94BA-FBE8ACE6FD6B}"/>
              </a:ext>
            </a:extLst>
          </p:cNvPr>
          <p:cNvSpPr>
            <a:spLocks noGrp="1"/>
          </p:cNvSpPr>
          <p:nvPr>
            <p:ph type="chart" idx="1"/>
          </p:nvPr>
        </p:nvSpPr>
        <p:spPr>
          <a:xfrm>
            <a:off x="4276725" y="871809"/>
            <a:ext cx="4529137" cy="3901827"/>
          </a:xfrm>
        </p:spPr>
        <p:txBody>
          <a:bodyPr vert="horz" rtlCol="0" anchor="ctr">
            <a:normAutofit/>
          </a:bodyPr>
          <a:lstStyle>
            <a:lvl1pPr marL="0" lvl="0" indent="0" algn="ctr">
              <a:buNone/>
              <a:defRPr lang="en-US" sz="1800" dirty="0"/>
            </a:lvl1pPr>
          </a:lstStyle>
          <a:p>
            <a:r>
              <a:rPr lang="en-US" dirty="0"/>
              <a:t>Add chart</a:t>
            </a:r>
          </a:p>
        </p:txBody>
      </p:sp>
      <p:sp>
        <p:nvSpPr>
          <p:cNvPr id="5" name="Text Placeholder 15">
            <a:extLst>
              <a:ext uri="{BC2C06E1-44E0-410B-87CB-F3CD4C85160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DC01B4-672B-4801-AE40-2F105A9B6544}"/>
              </a:ext>
            </a:extLst>
          </p:cNvPr>
          <p:cNvSpPr>
            <a:spLocks noGrp="1"/>
          </p:cNvSpPr>
          <p:nvPr>
            <p:ph type="body" idx="2"/>
          </p:nvPr>
        </p:nvSpPr>
        <p:spPr>
          <a:xfrm>
            <a:off x="416573" y="605058"/>
            <a:ext cx="4719783"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9">
            <a:extLst>
              <a:ext uri="{56D8FF84-4538-47B1-A3BC-1FB51BE634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DF7E9F-2E43-43A8-9ED6-D5E75829744D}"/>
              </a:ext>
            </a:extLst>
          </p:cNvPr>
          <p:cNvSpPr>
            <a:spLocks noGrp="1"/>
          </p:cNvSpPr>
          <p:nvPr>
            <p:ph type="body" idx="3"/>
          </p:nvPr>
        </p:nvSpPr>
        <p:spPr>
          <a:xfrm>
            <a:off x="416572" y="1243953"/>
            <a:ext cx="3534363" cy="1160760"/>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7" name="Picture Placeholder 22">
            <a:extLst>
              <a:ext uri="{C4CAE8BF-0F28-48BA-9D4F-7C222831A4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21FF95-725E-47A8-9AFC-7A11C4437D61}"/>
              </a:ext>
            </a:extLst>
          </p:cNvPr>
          <p:cNvSpPr>
            <a:spLocks noGrp="1"/>
          </p:cNvSpPr>
          <p:nvPr>
            <p:ph type="pic" idx="4"/>
          </p:nvPr>
        </p:nvSpPr>
        <p:spPr>
          <a:xfrm>
            <a:off x="7969134"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8" name="Slide Number Placeholder 5">
            <a:extLst>
              <a:ext uri="{6D0D0BED-E83B-418E-A2B8-5D572426E0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660D79-CCB9-47C9-A296-3F38B93E3420}"/>
              </a:ext>
            </a:extLst>
          </p:cNvPr>
          <p:cNvSpPr>
            <a:spLocks noGrp="1"/>
          </p:cNvSpPr>
          <p:nvPr>
            <p:ph type="sldNum" sz="quarter" idx="5"/>
          </p:nvPr>
        </p:nvSpPr>
        <p:spPr>
          <a:xfrm>
            <a:off x="8284028" y="4869591"/>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93BFB273-6118-48D6-8B53-A587FE2F219C}" type="slidenum">
              <a:t>‹#›</a:t>
            </a:fld>
            <a:endParaRPr lang="en-US" dirty="0"/>
          </a:p>
        </p:txBody>
      </p:sp>
      <p:sp>
        <p:nvSpPr>
          <p:cNvPr id="9" name="Date Placeholder 1">
            <a:extLst>
              <a:ext uri="{FBADDEA0-1FAB-40C8-89EE-A96BA23773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FF1A66-D11B-4786-8A24-3D96CC292F4C}"/>
              </a:ext>
            </a:extLst>
          </p:cNvPr>
          <p:cNvSpPr>
            <a:spLocks noGrp="1"/>
          </p:cNvSpPr>
          <p:nvPr>
            <p:ph type="dt" sz="half" idx="6"/>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6DEE576D-449B-4F19-8805-920AF3F91B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657865-9A60-4DAD-8C6C-3FB8513D8446}"/>
              </a:ext>
            </a:extLst>
          </p:cNvPr>
          <p:cNvSpPr>
            <a:spLocks noGrp="1"/>
          </p:cNvSpPr>
          <p:nvPr>
            <p:ph type="ftr" sz="quarter" idx="7"/>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ED6D37C3-8AD1-415F-BA06-F8B874D7D04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2" name="Rectangle 6">
            <a:extLst>
              <a:ext uri="{540FDFBF-8655-4DAA-8821-C11E876713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7B604E-2F15-4567-8135-FC77FB5B7348}"/>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ext Placeholder 29">
            <a:extLst>
              <a:ext uri="{728748EB-F4BE-48EA-9014-2DBE9F2DCC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FC1AC8-AAED-4D23-B328-E1C591A6E0B7}"/>
              </a:ext>
            </a:extLst>
          </p:cNvPr>
          <p:cNvSpPr>
            <a:spLocks noGrp="1"/>
          </p:cNvSpPr>
          <p:nvPr>
            <p:ph type="body"/>
          </p:nvPr>
        </p:nvSpPr>
        <p:spPr>
          <a:xfrm>
            <a:off x="424167" y="2028396"/>
            <a:ext cx="2332265" cy="238125"/>
          </a:xfrm>
        </p:spPr>
        <p:txBody>
          <a:bodyPr vert="horz" rtlCol="0" anchor="t">
            <a:noAutofit/>
          </a:bodyPr>
          <a:lstStyle>
            <a:lvl1pPr marL="0" lvl="0" indent="0">
              <a:lnSpc>
                <a:spcPct val="100000"/>
              </a:lnSpc>
              <a:buNone/>
              <a:defRPr lang="en-US" sz="2000" baseline="0" dirty="0">
                <a:solidFill>
                  <a:schemeClr val="tx1">
                    <a:lumMod val="75000"/>
                    <a:lumOff val="25000"/>
                  </a:schemeClr>
                </a:solidFill>
                <a:latin typeface="+mj-lt"/>
              </a:defRPr>
            </a:lvl1pPr>
          </a:lstStyle>
          <a:p>
            <a:pPr lvl="0"/>
            <a:r>
              <a:rPr lang="en-US" dirty="0"/>
              <a:t>add title</a:t>
            </a:r>
          </a:p>
        </p:txBody>
      </p:sp>
      <p:sp>
        <p:nvSpPr>
          <p:cNvPr id="4" name="Text Placeholder 31">
            <a:extLst>
              <a:ext uri="{2356EF35-CB83-4008-9FA2-3503AF9197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29C5AF5-6B75-4F6E-BBAF-2B11D7C22B0F}"/>
              </a:ext>
            </a:extLst>
          </p:cNvPr>
          <p:cNvSpPr>
            <a:spLocks noGrp="1"/>
          </p:cNvSpPr>
          <p:nvPr>
            <p:ph type="body" idx="1"/>
          </p:nvPr>
        </p:nvSpPr>
        <p:spPr>
          <a:xfrm>
            <a:off x="416573" y="1780794"/>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01.</a:t>
            </a:r>
          </a:p>
        </p:txBody>
      </p:sp>
      <p:sp>
        <p:nvSpPr>
          <p:cNvPr id="5" name="Text Placeholder 29">
            <a:extLst>
              <a:ext uri="{0C068016-2241-4B94-8B0C-FBCCEB108A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297B02-6823-436C-AF8D-FC60E3F49D68}"/>
              </a:ext>
            </a:extLst>
          </p:cNvPr>
          <p:cNvSpPr>
            <a:spLocks noGrp="1"/>
          </p:cNvSpPr>
          <p:nvPr>
            <p:ph type="body" idx="2"/>
          </p:nvPr>
        </p:nvSpPr>
        <p:spPr>
          <a:xfrm>
            <a:off x="416575" y="3136525"/>
            <a:ext cx="2332265" cy="238125"/>
          </a:xfrm>
        </p:spPr>
        <p:txBody>
          <a:bodyPr vert="horz" rtlCol="0" anchor="t">
            <a:noAutofit/>
          </a:bodyPr>
          <a:lstStyle>
            <a:lvl1pPr marL="0" marR="0" lvl="0" indent="0" algn="l" rtl="0">
              <a:lnSpc>
                <a:spcPct val="100000"/>
              </a:lnSpc>
              <a:spcBef>
                <a:spcPts val="1000"/>
              </a:spcBef>
              <a:spcAft>
                <a:spcPts val="0"/>
              </a:spcAft>
              <a:buFont typeface="Arial"/>
              <a:buNone/>
              <a:defRPr lang="en-US" sz="2000" dirty="0">
                <a:solidFill>
                  <a:schemeClr val="tx1">
                    <a:lumMod val="75000"/>
                    <a:lumOff val="25000"/>
                  </a:schemeClr>
                </a:solidFill>
                <a:latin typeface="+mj-lt"/>
              </a:defRPr>
            </a:lvl1pPr>
          </a:lstStyle>
          <a:p>
            <a:pPr lvl="0"/>
            <a:r>
              <a:rPr lang="en-US" dirty="0"/>
              <a:t>add title</a:t>
            </a:r>
          </a:p>
        </p:txBody>
      </p:sp>
      <p:sp>
        <p:nvSpPr>
          <p:cNvPr id="6" name="Text Placeholder 31">
            <a:extLst>
              <a:ext uri="{F0BBA38B-AE5E-4273-9344-E5C53C79045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F01441-0F40-40B1-8884-8DAFD12A7430}"/>
              </a:ext>
            </a:extLst>
          </p:cNvPr>
          <p:cNvSpPr>
            <a:spLocks noGrp="1"/>
          </p:cNvSpPr>
          <p:nvPr>
            <p:ph type="body" idx="3"/>
          </p:nvPr>
        </p:nvSpPr>
        <p:spPr>
          <a:xfrm>
            <a:off x="416572" y="2888927"/>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02.</a:t>
            </a:r>
          </a:p>
        </p:txBody>
      </p:sp>
      <p:sp>
        <p:nvSpPr>
          <p:cNvPr id="7" name="Text Placeholder 29">
            <a:extLst>
              <a:ext uri="{092C5683-3E9F-4900-B275-19822DCDA7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2CBC19-812C-4A18-A8CB-F7B8061B852A}"/>
              </a:ext>
            </a:extLst>
          </p:cNvPr>
          <p:cNvSpPr>
            <a:spLocks noGrp="1"/>
          </p:cNvSpPr>
          <p:nvPr>
            <p:ph type="body" idx="4"/>
          </p:nvPr>
        </p:nvSpPr>
        <p:spPr>
          <a:xfrm>
            <a:off x="416575" y="4235186"/>
            <a:ext cx="2332265" cy="238125"/>
          </a:xfrm>
        </p:spPr>
        <p:txBody>
          <a:bodyPr vert="horz"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8" name="Text Placeholder 31">
            <a:extLst>
              <a:ext uri="{D8773021-5A1A-44BE-9A35-932BB2B2404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0E762C-2665-41C7-99C7-BEA2AFADBA97}"/>
              </a:ext>
            </a:extLst>
          </p:cNvPr>
          <p:cNvSpPr>
            <a:spLocks noGrp="1"/>
          </p:cNvSpPr>
          <p:nvPr>
            <p:ph type="body" idx="5"/>
          </p:nvPr>
        </p:nvSpPr>
        <p:spPr>
          <a:xfrm>
            <a:off x="416571" y="3987585"/>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03.</a:t>
            </a:r>
          </a:p>
        </p:txBody>
      </p:sp>
      <p:sp>
        <p:nvSpPr>
          <p:cNvPr id="9" name="Text Placeholder 29">
            <a:extLst>
              <a:ext uri="{FC025CFE-26AC-4FEF-AA0C-DE1A6ACCD0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C31771-565A-47A3-BD9C-E34E92703061}"/>
              </a:ext>
            </a:extLst>
          </p:cNvPr>
          <p:cNvSpPr>
            <a:spLocks noGrp="1"/>
          </p:cNvSpPr>
          <p:nvPr>
            <p:ph type="body" idx="6"/>
          </p:nvPr>
        </p:nvSpPr>
        <p:spPr>
          <a:xfrm>
            <a:off x="3451222" y="2017804"/>
            <a:ext cx="2332265" cy="238125"/>
          </a:xfrm>
        </p:spPr>
        <p:txBody>
          <a:bodyPr vert="horz"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0" name="Text Placeholder 31">
            <a:extLst>
              <a:ext uri="{19A0C5B2-5506-4DEB-8771-E2E4AAF322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2ECECC-2788-4840-AA26-6B5EF4C0B63F}"/>
              </a:ext>
            </a:extLst>
          </p:cNvPr>
          <p:cNvSpPr>
            <a:spLocks noGrp="1"/>
          </p:cNvSpPr>
          <p:nvPr>
            <p:ph type="body" idx="7"/>
          </p:nvPr>
        </p:nvSpPr>
        <p:spPr>
          <a:xfrm>
            <a:off x="3443624" y="1770207"/>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04.</a:t>
            </a:r>
          </a:p>
        </p:txBody>
      </p:sp>
      <p:sp>
        <p:nvSpPr>
          <p:cNvPr id="11" name="Text Placeholder 29">
            <a:extLst>
              <a:ext uri="{CC6DBB30-510C-4D83-B5B1-E2FDB66081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6F888F-8476-46F6-8FC8-E6CB53FF8C97}"/>
              </a:ext>
            </a:extLst>
          </p:cNvPr>
          <p:cNvSpPr>
            <a:spLocks noGrp="1"/>
          </p:cNvSpPr>
          <p:nvPr>
            <p:ph type="body" idx="8"/>
          </p:nvPr>
        </p:nvSpPr>
        <p:spPr>
          <a:xfrm>
            <a:off x="3443621" y="3125943"/>
            <a:ext cx="2332265" cy="238125"/>
          </a:xfrm>
        </p:spPr>
        <p:txBody>
          <a:bodyPr vert="horz"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2" name="Text Placeholder 31">
            <a:extLst>
              <a:ext uri="{7A177DE7-D0D5-4C26-917D-98EA046262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449F6DD-0F21-49CF-A9A3-F0FDBDE97C0B}"/>
              </a:ext>
            </a:extLst>
          </p:cNvPr>
          <p:cNvSpPr>
            <a:spLocks noGrp="1"/>
          </p:cNvSpPr>
          <p:nvPr>
            <p:ph type="body" idx="9"/>
          </p:nvPr>
        </p:nvSpPr>
        <p:spPr>
          <a:xfrm>
            <a:off x="3443623" y="2878341"/>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05.</a:t>
            </a:r>
          </a:p>
        </p:txBody>
      </p:sp>
      <p:sp>
        <p:nvSpPr>
          <p:cNvPr id="13" name="Text Placeholder 29">
            <a:extLst>
              <a:ext uri="{7AEAD217-8C19-4B0B-A9EF-B1880075AC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8798F6-F843-4015-A76F-8176202268E9}"/>
              </a:ext>
            </a:extLst>
          </p:cNvPr>
          <p:cNvSpPr>
            <a:spLocks noGrp="1"/>
          </p:cNvSpPr>
          <p:nvPr>
            <p:ph type="body" idx="10"/>
          </p:nvPr>
        </p:nvSpPr>
        <p:spPr>
          <a:xfrm>
            <a:off x="3443623" y="4224599"/>
            <a:ext cx="2332265" cy="238125"/>
          </a:xfrm>
        </p:spPr>
        <p:txBody>
          <a:bodyPr vert="horz"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4" name="Text Placeholder 31">
            <a:extLst>
              <a:ext uri="{01E134B1-1DC2-449C-B781-5ABBA6E628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D92D2B-5456-498F-976C-868C28BFFDA2}"/>
              </a:ext>
            </a:extLst>
          </p:cNvPr>
          <p:cNvSpPr>
            <a:spLocks noGrp="1"/>
          </p:cNvSpPr>
          <p:nvPr>
            <p:ph type="body" idx="11"/>
          </p:nvPr>
        </p:nvSpPr>
        <p:spPr>
          <a:xfrm>
            <a:off x="3443623" y="3976999"/>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06.</a:t>
            </a:r>
          </a:p>
        </p:txBody>
      </p:sp>
      <p:sp>
        <p:nvSpPr>
          <p:cNvPr id="15" name="Text Placeholder 29">
            <a:extLst>
              <a:ext uri="{ACC10D47-D36A-4BB2-8C25-C2EBA4AD90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E14588-13F7-4F80-B135-5F5C72695AA1}"/>
              </a:ext>
            </a:extLst>
          </p:cNvPr>
          <p:cNvSpPr>
            <a:spLocks noGrp="1"/>
          </p:cNvSpPr>
          <p:nvPr>
            <p:ph type="body" idx="12"/>
          </p:nvPr>
        </p:nvSpPr>
        <p:spPr>
          <a:xfrm>
            <a:off x="6481191" y="2017804"/>
            <a:ext cx="2332265" cy="238125"/>
          </a:xfrm>
        </p:spPr>
        <p:txBody>
          <a:bodyPr vert="horz"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6" name="Text Placeholder 31">
            <a:extLst>
              <a:ext uri="{0F2057DA-669F-4061-B592-B683F8BACF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80414A-C0A4-46AB-A5C2-4D022F1B0D46}"/>
              </a:ext>
            </a:extLst>
          </p:cNvPr>
          <p:cNvSpPr>
            <a:spLocks noGrp="1"/>
          </p:cNvSpPr>
          <p:nvPr>
            <p:ph type="body" idx="13"/>
          </p:nvPr>
        </p:nvSpPr>
        <p:spPr>
          <a:xfrm>
            <a:off x="6473596" y="1770207"/>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07.</a:t>
            </a:r>
          </a:p>
        </p:txBody>
      </p:sp>
      <p:sp>
        <p:nvSpPr>
          <p:cNvPr id="17" name="Text Placeholder 29">
            <a:extLst>
              <a:ext uri="{B1B7E317-FB4B-4EF5-B13E-F065B9B9B5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F3AB3A-A54D-418A-8B22-FB26D2C12EBA}"/>
              </a:ext>
            </a:extLst>
          </p:cNvPr>
          <p:cNvSpPr>
            <a:spLocks noGrp="1"/>
          </p:cNvSpPr>
          <p:nvPr>
            <p:ph type="body" idx="14"/>
          </p:nvPr>
        </p:nvSpPr>
        <p:spPr>
          <a:xfrm>
            <a:off x="6481191" y="3125943"/>
            <a:ext cx="2332265" cy="238125"/>
          </a:xfrm>
        </p:spPr>
        <p:txBody>
          <a:bodyPr vert="horz"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8" name="Text Placeholder 31">
            <a:extLst>
              <a:ext uri="{1EEEECE8-F873-480D-9250-55F173F1BD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B06B26-5AAE-4AF2-96F2-2F16B6D0455D}"/>
              </a:ext>
            </a:extLst>
          </p:cNvPr>
          <p:cNvSpPr>
            <a:spLocks noGrp="1"/>
          </p:cNvSpPr>
          <p:nvPr>
            <p:ph type="body" idx="15"/>
          </p:nvPr>
        </p:nvSpPr>
        <p:spPr>
          <a:xfrm>
            <a:off x="6473596" y="2878341"/>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08.</a:t>
            </a:r>
          </a:p>
        </p:txBody>
      </p:sp>
      <p:sp>
        <p:nvSpPr>
          <p:cNvPr id="19" name="Text Placeholder 29">
            <a:extLst>
              <a:ext uri="{C5EFE21E-E985-4A90-8595-9BC24CA5E2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6F6B5B-444B-48E3-8CD2-D14211FAE9A5}"/>
              </a:ext>
            </a:extLst>
          </p:cNvPr>
          <p:cNvSpPr>
            <a:spLocks noGrp="1"/>
          </p:cNvSpPr>
          <p:nvPr>
            <p:ph type="body" idx="16"/>
          </p:nvPr>
        </p:nvSpPr>
        <p:spPr>
          <a:xfrm>
            <a:off x="6473596" y="4224599"/>
            <a:ext cx="2332265" cy="238125"/>
          </a:xfrm>
        </p:spPr>
        <p:txBody>
          <a:bodyPr vert="horz"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20" name="Text Placeholder 31">
            <a:extLst>
              <a:ext uri="{4AA64010-8097-4F8A-9804-7CA96C4F1C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E8981E-6C7E-4C4E-8E95-2E9CFF4FE46C}"/>
              </a:ext>
            </a:extLst>
          </p:cNvPr>
          <p:cNvSpPr>
            <a:spLocks noGrp="1"/>
          </p:cNvSpPr>
          <p:nvPr>
            <p:ph type="body" idx="17"/>
          </p:nvPr>
        </p:nvSpPr>
        <p:spPr>
          <a:xfrm>
            <a:off x="6473594" y="3976999"/>
            <a:ext cx="2332265" cy="247599"/>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09.</a:t>
            </a:r>
          </a:p>
        </p:txBody>
      </p:sp>
      <p:sp>
        <p:nvSpPr>
          <p:cNvPr id="21" name="Text Placeholder 15" hidden="1">
            <a:extLst>
              <a:ext uri="{8229122A-2E7C-4D5D-9A3A-0226895F19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B9ED35-9EE6-497E-B619-989E388AC69D}"/>
              </a:ext>
            </a:extLst>
          </p:cNvPr>
          <p:cNvSpPr>
            <a:spLocks noGrp="1"/>
          </p:cNvSpPr>
          <p:nvPr>
            <p:ph type="body" idx="18"/>
          </p:nvPr>
        </p:nvSpPr>
        <p:spPr>
          <a:xfrm>
            <a:off x="416573" y="605058"/>
            <a:ext cx="4719782" cy="531800"/>
          </a:xfrm>
        </p:spPr>
        <p:txBody>
          <a:bodyPr vert="horz" rtlCol="0" anchor="t">
            <a:noAutofit/>
          </a:bodyPr>
          <a:lstStyle>
            <a:lvl1pPr marL="0" lvl="0" indent="0">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22" name="Picture Placeholder 22">
            <a:extLst>
              <a:ext uri="{D4823A78-69A9-42CD-9091-238466EA6D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C9D7BD-5D0F-479C-9698-594268813F35}"/>
              </a:ext>
            </a:extLst>
          </p:cNvPr>
          <p:cNvSpPr>
            <a:spLocks noGrp="1"/>
          </p:cNvSpPr>
          <p:nvPr>
            <p:ph type="pic" idx="19"/>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23" name="Slide Number Placeholder 5">
            <a:extLst>
              <a:ext uri="{BE5666B2-B7C7-40FA-8D8B-F20024AFD2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A98292-D4AE-4665-A0D2-243EC3F82126}"/>
              </a:ext>
            </a:extLst>
          </p:cNvPr>
          <p:cNvSpPr>
            <a:spLocks noGrp="1"/>
          </p:cNvSpPr>
          <p:nvPr>
            <p:ph type="sldNum" sz="quarter" idx="20"/>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C549A569-4767-4EEF-BBE2-137FD6B80644}" type="slidenum">
              <a:t>‹#›</a:t>
            </a:fld>
            <a:endParaRPr lang="en-US" dirty="0"/>
          </a:p>
        </p:txBody>
      </p:sp>
      <p:sp>
        <p:nvSpPr>
          <p:cNvPr id="24" name="Title 23">
            <a:extLst>
              <a:ext uri="{26816CA7-8DA8-4536-A62F-2D4C5C47EB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DC3F14-29A3-43BA-BDDB-A5D8EAC05B8E}"/>
              </a:ext>
            </a:extLst>
          </p:cNvPr>
          <p:cNvSpPr>
            <a:spLocks noGrp="1"/>
          </p:cNvSpPr>
          <p:nvPr>
            <p:ph type="title" idx="21"/>
          </p:nvPr>
        </p:nvSpPr>
        <p:spPr>
          <a:xfrm>
            <a:off x="409575" y="600075"/>
            <a:ext cx="4724400" cy="533400"/>
          </a:xfrm>
          <a:prstGeom prst="rect">
            <a:avLst/>
          </a:prstGeom>
        </p:spPr>
        <p:txBody>
          <a:bodyPr vert="horz" lIns="91440" tIns="45720" rIns="91440" bIns="45720" rtlCol="0" anchor="t">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5" name="Date Placeholder 1">
            <a:extLst>
              <a:ext uri="{3B868364-4BDF-4B83-A3F5-E8FF57EFEB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F037FC-633B-41EF-B270-DB326BA3A4C3}"/>
              </a:ext>
            </a:extLst>
          </p:cNvPr>
          <p:cNvSpPr>
            <a:spLocks noGrp="1"/>
          </p:cNvSpPr>
          <p:nvPr>
            <p:ph type="dt" sz="half" idx="2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6" name="Footer Placeholder 1">
            <a:extLst>
              <a:ext uri="{CFFF363E-67B5-4CD5-A701-1094B6B27D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784D12-D011-40A1-A06B-FD455DE6884F}"/>
              </a:ext>
            </a:extLst>
          </p:cNvPr>
          <p:cNvSpPr>
            <a:spLocks noGrp="1"/>
          </p:cNvSpPr>
          <p:nvPr>
            <p:ph type="ftr" sz="quarter" idx="2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E8A5038A-172F-4324-A818-D03E95809B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bg>
      <p:bgPr>
        <a:solidFill>
          <a:schemeClr val="bg1"/>
        </a:solidFill>
        <a:effectLst/>
      </p:bgPr>
    </p:bg>
    <p:spTree>
      <p:nvGrpSpPr>
        <p:cNvPr id="1" name=""/>
        <p:cNvGrpSpPr/>
        <p:nvPr/>
      </p:nvGrpSpPr>
      <p:grpSpPr>
        <a:xfrm>
          <a:off x="0" y="0"/>
          <a:ext cx="0" cy="0"/>
          <a:chOff x="0" y="0"/>
          <a:chExt cx="0" cy="0"/>
        </a:xfrm>
      </p:grpSpPr>
      <p:sp>
        <p:nvSpPr>
          <p:cNvPr id="2" name="Rectangle 12">
            <a:extLst>
              <a:ext uri="{BD866535-F342-40A0-94AA-1B2A7A844F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B418AA-E81A-4151-AEFB-C73ACEE0653F}"/>
              </a:ext>
            </a:extLst>
          </p:cNvPr>
          <p:cNvSpPr/>
          <p:nvPr userDrawn="1"/>
        </p:nvSpPr>
        <p:spPr>
          <a:xfrm>
            <a:off x="249583" y="264766"/>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Picture Placeholder 22">
            <a:extLst>
              <a:ext uri="{55544214-3E93-4B87-BE63-3BAC8A2B0C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D0D299-E88D-4B5C-B0DB-D7029D61A0CA}"/>
              </a:ext>
            </a:extLst>
          </p:cNvPr>
          <p:cNvSpPr>
            <a:spLocks noGrp="1"/>
          </p:cNvSpPr>
          <p:nvPr>
            <p:ph type="pic"/>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4" name="Text Placeholder 19">
            <a:extLst>
              <a:ext uri="{13A929D5-9CF0-4486-8801-E2152CDF90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9A57C6C-29C1-4AC0-84CA-107A721592CA}"/>
              </a:ext>
            </a:extLst>
          </p:cNvPr>
          <p:cNvSpPr>
            <a:spLocks noGrp="1"/>
          </p:cNvSpPr>
          <p:nvPr>
            <p:ph type="body" idx="1"/>
          </p:nvPr>
        </p:nvSpPr>
        <p:spPr>
          <a:xfrm>
            <a:off x="416574" y="1243954"/>
            <a:ext cx="3448195" cy="3191260"/>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Text Placeholder 15" hidden="1">
            <a:extLst>
              <a:ext uri="{C9F5773F-5084-4095-9072-91366BCFA24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6BB1D5-C282-46DE-8997-BE156BA4E8CB}"/>
              </a:ext>
            </a:extLst>
          </p:cNvPr>
          <p:cNvSpPr>
            <a:spLocks noGrp="1"/>
          </p:cNvSpPr>
          <p:nvPr>
            <p:ph type="body" idx="2"/>
          </p:nvPr>
        </p:nvSpPr>
        <p:spPr>
          <a:xfrm>
            <a:off x="416573" y="605058"/>
            <a:ext cx="4719782" cy="531800"/>
          </a:xfrm>
        </p:spPr>
        <p:txBody>
          <a:bodyPr vert="horz" rtlCol="0" anchor="t">
            <a:noAutofit/>
          </a:bodyPr>
          <a:lstStyle>
            <a:lvl1pPr marL="0" lvl="0" indent="0">
              <a:buNone/>
              <a:defRPr lang="en-US" sz="4000" baseline="0" dirty="0">
                <a:solidFill>
                  <a:schemeClr val="accent5"/>
                </a:solidFill>
                <a:latin typeface="Anton"/>
              </a:defRPr>
            </a:lvl1pPr>
            <a:lvl2pPr lvl="1">
              <a:defRPr lang="en-US" sz="5400" dirty="0">
                <a:solidFill>
                  <a:srgbClr val="6D929B"/>
                </a:solidFill>
                <a:latin typeface="Anton"/>
              </a:defRPr>
            </a:lvl2pPr>
          </a:lstStyle>
          <a:p>
            <a:pPr lvl="0"/>
            <a:r>
              <a:rPr lang="en-US" dirty="0"/>
              <a:t>ADD TITLE</a:t>
            </a:r>
          </a:p>
        </p:txBody>
      </p:sp>
      <p:sp>
        <p:nvSpPr>
          <p:cNvPr id="6" name="Picture Placeholder 3">
            <a:extLst>
              <a:ext uri="{85A9CA7D-7AFC-4876-BCF1-218AB64DCD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4B78B5-BC46-4825-87D1-F45108D2CA8B}"/>
              </a:ext>
            </a:extLst>
          </p:cNvPr>
          <p:cNvSpPr>
            <a:spLocks noGrp="1"/>
          </p:cNvSpPr>
          <p:nvPr>
            <p:ph type="pic" idx="3"/>
          </p:nvPr>
        </p:nvSpPr>
        <p:spPr>
          <a:xfrm>
            <a:off x="4200525" y="1571405"/>
            <a:ext cx="4686299" cy="2880371"/>
          </a:xfrm>
        </p:spPr>
        <p:txBody>
          <a:bodyPr vert="horz" lIns="91440" tIns="45720" rIns="91440" bIns="45720" rtlCol="0" anchor="ctr">
            <a:normAutofit/>
          </a:bodyPr>
          <a:lstStyle>
            <a:lvl1pPr lvl="0">
              <a:defRPr lang="en-US" sz="1800" dirty="0">
                <a:solidFill>
                  <a:schemeClr val="tx1"/>
                </a:solidFill>
              </a:defRPr>
            </a:lvl1pPr>
          </a:lstStyle>
          <a:p>
            <a:pPr marL="0" lvl="0" indent="0" algn="ctr">
              <a:buNone/>
            </a:pPr>
            <a:r>
              <a:rPr lang="en-US" dirty="0"/>
              <a:t>Add picture</a:t>
            </a:r>
          </a:p>
        </p:txBody>
      </p:sp>
      <p:sp>
        <p:nvSpPr>
          <p:cNvPr id="7" name="Slide Number Placeholder 5">
            <a:extLst>
              <a:ext uri="{4EA74189-7F21-4CC8-9A86-6AAB184C0F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149D58-BE53-4007-A4CB-4AB645DDB28E}"/>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A9E5936B-3552-43C5-BE4C-342FC547BD26}" type="slidenum">
              <a:t>‹#›</a:t>
            </a:fld>
            <a:r>
              <a:rPr lang="en-US" dirty="0"/>
              <a:t>&lt;#&gt;</a:t>
            </a:r>
          </a:p>
        </p:txBody>
      </p:sp>
      <p:sp>
        <p:nvSpPr>
          <p:cNvPr id="8" name="Title 7">
            <a:extLst>
              <a:ext uri="{3AB0DF67-0FB1-4E16-A577-F75845B297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8379B9-6E27-4165-B3A8-62910E2627EB}"/>
              </a:ext>
            </a:extLst>
          </p:cNvPr>
          <p:cNvSpPr>
            <a:spLocks noGrp="1"/>
          </p:cNvSpPr>
          <p:nvPr>
            <p:ph type="title" idx="5"/>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Date Placeholder 1">
            <a:extLst>
              <a:ext uri="{DA1C7CDC-B330-4F7C-900C-45FDEC1817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769C7F-32EB-4D56-9A38-1E3D09AD81AF}"/>
              </a:ext>
            </a:extLst>
          </p:cNvPr>
          <p:cNvSpPr>
            <a:spLocks noGrp="1"/>
          </p:cNvSpPr>
          <p:nvPr>
            <p:ph type="dt" sz="half" idx="6"/>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6299BB73-B5D6-4BA6-BB33-1091C37361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1E4023-107C-42FE-9010-6E11EBA06068}"/>
              </a:ext>
            </a:extLst>
          </p:cNvPr>
          <p:cNvSpPr>
            <a:spLocks noGrp="1"/>
          </p:cNvSpPr>
          <p:nvPr>
            <p:ph type="ftr" sz="quarter" idx="7"/>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B1A3C682-2B46-4B78-88CA-ED7844EC3D6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UX Research Overview">
    <p:bg>
      <p:bgPr>
        <a:solidFill>
          <a:schemeClr val="bg1"/>
        </a:solidFill>
        <a:effectLst/>
      </p:bgPr>
    </p:bg>
    <p:spTree>
      <p:nvGrpSpPr>
        <p:cNvPr id="1" name=""/>
        <p:cNvGrpSpPr/>
        <p:nvPr/>
      </p:nvGrpSpPr>
      <p:grpSpPr>
        <a:xfrm>
          <a:off x="0" y="0"/>
          <a:ext cx="0" cy="0"/>
          <a:chOff x="0" y="0"/>
          <a:chExt cx="0" cy="0"/>
        </a:xfrm>
      </p:grpSpPr>
      <p:sp>
        <p:nvSpPr>
          <p:cNvPr id="2" name="Rectangle 6">
            <a:extLst>
              <a:ext uri="{648D8405-75E3-48E0-BFB5-033EC85DB48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F34144-467F-44DF-B091-5B00085AB644}"/>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ext Placeholder 15" hidden="1">
            <a:extLst>
              <a:ext uri="{6609C53C-6570-477A-8095-31CFCA217A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94D5B8-E35E-43C6-93F9-427FBB2FD870}"/>
              </a:ext>
            </a:extLst>
          </p:cNvPr>
          <p:cNvSpPr>
            <a:spLocks noGrp="1"/>
          </p:cNvSpPr>
          <p:nvPr>
            <p:ph type="body"/>
          </p:nvPr>
        </p:nvSpPr>
        <p:spPr>
          <a:xfrm>
            <a:off x="416573" y="3589859"/>
            <a:ext cx="3233883" cy="1098612"/>
          </a:xfrm>
        </p:spPr>
        <p:txBody>
          <a:bodyPr vert="horz"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4" name="Picture Placeholder 14">
            <a:extLst>
              <a:ext uri="{41F5F43D-20CB-400A-B394-C4D5165AA9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14CB552-58A6-44C5-80F7-767AF34CDD28}"/>
              </a:ext>
            </a:extLst>
          </p:cNvPr>
          <p:cNvSpPr>
            <a:spLocks noGrp="1"/>
          </p:cNvSpPr>
          <p:nvPr>
            <p:ph type="pic" idx="1"/>
          </p:nvPr>
        </p:nvSpPr>
        <p:spPr>
          <a:xfrm>
            <a:off x="5057557" y="602716"/>
            <a:ext cx="3748304" cy="2472498"/>
          </a:xfrm>
        </p:spPr>
        <p:txBody>
          <a:bodyPr vert="horz" rtlCol="0" anchor="ctr">
            <a:normAutofit/>
          </a:bodyPr>
          <a:lstStyle>
            <a:lvl1pPr marL="0" lvl="0" indent="0" algn="ctr">
              <a:buNone/>
              <a:defRPr lang="en-US" sz="1800" dirty="0"/>
            </a:lvl1pPr>
          </a:lstStyle>
          <a:p>
            <a:r>
              <a:rPr lang="en-US" dirty="0"/>
              <a:t>Add picture</a:t>
            </a:r>
          </a:p>
        </p:txBody>
      </p:sp>
      <p:sp>
        <p:nvSpPr>
          <p:cNvPr id="5" name="Picture Placeholder 14">
            <a:extLst>
              <a:ext uri="{13770C02-C511-45C2-ACF5-C2AA3F5499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B1F7C7-AC5E-4001-998D-87C8FCF6B1CD}"/>
              </a:ext>
            </a:extLst>
          </p:cNvPr>
          <p:cNvSpPr>
            <a:spLocks noGrp="1"/>
          </p:cNvSpPr>
          <p:nvPr>
            <p:ph type="pic" idx="2"/>
          </p:nvPr>
        </p:nvSpPr>
        <p:spPr>
          <a:xfrm>
            <a:off x="479453" y="602718"/>
            <a:ext cx="2216121" cy="1969032"/>
          </a:xfrm>
        </p:spPr>
        <p:txBody>
          <a:bodyPr vert="horz" rtlCol="0" anchor="ctr">
            <a:normAutofit/>
          </a:bodyPr>
          <a:lstStyle>
            <a:lvl1pPr marL="0" lvl="0" indent="0" algn="ctr">
              <a:buNone/>
              <a:defRPr lang="en-US" sz="1800" dirty="0"/>
            </a:lvl1pPr>
          </a:lstStyle>
          <a:p>
            <a:r>
              <a:rPr lang="en-US" dirty="0"/>
              <a:t>Add picture</a:t>
            </a:r>
          </a:p>
        </p:txBody>
      </p:sp>
      <p:sp>
        <p:nvSpPr>
          <p:cNvPr id="6" name="Picture Placeholder 14">
            <a:extLst>
              <a:ext uri="{31631341-7B04-42D2-8A47-4B1E4782B6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ABE6EB-96A6-4406-9292-00FE2A937164}"/>
              </a:ext>
            </a:extLst>
          </p:cNvPr>
          <p:cNvSpPr>
            <a:spLocks noGrp="1"/>
          </p:cNvSpPr>
          <p:nvPr>
            <p:ph type="pic" idx="3"/>
          </p:nvPr>
        </p:nvSpPr>
        <p:spPr>
          <a:xfrm>
            <a:off x="2789247" y="602716"/>
            <a:ext cx="2174637" cy="1969032"/>
          </a:xfrm>
        </p:spPr>
        <p:txBody>
          <a:bodyPr vert="horz" rtlCol="0" anchor="ctr">
            <a:normAutofit/>
          </a:bodyPr>
          <a:lstStyle>
            <a:lvl1pPr marL="0" lvl="0" indent="0" algn="ctr">
              <a:buNone/>
              <a:defRPr lang="en-US" sz="1800" dirty="0"/>
            </a:lvl1pPr>
          </a:lstStyle>
          <a:p>
            <a:r>
              <a:rPr lang="en-US" dirty="0"/>
              <a:t>Add picture</a:t>
            </a:r>
          </a:p>
        </p:txBody>
      </p:sp>
      <p:sp>
        <p:nvSpPr>
          <p:cNvPr id="7" name="Text Placeholder 19">
            <a:extLst>
              <a:ext uri="{9BE91C07-BA8B-4E71-858C-2AA0A57DC4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28F43F-864D-4C8B-BD8A-EDA9CE4A693C}"/>
              </a:ext>
            </a:extLst>
          </p:cNvPr>
          <p:cNvSpPr>
            <a:spLocks noGrp="1"/>
          </p:cNvSpPr>
          <p:nvPr>
            <p:ph type="body" idx="4"/>
          </p:nvPr>
        </p:nvSpPr>
        <p:spPr>
          <a:xfrm>
            <a:off x="4071614" y="3527711"/>
            <a:ext cx="4734248" cy="1160760"/>
          </a:xfrm>
        </p:spPr>
        <p:txBody>
          <a:bodyPr vert="horz" rtlCol="0" anchor="t">
            <a:norm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8" name="Picture Placeholder 22">
            <a:extLst>
              <a:ext uri="{F0DE8521-ADD3-4A33-8F39-213DA19212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005E1D-C659-4358-81A9-1C174918F97D}"/>
              </a:ext>
            </a:extLst>
          </p:cNvPr>
          <p:cNvSpPr>
            <a:spLocks noGrp="1"/>
          </p:cNvSpPr>
          <p:nvPr>
            <p:ph type="pic" idx="5"/>
          </p:nvPr>
        </p:nvSpPr>
        <p:spPr>
          <a:xfrm>
            <a:off x="7969135" y="297742"/>
            <a:ext cx="862963" cy="266749"/>
          </a:xfrm>
        </p:spPr>
        <p:txBody>
          <a:bodyPr vert="horz" rtlCol="0" anchor="ctr">
            <a:noAutofit/>
          </a:bodyPr>
          <a:lstStyle>
            <a:lvl1pPr marL="0" lvl="0" indent="0" algn="ctr">
              <a:buNone/>
              <a:defRPr lang="en-US" sz="1100" baseline="0" dirty="0">
                <a:latin typeface="+mn-lt"/>
              </a:defRPr>
            </a:lvl1pPr>
          </a:lstStyle>
          <a:p>
            <a:r>
              <a:rPr lang="en-US" dirty="0"/>
              <a:t>Add logo</a:t>
            </a:r>
          </a:p>
        </p:txBody>
      </p:sp>
      <p:sp>
        <p:nvSpPr>
          <p:cNvPr id="9" name="Slide Number Placeholder 5">
            <a:extLst>
              <a:ext uri="{DBE84E25-9C52-4A2F-8AEF-89418B20E1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65631F-1853-422C-ADF6-E5B1960E6011}"/>
              </a:ext>
            </a:extLst>
          </p:cNvPr>
          <p:cNvSpPr>
            <a:spLocks noGrp="1"/>
          </p:cNvSpPr>
          <p:nvPr>
            <p:ph type="sldNum" sz="quarter" idx="6"/>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80D7FA6A-492F-40AF-AFF8-D77CC5A42898}" type="slidenum">
              <a:t>‹#›</a:t>
            </a:fld>
            <a:r>
              <a:rPr lang="en-US" dirty="0"/>
              <a:t>&lt;#&gt;</a:t>
            </a:r>
          </a:p>
        </p:txBody>
      </p:sp>
      <p:sp>
        <p:nvSpPr>
          <p:cNvPr id="10" name="Title 9">
            <a:extLst>
              <a:ext uri="{0FD759F5-1F7F-4F30-A6E7-BBB0C51459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2639EB-1670-4A7B-852F-C7C3B80CBC80}"/>
              </a:ext>
            </a:extLst>
          </p:cNvPr>
          <p:cNvSpPr>
            <a:spLocks noGrp="1"/>
          </p:cNvSpPr>
          <p:nvPr>
            <p:ph type="title" idx="7"/>
          </p:nvPr>
        </p:nvSpPr>
        <p:spPr>
          <a:xfrm>
            <a:off x="409575" y="3581400"/>
            <a:ext cx="323850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1" name="Date Placeholder 1">
            <a:extLst>
              <a:ext uri="{7672F9C6-CBDF-4C7E-809F-C1C429D7BF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8B426D-1B1E-4AC0-A6EF-3CC34B644891}"/>
              </a:ext>
            </a:extLst>
          </p:cNvPr>
          <p:cNvSpPr>
            <a:spLocks noGrp="1"/>
          </p:cNvSpPr>
          <p:nvPr>
            <p:ph type="dt" sz="half" idx="8"/>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2" name="Footer Placeholder 1">
            <a:extLst>
              <a:ext uri="{BF22251A-8AA0-4A2F-A482-E37F953C5A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833FD7-ECE2-44FA-A32D-0849DF5C4D4D}"/>
              </a:ext>
            </a:extLst>
          </p:cNvPr>
          <p:cNvSpPr>
            <a:spLocks noGrp="1"/>
          </p:cNvSpPr>
          <p:nvPr>
            <p:ph type="ftr" sz="quarter" idx="9"/>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DA8CD3B1-AE4C-4A0B-9751-FD1E0C9BC8A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thod and Tools">
    <p:bg>
      <p:bgPr>
        <a:solidFill>
          <a:schemeClr val="bg1"/>
        </a:solidFill>
        <a:effectLst/>
      </p:bgPr>
    </p:bg>
    <p:spTree>
      <p:nvGrpSpPr>
        <p:cNvPr id="1" name=""/>
        <p:cNvGrpSpPr/>
        <p:nvPr/>
      </p:nvGrpSpPr>
      <p:grpSpPr>
        <a:xfrm>
          <a:off x="0" y="0"/>
          <a:ext cx="0" cy="0"/>
          <a:chOff x="0" y="0"/>
          <a:chExt cx="0" cy="0"/>
        </a:xfrm>
      </p:grpSpPr>
      <p:sp>
        <p:nvSpPr>
          <p:cNvPr id="2" name="Text Placeholder 29">
            <a:extLst>
              <a:ext uri="{094A6F31-28A2-4DB0-AC7C-C7309AFDFB9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3CE32A-5689-402C-8476-48926A1841D7}"/>
              </a:ext>
            </a:extLst>
          </p:cNvPr>
          <p:cNvSpPr>
            <a:spLocks noGrp="1"/>
          </p:cNvSpPr>
          <p:nvPr>
            <p:ph type="body"/>
          </p:nvPr>
        </p:nvSpPr>
        <p:spPr>
          <a:xfrm>
            <a:off x="4562494" y="862013"/>
            <a:ext cx="2332265" cy="238125"/>
          </a:xfrm>
        </p:spPr>
        <p:txBody>
          <a:bodyPr vert="horz"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3" name="Text Placeholder 31">
            <a:extLst>
              <a:ext uri="{F293ACA1-C31E-47AD-A72B-41BB2D314E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A860BC-185C-4147-968B-670218A6F772}"/>
              </a:ext>
            </a:extLst>
          </p:cNvPr>
          <p:cNvSpPr>
            <a:spLocks noGrp="1"/>
          </p:cNvSpPr>
          <p:nvPr>
            <p:ph type="body" idx="1"/>
          </p:nvPr>
        </p:nvSpPr>
        <p:spPr>
          <a:xfrm>
            <a:off x="4562494" y="1041197"/>
            <a:ext cx="2332265" cy="560756"/>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4" name="Rectangle 6">
            <a:extLst>
              <a:ext uri="{6F291310-6AA6-4C4E-8E9C-4C0C0866C6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013412-CCAF-4629-8EDA-D9331A1ECA7D}"/>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5" name="Picture 18">
            <a:extLst>
              <a:ext uri="{8A2A798B-57E0-4B78-8E3C-32F164636A4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22F5F4-2FB5-45D7-B9D5-1ED8451EDAC5}"/>
              </a:ext>
            </a:extLst>
          </p:cNvPr>
          <p:cNvPicPr>
            <a:picLocks noChangeAspect="1"/>
          </p:cNvPicPr>
          <p:nvPr userDrawn="1"/>
        </p:nvPicPr>
        <p:blipFill>
          <a:blip r:embed="rId3"/>
          <a:srcRect l="27500" t="6944" r="37722" b="6576"/>
          <a:stretch>
            <a:fillRect/>
          </a:stretch>
        </p:blipFill>
        <p:spPr>
          <a:xfrm>
            <a:off x="7303011" y="625110"/>
            <a:ext cx="1845751" cy="4201092"/>
          </a:xfrm>
          <a:prstGeom prst="rect">
            <a:avLst/>
          </a:prstGeom>
          <a:noFill/>
        </p:spPr>
      </p:pic>
      <p:sp>
        <p:nvSpPr>
          <p:cNvPr id="6" name="Picture Placeholder 23">
            <a:extLst>
              <a:ext uri="{5AE5E87A-685F-4922-979C-4F592F993A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F0E1CF-2CBA-4497-AF75-29ED18207E19}"/>
              </a:ext>
            </a:extLst>
          </p:cNvPr>
          <p:cNvSpPr>
            <a:spLocks noGrp="1"/>
          </p:cNvSpPr>
          <p:nvPr>
            <p:ph type="pic" idx="2"/>
          </p:nvPr>
        </p:nvSpPr>
        <p:spPr>
          <a:xfrm>
            <a:off x="7539632" y="1183481"/>
            <a:ext cx="1609131" cy="3067050"/>
          </a:xfrm>
          <a:ln>
            <a:noFill/>
          </a:ln>
        </p:spPr>
        <p:txBody>
          <a:bodyPr vert="horz" rtlCol="0" anchor="ctr">
            <a:normAutofit/>
          </a:bodyPr>
          <a:lstStyle>
            <a:lvl1pPr marL="0" lvl="0" indent="0" algn="ctr">
              <a:buNone/>
              <a:defRPr lang="en-US" sz="1800" dirty="0">
                <a:solidFill>
                  <a:schemeClr val="bg1"/>
                </a:solidFill>
              </a:defRPr>
            </a:lvl1pPr>
          </a:lstStyle>
          <a:p>
            <a:r>
              <a:rPr lang="en-US" dirty="0"/>
              <a:t>Add picture</a:t>
            </a:r>
          </a:p>
        </p:txBody>
      </p:sp>
      <p:sp>
        <p:nvSpPr>
          <p:cNvPr id="7" name="Text Placeholder 29">
            <a:extLst>
              <a:ext uri="{397634FA-2DC8-4B51-822F-BB6831186B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ACC4B8-EE90-4019-9BE7-7B418292DB74}"/>
              </a:ext>
            </a:extLst>
          </p:cNvPr>
          <p:cNvSpPr>
            <a:spLocks noGrp="1"/>
          </p:cNvSpPr>
          <p:nvPr>
            <p:ph type="body" idx="3"/>
          </p:nvPr>
        </p:nvSpPr>
        <p:spPr>
          <a:xfrm>
            <a:off x="4562494" y="2370821"/>
            <a:ext cx="2332265" cy="238125"/>
          </a:xfrm>
        </p:spPr>
        <p:txBody>
          <a:bodyPr vert="horz"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8" name="Text Placeholder 31">
            <a:extLst>
              <a:ext uri="{18CDB69A-1B0A-4472-BDBD-50E0BFEDE1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9EF4F1-8560-46F4-8AF2-D0772D476C92}"/>
              </a:ext>
            </a:extLst>
          </p:cNvPr>
          <p:cNvSpPr>
            <a:spLocks noGrp="1"/>
          </p:cNvSpPr>
          <p:nvPr>
            <p:ph type="body" idx="4"/>
          </p:nvPr>
        </p:nvSpPr>
        <p:spPr>
          <a:xfrm>
            <a:off x="4562493" y="2550006"/>
            <a:ext cx="2332265" cy="560756"/>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9" name="Text Placeholder 29">
            <a:extLst>
              <a:ext uri="{CC7264A5-2048-448C-AB4F-7EA5AB724E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4BFACF-2753-467F-A2A3-3F7B990DB4F3}"/>
              </a:ext>
            </a:extLst>
          </p:cNvPr>
          <p:cNvSpPr>
            <a:spLocks noGrp="1"/>
          </p:cNvSpPr>
          <p:nvPr>
            <p:ph type="body" idx="5"/>
          </p:nvPr>
        </p:nvSpPr>
        <p:spPr>
          <a:xfrm>
            <a:off x="4557729" y="3879631"/>
            <a:ext cx="2332265" cy="238125"/>
          </a:xfrm>
        </p:spPr>
        <p:txBody>
          <a:bodyPr vert="horz"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10" name="Text Placeholder 31">
            <a:extLst>
              <a:ext uri="{6EC7C677-2C6B-46EF-8123-D14784BAF49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0298076-9C38-4214-A882-AE6CD523CFCC}"/>
              </a:ext>
            </a:extLst>
          </p:cNvPr>
          <p:cNvSpPr>
            <a:spLocks noGrp="1"/>
          </p:cNvSpPr>
          <p:nvPr>
            <p:ph type="body" idx="6"/>
          </p:nvPr>
        </p:nvSpPr>
        <p:spPr>
          <a:xfrm>
            <a:off x="4557729" y="4058814"/>
            <a:ext cx="2332265" cy="560756"/>
          </a:xfrm>
        </p:spPr>
        <p:txBody>
          <a:bodyPr vert="horz"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1" name="Text Placeholder 15" hidden="1">
            <a:extLst>
              <a:ext uri="{D7F82049-3225-4FA5-8F6F-F675519970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78309A-3624-407D-9B55-F96D9E00DCA0}"/>
              </a:ext>
            </a:extLst>
          </p:cNvPr>
          <p:cNvSpPr>
            <a:spLocks noGrp="1"/>
          </p:cNvSpPr>
          <p:nvPr>
            <p:ph type="body" idx="7"/>
          </p:nvPr>
        </p:nvSpPr>
        <p:spPr>
          <a:xfrm>
            <a:off x="416573" y="683772"/>
            <a:ext cx="2818117" cy="1098612"/>
          </a:xfrm>
        </p:spPr>
        <p:txBody>
          <a:bodyPr vert="horz"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12" name="Text Placeholder 19">
            <a:extLst>
              <a:ext uri="{DA1E61A2-115D-4F36-BBC7-46C3E5D070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1F608B-FE5E-44C3-AE0B-FEA6C324D9DE}"/>
              </a:ext>
            </a:extLst>
          </p:cNvPr>
          <p:cNvSpPr>
            <a:spLocks noGrp="1"/>
          </p:cNvSpPr>
          <p:nvPr>
            <p:ph type="body" idx="8"/>
          </p:nvPr>
        </p:nvSpPr>
        <p:spPr>
          <a:xfrm>
            <a:off x="421320" y="1802955"/>
            <a:ext cx="2813370" cy="1160760"/>
          </a:xfrm>
        </p:spPr>
        <p:txBody>
          <a:bodyPr vert="horz" rtlCol="0" anchor="t">
            <a:norm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13" name="Oval 40">
            <a:extLst>
              <a:ext uri="{F64AE986-C974-4FE6-9AB7-BA72E0B7082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9922B9-995A-47BD-8863-F7163EB5A0A7}"/>
              </a:ext>
            </a:extLst>
          </p:cNvPr>
          <p:cNvSpPr/>
          <p:nvPr userDrawn="1"/>
        </p:nvSpPr>
        <p:spPr>
          <a:xfrm>
            <a:off x="3305146" y="523924"/>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4" name="Picture Placeholder 25">
            <a:extLst>
              <a:ext uri="{529A07EC-6B25-45F7-8022-CAA652E59A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0A7814-DBE0-4BED-A677-D1510AF38D0D}"/>
              </a:ext>
            </a:extLst>
          </p:cNvPr>
          <p:cNvSpPr>
            <a:spLocks noGrp="1"/>
          </p:cNvSpPr>
          <p:nvPr>
            <p:ph type="pic" idx="9"/>
          </p:nvPr>
        </p:nvSpPr>
        <p:spPr>
          <a:xfrm>
            <a:off x="3648739" y="865206"/>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5" name="Oval 41">
            <a:extLst>
              <a:ext uri="{36D8EDC7-C853-4CC5-B46E-D26DD08301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10FBD3-23B5-4471-9C93-C1F1FBB00AFA}"/>
              </a:ext>
            </a:extLst>
          </p:cNvPr>
          <p:cNvSpPr/>
          <p:nvPr userDrawn="1"/>
        </p:nvSpPr>
        <p:spPr>
          <a:xfrm>
            <a:off x="3305146" y="2032733"/>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6" name="Picture Placeholder 25">
            <a:extLst>
              <a:ext uri="{2E383522-B571-4771-BC8B-EEB2FD32D7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4B7A0B-EEFF-473D-9800-AE74F1E70A23}"/>
              </a:ext>
            </a:extLst>
          </p:cNvPr>
          <p:cNvSpPr>
            <a:spLocks noGrp="1"/>
          </p:cNvSpPr>
          <p:nvPr>
            <p:ph type="pic" idx="10"/>
          </p:nvPr>
        </p:nvSpPr>
        <p:spPr>
          <a:xfrm>
            <a:off x="3648739" y="2374015"/>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7" name="Oval 43">
            <a:extLst>
              <a:ext uri="{11DDC5F7-ABDD-435D-9DE0-9D33CFC0E1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0A4034-D11A-4115-B8D4-524A5F408DA0}"/>
              </a:ext>
            </a:extLst>
          </p:cNvPr>
          <p:cNvSpPr/>
          <p:nvPr userDrawn="1"/>
        </p:nvSpPr>
        <p:spPr>
          <a:xfrm>
            <a:off x="3305146" y="3541542"/>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8" name="Picture Placeholder 25">
            <a:extLst>
              <a:ext uri="{90330BD1-5771-4DF8-82CE-6B5F14CE8A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20B753-7CF7-40A9-BBF0-C576EE20DBB9}"/>
              </a:ext>
            </a:extLst>
          </p:cNvPr>
          <p:cNvSpPr>
            <a:spLocks noGrp="1"/>
          </p:cNvSpPr>
          <p:nvPr>
            <p:ph type="pic" idx="11"/>
          </p:nvPr>
        </p:nvSpPr>
        <p:spPr>
          <a:xfrm>
            <a:off x="3648739" y="3882824"/>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9" name="Picture Placeholder 22">
            <a:extLst>
              <a:ext uri="{BDD81FFC-246E-4F01-965C-C7118EF4ADC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3286E4-05BA-46A9-8EDC-28FAA4E663DB}"/>
              </a:ext>
            </a:extLst>
          </p:cNvPr>
          <p:cNvSpPr>
            <a:spLocks noGrp="1"/>
          </p:cNvSpPr>
          <p:nvPr>
            <p:ph type="pic" idx="12"/>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20" name="Slide Number Placeholder 5">
            <a:extLst>
              <a:ext uri="{C9B9C3B5-FB90-4BF8-896B-48CA5B1DF3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F6CD24-E836-4A69-9286-A0731AE46BC4}"/>
              </a:ext>
            </a:extLst>
          </p:cNvPr>
          <p:cNvSpPr>
            <a:spLocks noGrp="1"/>
          </p:cNvSpPr>
          <p:nvPr>
            <p:ph type="sldNum" sz="quarter" idx="13"/>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999614FD-874A-4293-ACC8-C427810F9D7B}" type="slidenum">
              <a:t>‹#›</a:t>
            </a:fld>
            <a:r>
              <a:rPr lang="en-US" dirty="0"/>
              <a:t>&lt;#&gt;</a:t>
            </a:r>
          </a:p>
        </p:txBody>
      </p:sp>
      <p:sp>
        <p:nvSpPr>
          <p:cNvPr id="21" name="Title 20">
            <a:extLst>
              <a:ext uri="{420C884D-B784-43DE-90F5-C1A5563ABA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3803108-8F9E-4E12-88A1-F65473E68648}"/>
              </a:ext>
            </a:extLst>
          </p:cNvPr>
          <p:cNvSpPr>
            <a:spLocks noGrp="1"/>
          </p:cNvSpPr>
          <p:nvPr>
            <p:ph type="title" idx="14"/>
          </p:nvPr>
        </p:nvSpPr>
        <p:spPr>
          <a:xfrm>
            <a:off x="428625" y="676275"/>
            <a:ext cx="281940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2" name="Date Placeholder 1">
            <a:extLst>
              <a:ext uri="{3CB4625B-6D69-4F7E-A3A3-F938F7006D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4DAE09-EB91-4EED-84F0-2A8D50DEB52C}"/>
              </a:ext>
            </a:extLst>
          </p:cNvPr>
          <p:cNvSpPr>
            <a:spLocks noGrp="1"/>
          </p:cNvSpPr>
          <p:nvPr>
            <p:ph type="dt" sz="half" idx="15"/>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3" name="Footer Placeholder 1">
            <a:extLst>
              <a:ext uri="{D1F4215D-2D7F-4BC0-8462-016EDFEAC8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6D2FB3F-1A94-4928-8C86-2A426E5AD209}"/>
              </a:ext>
            </a:extLst>
          </p:cNvPr>
          <p:cNvSpPr>
            <a:spLocks noGrp="1"/>
          </p:cNvSpPr>
          <p:nvPr>
            <p:ph type="ftr" sz="quarter" idx="16"/>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F6E83768-40DD-4790-95EB-C1ED6920916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se Study">
    <p:bg>
      <p:bgPr>
        <a:solidFill>
          <a:schemeClr val="bg1"/>
        </a:solidFill>
        <a:effectLst/>
      </p:bgPr>
    </p:bg>
    <p:spTree>
      <p:nvGrpSpPr>
        <p:cNvPr id="1" name=""/>
        <p:cNvGrpSpPr/>
        <p:nvPr/>
      </p:nvGrpSpPr>
      <p:grpSpPr>
        <a:xfrm>
          <a:off x="0" y="0"/>
          <a:ext cx="0" cy="0"/>
          <a:chOff x="0" y="0"/>
          <a:chExt cx="0" cy="0"/>
        </a:xfrm>
      </p:grpSpPr>
      <p:sp>
        <p:nvSpPr>
          <p:cNvPr id="2" name="Rectangle 46">
            <a:extLst>
              <a:ext uri="{668CB7FB-355F-464B-B418-6043D068F5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58E7AB-E6CE-4370-A541-0E26D7A6B325}"/>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6">
            <a:extLst>
              <a:ext uri="{E1541031-BC1D-4645-B602-C311DAF1FF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544179-0E69-480D-9BF7-EE51913F456F}"/>
              </a:ext>
            </a:extLst>
          </p:cNvPr>
          <p:cNvSpPr/>
          <p:nvPr userDrawn="1"/>
        </p:nvSpPr>
        <p:spPr>
          <a:xfrm>
            <a:off x="5419146" y="1243953"/>
            <a:ext cx="3467678" cy="320782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Content Placeholder 4">
            <a:extLst>
              <a:ext uri="{37DE4F3F-4912-4527-84A2-9FA2E2269B9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A55F75-FD20-43A6-BD34-2C438EAFFC32}"/>
              </a:ext>
            </a:extLst>
          </p:cNvPr>
          <p:cNvSpPr>
            <a:spLocks noGrp="1"/>
          </p:cNvSpPr>
          <p:nvPr>
            <p:ph/>
          </p:nvPr>
        </p:nvSpPr>
        <p:spPr>
          <a:xfrm>
            <a:off x="416718" y="2678906"/>
            <a:ext cx="2827846" cy="1969293"/>
          </a:xfrm>
        </p:spPr>
        <p:txBody>
          <a:bodyPr vert="horz" rtlCol="0" anchor="ctr">
            <a:normAutofit/>
          </a:bodyPr>
          <a:lstStyle>
            <a:lvl1pPr marL="0" lvl="0" indent="0" algn="ctr">
              <a:lnSpc>
                <a:spcPct val="100000"/>
              </a:lnSpc>
              <a:buFont typeface="Arial"/>
              <a:buNone/>
              <a:defRPr lang="en-US" sz="1400" baseline="0" dirty="0">
                <a:latin typeface="Rubik-light"/>
              </a:defRPr>
            </a:lvl1pPr>
          </a:lstStyle>
          <a:p>
            <a:pPr lvl="0"/>
            <a:r>
              <a:rPr lang="en-US" dirty="0"/>
              <a:t>Add chart or picture</a:t>
            </a:r>
          </a:p>
        </p:txBody>
      </p:sp>
      <p:sp>
        <p:nvSpPr>
          <p:cNvPr id="5" name="Picture Placeholder 2">
            <a:extLst>
              <a:ext uri="{AC210011-06A3-4A5D-ACFF-4E2DA48605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58D3FE-420E-4D4B-ACFB-4E993CAFAF7E}"/>
              </a:ext>
            </a:extLst>
          </p:cNvPr>
          <p:cNvSpPr>
            <a:spLocks noGrp="1"/>
          </p:cNvSpPr>
          <p:nvPr>
            <p:ph type="pic" idx="1"/>
          </p:nvPr>
        </p:nvSpPr>
        <p:spPr>
          <a:xfrm>
            <a:off x="5606041" y="1345862"/>
            <a:ext cx="1075167"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6" name="Text Placeholder 29">
            <a:extLst>
              <a:ext uri="{9A809C2C-2750-4E75-9F81-0BF12F2DD0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13B946-F594-4FCF-985D-5A7E6615706B}"/>
              </a:ext>
            </a:extLst>
          </p:cNvPr>
          <p:cNvSpPr>
            <a:spLocks noGrp="1"/>
          </p:cNvSpPr>
          <p:nvPr>
            <p:ph type="body" idx="2"/>
          </p:nvPr>
        </p:nvSpPr>
        <p:spPr>
          <a:xfrm>
            <a:off x="5606041" y="2671846"/>
            <a:ext cx="2332265" cy="238125"/>
          </a:xfrm>
        </p:spPr>
        <p:txBody>
          <a:bodyPr vert="horz"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7" name="Text Placeholder 31">
            <a:extLst>
              <a:ext uri="{070A2427-4883-446A-BC21-77270CA589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36142E-66DB-4CB3-8C55-EC3AE73DDD51}"/>
              </a:ext>
            </a:extLst>
          </p:cNvPr>
          <p:cNvSpPr>
            <a:spLocks noGrp="1"/>
          </p:cNvSpPr>
          <p:nvPr>
            <p:ph type="body" idx="3"/>
          </p:nvPr>
        </p:nvSpPr>
        <p:spPr>
          <a:xfrm>
            <a:off x="5606040" y="2851030"/>
            <a:ext cx="2332265" cy="236532"/>
          </a:xfrm>
        </p:spPr>
        <p:txBody>
          <a:bodyPr vert="horz" rtlCol="0">
            <a:noAutofit/>
          </a:bodyPr>
          <a:lstStyle>
            <a:lvl1pPr marL="0" lvl="0" indent="0">
              <a:lnSpc>
                <a:spcPct val="125000"/>
              </a:lnSpc>
              <a:buNone/>
              <a:defRPr lang="en-US" sz="10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8" name="Text Placeholder 15" hidden="1">
            <a:extLst>
              <a:ext uri="{A285FF9A-3530-4081-AD86-50B2CBD472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C21CC8-3F79-4FF7-B513-D346E6CD999B}"/>
              </a:ext>
            </a:extLst>
          </p:cNvPr>
          <p:cNvSpPr>
            <a:spLocks noGrp="1"/>
          </p:cNvSpPr>
          <p:nvPr>
            <p:ph type="body" idx="4"/>
          </p:nvPr>
        </p:nvSpPr>
        <p:spPr>
          <a:xfrm>
            <a:off x="416573" y="605058"/>
            <a:ext cx="4719782"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9" name="Text Placeholder 31">
            <a:extLst>
              <a:ext uri="{029FB49F-C12B-4DCB-B10B-BB340A7DA4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7E19ED-E5AF-41B3-B0CD-E4C6F3F0AF82}"/>
              </a:ext>
            </a:extLst>
          </p:cNvPr>
          <p:cNvSpPr>
            <a:spLocks noGrp="1"/>
          </p:cNvSpPr>
          <p:nvPr>
            <p:ph type="body" idx="5"/>
          </p:nvPr>
        </p:nvSpPr>
        <p:spPr>
          <a:xfrm>
            <a:off x="5606040" y="3157925"/>
            <a:ext cx="3133146" cy="1137849"/>
          </a:xfrm>
        </p:spPr>
        <p:txBody>
          <a:bodyPr vert="horz" rtlCol="0">
            <a:noAutofit/>
          </a:bodyPr>
          <a:lstStyle>
            <a:lvl1pPr marL="0" lvl="0" indent="0">
              <a:lnSpc>
                <a:spcPct val="125000"/>
              </a:lnSpc>
              <a:buNone/>
              <a:defRPr lang="en-US" sz="10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0" name="Text Placeholder 19">
            <a:extLst>
              <a:ext uri="{3592D8F2-FCF5-429E-85EB-7831BE4EC5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16D9A2-93F1-45FB-AD2E-93D69A019066}"/>
              </a:ext>
            </a:extLst>
          </p:cNvPr>
          <p:cNvSpPr>
            <a:spLocks noGrp="1"/>
          </p:cNvSpPr>
          <p:nvPr>
            <p:ph type="body" idx="6"/>
          </p:nvPr>
        </p:nvSpPr>
        <p:spPr>
          <a:xfrm>
            <a:off x="416573" y="1243953"/>
            <a:ext cx="4184001" cy="1160760"/>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11" name="Oval 49">
            <a:extLst>
              <a:ext uri="{642686F0-EB66-46FB-BCC8-B624B72F2A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AC5309-DBDB-4404-930D-665580A28B65}"/>
              </a:ext>
            </a:extLst>
          </p:cNvPr>
          <p:cNvSpPr/>
          <p:nvPr userDrawn="1"/>
        </p:nvSpPr>
        <p:spPr>
          <a:xfrm>
            <a:off x="3525552" y="3157925"/>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2" name="Picture Placeholder 25">
            <a:extLst>
              <a:ext uri="{FC74A3A3-907F-439D-B239-DC4B35E7D6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A5C09E-8422-4079-BDD0-9EEDE9B628C4}"/>
              </a:ext>
            </a:extLst>
          </p:cNvPr>
          <p:cNvSpPr>
            <a:spLocks noGrp="1"/>
          </p:cNvSpPr>
          <p:nvPr>
            <p:ph type="pic" idx="7"/>
          </p:nvPr>
        </p:nvSpPr>
        <p:spPr>
          <a:xfrm>
            <a:off x="3869145" y="3499207"/>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3" name="Picture Placeholder 22">
            <a:extLst>
              <a:ext uri="{32CD8135-2E6A-43F3-A138-82950BE770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E019E1-D469-4622-95AC-53D731592229}"/>
              </a:ext>
            </a:extLst>
          </p:cNvPr>
          <p:cNvSpPr>
            <a:spLocks noGrp="1"/>
          </p:cNvSpPr>
          <p:nvPr>
            <p:ph type="pic" idx="8"/>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14" name="Slide Number Placeholder 5">
            <a:extLst>
              <a:ext uri="{7CA0BB06-8CB9-482C-A7AD-B49CC31D5A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15966A-D849-4914-91A8-C7BC3864C18D}"/>
              </a:ext>
            </a:extLst>
          </p:cNvPr>
          <p:cNvSpPr>
            <a:spLocks noGrp="1"/>
          </p:cNvSpPr>
          <p:nvPr>
            <p:ph type="sldNum" sz="quarter" idx="9"/>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3B16A981-ADC3-4660-AC89-B42889CFF47E}" type="slidenum">
              <a:t>‹#›</a:t>
            </a:fld>
            <a:r>
              <a:rPr lang="en-US" dirty="0"/>
              <a:t>&lt;#&gt;</a:t>
            </a:r>
          </a:p>
        </p:txBody>
      </p:sp>
      <p:sp>
        <p:nvSpPr>
          <p:cNvPr id="15" name="Title 14">
            <a:extLst>
              <a:ext uri="{2E51F283-7238-46E0-84C9-70637557E4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7BA9A7-B788-4535-92CD-39DAB5466764}"/>
              </a:ext>
            </a:extLst>
          </p:cNvPr>
          <p:cNvSpPr>
            <a:spLocks noGrp="1"/>
          </p:cNvSpPr>
          <p:nvPr>
            <p:ph type="title" idx="10"/>
          </p:nvPr>
        </p:nvSpPr>
        <p:spPr>
          <a:xfrm>
            <a:off x="409575" y="600075"/>
            <a:ext cx="4724400" cy="533400"/>
          </a:xfrm>
          <a:prstGeom prst="rect">
            <a:avLst/>
          </a:prstGeom>
        </p:spPr>
        <p:txBody>
          <a:bodyPr vert="horz" lIns="91440" tIns="45720" rIns="91440" bIns="45720" rtlCol="0" anchor="t">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6" name="Date Placeholder 1">
            <a:extLst>
              <a:ext uri="{0418C330-2E62-4669-9720-47064D4D58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EFA7ED-D660-4669-BDC8-7F1FA07C9CBF}"/>
              </a:ext>
            </a:extLst>
          </p:cNvPr>
          <p:cNvSpPr>
            <a:spLocks noGrp="1"/>
          </p:cNvSpPr>
          <p:nvPr>
            <p:ph type="dt" sz="half" idx="11"/>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FE21A9F9-941C-4D3E-B6C3-7D6527C2CA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D47EFA-9894-40C5-ADB5-9D9AABEF32C5}"/>
              </a:ext>
            </a:extLst>
          </p:cNvPr>
          <p:cNvSpPr>
            <a:spLocks noGrp="1"/>
          </p:cNvSpPr>
          <p:nvPr>
            <p:ph type="ftr" sz="quarter" idx="12"/>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A628352E-A8BF-4783-97A3-3D86D54FD72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Data">
    <p:bg>
      <p:bgPr>
        <a:solidFill>
          <a:schemeClr val="bg1"/>
        </a:solidFill>
        <a:effectLst/>
      </p:bgPr>
    </p:bg>
    <p:spTree>
      <p:nvGrpSpPr>
        <p:cNvPr id="1" name=""/>
        <p:cNvGrpSpPr/>
        <p:nvPr/>
      </p:nvGrpSpPr>
      <p:grpSpPr>
        <a:xfrm>
          <a:off x="0" y="0"/>
          <a:ext cx="0" cy="0"/>
          <a:chOff x="0" y="0"/>
          <a:chExt cx="0" cy="0"/>
        </a:xfrm>
      </p:grpSpPr>
      <p:sp>
        <p:nvSpPr>
          <p:cNvPr id="2" name="Rectangle 17">
            <a:extLst>
              <a:ext uri="{80C675AF-3B22-429C-8027-8EBA97699A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30E5A51-7E68-4113-93FD-464F7CCBDFCD}"/>
              </a:ext>
            </a:extLst>
          </p:cNvPr>
          <p:cNvSpPr/>
          <p:nvPr userDrawn="1"/>
        </p:nvSpPr>
        <p:spPr>
          <a:xfrm>
            <a:off x="257175" y="257173"/>
            <a:ext cx="8629649"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Chart Placeholder 4">
            <a:extLst>
              <a:ext uri="{F4B7499D-6919-44C0-9CB0-91FB88AC58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96B2CC-A73E-4E04-9375-0B0677E721C6}"/>
              </a:ext>
            </a:extLst>
          </p:cNvPr>
          <p:cNvSpPr>
            <a:spLocks noGrp="1"/>
          </p:cNvSpPr>
          <p:nvPr>
            <p:ph type="chart"/>
          </p:nvPr>
        </p:nvSpPr>
        <p:spPr>
          <a:xfrm>
            <a:off x="416719" y="2578893"/>
            <a:ext cx="3534217" cy="2219748"/>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4" name="Chart Placeholder 2">
            <a:extLst>
              <a:ext uri="{F5698B7F-9785-4A32-9517-D4F880DE41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4FEA80-75E4-4BFC-BE19-65DE81992294}"/>
              </a:ext>
            </a:extLst>
          </p:cNvPr>
          <p:cNvSpPr>
            <a:spLocks noGrp="1"/>
          </p:cNvSpPr>
          <p:nvPr>
            <p:ph type="chart" idx="1"/>
          </p:nvPr>
        </p:nvSpPr>
        <p:spPr>
          <a:xfrm>
            <a:off x="4276725" y="871809"/>
            <a:ext cx="4529137" cy="3901827"/>
          </a:xfrm>
        </p:spPr>
        <p:txBody>
          <a:bodyPr vert="horz" rtlCol="0" anchor="ctr">
            <a:normAutofit/>
          </a:bodyPr>
          <a:lstStyle>
            <a:lvl1pPr marL="0" lvl="0" indent="0" algn="ctr">
              <a:buNone/>
              <a:defRPr lang="en-US" sz="1800" dirty="0"/>
            </a:lvl1pPr>
          </a:lstStyle>
          <a:p>
            <a:r>
              <a:rPr lang="en-US" dirty="0"/>
              <a:t>Add chart</a:t>
            </a:r>
          </a:p>
        </p:txBody>
      </p:sp>
      <p:sp>
        <p:nvSpPr>
          <p:cNvPr id="5" name="Text Placeholder 15" hidden="1">
            <a:extLst>
              <a:ext uri="{B7986E29-4080-4E65-AE1F-B6EE2FADAC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3A76CE-DBAE-4531-9B92-F3F042EB8BBA}"/>
              </a:ext>
            </a:extLst>
          </p:cNvPr>
          <p:cNvSpPr>
            <a:spLocks noGrp="1"/>
          </p:cNvSpPr>
          <p:nvPr>
            <p:ph type="body" idx="2"/>
          </p:nvPr>
        </p:nvSpPr>
        <p:spPr>
          <a:xfrm>
            <a:off x="416573" y="605058"/>
            <a:ext cx="4719782"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9">
            <a:extLst>
              <a:ext uri="{A25922B0-65C3-4D9C-B4A4-4493E87E0D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3A96FE-9D9A-4DE7-9F23-93846F644691}"/>
              </a:ext>
            </a:extLst>
          </p:cNvPr>
          <p:cNvSpPr>
            <a:spLocks noGrp="1"/>
          </p:cNvSpPr>
          <p:nvPr>
            <p:ph type="body" idx="3"/>
          </p:nvPr>
        </p:nvSpPr>
        <p:spPr>
          <a:xfrm>
            <a:off x="416572" y="1243953"/>
            <a:ext cx="3534364" cy="1160760"/>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7" name="Picture Placeholder 22">
            <a:extLst>
              <a:ext uri="{746978A7-3C8A-46A2-9BAF-01511468F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03B0DA-992F-4A85-BC67-BAB7AF86AF46}"/>
              </a:ext>
            </a:extLst>
          </p:cNvPr>
          <p:cNvSpPr>
            <a:spLocks noGrp="1"/>
          </p:cNvSpPr>
          <p:nvPr>
            <p:ph type="pic" idx="4"/>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8" name="Slide Number Placeholder 5">
            <a:extLst>
              <a:ext uri="{3C499596-F3C5-4E61-A5C8-3342B9C8C5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F061E1-B94B-4A40-9F28-A8F7D8747AED}"/>
              </a:ext>
            </a:extLst>
          </p:cNvPr>
          <p:cNvSpPr>
            <a:spLocks noGrp="1"/>
          </p:cNvSpPr>
          <p:nvPr>
            <p:ph type="sldNum" sz="quarter" idx="5"/>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EEB3B0D9-BD24-498F-ABD3-F846E0E83DBE}" type="slidenum">
              <a:t>‹#›</a:t>
            </a:fld>
            <a:r>
              <a:rPr lang="en-US" dirty="0"/>
              <a:t>&lt;#&gt;</a:t>
            </a:r>
          </a:p>
        </p:txBody>
      </p:sp>
      <p:sp>
        <p:nvSpPr>
          <p:cNvPr id="9" name="Title 8">
            <a:extLst>
              <a:ext uri="{7EE052B1-0ED5-4399-8E4B-ED8234C63B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C34B12-7D11-434C-9E20-A8F2EBE05365}"/>
              </a:ext>
            </a:extLst>
          </p:cNvPr>
          <p:cNvSpPr>
            <a:spLocks noGrp="1"/>
          </p:cNvSpPr>
          <p:nvPr>
            <p:ph type="title" idx="6"/>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0" name="Content Placeholder 9" hidden="1">
            <a:extLst>
              <a:ext uri="{0C5844A1-F610-41A1-8C0D-936C5563A6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2F07082-30FB-4319-9477-AFDA9B57D08B}"/>
              </a:ext>
            </a:extLst>
          </p:cNvPr>
          <p:cNvSpPr>
            <a:spLocks noGrp="1"/>
          </p:cNvSpPr>
          <p:nvPr>
            <p:ph idx="7"/>
          </p:nvPr>
        </p:nvSpPr>
        <p:spPr>
          <a:xfrm>
            <a:off x="3095625" y="1094189"/>
            <a:ext cx="3333750" cy="33337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hidden="1">
            <a:extLst>
              <a:ext uri="{07609E62-92E4-4327-8874-713BC88B30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F27946-EEA5-4E3F-B757-2BF1ED5AD7F4}"/>
              </a:ext>
            </a:extLst>
          </p:cNvPr>
          <p:cNvSpPr>
            <a:spLocks noGrp="1"/>
          </p:cNvSpPr>
          <p:nvPr>
            <p:ph idx="8"/>
          </p:nvPr>
        </p:nvSpPr>
        <p:spPr>
          <a:xfrm>
            <a:off x="4276725" y="866775"/>
            <a:ext cx="4533900" cy="3905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1">
            <a:extLst>
              <a:ext uri="{2F4A0FF6-F574-4477-867B-30234161EF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8612318-0707-43B3-A7AF-016446ED026F}"/>
              </a:ext>
            </a:extLst>
          </p:cNvPr>
          <p:cNvSpPr>
            <a:spLocks noGrp="1"/>
          </p:cNvSpPr>
          <p:nvPr>
            <p:ph type="dt" sz="half" idx="9"/>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3" name="Footer Placeholder 1">
            <a:extLst>
              <a:ext uri="{1DEAC834-9543-4365-A198-3480FA60A2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A8AE70-5C63-45FC-835F-4723DD9161EA}"/>
              </a:ext>
            </a:extLst>
          </p:cNvPr>
          <p:cNvSpPr>
            <a:spLocks noGrp="1"/>
          </p:cNvSpPr>
          <p:nvPr>
            <p:ph type="ftr" sz="quarter" idx="10"/>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1AE4F8C3-ACEE-421E-A7D2-3CD0BF884A9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duct Testing Results">
    <p:bg>
      <p:bgPr>
        <a:solidFill>
          <a:schemeClr val="bg1"/>
        </a:solidFill>
        <a:effectLst/>
      </p:bgPr>
    </p:bg>
    <p:spTree>
      <p:nvGrpSpPr>
        <p:cNvPr id="1" name=""/>
        <p:cNvGrpSpPr/>
        <p:nvPr/>
      </p:nvGrpSpPr>
      <p:grpSpPr>
        <a:xfrm>
          <a:off x="0" y="0"/>
          <a:ext cx="0" cy="0"/>
          <a:chOff x="0" y="0"/>
          <a:chExt cx="0" cy="0"/>
        </a:xfrm>
      </p:grpSpPr>
      <p:sp>
        <p:nvSpPr>
          <p:cNvPr id="2" name="Rectangle 17">
            <a:extLst>
              <a:ext uri="{8AA5C129-0DED-4D43-8F60-636D7580113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9D05D6-9D3E-4455-A6D5-359A476211B0}"/>
              </a:ext>
            </a:extLst>
          </p:cNvPr>
          <p:cNvSpPr/>
          <p:nvPr userDrawn="1"/>
        </p:nvSpPr>
        <p:spPr>
          <a:xfrm>
            <a:off x="257175" y="257173"/>
            <a:ext cx="8629649"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Chart Placeholder 4">
            <a:extLst>
              <a:ext uri="{8770535D-A752-4534-B398-878AD057B3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8804CB-B6B5-4BA9-9D68-98E027685A72}"/>
              </a:ext>
            </a:extLst>
          </p:cNvPr>
          <p:cNvSpPr>
            <a:spLocks noGrp="1"/>
          </p:cNvSpPr>
          <p:nvPr>
            <p:ph type="chart"/>
          </p:nvPr>
        </p:nvSpPr>
        <p:spPr>
          <a:xfrm>
            <a:off x="416719" y="1833562"/>
            <a:ext cx="8389143" cy="2940075"/>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4" name="Text Placeholder 15" hidden="1">
            <a:extLst>
              <a:ext uri="{9E4DAA0D-6842-428A-97DA-CF1770DC06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BB3227-36F9-4D18-948B-2B8C723CDEB1}"/>
              </a:ext>
            </a:extLst>
          </p:cNvPr>
          <p:cNvSpPr>
            <a:spLocks noGrp="1"/>
          </p:cNvSpPr>
          <p:nvPr>
            <p:ph type="body" idx="1"/>
          </p:nvPr>
        </p:nvSpPr>
        <p:spPr>
          <a:xfrm>
            <a:off x="416572" y="605058"/>
            <a:ext cx="7526326" cy="531800"/>
          </a:xfrm>
        </p:spPr>
        <p:txBody>
          <a:bodyPr vert="horz"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5" name="Text Placeholder 19">
            <a:extLst>
              <a:ext uri="{3123C2AB-4431-4CAB-8D7E-AD90941279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704321-8E06-468C-9D85-4647E23D457E}"/>
              </a:ext>
            </a:extLst>
          </p:cNvPr>
          <p:cNvSpPr>
            <a:spLocks noGrp="1"/>
          </p:cNvSpPr>
          <p:nvPr>
            <p:ph type="body" idx="2"/>
          </p:nvPr>
        </p:nvSpPr>
        <p:spPr>
          <a:xfrm>
            <a:off x="416573" y="1243953"/>
            <a:ext cx="7526325" cy="437208"/>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6" name="Picture Placeholder 22">
            <a:extLst>
              <a:ext uri="{AE7CAA5D-4BF0-411A-999E-0194B2208C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F8690A-5227-4AD4-8778-102303F12FD0}"/>
              </a:ext>
            </a:extLst>
          </p:cNvPr>
          <p:cNvSpPr>
            <a:spLocks noGrp="1"/>
          </p:cNvSpPr>
          <p:nvPr>
            <p:ph type="pic" idx="3"/>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7" name="Slide Number Placeholder 5">
            <a:extLst>
              <a:ext uri="{C14274CE-0CE0-4508-BE33-800A020CA7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526E485-47E5-4376-99EF-E607D4CCD5C1}"/>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7E45773F-F348-4883-8FE0-81BD8296184E}" type="slidenum">
              <a:t>‹#›</a:t>
            </a:fld>
            <a:r>
              <a:rPr lang="en-US" dirty="0"/>
              <a:t>&lt;#&gt;</a:t>
            </a:r>
          </a:p>
        </p:txBody>
      </p:sp>
      <p:sp>
        <p:nvSpPr>
          <p:cNvPr id="8" name="Title 7">
            <a:extLst>
              <a:ext uri="{B00F3A61-73C5-49A5-B461-371A29EF7FD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DC2970B-66BD-4C1D-B0E7-4966C3A04B1A}"/>
              </a:ext>
            </a:extLst>
          </p:cNvPr>
          <p:cNvSpPr>
            <a:spLocks noGrp="1"/>
          </p:cNvSpPr>
          <p:nvPr>
            <p:ph type="title" idx="5"/>
          </p:nvPr>
        </p:nvSpPr>
        <p:spPr>
          <a:xfrm>
            <a:off x="409575" y="600075"/>
            <a:ext cx="74295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Date Placeholder 1">
            <a:extLst>
              <a:ext uri="{CCC1B3B4-F025-44EB-ACFA-EC8CA28EDA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F6ED70-8B36-4E34-963C-86969FC93846}"/>
              </a:ext>
            </a:extLst>
          </p:cNvPr>
          <p:cNvSpPr>
            <a:spLocks noGrp="1"/>
          </p:cNvSpPr>
          <p:nvPr>
            <p:ph type="dt" sz="half" idx="6"/>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C624C099-CF71-4144-8F4B-BD3469A242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1012F9-9A24-4DED-BE4A-368126030A6C}"/>
              </a:ext>
            </a:extLst>
          </p:cNvPr>
          <p:cNvSpPr>
            <a:spLocks noGrp="1"/>
          </p:cNvSpPr>
          <p:nvPr>
            <p:ph type="ftr" sz="quarter" idx="7"/>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EC5097CE-9142-4F1C-BA82-B4E656053F2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ext Placeholder 15">
            <a:extLst>
              <a:ext uri="{DF5161D4-99D4-41A9-966D-9CCFA5D9A7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DB6551-D113-4F34-B510-DF8F3C09551D}"/>
              </a:ext>
            </a:extLst>
          </p:cNvPr>
          <p:cNvSpPr>
            <a:spLocks noGrp="1"/>
          </p:cNvSpPr>
          <p:nvPr>
            <p:ph type="body"/>
          </p:nvPr>
        </p:nvSpPr>
        <p:spPr>
          <a:xfrm>
            <a:off x="4246857" y="2428652"/>
            <a:ext cx="4392884" cy="1098612"/>
          </a:xfrm>
        </p:spPr>
        <p:txBody>
          <a:bodyPr vert="horz" rtlCol="0" anchor="ctr">
            <a:noAutofit/>
          </a:bodyPr>
          <a:lstStyle>
            <a:lvl1pPr marL="0" lvl="0" indent="0">
              <a:buNone/>
              <a:defRPr lang="en-US" sz="23900" baseline="0" dirty="0">
                <a:solidFill>
                  <a:schemeClr val="accent6"/>
                </a:solidFill>
                <a:latin typeface="+mj-lt"/>
              </a:defRPr>
            </a:lvl1pPr>
            <a:lvl2pPr lvl="1">
              <a:defRPr lang="en-US" sz="5400" dirty="0">
                <a:solidFill>
                  <a:srgbClr val="6D929B"/>
                </a:solidFill>
                <a:latin typeface="Anton"/>
              </a:defRPr>
            </a:lvl2pPr>
          </a:lstStyle>
          <a:p>
            <a:pPr lvl="0"/>
            <a:r>
              <a:rPr lang="en-US" dirty="0"/>
              <a:t>01.</a:t>
            </a:r>
          </a:p>
        </p:txBody>
      </p:sp>
      <p:sp>
        <p:nvSpPr>
          <p:cNvPr id="3" name="Picture Placeholder 22">
            <a:extLst>
              <a:ext uri="{B1504477-0B71-40D5-B091-89BADECA9B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959967-85B6-46AE-B670-4C9706DECECF}"/>
              </a:ext>
            </a:extLst>
          </p:cNvPr>
          <p:cNvSpPr>
            <a:spLocks noGrp="1"/>
          </p:cNvSpPr>
          <p:nvPr>
            <p:ph type="pic" idx="1"/>
          </p:nvPr>
        </p:nvSpPr>
        <p:spPr>
          <a:xfrm>
            <a:off x="7969135" y="297742"/>
            <a:ext cx="862963" cy="266749"/>
          </a:xfrm>
        </p:spPr>
        <p:txBody>
          <a:bodyPr vert="horz" rtlCol="0" anchor="ctr">
            <a:noAutofit/>
          </a:bodyPr>
          <a:lstStyle>
            <a:lvl1pPr marL="0" lvl="0" indent="0" algn="ctr">
              <a:buNone/>
              <a:defRPr lang="en-US" sz="1100" baseline="0" dirty="0"/>
            </a:lvl1pPr>
          </a:lstStyle>
          <a:p>
            <a:r>
              <a:rPr lang="en-US" dirty="0"/>
              <a:t>Add logo</a:t>
            </a:r>
          </a:p>
        </p:txBody>
      </p:sp>
      <p:sp>
        <p:nvSpPr>
          <p:cNvPr id="4" name="Rectangle 16">
            <a:extLst>
              <a:ext uri="{CA73A851-A964-4DCB-BE5C-FA03806967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289304-03C6-4007-B36E-CE7EA99A9AF1}"/>
              </a:ext>
            </a:extLst>
          </p:cNvPr>
          <p:cNvSpPr/>
          <p:nvPr userDrawn="1"/>
        </p:nvSpPr>
        <p:spPr>
          <a:xfrm>
            <a:off x="257175" y="257173"/>
            <a:ext cx="363181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Text Placeholder 19">
            <a:extLst>
              <a:ext uri="{B682022A-18D4-46F2-9147-E2B95E6A4C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65758C-45C8-4D64-BC7D-D292C39BE59F}"/>
              </a:ext>
            </a:extLst>
          </p:cNvPr>
          <p:cNvSpPr>
            <a:spLocks noGrp="1"/>
          </p:cNvSpPr>
          <p:nvPr>
            <p:ph type="body" idx="2"/>
          </p:nvPr>
        </p:nvSpPr>
        <p:spPr>
          <a:xfrm>
            <a:off x="421320" y="2679255"/>
            <a:ext cx="2813370" cy="1160760"/>
          </a:xfrm>
        </p:spPr>
        <p:txBody>
          <a:bodyPr vert="horz"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6" name="Text Placeholder 15" hidden="1">
            <a:extLst>
              <a:ext uri="{63080B17-5991-42BD-A598-21AE7E4D9F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958EA5-ABBC-4B13-AE25-0B6C949B8787}"/>
              </a:ext>
            </a:extLst>
          </p:cNvPr>
          <p:cNvSpPr>
            <a:spLocks noGrp="1"/>
          </p:cNvSpPr>
          <p:nvPr>
            <p:ph type="body" idx="3"/>
          </p:nvPr>
        </p:nvSpPr>
        <p:spPr>
          <a:xfrm>
            <a:off x="416573" y="1479557"/>
            <a:ext cx="2948133" cy="1098612"/>
          </a:xfrm>
        </p:spPr>
        <p:txBody>
          <a:bodyPr vert="horz"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7" name="Slide Number Placeholder 5">
            <a:extLst>
              <a:ext uri="{4D8CC60F-D39F-4A6F-920C-A35A733CF0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A3EC45-AF66-44B5-A438-4979AE3ADA91}"/>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79AD6296-0082-4649-9386-BB0B4AA0B574}" type="slidenum">
              <a:t>‹#›</a:t>
            </a:fld>
            <a:r>
              <a:rPr lang="en-US" dirty="0"/>
              <a:t>&lt;#&gt;</a:t>
            </a:r>
          </a:p>
        </p:txBody>
      </p:sp>
      <p:sp>
        <p:nvSpPr>
          <p:cNvPr id="8" name="Title 7">
            <a:extLst>
              <a:ext uri="{D230BBDF-A19A-4CDE-A007-492374B24F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F73DF9-3020-4986-BAA6-ED8A7BB1CBA6}"/>
              </a:ext>
            </a:extLst>
          </p:cNvPr>
          <p:cNvSpPr>
            <a:spLocks noGrp="1"/>
          </p:cNvSpPr>
          <p:nvPr>
            <p:ph type="title" idx="5"/>
          </p:nvPr>
        </p:nvSpPr>
        <p:spPr>
          <a:xfrm>
            <a:off x="409575" y="1476375"/>
            <a:ext cx="295275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Date Placeholder 1">
            <a:extLst>
              <a:ext uri="{912A4F36-0C82-460A-8D42-1442ED327A4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4C7ED3-8BBC-4F57-AC8B-51F9F379FDC6}"/>
              </a:ext>
            </a:extLst>
          </p:cNvPr>
          <p:cNvSpPr>
            <a:spLocks noGrp="1"/>
          </p:cNvSpPr>
          <p:nvPr>
            <p:ph type="dt" sz="half" idx="6"/>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C459B12F-2334-4749-AB34-BFBB95EB83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67B66E-707A-4697-B52B-BA976834A8FE}"/>
              </a:ext>
            </a:extLst>
          </p:cNvPr>
          <p:cNvSpPr>
            <a:spLocks noGrp="1"/>
          </p:cNvSpPr>
          <p:nvPr>
            <p:ph type="ftr" sz="quarter" idx="7"/>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0AF27EB4-AE81-4685-BAC0-FEC92C6EC9C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E8C42E1E-12A9-41C0-B03B-B05AC82391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4F3E8F-512D-4F2B-8368-70DA388431E4}"/>
              </a:ext>
            </a:extLst>
          </p:cNvPr>
          <p:cNvSpPr>
            <a:spLocks noGrp="1"/>
          </p:cNvSpPr>
          <p:nvPr>
            <p:ph type="title"/>
          </p:nvPr>
        </p:nvSpPr>
        <p:spPr>
          <a:xfrm>
            <a:off x="628650" y="273843"/>
            <a:ext cx="6515100" cy="994172"/>
          </a:xfrm>
          <a:prstGeom prst="rect">
            <a:avLst/>
          </a:prstGeom>
        </p:spPr>
        <p:txBody>
          <a:bodyPr vert="horz" lIns="91440" tIns="45720" rIns="91440" bIns="45720" rtlCol="0" anchor="ctr">
            <a:normAutofit/>
          </a:bodyPr>
          <a:lstStyle/>
          <a:p>
            <a:r>
              <a:rPr lang="en-US" dirty="0"/>
              <a:t>Add title here</a:t>
            </a:r>
          </a:p>
        </p:txBody>
      </p:sp>
      <p:sp>
        <p:nvSpPr>
          <p:cNvPr id="3" name="Text Placeholder 2">
            <a:extLst>
              <a:ext uri="{E4BC2B35-5E08-4CEE-9E16-EAFEC0442C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706675-E022-472E-B3CD-CA0F8A6E5EFA}"/>
              </a:ext>
            </a:extLst>
          </p:cNvPr>
          <p:cNvSpPr>
            <a:spLocks noGrp="1"/>
          </p:cNvSpPr>
          <p:nvPr>
            <p:ph type="body" idx="1"/>
          </p:nvPr>
        </p:nvSpPr>
        <p:spPr>
          <a:xfrm>
            <a:off x="628650" y="1369218"/>
            <a:ext cx="6515100" cy="32635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7EFF4A5A-D57B-4EEB-BB50-C8AB6C6F3F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858282-89C0-404B-827B-82A135577828}"/>
              </a:ext>
            </a:extLst>
          </p:cNvPr>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5" name="Date Placeholder 1">
            <a:extLst>
              <a:ext uri="{26B6DC32-CA56-4839-8BCD-1BD9A76391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9614B2-2ED2-4A7C-9C43-34A4257F4240}"/>
              </a:ext>
            </a:extLst>
          </p:cNvPr>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6" name="Slide Number Placeholder 1">
            <a:extLst>
              <a:ext uri="{F61CB1E8-0A6C-4D3A-91F6-791292D5E7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4639B2-9CBA-4E09-AC81-7B85BAFAB004}"/>
              </a:ext>
            </a:extLst>
          </p:cNvPr>
          <p:cNvSpPr>
            <a:spLocks noGrp="1"/>
          </p:cNvSpPr>
          <p:nvPr>
            <p:ph type="sldNum" sz="quarter" idx="4"/>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fld id="{6361B3B9-97D8-424A-8DD8-ADBB6DD6BD4D}"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1800" dirty="0">
          <a:solidFill>
            <a:schemeClr val="tx1"/>
          </a:solidFill>
          <a:latin typeface="+mn-lt"/>
        </a:defRPr>
      </a:lvl1pPr>
      <a:lvl2pPr marL="685800" lvl="1" indent="-228600" algn="l" rtl="0">
        <a:lnSpc>
          <a:spcPct val="90000"/>
        </a:lnSpc>
        <a:spcBef>
          <a:spcPts val="500"/>
        </a:spcBef>
        <a:buFont typeface="Arial"/>
        <a:buChar char="•"/>
        <a:defRPr lang="en-US" sz="1800" dirty="0">
          <a:solidFill>
            <a:schemeClr val="tx1"/>
          </a:solidFill>
          <a:latin typeface="+mn-lt"/>
        </a:defRPr>
      </a:lvl2pPr>
      <a:lvl3pPr marL="1143000" lvl="2" indent="-228600" algn="l" rtl="0">
        <a:lnSpc>
          <a:spcPct val="90000"/>
        </a:lnSpc>
        <a:spcBef>
          <a:spcPts val="500"/>
        </a:spcBef>
        <a:buFont typeface="Arial"/>
        <a:buChar char="•"/>
        <a:defRPr lang="en-US" sz="18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3">
            <a:extLst>
              <a:ext uri="{556815E0-57AD-49EE-956E-BE38A52DA7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72062B-24BA-4B5B-A269-E6FDF303C2E8}"/>
              </a:ext>
            </a:extLst>
          </p:cNvPr>
          <p:cNvPicPr>
            <a:picLocks noGrp="1"/>
          </p:cNvPicPr>
          <p:nvPr>
            <p:ph type="pic"/>
          </p:nvPr>
        </p:nvPicPr>
        <p:blipFill>
          <a:blip r:embed="rId2"/>
          <a:srcRect t="16106" b="16106"/>
          <a:stretch>
            <a:fillRect/>
          </a:stretch>
        </p:blipFill>
        <p:spPr>
          <a:xfrm>
            <a:off x="5213747" y="764381"/>
            <a:ext cx="3930252" cy="3552825"/>
          </a:xfrm>
          <a:noFill/>
        </p:spPr>
      </p:pic>
      <p:sp>
        <p:nvSpPr>
          <p:cNvPr id="3" name="Text Placeholder 17">
            <a:extLst>
              <a:ext uri="{151CCCD6-EA7D-4B39-ACE6-8BC16065597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C5F8D6-8A49-4229-86B8-0B9CE543C498}"/>
              </a:ext>
            </a:extLst>
          </p:cNvPr>
          <p:cNvSpPr>
            <a:spLocks noGrp="1"/>
          </p:cNvSpPr>
          <p:nvPr>
            <p:ph type="body" idx="2"/>
          </p:nvPr>
        </p:nvSpPr>
        <p:spPr>
          <a:xfrm>
            <a:off x="416575" y="2990850"/>
            <a:ext cx="4086225" cy="271412"/>
          </a:xfrm>
        </p:spPr>
        <p:txBody>
          <a:bodyPr rtlCol="0"/>
          <a:lstStyle/>
          <a:p>
            <a:r>
              <a:rPr lang="en-US" sz="1400" dirty="0">
                <a:latin typeface="Rubik-demi_bold"/>
              </a:rPr>
              <a:t>FEEL THE MILES...</a:t>
            </a:r>
          </a:p>
        </p:txBody>
      </p:sp>
      <p:pic>
        <p:nvPicPr>
          <p:cNvPr id="4" name="Picture Placeholder 22">
            <a:extLst>
              <a:ext uri="{1CFE890E-15A6-4773-9898-70DF2ABF7F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C52B5E-B838-4816-B845-2C4277B104A9}"/>
              </a:ext>
            </a:extLst>
          </p:cNvPr>
          <p:cNvPicPr>
            <a:picLocks noGrp="1"/>
          </p:cNvPicPr>
          <p:nvPr>
            <p:ph type="pic" idx="4"/>
          </p:nvPr>
        </p:nvPicPr>
        <p:blipFill>
          <a:blip r:embed="rId3"/>
          <a:srcRect l="16000" r="26370"/>
          <a:stretch>
            <a:fillRect/>
          </a:stretch>
        </p:blipFill>
        <p:spPr>
          <a:xfrm>
            <a:off x="2344483" y="174974"/>
            <a:ext cx="934364" cy="936717"/>
          </a:xfrm>
          <a:noFill/>
        </p:spPr>
      </p:pic>
      <p:sp>
        <p:nvSpPr>
          <p:cNvPr id="5" name="Title 4">
            <a:extLst>
              <a:ext uri="{F9A56444-2F45-4277-87EE-0FB9FE1C12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CAF894-D942-497F-A4F5-9B3C54A7970D}"/>
              </a:ext>
            </a:extLst>
          </p:cNvPr>
          <p:cNvSpPr>
            <a:spLocks noGrp="1"/>
          </p:cNvSpPr>
          <p:nvPr>
            <p:ph type="title" idx="5"/>
          </p:nvPr>
        </p:nvSpPr>
        <p:spPr>
          <a:xfrm>
            <a:off x="416575" y="1111691"/>
            <a:ext cx="4398730" cy="1879158"/>
          </a:xfrm>
        </p:spPr>
        <p:txBody>
          <a:bodyPr rtlCol="0"/>
          <a:lstStyle/>
          <a:p>
            <a:r>
              <a:rPr lang="en-US" dirty="0">
                <a:solidFill>
                  <a:srgbClr val="404040"/>
                </a:solidFill>
              </a:rPr>
              <a:t>AIRLINE </a:t>
            </a:r>
          </a:p>
          <a:p>
            <a:r>
              <a:rPr lang="en-US" dirty="0">
                <a:solidFill>
                  <a:srgbClr val="404040"/>
                </a:solidFill>
              </a:rPr>
              <a:t>RESERVATION SYSTEM</a:t>
            </a:r>
          </a:p>
        </p:txBody>
      </p:sp>
      <p:sp>
        <p:nvSpPr>
          <p:cNvPr id="6" name="TextBox 5">
            <a:extLst>
              <a:ext uri="{C840F4B7-1186-4E77-9A07-16730A7648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3C92AC-9DC9-48F9-AA59-BAB25CA1CFF4}"/>
              </a:ext>
            </a:extLst>
          </p:cNvPr>
          <p:cNvSpPr txBox="1"/>
          <p:nvPr/>
        </p:nvSpPr>
        <p:spPr>
          <a:xfrm>
            <a:off x="416575" y="3357600"/>
            <a:ext cx="3926825" cy="1385764"/>
          </a:xfrm>
          <a:prstGeom prst="rect">
            <a:avLst/>
          </a:prstGeom>
        </p:spPr>
        <p:txBody>
          <a:bodyPr vert="horz" wrap="square" lIns="95250" tIns="47625" rIns="95250" bIns="47625" rtlCol="0" anchor="t">
            <a:spAutoFit/>
          </a:bodyPr>
          <a:lstStyle/>
          <a:p>
            <a:pPr>
              <a:defRPr lang="en-US" sz="1400" dirty="0"/>
            </a:pPr>
            <a:r>
              <a:rPr lang="en-US" sz="1200" spc="300" dirty="0">
                <a:solidFill>
                  <a:schemeClr val="bg2">
                    <a:lumMod val="50000"/>
                  </a:schemeClr>
                </a:solidFill>
                <a:latin typeface="Rubik-light"/>
              </a:rPr>
              <a:t>Group Members:</a:t>
            </a:r>
          </a:p>
          <a:p>
            <a:pPr>
              <a:lnSpc>
                <a:spcPct val="70000"/>
              </a:lnSpc>
              <a:defRPr lang="en-US" sz="1400" dirty="0"/>
            </a:pPr>
            <a:endParaRPr lang="en-US" sz="1200" spc="300" dirty="0">
              <a:solidFill>
                <a:schemeClr val="bg2">
                  <a:lumMod val="50000"/>
                </a:schemeClr>
              </a:solidFill>
              <a:latin typeface="Rubik-light"/>
            </a:endParaRPr>
          </a:p>
          <a:p>
            <a:pPr marL="0" indent="0">
              <a:lnSpc>
                <a:spcPct val="80000"/>
              </a:lnSpc>
              <a:buFont typeface="Arial"/>
              <a:buNone/>
              <a:defRPr lang="en-US" sz="1400" dirty="0"/>
            </a:pPr>
            <a:r>
              <a:rPr lang="en-US" sz="1200" spc="300" dirty="0">
                <a:solidFill>
                  <a:schemeClr val="bg2">
                    <a:lumMod val="50000"/>
                  </a:schemeClr>
                </a:solidFill>
                <a:latin typeface="Rubik-light"/>
              </a:rPr>
              <a:t>13- Anish Chavan</a:t>
            </a:r>
          </a:p>
          <a:p>
            <a:pPr marL="0" indent="0" algn="l" rtl="0">
              <a:lnSpc>
                <a:spcPct val="80000"/>
              </a:lnSpc>
              <a:spcBef>
                <a:spcPts val="1000"/>
              </a:spcBef>
              <a:spcAft>
                <a:spcPts val="0"/>
              </a:spcAft>
              <a:buFont typeface="Arial"/>
              <a:buNone/>
              <a:defRPr lang="en-US" sz="1400" dirty="0"/>
            </a:pPr>
            <a:r>
              <a:rPr lang="en-US" sz="1200" spc="300" dirty="0">
                <a:solidFill>
                  <a:schemeClr val="bg2">
                    <a:lumMod val="50000"/>
                  </a:schemeClr>
                </a:solidFill>
                <a:latin typeface="Rubik-light"/>
              </a:rPr>
              <a:t>16- Shreya Dalvi</a:t>
            </a:r>
          </a:p>
          <a:p>
            <a:pPr marL="0" indent="0" algn="l" rtl="0">
              <a:lnSpc>
                <a:spcPct val="80000"/>
              </a:lnSpc>
              <a:spcBef>
                <a:spcPts val="1000"/>
              </a:spcBef>
              <a:spcAft>
                <a:spcPts val="0"/>
              </a:spcAft>
              <a:buFont typeface="Arial"/>
              <a:buNone/>
              <a:defRPr lang="en-US" sz="1400" dirty="0"/>
            </a:pPr>
            <a:r>
              <a:rPr lang="en-US" sz="1200" spc="300" dirty="0" smtClean="0">
                <a:solidFill>
                  <a:schemeClr val="bg2">
                    <a:lumMod val="50000"/>
                  </a:schemeClr>
                </a:solidFill>
                <a:latin typeface="Rubik-light"/>
              </a:rPr>
              <a:t>26- </a:t>
            </a:r>
            <a:r>
              <a:rPr lang="en-US" sz="1200" spc="300" dirty="0">
                <a:solidFill>
                  <a:schemeClr val="bg2">
                    <a:lumMod val="50000"/>
                  </a:schemeClr>
                </a:solidFill>
                <a:latin typeface="Rubik-light"/>
              </a:rPr>
              <a:t>Sadhana Gawali</a:t>
            </a:r>
          </a:p>
          <a:p>
            <a:pPr marL="0" indent="0" algn="l" rtl="0">
              <a:lnSpc>
                <a:spcPct val="80000"/>
              </a:lnSpc>
              <a:spcBef>
                <a:spcPts val="1000"/>
              </a:spcBef>
              <a:spcAft>
                <a:spcPts val="0"/>
              </a:spcAft>
              <a:buFont typeface="Arial"/>
              <a:buNone/>
              <a:defRPr lang="en-US" sz="1400" dirty="0"/>
            </a:pPr>
            <a:r>
              <a:rPr lang="en-US" sz="1200" spc="300" dirty="0">
                <a:solidFill>
                  <a:schemeClr val="bg2">
                    <a:lumMod val="50000"/>
                  </a:schemeClr>
                </a:solidFill>
                <a:latin typeface="Rubik-light"/>
              </a:rPr>
              <a:t>46- Swayamsiddha Mane Deshmukh</a:t>
            </a:r>
          </a:p>
        </p:txBody>
      </p:sp>
    </p:spTree>
    <p:extLst>
      <p:ext uri="{6468249C-D072-4FCF-A8C5-96BABD95DB3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07D29DF7-0C74-41D8-B3A2-ACCBF4A71C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0BFC15-8B7B-437A-90B7-F2DDE00A6DC4}"/>
              </a:ext>
            </a:extLst>
          </p:cNvPr>
          <p:cNvSpPr>
            <a:spLocks noGrp="1"/>
          </p:cNvSpPr>
          <p:nvPr>
            <p:ph type="title" idx="5"/>
          </p:nvPr>
        </p:nvSpPr>
        <p:spPr>
          <a:xfrm>
            <a:off x="416575" y="218427"/>
            <a:ext cx="7429500" cy="533400"/>
          </a:xfrm>
        </p:spPr>
        <p:txBody>
          <a:bodyPr rtlCol="0"/>
          <a:lstStyle/>
          <a:p>
            <a:r>
              <a:rPr lang="en-US" dirty="0"/>
              <a:t>DATABASE : MYSQL </a:t>
            </a:r>
          </a:p>
        </p:txBody>
      </p:sp>
      <p:sp>
        <p:nvSpPr>
          <p:cNvPr id="3" name="Slide Number Placeholder 5">
            <a:extLst>
              <a:ext uri="{27C8BF91-74D3-415D-BAD4-F6B43F7B70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F61EF9-149B-49E3-A4D1-4C2C8AFC1D29}"/>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74665280-E91A-4C4E-8EBE-56D2CBDB1340}" type="slidenum">
              <a:t>10</a:t>
            </a:fld>
            <a:endParaRPr lang="en-US" dirty="0"/>
          </a:p>
        </p:txBody>
      </p:sp>
      <p:pic>
        <p:nvPicPr>
          <p:cNvPr id="4" name="Picture Placeholder 22">
            <a:extLst>
              <a:ext uri="{45D5F8F0-0AC4-4C26-946A-3F1EB7DD73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C0E93C-9143-4DBC-A512-14D43F2DF656}"/>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
        <p:nvSpPr>
          <p:cNvPr id="5" name="TextBox 4">
            <a:extLst>
              <a:ext uri="{13B3707E-BF6B-4E72-8EF5-8EA3E9285F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9BBC24-4F2C-4684-966E-C46B20ADE4CA}"/>
              </a:ext>
            </a:extLst>
          </p:cNvPr>
          <p:cNvSpPr txBox="1">
            <a:spLocks noGrp="1"/>
          </p:cNvSpPr>
          <p:nvPr/>
        </p:nvSpPr>
        <p:spPr>
          <a:xfrm>
            <a:off x="416575" y="926858"/>
            <a:ext cx="7526321" cy="446446"/>
          </a:xfrm>
          <a:prstGeom prst="rect">
            <a:avLst/>
          </a:prstGeom>
          <a:ln>
            <a:noFill/>
          </a:ln>
          <a:effectLst/>
        </p:spPr>
        <p:txBody>
          <a:bodyPr vert="horz" lIns="91440" tIns="45720" rIns="91440" bIns="45720" numCol="1" spcCol="0" rtlCol="0" anchor="t">
            <a:noAutofit/>
          </a:bodyPr>
          <a:lstStyle>
            <a:lvl1pPr marL="0" lvl="0" indent="0" algn="l" rtl="0">
              <a:lnSpc>
                <a:spcPct val="100000"/>
              </a:lnSpc>
              <a:spcBef>
                <a:spcPts val="1000"/>
              </a:spcBef>
              <a:spcAft>
                <a:spcPts val="0"/>
              </a:spcAft>
              <a:buFont typeface="Arial"/>
              <a:buNone/>
              <a:defRPr lang="en-US" sz="1200" spc="300" dirty="0">
                <a:solidFill>
                  <a:schemeClr val="bg2">
                    <a:lumMod val="50000"/>
                  </a:schemeClr>
                </a:solidFill>
                <a:latin typeface="Rubik-light"/>
              </a:defRPr>
            </a:lvl1pPr>
            <a:lvl2pPr marL="685800" lvl="1" indent="-228600" algn="l" rtl="0">
              <a:lnSpc>
                <a:spcPct val="90000"/>
              </a:lnSpc>
              <a:spcBef>
                <a:spcPts val="500"/>
              </a:spcBef>
              <a:spcAft>
                <a:spcPts val="0"/>
              </a:spcAft>
              <a:buFont typeface="Arial"/>
              <a:buChar char="•"/>
              <a:defRPr lang="en-US" sz="1800" dirty="0">
                <a:solidFill>
                  <a:schemeClr val="tx1"/>
                </a:solidFill>
                <a:latin typeface="Rubik Light"/>
              </a:defRPr>
            </a:lvl2pPr>
            <a:lvl3pPr marL="1143000" lvl="2" indent="-228600" algn="l" rtl="0">
              <a:lnSpc>
                <a:spcPct val="90000"/>
              </a:lnSpc>
              <a:spcBef>
                <a:spcPts val="500"/>
              </a:spcBef>
              <a:spcAft>
                <a:spcPts val="0"/>
              </a:spcAft>
              <a:buFont typeface="Arial"/>
              <a:buChar char="•"/>
              <a:defRPr lang="en-US" sz="1800" dirty="0">
                <a:solidFill>
                  <a:schemeClr val="tx1"/>
                </a:solidFill>
                <a:latin typeface="Rubik Light"/>
              </a:defRPr>
            </a:lvl3pPr>
            <a:lvl4pPr marL="1600200" lvl="3" indent="-228600" algn="l" rtl="0">
              <a:lnSpc>
                <a:spcPct val="90000"/>
              </a:lnSpc>
              <a:spcBef>
                <a:spcPts val="500"/>
              </a:spcBef>
              <a:spcAft>
                <a:spcPts val="0"/>
              </a:spcAft>
              <a:buFont typeface="Arial"/>
              <a:buChar char="•"/>
              <a:defRPr lang="en-US" sz="1800" dirty="0">
                <a:solidFill>
                  <a:schemeClr val="tx1"/>
                </a:solidFill>
                <a:latin typeface="Rubik Light"/>
              </a:defRPr>
            </a:lvl4pPr>
            <a:lvl5pPr marL="2057400" lvl="4" indent="-228600" algn="l" rtl="0">
              <a:lnSpc>
                <a:spcPct val="90000"/>
              </a:lnSpc>
              <a:spcBef>
                <a:spcPts val="500"/>
              </a:spcBef>
              <a:spcAft>
                <a:spcPts val="0"/>
              </a:spcAft>
              <a:buFont typeface="Arial"/>
              <a:buChar char="•"/>
              <a:defRPr lang="en-US" sz="1800" dirty="0">
                <a:solidFill>
                  <a:schemeClr val="tx1"/>
                </a:solidFill>
                <a:latin typeface="Rubik Light"/>
              </a:defRPr>
            </a:lvl5pPr>
            <a:lvl6pPr marL="2514600" lvl="5" indent="-228600" algn="l" rtl="0">
              <a:lnSpc>
                <a:spcPct val="90000"/>
              </a:lnSpc>
              <a:spcBef>
                <a:spcPts val="500"/>
              </a:spcBef>
              <a:spcAft>
                <a:spcPts val="0"/>
              </a:spcAft>
              <a:buFont typeface="Arial"/>
              <a:buChar char="•"/>
              <a:defRPr lang="en-US" sz="1800" dirty="0">
                <a:solidFill>
                  <a:schemeClr val="tx1"/>
                </a:solidFill>
                <a:latin typeface="Rubik Light"/>
              </a:defRPr>
            </a:lvl6pPr>
            <a:lvl7pPr marL="2971800" lvl="6" indent="-228600" algn="l" rtl="0">
              <a:lnSpc>
                <a:spcPct val="90000"/>
              </a:lnSpc>
              <a:spcBef>
                <a:spcPts val="500"/>
              </a:spcBef>
              <a:spcAft>
                <a:spcPts val="0"/>
              </a:spcAft>
              <a:buFont typeface="Arial"/>
              <a:buChar char="•"/>
              <a:defRPr lang="en-US" sz="1800" dirty="0">
                <a:solidFill>
                  <a:schemeClr val="tx1"/>
                </a:solidFill>
                <a:latin typeface="Rubik Light"/>
              </a:defRPr>
            </a:lvl7pPr>
            <a:lvl8pPr marL="3429000" lvl="7" indent="-228600" algn="l" rtl="0">
              <a:lnSpc>
                <a:spcPct val="90000"/>
              </a:lnSpc>
              <a:spcBef>
                <a:spcPts val="500"/>
              </a:spcBef>
              <a:spcAft>
                <a:spcPts val="0"/>
              </a:spcAft>
              <a:buFont typeface="Arial"/>
              <a:buChar char="•"/>
              <a:defRPr lang="en-US" sz="1800" dirty="0">
                <a:solidFill>
                  <a:schemeClr val="tx1"/>
                </a:solidFill>
                <a:latin typeface="Rubik Light"/>
              </a:defRPr>
            </a:lvl8pPr>
            <a:lvl9pPr marL="3886200" lvl="8" indent="-228600" algn="l" rtl="0">
              <a:lnSpc>
                <a:spcPct val="90000"/>
              </a:lnSpc>
              <a:spcBef>
                <a:spcPts val="500"/>
              </a:spcBef>
              <a:spcAft>
                <a:spcPts val="0"/>
              </a:spcAft>
              <a:buFont typeface="Arial"/>
              <a:buChar char="•"/>
              <a:defRPr lang="en-US" sz="1800" dirty="0">
                <a:solidFill>
                  <a:schemeClr val="tx1"/>
                </a:solidFill>
                <a:latin typeface="Rubik Light"/>
              </a:defRPr>
            </a:lvl9pPr>
          </a:lstStyle>
          <a:p>
            <a:pPr marL="0" lvl="0" indent="0" algn="l" rtl="0">
              <a:lnSpc>
                <a:spcPct val="100000"/>
              </a:lnSpc>
              <a:spcBef>
                <a:spcPts val="1000"/>
              </a:spcBef>
              <a:spcAft>
                <a:spcPts val="0"/>
              </a:spcAft>
              <a:buFont typeface="Arial"/>
              <a:buNone/>
            </a:pPr>
            <a:r>
              <a:rPr lang="en-US" sz="1400" spc="300" dirty="0">
                <a:solidFill>
                  <a:schemeClr val="bg2">
                    <a:lumMod val="50000"/>
                  </a:schemeClr>
                </a:solidFill>
                <a:latin typeface="Rubik-demi_bold"/>
              </a:rPr>
              <a:t>AIRLINE RESERVATION AND </a:t>
            </a:r>
            <a:r>
              <a:rPr lang="en-US" sz="1400" spc="300" dirty="0" smtClean="0">
                <a:solidFill>
                  <a:schemeClr val="bg2">
                    <a:lumMod val="50000"/>
                  </a:schemeClr>
                </a:solidFill>
                <a:latin typeface="Rubik-demi_bold"/>
              </a:rPr>
              <a:t>TRACKING</a:t>
            </a:r>
            <a:endParaRPr lang="en-US" sz="1400" spc="300" dirty="0">
              <a:solidFill>
                <a:schemeClr val="bg2">
                  <a:lumMod val="50000"/>
                </a:schemeClr>
              </a:solidFill>
              <a:latin typeface="Rubik-demi_bold"/>
            </a:endParaRPr>
          </a:p>
        </p:txBody>
      </p:sp>
      <p:pic>
        <p:nvPicPr>
          <p:cNvPr id="6" name="Picture 5">
            <a:extLst>
              <a:ext uri="{745AF6F6-BE67-4E3D-8A9D-1EDAA3E594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11DD3A-8F64-4963-8C70-B6B33D870C55}"/>
              </a:ext>
            </a:extLst>
          </p:cNvPr>
          <p:cNvPicPr>
            <a:picLocks noChangeAspect="1"/>
          </p:cNvPicPr>
          <p:nvPr/>
        </p:nvPicPr>
        <p:blipFill>
          <a:blip r:embed="rId3"/>
          <a:stretch>
            <a:fillRect/>
          </a:stretch>
        </p:blipFill>
        <p:spPr>
          <a:xfrm>
            <a:off x="1633013" y="1310535"/>
            <a:ext cx="5898880" cy="3326216"/>
          </a:xfrm>
          <a:prstGeom prst="rect">
            <a:avLst/>
          </a:prstGeom>
          <a:noFill/>
        </p:spPr>
      </p:pic>
    </p:spTree>
    <p:extLst>
      <p:ext uri="{D59B0A16-FE88-45D9-936C-614B3094D1F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A8818E57-A72C-432E-BC47-8F0048FC73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C51C0F-737B-46B6-B083-54DBE5CBE8AF}"/>
              </a:ext>
            </a:extLst>
          </p:cNvPr>
          <p:cNvSpPr>
            <a:spLocks noGrp="1"/>
          </p:cNvSpPr>
          <p:nvPr>
            <p:ph type="body" idx="2"/>
          </p:nvPr>
        </p:nvSpPr>
        <p:spPr>
          <a:xfrm>
            <a:off x="416575" y="1408337"/>
            <a:ext cx="7526321" cy="3309585"/>
          </a:xfrm>
        </p:spPr>
        <p:txBody>
          <a:bodyPr rtlCol="0"/>
          <a:lstStyle/>
          <a:p>
            <a:pPr marL="342900" indent="-342900" algn="just">
              <a:buFont typeface="Arial"/>
              <a:buChar char="•"/>
            </a:pPr>
            <a:r>
              <a:rPr lang="en-US" sz="1400" dirty="0">
                <a:latin typeface="Rubik-light"/>
              </a:rPr>
              <a:t>Online payment gateway that is secure </a:t>
            </a:r>
          </a:p>
          <a:p>
            <a:pPr marL="342900" indent="-342900" algn="just">
              <a:buFont typeface="Arial"/>
              <a:buChar char="•"/>
            </a:pPr>
            <a:r>
              <a:rPr lang="en-US" sz="1400" dirty="0" smtClean="0">
                <a:latin typeface="Rubik-light"/>
              </a:rPr>
              <a:t>Online </a:t>
            </a:r>
            <a:r>
              <a:rPr lang="en-US" sz="1400" dirty="0">
                <a:latin typeface="Rubik-light"/>
              </a:rPr>
              <a:t>reservations that are seamless, quick, and </a:t>
            </a:r>
            <a:r>
              <a:rPr lang="en-US" sz="1400" dirty="0" smtClean="0">
                <a:latin typeface="Rubik-light"/>
              </a:rPr>
              <a:t>error-free</a:t>
            </a:r>
            <a:endParaRPr lang="en-US" sz="1400" dirty="0">
              <a:latin typeface="Rubik-light"/>
            </a:endParaRPr>
          </a:p>
          <a:p>
            <a:pPr marL="342900" indent="-342900" algn="just">
              <a:buFont typeface="Arial"/>
              <a:buChar char="•"/>
            </a:pPr>
            <a:r>
              <a:rPr lang="en-US" sz="1400" dirty="0">
                <a:latin typeface="Rubik-light"/>
              </a:rPr>
              <a:t>User-friendly interface </a:t>
            </a:r>
          </a:p>
          <a:p>
            <a:pPr marL="342900" indent="-342900" algn="just">
              <a:buFont typeface="Arial"/>
              <a:buChar char="•"/>
            </a:pPr>
            <a:r>
              <a:rPr lang="en-US" sz="1400" dirty="0">
                <a:latin typeface="Rubik-light"/>
              </a:rPr>
              <a:t>Saves time and money</a:t>
            </a:r>
          </a:p>
          <a:p>
            <a:pPr marL="342900" indent="-342900" algn="just">
              <a:buFont typeface="Arial"/>
              <a:buChar char="•"/>
            </a:pPr>
            <a:r>
              <a:rPr lang="en-US" sz="1400" dirty="0">
                <a:latin typeface="Rubik-light"/>
              </a:rPr>
              <a:t>Tickets can be downloaded and accessed from any </a:t>
            </a:r>
            <a:r>
              <a:rPr lang="en-US" sz="1400" dirty="0" smtClean="0">
                <a:latin typeface="Rubik-light"/>
              </a:rPr>
              <a:t>location</a:t>
            </a:r>
            <a:endParaRPr lang="en-US" sz="1400" dirty="0">
              <a:latin typeface="Rubik-light"/>
            </a:endParaRPr>
          </a:p>
          <a:p>
            <a:pPr marL="342900" indent="-342900" algn="just">
              <a:buFont typeface="Arial"/>
              <a:buChar char="•"/>
            </a:pPr>
            <a:r>
              <a:rPr lang="en-US" sz="1400" dirty="0">
                <a:latin typeface="Rubik-light"/>
              </a:rPr>
              <a:t>Provides every detail about the flight</a:t>
            </a:r>
          </a:p>
          <a:p>
            <a:pPr marL="342900" indent="-342900" algn="just">
              <a:buFont typeface="Arial"/>
              <a:buChar char="•"/>
            </a:pPr>
            <a:r>
              <a:rPr lang="en-US" sz="1400" dirty="0">
                <a:latin typeface="Rubik-light"/>
              </a:rPr>
              <a:t>24/7 booking is </a:t>
            </a:r>
            <a:r>
              <a:rPr lang="en-US" sz="1400" dirty="0" smtClean="0">
                <a:latin typeface="Rubik-light"/>
              </a:rPr>
              <a:t>available</a:t>
            </a:r>
          </a:p>
          <a:p>
            <a:pPr marL="342900" indent="-342900" algn="just">
              <a:buFont typeface="Arial"/>
              <a:buChar char="•"/>
            </a:pPr>
            <a:r>
              <a:rPr lang="en-US" sz="1400" dirty="0" smtClean="0">
                <a:latin typeface="Rubik-light"/>
              </a:rPr>
              <a:t>Available </a:t>
            </a:r>
            <a:r>
              <a:rPr lang="en-US" sz="1400" dirty="0">
                <a:latin typeface="Rubik-light"/>
              </a:rPr>
              <a:t>for both domestic and international airlines</a:t>
            </a:r>
          </a:p>
          <a:p>
            <a:pPr marL="342900" indent="-342900" algn="just">
              <a:buFont typeface="Arial"/>
              <a:buAutoNum type="arabicPeriod"/>
            </a:pPr>
            <a:endParaRPr lang="en-US" dirty="0">
              <a:latin typeface="Rubik-light"/>
            </a:endParaRPr>
          </a:p>
        </p:txBody>
      </p:sp>
      <p:sp>
        <p:nvSpPr>
          <p:cNvPr id="3" name="Title 2">
            <a:extLst>
              <a:ext uri="{DBFD4172-D0D6-409E-BA95-A0C3E28D0C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E4ACEA-DC95-4D23-ACFF-B11DDFB5D04E}"/>
              </a:ext>
            </a:extLst>
          </p:cNvPr>
          <p:cNvSpPr>
            <a:spLocks noGrp="1"/>
          </p:cNvSpPr>
          <p:nvPr>
            <p:ph type="title" idx="5"/>
          </p:nvPr>
        </p:nvSpPr>
        <p:spPr/>
        <p:txBody>
          <a:bodyPr rtlCol="0"/>
          <a:lstStyle/>
          <a:p>
            <a:r>
              <a:rPr lang="en-US" dirty="0"/>
              <a:t>ADVANTAGES</a:t>
            </a:r>
          </a:p>
        </p:txBody>
      </p:sp>
      <p:sp>
        <p:nvSpPr>
          <p:cNvPr id="4" name="Slide Number Placeholder 5">
            <a:extLst>
              <a:ext uri="{73BE60DA-BF4B-424E-81DD-67FCCB552B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3427B15-D023-4426-83A1-CFA77F1AEFF6}"/>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4F7F97FF-D3EB-47D0-AA6F-35FE4A4BCE26}" type="slidenum">
              <a:t>11</a:t>
            </a:fld>
            <a:endParaRPr lang="en-US" dirty="0"/>
          </a:p>
        </p:txBody>
      </p:sp>
      <p:pic>
        <p:nvPicPr>
          <p:cNvPr id="5" name="Picture Placeholder 22">
            <a:extLst>
              <a:ext uri="{D4E8758F-9C3C-451F-827B-E71FDFE849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1D46AB-1DA3-48B0-A081-80790A2DBED9}"/>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45776871-D427-4AF6-B425-D0D9A53BF40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46C8FB8C-0AFC-4284-B521-D64F9AD5B4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BD065F-FB82-4296-ACC9-AF3338F60627}"/>
              </a:ext>
            </a:extLst>
          </p:cNvPr>
          <p:cNvSpPr>
            <a:spLocks noGrp="1"/>
          </p:cNvSpPr>
          <p:nvPr>
            <p:ph type="body" idx="2"/>
          </p:nvPr>
        </p:nvSpPr>
        <p:spPr>
          <a:xfrm>
            <a:off x="416575" y="1408337"/>
            <a:ext cx="7526321" cy="3309585"/>
          </a:xfrm>
        </p:spPr>
        <p:txBody>
          <a:bodyPr rtlCol="0"/>
          <a:lstStyle/>
          <a:p>
            <a:pPr marL="342900" indent="-342900" algn="just">
              <a:buFont typeface="Arial"/>
              <a:buChar char="•"/>
            </a:pPr>
            <a:r>
              <a:rPr lang="en-US" sz="1400" dirty="0">
                <a:latin typeface="Rubik-light"/>
              </a:rPr>
              <a:t>Excel export has not been developed for airline tickets or flights due to some Criticality. </a:t>
            </a:r>
          </a:p>
          <a:p>
            <a:pPr marL="342900" indent="-342900" algn="just">
              <a:buFont typeface="Arial"/>
              <a:buChar char="•"/>
            </a:pPr>
            <a:r>
              <a:rPr lang="en-US" sz="1400" dirty="0">
                <a:latin typeface="Rubik-light"/>
              </a:rPr>
              <a:t>The transactions are executed in off-line mode, </a:t>
            </a:r>
            <a:endParaRPr lang="en-US" sz="1400" dirty="0" smtClean="0">
              <a:latin typeface="Rubik-light"/>
            </a:endParaRPr>
          </a:p>
          <a:p>
            <a:pPr marL="342900" indent="-342900" algn="just">
              <a:buFont typeface="Arial"/>
              <a:buChar char="•"/>
            </a:pPr>
            <a:r>
              <a:rPr lang="en-US" sz="1400" dirty="0" smtClean="0">
                <a:latin typeface="Rubik-light"/>
              </a:rPr>
              <a:t>Off-line </a:t>
            </a:r>
            <a:r>
              <a:rPr lang="en-US" sz="1400" dirty="0">
                <a:latin typeface="Rubik-light"/>
              </a:rPr>
              <a:t>reports of airline tickets, booking counters, and bookings cannot be generated due to batch mode execution</a:t>
            </a:r>
            <a:r>
              <a:rPr lang="en-US" sz="1400" dirty="0" smtClean="0">
                <a:latin typeface="Rubik-light"/>
              </a:rPr>
              <a:t>.</a:t>
            </a:r>
            <a:endParaRPr lang="en-US" dirty="0">
              <a:latin typeface="Rubik-light"/>
            </a:endParaRPr>
          </a:p>
        </p:txBody>
      </p:sp>
      <p:sp>
        <p:nvSpPr>
          <p:cNvPr id="3" name="Title 2">
            <a:extLst>
              <a:ext uri="{E4554F2A-B739-4411-810F-416217A18A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1AFE82-D7CD-46B2-967A-3C3745CAB428}"/>
              </a:ext>
            </a:extLst>
          </p:cNvPr>
          <p:cNvSpPr>
            <a:spLocks noGrp="1"/>
          </p:cNvSpPr>
          <p:nvPr>
            <p:ph type="title" idx="5"/>
          </p:nvPr>
        </p:nvSpPr>
        <p:spPr/>
        <p:txBody>
          <a:bodyPr rtlCol="0"/>
          <a:lstStyle/>
          <a:p>
            <a:r>
              <a:rPr lang="en-US" dirty="0"/>
              <a:t>DISADVANTAGES</a:t>
            </a:r>
          </a:p>
        </p:txBody>
      </p:sp>
      <p:sp>
        <p:nvSpPr>
          <p:cNvPr id="4" name="Slide Number Placeholder 5">
            <a:extLst>
              <a:ext uri="{95DF87AA-47B1-4A83-AA54-27064B1DB0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8EE14D-B238-4AD9-95FD-1C6646D17F28}"/>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7D79B9AC-BF3C-4266-B18F-318E90B3895A}" type="slidenum">
              <a:t>12</a:t>
            </a:fld>
            <a:endParaRPr lang="en-US" dirty="0"/>
          </a:p>
        </p:txBody>
      </p:sp>
      <p:pic>
        <p:nvPicPr>
          <p:cNvPr id="5" name="Picture Placeholder 22">
            <a:extLst>
              <a:ext uri="{B67AD673-11A2-4F7E-B1A7-D59EA56D09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A57E32-B4B9-4A69-8FB8-286364819119}"/>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A904B422-55D6-482B-ABEC-8A79408932D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D6163E3A-0B7E-4B8F-BFE4-C4065B7BF7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BCA7A7-0218-4A6F-8E08-094F7724A1B8}"/>
              </a:ext>
            </a:extLst>
          </p:cNvPr>
          <p:cNvSpPr>
            <a:spLocks noGrp="1"/>
          </p:cNvSpPr>
          <p:nvPr>
            <p:ph type="body" idx="2"/>
          </p:nvPr>
        </p:nvSpPr>
        <p:spPr>
          <a:xfrm>
            <a:off x="416575" y="1408337"/>
            <a:ext cx="7526321" cy="3309585"/>
          </a:xfrm>
        </p:spPr>
        <p:txBody>
          <a:bodyPr rtlCol="0"/>
          <a:lstStyle/>
          <a:p>
            <a:pPr marL="342900" indent="-342900" algn="just">
              <a:buFont typeface="Arial"/>
              <a:buChar char="•"/>
            </a:pPr>
            <a:r>
              <a:rPr lang="en-US" sz="1400" dirty="0"/>
              <a:t>M</a:t>
            </a:r>
            <a:r>
              <a:rPr lang="en-US" sz="1400" dirty="0" smtClean="0">
                <a:latin typeface="Rubik-light"/>
              </a:rPr>
              <a:t>aintaining </a:t>
            </a:r>
            <a:r>
              <a:rPr lang="en-US" sz="1400" dirty="0">
                <a:latin typeface="Rubik-light"/>
              </a:rPr>
              <a:t>information regarding the availability of seats, round-trip reservations, preferred seat </a:t>
            </a:r>
            <a:r>
              <a:rPr lang="en-US" sz="1400" dirty="0" smtClean="0">
                <a:latin typeface="Rubik-light"/>
              </a:rPr>
              <a:t>choices.</a:t>
            </a:r>
            <a:endParaRPr lang="en-US" sz="1400" dirty="0">
              <a:latin typeface="Rubik-light"/>
            </a:endParaRPr>
          </a:p>
          <a:p>
            <a:pPr marL="342900" indent="-342900" algn="just">
              <a:buFont typeface="Arial"/>
              <a:buChar char="•"/>
            </a:pPr>
            <a:r>
              <a:rPr lang="en-US" sz="1400" dirty="0" smtClean="0">
                <a:latin typeface="Rubik-light"/>
              </a:rPr>
              <a:t>Host the </a:t>
            </a:r>
            <a:r>
              <a:rPr lang="en-US" sz="1400" dirty="0">
                <a:latin typeface="Rubik-light"/>
              </a:rPr>
              <a:t>platform on online servers to make it accessible worldwide. </a:t>
            </a:r>
          </a:p>
          <a:p>
            <a:pPr marL="342900" indent="-342900" algn="just">
              <a:buFont typeface="Arial"/>
              <a:buChar char="•"/>
            </a:pPr>
            <a:r>
              <a:rPr lang="en-US" sz="1400" dirty="0" smtClean="0">
                <a:latin typeface="Rubik-light"/>
              </a:rPr>
              <a:t>Create </a:t>
            </a:r>
            <a:r>
              <a:rPr lang="en-US" sz="1400" dirty="0">
                <a:latin typeface="Rubik-light"/>
              </a:rPr>
              <a:t>a master and slave database structure to avoid database query overload. </a:t>
            </a:r>
            <a:endParaRPr lang="en-US" sz="1400" dirty="0" smtClean="0">
              <a:latin typeface="Rubik-light"/>
            </a:endParaRPr>
          </a:p>
          <a:p>
            <a:pPr marL="342900" indent="-342900" algn="just">
              <a:buFont typeface="Arial"/>
              <a:buChar char="•"/>
            </a:pPr>
            <a:r>
              <a:rPr lang="en-US" sz="1400" dirty="0" smtClean="0">
                <a:latin typeface="Rubik-light"/>
              </a:rPr>
              <a:t>Implement </a:t>
            </a:r>
            <a:r>
              <a:rPr lang="en-US" sz="1400" dirty="0">
                <a:latin typeface="Rubik-light"/>
              </a:rPr>
              <a:t>the backup </a:t>
            </a:r>
            <a:r>
              <a:rPr lang="en-US" sz="1400" dirty="0" smtClean="0">
                <a:latin typeface="Rubik-light"/>
              </a:rPr>
              <a:t>system.</a:t>
            </a:r>
            <a:endParaRPr lang="en-US" sz="1400" dirty="0">
              <a:latin typeface="Rubik-light"/>
            </a:endParaRPr>
          </a:p>
          <a:p>
            <a:pPr marL="342900" indent="-342900" algn="just">
              <a:buFont typeface="Arial"/>
              <a:buChar char="•"/>
            </a:pPr>
            <a:r>
              <a:rPr lang="en-US" sz="1400" dirty="0">
                <a:latin typeface="Rubik-light"/>
              </a:rPr>
              <a:t>Enhancements may be made to keep all airline tickets, flights, bookings, customers, and the booking counter in good working order</a:t>
            </a:r>
            <a:r>
              <a:rPr lang="en-US" sz="1400" dirty="0" smtClean="0">
                <a:latin typeface="Rubik-light"/>
              </a:rPr>
              <a:t>.</a:t>
            </a:r>
            <a:endParaRPr lang="en-US" dirty="0">
              <a:latin typeface="Rubik-light"/>
            </a:endParaRPr>
          </a:p>
        </p:txBody>
      </p:sp>
      <p:sp>
        <p:nvSpPr>
          <p:cNvPr id="3" name="Title 2">
            <a:extLst>
              <a:ext uri="{420C1F5F-22E0-4C94-91BA-2EBBFF21E9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460B2EE-1DB7-4D20-A2B9-5A0383D00D78}"/>
              </a:ext>
            </a:extLst>
          </p:cNvPr>
          <p:cNvSpPr>
            <a:spLocks noGrp="1"/>
          </p:cNvSpPr>
          <p:nvPr>
            <p:ph type="title" idx="5"/>
          </p:nvPr>
        </p:nvSpPr>
        <p:spPr/>
        <p:txBody>
          <a:bodyPr rtlCol="0"/>
          <a:lstStyle/>
          <a:p>
            <a:r>
              <a:rPr lang="en-US" dirty="0"/>
              <a:t>FUTURE SCOPE</a:t>
            </a:r>
          </a:p>
        </p:txBody>
      </p:sp>
      <p:sp>
        <p:nvSpPr>
          <p:cNvPr id="4" name="Slide Number Placeholder 5">
            <a:extLst>
              <a:ext uri="{B22F6224-01DE-4886-84E4-FDAB37C40B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F99163-39B8-4C7D-81AA-C0C6748939DF}"/>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53578BEE-4DD5-4062-97BC-5D08812C7A07}" type="slidenum">
              <a:t>13</a:t>
            </a:fld>
            <a:endParaRPr lang="en-US" dirty="0"/>
          </a:p>
        </p:txBody>
      </p:sp>
      <p:pic>
        <p:nvPicPr>
          <p:cNvPr id="5" name="Picture Placeholder 22">
            <a:extLst>
              <a:ext uri="{ED90F1EC-8433-49CF-9A4A-E88C7C6FA6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DB23201-78DE-4EFF-ACF9-ADA9473CAA7F}"/>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BAB80CF9-9E18-4616-B726-43728EA1FBA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D8A5EC11-F868-4E2B-B008-27BF8BE34E7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791DFE-6D93-4388-B1CA-E437ADA146E2}"/>
              </a:ext>
            </a:extLst>
          </p:cNvPr>
          <p:cNvSpPr>
            <a:spLocks noGrp="1"/>
          </p:cNvSpPr>
          <p:nvPr>
            <p:ph type="body" idx="2"/>
          </p:nvPr>
        </p:nvSpPr>
        <p:spPr>
          <a:xfrm>
            <a:off x="457200" y="1428750"/>
            <a:ext cx="7526321" cy="3309585"/>
          </a:xfrm>
        </p:spPr>
        <p:txBody>
          <a:bodyPr rtlCol="0"/>
          <a:lstStyle/>
          <a:p>
            <a:pPr marL="0" indent="0" algn="just">
              <a:lnSpc>
                <a:spcPct val="104999"/>
              </a:lnSpc>
              <a:buFont typeface="Arial"/>
              <a:buNone/>
            </a:pPr>
            <a:r>
              <a:rPr lang="en-US" sz="1400" dirty="0">
                <a:latin typeface="Rubik-light"/>
              </a:rPr>
              <a:t>It is concluded that we have made an effort on the following points: </a:t>
            </a:r>
          </a:p>
          <a:p>
            <a:pPr marL="342900" indent="-342900" algn="just">
              <a:lnSpc>
                <a:spcPct val="104999"/>
              </a:lnSpc>
              <a:buFont typeface="Arial"/>
              <a:buChar char="•"/>
            </a:pPr>
            <a:r>
              <a:rPr lang="en-US" sz="1400" dirty="0"/>
              <a:t>S</a:t>
            </a:r>
            <a:r>
              <a:rPr lang="en-US" sz="1400" dirty="0" smtClean="0"/>
              <a:t>ystem's </a:t>
            </a:r>
            <a:r>
              <a:rPr lang="en-US" sz="1400" dirty="0"/>
              <a:t>requirements specifications and the actions that can be taken in response to them.  </a:t>
            </a:r>
          </a:p>
          <a:p>
            <a:pPr marL="342900" indent="-342900" algn="just">
              <a:lnSpc>
                <a:spcPct val="104999"/>
              </a:lnSpc>
              <a:buFont typeface="Arial"/>
              <a:buChar char="•"/>
            </a:pPr>
            <a:r>
              <a:rPr lang="en-US" sz="1400" dirty="0"/>
              <a:t>P</a:t>
            </a:r>
            <a:r>
              <a:rPr lang="en-US" sz="1400" dirty="0" smtClean="0"/>
              <a:t>roblem </a:t>
            </a:r>
            <a:r>
              <a:rPr lang="en-US" sz="1400" dirty="0"/>
              <a:t>domain and </a:t>
            </a:r>
            <a:r>
              <a:rPr lang="en-US" sz="1400" dirty="0" smtClean="0"/>
              <a:t>model </a:t>
            </a:r>
            <a:r>
              <a:rPr lang="en-US" sz="1400" dirty="0"/>
              <a:t>of the system, which describes operations that </a:t>
            </a:r>
            <a:r>
              <a:rPr lang="en-US" sz="1400" dirty="0" smtClean="0"/>
              <a:t>has been </a:t>
            </a:r>
            <a:r>
              <a:rPr lang="en-US" sz="1400" dirty="0"/>
              <a:t>performed </a:t>
            </a:r>
            <a:r>
              <a:rPr lang="en-US" sz="1400" dirty="0" smtClean="0"/>
              <a:t>in </a:t>
            </a:r>
            <a:r>
              <a:rPr lang="en-US" sz="1400" dirty="0"/>
              <a:t>the system</a:t>
            </a:r>
            <a:r>
              <a:rPr lang="en-US" sz="1400" dirty="0" smtClean="0"/>
              <a:t>.</a:t>
            </a:r>
            <a:endParaRPr lang="en-US" sz="1400" dirty="0"/>
          </a:p>
          <a:p>
            <a:pPr marL="342900" indent="-342900" algn="just">
              <a:lnSpc>
                <a:spcPct val="104999"/>
              </a:lnSpc>
              <a:buFont typeface="Arial"/>
              <a:buChar char="•"/>
            </a:pPr>
            <a:r>
              <a:rPr lang="en-US" sz="1400" dirty="0"/>
              <a:t>F</a:t>
            </a:r>
            <a:r>
              <a:rPr lang="en-US" sz="1400" dirty="0" smtClean="0"/>
              <a:t>eatures </a:t>
            </a:r>
            <a:r>
              <a:rPr lang="en-US" sz="1400" dirty="0"/>
              <a:t>and operations in detail, including screen layouts</a:t>
            </a:r>
            <a:r>
              <a:rPr lang="en-US" sz="1400" dirty="0" smtClean="0"/>
              <a:t>.</a:t>
            </a:r>
            <a:endParaRPr lang="en-US" sz="1400" dirty="0"/>
          </a:p>
          <a:p>
            <a:pPr marL="342900" indent="-342900" algn="just">
              <a:lnSpc>
                <a:spcPct val="104999"/>
              </a:lnSpc>
              <a:buFont typeface="Arial"/>
              <a:buChar char="•"/>
            </a:pPr>
            <a:r>
              <a:rPr lang="en-US" sz="1400" dirty="0"/>
              <a:t>T</a:t>
            </a:r>
            <a:r>
              <a:rPr lang="en-US" sz="1400" dirty="0" smtClean="0"/>
              <a:t>he </a:t>
            </a:r>
            <a:r>
              <a:rPr lang="en-US" sz="1400" dirty="0"/>
              <a:t>user interface and security issues related to the system. </a:t>
            </a:r>
          </a:p>
          <a:p>
            <a:pPr algn="just">
              <a:lnSpc>
                <a:spcPct val="104999"/>
              </a:lnSpc>
            </a:pPr>
            <a:r>
              <a:rPr lang="en-US" sz="1400" dirty="0">
                <a:latin typeface="Rubik-light"/>
              </a:rPr>
              <a:t>Finally, the system </a:t>
            </a:r>
            <a:r>
              <a:rPr lang="en-US" sz="1400" dirty="0" smtClean="0">
                <a:latin typeface="Rubik-light"/>
              </a:rPr>
              <a:t>is successfully </a:t>
            </a:r>
            <a:r>
              <a:rPr lang="en-US" sz="1400" dirty="0">
                <a:latin typeface="Rubik-light"/>
              </a:rPr>
              <a:t>implemented and tested according to test cases.</a:t>
            </a:r>
          </a:p>
          <a:p>
            <a:pPr marL="342900" indent="-342900" algn="just">
              <a:buFont typeface="Arial"/>
              <a:buAutoNum type="arabicPeriod"/>
            </a:pPr>
            <a:endParaRPr lang="en-US" dirty="0">
              <a:latin typeface="Rubik-light"/>
            </a:endParaRPr>
          </a:p>
        </p:txBody>
      </p:sp>
      <p:sp>
        <p:nvSpPr>
          <p:cNvPr id="3" name="Title 2">
            <a:extLst>
              <a:ext uri="{203B89D9-F9CE-4E7B-9CA5-801ED6388C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C14458-8F72-450F-B228-1DA02C7052FE}"/>
              </a:ext>
            </a:extLst>
          </p:cNvPr>
          <p:cNvSpPr>
            <a:spLocks noGrp="1"/>
          </p:cNvSpPr>
          <p:nvPr>
            <p:ph type="title" idx="5"/>
          </p:nvPr>
        </p:nvSpPr>
        <p:spPr>
          <a:xfrm>
            <a:off x="457200" y="590550"/>
            <a:ext cx="7429500" cy="533400"/>
          </a:xfrm>
        </p:spPr>
        <p:txBody>
          <a:bodyPr rtlCol="0"/>
          <a:lstStyle/>
          <a:p>
            <a:r>
              <a:rPr lang="en-US" dirty="0"/>
              <a:t>CONCLUSION</a:t>
            </a:r>
          </a:p>
        </p:txBody>
      </p:sp>
      <p:sp>
        <p:nvSpPr>
          <p:cNvPr id="4" name="Slide Number Placeholder 5">
            <a:extLst>
              <a:ext uri="{DB0FFFE0-613D-4E69-9DD4-FE7A407563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7C855D-70DC-4909-9707-01C91042874A}"/>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743ECEFB-12F0-431B-A574-FFA46BC06B62}" type="slidenum">
              <a:t>14</a:t>
            </a:fld>
            <a:endParaRPr lang="en-US" dirty="0"/>
          </a:p>
        </p:txBody>
      </p:sp>
      <p:pic>
        <p:nvPicPr>
          <p:cNvPr id="5" name="Picture Placeholder 22">
            <a:extLst>
              <a:ext uri="{0C7BC333-D676-451B-BFF8-08FB27926E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890074-EFC0-42AD-A774-ED0FFFE8D677}"/>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424576D6-52D3-4830-AE2F-EBDCD1CA8F7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CB0AD4EF-AB1F-413A-8CFB-D62EC6E595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1AB41A-F36C-4674-97EA-67E2E1DE5375}"/>
              </a:ext>
            </a:extLst>
          </p:cNvPr>
          <p:cNvSpPr>
            <a:spLocks noGrp="1"/>
          </p:cNvSpPr>
          <p:nvPr>
            <p:ph type="sldNum" sz="quarter" idx="5"/>
          </p:nvPr>
        </p:nvSpPr>
        <p:spPr>
          <a:xfrm>
            <a:off x="8359703" y="4705350"/>
            <a:ext cx="613018" cy="285750"/>
          </a:xfrm>
        </p:spPr>
        <p:txBody>
          <a:bodyPr rtlCol="0"/>
          <a:lstStyle/>
          <a:p>
            <a:fld id="{30FB9366-6B92-43AF-9A7C-5447B3A6DAA7}" type="slidenum">
              <a:rPr sz="1000" smtClean="0"/>
              <a:t>15</a:t>
            </a:fld>
            <a:endParaRPr lang="en-US" dirty="0"/>
          </a:p>
        </p:txBody>
      </p:sp>
      <p:sp>
        <p:nvSpPr>
          <p:cNvPr id="3" name="Title 2">
            <a:extLst>
              <a:ext uri="{DE2294FE-D381-4C29-A477-F24EED54AC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3F1DCD-FAE1-41F9-A96F-D3ED6AA6A4E2}"/>
              </a:ext>
            </a:extLst>
          </p:cNvPr>
          <p:cNvSpPr>
            <a:spLocks noGrp="1"/>
          </p:cNvSpPr>
          <p:nvPr>
            <p:ph type="title" idx="4"/>
          </p:nvPr>
        </p:nvSpPr>
        <p:spPr>
          <a:xfrm>
            <a:off x="1920354" y="1718719"/>
            <a:ext cx="5303300" cy="1397450"/>
          </a:xfrm>
        </p:spPr>
        <p:txBody>
          <a:bodyPr rtlCol="0"/>
          <a:lstStyle/>
          <a:p>
            <a:pPr algn="ctr"/>
            <a:r>
              <a:rPr lang="en-US" sz="4800" dirty="0"/>
              <a:t>THANK YOU!!</a:t>
            </a:r>
          </a:p>
        </p:txBody>
      </p:sp>
      <p:pic>
        <p:nvPicPr>
          <p:cNvPr id="4" name="Picture 3">
            <a:extLst>
              <a:ext uri="{1DFC6684-A883-440E-8705-A21454C5CB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FF33F1-EFEB-44A8-BEAE-41A2210B8190}"/>
              </a:ext>
            </a:extLst>
          </p:cNvPr>
          <p:cNvPicPr>
            <a:picLocks noGrp="1" noChangeAspect="1"/>
          </p:cNvPicPr>
          <p:nvPr/>
        </p:nvPicPr>
        <p:blipFill>
          <a:blip r:embed="rId2"/>
          <a:srcRect t="-7910" b="1490"/>
          <a:stretch>
            <a:fillRect/>
          </a:stretch>
        </p:blipFill>
        <p:spPr>
          <a:xfrm>
            <a:off x="7942898" y="218427"/>
            <a:ext cx="1067923" cy="852820"/>
          </a:xfrm>
          <a:prstGeom prst="rect">
            <a:avLst/>
          </a:prstGeom>
          <a:noFill/>
        </p:spPr>
      </p:pic>
    </p:spTree>
    <p:extLst>
      <p:ext uri="{3446AFE6-2A01-4D3E-A802-E66E2E21471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424867E2-E79F-4EDE-9473-B619B9E39A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A854DA-334E-4375-BDDF-E64CA9DB93AE}"/>
              </a:ext>
            </a:extLst>
          </p:cNvPr>
          <p:cNvSpPr>
            <a:spLocks noGrp="1"/>
          </p:cNvSpPr>
          <p:nvPr>
            <p:ph type="body" idx="2"/>
          </p:nvPr>
        </p:nvSpPr>
        <p:spPr>
          <a:xfrm>
            <a:off x="416575" y="1408337"/>
            <a:ext cx="7526321" cy="3032179"/>
          </a:xfrm>
        </p:spPr>
        <p:txBody>
          <a:bodyPr rtlCol="0"/>
          <a:lstStyle/>
          <a:p>
            <a:pPr marL="342900" indent="-342900" algn="just">
              <a:buFont typeface="Arial"/>
              <a:buChar char="•"/>
            </a:pPr>
            <a:r>
              <a:rPr lang="en-US" sz="1400" dirty="0"/>
              <a:t>Users access an airline's inventory through an availability display. </a:t>
            </a:r>
            <a:endParaRPr lang="en-US" sz="1400" dirty="0" smtClean="0"/>
          </a:p>
          <a:p>
            <a:pPr marL="342900" indent="-342900" algn="just">
              <a:buFont typeface="Arial"/>
              <a:buChar char="•"/>
            </a:pPr>
            <a:r>
              <a:rPr lang="en-US" sz="1400" dirty="0" smtClean="0"/>
              <a:t>It </a:t>
            </a:r>
            <a:r>
              <a:rPr lang="en-US" sz="1400" dirty="0"/>
              <a:t>contains all the offered flights for a particular city-pair in the different booking classes. </a:t>
            </a:r>
            <a:endParaRPr lang="en-US" sz="1400" dirty="0" smtClean="0"/>
          </a:p>
          <a:p>
            <a:pPr marL="342900" indent="-342900" algn="just">
              <a:buFont typeface="Arial"/>
              <a:buChar char="•"/>
            </a:pPr>
            <a:r>
              <a:rPr lang="en-US" sz="1400" dirty="0" smtClean="0"/>
              <a:t>Reservations </a:t>
            </a:r>
            <a:r>
              <a:rPr lang="en-US" sz="1400" dirty="0"/>
              <a:t>for individual passengers or groups are stored in a </a:t>
            </a:r>
            <a:r>
              <a:rPr lang="en-US" sz="1400" dirty="0" smtClean="0"/>
              <a:t>PNR. </a:t>
            </a:r>
            <a:endParaRPr lang="en-US" sz="1400" dirty="0"/>
          </a:p>
          <a:p>
            <a:pPr marL="342900" indent="-342900" algn="just">
              <a:buFont typeface="Arial"/>
              <a:buChar char="•"/>
            </a:pPr>
            <a:r>
              <a:rPr lang="en-US" sz="1400" dirty="0"/>
              <a:t>S</a:t>
            </a:r>
            <a:r>
              <a:rPr lang="en-US" sz="1400" dirty="0" smtClean="0"/>
              <a:t>ystem can perform </a:t>
            </a:r>
            <a:r>
              <a:rPr lang="en-US" sz="1400" dirty="0"/>
              <a:t>tasks such as filtering out available </a:t>
            </a:r>
            <a:r>
              <a:rPr lang="en-US" sz="1400" dirty="0" smtClean="0"/>
              <a:t>flights, </a:t>
            </a:r>
            <a:r>
              <a:rPr lang="en-US" sz="1400" dirty="0"/>
              <a:t>cashless payment </a:t>
            </a:r>
            <a:r>
              <a:rPr lang="en-US" sz="1400" dirty="0" smtClean="0"/>
              <a:t>system </a:t>
            </a:r>
            <a:r>
              <a:rPr lang="en-US" sz="1400" dirty="0"/>
              <a:t>and making bookings </a:t>
            </a:r>
            <a:r>
              <a:rPr lang="en-US" sz="1400" dirty="0" smtClean="0"/>
              <a:t> in an effective </a:t>
            </a:r>
            <a:r>
              <a:rPr lang="en-US" sz="1400" dirty="0"/>
              <a:t>manner. </a:t>
            </a:r>
          </a:p>
          <a:p>
            <a:pPr marL="342900" indent="-342900" algn="just">
              <a:buFont typeface="Arial"/>
              <a:buChar char="•"/>
            </a:pPr>
            <a:r>
              <a:rPr lang="en-US" sz="1400" dirty="0"/>
              <a:t>N</a:t>
            </a:r>
            <a:r>
              <a:rPr lang="en-US" sz="1400" dirty="0" smtClean="0"/>
              <a:t>o </a:t>
            </a:r>
            <a:r>
              <a:rPr lang="en-US" sz="1400" dirty="0"/>
              <a:t>formal knowledge from the </a:t>
            </a:r>
            <a:r>
              <a:rPr lang="en-US" sz="1400" dirty="0" smtClean="0"/>
              <a:t>user is required. This makes </a:t>
            </a:r>
            <a:r>
              <a:rPr lang="en-US" sz="1400" dirty="0"/>
              <a:t>the software more user-friendly.</a:t>
            </a:r>
          </a:p>
        </p:txBody>
      </p:sp>
      <p:sp>
        <p:nvSpPr>
          <p:cNvPr id="3" name="Title 2">
            <a:extLst>
              <a:ext uri="{563990CF-A0F1-4020-B672-9985B8D97F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791CF8-5F88-4683-BE54-33E9B7DD16E5}"/>
              </a:ext>
            </a:extLst>
          </p:cNvPr>
          <p:cNvSpPr>
            <a:spLocks noGrp="1"/>
          </p:cNvSpPr>
          <p:nvPr>
            <p:ph type="title" idx="5"/>
          </p:nvPr>
        </p:nvSpPr>
        <p:spPr/>
        <p:txBody>
          <a:bodyPr rtlCol="0"/>
          <a:lstStyle/>
          <a:p>
            <a:r>
              <a:rPr lang="en-US" dirty="0"/>
              <a:t>INTRODUCTION</a:t>
            </a:r>
          </a:p>
        </p:txBody>
      </p:sp>
      <p:sp>
        <p:nvSpPr>
          <p:cNvPr id="4" name="Slide Number Placeholder 5">
            <a:extLst>
              <a:ext uri="{ED33F694-F9ED-441D-BB09-6AAA0067A6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2798AD3-8F8B-4153-B182-B7D92C0A574B}"/>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0726DC7F-C973-4151-AD39-9DEE1C38B450}" type="slidenum">
              <a:t>2</a:t>
            </a:fld>
            <a:endParaRPr lang="en-US" dirty="0"/>
          </a:p>
        </p:txBody>
      </p:sp>
      <p:pic>
        <p:nvPicPr>
          <p:cNvPr id="5" name="Picture Placeholder 22">
            <a:extLst>
              <a:ext uri="{EA2C0013-8001-4984-A386-FD75359C71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AE1EF3-E6D5-4984-9908-AD38EE3BA426}"/>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A4DEF507-2205-4C0A-9989-EAC6CE0A0CA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F5D7F9B2-DF9F-4B6E-BAA9-77732D08E9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2A314A-5CE4-4D74-B5B9-66ECBF27494A}"/>
              </a:ext>
            </a:extLst>
          </p:cNvPr>
          <p:cNvSpPr>
            <a:spLocks noGrp="1"/>
          </p:cNvSpPr>
          <p:nvPr>
            <p:ph type="body" idx="2"/>
          </p:nvPr>
        </p:nvSpPr>
        <p:spPr>
          <a:xfrm>
            <a:off x="416575" y="1408337"/>
            <a:ext cx="7526321" cy="3032179"/>
          </a:xfrm>
        </p:spPr>
        <p:txBody>
          <a:bodyPr rtlCol="0"/>
          <a:lstStyle/>
          <a:p>
            <a:pPr marL="342900" indent="-342900" algn="just">
              <a:buFont typeface="Arial"/>
              <a:buChar char="•"/>
            </a:pPr>
            <a:r>
              <a:rPr lang="en-US" sz="1400" dirty="0"/>
              <a:t>Implement an airline reservation system to book tickets online, get the details of the flight arrival, select the class they want to choose, and reserve seats for national or international flights. </a:t>
            </a:r>
          </a:p>
        </p:txBody>
      </p:sp>
      <p:sp>
        <p:nvSpPr>
          <p:cNvPr id="3" name="Title 2">
            <a:extLst>
              <a:ext uri="{81D10089-6E2C-4857-A882-54EDF697E5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44388D-0707-4B22-9383-83579924C9DE}"/>
              </a:ext>
            </a:extLst>
          </p:cNvPr>
          <p:cNvSpPr>
            <a:spLocks noGrp="1"/>
          </p:cNvSpPr>
          <p:nvPr>
            <p:ph type="title" idx="5"/>
          </p:nvPr>
        </p:nvSpPr>
        <p:spPr/>
        <p:txBody>
          <a:bodyPr rtlCol="0"/>
          <a:lstStyle/>
          <a:p>
            <a:r>
              <a:rPr lang="en-US" dirty="0"/>
              <a:t>PROBLEM STATEMENT</a:t>
            </a:r>
          </a:p>
        </p:txBody>
      </p:sp>
      <p:sp>
        <p:nvSpPr>
          <p:cNvPr id="4" name="Slide Number Placeholder 5">
            <a:extLst>
              <a:ext uri="{B73C594B-5425-4F13-8DE1-9288E22E8F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FF10C0-8ABA-49B2-A399-E4AC10CAF8EA}"/>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592801A1-3D56-4365-AA7B-42A7881662FF}" type="slidenum">
              <a:t>3</a:t>
            </a:fld>
            <a:endParaRPr lang="en-US" dirty="0"/>
          </a:p>
        </p:txBody>
      </p:sp>
      <p:pic>
        <p:nvPicPr>
          <p:cNvPr id="5" name="Picture Placeholder 22">
            <a:extLst>
              <a:ext uri="{8A04F9D5-DCDF-4E6D-8188-0DC8D7D5FF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657733-AF01-4A44-9D08-E0E2CD9B3726}"/>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3B30F86A-EB7A-404A-AA9B-D2B035D4F85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D0C6F440-F3B3-43D4-8E19-109717A6ED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268A183-1849-4715-8637-D1C8B0BE8B87}"/>
              </a:ext>
            </a:extLst>
          </p:cNvPr>
          <p:cNvSpPr>
            <a:spLocks noGrp="1"/>
          </p:cNvSpPr>
          <p:nvPr>
            <p:ph type="body" idx="2"/>
          </p:nvPr>
        </p:nvSpPr>
        <p:spPr>
          <a:xfrm>
            <a:off x="416575" y="1408337"/>
            <a:ext cx="7526321" cy="3032179"/>
          </a:xfrm>
        </p:spPr>
        <p:txBody>
          <a:bodyPr rtlCol="0"/>
          <a:lstStyle/>
          <a:p>
            <a:pPr marL="342900" indent="-342900" algn="just">
              <a:buFont typeface="Arial"/>
              <a:buChar char="•"/>
            </a:pPr>
            <a:r>
              <a:rPr lang="en-US" sz="1400" dirty="0" smtClean="0"/>
              <a:t>Purpose </a:t>
            </a:r>
            <a:r>
              <a:rPr lang="en-US" sz="1400" dirty="0"/>
              <a:t>is to create an airline reservation system that allows users to search for </a:t>
            </a:r>
            <a:r>
              <a:rPr lang="en-US" sz="1400" dirty="0" smtClean="0"/>
              <a:t>flights, </a:t>
            </a:r>
            <a:r>
              <a:rPr lang="en-US" sz="1400" dirty="0"/>
              <a:t>reserve flights, track flights, </a:t>
            </a:r>
            <a:r>
              <a:rPr lang="en-US" sz="1400" dirty="0" smtClean="0"/>
              <a:t>cashless payment, </a:t>
            </a:r>
            <a:r>
              <a:rPr lang="en-US" sz="1400" dirty="0"/>
              <a:t>and </a:t>
            </a:r>
            <a:r>
              <a:rPr lang="en-US" sz="1400" dirty="0" smtClean="0"/>
              <a:t>download </a:t>
            </a:r>
            <a:r>
              <a:rPr lang="en-US" sz="1400" dirty="0"/>
              <a:t>the boarding pass. </a:t>
            </a:r>
          </a:p>
          <a:p>
            <a:pPr marL="342900" indent="-342900" algn="just">
              <a:buFont typeface="Arial"/>
              <a:buChar char="•"/>
            </a:pPr>
            <a:r>
              <a:rPr lang="en-US" sz="1400" dirty="0"/>
              <a:t>The project is designed to display available </a:t>
            </a:r>
            <a:r>
              <a:rPr lang="en-US" sz="1400" dirty="0" smtClean="0"/>
              <a:t>flights, reserve </a:t>
            </a:r>
            <a:r>
              <a:rPr lang="en-US" sz="1400" dirty="0"/>
              <a:t>a ticket via cashless payment methods. </a:t>
            </a:r>
            <a:endParaRPr lang="en-US" sz="1400" dirty="0" smtClean="0"/>
          </a:p>
          <a:p>
            <a:pPr marL="342900" indent="-342900" algn="just">
              <a:buFont typeface="Arial"/>
              <a:buChar char="•"/>
            </a:pPr>
            <a:r>
              <a:rPr lang="en-US" sz="1400" dirty="0" smtClean="0"/>
              <a:t>User can download </a:t>
            </a:r>
            <a:r>
              <a:rPr lang="en-US" sz="1400" dirty="0"/>
              <a:t>a softcopy of the boarding pass. </a:t>
            </a:r>
          </a:p>
          <a:p>
            <a:pPr marL="342900" indent="-342900" algn="just">
              <a:buFont typeface="Arial"/>
              <a:buChar char="•"/>
            </a:pPr>
            <a:r>
              <a:rPr lang="en-US" sz="1400" dirty="0" smtClean="0"/>
              <a:t>The system allows </a:t>
            </a:r>
            <a:r>
              <a:rPr lang="en-US" sz="1400" dirty="0"/>
              <a:t>users to track flights using their PNR number and name. </a:t>
            </a:r>
          </a:p>
          <a:p>
            <a:pPr marL="342900" indent="-342900" algn="just">
              <a:buFont typeface="Arial"/>
              <a:buChar char="•"/>
            </a:pPr>
            <a:r>
              <a:rPr lang="en-US" sz="1400" dirty="0"/>
              <a:t>Flight details </a:t>
            </a:r>
            <a:r>
              <a:rPr lang="en-US" sz="1400" dirty="0" smtClean="0"/>
              <a:t>are </a:t>
            </a:r>
            <a:r>
              <a:rPr lang="en-US" sz="1400" dirty="0"/>
              <a:t>displayed in the flight tracking section.</a:t>
            </a:r>
          </a:p>
        </p:txBody>
      </p:sp>
      <p:sp>
        <p:nvSpPr>
          <p:cNvPr id="3" name="Title 2">
            <a:extLst>
              <a:ext uri="{2C0E00ED-6E6F-40C5-8B54-7D9015AA333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735670-73D5-478D-AF10-C30C20F8A6B6}"/>
              </a:ext>
            </a:extLst>
          </p:cNvPr>
          <p:cNvSpPr>
            <a:spLocks noGrp="1"/>
          </p:cNvSpPr>
          <p:nvPr>
            <p:ph type="title" idx="5"/>
          </p:nvPr>
        </p:nvSpPr>
        <p:spPr/>
        <p:txBody>
          <a:bodyPr rtlCol="0"/>
          <a:lstStyle/>
          <a:p>
            <a:r>
              <a:rPr lang="en-US" dirty="0"/>
              <a:t>PROJECT OVERVIEW</a:t>
            </a:r>
          </a:p>
        </p:txBody>
      </p:sp>
      <p:sp>
        <p:nvSpPr>
          <p:cNvPr id="4" name="Slide Number Placeholder 5">
            <a:extLst>
              <a:ext uri="{B8E89033-9525-4B47-A2B9-E0DF514DF8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746A43-D544-4AAC-80F6-E2EDEFFB14C0}"/>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BF399CD4-2249-4FC8-8CC2-4521DF0D950B}" type="slidenum">
              <a:t>4</a:t>
            </a:fld>
            <a:endParaRPr lang="en-US" dirty="0"/>
          </a:p>
        </p:txBody>
      </p:sp>
      <p:pic>
        <p:nvPicPr>
          <p:cNvPr id="5" name="Picture Placeholder 22">
            <a:extLst>
              <a:ext uri="{D71FC4D7-87E4-4D22-A22C-99C5AAC46D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358E23-6364-4D61-8EC3-339AED59E88F}"/>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6C88B0F3-003F-49BD-8309-B382F1C3C39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43806C9A-5E0F-48E0-839D-A9BB276034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B11251-5816-47E4-AD46-1D69C5F03BAB}"/>
              </a:ext>
            </a:extLst>
          </p:cNvPr>
          <p:cNvSpPr>
            <a:spLocks noGrp="1"/>
          </p:cNvSpPr>
          <p:nvPr>
            <p:ph type="body" idx="2"/>
          </p:nvPr>
        </p:nvSpPr>
        <p:spPr>
          <a:xfrm>
            <a:off x="416575" y="1408337"/>
            <a:ext cx="7526321" cy="3032179"/>
          </a:xfrm>
        </p:spPr>
        <p:txBody>
          <a:bodyPr rtlCol="0"/>
          <a:lstStyle/>
          <a:p>
            <a:pPr marL="342900" indent="-342900" algn="just">
              <a:buFont typeface="Arial"/>
              <a:buChar char="•"/>
            </a:pPr>
            <a:r>
              <a:rPr lang="en-US" sz="1400" dirty="0"/>
              <a:t>Operating System: Windows 98, Windows XP, Windows7, Linux</a:t>
            </a:r>
          </a:p>
          <a:p>
            <a:pPr marL="342900" indent="-342900" algn="just">
              <a:buFont typeface="Arial"/>
              <a:buChar char="•"/>
            </a:pPr>
            <a:r>
              <a:rPr lang="en-US" sz="1400" dirty="0"/>
              <a:t>Language: J2EE (Java), JavaScript </a:t>
            </a:r>
          </a:p>
          <a:p>
            <a:pPr marL="342900" indent="-342900" algn="just">
              <a:buFont typeface="Arial"/>
              <a:buChar char="•"/>
            </a:pPr>
            <a:r>
              <a:rPr lang="en-US" sz="1400" dirty="0"/>
              <a:t>Technologies used: Java Server Pages, </a:t>
            </a:r>
            <a:r>
              <a:rPr lang="en-US" sz="1400" dirty="0" smtClean="0"/>
              <a:t>SQL</a:t>
            </a:r>
            <a:endParaRPr lang="en-US" sz="1400" dirty="0"/>
          </a:p>
          <a:p>
            <a:pPr marL="342900" indent="-342900" algn="just">
              <a:buFont typeface="Arial"/>
              <a:buChar char="•"/>
            </a:pPr>
            <a:r>
              <a:rPr lang="en-US" sz="1400" dirty="0"/>
              <a:t>Database: MySQL </a:t>
            </a:r>
            <a:r>
              <a:rPr lang="en-US" sz="1400" dirty="0" smtClean="0"/>
              <a:t>Server</a:t>
            </a:r>
            <a:endParaRPr lang="en-US" sz="1400" dirty="0"/>
          </a:p>
          <a:p>
            <a:pPr marL="342900" indent="-342900" algn="just">
              <a:buFont typeface="Arial"/>
              <a:buChar char="•"/>
            </a:pPr>
            <a:r>
              <a:rPr lang="en-US" sz="1400" dirty="0"/>
              <a:t>Browser: Any of Mozilla, Chrome, MS Edge, etc. </a:t>
            </a:r>
          </a:p>
          <a:p>
            <a:pPr marL="342900" indent="-342900" algn="just">
              <a:buFont typeface="Arial"/>
              <a:buChar char="•"/>
            </a:pPr>
            <a:r>
              <a:rPr lang="en-US" sz="1400" dirty="0"/>
              <a:t>Web Server: Apache Tomcat 10 </a:t>
            </a:r>
          </a:p>
          <a:p>
            <a:pPr marL="342900" indent="-342900" algn="just">
              <a:buFont typeface="Arial"/>
              <a:buChar char="•"/>
            </a:pPr>
            <a:r>
              <a:rPr lang="en-US" sz="1400" dirty="0"/>
              <a:t>Software Development Kit: Java Development Kit (JDK) 1.7 or Above </a:t>
            </a:r>
          </a:p>
          <a:p>
            <a:pPr marL="342900" indent="-342900" algn="just">
              <a:buFont typeface="Arial"/>
              <a:buChar char="•"/>
            </a:pPr>
            <a:r>
              <a:rPr lang="en-US" sz="1400" dirty="0"/>
              <a:t>Database Drivers: MySQL </a:t>
            </a:r>
            <a:r>
              <a:rPr lang="en-US" sz="1400" dirty="0" smtClean="0"/>
              <a:t>Connector</a:t>
            </a:r>
            <a:endParaRPr lang="en-US" sz="1400" dirty="0"/>
          </a:p>
        </p:txBody>
      </p:sp>
      <p:sp>
        <p:nvSpPr>
          <p:cNvPr id="3" name="Title 2">
            <a:extLst>
              <a:ext uri="{99559F39-E27D-4418-BA07-C03CC07FC7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1C30D3-04DA-43F0-82F8-AD41A11971DB}"/>
              </a:ext>
            </a:extLst>
          </p:cNvPr>
          <p:cNvSpPr>
            <a:spLocks noGrp="1"/>
          </p:cNvSpPr>
          <p:nvPr>
            <p:ph type="title" idx="5"/>
          </p:nvPr>
        </p:nvSpPr>
        <p:spPr/>
        <p:txBody>
          <a:bodyPr rtlCol="0"/>
          <a:lstStyle/>
          <a:p>
            <a:r>
              <a:rPr lang="en-US" dirty="0"/>
              <a:t>SOFTWARE REQUIREMENTS</a:t>
            </a:r>
          </a:p>
        </p:txBody>
      </p:sp>
      <p:sp>
        <p:nvSpPr>
          <p:cNvPr id="4" name="Slide Number Placeholder 5">
            <a:extLst>
              <a:ext uri="{070DDDFE-A0CD-41DE-8BD3-E194E1786E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68ED43-2F79-48D8-B92B-91D33F233DE6}"/>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F58F4A4D-8FB6-4ECB-9BC4-D9BEE645DEE7}" type="slidenum">
              <a:t>5</a:t>
            </a:fld>
            <a:endParaRPr lang="en-US" dirty="0"/>
          </a:p>
        </p:txBody>
      </p:sp>
      <p:pic>
        <p:nvPicPr>
          <p:cNvPr id="5" name="Picture Placeholder 22">
            <a:extLst>
              <a:ext uri="{E1A71FE8-6965-4B59-ACD8-9CFF96CD83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3AFD7A-EF6B-4AAB-A670-393D1AC76E91}"/>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Tree>
    <p:extLst>
      <p:ext uri="{3E012F05-FF73-4268-93B2-D1D5D79243D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6D190911-333E-4622-93C6-A9BC2A6203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7DE00B-79BE-4C36-A5BD-0229976EF2B1}"/>
              </a:ext>
            </a:extLst>
          </p:cNvPr>
          <p:cNvSpPr>
            <a:spLocks noGrp="1"/>
          </p:cNvSpPr>
          <p:nvPr>
            <p:ph type="title" idx="5"/>
          </p:nvPr>
        </p:nvSpPr>
        <p:spPr>
          <a:xfrm>
            <a:off x="381000" y="321897"/>
            <a:ext cx="7429500" cy="533400"/>
          </a:xfrm>
        </p:spPr>
        <p:txBody>
          <a:bodyPr rtlCol="0"/>
          <a:lstStyle/>
          <a:p>
            <a:r>
              <a:rPr lang="en-US" dirty="0"/>
              <a:t>SYSTEM WORKFLOW</a:t>
            </a:r>
          </a:p>
        </p:txBody>
      </p:sp>
      <p:sp>
        <p:nvSpPr>
          <p:cNvPr id="3" name="Slide Number Placeholder 5">
            <a:extLst>
              <a:ext uri="{AB666E39-6810-4EDE-BADD-2C9C71DEE8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3CECF28-2DC4-4225-987A-6153CBA822A8}"/>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DA77C7CF-6579-403C-B4C2-61FDB4422CE0}" type="slidenum">
              <a:t>6</a:t>
            </a:fld>
            <a:endParaRPr lang="en-US" dirty="0"/>
          </a:p>
        </p:txBody>
      </p:sp>
      <p:pic>
        <p:nvPicPr>
          <p:cNvPr id="4" name="Picture Placeholder 22">
            <a:extLst>
              <a:ext uri="{DE86345C-6F53-47A5-9DB8-14D4FA7DA2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09D3202-E3B6-4162-AE51-F4BC9D538F7D}"/>
              </a:ext>
            </a:extLst>
          </p:cNvPr>
          <p:cNvPicPr>
            <a:picLocks noGrp="1" noChangeAspect="1"/>
          </p:cNvPicPr>
          <p:nvPr>
            <p:ph type="pic" idx="3"/>
          </p:nvPr>
        </p:nvPicPr>
        <p:blipFill>
          <a:blip r:embed="rId3"/>
          <a:srcRect t="-7910" b="1490"/>
          <a:stretch>
            <a:fillRect/>
          </a:stretch>
        </p:blipFill>
        <p:spPr>
          <a:xfrm>
            <a:off x="7942898" y="218427"/>
            <a:ext cx="1067923" cy="852820"/>
          </a:xfrm>
          <a:noFill/>
        </p:spPr>
      </p:pic>
      <p:sp>
        <p:nvSpPr>
          <p:cNvPr id="5" name="Rounded Rectangle 4">
            <a:extLst>
              <a:ext uri="{2AE5E711-3644-474D-A704-ED73AEE405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49A756-5A2C-41DC-BEBB-2AF99F767519}"/>
              </a:ext>
            </a:extLst>
          </p:cNvPr>
          <p:cNvSpPr/>
          <p:nvPr/>
        </p:nvSpPr>
        <p:spPr>
          <a:xfrm>
            <a:off x="2232621" y="855297"/>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t>Search Flights</a:t>
            </a:r>
          </a:p>
        </p:txBody>
      </p:sp>
      <p:sp>
        <p:nvSpPr>
          <p:cNvPr id="6" name="Rounded Rectangle 5">
            <a:extLst>
              <a:ext uri="{CB50CA1F-B7B8-4BA7-9E72-ED8EC252D4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6EA25D-31B2-4F8C-BDD7-0C5E2E0663F0}"/>
              </a:ext>
            </a:extLst>
          </p:cNvPr>
          <p:cNvSpPr/>
          <p:nvPr/>
        </p:nvSpPr>
        <p:spPr>
          <a:xfrm>
            <a:off x="2232621" y="1418253"/>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Enter source, destination, </a:t>
            </a:r>
            <a:r>
              <a:rPr lang="en-US" dirty="0" smtClean="0">
                <a:latin typeface="Rubik Light"/>
              </a:rPr>
              <a:t>date</a:t>
            </a:r>
            <a:r>
              <a:rPr lang="en-US" dirty="0" smtClean="0">
                <a:solidFill>
                  <a:srgbClr val="FFFFFF"/>
                </a:solidFill>
                <a:latin typeface="Rubik Light"/>
              </a:rPr>
              <a:t> </a:t>
            </a:r>
            <a:r>
              <a:rPr lang="en-US" dirty="0">
                <a:solidFill>
                  <a:srgbClr val="FFFFFF"/>
                </a:solidFill>
                <a:latin typeface="Rubik Light"/>
              </a:rPr>
              <a:t>and class</a:t>
            </a:r>
          </a:p>
        </p:txBody>
      </p:sp>
      <p:sp>
        <p:nvSpPr>
          <p:cNvPr id="7" name="Rounded Rectangle 6">
            <a:extLst>
              <a:ext uri="{75BD40F7-20C6-4F79-8A8A-104AD1A995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329F2B-1756-4CF6-944B-C9651E60E3AE}"/>
              </a:ext>
            </a:extLst>
          </p:cNvPr>
          <p:cNvSpPr/>
          <p:nvPr/>
        </p:nvSpPr>
        <p:spPr>
          <a:xfrm>
            <a:off x="2232612" y="1980714"/>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Select flight from the available flights</a:t>
            </a:r>
          </a:p>
        </p:txBody>
      </p:sp>
      <p:sp>
        <p:nvSpPr>
          <p:cNvPr id="8" name="Rounded Rectangle 7">
            <a:extLst>
              <a:ext uri="{4798D2A9-9FA4-4D6C-9AFA-950DDF7A66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496FC0-D1AB-47EB-A397-2F22E7835618}"/>
              </a:ext>
            </a:extLst>
          </p:cNvPr>
          <p:cNvSpPr/>
          <p:nvPr/>
        </p:nvSpPr>
        <p:spPr>
          <a:xfrm>
            <a:off x="2232621" y="2544146"/>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Enter Traveller Information</a:t>
            </a:r>
          </a:p>
        </p:txBody>
      </p:sp>
      <p:sp>
        <p:nvSpPr>
          <p:cNvPr id="9" name="Rounded Rectangle 8">
            <a:extLst>
              <a:ext uri="{2BC2A48E-08A0-4F92-9C4A-AA030C4034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030AD5-55FD-4B38-8BCE-73B454BC7B8C}"/>
              </a:ext>
            </a:extLst>
          </p:cNvPr>
          <p:cNvSpPr/>
          <p:nvPr/>
        </p:nvSpPr>
        <p:spPr>
          <a:xfrm>
            <a:off x="2232612" y="3106121"/>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Enter payment information</a:t>
            </a:r>
          </a:p>
        </p:txBody>
      </p:sp>
      <p:sp>
        <p:nvSpPr>
          <p:cNvPr id="10" name="Rounded Rectangle 9">
            <a:extLst>
              <a:ext uri="{8D056D7D-30FB-49CD-B07C-1F54412DE1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E440F3-713C-41AA-8719-28801D6DB277}"/>
              </a:ext>
            </a:extLst>
          </p:cNvPr>
          <p:cNvSpPr/>
          <p:nvPr/>
        </p:nvSpPr>
        <p:spPr>
          <a:xfrm>
            <a:off x="2232621" y="3667610"/>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Complete Payment Process</a:t>
            </a:r>
          </a:p>
        </p:txBody>
      </p:sp>
      <p:sp>
        <p:nvSpPr>
          <p:cNvPr id="11" name="Rounded Rectangle 10">
            <a:extLst>
              <a:ext uri="{5BA6AECE-840C-4C73-8B83-BCB4454673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437A95-3510-4A62-89D7-2E57616ECC09}"/>
              </a:ext>
            </a:extLst>
          </p:cNvPr>
          <p:cNvSpPr/>
          <p:nvPr/>
        </p:nvSpPr>
        <p:spPr>
          <a:xfrm>
            <a:off x="2232621" y="4229100"/>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Download the payment form of the ticket</a:t>
            </a:r>
          </a:p>
        </p:txBody>
      </p:sp>
      <p:cxnSp>
        <p:nvCxnSpPr>
          <p:cNvPr id="12" name="Straight Connector 11">
            <a:extLst>
              <a:ext uri="{56236A05-4C06-431F-AD08-820DDB2E2A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6D69D0-4DDE-4D7F-8056-EA0A2CE5B106}"/>
              </a:ext>
            </a:extLst>
          </p:cNvPr>
          <p:cNvCxnSpPr>
            <a:stCxn id="5" idx="2"/>
            <a:endCxn id="6" idx="0"/>
          </p:cNvCxnSpPr>
          <p:nvPr/>
        </p:nvCxnSpPr>
        <p:spPr>
          <a:xfrm rot="5400000">
            <a:off x="4480036" y="1322508"/>
            <a:ext cx="191471" cy="0"/>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cxnSp>
        <p:nvCxnSpPr>
          <p:cNvPr id="13" name="Straight Connector 12">
            <a:extLst>
              <a:ext uri="{0BB447CD-E8B9-4D2F-961B-18B86D1A25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1F6750-238D-4C74-9189-0B49081A9A8D}"/>
              </a:ext>
            </a:extLst>
          </p:cNvPr>
          <p:cNvCxnSpPr>
            <a:stCxn id="6" idx="2"/>
            <a:endCxn id="7" idx="0"/>
          </p:cNvCxnSpPr>
          <p:nvPr/>
        </p:nvCxnSpPr>
        <p:spPr>
          <a:xfrm rot="5400000">
            <a:off x="4480274" y="1885216"/>
            <a:ext cx="190985" cy="0"/>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cxnSp>
        <p:nvCxnSpPr>
          <p:cNvPr id="14" name="Straight Connector 13">
            <a:extLst>
              <a:ext uri="{9583501D-0495-42F1-9B69-C98D4BB03C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62BAED-3800-4FDB-80FC-917B7C83A082}"/>
              </a:ext>
            </a:extLst>
          </p:cNvPr>
          <p:cNvCxnSpPr>
            <a:stCxn id="7" idx="2"/>
            <a:endCxn id="8" idx="0"/>
          </p:cNvCxnSpPr>
          <p:nvPr/>
        </p:nvCxnSpPr>
        <p:spPr>
          <a:xfrm rot="5400000" flipV="1">
            <a:off x="4479788" y="2448163"/>
            <a:ext cx="191957" cy="0"/>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cxnSp>
        <p:nvCxnSpPr>
          <p:cNvPr id="15" name="Straight Connector 14">
            <a:extLst>
              <a:ext uri="{6666D4F0-F285-459F-8EE7-A2BCE2C261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7AC66F-7331-4FC2-890E-9E3F823FB4A8}"/>
              </a:ext>
            </a:extLst>
          </p:cNvPr>
          <p:cNvCxnSpPr>
            <a:stCxn id="8" idx="2"/>
            <a:endCxn id="9" idx="0"/>
          </p:cNvCxnSpPr>
          <p:nvPr/>
        </p:nvCxnSpPr>
        <p:spPr>
          <a:xfrm rot="5400000">
            <a:off x="4480512" y="3010871"/>
            <a:ext cx="190500" cy="0"/>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cxnSp>
        <p:nvCxnSpPr>
          <p:cNvPr id="16" name="Straight Connector 15">
            <a:extLst>
              <a:ext uri="{C5FC829E-4296-44B1-8EF4-488F65B861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0B301E-A943-4E81-AEA6-578DAA6E5F65}"/>
              </a:ext>
            </a:extLst>
          </p:cNvPr>
          <p:cNvCxnSpPr>
            <a:stCxn id="9" idx="2"/>
            <a:endCxn id="10" idx="0"/>
          </p:cNvCxnSpPr>
          <p:nvPr/>
        </p:nvCxnSpPr>
        <p:spPr>
          <a:xfrm rot="5400000" flipV="1">
            <a:off x="4480760" y="3572598"/>
            <a:ext cx="190014" cy="9"/>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cxnSp>
        <p:nvCxnSpPr>
          <p:cNvPr id="17" name="Straight Connector 16">
            <a:extLst>
              <a:ext uri="{E0597964-C224-4725-9F77-6FC3E7577EC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757303-3A3B-4721-A6AC-71F42B7CE624}"/>
              </a:ext>
            </a:extLst>
          </p:cNvPr>
          <p:cNvCxnSpPr>
            <a:stCxn id="10" idx="2"/>
            <a:endCxn id="11" idx="0"/>
          </p:cNvCxnSpPr>
          <p:nvPr/>
        </p:nvCxnSpPr>
        <p:spPr>
          <a:xfrm rot="5400000">
            <a:off x="4480760" y="4134088"/>
            <a:ext cx="190014" cy="0"/>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spTree>
    <p:extLst>
      <p:ext uri="{8A5FFC9C-5178-4224-A223-8D47B90FCFD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3E799E0D-020D-4DB9-835B-CFC24F8C77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8682DD-E12A-40AE-BDB0-837B6CDF8406}"/>
              </a:ext>
            </a:extLst>
          </p:cNvPr>
          <p:cNvSpPr>
            <a:spLocks noGrp="1"/>
          </p:cNvSpPr>
          <p:nvPr>
            <p:ph type="title" idx="5"/>
          </p:nvPr>
        </p:nvSpPr>
        <p:spPr>
          <a:xfrm>
            <a:off x="457200" y="438150"/>
            <a:ext cx="7429500" cy="533400"/>
          </a:xfrm>
        </p:spPr>
        <p:txBody>
          <a:bodyPr rtlCol="0"/>
          <a:lstStyle/>
          <a:p>
            <a:r>
              <a:rPr lang="en-US" dirty="0"/>
              <a:t>SYSTEM WORKFLOW</a:t>
            </a:r>
          </a:p>
        </p:txBody>
      </p:sp>
      <p:sp>
        <p:nvSpPr>
          <p:cNvPr id="3" name="Slide Number Placeholder 5">
            <a:extLst>
              <a:ext uri="{CE329AD2-FB9C-4691-AF98-B7C3AD1793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CED44B-9EA8-4284-B425-49AF9098D3A1}"/>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AAD63895-792A-44FC-B76A-34B0F476F3D9}" type="slidenum">
              <a:t>7</a:t>
            </a:fld>
            <a:endParaRPr lang="en-US" dirty="0"/>
          </a:p>
        </p:txBody>
      </p:sp>
      <p:pic>
        <p:nvPicPr>
          <p:cNvPr id="4" name="Picture Placeholder 22">
            <a:extLst>
              <a:ext uri="{6F2DEA83-6C6B-45A3-AACD-5B49C06B79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BA1117-E72B-4F96-B9AD-C46CA5C3AB0C}"/>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
        <p:nvSpPr>
          <p:cNvPr id="5" name="Rounded Rectangle 4">
            <a:extLst>
              <a:ext uri="{99297EA5-1DFF-4441-B033-4774EEC91F5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D06F31-390A-4BA1-A822-0E97FA050249}"/>
              </a:ext>
            </a:extLst>
          </p:cNvPr>
          <p:cNvSpPr/>
          <p:nvPr/>
        </p:nvSpPr>
        <p:spPr>
          <a:xfrm>
            <a:off x="2232621" y="1418253"/>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Track flights</a:t>
            </a:r>
          </a:p>
        </p:txBody>
      </p:sp>
      <p:sp>
        <p:nvSpPr>
          <p:cNvPr id="6" name="Rounded Rectangle 5">
            <a:extLst>
              <a:ext uri="{CF847E2E-19A1-4653-BD35-E9805B02B9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8CBCC5-47EE-4B1A-8E9E-DE087D8F69CB}"/>
              </a:ext>
            </a:extLst>
          </p:cNvPr>
          <p:cNvSpPr/>
          <p:nvPr/>
        </p:nvSpPr>
        <p:spPr>
          <a:xfrm>
            <a:off x="2232621" y="2162175"/>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Enter name and PNR number</a:t>
            </a:r>
          </a:p>
        </p:txBody>
      </p:sp>
      <p:sp>
        <p:nvSpPr>
          <p:cNvPr id="7" name="Rounded Rectangle 6">
            <a:extLst>
              <a:ext uri="{1CB77A7E-5BF7-4452-8C57-5F3E20D44D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39F0E1-EDAD-4599-A1BB-803E6515F6E4}"/>
              </a:ext>
            </a:extLst>
          </p:cNvPr>
          <p:cNvSpPr/>
          <p:nvPr/>
        </p:nvSpPr>
        <p:spPr>
          <a:xfrm>
            <a:off x="2232621" y="2914650"/>
            <a:ext cx="4678766" cy="369522"/>
          </a:xfrm>
          <a:prstGeom prst="roundRect">
            <a:avLst/>
          </a:prstGeom>
          <a:gradFill rotWithShape="1">
            <a:gsLst>
              <a:gs pos="100000">
                <a:schemeClr val="accent4">
                  <a:lumMod val="20000"/>
                  <a:lumOff val="40000"/>
                </a:schemeClr>
              </a:gs>
              <a:gs pos="75000">
                <a:schemeClr val="accent4">
                  <a:lumMod val="20000"/>
                  <a:lumOff val="40000"/>
                </a:schemeClr>
              </a:gs>
              <a:gs pos="0">
                <a:schemeClr val="accent4">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a:solidFill>
                  <a:srgbClr val="FFFFFF"/>
                </a:solidFill>
                <a:latin typeface="Rubik Light"/>
              </a:rPr>
              <a:t>Get flight details</a:t>
            </a:r>
          </a:p>
        </p:txBody>
      </p:sp>
      <p:cxnSp>
        <p:nvCxnSpPr>
          <p:cNvPr id="8" name="Straight Connector 7">
            <a:extLst>
              <a:ext uri="{5FA3C311-5946-481C-835A-124DC6524C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514885-4308-40F0-A56F-C20D60DB1081}"/>
              </a:ext>
            </a:extLst>
          </p:cNvPr>
          <p:cNvCxnSpPr>
            <a:stCxn id="5" idx="2"/>
            <a:endCxn id="6" idx="0"/>
          </p:cNvCxnSpPr>
          <p:nvPr/>
        </p:nvCxnSpPr>
        <p:spPr>
          <a:xfrm rot="5400000">
            <a:off x="4389548" y="1975951"/>
            <a:ext cx="372446" cy="0"/>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cxnSp>
        <p:nvCxnSpPr>
          <p:cNvPr id="9" name="Straight Connector 8">
            <a:extLst>
              <a:ext uri="{CDDB9E13-91AF-4CDD-897F-B9C553C0E18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764CCF3-7381-41DA-B8CE-9CB833376017}"/>
              </a:ext>
            </a:extLst>
          </p:cNvPr>
          <p:cNvCxnSpPr>
            <a:stCxn id="6" idx="2"/>
            <a:endCxn id="7" idx="0"/>
          </p:cNvCxnSpPr>
          <p:nvPr/>
        </p:nvCxnSpPr>
        <p:spPr>
          <a:xfrm rot="5400000" flipV="1">
            <a:off x="4385272" y="2724150"/>
            <a:ext cx="381000" cy="0"/>
          </a:xfrm>
          <a:prstGeom prst="line">
            <a:avLst/>
          </a:prstGeom>
          <a:ln w="12700" cap="flat">
            <a:solidFill>
              <a:schemeClr val="accent5"/>
            </a:solidFill>
            <a:prstDash val="solid"/>
            <a:miter lim="800000"/>
            <a:headEnd type="none" w="lg" len="sm"/>
            <a:tailEnd type="stealth" w="lg" len="lg"/>
          </a:ln>
          <a:effectLst>
            <a:outerShdw dir="2700000">
              <a:srgbClr val="3F3F3F">
                <a:alpha val="39999"/>
              </a:srgbClr>
            </a:outerShdw>
          </a:effectLst>
        </p:spPr>
        <p:style>
          <a:lnRef idx="2">
            <a:schemeClr val="accent1"/>
          </a:lnRef>
          <a:fillRef idx="1">
            <a:schemeClr val="accent1"/>
          </a:fillRef>
          <a:effectRef idx="0">
            <a:schemeClr val="accent1"/>
          </a:effectRef>
          <a:fontRef idx="minor">
            <a:srgbClr val="FFFFFF"/>
          </a:fontRef>
        </p:style>
      </p:cxnSp>
    </p:spTree>
    <p:extLst>
      <p:ext uri="{48142299-9E5E-4C1A-9DD8-733E81CF3D8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D054E14D-4FC8-4EF8-A5BF-7FC77754C7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FE052B-B17A-47D6-AD06-6C7035790A70}"/>
              </a:ext>
            </a:extLst>
          </p:cNvPr>
          <p:cNvSpPr>
            <a:spLocks noGrp="1"/>
          </p:cNvSpPr>
          <p:nvPr>
            <p:ph type="title" idx="5"/>
          </p:nvPr>
        </p:nvSpPr>
        <p:spPr>
          <a:xfrm>
            <a:off x="416575" y="218427"/>
            <a:ext cx="7429500" cy="533400"/>
          </a:xfrm>
        </p:spPr>
        <p:txBody>
          <a:bodyPr rtlCol="0"/>
          <a:lstStyle/>
          <a:p>
            <a:r>
              <a:rPr lang="en-US" dirty="0"/>
              <a:t>DATABASE : MYSQL </a:t>
            </a:r>
          </a:p>
        </p:txBody>
      </p:sp>
      <p:sp>
        <p:nvSpPr>
          <p:cNvPr id="3" name="Slide Number Placeholder 5">
            <a:extLst>
              <a:ext uri="{4CF1E2C8-F57A-42F2-99FE-73C8D3480B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F12FBBC-DE84-46F3-9D41-E4976698CC70}"/>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12C9651D-5586-43F2-9F62-2C1E0E68B2D5}" type="slidenum">
              <a:t>8</a:t>
            </a:fld>
            <a:endParaRPr lang="en-US" dirty="0"/>
          </a:p>
        </p:txBody>
      </p:sp>
      <p:pic>
        <p:nvPicPr>
          <p:cNvPr id="4" name="Picture Placeholder 22">
            <a:extLst>
              <a:ext uri="{05AA6451-83AC-4E62-93F7-EC65647516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34F99E-4272-441D-BC4A-3CB6C57E5345}"/>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pic>
        <p:nvPicPr>
          <p:cNvPr id="5" name="Picture 4">
            <a:extLst>
              <a:ext uri="{B566A35D-DAAA-411D-8CB2-6630C740BF4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14EF0B-AC91-423A-9F0C-5559A8540BE4}"/>
              </a:ext>
            </a:extLst>
          </p:cNvPr>
          <p:cNvPicPr>
            <a:picLocks noChangeAspect="1"/>
          </p:cNvPicPr>
          <p:nvPr/>
        </p:nvPicPr>
        <p:blipFill>
          <a:blip r:embed="rId3"/>
          <a:stretch>
            <a:fillRect/>
          </a:stretch>
        </p:blipFill>
        <p:spPr>
          <a:xfrm>
            <a:off x="1676400" y="1352550"/>
            <a:ext cx="5867400" cy="3339178"/>
          </a:xfrm>
          <a:prstGeom prst="rect">
            <a:avLst/>
          </a:prstGeom>
          <a:noFill/>
        </p:spPr>
      </p:pic>
      <p:sp>
        <p:nvSpPr>
          <p:cNvPr id="7" name="TextBox 6">
            <a:extLst>
              <a:ext uri="{EB741C79-3207-425C-85F7-EFE0DB87FA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7614CB-40D7-4321-8515-96748778495A}"/>
              </a:ext>
            </a:extLst>
          </p:cNvPr>
          <p:cNvSpPr txBox="1">
            <a:spLocks noGrp="1"/>
          </p:cNvSpPr>
          <p:nvPr/>
        </p:nvSpPr>
        <p:spPr>
          <a:xfrm>
            <a:off x="416575" y="906104"/>
            <a:ext cx="7526321" cy="446446"/>
          </a:xfrm>
          <a:prstGeom prst="rect">
            <a:avLst/>
          </a:prstGeom>
          <a:ln>
            <a:noFill/>
          </a:ln>
          <a:effectLst/>
        </p:spPr>
        <p:txBody>
          <a:bodyPr vert="horz" lIns="91440" tIns="45720" rIns="91440" bIns="45720" numCol="1" spcCol="0" rtlCol="0" anchor="t">
            <a:noAutofit/>
          </a:bodyPr>
          <a:lstStyle>
            <a:lvl1pPr marL="0" lvl="0" indent="0" algn="l" rtl="0">
              <a:lnSpc>
                <a:spcPct val="100000"/>
              </a:lnSpc>
              <a:spcBef>
                <a:spcPts val="1000"/>
              </a:spcBef>
              <a:spcAft>
                <a:spcPts val="0"/>
              </a:spcAft>
              <a:buFont typeface="Arial"/>
              <a:buNone/>
              <a:defRPr lang="en-US" sz="1200" spc="300" dirty="0">
                <a:solidFill>
                  <a:schemeClr val="bg2">
                    <a:lumMod val="50000"/>
                  </a:schemeClr>
                </a:solidFill>
                <a:latin typeface="Rubik-light"/>
              </a:defRPr>
            </a:lvl1pPr>
            <a:lvl2pPr marL="685800" lvl="1" indent="-228600" algn="l" rtl="0">
              <a:lnSpc>
                <a:spcPct val="90000"/>
              </a:lnSpc>
              <a:spcBef>
                <a:spcPts val="500"/>
              </a:spcBef>
              <a:spcAft>
                <a:spcPts val="0"/>
              </a:spcAft>
              <a:buFont typeface="Arial"/>
              <a:buChar char="•"/>
              <a:defRPr lang="en-US" sz="1800" dirty="0">
                <a:solidFill>
                  <a:schemeClr val="tx1"/>
                </a:solidFill>
                <a:latin typeface="Rubik Light"/>
              </a:defRPr>
            </a:lvl2pPr>
            <a:lvl3pPr marL="1143000" lvl="2" indent="-228600" algn="l" rtl="0">
              <a:lnSpc>
                <a:spcPct val="90000"/>
              </a:lnSpc>
              <a:spcBef>
                <a:spcPts val="500"/>
              </a:spcBef>
              <a:spcAft>
                <a:spcPts val="0"/>
              </a:spcAft>
              <a:buFont typeface="Arial"/>
              <a:buChar char="•"/>
              <a:defRPr lang="en-US" sz="1800" dirty="0">
                <a:solidFill>
                  <a:schemeClr val="tx1"/>
                </a:solidFill>
                <a:latin typeface="Rubik Light"/>
              </a:defRPr>
            </a:lvl3pPr>
            <a:lvl4pPr marL="1600200" lvl="3" indent="-228600" algn="l" rtl="0">
              <a:lnSpc>
                <a:spcPct val="90000"/>
              </a:lnSpc>
              <a:spcBef>
                <a:spcPts val="500"/>
              </a:spcBef>
              <a:spcAft>
                <a:spcPts val="0"/>
              </a:spcAft>
              <a:buFont typeface="Arial"/>
              <a:buChar char="•"/>
              <a:defRPr lang="en-US" sz="1800" dirty="0">
                <a:solidFill>
                  <a:schemeClr val="tx1"/>
                </a:solidFill>
                <a:latin typeface="Rubik Light"/>
              </a:defRPr>
            </a:lvl4pPr>
            <a:lvl5pPr marL="2057400" lvl="4" indent="-228600" algn="l" rtl="0">
              <a:lnSpc>
                <a:spcPct val="90000"/>
              </a:lnSpc>
              <a:spcBef>
                <a:spcPts val="500"/>
              </a:spcBef>
              <a:spcAft>
                <a:spcPts val="0"/>
              </a:spcAft>
              <a:buFont typeface="Arial"/>
              <a:buChar char="•"/>
              <a:defRPr lang="en-US" sz="1800" dirty="0">
                <a:solidFill>
                  <a:schemeClr val="tx1"/>
                </a:solidFill>
                <a:latin typeface="Rubik Light"/>
              </a:defRPr>
            </a:lvl5pPr>
            <a:lvl6pPr marL="2514600" lvl="5" indent="-228600" algn="l" rtl="0">
              <a:lnSpc>
                <a:spcPct val="90000"/>
              </a:lnSpc>
              <a:spcBef>
                <a:spcPts val="500"/>
              </a:spcBef>
              <a:spcAft>
                <a:spcPts val="0"/>
              </a:spcAft>
              <a:buFont typeface="Arial"/>
              <a:buChar char="•"/>
              <a:defRPr lang="en-US" sz="1800" dirty="0">
                <a:solidFill>
                  <a:schemeClr val="tx1"/>
                </a:solidFill>
                <a:latin typeface="Rubik Light"/>
              </a:defRPr>
            </a:lvl6pPr>
            <a:lvl7pPr marL="2971800" lvl="6" indent="-228600" algn="l" rtl="0">
              <a:lnSpc>
                <a:spcPct val="90000"/>
              </a:lnSpc>
              <a:spcBef>
                <a:spcPts val="500"/>
              </a:spcBef>
              <a:spcAft>
                <a:spcPts val="0"/>
              </a:spcAft>
              <a:buFont typeface="Arial"/>
              <a:buChar char="•"/>
              <a:defRPr lang="en-US" sz="1800" dirty="0">
                <a:solidFill>
                  <a:schemeClr val="tx1"/>
                </a:solidFill>
                <a:latin typeface="Rubik Light"/>
              </a:defRPr>
            </a:lvl7pPr>
            <a:lvl8pPr marL="3429000" lvl="7" indent="-228600" algn="l" rtl="0">
              <a:lnSpc>
                <a:spcPct val="90000"/>
              </a:lnSpc>
              <a:spcBef>
                <a:spcPts val="500"/>
              </a:spcBef>
              <a:spcAft>
                <a:spcPts val="0"/>
              </a:spcAft>
              <a:buFont typeface="Arial"/>
              <a:buChar char="•"/>
              <a:defRPr lang="en-US" sz="1800" dirty="0">
                <a:solidFill>
                  <a:schemeClr val="tx1"/>
                </a:solidFill>
                <a:latin typeface="Rubik Light"/>
              </a:defRPr>
            </a:lvl8pPr>
            <a:lvl9pPr marL="3886200" lvl="8" indent="-228600" algn="l" rtl="0">
              <a:lnSpc>
                <a:spcPct val="90000"/>
              </a:lnSpc>
              <a:spcBef>
                <a:spcPts val="500"/>
              </a:spcBef>
              <a:spcAft>
                <a:spcPts val="0"/>
              </a:spcAft>
              <a:buFont typeface="Arial"/>
              <a:buChar char="•"/>
              <a:defRPr lang="en-US" sz="1800" dirty="0">
                <a:solidFill>
                  <a:schemeClr val="tx1"/>
                </a:solidFill>
                <a:latin typeface="Rubik Light"/>
              </a:defRPr>
            </a:lvl9pPr>
          </a:lstStyle>
          <a:p>
            <a:pPr marL="0" lvl="0" indent="0" algn="l" rtl="0">
              <a:lnSpc>
                <a:spcPct val="100000"/>
              </a:lnSpc>
              <a:spcBef>
                <a:spcPts val="1000"/>
              </a:spcBef>
              <a:spcAft>
                <a:spcPts val="0"/>
              </a:spcAft>
              <a:buFont typeface="Arial"/>
              <a:buNone/>
            </a:pPr>
            <a:r>
              <a:rPr lang="en-US" sz="1400" spc="300" dirty="0">
                <a:solidFill>
                  <a:schemeClr val="bg2">
                    <a:lumMod val="50000"/>
                  </a:schemeClr>
                </a:solidFill>
                <a:latin typeface="Rubik-demi_bold"/>
              </a:rPr>
              <a:t>AIRLINE RESERVATION AND </a:t>
            </a:r>
            <a:r>
              <a:rPr lang="en-US" sz="1400" spc="300" dirty="0" smtClean="0">
                <a:solidFill>
                  <a:schemeClr val="bg2">
                    <a:lumMod val="50000"/>
                  </a:schemeClr>
                </a:solidFill>
                <a:latin typeface="Rubik-demi_bold"/>
              </a:rPr>
              <a:t>TRACKING</a:t>
            </a:r>
            <a:endParaRPr lang="en-US" sz="1400" spc="300" dirty="0">
              <a:solidFill>
                <a:schemeClr val="bg2">
                  <a:lumMod val="50000"/>
                </a:schemeClr>
              </a:solidFill>
              <a:latin typeface="Rubik-demi_bold"/>
            </a:endParaRPr>
          </a:p>
        </p:txBody>
      </p:sp>
    </p:spTree>
    <p:extLst>
      <p:ext uri="{8DFB0E1C-5907-4431-A601-C898AC442CB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0BDBD70A-206E-43C5-8EC3-2E511E954E3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C73B75-7FD2-40F2-AF3D-A93C54234219}"/>
              </a:ext>
            </a:extLst>
          </p:cNvPr>
          <p:cNvSpPr>
            <a:spLocks noGrp="1"/>
          </p:cNvSpPr>
          <p:nvPr>
            <p:ph type="title" idx="5"/>
          </p:nvPr>
        </p:nvSpPr>
        <p:spPr>
          <a:xfrm>
            <a:off x="416575" y="218427"/>
            <a:ext cx="7429500" cy="533400"/>
          </a:xfrm>
        </p:spPr>
        <p:txBody>
          <a:bodyPr rtlCol="0"/>
          <a:lstStyle/>
          <a:p>
            <a:r>
              <a:rPr lang="en-US" dirty="0"/>
              <a:t>DATABASE : MYSQL </a:t>
            </a:r>
          </a:p>
        </p:txBody>
      </p:sp>
      <p:sp>
        <p:nvSpPr>
          <p:cNvPr id="3" name="Slide Number Placeholder 5">
            <a:extLst>
              <a:ext uri="{DE8D016F-BB22-4325-941D-6E002DF6B1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884685-58A1-43B9-9371-B411B9380D82}"/>
              </a:ext>
            </a:extLst>
          </p:cNvPr>
          <p:cNvSpPr>
            <a:spLocks noGrp="1"/>
          </p:cNvSpPr>
          <p:nvPr>
            <p:ph type="sldNum" sz="quarter" idx="4"/>
          </p:nvPr>
        </p:nvSpPr>
        <p:spPr>
          <a:prstGeom prst="rect">
            <a:avLst/>
          </a:prstGeom>
        </p:spPr>
        <p:txBody>
          <a:bodyPr rtlCol="0"/>
          <a:lstStyle>
            <a:lvl1pPr lvl="0" algn="r">
              <a:defRPr lang="en-US" sz="1000" dirty="0">
                <a:solidFill>
                  <a:schemeClr val="bg2">
                    <a:lumMod val="50000"/>
                  </a:schemeClr>
                </a:solidFill>
                <a:latin typeface="+mn-lt"/>
              </a:defRPr>
            </a:lvl1pPr>
          </a:lstStyle>
          <a:p>
            <a:fld id="{F14D8D3E-F86A-49C5-8FF2-1AA4F3416EF8}" type="slidenum">
              <a:t>9</a:t>
            </a:fld>
            <a:endParaRPr lang="en-US" dirty="0"/>
          </a:p>
        </p:txBody>
      </p:sp>
      <p:pic>
        <p:nvPicPr>
          <p:cNvPr id="4" name="Picture Placeholder 22">
            <a:extLst>
              <a:ext uri="{EF43F538-D639-4C4D-A2A5-B8B8085E3B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79FFE5-7279-40CF-B55E-E3949EDD61BC}"/>
              </a:ext>
            </a:extLst>
          </p:cNvPr>
          <p:cNvPicPr>
            <a:picLocks noGrp="1" noChangeAspect="1"/>
          </p:cNvPicPr>
          <p:nvPr>
            <p:ph type="pic" idx="3"/>
          </p:nvPr>
        </p:nvPicPr>
        <p:blipFill>
          <a:blip r:embed="rId2"/>
          <a:srcRect t="-7910" b="1490"/>
          <a:stretch>
            <a:fillRect/>
          </a:stretch>
        </p:blipFill>
        <p:spPr>
          <a:xfrm>
            <a:off x="7942898" y="218427"/>
            <a:ext cx="1067923" cy="852820"/>
          </a:xfrm>
          <a:noFill/>
        </p:spPr>
      </p:pic>
      <p:sp>
        <p:nvSpPr>
          <p:cNvPr id="5" name="TextBox 4">
            <a:extLst>
              <a:ext uri="{EB741C79-3207-425C-85F7-EFE0DB87FA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7614CB-40D7-4321-8515-96748778495A}"/>
              </a:ext>
            </a:extLst>
          </p:cNvPr>
          <p:cNvSpPr txBox="1">
            <a:spLocks noGrp="1"/>
          </p:cNvSpPr>
          <p:nvPr/>
        </p:nvSpPr>
        <p:spPr>
          <a:xfrm>
            <a:off x="416575" y="926858"/>
            <a:ext cx="7526321" cy="446446"/>
          </a:xfrm>
          <a:prstGeom prst="rect">
            <a:avLst/>
          </a:prstGeom>
          <a:ln>
            <a:noFill/>
          </a:ln>
          <a:effectLst/>
        </p:spPr>
        <p:txBody>
          <a:bodyPr vert="horz" lIns="91440" tIns="45720" rIns="91440" bIns="45720" numCol="1" spcCol="0" rtlCol="0" anchor="t">
            <a:noAutofit/>
          </a:bodyPr>
          <a:lstStyle>
            <a:lvl1pPr marL="0" lvl="0" indent="0" algn="l" rtl="0">
              <a:lnSpc>
                <a:spcPct val="100000"/>
              </a:lnSpc>
              <a:spcBef>
                <a:spcPts val="1000"/>
              </a:spcBef>
              <a:spcAft>
                <a:spcPts val="0"/>
              </a:spcAft>
              <a:buFont typeface="Arial"/>
              <a:buNone/>
              <a:defRPr lang="en-US" sz="1200" spc="300" dirty="0">
                <a:solidFill>
                  <a:schemeClr val="bg2">
                    <a:lumMod val="50000"/>
                  </a:schemeClr>
                </a:solidFill>
                <a:latin typeface="Rubik-light"/>
              </a:defRPr>
            </a:lvl1pPr>
            <a:lvl2pPr marL="685800" lvl="1" indent="-228600" algn="l" rtl="0">
              <a:lnSpc>
                <a:spcPct val="90000"/>
              </a:lnSpc>
              <a:spcBef>
                <a:spcPts val="500"/>
              </a:spcBef>
              <a:spcAft>
                <a:spcPts val="0"/>
              </a:spcAft>
              <a:buFont typeface="Arial"/>
              <a:buChar char="•"/>
              <a:defRPr lang="en-US" sz="1800" dirty="0">
                <a:solidFill>
                  <a:schemeClr val="tx1"/>
                </a:solidFill>
                <a:latin typeface="Rubik Light"/>
              </a:defRPr>
            </a:lvl2pPr>
            <a:lvl3pPr marL="1143000" lvl="2" indent="-228600" algn="l" rtl="0">
              <a:lnSpc>
                <a:spcPct val="90000"/>
              </a:lnSpc>
              <a:spcBef>
                <a:spcPts val="500"/>
              </a:spcBef>
              <a:spcAft>
                <a:spcPts val="0"/>
              </a:spcAft>
              <a:buFont typeface="Arial"/>
              <a:buChar char="•"/>
              <a:defRPr lang="en-US" sz="1800" dirty="0">
                <a:solidFill>
                  <a:schemeClr val="tx1"/>
                </a:solidFill>
                <a:latin typeface="Rubik Light"/>
              </a:defRPr>
            </a:lvl3pPr>
            <a:lvl4pPr marL="1600200" lvl="3" indent="-228600" algn="l" rtl="0">
              <a:lnSpc>
                <a:spcPct val="90000"/>
              </a:lnSpc>
              <a:spcBef>
                <a:spcPts val="500"/>
              </a:spcBef>
              <a:spcAft>
                <a:spcPts val="0"/>
              </a:spcAft>
              <a:buFont typeface="Arial"/>
              <a:buChar char="•"/>
              <a:defRPr lang="en-US" sz="1800" dirty="0">
                <a:solidFill>
                  <a:schemeClr val="tx1"/>
                </a:solidFill>
                <a:latin typeface="Rubik Light"/>
              </a:defRPr>
            </a:lvl4pPr>
            <a:lvl5pPr marL="2057400" lvl="4" indent="-228600" algn="l" rtl="0">
              <a:lnSpc>
                <a:spcPct val="90000"/>
              </a:lnSpc>
              <a:spcBef>
                <a:spcPts val="500"/>
              </a:spcBef>
              <a:spcAft>
                <a:spcPts val="0"/>
              </a:spcAft>
              <a:buFont typeface="Arial"/>
              <a:buChar char="•"/>
              <a:defRPr lang="en-US" sz="1800" dirty="0">
                <a:solidFill>
                  <a:schemeClr val="tx1"/>
                </a:solidFill>
                <a:latin typeface="Rubik Light"/>
              </a:defRPr>
            </a:lvl5pPr>
            <a:lvl6pPr marL="2514600" lvl="5" indent="-228600" algn="l" rtl="0">
              <a:lnSpc>
                <a:spcPct val="90000"/>
              </a:lnSpc>
              <a:spcBef>
                <a:spcPts val="500"/>
              </a:spcBef>
              <a:spcAft>
                <a:spcPts val="0"/>
              </a:spcAft>
              <a:buFont typeface="Arial"/>
              <a:buChar char="•"/>
              <a:defRPr lang="en-US" sz="1800" dirty="0">
                <a:solidFill>
                  <a:schemeClr val="tx1"/>
                </a:solidFill>
                <a:latin typeface="Rubik Light"/>
              </a:defRPr>
            </a:lvl6pPr>
            <a:lvl7pPr marL="2971800" lvl="6" indent="-228600" algn="l" rtl="0">
              <a:lnSpc>
                <a:spcPct val="90000"/>
              </a:lnSpc>
              <a:spcBef>
                <a:spcPts val="500"/>
              </a:spcBef>
              <a:spcAft>
                <a:spcPts val="0"/>
              </a:spcAft>
              <a:buFont typeface="Arial"/>
              <a:buChar char="•"/>
              <a:defRPr lang="en-US" sz="1800" dirty="0">
                <a:solidFill>
                  <a:schemeClr val="tx1"/>
                </a:solidFill>
                <a:latin typeface="Rubik Light"/>
              </a:defRPr>
            </a:lvl7pPr>
            <a:lvl8pPr marL="3429000" lvl="7" indent="-228600" algn="l" rtl="0">
              <a:lnSpc>
                <a:spcPct val="90000"/>
              </a:lnSpc>
              <a:spcBef>
                <a:spcPts val="500"/>
              </a:spcBef>
              <a:spcAft>
                <a:spcPts val="0"/>
              </a:spcAft>
              <a:buFont typeface="Arial"/>
              <a:buChar char="•"/>
              <a:defRPr lang="en-US" sz="1800" dirty="0">
                <a:solidFill>
                  <a:schemeClr val="tx1"/>
                </a:solidFill>
                <a:latin typeface="Rubik Light"/>
              </a:defRPr>
            </a:lvl8pPr>
            <a:lvl9pPr marL="3886200" lvl="8" indent="-228600" algn="l" rtl="0">
              <a:lnSpc>
                <a:spcPct val="90000"/>
              </a:lnSpc>
              <a:spcBef>
                <a:spcPts val="500"/>
              </a:spcBef>
              <a:spcAft>
                <a:spcPts val="0"/>
              </a:spcAft>
              <a:buFont typeface="Arial"/>
              <a:buChar char="•"/>
              <a:defRPr lang="en-US" sz="1800" dirty="0">
                <a:solidFill>
                  <a:schemeClr val="tx1"/>
                </a:solidFill>
                <a:latin typeface="Rubik Light"/>
              </a:defRPr>
            </a:lvl9pPr>
          </a:lstStyle>
          <a:p>
            <a:pPr marL="0" lvl="0" indent="0" algn="l" rtl="0">
              <a:lnSpc>
                <a:spcPct val="100000"/>
              </a:lnSpc>
              <a:spcBef>
                <a:spcPts val="1000"/>
              </a:spcBef>
              <a:spcAft>
                <a:spcPts val="0"/>
              </a:spcAft>
              <a:buFont typeface="Arial"/>
              <a:buNone/>
            </a:pPr>
            <a:r>
              <a:rPr lang="en-US" sz="1400" spc="300" dirty="0">
                <a:solidFill>
                  <a:schemeClr val="bg2">
                    <a:lumMod val="50000"/>
                  </a:schemeClr>
                </a:solidFill>
                <a:latin typeface="Rubik-demi_bold"/>
              </a:rPr>
              <a:t>AIRLINE RESERVATION AND </a:t>
            </a:r>
            <a:r>
              <a:rPr lang="en-US" sz="1400" spc="300" dirty="0" smtClean="0">
                <a:solidFill>
                  <a:schemeClr val="bg2">
                    <a:lumMod val="50000"/>
                  </a:schemeClr>
                </a:solidFill>
                <a:latin typeface="Rubik-demi_bold"/>
              </a:rPr>
              <a:t>TRACKING</a:t>
            </a:r>
            <a:endParaRPr lang="en-US" sz="1400" spc="300" dirty="0">
              <a:solidFill>
                <a:schemeClr val="bg2">
                  <a:lumMod val="50000"/>
                </a:schemeClr>
              </a:solidFill>
              <a:latin typeface="Rubik-demi_bold"/>
            </a:endParaRPr>
          </a:p>
        </p:txBody>
      </p:sp>
      <p:pic>
        <p:nvPicPr>
          <p:cNvPr id="6" name="Picture 5">
            <a:extLst>
              <a:ext uri="{A5EE6862-CAE4-4E23-BAF1-9A1801D3DA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C2A5F7-1A9A-46D9-AC6E-BDCAACBB9A80}"/>
              </a:ext>
            </a:extLst>
          </p:cNvPr>
          <p:cNvPicPr>
            <a:picLocks noChangeAspect="1"/>
          </p:cNvPicPr>
          <p:nvPr/>
        </p:nvPicPr>
        <p:blipFill>
          <a:blip r:embed="rId3"/>
          <a:stretch>
            <a:fillRect/>
          </a:stretch>
        </p:blipFill>
        <p:spPr>
          <a:xfrm>
            <a:off x="1582655" y="1417397"/>
            <a:ext cx="5978690" cy="3371983"/>
          </a:xfrm>
          <a:prstGeom prst="rect">
            <a:avLst/>
          </a:prstGeom>
          <a:noFill/>
        </p:spPr>
      </p:pic>
    </p:spTree>
    <p:extLst>
      <p:ext uri="{6799CC3A-D580-4967-B567-20C80C8CF4D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673184005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4" val="Rubik-light"/>
  <p:tag name="WEBFONT6" val="Rubik-demi_bold"/>
</p:tagLst>
</file>

<file path=ppt/tags/tag10.xml><?xml version="1.0" encoding="utf-8"?>
<p:tagLst xmlns:a="http://schemas.openxmlformats.org/drawingml/2006/main" xmlns:r="http://schemas.openxmlformats.org/officeDocument/2006/relationships" xmlns:p="http://schemas.openxmlformats.org/presentationml/2006/main">
  <p:tag name="FONTWEIGHT:5:0:0" val="2"/>
</p:tagLst>
</file>

<file path=ppt/tags/tag11.xml><?xml version="1.0" encoding="utf-8"?>
<p:tagLst xmlns:a="http://schemas.openxmlformats.org/drawingml/2006/main" xmlns:r="http://schemas.openxmlformats.org/officeDocument/2006/relationships" xmlns:p="http://schemas.openxmlformats.org/presentationml/2006/main">
  <p:tag name="FONTWEIGHT:4:0:0" val="2"/>
</p:tagLst>
</file>

<file path=ppt/tags/tag12.xml><?xml version="1.0" encoding="utf-8"?>
<p:tagLst xmlns:a="http://schemas.openxmlformats.org/drawingml/2006/main" xmlns:r="http://schemas.openxmlformats.org/officeDocument/2006/relationships" xmlns:p="http://schemas.openxmlformats.org/presentationml/2006/main">
  <p:tag name="FONTWEIGHT:11:0:0" val="2"/>
</p:tagLst>
</file>

<file path=ppt/tags/tag13.xml><?xml version="1.0" encoding="utf-8"?>
<p:tagLst xmlns:a="http://schemas.openxmlformats.org/drawingml/2006/main" xmlns:r="http://schemas.openxmlformats.org/officeDocument/2006/relationships" xmlns:p="http://schemas.openxmlformats.org/presentationml/2006/main">
  <p:tag name="FONTWEIGHT:14:0:0" val="2"/>
  <p:tag name="FONTWEIGHT:12:0:0" val="2"/>
  <p:tag name="FONTWEIGHT:8:0:0" val="2"/>
  <p:tag name="FONTWEIGHT:6:0:0" val="2"/>
  <p:tag name="FONTWEIGHT:16:0:0" val="2"/>
  <p:tag name="FONTWEIGHT:10:0:0" val="2"/>
  <p:tag name="FONTWEIGHT:18:0:0" val="2"/>
</p:tagLst>
</file>

<file path=ppt/tags/tag14.xml><?xml version="1.0" encoding="utf-8"?>
<p:tagLst xmlns:a="http://schemas.openxmlformats.org/drawingml/2006/main" xmlns:r="http://schemas.openxmlformats.org/officeDocument/2006/relationships" xmlns:p="http://schemas.openxmlformats.org/presentationml/2006/main">
  <p:tag name="FONTWEIGHT:13:0:0" val="2"/>
  <p:tag name="FONTWEIGHT:8:0:0" val="2"/>
  <p:tag name="FONTWEIGHT:6:0:0" val="2"/>
  <p:tag name="FONTWEIGHT:17:0:0" val="2"/>
</p:tagLst>
</file>

<file path=ppt/tags/tag15.xml><?xml version="1.0" encoding="utf-8"?>
<p:tagLst xmlns:a="http://schemas.openxmlformats.org/drawingml/2006/main" xmlns:r="http://schemas.openxmlformats.org/officeDocument/2006/relationships" xmlns:p="http://schemas.openxmlformats.org/presentationml/2006/main">
  <p:tag name="FONTWEIGHT:4:0:0" val="2"/>
</p:tagLst>
</file>

<file path=ppt/tags/tag16.xml><?xml version="1.0" encoding="utf-8"?>
<p:tagLst xmlns:a="http://schemas.openxmlformats.org/drawingml/2006/main" xmlns:r="http://schemas.openxmlformats.org/officeDocument/2006/relationships" xmlns:p="http://schemas.openxmlformats.org/presentationml/2006/main">
  <p:tag name="FONTWEIGHT:9:0:0" val="2"/>
  <p:tag name="FONTWEIGHT:5:0:0" val="2"/>
  <p:tag name="FONTWEIGHT:7:0:0" val="2"/>
  <p:tag name="FONTWEIGHT:11:0:0" val="2"/>
</p:tagLst>
</file>

<file path=ppt/tags/tag17.xml><?xml version="1.0" encoding="utf-8"?>
<p:tagLst xmlns:a="http://schemas.openxmlformats.org/drawingml/2006/main" xmlns:r="http://schemas.openxmlformats.org/officeDocument/2006/relationships" xmlns:p="http://schemas.openxmlformats.org/presentationml/2006/main">
  <p:tag name="FONTWEIGHT:4:0:0" val="2"/>
</p:tagLst>
</file>

<file path=ppt/tags/tag18.xml><?xml version="1.0" encoding="utf-8"?>
<p:tagLst xmlns:a="http://schemas.openxmlformats.org/drawingml/2006/main" xmlns:r="http://schemas.openxmlformats.org/officeDocument/2006/relationships" xmlns:p="http://schemas.openxmlformats.org/presentationml/2006/main">
  <p:tag name="FONTWEIGHT:6:0:0" val="2"/>
</p:tagLst>
</file>

<file path=ppt/tags/tag2.xml><?xml version="1.0" encoding="utf-8"?>
<p:tagLst xmlns:a="http://schemas.openxmlformats.org/drawingml/2006/main" xmlns:r="http://schemas.openxmlformats.org/officeDocument/2006/relationships" xmlns:p="http://schemas.openxmlformats.org/presentationml/2006/main">
  <p:tag name="FONTWEIGHT:6:0:0" val="2"/>
  <p:tag name="FONTWEIGHT:7:0:0" val="2"/>
</p:tagLst>
</file>

<file path=ppt/tags/tag3.xml><?xml version="1.0" encoding="utf-8"?>
<p:tagLst xmlns:a="http://schemas.openxmlformats.org/drawingml/2006/main" xmlns:r="http://schemas.openxmlformats.org/officeDocument/2006/relationships" xmlns:p="http://schemas.openxmlformats.org/presentationml/2006/main">
  <p:tag name="FONTWEIGHT:4:0:0" val="2"/>
  <p:tag name="FONTWEIGHT:20:0:0" val="2"/>
  <p:tag name="FONTWEIGHT:14:0:0" val="2"/>
  <p:tag name="FONTWEIGHT:12:0:0" val="2"/>
  <p:tag name="FONTWEIGHT:8:0:0" val="2"/>
  <p:tag name="FONTWEIGHT:6:0:0" val="2"/>
  <p:tag name="FONTWEIGHT:16:0:0" val="2"/>
  <p:tag name="FONTWEIGHT:10:0:0" val="2"/>
  <p:tag name="FONTWEIGHT:18:0:0" val="2"/>
</p:tagLst>
</file>

<file path=ppt/tags/tag4.xml><?xml version="1.0" encoding="utf-8"?>
<p:tagLst xmlns:a="http://schemas.openxmlformats.org/drawingml/2006/main" xmlns:r="http://schemas.openxmlformats.org/officeDocument/2006/relationships" xmlns:p="http://schemas.openxmlformats.org/presentationml/2006/main">
  <p:tag name="FONTWEIGHT:4:0:0" val="2"/>
</p:tagLst>
</file>

<file path=ppt/tags/tag5.xml><?xml version="1.0" encoding="utf-8"?>
<p:tagLst xmlns:a="http://schemas.openxmlformats.org/drawingml/2006/main" xmlns:r="http://schemas.openxmlformats.org/officeDocument/2006/relationships" xmlns:p="http://schemas.openxmlformats.org/presentationml/2006/main">
  <p:tag name="FONTWEIGHT:7:0:0" val="2"/>
</p:tagLst>
</file>

<file path=ppt/tags/tag6.xml><?xml version="1.0" encoding="utf-8"?>
<p:tagLst xmlns:a="http://schemas.openxmlformats.org/drawingml/2006/main" xmlns:r="http://schemas.openxmlformats.org/officeDocument/2006/relationships" xmlns:p="http://schemas.openxmlformats.org/presentationml/2006/main">
  <p:tag name="FONTWEIGHT:3:0:0" val="2"/>
  <p:tag name="FONTWEIGHT:12:0:0" val="2"/>
  <p:tag name="FONTWEIGHT:8:0:0" val="2"/>
  <p:tag name="FONTWEIGHT:10:0:0" val="2"/>
</p:tagLst>
</file>

<file path=ppt/tags/tag7.xml><?xml version="1.0" encoding="utf-8"?>
<p:tagLst xmlns:a="http://schemas.openxmlformats.org/drawingml/2006/main" xmlns:r="http://schemas.openxmlformats.org/officeDocument/2006/relationships" xmlns:p="http://schemas.openxmlformats.org/presentationml/2006/main">
  <p:tag name="FONTWEIGHT:4:0:0" val="2"/>
  <p:tag name="FONTWEIGHT:9:0:0" val="2"/>
  <p:tag name="FONTWEIGHT:7:0:0" val="2"/>
  <p:tag name="FONTWEIGHT:10:0:0" val="2"/>
</p:tagLst>
</file>

<file path=ppt/tags/tag8.xml><?xml version="1.0" encoding="utf-8"?>
<p:tagLst xmlns:a="http://schemas.openxmlformats.org/drawingml/2006/main" xmlns:r="http://schemas.openxmlformats.org/officeDocument/2006/relationships" xmlns:p="http://schemas.openxmlformats.org/presentationml/2006/main">
  <p:tag name="FONTWEIGHT:6:0:0" val="2"/>
</p:tagLst>
</file>

<file path=ppt/tags/tag9.xml><?xml version="1.0" encoding="utf-8"?>
<p:tagLst xmlns:a="http://schemas.openxmlformats.org/drawingml/2006/main" xmlns:r="http://schemas.openxmlformats.org/officeDocument/2006/relationships" xmlns:p="http://schemas.openxmlformats.org/presentationml/2006/main">
  <p:tag name="FONTWEIGHT:5:0:0" val="2"/>
</p:tagLst>
</file>

<file path=ppt/theme/theme1.xml><?xml version="1.0" encoding="utf-8"?>
<a:theme xmlns:a="http://schemas.openxmlformats.org/drawingml/2006/main" name="Office Theme">
  <a:themeElements>
    <a:clrScheme name="Custom 38">
      <a:dk1>
        <a:srgbClr val="000000"/>
      </a:dk1>
      <a:lt1>
        <a:srgbClr val="FFFFFF"/>
      </a:lt1>
      <a:dk2>
        <a:srgbClr val="44546A"/>
      </a:dk2>
      <a:lt2>
        <a:srgbClr val="E7E6E6"/>
      </a:lt2>
      <a:accent1>
        <a:srgbClr val="E8D0A1"/>
      </a:accent1>
      <a:accent2>
        <a:srgbClr val="B7AFA3"/>
      </a:accent2>
      <a:accent3>
        <a:srgbClr val="D0E9E8"/>
      </a:accent3>
      <a:accent4>
        <a:srgbClr val="E5F3F2"/>
      </a:accent4>
      <a:accent5>
        <a:srgbClr val="6D929B"/>
      </a:accent5>
      <a:accent6>
        <a:srgbClr val="F5FAFA"/>
      </a:accent6>
      <a:hlink>
        <a:srgbClr val="6D929B"/>
      </a:hlink>
      <a:folHlink>
        <a:srgbClr val="ACD1E9"/>
      </a:folHlink>
    </a:clrScheme>
    <a:fontScheme name="Zoho - UX Research">
      <a:majorFont>
        <a:latin typeface="Anton"/>
        <a:ea typeface=""/>
        <a:cs typeface=""/>
      </a:majorFont>
      <a:minorFont>
        <a:latin typeface="Rubik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Custom 38">
      <a:dk1>
        <a:srgbClr val="000000"/>
      </a:dk1>
      <a:lt1>
        <a:srgbClr val="FFFFFF"/>
      </a:lt1>
      <a:dk2>
        <a:srgbClr val="44546A"/>
      </a:dk2>
      <a:lt2>
        <a:srgbClr val="E7E6E6"/>
      </a:lt2>
      <a:accent1>
        <a:srgbClr val="E8D0A1"/>
      </a:accent1>
      <a:accent2>
        <a:srgbClr val="B7AFA3"/>
      </a:accent2>
      <a:accent3>
        <a:srgbClr val="D0E9E8"/>
      </a:accent3>
      <a:accent4>
        <a:srgbClr val="E5F3F2"/>
      </a:accent4>
      <a:accent5>
        <a:srgbClr val="6D929B"/>
      </a:accent5>
      <a:accent6>
        <a:srgbClr val="F5FAFA"/>
      </a:accent6>
      <a:hlink>
        <a:srgbClr val="6D929B"/>
      </a:hlink>
      <a:folHlink>
        <a:srgbClr val="ACD1E9"/>
      </a:folHlink>
    </a:clrScheme>
    <a:fontScheme name="Zoho - UX Research">
      <a:majorFont>
        <a:latin typeface="Anton"/>
        <a:ea typeface=""/>
        <a:cs typeface=""/>
      </a:majorFont>
      <a:minorFont>
        <a:latin typeface="Rubik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627</Words>
  <Application>Microsoft Office PowerPoint</Application>
  <PresentationFormat>On-screen Show (16:9)</PresentationFormat>
  <Paragraphs>92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Rubik</vt:lpstr>
      <vt:lpstr>Arial</vt:lpstr>
      <vt:lpstr>Rubik Light</vt:lpstr>
      <vt:lpstr>Anton</vt:lpstr>
      <vt:lpstr>Rubik-demi_bold</vt:lpstr>
      <vt:lpstr>Arvo</vt:lpstr>
      <vt:lpstr>Rubik-light</vt:lpstr>
      <vt:lpstr>Office Theme</vt:lpstr>
      <vt:lpstr>AIRLINE  RESERVATION SYSTEM</vt:lpstr>
      <vt:lpstr>INTRODUCTION</vt:lpstr>
      <vt:lpstr>PROBLEM STATEMENT</vt:lpstr>
      <vt:lpstr>PROJECT OVERVIEW</vt:lpstr>
      <vt:lpstr>SOFTWARE REQUIREMENTS</vt:lpstr>
      <vt:lpstr>SYSTEM WORKFLOW</vt:lpstr>
      <vt:lpstr>SYSTEM WORKFLOW</vt:lpstr>
      <vt:lpstr>DATABASE : MYSQL </vt:lpstr>
      <vt:lpstr>DATABASE : MYSQL </vt:lpstr>
      <vt:lpstr>DATABASE : MYSQL </vt:lpstr>
      <vt:lpstr>ADVANTAGES</vt:lpstr>
      <vt:lpstr>DISADVANTAGES</vt:lpstr>
      <vt:lpstr>FUTURE SCOPE</vt:lpstr>
      <vt:lpstr>CONCLUSION</vt:lpstr>
      <vt:lpstr>THANK 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Siddhi</dc:creator>
  <cp:lastModifiedBy>Dell</cp:lastModifiedBy>
  <cp:revision>12</cp:revision>
  <dcterms:created xsi:type="dcterms:W3CDTF">2022-11-01T17:43:24Z</dcterms:created>
  <dcterms:modified xsi:type="dcterms:W3CDTF">2022-11-02T05:38:20Z</dcterms:modified>
</cp:coreProperties>
</file>