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3" r:id="rId5"/>
    <p:sldMasterId id="2147483698" r:id="rId6"/>
    <p:sldMasterId id="2147483713" r:id="rId7"/>
  </p:sldMasterIdLst>
  <p:notesMasterIdLst>
    <p:notesMasterId r:id="rId14"/>
  </p:notesMasterIdLst>
  <p:handoutMasterIdLst>
    <p:handoutMasterId r:id="rId15"/>
  </p:handoutMasterIdLst>
  <p:sldIdLst>
    <p:sldId id="485" r:id="rId8"/>
    <p:sldId id="2147478680" r:id="rId9"/>
    <p:sldId id="2147478682" r:id="rId10"/>
    <p:sldId id="2147478683" r:id="rId11"/>
    <p:sldId id="2147478684" r:id="rId12"/>
    <p:sldId id="214747867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CB33"/>
    <a:srgbClr val="2959FF"/>
    <a:srgbClr val="FDB800"/>
    <a:srgbClr val="FDDD01"/>
    <a:srgbClr val="04BDFC"/>
    <a:srgbClr val="4ABFA0"/>
    <a:srgbClr val="228AE4"/>
    <a:srgbClr val="26B0CE"/>
    <a:srgbClr val="FDB600"/>
    <a:srgbClr val="FF6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CC237F-0DAE-43BC-982B-53ABD49B05AC}" v="37" dt="2023-12-01T12:24:35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859" autoAdjust="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117" d="100"/>
          <a:sy n="117" d="100"/>
        </p:scale>
        <p:origin x="50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rre CHAVANNE" userId="2e2e2412-eb49-4787-bd3d-d17adeb25e11" providerId="ADAL" clId="{0B18B694-BBA9-4BDB-AFBE-BFDD900F417C}"/>
    <pc:docChg chg="undo custSel delSld modSld">
      <pc:chgData name="Pierre CHAVANNE" userId="2e2e2412-eb49-4787-bd3d-d17adeb25e11" providerId="ADAL" clId="{0B18B694-BBA9-4BDB-AFBE-BFDD900F417C}" dt="2023-12-01T13:23:24.002" v="1926" actId="20577"/>
      <pc:docMkLst>
        <pc:docMk/>
      </pc:docMkLst>
      <pc:sldChg chg="modSp mod">
        <pc:chgData name="Pierre CHAVANNE" userId="2e2e2412-eb49-4787-bd3d-d17adeb25e11" providerId="ADAL" clId="{0B18B694-BBA9-4BDB-AFBE-BFDD900F417C}" dt="2023-12-01T13:21:06.766" v="1701"/>
        <pc:sldMkLst>
          <pc:docMk/>
          <pc:sldMk cId="856252516" sldId="485"/>
        </pc:sldMkLst>
        <pc:spChg chg="mod">
          <ac:chgData name="Pierre CHAVANNE" userId="2e2e2412-eb49-4787-bd3d-d17adeb25e11" providerId="ADAL" clId="{0B18B694-BBA9-4BDB-AFBE-BFDD900F417C}" dt="2023-12-01T12:29:05.442" v="7" actId="20577"/>
          <ac:spMkLst>
            <pc:docMk/>
            <pc:sldMk cId="856252516" sldId="485"/>
            <ac:spMk id="2" creationId="{DDE7A41C-F157-46F4-8BED-5EA3D7F858FA}"/>
          </ac:spMkLst>
        </pc:spChg>
        <pc:spChg chg="mod">
          <ac:chgData name="Pierre CHAVANNE" userId="2e2e2412-eb49-4787-bd3d-d17adeb25e11" providerId="ADAL" clId="{0B18B694-BBA9-4BDB-AFBE-BFDD900F417C}" dt="2023-12-01T13:21:06.766" v="1701"/>
          <ac:spMkLst>
            <pc:docMk/>
            <pc:sldMk cId="856252516" sldId="485"/>
            <ac:spMk id="3" creationId="{D3CF3197-343E-4301-BBB0-E4AF82B287C0}"/>
          </ac:spMkLst>
        </pc:spChg>
      </pc:sldChg>
      <pc:sldChg chg="modSp mod">
        <pc:chgData name="Pierre CHAVANNE" userId="2e2e2412-eb49-4787-bd3d-d17adeb25e11" providerId="ADAL" clId="{0B18B694-BBA9-4BDB-AFBE-BFDD900F417C}" dt="2023-12-01T12:41:09.641" v="1393" actId="14100"/>
        <pc:sldMkLst>
          <pc:docMk/>
          <pc:sldMk cId="3747883694" sldId="2147478680"/>
        </pc:sldMkLst>
        <pc:spChg chg="mod">
          <ac:chgData name="Pierre CHAVANNE" userId="2e2e2412-eb49-4787-bd3d-d17adeb25e11" providerId="ADAL" clId="{0B18B694-BBA9-4BDB-AFBE-BFDD900F417C}" dt="2023-12-01T12:41:09.641" v="1393" actId="14100"/>
          <ac:spMkLst>
            <pc:docMk/>
            <pc:sldMk cId="3747883694" sldId="2147478680"/>
            <ac:spMk id="2" creationId="{B6391B04-71BF-9979-23EE-EDE692C362BF}"/>
          </ac:spMkLst>
        </pc:spChg>
        <pc:spChg chg="mod">
          <ac:chgData name="Pierre CHAVANNE" userId="2e2e2412-eb49-4787-bd3d-d17adeb25e11" providerId="ADAL" clId="{0B18B694-BBA9-4BDB-AFBE-BFDD900F417C}" dt="2023-12-01T12:29:58.940" v="71" actId="20577"/>
          <ac:spMkLst>
            <pc:docMk/>
            <pc:sldMk cId="3747883694" sldId="2147478680"/>
            <ac:spMk id="3" creationId="{3DB7DF91-B2D2-C474-A66F-EB547BFBBE14}"/>
          </ac:spMkLst>
        </pc:spChg>
      </pc:sldChg>
      <pc:sldChg chg="del">
        <pc:chgData name="Pierre CHAVANNE" userId="2e2e2412-eb49-4787-bd3d-d17adeb25e11" providerId="ADAL" clId="{0B18B694-BBA9-4BDB-AFBE-BFDD900F417C}" dt="2023-12-01T12:31:08.205" v="143" actId="47"/>
        <pc:sldMkLst>
          <pc:docMk/>
          <pc:sldMk cId="2496438796" sldId="2147478681"/>
        </pc:sldMkLst>
      </pc:sldChg>
      <pc:sldChg chg="modSp mod">
        <pc:chgData name="Pierre CHAVANNE" userId="2e2e2412-eb49-4787-bd3d-d17adeb25e11" providerId="ADAL" clId="{0B18B694-BBA9-4BDB-AFBE-BFDD900F417C}" dt="2023-12-01T12:41:03.834" v="1391" actId="1076"/>
        <pc:sldMkLst>
          <pc:docMk/>
          <pc:sldMk cId="3425997647" sldId="2147478682"/>
        </pc:sldMkLst>
        <pc:spChg chg="mod">
          <ac:chgData name="Pierre CHAVANNE" userId="2e2e2412-eb49-4787-bd3d-d17adeb25e11" providerId="ADAL" clId="{0B18B694-BBA9-4BDB-AFBE-BFDD900F417C}" dt="2023-12-01T12:41:03.834" v="1391" actId="1076"/>
          <ac:spMkLst>
            <pc:docMk/>
            <pc:sldMk cId="3425997647" sldId="2147478682"/>
            <ac:spMk id="2" creationId="{B6391B04-71BF-9979-23EE-EDE692C362BF}"/>
          </ac:spMkLst>
        </pc:spChg>
        <pc:spChg chg="mod">
          <ac:chgData name="Pierre CHAVANNE" userId="2e2e2412-eb49-4787-bd3d-d17adeb25e11" providerId="ADAL" clId="{0B18B694-BBA9-4BDB-AFBE-BFDD900F417C}" dt="2023-12-01T12:31:17.886" v="144" actId="14100"/>
          <ac:spMkLst>
            <pc:docMk/>
            <pc:sldMk cId="3425997647" sldId="2147478682"/>
            <ac:spMk id="3" creationId="{3DB7DF91-B2D2-C474-A66F-EB547BFBBE14}"/>
          </ac:spMkLst>
        </pc:spChg>
      </pc:sldChg>
      <pc:sldChg chg="addSp delSp modSp mod">
        <pc:chgData name="Pierre CHAVANNE" userId="2e2e2412-eb49-4787-bd3d-d17adeb25e11" providerId="ADAL" clId="{0B18B694-BBA9-4BDB-AFBE-BFDD900F417C}" dt="2023-12-01T13:21:33.766" v="1707" actId="1076"/>
        <pc:sldMkLst>
          <pc:docMk/>
          <pc:sldMk cId="1627023132" sldId="2147478683"/>
        </pc:sldMkLst>
        <pc:spChg chg="mod">
          <ac:chgData name="Pierre CHAVANNE" userId="2e2e2412-eb49-4787-bd3d-d17adeb25e11" providerId="ADAL" clId="{0B18B694-BBA9-4BDB-AFBE-BFDD900F417C}" dt="2023-12-01T12:41:15.622" v="1394" actId="1076"/>
          <ac:spMkLst>
            <pc:docMk/>
            <pc:sldMk cId="1627023132" sldId="2147478683"/>
            <ac:spMk id="2" creationId="{B6391B04-71BF-9979-23EE-EDE692C362BF}"/>
          </ac:spMkLst>
        </pc:spChg>
        <pc:spChg chg="mod">
          <ac:chgData name="Pierre CHAVANNE" userId="2e2e2412-eb49-4787-bd3d-d17adeb25e11" providerId="ADAL" clId="{0B18B694-BBA9-4BDB-AFBE-BFDD900F417C}" dt="2023-12-01T12:40:32.258" v="1381" actId="14100"/>
          <ac:spMkLst>
            <pc:docMk/>
            <pc:sldMk cId="1627023132" sldId="2147478683"/>
            <ac:spMk id="3" creationId="{3DB7DF91-B2D2-C474-A66F-EB547BFBBE14}"/>
          </ac:spMkLst>
        </pc:spChg>
        <pc:picChg chg="del mod modCrop">
          <ac:chgData name="Pierre CHAVANNE" userId="2e2e2412-eb49-4787-bd3d-d17adeb25e11" providerId="ADAL" clId="{0B18B694-BBA9-4BDB-AFBE-BFDD900F417C}" dt="2023-12-01T13:21:26.836" v="1702" actId="478"/>
          <ac:picMkLst>
            <pc:docMk/>
            <pc:sldMk cId="1627023132" sldId="2147478683"/>
            <ac:picMk id="7" creationId="{E0BC1D08-2C55-BF94-FB73-7183119F766A}"/>
          </ac:picMkLst>
        </pc:picChg>
        <pc:picChg chg="add mod">
          <ac:chgData name="Pierre CHAVANNE" userId="2e2e2412-eb49-4787-bd3d-d17adeb25e11" providerId="ADAL" clId="{0B18B694-BBA9-4BDB-AFBE-BFDD900F417C}" dt="2023-12-01T13:21:33.766" v="1707" actId="1076"/>
          <ac:picMkLst>
            <pc:docMk/>
            <pc:sldMk cId="1627023132" sldId="2147478683"/>
            <ac:picMk id="8" creationId="{25CDA3ED-F173-3AE2-E3DF-418651B4CCBA}"/>
          </ac:picMkLst>
        </pc:picChg>
      </pc:sldChg>
      <pc:sldChg chg="modSp mod">
        <pc:chgData name="Pierre CHAVANNE" userId="2e2e2412-eb49-4787-bd3d-d17adeb25e11" providerId="ADAL" clId="{0B18B694-BBA9-4BDB-AFBE-BFDD900F417C}" dt="2023-12-01T13:23:24.002" v="1926" actId="20577"/>
        <pc:sldMkLst>
          <pc:docMk/>
          <pc:sldMk cId="225264266" sldId="2147478684"/>
        </pc:sldMkLst>
        <pc:spChg chg="mod">
          <ac:chgData name="Pierre CHAVANNE" userId="2e2e2412-eb49-4787-bd3d-d17adeb25e11" providerId="ADAL" clId="{0B18B694-BBA9-4BDB-AFBE-BFDD900F417C}" dt="2023-12-01T13:23:24.002" v="1926" actId="20577"/>
          <ac:spMkLst>
            <pc:docMk/>
            <pc:sldMk cId="225264266" sldId="2147478684"/>
            <ac:spMk id="2" creationId="{B6391B04-71BF-9979-23EE-EDE692C362BF}"/>
          </ac:spMkLst>
        </pc:spChg>
        <pc:spChg chg="mod">
          <ac:chgData name="Pierre CHAVANNE" userId="2e2e2412-eb49-4787-bd3d-d17adeb25e11" providerId="ADAL" clId="{0B18B694-BBA9-4BDB-AFBE-BFDD900F417C}" dt="2023-12-01T12:41:29.649" v="1408" actId="20577"/>
          <ac:spMkLst>
            <pc:docMk/>
            <pc:sldMk cId="225264266" sldId="2147478684"/>
            <ac:spMk id="3" creationId="{3DB7DF91-B2D2-C474-A66F-EB547BFBBE14}"/>
          </ac:spMkLst>
        </pc:spChg>
      </pc:sldChg>
      <pc:sldChg chg="del">
        <pc:chgData name="Pierre CHAVANNE" userId="2e2e2412-eb49-4787-bd3d-d17adeb25e11" providerId="ADAL" clId="{0B18B694-BBA9-4BDB-AFBE-BFDD900F417C}" dt="2023-12-01T12:43:04.986" v="1700" actId="47"/>
        <pc:sldMkLst>
          <pc:docMk/>
          <pc:sldMk cId="4050812191" sldId="2147478685"/>
        </pc:sldMkLst>
      </pc:sldChg>
    </pc:docChg>
  </pc:docChgLst>
  <pc:docChgLst>
    <pc:chgData name="Pierre CHAVANNE" userId="2e2e2412-eb49-4787-bd3d-d17adeb25e11" providerId="ADAL" clId="{45CC237F-0DAE-43BC-982B-53ABD49B05AC}"/>
    <pc:docChg chg="undo redo custSel addSld delSld modSld sldOrd">
      <pc:chgData name="Pierre CHAVANNE" userId="2e2e2412-eb49-4787-bd3d-d17adeb25e11" providerId="ADAL" clId="{45CC237F-0DAE-43BC-982B-53ABD49B05AC}" dt="2023-12-01T12:28:00.729" v="10460" actId="20577"/>
      <pc:docMkLst>
        <pc:docMk/>
      </pc:docMkLst>
      <pc:sldChg chg="addSp modSp mod">
        <pc:chgData name="Pierre CHAVANNE" userId="2e2e2412-eb49-4787-bd3d-d17adeb25e11" providerId="ADAL" clId="{45CC237F-0DAE-43BC-982B-53ABD49B05AC}" dt="2023-12-01T12:14:32.399" v="9206" actId="20577"/>
        <pc:sldMkLst>
          <pc:docMk/>
          <pc:sldMk cId="856252516" sldId="485"/>
        </pc:sldMkLst>
        <pc:spChg chg="mod">
          <ac:chgData name="Pierre CHAVANNE" userId="2e2e2412-eb49-4787-bd3d-d17adeb25e11" providerId="ADAL" clId="{45CC237F-0DAE-43BC-982B-53ABD49B05AC}" dt="2023-12-01T12:14:32.399" v="9206" actId="20577"/>
          <ac:spMkLst>
            <pc:docMk/>
            <pc:sldMk cId="856252516" sldId="485"/>
            <ac:spMk id="2" creationId="{DDE7A41C-F157-46F4-8BED-5EA3D7F858FA}"/>
          </ac:spMkLst>
        </pc:spChg>
        <pc:spChg chg="mod">
          <ac:chgData name="Pierre CHAVANNE" userId="2e2e2412-eb49-4787-bd3d-d17adeb25e11" providerId="ADAL" clId="{45CC237F-0DAE-43BC-982B-53ABD49B05AC}" dt="2023-12-01T10:13:12.989" v="264" actId="114"/>
          <ac:spMkLst>
            <pc:docMk/>
            <pc:sldMk cId="856252516" sldId="485"/>
            <ac:spMk id="3" creationId="{D3CF3197-343E-4301-BBB0-E4AF82B287C0}"/>
          </ac:spMkLst>
        </pc:spChg>
        <pc:spChg chg="mod">
          <ac:chgData name="Pierre CHAVANNE" userId="2e2e2412-eb49-4787-bd3d-d17adeb25e11" providerId="ADAL" clId="{45CC237F-0DAE-43BC-982B-53ABD49B05AC}" dt="2023-12-01T10:13:07.474" v="263" actId="20577"/>
          <ac:spMkLst>
            <pc:docMk/>
            <pc:sldMk cId="856252516" sldId="485"/>
            <ac:spMk id="8" creationId="{224618C8-9428-4140-A146-A420B766D6A9}"/>
          </ac:spMkLst>
        </pc:spChg>
        <pc:picChg chg="add mod">
          <ac:chgData name="Pierre CHAVANNE" userId="2e2e2412-eb49-4787-bd3d-d17adeb25e11" providerId="ADAL" clId="{45CC237F-0DAE-43BC-982B-53ABD49B05AC}" dt="2023-12-01T10:13:39.872" v="269" actId="1076"/>
          <ac:picMkLst>
            <pc:docMk/>
            <pc:sldMk cId="856252516" sldId="485"/>
            <ac:picMk id="1026" creationId="{2E587075-58BC-369A-177F-8618F705A37A}"/>
          </ac:picMkLst>
        </pc:picChg>
      </pc:sldChg>
      <pc:sldChg chg="del">
        <pc:chgData name="Pierre CHAVANNE" userId="2e2e2412-eb49-4787-bd3d-d17adeb25e11" providerId="ADAL" clId="{45CC237F-0DAE-43BC-982B-53ABD49B05AC}" dt="2023-12-01T10:09:44.160" v="13" actId="47"/>
        <pc:sldMkLst>
          <pc:docMk/>
          <pc:sldMk cId="1113038443" sldId="491"/>
        </pc:sldMkLst>
      </pc:sldChg>
      <pc:sldChg chg="del">
        <pc:chgData name="Pierre CHAVANNE" userId="2e2e2412-eb49-4787-bd3d-d17adeb25e11" providerId="ADAL" clId="{45CC237F-0DAE-43BC-982B-53ABD49B05AC}" dt="2023-12-01T10:09:13.320" v="8" actId="47"/>
        <pc:sldMkLst>
          <pc:docMk/>
          <pc:sldMk cId="2106726110" sldId="2146846822"/>
        </pc:sldMkLst>
      </pc:sldChg>
      <pc:sldChg chg="del">
        <pc:chgData name="Pierre CHAVANNE" userId="2e2e2412-eb49-4787-bd3d-d17adeb25e11" providerId="ADAL" clId="{45CC237F-0DAE-43BC-982B-53ABD49B05AC}" dt="2023-12-01T10:09:09.677" v="0" actId="47"/>
        <pc:sldMkLst>
          <pc:docMk/>
          <pc:sldMk cId="3996591071" sldId="2147377337"/>
        </pc:sldMkLst>
      </pc:sldChg>
      <pc:sldChg chg="del">
        <pc:chgData name="Pierre CHAVANNE" userId="2e2e2412-eb49-4787-bd3d-d17adeb25e11" providerId="ADAL" clId="{45CC237F-0DAE-43BC-982B-53ABD49B05AC}" dt="2023-12-01T10:09:13.790" v="9" actId="47"/>
        <pc:sldMkLst>
          <pc:docMk/>
          <pc:sldMk cId="4249389988" sldId="2147377338"/>
        </pc:sldMkLst>
      </pc:sldChg>
      <pc:sldChg chg="del">
        <pc:chgData name="Pierre CHAVANNE" userId="2e2e2412-eb49-4787-bd3d-d17adeb25e11" providerId="ADAL" clId="{45CC237F-0DAE-43BC-982B-53ABD49B05AC}" dt="2023-12-01T10:09:13.997" v="10" actId="47"/>
        <pc:sldMkLst>
          <pc:docMk/>
          <pc:sldMk cId="3465873947" sldId="2147478471"/>
        </pc:sldMkLst>
      </pc:sldChg>
      <pc:sldChg chg="del">
        <pc:chgData name="Pierre CHAVANNE" userId="2e2e2412-eb49-4787-bd3d-d17adeb25e11" providerId="ADAL" clId="{45CC237F-0DAE-43BC-982B-53ABD49B05AC}" dt="2023-12-01T10:09:12.987" v="7" actId="47"/>
        <pc:sldMkLst>
          <pc:docMk/>
          <pc:sldMk cId="3076804254" sldId="2147478666"/>
        </pc:sldMkLst>
      </pc:sldChg>
      <pc:sldChg chg="del">
        <pc:chgData name="Pierre CHAVANNE" userId="2e2e2412-eb49-4787-bd3d-d17adeb25e11" providerId="ADAL" clId="{45CC237F-0DAE-43BC-982B-53ABD49B05AC}" dt="2023-12-01T10:09:10.879" v="5" actId="47"/>
        <pc:sldMkLst>
          <pc:docMk/>
          <pc:sldMk cId="2680844475" sldId="2147478667"/>
        </pc:sldMkLst>
      </pc:sldChg>
      <pc:sldChg chg="del">
        <pc:chgData name="Pierre CHAVANNE" userId="2e2e2412-eb49-4787-bd3d-d17adeb25e11" providerId="ADAL" clId="{45CC237F-0DAE-43BC-982B-53ABD49B05AC}" dt="2023-12-01T10:09:12.478" v="6" actId="47"/>
        <pc:sldMkLst>
          <pc:docMk/>
          <pc:sldMk cId="1364655764" sldId="2147478670"/>
        </pc:sldMkLst>
      </pc:sldChg>
      <pc:sldChg chg="del">
        <pc:chgData name="Pierre CHAVANNE" userId="2e2e2412-eb49-4787-bd3d-d17adeb25e11" providerId="ADAL" clId="{45CC237F-0DAE-43BC-982B-53ABD49B05AC}" dt="2023-12-01T10:09:10.497" v="4" actId="47"/>
        <pc:sldMkLst>
          <pc:docMk/>
          <pc:sldMk cId="4043453248" sldId="2147478672"/>
        </pc:sldMkLst>
      </pc:sldChg>
      <pc:sldChg chg="del">
        <pc:chgData name="Pierre CHAVANNE" userId="2e2e2412-eb49-4787-bd3d-d17adeb25e11" providerId="ADAL" clId="{45CC237F-0DAE-43BC-982B-53ABD49B05AC}" dt="2023-12-01T10:09:09.793" v="1" actId="47"/>
        <pc:sldMkLst>
          <pc:docMk/>
          <pc:sldMk cId="608156565" sldId="2147478673"/>
        </pc:sldMkLst>
      </pc:sldChg>
      <pc:sldChg chg="del">
        <pc:chgData name="Pierre CHAVANNE" userId="2e2e2412-eb49-4787-bd3d-d17adeb25e11" providerId="ADAL" clId="{45CC237F-0DAE-43BC-982B-53ABD49B05AC}" dt="2023-12-01T10:09:09.979" v="2" actId="47"/>
        <pc:sldMkLst>
          <pc:docMk/>
          <pc:sldMk cId="1573701293" sldId="2147478674"/>
        </pc:sldMkLst>
      </pc:sldChg>
      <pc:sldChg chg="modSp del mod">
        <pc:chgData name="Pierre CHAVANNE" userId="2e2e2412-eb49-4787-bd3d-d17adeb25e11" providerId="ADAL" clId="{45CC237F-0DAE-43BC-982B-53ABD49B05AC}" dt="2023-12-01T10:16:50.318" v="658" actId="47"/>
        <pc:sldMkLst>
          <pc:docMk/>
          <pc:sldMk cId="4292962160" sldId="2147478675"/>
        </pc:sldMkLst>
        <pc:spChg chg="mod">
          <ac:chgData name="Pierre CHAVANNE" userId="2e2e2412-eb49-4787-bd3d-d17adeb25e11" providerId="ADAL" clId="{45CC237F-0DAE-43BC-982B-53ABD49B05AC}" dt="2023-12-01T10:14:28.295" v="333" actId="20577"/>
          <ac:spMkLst>
            <pc:docMk/>
            <pc:sldMk cId="4292962160" sldId="2147478675"/>
            <ac:spMk id="4" creationId="{65E565DB-5A0A-ECA8-9E4A-F14EB1EB84BB}"/>
          </ac:spMkLst>
        </pc:spChg>
      </pc:sldChg>
      <pc:sldChg chg="del">
        <pc:chgData name="Pierre CHAVANNE" userId="2e2e2412-eb49-4787-bd3d-d17adeb25e11" providerId="ADAL" clId="{45CC237F-0DAE-43BC-982B-53ABD49B05AC}" dt="2023-12-01T10:09:15.962" v="11" actId="47"/>
        <pc:sldMkLst>
          <pc:docMk/>
          <pc:sldMk cId="317399053" sldId="2147478676"/>
        </pc:sldMkLst>
      </pc:sldChg>
      <pc:sldChg chg="modSp add del mod">
        <pc:chgData name="Pierre CHAVANNE" userId="2e2e2412-eb49-4787-bd3d-d17adeb25e11" providerId="ADAL" clId="{45CC237F-0DAE-43BC-982B-53ABD49B05AC}" dt="2023-12-01T11:29:47.703" v="5442" actId="47"/>
        <pc:sldMkLst>
          <pc:docMk/>
          <pc:sldMk cId="770756267" sldId="2147478676"/>
        </pc:sldMkLst>
        <pc:spChg chg="mod">
          <ac:chgData name="Pierre CHAVANNE" userId="2e2e2412-eb49-4787-bd3d-d17adeb25e11" providerId="ADAL" clId="{45CC237F-0DAE-43BC-982B-53ABD49B05AC}" dt="2023-12-01T10:36:34.997" v="3457" actId="20577"/>
          <ac:spMkLst>
            <pc:docMk/>
            <pc:sldMk cId="770756267" sldId="2147478676"/>
            <ac:spMk id="4" creationId="{65E565DB-5A0A-ECA8-9E4A-F14EB1EB84BB}"/>
          </ac:spMkLst>
        </pc:spChg>
      </pc:sldChg>
      <pc:sldChg chg="add del">
        <pc:chgData name="Pierre CHAVANNE" userId="2e2e2412-eb49-4787-bd3d-d17adeb25e11" providerId="ADAL" clId="{45CC237F-0DAE-43BC-982B-53ABD49B05AC}" dt="2023-12-01T10:11:45.105" v="21"/>
        <pc:sldMkLst>
          <pc:docMk/>
          <pc:sldMk cId="896321086" sldId="2147478676"/>
        </pc:sldMkLst>
      </pc:sldChg>
      <pc:sldChg chg="del">
        <pc:chgData name="Pierre CHAVANNE" userId="2e2e2412-eb49-4787-bd3d-d17adeb25e11" providerId="ADAL" clId="{45CC237F-0DAE-43BC-982B-53ABD49B05AC}" dt="2023-12-01T10:09:19.253" v="12" actId="47"/>
        <pc:sldMkLst>
          <pc:docMk/>
          <pc:sldMk cId="980850927" sldId="2147478677"/>
        </pc:sldMkLst>
      </pc:sldChg>
      <pc:sldChg chg="addSp modSp add mod">
        <pc:chgData name="Pierre CHAVANNE" userId="2e2e2412-eb49-4787-bd3d-d17adeb25e11" providerId="ADAL" clId="{45CC237F-0DAE-43BC-982B-53ABD49B05AC}" dt="2023-12-01T12:14:21.230" v="9196" actId="1076"/>
        <pc:sldMkLst>
          <pc:docMk/>
          <pc:sldMk cId="2238180051" sldId="2147478677"/>
        </pc:sldMkLst>
        <pc:spChg chg="mod">
          <ac:chgData name="Pierre CHAVANNE" userId="2e2e2412-eb49-4787-bd3d-d17adeb25e11" providerId="ADAL" clId="{45CC237F-0DAE-43BC-982B-53ABD49B05AC}" dt="2023-12-01T12:13:10.150" v="9185" actId="20577"/>
          <ac:spMkLst>
            <pc:docMk/>
            <pc:sldMk cId="2238180051" sldId="2147478677"/>
            <ac:spMk id="4" creationId="{65E565DB-5A0A-ECA8-9E4A-F14EB1EB84BB}"/>
          </ac:spMkLst>
        </pc:spChg>
        <pc:picChg chg="add mod">
          <ac:chgData name="Pierre CHAVANNE" userId="2e2e2412-eb49-4787-bd3d-d17adeb25e11" providerId="ADAL" clId="{45CC237F-0DAE-43BC-982B-53ABD49B05AC}" dt="2023-12-01T12:14:21.230" v="9196" actId="1076"/>
          <ac:picMkLst>
            <pc:docMk/>
            <pc:sldMk cId="2238180051" sldId="2147478677"/>
            <ac:picMk id="6" creationId="{65E8A84B-A2C0-DFD9-5860-0153DB6538FE}"/>
          </ac:picMkLst>
        </pc:picChg>
      </pc:sldChg>
      <pc:sldChg chg="modSp add del mod ord">
        <pc:chgData name="Pierre CHAVANNE" userId="2e2e2412-eb49-4787-bd3d-d17adeb25e11" providerId="ADAL" clId="{45CC237F-0DAE-43BC-982B-53ABD49B05AC}" dt="2023-12-01T10:24:35.668" v="1553" actId="47"/>
        <pc:sldMkLst>
          <pc:docMk/>
          <pc:sldMk cId="1400575257" sldId="2147478678"/>
        </pc:sldMkLst>
        <pc:spChg chg="mod">
          <ac:chgData name="Pierre CHAVANNE" userId="2e2e2412-eb49-4787-bd3d-d17adeb25e11" providerId="ADAL" clId="{45CC237F-0DAE-43BC-982B-53ABD49B05AC}" dt="2023-12-01T10:15:54.322" v="588" actId="20577"/>
          <ac:spMkLst>
            <pc:docMk/>
            <pc:sldMk cId="1400575257" sldId="2147478678"/>
            <ac:spMk id="4" creationId="{65E565DB-5A0A-ECA8-9E4A-F14EB1EB84BB}"/>
          </ac:spMkLst>
        </pc:spChg>
      </pc:sldChg>
      <pc:sldChg chg="del">
        <pc:chgData name="Pierre CHAVANNE" userId="2e2e2412-eb49-4787-bd3d-d17adeb25e11" providerId="ADAL" clId="{45CC237F-0DAE-43BC-982B-53ABD49B05AC}" dt="2023-12-01T10:09:10.162" v="3" actId="47"/>
        <pc:sldMkLst>
          <pc:docMk/>
          <pc:sldMk cId="3773159929" sldId="2147478679"/>
        </pc:sldMkLst>
      </pc:sldChg>
      <pc:sldChg chg="modSp add del mod">
        <pc:chgData name="Pierre CHAVANNE" userId="2e2e2412-eb49-4787-bd3d-d17adeb25e11" providerId="ADAL" clId="{45CC237F-0DAE-43BC-982B-53ABD49B05AC}" dt="2023-12-01T12:13:00.987" v="9153" actId="47"/>
        <pc:sldMkLst>
          <pc:docMk/>
          <pc:sldMk cId="4065053553" sldId="2147478679"/>
        </pc:sldMkLst>
        <pc:spChg chg="mod">
          <ac:chgData name="Pierre CHAVANNE" userId="2e2e2412-eb49-4787-bd3d-d17adeb25e11" providerId="ADAL" clId="{45CC237F-0DAE-43BC-982B-53ABD49B05AC}" dt="2023-12-01T10:16:09.955" v="636" actId="20577"/>
          <ac:spMkLst>
            <pc:docMk/>
            <pc:sldMk cId="4065053553" sldId="2147478679"/>
            <ac:spMk id="4" creationId="{65E565DB-5A0A-ECA8-9E4A-F14EB1EB84BB}"/>
          </ac:spMkLst>
        </pc:spChg>
      </pc:sldChg>
      <pc:sldChg chg="addSp delSp modSp new mod ord">
        <pc:chgData name="Pierre CHAVANNE" userId="2e2e2412-eb49-4787-bd3d-d17adeb25e11" providerId="ADAL" clId="{45CC237F-0DAE-43BC-982B-53ABD49B05AC}" dt="2023-12-01T12:27:19.799" v="10454" actId="20577"/>
        <pc:sldMkLst>
          <pc:docMk/>
          <pc:sldMk cId="3747883694" sldId="2147478680"/>
        </pc:sldMkLst>
        <pc:spChg chg="mod">
          <ac:chgData name="Pierre CHAVANNE" userId="2e2e2412-eb49-4787-bd3d-d17adeb25e11" providerId="ADAL" clId="{45CC237F-0DAE-43BC-982B-53ABD49B05AC}" dt="2023-12-01T12:27:19.799" v="10454" actId="20577"/>
          <ac:spMkLst>
            <pc:docMk/>
            <pc:sldMk cId="3747883694" sldId="2147478680"/>
            <ac:spMk id="2" creationId="{B6391B04-71BF-9979-23EE-EDE692C362BF}"/>
          </ac:spMkLst>
        </pc:spChg>
        <pc:spChg chg="mod">
          <ac:chgData name="Pierre CHAVANNE" userId="2e2e2412-eb49-4787-bd3d-d17adeb25e11" providerId="ADAL" clId="{45CC237F-0DAE-43BC-982B-53ABD49B05AC}" dt="2023-12-01T10:16:46.212" v="657" actId="20577"/>
          <ac:spMkLst>
            <pc:docMk/>
            <pc:sldMk cId="3747883694" sldId="2147478680"/>
            <ac:spMk id="3" creationId="{3DB7DF91-B2D2-C474-A66F-EB547BFBBE14}"/>
          </ac:spMkLst>
        </pc:spChg>
        <pc:picChg chg="add del mod">
          <ac:chgData name="Pierre CHAVANNE" userId="2e2e2412-eb49-4787-bd3d-d17adeb25e11" providerId="ADAL" clId="{45CC237F-0DAE-43BC-982B-53ABD49B05AC}" dt="2023-12-01T12:13:51.447" v="9189" actId="478"/>
          <ac:picMkLst>
            <pc:docMk/>
            <pc:sldMk cId="3747883694" sldId="2147478680"/>
            <ac:picMk id="6" creationId="{01192552-7AC4-3B0F-5119-9043B9AC416D}"/>
          </ac:picMkLst>
        </pc:picChg>
      </pc:sldChg>
      <pc:sldChg chg="addSp modSp add mod">
        <pc:chgData name="Pierre CHAVANNE" userId="2e2e2412-eb49-4787-bd3d-d17adeb25e11" providerId="ADAL" clId="{45CC237F-0DAE-43BC-982B-53ABD49B05AC}" dt="2023-12-01T10:36:16.510" v="3454" actId="14100"/>
        <pc:sldMkLst>
          <pc:docMk/>
          <pc:sldMk cId="2496438796" sldId="2147478681"/>
        </pc:sldMkLst>
        <pc:spChg chg="mod">
          <ac:chgData name="Pierre CHAVANNE" userId="2e2e2412-eb49-4787-bd3d-d17adeb25e11" providerId="ADAL" clId="{45CC237F-0DAE-43BC-982B-53ABD49B05AC}" dt="2023-12-01T10:36:11.492" v="3453" actId="1036"/>
          <ac:spMkLst>
            <pc:docMk/>
            <pc:sldMk cId="2496438796" sldId="2147478681"/>
            <ac:spMk id="2" creationId="{B6391B04-71BF-9979-23EE-EDE692C362BF}"/>
          </ac:spMkLst>
        </pc:spChg>
        <pc:spChg chg="mod">
          <ac:chgData name="Pierre CHAVANNE" userId="2e2e2412-eb49-4787-bd3d-d17adeb25e11" providerId="ADAL" clId="{45CC237F-0DAE-43BC-982B-53ABD49B05AC}" dt="2023-12-01T10:24:33.275" v="1552"/>
          <ac:spMkLst>
            <pc:docMk/>
            <pc:sldMk cId="2496438796" sldId="2147478681"/>
            <ac:spMk id="3" creationId="{3DB7DF91-B2D2-C474-A66F-EB547BFBBE14}"/>
          </ac:spMkLst>
        </pc:spChg>
        <pc:picChg chg="add mod modCrop">
          <ac:chgData name="Pierre CHAVANNE" userId="2e2e2412-eb49-4787-bd3d-d17adeb25e11" providerId="ADAL" clId="{45CC237F-0DAE-43BC-982B-53ABD49B05AC}" dt="2023-12-01T10:36:16.510" v="3454" actId="14100"/>
          <ac:picMkLst>
            <pc:docMk/>
            <pc:sldMk cId="2496438796" sldId="2147478681"/>
            <ac:picMk id="7" creationId="{A0A92DFC-C8E5-7E16-BB14-ACD8BB78EB94}"/>
          </ac:picMkLst>
        </pc:picChg>
      </pc:sldChg>
      <pc:sldChg chg="delSp modSp add mod">
        <pc:chgData name="Pierre CHAVANNE" userId="2e2e2412-eb49-4787-bd3d-d17adeb25e11" providerId="ADAL" clId="{45CC237F-0DAE-43BC-982B-53ABD49B05AC}" dt="2023-12-01T11:31:37.609" v="5610" actId="1035"/>
        <pc:sldMkLst>
          <pc:docMk/>
          <pc:sldMk cId="3425997647" sldId="2147478682"/>
        </pc:sldMkLst>
        <pc:spChg chg="mod">
          <ac:chgData name="Pierre CHAVANNE" userId="2e2e2412-eb49-4787-bd3d-d17adeb25e11" providerId="ADAL" clId="{45CC237F-0DAE-43BC-982B-53ABD49B05AC}" dt="2023-12-01T11:31:37.609" v="5610" actId="1035"/>
          <ac:spMkLst>
            <pc:docMk/>
            <pc:sldMk cId="3425997647" sldId="2147478682"/>
            <ac:spMk id="2" creationId="{B6391B04-71BF-9979-23EE-EDE692C362BF}"/>
          </ac:spMkLst>
        </pc:spChg>
        <pc:spChg chg="mod">
          <ac:chgData name="Pierre CHAVANNE" userId="2e2e2412-eb49-4787-bd3d-d17adeb25e11" providerId="ADAL" clId="{45CC237F-0DAE-43BC-982B-53ABD49B05AC}" dt="2023-12-01T10:36:48.338" v="3463" actId="14100"/>
          <ac:spMkLst>
            <pc:docMk/>
            <pc:sldMk cId="3425997647" sldId="2147478682"/>
            <ac:spMk id="3" creationId="{3DB7DF91-B2D2-C474-A66F-EB547BFBBE14}"/>
          </ac:spMkLst>
        </pc:spChg>
        <pc:picChg chg="del">
          <ac:chgData name="Pierre CHAVANNE" userId="2e2e2412-eb49-4787-bd3d-d17adeb25e11" providerId="ADAL" clId="{45CC237F-0DAE-43BC-982B-53ABD49B05AC}" dt="2023-12-01T10:36:45.254" v="3462" actId="478"/>
          <ac:picMkLst>
            <pc:docMk/>
            <pc:sldMk cId="3425997647" sldId="2147478682"/>
            <ac:picMk id="7" creationId="{A0A92DFC-C8E5-7E16-BB14-ACD8BB78EB94}"/>
          </ac:picMkLst>
        </pc:picChg>
      </pc:sldChg>
      <pc:sldChg chg="addSp modSp add mod">
        <pc:chgData name="Pierre CHAVANNE" userId="2e2e2412-eb49-4787-bd3d-d17adeb25e11" providerId="ADAL" clId="{45CC237F-0DAE-43BC-982B-53ABD49B05AC}" dt="2023-12-01T12:28:00.729" v="10460" actId="20577"/>
        <pc:sldMkLst>
          <pc:docMk/>
          <pc:sldMk cId="1627023132" sldId="2147478683"/>
        </pc:sldMkLst>
        <pc:spChg chg="mod">
          <ac:chgData name="Pierre CHAVANNE" userId="2e2e2412-eb49-4787-bd3d-d17adeb25e11" providerId="ADAL" clId="{45CC237F-0DAE-43BC-982B-53ABD49B05AC}" dt="2023-12-01T12:28:00.729" v="10460" actId="20577"/>
          <ac:spMkLst>
            <pc:docMk/>
            <pc:sldMk cId="1627023132" sldId="2147478683"/>
            <ac:spMk id="2" creationId="{B6391B04-71BF-9979-23EE-EDE692C362BF}"/>
          </ac:spMkLst>
        </pc:spChg>
        <pc:spChg chg="mod">
          <ac:chgData name="Pierre CHAVANNE" userId="2e2e2412-eb49-4787-bd3d-d17adeb25e11" providerId="ADAL" clId="{45CC237F-0DAE-43BC-982B-53ABD49B05AC}" dt="2023-12-01T11:34:27.822" v="5785" actId="20577"/>
          <ac:spMkLst>
            <pc:docMk/>
            <pc:sldMk cId="1627023132" sldId="2147478683"/>
            <ac:spMk id="3" creationId="{3DB7DF91-B2D2-C474-A66F-EB547BFBBE14}"/>
          </ac:spMkLst>
        </pc:spChg>
        <pc:picChg chg="add mod">
          <ac:chgData name="Pierre CHAVANNE" userId="2e2e2412-eb49-4787-bd3d-d17adeb25e11" providerId="ADAL" clId="{45CC237F-0DAE-43BC-982B-53ABD49B05AC}" dt="2023-12-01T12:21:19.930" v="9886" actId="1076"/>
          <ac:picMkLst>
            <pc:docMk/>
            <pc:sldMk cId="1627023132" sldId="2147478683"/>
            <ac:picMk id="7" creationId="{E0BC1D08-2C55-BF94-FB73-7183119F766A}"/>
          </ac:picMkLst>
        </pc:picChg>
      </pc:sldChg>
      <pc:sldChg chg="delSp modSp add mod">
        <pc:chgData name="Pierre CHAVANNE" userId="2e2e2412-eb49-4787-bd3d-d17adeb25e11" providerId="ADAL" clId="{45CC237F-0DAE-43BC-982B-53ABD49B05AC}" dt="2023-12-01T12:12:53.864" v="9152" actId="20577"/>
        <pc:sldMkLst>
          <pc:docMk/>
          <pc:sldMk cId="225264266" sldId="2147478684"/>
        </pc:sldMkLst>
        <pc:spChg chg="mod">
          <ac:chgData name="Pierre CHAVANNE" userId="2e2e2412-eb49-4787-bd3d-d17adeb25e11" providerId="ADAL" clId="{45CC237F-0DAE-43BC-982B-53ABD49B05AC}" dt="2023-12-01T12:12:53.864" v="9152" actId="20577"/>
          <ac:spMkLst>
            <pc:docMk/>
            <pc:sldMk cId="225264266" sldId="2147478684"/>
            <ac:spMk id="2" creationId="{B6391B04-71BF-9979-23EE-EDE692C362BF}"/>
          </ac:spMkLst>
        </pc:spChg>
        <pc:spChg chg="mod">
          <ac:chgData name="Pierre CHAVANNE" userId="2e2e2412-eb49-4787-bd3d-d17adeb25e11" providerId="ADAL" clId="{45CC237F-0DAE-43BC-982B-53ABD49B05AC}" dt="2023-12-01T11:58:59.810" v="7279" actId="20577"/>
          <ac:spMkLst>
            <pc:docMk/>
            <pc:sldMk cId="225264266" sldId="2147478684"/>
            <ac:spMk id="3" creationId="{3DB7DF91-B2D2-C474-A66F-EB547BFBBE14}"/>
          </ac:spMkLst>
        </pc:spChg>
        <pc:picChg chg="del">
          <ac:chgData name="Pierre CHAVANNE" userId="2e2e2412-eb49-4787-bd3d-d17adeb25e11" providerId="ADAL" clId="{45CC237F-0DAE-43BC-982B-53ABD49B05AC}" dt="2023-12-01T11:57:35.221" v="7131" actId="478"/>
          <ac:picMkLst>
            <pc:docMk/>
            <pc:sldMk cId="225264266" sldId="2147478684"/>
            <ac:picMk id="7" creationId="{E0BC1D08-2C55-BF94-FB73-7183119F766A}"/>
          </ac:picMkLst>
        </pc:picChg>
      </pc:sldChg>
      <pc:sldChg chg="addSp delSp modSp add mod">
        <pc:chgData name="Pierre CHAVANNE" userId="2e2e2412-eb49-4787-bd3d-d17adeb25e11" providerId="ADAL" clId="{45CC237F-0DAE-43BC-982B-53ABD49B05AC}" dt="2023-12-01T12:25:38.364" v="10347" actId="1076"/>
        <pc:sldMkLst>
          <pc:docMk/>
          <pc:sldMk cId="4050812191" sldId="2147478685"/>
        </pc:sldMkLst>
        <pc:spChg chg="mod">
          <ac:chgData name="Pierre CHAVANNE" userId="2e2e2412-eb49-4787-bd3d-d17adeb25e11" providerId="ADAL" clId="{45CC237F-0DAE-43BC-982B-53ABD49B05AC}" dt="2023-12-01T12:25:34.039" v="10344" actId="1076"/>
          <ac:spMkLst>
            <pc:docMk/>
            <pc:sldMk cId="4050812191" sldId="2147478685"/>
            <ac:spMk id="2" creationId="{B6391B04-71BF-9979-23EE-EDE692C362BF}"/>
          </ac:spMkLst>
        </pc:spChg>
        <pc:spChg chg="mod">
          <ac:chgData name="Pierre CHAVANNE" userId="2e2e2412-eb49-4787-bd3d-d17adeb25e11" providerId="ADAL" clId="{45CC237F-0DAE-43BC-982B-53ABD49B05AC}" dt="2023-12-01T12:18:34.790" v="9518" actId="14100"/>
          <ac:spMkLst>
            <pc:docMk/>
            <pc:sldMk cId="4050812191" sldId="2147478685"/>
            <ac:spMk id="3" creationId="{3DB7DF91-B2D2-C474-A66F-EB547BFBBE14}"/>
          </ac:spMkLst>
        </pc:spChg>
        <pc:picChg chg="add del mod">
          <ac:chgData name="Pierre CHAVANNE" userId="2e2e2412-eb49-4787-bd3d-d17adeb25e11" providerId="ADAL" clId="{45CC237F-0DAE-43BC-982B-53ABD49B05AC}" dt="2023-12-01T12:16:01.252" v="9257" actId="22"/>
          <ac:picMkLst>
            <pc:docMk/>
            <pc:sldMk cId="4050812191" sldId="2147478685"/>
            <ac:picMk id="7" creationId="{1D07B070-9786-507E-F987-6695A1CE0D2C}"/>
          </ac:picMkLst>
        </pc:picChg>
        <pc:picChg chg="add mod">
          <ac:chgData name="Pierre CHAVANNE" userId="2e2e2412-eb49-4787-bd3d-d17adeb25e11" providerId="ADAL" clId="{45CC237F-0DAE-43BC-982B-53ABD49B05AC}" dt="2023-12-01T12:25:38.364" v="10347" actId="1076"/>
          <ac:picMkLst>
            <pc:docMk/>
            <pc:sldMk cId="4050812191" sldId="2147478685"/>
            <ac:picMk id="9" creationId="{BC9EB0AF-38A1-6477-4305-2503C707F60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614CAE6-BFFC-44D9-B589-0D037404D9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08E2BC-021C-40B7-90F3-4B68AD2B71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2EC88-F953-4BD6-A688-3279E9A6E67A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F619B7-E80F-4357-A079-8385235264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27D7F4-CEC4-4BC4-A31D-0DEAAFB986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5B5C3-2E1E-4008-9B77-C67FFE77BE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042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49E9D-AF7B-45D0-B389-3AE92F6B3F8A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DE3DE-59D0-436E-9643-2C33BA404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46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8000" indent="-144000" algn="l" defTabSz="914400" rtl="0" eaLnBrk="1" latinLnBrk="0" hangingPunct="1">
      <a:buFont typeface="Arial" panose="020B0604020202020204" pitchFamily="34" charset="0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32000" indent="-144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6000" indent="-144000" algn="l" defTabSz="914400" rtl="0" eaLnBrk="1" latinLnBrk="0" hangingPunct="1">
      <a:buFont typeface="Arial" panose="020B0604020202020204" pitchFamily="34" charset="0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9177BB-C340-43F6-9F80-E5555816628B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4A7D9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4A7D9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9196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ion N°1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40DC9AC8-422B-445F-B045-79F986D08E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401" y="231117"/>
            <a:ext cx="2788867" cy="2205948"/>
          </a:xfrm>
          <a:prstGeom prst="rect">
            <a:avLst/>
          </a:prstGeom>
          <a:ln>
            <a:noFill/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0C5EE01-F973-4120-91B8-34CAA765D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400" y="2288392"/>
            <a:ext cx="8640000" cy="2160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lang="fr-FR" sz="3200" b="1" kern="1200" cap="none" baseline="0" dirty="0">
                <a:gradFill>
                  <a:gsLst>
                    <a:gs pos="0">
                      <a:srgbClr val="009CEA"/>
                    </a:gs>
                    <a:gs pos="97396">
                      <a:srgbClr val="1D5FFE"/>
                    </a:gs>
                    <a:gs pos="48000">
                      <a:srgbClr val="28BFC5"/>
                    </a:gs>
                  </a:gsLst>
                  <a:lin ang="1800000" scaled="0"/>
                </a:gradFill>
                <a:latin typeface="Gotham Rounded Bold" panose="02000000000000000000" pitchFamily="50" charset="0"/>
                <a:ea typeface="+mj-ea"/>
                <a:cs typeface="Poppin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AEA671-FC71-4FFA-B81F-CABE73D6E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400" y="4520416"/>
            <a:ext cx="8640000" cy="468000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700">
                <a:solidFill>
                  <a:schemeClr val="tx1"/>
                </a:solidFill>
                <a:latin typeface="Gotham Rounded Medium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3458929-8E1A-4632-B75F-4975DF8FBB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400" y="5084504"/>
            <a:ext cx="8640000" cy="72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703975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ffres Cl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6684C25F-7F00-41C3-A7CD-0A38D6BB6A4B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69879" y="1343258"/>
            <a:ext cx="1980000" cy="1188000"/>
          </a:xfrm>
        </p:spPr>
        <p:txBody>
          <a:bodyPr anchor="ctr">
            <a:noAutofit/>
          </a:bodyPr>
          <a:lstStyle>
            <a:lvl1pPr marL="0" indent="0">
              <a:buNone/>
              <a:defRPr lang="fr-FR" sz="6600" b="1" kern="1200" cap="none" baseline="0" dirty="0">
                <a:gradFill>
                  <a:gsLst>
                    <a:gs pos="0">
                      <a:srgbClr val="009CEA"/>
                    </a:gs>
                    <a:gs pos="97396">
                      <a:srgbClr val="1D5FFE"/>
                    </a:gs>
                    <a:gs pos="48000">
                      <a:srgbClr val="28BFC5"/>
                    </a:gs>
                  </a:gsLst>
                  <a:lin ang="1800000" scaled="0"/>
                </a:gradFill>
                <a:latin typeface="Gotham Rounded Bold" panose="02000000000000000000" pitchFamily="50" charset="0"/>
                <a:ea typeface="+mj-ea"/>
                <a:cs typeface="Poppi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NN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FEA4E96-A4C5-404E-84EB-0DA2FDAD3E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40699" y="1343258"/>
            <a:ext cx="8497179" cy="11880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180000" indent="-1800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431124CF-D305-4637-B02D-7916DC40094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74308" y="4941265"/>
            <a:ext cx="1980000" cy="1188000"/>
          </a:xfrm>
        </p:spPr>
        <p:txBody>
          <a:bodyPr anchor="ctr">
            <a:noAutofit/>
          </a:bodyPr>
          <a:lstStyle>
            <a:lvl1pPr marL="0" indent="0">
              <a:buNone/>
              <a:defRPr lang="fr-FR" sz="6600" b="1" kern="1200" cap="none" baseline="0" dirty="0">
                <a:gradFill>
                  <a:gsLst>
                    <a:gs pos="0">
                      <a:srgbClr val="FDDD01"/>
                    </a:gs>
                    <a:gs pos="97396">
                      <a:srgbClr val="FDB600"/>
                    </a:gs>
                  </a:gsLst>
                  <a:lin ang="1800000" scaled="0"/>
                </a:gradFill>
                <a:latin typeface="Gotham Rounded Bold" panose="02000000000000000000" pitchFamily="50" charset="0"/>
                <a:ea typeface="+mj-ea"/>
                <a:cs typeface="Poppi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NN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F7F54A8A-B912-4DCA-A7A6-D2FE7A31E0B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40699" y="2498858"/>
            <a:ext cx="8497179" cy="11880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180000" indent="-1800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F9ED843-C44A-45CC-9B1D-C837E4DD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 sz="3200" b="1" kern="1200" cap="none" baseline="0" dirty="0">
                <a:gradFill>
                  <a:gsLst>
                    <a:gs pos="0">
                      <a:srgbClr val="009CEA"/>
                    </a:gs>
                    <a:gs pos="97396">
                      <a:srgbClr val="1D5FFE"/>
                    </a:gs>
                    <a:gs pos="48000">
                      <a:srgbClr val="28BFC5"/>
                    </a:gs>
                  </a:gsLst>
                  <a:lin ang="1800000" scaled="0"/>
                </a:gradFill>
                <a:latin typeface="Gotham Rounded Bold" panose="02000000000000000000" pitchFamily="50" charset="0"/>
                <a:ea typeface="+mj-ea"/>
                <a:cs typeface="Poppin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322CE313-0A26-4E99-9C93-6C3FC888A8DE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469879" y="3742496"/>
            <a:ext cx="1980000" cy="1188000"/>
          </a:xfrm>
        </p:spPr>
        <p:txBody>
          <a:bodyPr anchor="ctr">
            <a:noAutofit/>
          </a:bodyPr>
          <a:lstStyle>
            <a:lvl1pPr marL="0" indent="0">
              <a:buNone/>
              <a:defRPr lang="fr-FR" sz="6600" b="1" kern="1200" cap="none" baseline="0" dirty="0">
                <a:gradFill>
                  <a:gsLst>
                    <a:gs pos="0">
                      <a:srgbClr val="FF6E01"/>
                    </a:gs>
                    <a:gs pos="97396">
                      <a:srgbClr val="FF1100"/>
                    </a:gs>
                  </a:gsLst>
                  <a:lin ang="1800000" scaled="0"/>
                </a:gradFill>
                <a:latin typeface="Gotham Rounded Bold" panose="02000000000000000000" pitchFamily="50" charset="0"/>
                <a:ea typeface="+mj-ea"/>
                <a:cs typeface="Poppi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NN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EB31187B-F91F-44EB-9CB5-1BF3730F76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40699" y="3654458"/>
            <a:ext cx="8497179" cy="11880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180000" indent="-1800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31" name="Espace réservé du texte 21">
            <a:extLst>
              <a:ext uri="{FF2B5EF4-FFF2-40B4-BE49-F238E27FC236}">
                <a16:creationId xmlns:a16="http://schemas.microsoft.com/office/drawing/2014/main" id="{6FD92059-A22C-433B-8494-343CBC88AD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601913" y="1651508"/>
            <a:ext cx="324867" cy="571500"/>
          </a:xfrm>
          <a:custGeom>
            <a:avLst/>
            <a:gdLst>
              <a:gd name="connsiteX0" fmla="*/ 58341 w 388938"/>
              <a:gd name="connsiteY0" fmla="*/ 0 h 684213"/>
              <a:gd name="connsiteX1" fmla="*/ 377270 w 388938"/>
              <a:gd name="connsiteY1" fmla="*/ 313438 h 684213"/>
              <a:gd name="connsiteX2" fmla="*/ 388938 w 388938"/>
              <a:gd name="connsiteY2" fmla="*/ 344018 h 684213"/>
              <a:gd name="connsiteX3" fmla="*/ 377270 w 388938"/>
              <a:gd name="connsiteY3" fmla="*/ 370775 h 684213"/>
              <a:gd name="connsiteX4" fmla="*/ 58341 w 388938"/>
              <a:gd name="connsiteY4" fmla="*/ 684213 h 684213"/>
              <a:gd name="connsiteX5" fmla="*/ 0 w 388938"/>
              <a:gd name="connsiteY5" fmla="*/ 626877 h 684213"/>
              <a:gd name="connsiteX6" fmla="*/ 287814 w 388938"/>
              <a:gd name="connsiteY6" fmla="*/ 344018 h 684213"/>
              <a:gd name="connsiteX7" fmla="*/ 0 w 388938"/>
              <a:gd name="connsiteY7" fmla="*/ 57336 h 684213"/>
              <a:gd name="connsiteX8" fmla="*/ 58341 w 388938"/>
              <a:gd name="connsiteY8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938" h="684213">
                <a:moveTo>
                  <a:pt x="58341" y="0"/>
                </a:moveTo>
                <a:cubicBezTo>
                  <a:pt x="377270" y="313438"/>
                  <a:pt x="377270" y="313438"/>
                  <a:pt x="377270" y="313438"/>
                </a:cubicBezTo>
                <a:cubicBezTo>
                  <a:pt x="385049" y="321083"/>
                  <a:pt x="388938" y="332550"/>
                  <a:pt x="388938" y="344018"/>
                </a:cubicBezTo>
                <a:cubicBezTo>
                  <a:pt x="388938" y="351663"/>
                  <a:pt x="385049" y="363130"/>
                  <a:pt x="377270" y="370775"/>
                </a:cubicBezTo>
                <a:lnTo>
                  <a:pt x="58341" y="684213"/>
                </a:lnTo>
                <a:cubicBezTo>
                  <a:pt x="0" y="626877"/>
                  <a:pt x="0" y="626877"/>
                  <a:pt x="0" y="626877"/>
                </a:cubicBezTo>
                <a:cubicBezTo>
                  <a:pt x="287814" y="344018"/>
                  <a:pt x="287814" y="344018"/>
                  <a:pt x="287814" y="344018"/>
                </a:cubicBezTo>
                <a:cubicBezTo>
                  <a:pt x="0" y="57336"/>
                  <a:pt x="0" y="57336"/>
                  <a:pt x="0" y="57336"/>
                </a:cubicBezTo>
                <a:cubicBezTo>
                  <a:pt x="58341" y="0"/>
                  <a:pt x="58341" y="0"/>
                  <a:pt x="58341" y="0"/>
                </a:cubicBezTo>
                <a:close/>
              </a:path>
            </a:pathLst>
          </a:custGeom>
          <a:solidFill>
            <a:srgbClr val="228AE4"/>
          </a:solidFill>
        </p:spPr>
        <p:txBody>
          <a:bodyPr wrap="square">
            <a:noAutofit/>
          </a:bodyPr>
          <a:lstStyle>
            <a:lvl1pPr marL="0" indent="0">
              <a:buNone/>
              <a:defRPr sz="1800" b="1"/>
            </a:lvl1pPr>
            <a:lvl2pPr marL="126000" indent="144463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32" name="Espace réservé du texte 21">
            <a:extLst>
              <a:ext uri="{FF2B5EF4-FFF2-40B4-BE49-F238E27FC236}">
                <a16:creationId xmlns:a16="http://schemas.microsoft.com/office/drawing/2014/main" id="{2487A579-BB10-4B9C-8037-89848E4EB31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601913" y="5220700"/>
            <a:ext cx="324867" cy="571500"/>
          </a:xfrm>
          <a:custGeom>
            <a:avLst/>
            <a:gdLst>
              <a:gd name="connsiteX0" fmla="*/ 58341 w 388938"/>
              <a:gd name="connsiteY0" fmla="*/ 0 h 684213"/>
              <a:gd name="connsiteX1" fmla="*/ 377270 w 388938"/>
              <a:gd name="connsiteY1" fmla="*/ 313438 h 684213"/>
              <a:gd name="connsiteX2" fmla="*/ 388938 w 388938"/>
              <a:gd name="connsiteY2" fmla="*/ 344018 h 684213"/>
              <a:gd name="connsiteX3" fmla="*/ 377270 w 388938"/>
              <a:gd name="connsiteY3" fmla="*/ 370775 h 684213"/>
              <a:gd name="connsiteX4" fmla="*/ 58341 w 388938"/>
              <a:gd name="connsiteY4" fmla="*/ 684213 h 684213"/>
              <a:gd name="connsiteX5" fmla="*/ 0 w 388938"/>
              <a:gd name="connsiteY5" fmla="*/ 626877 h 684213"/>
              <a:gd name="connsiteX6" fmla="*/ 287814 w 388938"/>
              <a:gd name="connsiteY6" fmla="*/ 344018 h 684213"/>
              <a:gd name="connsiteX7" fmla="*/ 0 w 388938"/>
              <a:gd name="connsiteY7" fmla="*/ 57336 h 684213"/>
              <a:gd name="connsiteX8" fmla="*/ 58341 w 388938"/>
              <a:gd name="connsiteY8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938" h="684213">
                <a:moveTo>
                  <a:pt x="58341" y="0"/>
                </a:moveTo>
                <a:cubicBezTo>
                  <a:pt x="377270" y="313438"/>
                  <a:pt x="377270" y="313438"/>
                  <a:pt x="377270" y="313438"/>
                </a:cubicBezTo>
                <a:cubicBezTo>
                  <a:pt x="385049" y="321083"/>
                  <a:pt x="388938" y="332550"/>
                  <a:pt x="388938" y="344018"/>
                </a:cubicBezTo>
                <a:cubicBezTo>
                  <a:pt x="388938" y="351663"/>
                  <a:pt x="385049" y="363130"/>
                  <a:pt x="377270" y="370775"/>
                </a:cubicBezTo>
                <a:lnTo>
                  <a:pt x="58341" y="684213"/>
                </a:lnTo>
                <a:cubicBezTo>
                  <a:pt x="0" y="626877"/>
                  <a:pt x="0" y="626877"/>
                  <a:pt x="0" y="626877"/>
                </a:cubicBezTo>
                <a:cubicBezTo>
                  <a:pt x="287814" y="344018"/>
                  <a:pt x="287814" y="344018"/>
                  <a:pt x="287814" y="344018"/>
                </a:cubicBezTo>
                <a:cubicBezTo>
                  <a:pt x="0" y="57336"/>
                  <a:pt x="0" y="57336"/>
                  <a:pt x="0" y="57336"/>
                </a:cubicBezTo>
                <a:cubicBezTo>
                  <a:pt x="58341" y="0"/>
                  <a:pt x="58341" y="0"/>
                  <a:pt x="58341" y="0"/>
                </a:cubicBezTo>
                <a:close/>
              </a:path>
            </a:pathLst>
          </a:custGeom>
          <a:solidFill>
            <a:srgbClr val="FDB600"/>
          </a:solidFill>
        </p:spPr>
        <p:txBody>
          <a:bodyPr wrap="square">
            <a:noAutofit/>
          </a:bodyPr>
          <a:lstStyle>
            <a:lvl1pPr marL="0" indent="0">
              <a:buNone/>
              <a:defRPr sz="1800" b="1"/>
            </a:lvl1pPr>
            <a:lvl2pPr marL="126000" indent="144463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33" name="Espace réservé du texte 21">
            <a:extLst>
              <a:ext uri="{FF2B5EF4-FFF2-40B4-BE49-F238E27FC236}">
                <a16:creationId xmlns:a16="http://schemas.microsoft.com/office/drawing/2014/main" id="{C0B0C0AB-7256-484A-8EF0-3BC6851D748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682855" y="3962708"/>
            <a:ext cx="324867" cy="571500"/>
          </a:xfrm>
          <a:custGeom>
            <a:avLst/>
            <a:gdLst>
              <a:gd name="connsiteX0" fmla="*/ 58341 w 388938"/>
              <a:gd name="connsiteY0" fmla="*/ 0 h 684213"/>
              <a:gd name="connsiteX1" fmla="*/ 377270 w 388938"/>
              <a:gd name="connsiteY1" fmla="*/ 313438 h 684213"/>
              <a:gd name="connsiteX2" fmla="*/ 388938 w 388938"/>
              <a:gd name="connsiteY2" fmla="*/ 344018 h 684213"/>
              <a:gd name="connsiteX3" fmla="*/ 377270 w 388938"/>
              <a:gd name="connsiteY3" fmla="*/ 370775 h 684213"/>
              <a:gd name="connsiteX4" fmla="*/ 58341 w 388938"/>
              <a:gd name="connsiteY4" fmla="*/ 684213 h 684213"/>
              <a:gd name="connsiteX5" fmla="*/ 0 w 388938"/>
              <a:gd name="connsiteY5" fmla="*/ 626877 h 684213"/>
              <a:gd name="connsiteX6" fmla="*/ 287814 w 388938"/>
              <a:gd name="connsiteY6" fmla="*/ 344018 h 684213"/>
              <a:gd name="connsiteX7" fmla="*/ 0 w 388938"/>
              <a:gd name="connsiteY7" fmla="*/ 57336 h 684213"/>
              <a:gd name="connsiteX8" fmla="*/ 58341 w 388938"/>
              <a:gd name="connsiteY8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938" h="684213">
                <a:moveTo>
                  <a:pt x="58341" y="0"/>
                </a:moveTo>
                <a:cubicBezTo>
                  <a:pt x="377270" y="313438"/>
                  <a:pt x="377270" y="313438"/>
                  <a:pt x="377270" y="313438"/>
                </a:cubicBezTo>
                <a:cubicBezTo>
                  <a:pt x="385049" y="321083"/>
                  <a:pt x="388938" y="332550"/>
                  <a:pt x="388938" y="344018"/>
                </a:cubicBezTo>
                <a:cubicBezTo>
                  <a:pt x="388938" y="351663"/>
                  <a:pt x="385049" y="363130"/>
                  <a:pt x="377270" y="370775"/>
                </a:cubicBezTo>
                <a:lnTo>
                  <a:pt x="58341" y="684213"/>
                </a:lnTo>
                <a:cubicBezTo>
                  <a:pt x="0" y="626877"/>
                  <a:pt x="0" y="626877"/>
                  <a:pt x="0" y="626877"/>
                </a:cubicBezTo>
                <a:cubicBezTo>
                  <a:pt x="287814" y="344018"/>
                  <a:pt x="287814" y="344018"/>
                  <a:pt x="287814" y="344018"/>
                </a:cubicBezTo>
                <a:cubicBezTo>
                  <a:pt x="0" y="57336"/>
                  <a:pt x="0" y="57336"/>
                  <a:pt x="0" y="57336"/>
                </a:cubicBezTo>
                <a:cubicBezTo>
                  <a:pt x="58341" y="0"/>
                  <a:pt x="58341" y="0"/>
                  <a:pt x="58341" y="0"/>
                </a:cubicBezTo>
                <a:close/>
              </a:path>
            </a:pathLst>
          </a:custGeom>
          <a:solidFill>
            <a:srgbClr val="FF6E01"/>
          </a:solidFill>
        </p:spPr>
        <p:txBody>
          <a:bodyPr wrap="square">
            <a:noAutofit/>
          </a:bodyPr>
          <a:lstStyle>
            <a:lvl1pPr marL="0" indent="0">
              <a:buNone/>
              <a:defRPr sz="1800" b="1">
                <a:solidFill>
                  <a:srgbClr val="F77300"/>
                </a:solidFill>
              </a:defRPr>
            </a:lvl1pPr>
            <a:lvl2pPr marL="126000" indent="144463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997647-8494-4CC4-948F-29A8D49CBC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B4AC02-49D4-4738-A9B4-B3DA90016A7F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EE574D-092E-4259-81EB-81EA91E97CDA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F582026F-BC27-FE84-6566-474379798E2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40699" y="4912450"/>
            <a:ext cx="8497179" cy="11880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180000" indent="-1800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5F34207D-8189-BCF1-B724-D5D3DD77D2DF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469879" y="2543727"/>
            <a:ext cx="1980000" cy="1188000"/>
          </a:xfrm>
        </p:spPr>
        <p:txBody>
          <a:bodyPr anchor="ctr">
            <a:noAutofit/>
          </a:bodyPr>
          <a:lstStyle>
            <a:lvl1pPr marL="0" indent="0">
              <a:buNone/>
              <a:defRPr lang="fr-FR" sz="6600" b="1" kern="1200" cap="none" baseline="0" dirty="0">
                <a:gradFill>
                  <a:gsLst>
                    <a:gs pos="0">
                      <a:srgbClr val="81CB33"/>
                    </a:gs>
                    <a:gs pos="100000">
                      <a:srgbClr val="4ABFA0"/>
                    </a:gs>
                  </a:gsLst>
                  <a:lin ang="1800000" scaled="0"/>
                </a:gradFill>
                <a:latin typeface="Gotham Rounded Bold" panose="02000000000000000000" pitchFamily="50" charset="0"/>
                <a:ea typeface="+mj-ea"/>
                <a:cs typeface="Poppi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NN</a:t>
            </a:r>
          </a:p>
        </p:txBody>
      </p:sp>
      <p:sp>
        <p:nvSpPr>
          <p:cNvPr id="21" name="Espace réservé du texte 21">
            <a:extLst>
              <a:ext uri="{FF2B5EF4-FFF2-40B4-BE49-F238E27FC236}">
                <a16:creationId xmlns:a16="http://schemas.microsoft.com/office/drawing/2014/main" id="{9C17CBA5-BD85-AE44-7D7F-52278FEDC09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682855" y="2887731"/>
            <a:ext cx="324867" cy="571500"/>
          </a:xfrm>
          <a:custGeom>
            <a:avLst/>
            <a:gdLst>
              <a:gd name="connsiteX0" fmla="*/ 58341 w 388938"/>
              <a:gd name="connsiteY0" fmla="*/ 0 h 684213"/>
              <a:gd name="connsiteX1" fmla="*/ 377270 w 388938"/>
              <a:gd name="connsiteY1" fmla="*/ 313438 h 684213"/>
              <a:gd name="connsiteX2" fmla="*/ 388938 w 388938"/>
              <a:gd name="connsiteY2" fmla="*/ 344018 h 684213"/>
              <a:gd name="connsiteX3" fmla="*/ 377270 w 388938"/>
              <a:gd name="connsiteY3" fmla="*/ 370775 h 684213"/>
              <a:gd name="connsiteX4" fmla="*/ 58341 w 388938"/>
              <a:gd name="connsiteY4" fmla="*/ 684213 h 684213"/>
              <a:gd name="connsiteX5" fmla="*/ 0 w 388938"/>
              <a:gd name="connsiteY5" fmla="*/ 626877 h 684213"/>
              <a:gd name="connsiteX6" fmla="*/ 287814 w 388938"/>
              <a:gd name="connsiteY6" fmla="*/ 344018 h 684213"/>
              <a:gd name="connsiteX7" fmla="*/ 0 w 388938"/>
              <a:gd name="connsiteY7" fmla="*/ 57336 h 684213"/>
              <a:gd name="connsiteX8" fmla="*/ 58341 w 388938"/>
              <a:gd name="connsiteY8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938" h="684213">
                <a:moveTo>
                  <a:pt x="58341" y="0"/>
                </a:moveTo>
                <a:cubicBezTo>
                  <a:pt x="377270" y="313438"/>
                  <a:pt x="377270" y="313438"/>
                  <a:pt x="377270" y="313438"/>
                </a:cubicBezTo>
                <a:cubicBezTo>
                  <a:pt x="385049" y="321083"/>
                  <a:pt x="388938" y="332550"/>
                  <a:pt x="388938" y="344018"/>
                </a:cubicBezTo>
                <a:cubicBezTo>
                  <a:pt x="388938" y="351663"/>
                  <a:pt x="385049" y="363130"/>
                  <a:pt x="377270" y="370775"/>
                </a:cubicBezTo>
                <a:lnTo>
                  <a:pt x="58341" y="684213"/>
                </a:lnTo>
                <a:cubicBezTo>
                  <a:pt x="0" y="626877"/>
                  <a:pt x="0" y="626877"/>
                  <a:pt x="0" y="626877"/>
                </a:cubicBezTo>
                <a:cubicBezTo>
                  <a:pt x="287814" y="344018"/>
                  <a:pt x="287814" y="344018"/>
                  <a:pt x="287814" y="344018"/>
                </a:cubicBezTo>
                <a:cubicBezTo>
                  <a:pt x="0" y="57336"/>
                  <a:pt x="0" y="57336"/>
                  <a:pt x="0" y="57336"/>
                </a:cubicBezTo>
                <a:cubicBezTo>
                  <a:pt x="58341" y="0"/>
                  <a:pt x="58341" y="0"/>
                  <a:pt x="58341" y="0"/>
                </a:cubicBezTo>
                <a:close/>
              </a:path>
            </a:pathLst>
          </a:custGeom>
          <a:solidFill>
            <a:srgbClr val="81CB33"/>
          </a:solidFill>
        </p:spPr>
        <p:txBody>
          <a:bodyPr wrap="square">
            <a:noAutofit/>
          </a:bodyPr>
          <a:lstStyle>
            <a:lvl1pPr marL="0" indent="0">
              <a:buNone/>
              <a:defRPr sz="1800" b="1">
                <a:solidFill>
                  <a:srgbClr val="F77300"/>
                </a:solidFill>
              </a:defRPr>
            </a:lvl1pPr>
            <a:lvl2pPr marL="126000" indent="144463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598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1BBE8-1E54-415C-B10D-F6342B80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 sz="3200" b="1" kern="1200" cap="none" baseline="0" dirty="0">
                <a:gradFill>
                  <a:gsLst>
                    <a:gs pos="0">
                      <a:srgbClr val="009CEA"/>
                    </a:gs>
                    <a:gs pos="97396">
                      <a:srgbClr val="1D5FFE"/>
                    </a:gs>
                    <a:gs pos="48000">
                      <a:srgbClr val="28BFC5"/>
                    </a:gs>
                  </a:gsLst>
                  <a:lin ang="1800000" scaled="0"/>
                </a:gradFill>
                <a:latin typeface="Gotham Rounded Bold" panose="02000000000000000000" pitchFamily="50" charset="0"/>
                <a:ea typeface="+mj-ea"/>
                <a:cs typeface="Poppin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830942-5133-4F54-8414-98EC08DA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03D30D6-5712-44A8-87A9-67750D40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72F511C-AE30-47A8-8C9B-F0B33753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6156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B47C71-F46D-4EA0-AF6A-4962453C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0495B091-68ED-45A4-957C-92BBA754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A4361BE1-6536-48FB-BC11-166BC54B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3874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e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742" y="2845977"/>
            <a:ext cx="11160000" cy="144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lang="fr-FR" sz="4400" b="1" kern="1200" cap="none" baseline="0" dirty="0">
                <a:gradFill>
                  <a:gsLst>
                    <a:gs pos="0">
                      <a:srgbClr val="81CB33"/>
                    </a:gs>
                    <a:gs pos="100000">
                      <a:srgbClr val="4ABFA0"/>
                    </a:gs>
                  </a:gsLst>
                  <a:lin ang="1800000" scaled="0"/>
                </a:gradFill>
                <a:latin typeface="Gotham Rounded Bold" panose="02000000000000000000" pitchFamily="50" charset="0"/>
                <a:ea typeface="+mj-ea"/>
                <a:cs typeface="Poppin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E24192-EBCA-4782-93A3-6134ECDB2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27768F-E755-49AE-BDD4-F22B941E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9213C8-C608-4F8F-B3E7-6893ECEE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3946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FB4134C-1D6E-45C5-A0CB-6875E698A7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401" y="231117"/>
            <a:ext cx="2788867" cy="220594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A50C95A-056C-429F-A1B6-8B1CDC14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000" y="2845977"/>
            <a:ext cx="7560000" cy="828000"/>
          </a:xfrm>
        </p:spPr>
        <p:txBody>
          <a:bodyPr anchor="t">
            <a:noAutofit/>
          </a:bodyPr>
          <a:lstStyle>
            <a:lvl1pPr algn="ctr">
              <a:defRPr sz="4300">
                <a:solidFill>
                  <a:schemeClr val="tx1"/>
                </a:solidFill>
                <a:latin typeface="Gotham Rounded Medium" panose="02000000000000000000" pitchFamily="50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32804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ion N°1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40DC9AC8-422B-445F-B045-79F986D08E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401" y="231117"/>
            <a:ext cx="2788867" cy="2205948"/>
          </a:xfrm>
          <a:prstGeom prst="rect">
            <a:avLst/>
          </a:prstGeom>
          <a:ln>
            <a:noFill/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0C5EE01-F973-4120-91B8-34CAA765D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400" y="2288392"/>
            <a:ext cx="8640000" cy="2160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AEA671-FC71-4FFA-B81F-CABE73D6E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400" y="4520416"/>
            <a:ext cx="8640000" cy="468000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7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3458929-8E1A-4632-B75F-4975DF8FBB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400" y="5084504"/>
            <a:ext cx="8640000" cy="72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00183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ion N°2 Couverture avec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2">
            <a:extLst>
              <a:ext uri="{FF2B5EF4-FFF2-40B4-BE49-F238E27FC236}">
                <a16:creationId xmlns:a16="http://schemas.microsoft.com/office/drawing/2014/main" id="{3161ED2A-2241-4A52-8E2E-B973EB0C4E44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0" y="1"/>
            <a:ext cx="6093760" cy="68579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AAE4607-2A2E-45AF-81C6-9691F876AD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401" y="231117"/>
            <a:ext cx="2788867" cy="220594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0C5EE01-F973-4120-91B8-34CAA765D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1200" y="2469600"/>
            <a:ext cx="5400000" cy="1980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AEA671-FC71-4FFA-B81F-CABE73D6E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1200" y="4521600"/>
            <a:ext cx="5400000" cy="828000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7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BF23DB5D-4428-47C6-AAAD-CF435EDAD1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61200" y="5446800"/>
            <a:ext cx="5400000" cy="72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39715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BCD4C5B-CD44-4B48-93FD-F44EED8D1E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401" y="231117"/>
            <a:ext cx="2788867" cy="220594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400" y="1987200"/>
            <a:ext cx="5400000" cy="720000"/>
          </a:xfrm>
        </p:spPr>
        <p:txBody>
          <a:bodyPr>
            <a:noAutofit/>
          </a:bodyPr>
          <a:lstStyle>
            <a:lvl1pPr>
              <a:defRPr sz="42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76F1D12-C6FB-4ED9-B1EA-2AF1415447D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4400" y="2876400"/>
            <a:ext cx="5400000" cy="3240000"/>
          </a:xfrm>
        </p:spPr>
        <p:txBody>
          <a:bodyPr>
            <a:noAutofit/>
          </a:bodyPr>
          <a:lstStyle>
            <a:lvl1pPr marL="432000" indent="-432000">
              <a:spcBef>
                <a:spcPts val="600"/>
              </a:spcBef>
              <a:buFont typeface="+mj-lt"/>
              <a:buAutoNum type="arabicPeriod"/>
              <a:defRPr sz="20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307213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N°1 Ouverture d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742" y="3430800"/>
            <a:ext cx="11160000" cy="115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9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F3A9F-5739-4B40-A377-C403E92DB70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9741" y="4662000"/>
            <a:ext cx="11160000" cy="50400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C7A5F77-9A92-46CF-AF0E-296CA94F0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9742" y="1490400"/>
            <a:ext cx="3960000" cy="1872000"/>
          </a:xfrm>
        </p:spPr>
        <p:txBody>
          <a:bodyPr>
            <a:noAutofit/>
          </a:bodyPr>
          <a:lstStyle>
            <a:lvl1pPr marL="0" indent="0">
              <a:buNone/>
              <a:defRPr sz="135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NN.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4489D0-046B-4DA8-828E-D1EDDC72FA8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7B8392-9F0D-47B8-8F1D-D057C53A97D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4EDA01-DE85-4E9D-A6E0-28AA131E78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5948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N°2 Ouverture de chapitre avec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2">
            <a:extLst>
              <a:ext uri="{FF2B5EF4-FFF2-40B4-BE49-F238E27FC236}">
                <a16:creationId xmlns:a16="http://schemas.microsoft.com/office/drawing/2014/main" id="{DEC6A7FF-A1FA-4490-9CC7-51078FF84353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0" y="1"/>
            <a:ext cx="6093760" cy="68579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200" y="3430800"/>
            <a:ext cx="5400000" cy="115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9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F3A9F-5739-4B40-A377-C403E92DB70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1200" y="4662000"/>
            <a:ext cx="5400000" cy="90000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C7A5F77-9A92-46CF-AF0E-296CA94F0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1200" y="1490400"/>
            <a:ext cx="5400000" cy="1872000"/>
          </a:xfrm>
        </p:spPr>
        <p:txBody>
          <a:bodyPr>
            <a:noAutofit/>
          </a:bodyPr>
          <a:lstStyle>
            <a:lvl1pPr marL="0" indent="0">
              <a:buNone/>
              <a:defRPr sz="135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NN.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19FE5F0F-1A19-4580-B09D-11BAB25954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578" y="6523200"/>
            <a:ext cx="10800" cy="100800"/>
          </a:xfrm>
          <a:solidFill>
            <a:schemeClr val="bg1"/>
          </a:solidFill>
        </p:spPr>
        <p:txBody>
          <a:bodyPr lIns="0" tIns="0" rIns="0" bIns="0"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F82D43-4E1B-4274-AC55-C533B8C0465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7AF283-CD1F-4E50-9456-6BD3B772A1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2A83F9-605B-451F-81C4-4DB3BD64BF2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747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ion N°2 Couverture avec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2">
            <a:extLst>
              <a:ext uri="{FF2B5EF4-FFF2-40B4-BE49-F238E27FC236}">
                <a16:creationId xmlns:a16="http://schemas.microsoft.com/office/drawing/2014/main" id="{3161ED2A-2241-4A52-8E2E-B973EB0C4E44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0" y="1"/>
            <a:ext cx="6093760" cy="68579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AAE4607-2A2E-45AF-81C6-9691F876AD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401" y="231117"/>
            <a:ext cx="2788867" cy="220594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0C5EE01-F973-4120-91B8-34CAA765D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1200" y="2469600"/>
            <a:ext cx="5400000" cy="1980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lang="fr-FR" sz="3600" b="1" kern="1200" cap="none" baseline="0" dirty="0">
                <a:gradFill>
                  <a:gsLst>
                    <a:gs pos="0">
                      <a:srgbClr val="009CEA"/>
                    </a:gs>
                    <a:gs pos="97396">
                      <a:srgbClr val="1D5FFE"/>
                    </a:gs>
                    <a:gs pos="48000">
                      <a:srgbClr val="28BFC5"/>
                    </a:gs>
                  </a:gsLst>
                  <a:lin ang="1800000" scaled="0"/>
                </a:gradFill>
                <a:latin typeface="Gotham Rounded Bold" panose="02000000000000000000" pitchFamily="50" charset="0"/>
                <a:ea typeface="+mj-ea"/>
                <a:cs typeface="Poppin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AEA671-FC71-4FFA-B81F-CABE73D6E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1200" y="4521600"/>
            <a:ext cx="5400000" cy="828000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700">
                <a:solidFill>
                  <a:schemeClr val="tx1"/>
                </a:solidFill>
                <a:latin typeface="Gotham Rounded Medium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BF23DB5D-4428-47C6-AAAD-CF435EDAD1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61200" y="5446800"/>
            <a:ext cx="5400000" cy="72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155750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292072E-287F-4875-8FDB-C22CF043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DE2FB5-2CE4-44D5-9167-5E9A54E4AAB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ED68ED-4BAB-426E-AC8B-79F072DDCF3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8ECF392-ABEC-45C0-9399-5BB17B364A4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777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2">
            <a:extLst>
              <a:ext uri="{FF2B5EF4-FFF2-40B4-BE49-F238E27FC236}">
                <a16:creationId xmlns:a16="http://schemas.microsoft.com/office/drawing/2014/main" id="{3FA18DAD-43C7-439C-AEB4-182FDEF42A93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0" y="1"/>
            <a:ext cx="6093760" cy="68579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1200" y="1371600"/>
            <a:ext cx="5472000" cy="48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90C7237F-FD39-40C9-B915-D4BC62A3BE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5578" y="6523200"/>
            <a:ext cx="10800" cy="100800"/>
          </a:xfrm>
          <a:solidFill>
            <a:schemeClr val="bg1"/>
          </a:solidFill>
        </p:spPr>
        <p:txBody>
          <a:bodyPr lIns="0" tIns="0" rIns="0" bIns="0"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95F48EF-CBAD-4F80-B069-72AECAEC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199" y="242844"/>
            <a:ext cx="3960000" cy="100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5A3821-9C55-4E10-844A-98E6FB07D68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6B9FA6-E4DB-4B15-BD57-BEC5F537E3A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E6001F-97CC-4008-B22A-EFA29A1377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73567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879" y="3820350"/>
            <a:ext cx="11133952" cy="241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12" name="Espace réservé du tableau 2">
            <a:extLst>
              <a:ext uri="{FF2B5EF4-FFF2-40B4-BE49-F238E27FC236}">
                <a16:creationId xmlns:a16="http://schemas.microsoft.com/office/drawing/2014/main" id="{3EADC01A-12BC-4330-8A1C-A4DCE63F4D5F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589752" y="1372349"/>
            <a:ext cx="11014079" cy="230400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7BED8F5-8DF4-41F4-9FBF-3FC3EFF47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A5DB8F-F9F5-4D34-AD2B-20A401276C3E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448ABE-6518-42E7-86CB-17EBD972C8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F92594-638F-42B7-B983-EDCA45116F8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61152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879" y="1371600"/>
            <a:ext cx="5472000" cy="48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3" name="Espace réservé du graphique 2">
            <a:extLst>
              <a:ext uri="{FF2B5EF4-FFF2-40B4-BE49-F238E27FC236}">
                <a16:creationId xmlns:a16="http://schemas.microsoft.com/office/drawing/2014/main" id="{36B54297-76AA-4A3B-A34F-53F1E4289CC7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229879" y="1371600"/>
            <a:ext cx="5508000" cy="486000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AE7569B-B080-4146-A11F-1E61AF63D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9720000" cy="100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A8B2399-CA73-45EA-BE18-9A20282E60B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78D64F63-31B3-46AB-8995-E4EAED1967B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B398A68-6D32-4A8D-8EF8-C3BF7CEF61A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94483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ffres Cl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6684C25F-7F00-41C3-A7CD-0A38D6BB6A4B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69879" y="1501200"/>
            <a:ext cx="1980000" cy="1188000"/>
          </a:xfrm>
        </p:spPr>
        <p:txBody>
          <a:bodyPr anchor="ctr">
            <a:noAutofit/>
          </a:bodyPr>
          <a:lstStyle>
            <a:lvl1pPr marL="0" indent="0">
              <a:buNone/>
              <a:defRPr sz="81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NN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FEA4E96-A4C5-404E-84EB-0DA2FDAD3E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40699" y="1501200"/>
            <a:ext cx="8497179" cy="11880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180000" indent="-1800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431124CF-D305-4637-B02D-7916DC40094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69879" y="2656800"/>
            <a:ext cx="1980000" cy="1188000"/>
          </a:xfrm>
        </p:spPr>
        <p:txBody>
          <a:bodyPr anchor="ctr">
            <a:noAutofit/>
          </a:bodyPr>
          <a:lstStyle>
            <a:lvl1pPr marL="0" indent="0">
              <a:buNone/>
              <a:defRPr sz="8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NN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F7F54A8A-B912-4DCA-A7A6-D2FE7A31E0B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40699" y="2656800"/>
            <a:ext cx="8497179" cy="11880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180000" indent="-1800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F9ED843-C44A-45CC-9B1D-C837E4DD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322CE313-0A26-4E99-9C93-6C3FC888A8DE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469879" y="3812400"/>
            <a:ext cx="1980000" cy="1188000"/>
          </a:xfrm>
        </p:spPr>
        <p:txBody>
          <a:bodyPr anchor="ctr">
            <a:noAutofit/>
          </a:bodyPr>
          <a:lstStyle>
            <a:lvl1pPr marL="0" indent="0">
              <a:buNone/>
              <a:defRPr sz="81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NN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EB31187B-F91F-44EB-9CB5-1BF3730F76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40699" y="3812400"/>
            <a:ext cx="8497179" cy="11880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180000" indent="-1800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31" name="Espace réservé du texte 21">
            <a:extLst>
              <a:ext uri="{FF2B5EF4-FFF2-40B4-BE49-F238E27FC236}">
                <a16:creationId xmlns:a16="http://schemas.microsoft.com/office/drawing/2014/main" id="{6FD92059-A22C-433B-8494-343CBC88AD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601913" y="1809450"/>
            <a:ext cx="324867" cy="571500"/>
          </a:xfrm>
          <a:custGeom>
            <a:avLst/>
            <a:gdLst>
              <a:gd name="connsiteX0" fmla="*/ 58341 w 388938"/>
              <a:gd name="connsiteY0" fmla="*/ 0 h 684213"/>
              <a:gd name="connsiteX1" fmla="*/ 377270 w 388938"/>
              <a:gd name="connsiteY1" fmla="*/ 313438 h 684213"/>
              <a:gd name="connsiteX2" fmla="*/ 388938 w 388938"/>
              <a:gd name="connsiteY2" fmla="*/ 344018 h 684213"/>
              <a:gd name="connsiteX3" fmla="*/ 377270 w 388938"/>
              <a:gd name="connsiteY3" fmla="*/ 370775 h 684213"/>
              <a:gd name="connsiteX4" fmla="*/ 58341 w 388938"/>
              <a:gd name="connsiteY4" fmla="*/ 684213 h 684213"/>
              <a:gd name="connsiteX5" fmla="*/ 0 w 388938"/>
              <a:gd name="connsiteY5" fmla="*/ 626877 h 684213"/>
              <a:gd name="connsiteX6" fmla="*/ 287814 w 388938"/>
              <a:gd name="connsiteY6" fmla="*/ 344018 h 684213"/>
              <a:gd name="connsiteX7" fmla="*/ 0 w 388938"/>
              <a:gd name="connsiteY7" fmla="*/ 57336 h 684213"/>
              <a:gd name="connsiteX8" fmla="*/ 58341 w 388938"/>
              <a:gd name="connsiteY8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938" h="684213">
                <a:moveTo>
                  <a:pt x="58341" y="0"/>
                </a:moveTo>
                <a:cubicBezTo>
                  <a:pt x="377270" y="313438"/>
                  <a:pt x="377270" y="313438"/>
                  <a:pt x="377270" y="313438"/>
                </a:cubicBezTo>
                <a:cubicBezTo>
                  <a:pt x="385049" y="321083"/>
                  <a:pt x="388938" y="332550"/>
                  <a:pt x="388938" y="344018"/>
                </a:cubicBezTo>
                <a:cubicBezTo>
                  <a:pt x="388938" y="351663"/>
                  <a:pt x="385049" y="363130"/>
                  <a:pt x="377270" y="370775"/>
                </a:cubicBezTo>
                <a:lnTo>
                  <a:pt x="58341" y="684213"/>
                </a:lnTo>
                <a:cubicBezTo>
                  <a:pt x="0" y="626877"/>
                  <a:pt x="0" y="626877"/>
                  <a:pt x="0" y="626877"/>
                </a:cubicBezTo>
                <a:cubicBezTo>
                  <a:pt x="287814" y="344018"/>
                  <a:pt x="287814" y="344018"/>
                  <a:pt x="287814" y="344018"/>
                </a:cubicBezTo>
                <a:cubicBezTo>
                  <a:pt x="0" y="57336"/>
                  <a:pt x="0" y="57336"/>
                  <a:pt x="0" y="57336"/>
                </a:cubicBezTo>
                <a:cubicBezTo>
                  <a:pt x="58341" y="0"/>
                  <a:pt x="58341" y="0"/>
                  <a:pt x="58341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800" b="1"/>
            </a:lvl1pPr>
            <a:lvl2pPr marL="126000" indent="144463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32" name="Espace réservé du texte 21">
            <a:extLst>
              <a:ext uri="{FF2B5EF4-FFF2-40B4-BE49-F238E27FC236}">
                <a16:creationId xmlns:a16="http://schemas.microsoft.com/office/drawing/2014/main" id="{2487A579-BB10-4B9C-8037-89848E4EB31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601913" y="2965050"/>
            <a:ext cx="324867" cy="571500"/>
          </a:xfrm>
          <a:custGeom>
            <a:avLst/>
            <a:gdLst>
              <a:gd name="connsiteX0" fmla="*/ 58341 w 388938"/>
              <a:gd name="connsiteY0" fmla="*/ 0 h 684213"/>
              <a:gd name="connsiteX1" fmla="*/ 377270 w 388938"/>
              <a:gd name="connsiteY1" fmla="*/ 313438 h 684213"/>
              <a:gd name="connsiteX2" fmla="*/ 388938 w 388938"/>
              <a:gd name="connsiteY2" fmla="*/ 344018 h 684213"/>
              <a:gd name="connsiteX3" fmla="*/ 377270 w 388938"/>
              <a:gd name="connsiteY3" fmla="*/ 370775 h 684213"/>
              <a:gd name="connsiteX4" fmla="*/ 58341 w 388938"/>
              <a:gd name="connsiteY4" fmla="*/ 684213 h 684213"/>
              <a:gd name="connsiteX5" fmla="*/ 0 w 388938"/>
              <a:gd name="connsiteY5" fmla="*/ 626877 h 684213"/>
              <a:gd name="connsiteX6" fmla="*/ 287814 w 388938"/>
              <a:gd name="connsiteY6" fmla="*/ 344018 h 684213"/>
              <a:gd name="connsiteX7" fmla="*/ 0 w 388938"/>
              <a:gd name="connsiteY7" fmla="*/ 57336 h 684213"/>
              <a:gd name="connsiteX8" fmla="*/ 58341 w 388938"/>
              <a:gd name="connsiteY8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938" h="684213">
                <a:moveTo>
                  <a:pt x="58341" y="0"/>
                </a:moveTo>
                <a:cubicBezTo>
                  <a:pt x="377270" y="313438"/>
                  <a:pt x="377270" y="313438"/>
                  <a:pt x="377270" y="313438"/>
                </a:cubicBezTo>
                <a:cubicBezTo>
                  <a:pt x="385049" y="321083"/>
                  <a:pt x="388938" y="332550"/>
                  <a:pt x="388938" y="344018"/>
                </a:cubicBezTo>
                <a:cubicBezTo>
                  <a:pt x="388938" y="351663"/>
                  <a:pt x="385049" y="363130"/>
                  <a:pt x="377270" y="370775"/>
                </a:cubicBezTo>
                <a:lnTo>
                  <a:pt x="58341" y="684213"/>
                </a:lnTo>
                <a:cubicBezTo>
                  <a:pt x="0" y="626877"/>
                  <a:pt x="0" y="626877"/>
                  <a:pt x="0" y="626877"/>
                </a:cubicBezTo>
                <a:cubicBezTo>
                  <a:pt x="287814" y="344018"/>
                  <a:pt x="287814" y="344018"/>
                  <a:pt x="287814" y="344018"/>
                </a:cubicBezTo>
                <a:cubicBezTo>
                  <a:pt x="0" y="57336"/>
                  <a:pt x="0" y="57336"/>
                  <a:pt x="0" y="57336"/>
                </a:cubicBezTo>
                <a:cubicBezTo>
                  <a:pt x="58341" y="0"/>
                  <a:pt x="58341" y="0"/>
                  <a:pt x="58341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 marL="0" indent="0">
              <a:buNone/>
              <a:defRPr sz="1800" b="1"/>
            </a:lvl1pPr>
            <a:lvl2pPr marL="126000" indent="144463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33" name="Espace réservé du texte 21">
            <a:extLst>
              <a:ext uri="{FF2B5EF4-FFF2-40B4-BE49-F238E27FC236}">
                <a16:creationId xmlns:a16="http://schemas.microsoft.com/office/drawing/2014/main" id="{C0B0C0AB-7256-484A-8EF0-3BC6851D748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601913" y="4120650"/>
            <a:ext cx="324867" cy="571500"/>
          </a:xfrm>
          <a:custGeom>
            <a:avLst/>
            <a:gdLst>
              <a:gd name="connsiteX0" fmla="*/ 58341 w 388938"/>
              <a:gd name="connsiteY0" fmla="*/ 0 h 684213"/>
              <a:gd name="connsiteX1" fmla="*/ 377270 w 388938"/>
              <a:gd name="connsiteY1" fmla="*/ 313438 h 684213"/>
              <a:gd name="connsiteX2" fmla="*/ 388938 w 388938"/>
              <a:gd name="connsiteY2" fmla="*/ 344018 h 684213"/>
              <a:gd name="connsiteX3" fmla="*/ 377270 w 388938"/>
              <a:gd name="connsiteY3" fmla="*/ 370775 h 684213"/>
              <a:gd name="connsiteX4" fmla="*/ 58341 w 388938"/>
              <a:gd name="connsiteY4" fmla="*/ 684213 h 684213"/>
              <a:gd name="connsiteX5" fmla="*/ 0 w 388938"/>
              <a:gd name="connsiteY5" fmla="*/ 626877 h 684213"/>
              <a:gd name="connsiteX6" fmla="*/ 287814 w 388938"/>
              <a:gd name="connsiteY6" fmla="*/ 344018 h 684213"/>
              <a:gd name="connsiteX7" fmla="*/ 0 w 388938"/>
              <a:gd name="connsiteY7" fmla="*/ 57336 h 684213"/>
              <a:gd name="connsiteX8" fmla="*/ 58341 w 388938"/>
              <a:gd name="connsiteY8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938" h="684213">
                <a:moveTo>
                  <a:pt x="58341" y="0"/>
                </a:moveTo>
                <a:cubicBezTo>
                  <a:pt x="377270" y="313438"/>
                  <a:pt x="377270" y="313438"/>
                  <a:pt x="377270" y="313438"/>
                </a:cubicBezTo>
                <a:cubicBezTo>
                  <a:pt x="385049" y="321083"/>
                  <a:pt x="388938" y="332550"/>
                  <a:pt x="388938" y="344018"/>
                </a:cubicBezTo>
                <a:cubicBezTo>
                  <a:pt x="388938" y="351663"/>
                  <a:pt x="385049" y="363130"/>
                  <a:pt x="377270" y="370775"/>
                </a:cubicBezTo>
                <a:lnTo>
                  <a:pt x="58341" y="684213"/>
                </a:lnTo>
                <a:cubicBezTo>
                  <a:pt x="0" y="626877"/>
                  <a:pt x="0" y="626877"/>
                  <a:pt x="0" y="626877"/>
                </a:cubicBezTo>
                <a:cubicBezTo>
                  <a:pt x="287814" y="344018"/>
                  <a:pt x="287814" y="344018"/>
                  <a:pt x="287814" y="344018"/>
                </a:cubicBezTo>
                <a:cubicBezTo>
                  <a:pt x="0" y="57336"/>
                  <a:pt x="0" y="57336"/>
                  <a:pt x="0" y="57336"/>
                </a:cubicBezTo>
                <a:cubicBezTo>
                  <a:pt x="58341" y="0"/>
                  <a:pt x="58341" y="0"/>
                  <a:pt x="58341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 marL="0" indent="0">
              <a:buNone/>
              <a:defRPr sz="1800" b="1"/>
            </a:lvl1pPr>
            <a:lvl2pPr marL="126000" indent="144463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997647-8494-4CC4-948F-29A8D49CBC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B4AC02-49D4-4738-A9B4-B3DA90016A7F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EE574D-092E-4259-81EB-81EA91E97CDA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10461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1BBE8-1E54-415C-B10D-F6342B80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830942-5133-4F54-8414-98EC08DA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03D30D6-5712-44A8-87A9-67750D40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72F511C-AE30-47A8-8C9B-F0B33753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47250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B47C71-F46D-4EA0-AF6A-4962453C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0495B091-68ED-45A4-957C-92BBA754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A4361BE1-6536-48FB-BC11-166BC54B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4339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e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742" y="2845977"/>
            <a:ext cx="11160000" cy="144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E24192-EBCA-4782-93A3-6134ECDB2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27768F-E755-49AE-BDD4-F22B941E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9213C8-C608-4F8F-B3E7-6893ECEE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58622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FB4134C-1D6E-45C5-A0CB-6875E698A7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401" y="231117"/>
            <a:ext cx="2788867" cy="220594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A50C95A-056C-429F-A1B6-8B1CDC14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000" y="2845977"/>
            <a:ext cx="7560000" cy="828000"/>
          </a:xfrm>
        </p:spPr>
        <p:txBody>
          <a:bodyPr anchor="t">
            <a:noAutofit/>
          </a:bodyPr>
          <a:lstStyle>
            <a:lvl1pPr algn="ctr">
              <a:defRPr sz="43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1178648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ion N°1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40DC9AC8-422B-445F-B045-79F986D08E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401" y="231117"/>
            <a:ext cx="2788867" cy="2205948"/>
          </a:xfrm>
          <a:prstGeom prst="rect">
            <a:avLst/>
          </a:prstGeom>
          <a:ln>
            <a:noFill/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0C5EE01-F973-4120-91B8-34CAA765D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400" y="2288392"/>
            <a:ext cx="8640000" cy="2160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AEA671-FC71-4FFA-B81F-CABE73D6E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400" y="4520416"/>
            <a:ext cx="8640000" cy="468000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7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3458929-8E1A-4632-B75F-4975DF8FBB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400" y="5084504"/>
            <a:ext cx="8640000" cy="72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090693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BCD4C5B-CD44-4B48-93FD-F44EED8D1E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401" y="231117"/>
            <a:ext cx="2788867" cy="220594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400" y="1987200"/>
            <a:ext cx="5400000" cy="720000"/>
          </a:xfrm>
        </p:spPr>
        <p:txBody>
          <a:bodyPr>
            <a:noAutofit/>
          </a:bodyPr>
          <a:lstStyle>
            <a:lvl1pPr>
              <a:defRPr lang="fr-FR" sz="3200" b="1" kern="1200" cap="none" baseline="0" dirty="0">
                <a:gradFill>
                  <a:gsLst>
                    <a:gs pos="0">
                      <a:srgbClr val="009CEA"/>
                    </a:gs>
                    <a:gs pos="97396">
                      <a:srgbClr val="1D5FFE"/>
                    </a:gs>
                    <a:gs pos="48000">
                      <a:srgbClr val="28BFC5"/>
                    </a:gs>
                  </a:gsLst>
                  <a:lin ang="1800000" scaled="0"/>
                </a:gradFill>
                <a:latin typeface="Gotham Rounded Bold" panose="02000000000000000000" pitchFamily="50" charset="0"/>
                <a:ea typeface="+mj-ea"/>
                <a:cs typeface="Poppins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76F1D12-C6FB-4ED9-B1EA-2AF1415447D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4400" y="2876400"/>
            <a:ext cx="5400000" cy="3240000"/>
          </a:xfrm>
        </p:spPr>
        <p:txBody>
          <a:bodyPr>
            <a:noAutofit/>
          </a:bodyPr>
          <a:lstStyle>
            <a:lvl1pPr marL="432000" indent="-432000">
              <a:spcBef>
                <a:spcPts val="600"/>
              </a:spcBef>
              <a:buFont typeface="+mj-lt"/>
              <a:buAutoNum type="arabicPeriod"/>
              <a:defRPr sz="2000" b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048464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ion N°2 Couverture avec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2">
            <a:extLst>
              <a:ext uri="{FF2B5EF4-FFF2-40B4-BE49-F238E27FC236}">
                <a16:creationId xmlns:a16="http://schemas.microsoft.com/office/drawing/2014/main" id="{3161ED2A-2241-4A52-8E2E-B973EB0C4E44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0" y="1"/>
            <a:ext cx="6093760" cy="68579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AAE4607-2A2E-45AF-81C6-9691F876AD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401" y="231117"/>
            <a:ext cx="2788867" cy="220594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0C5EE01-F973-4120-91B8-34CAA765D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1200" y="2469600"/>
            <a:ext cx="5400000" cy="1980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AEA671-FC71-4FFA-B81F-CABE73D6E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1200" y="4521600"/>
            <a:ext cx="5400000" cy="828000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7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BF23DB5D-4428-47C6-AAAD-CF435EDAD1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61200" y="5446800"/>
            <a:ext cx="5400000" cy="72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68104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BCD4C5B-CD44-4B48-93FD-F44EED8D1E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401" y="231117"/>
            <a:ext cx="2788867" cy="220594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400" y="1987200"/>
            <a:ext cx="5400000" cy="720000"/>
          </a:xfrm>
        </p:spPr>
        <p:txBody>
          <a:bodyPr>
            <a:noAutofit/>
          </a:bodyPr>
          <a:lstStyle>
            <a:lvl1pPr>
              <a:defRPr sz="42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76F1D12-C6FB-4ED9-B1EA-2AF1415447D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4400" y="2876400"/>
            <a:ext cx="5400000" cy="3240000"/>
          </a:xfrm>
        </p:spPr>
        <p:txBody>
          <a:bodyPr>
            <a:noAutofit/>
          </a:bodyPr>
          <a:lstStyle>
            <a:lvl1pPr marL="432000" indent="-432000">
              <a:spcBef>
                <a:spcPts val="600"/>
              </a:spcBef>
              <a:buFont typeface="+mj-lt"/>
              <a:buAutoNum type="arabicPeriod"/>
              <a:defRPr sz="20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10869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N°1 Ouverture d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742" y="3430800"/>
            <a:ext cx="11160000" cy="115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9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F3A9F-5739-4B40-A377-C403E92DB70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9741" y="4662000"/>
            <a:ext cx="11160000" cy="50400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C7A5F77-9A92-46CF-AF0E-296CA94F0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9742" y="1490400"/>
            <a:ext cx="3960000" cy="1872000"/>
          </a:xfrm>
        </p:spPr>
        <p:txBody>
          <a:bodyPr>
            <a:noAutofit/>
          </a:bodyPr>
          <a:lstStyle>
            <a:lvl1pPr marL="0" indent="0">
              <a:buNone/>
              <a:defRPr sz="135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NN.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4489D0-046B-4DA8-828E-D1EDDC72FA8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7B8392-9F0D-47B8-8F1D-D057C53A97D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4EDA01-DE85-4E9D-A6E0-28AA131E78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4690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N°2 Ouverture de chapitre avec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2">
            <a:extLst>
              <a:ext uri="{FF2B5EF4-FFF2-40B4-BE49-F238E27FC236}">
                <a16:creationId xmlns:a16="http://schemas.microsoft.com/office/drawing/2014/main" id="{DEC6A7FF-A1FA-4490-9CC7-51078FF84353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0" y="1"/>
            <a:ext cx="6093760" cy="68579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200" y="3430800"/>
            <a:ext cx="5400000" cy="115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9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F3A9F-5739-4B40-A377-C403E92DB70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1200" y="4662000"/>
            <a:ext cx="5400000" cy="90000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C7A5F77-9A92-46CF-AF0E-296CA94F0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1200" y="1490400"/>
            <a:ext cx="5400000" cy="1872000"/>
          </a:xfrm>
        </p:spPr>
        <p:txBody>
          <a:bodyPr>
            <a:noAutofit/>
          </a:bodyPr>
          <a:lstStyle>
            <a:lvl1pPr marL="0" indent="0">
              <a:buNone/>
              <a:defRPr sz="135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NN.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19FE5F0F-1A19-4580-B09D-11BAB25954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578" y="6523200"/>
            <a:ext cx="10800" cy="100800"/>
          </a:xfrm>
          <a:solidFill>
            <a:schemeClr val="bg1"/>
          </a:solidFill>
        </p:spPr>
        <p:txBody>
          <a:bodyPr lIns="0" tIns="0" rIns="0" bIns="0"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F82D43-4E1B-4274-AC55-C533B8C0465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7AF283-CD1F-4E50-9456-6BD3B772A1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2A83F9-605B-451F-81C4-4DB3BD64BF2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51492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292072E-287F-4875-8FDB-C22CF043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DE2FB5-2CE4-44D5-9167-5E9A54E4AAB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ED68ED-4BAB-426E-AC8B-79F072DDCF3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8ECF392-ABEC-45C0-9399-5BB17B364A4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50058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2">
            <a:extLst>
              <a:ext uri="{FF2B5EF4-FFF2-40B4-BE49-F238E27FC236}">
                <a16:creationId xmlns:a16="http://schemas.microsoft.com/office/drawing/2014/main" id="{3FA18DAD-43C7-439C-AEB4-182FDEF42A93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0" y="1"/>
            <a:ext cx="6093760" cy="68579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1200" y="1371600"/>
            <a:ext cx="5472000" cy="48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90C7237F-FD39-40C9-B915-D4BC62A3BE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5578" y="6523200"/>
            <a:ext cx="10800" cy="100800"/>
          </a:xfrm>
          <a:solidFill>
            <a:schemeClr val="bg1"/>
          </a:solidFill>
        </p:spPr>
        <p:txBody>
          <a:bodyPr lIns="0" tIns="0" rIns="0" bIns="0"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95F48EF-CBAD-4F80-B069-72AECAEC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199" y="242844"/>
            <a:ext cx="3960000" cy="100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5A3821-9C55-4E10-844A-98E6FB07D68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6B9FA6-E4DB-4B15-BD57-BEC5F537E3A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E6001F-97CC-4008-B22A-EFA29A1377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96280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879" y="3820350"/>
            <a:ext cx="11133952" cy="241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12" name="Espace réservé du tableau 2">
            <a:extLst>
              <a:ext uri="{FF2B5EF4-FFF2-40B4-BE49-F238E27FC236}">
                <a16:creationId xmlns:a16="http://schemas.microsoft.com/office/drawing/2014/main" id="{3EADC01A-12BC-4330-8A1C-A4DCE63F4D5F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589752" y="1372349"/>
            <a:ext cx="11014079" cy="230400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7BED8F5-8DF4-41F4-9FBF-3FC3EFF47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A5DB8F-F9F5-4D34-AD2B-20A401276C3E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448ABE-6518-42E7-86CB-17EBD972C8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F92594-638F-42B7-B983-EDCA45116F8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63966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879" y="1371600"/>
            <a:ext cx="5472000" cy="48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3" name="Espace réservé du graphique 2">
            <a:extLst>
              <a:ext uri="{FF2B5EF4-FFF2-40B4-BE49-F238E27FC236}">
                <a16:creationId xmlns:a16="http://schemas.microsoft.com/office/drawing/2014/main" id="{36B54297-76AA-4A3B-A34F-53F1E4289CC7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229879" y="1371600"/>
            <a:ext cx="5508000" cy="486000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AE7569B-B080-4146-A11F-1E61AF63D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9720000" cy="100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A8B2399-CA73-45EA-BE18-9A20282E60B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78D64F63-31B3-46AB-8995-E4EAED1967B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B398A68-6D32-4A8D-8EF8-C3BF7CEF61A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09529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ffres Cl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6684C25F-7F00-41C3-A7CD-0A38D6BB6A4B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69879" y="1501200"/>
            <a:ext cx="1980000" cy="1188000"/>
          </a:xfrm>
        </p:spPr>
        <p:txBody>
          <a:bodyPr anchor="ctr">
            <a:noAutofit/>
          </a:bodyPr>
          <a:lstStyle>
            <a:lvl1pPr marL="0" indent="0">
              <a:buNone/>
              <a:defRPr sz="81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NN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FEA4E96-A4C5-404E-84EB-0DA2FDAD3E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40699" y="1501200"/>
            <a:ext cx="8497179" cy="11880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180000" indent="-1800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431124CF-D305-4637-B02D-7916DC40094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69879" y="2656800"/>
            <a:ext cx="1980000" cy="1188000"/>
          </a:xfrm>
        </p:spPr>
        <p:txBody>
          <a:bodyPr anchor="ctr">
            <a:noAutofit/>
          </a:bodyPr>
          <a:lstStyle>
            <a:lvl1pPr marL="0" indent="0">
              <a:buNone/>
              <a:defRPr sz="8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NN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F7F54A8A-B912-4DCA-A7A6-D2FE7A31E0B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40699" y="2656800"/>
            <a:ext cx="8497179" cy="11880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180000" indent="-1800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F9ED843-C44A-45CC-9B1D-C837E4DD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322CE313-0A26-4E99-9C93-6C3FC888A8DE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469879" y="3812400"/>
            <a:ext cx="1980000" cy="1188000"/>
          </a:xfrm>
        </p:spPr>
        <p:txBody>
          <a:bodyPr anchor="ctr">
            <a:noAutofit/>
          </a:bodyPr>
          <a:lstStyle>
            <a:lvl1pPr marL="0" indent="0">
              <a:buNone/>
              <a:defRPr sz="81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NN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EB31187B-F91F-44EB-9CB5-1BF3730F76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40699" y="3812400"/>
            <a:ext cx="8497179" cy="11880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180000" indent="-1800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31" name="Espace réservé du texte 21">
            <a:extLst>
              <a:ext uri="{FF2B5EF4-FFF2-40B4-BE49-F238E27FC236}">
                <a16:creationId xmlns:a16="http://schemas.microsoft.com/office/drawing/2014/main" id="{6FD92059-A22C-433B-8494-343CBC88AD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601913" y="1809450"/>
            <a:ext cx="324867" cy="571500"/>
          </a:xfrm>
          <a:custGeom>
            <a:avLst/>
            <a:gdLst>
              <a:gd name="connsiteX0" fmla="*/ 58341 w 388938"/>
              <a:gd name="connsiteY0" fmla="*/ 0 h 684213"/>
              <a:gd name="connsiteX1" fmla="*/ 377270 w 388938"/>
              <a:gd name="connsiteY1" fmla="*/ 313438 h 684213"/>
              <a:gd name="connsiteX2" fmla="*/ 388938 w 388938"/>
              <a:gd name="connsiteY2" fmla="*/ 344018 h 684213"/>
              <a:gd name="connsiteX3" fmla="*/ 377270 w 388938"/>
              <a:gd name="connsiteY3" fmla="*/ 370775 h 684213"/>
              <a:gd name="connsiteX4" fmla="*/ 58341 w 388938"/>
              <a:gd name="connsiteY4" fmla="*/ 684213 h 684213"/>
              <a:gd name="connsiteX5" fmla="*/ 0 w 388938"/>
              <a:gd name="connsiteY5" fmla="*/ 626877 h 684213"/>
              <a:gd name="connsiteX6" fmla="*/ 287814 w 388938"/>
              <a:gd name="connsiteY6" fmla="*/ 344018 h 684213"/>
              <a:gd name="connsiteX7" fmla="*/ 0 w 388938"/>
              <a:gd name="connsiteY7" fmla="*/ 57336 h 684213"/>
              <a:gd name="connsiteX8" fmla="*/ 58341 w 388938"/>
              <a:gd name="connsiteY8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938" h="684213">
                <a:moveTo>
                  <a:pt x="58341" y="0"/>
                </a:moveTo>
                <a:cubicBezTo>
                  <a:pt x="377270" y="313438"/>
                  <a:pt x="377270" y="313438"/>
                  <a:pt x="377270" y="313438"/>
                </a:cubicBezTo>
                <a:cubicBezTo>
                  <a:pt x="385049" y="321083"/>
                  <a:pt x="388938" y="332550"/>
                  <a:pt x="388938" y="344018"/>
                </a:cubicBezTo>
                <a:cubicBezTo>
                  <a:pt x="388938" y="351663"/>
                  <a:pt x="385049" y="363130"/>
                  <a:pt x="377270" y="370775"/>
                </a:cubicBezTo>
                <a:lnTo>
                  <a:pt x="58341" y="684213"/>
                </a:lnTo>
                <a:cubicBezTo>
                  <a:pt x="0" y="626877"/>
                  <a:pt x="0" y="626877"/>
                  <a:pt x="0" y="626877"/>
                </a:cubicBezTo>
                <a:cubicBezTo>
                  <a:pt x="287814" y="344018"/>
                  <a:pt x="287814" y="344018"/>
                  <a:pt x="287814" y="344018"/>
                </a:cubicBezTo>
                <a:cubicBezTo>
                  <a:pt x="0" y="57336"/>
                  <a:pt x="0" y="57336"/>
                  <a:pt x="0" y="57336"/>
                </a:cubicBezTo>
                <a:cubicBezTo>
                  <a:pt x="58341" y="0"/>
                  <a:pt x="58341" y="0"/>
                  <a:pt x="58341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800" b="1"/>
            </a:lvl1pPr>
            <a:lvl2pPr marL="126000" indent="144463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32" name="Espace réservé du texte 21">
            <a:extLst>
              <a:ext uri="{FF2B5EF4-FFF2-40B4-BE49-F238E27FC236}">
                <a16:creationId xmlns:a16="http://schemas.microsoft.com/office/drawing/2014/main" id="{2487A579-BB10-4B9C-8037-89848E4EB31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601913" y="2965050"/>
            <a:ext cx="324867" cy="571500"/>
          </a:xfrm>
          <a:custGeom>
            <a:avLst/>
            <a:gdLst>
              <a:gd name="connsiteX0" fmla="*/ 58341 w 388938"/>
              <a:gd name="connsiteY0" fmla="*/ 0 h 684213"/>
              <a:gd name="connsiteX1" fmla="*/ 377270 w 388938"/>
              <a:gd name="connsiteY1" fmla="*/ 313438 h 684213"/>
              <a:gd name="connsiteX2" fmla="*/ 388938 w 388938"/>
              <a:gd name="connsiteY2" fmla="*/ 344018 h 684213"/>
              <a:gd name="connsiteX3" fmla="*/ 377270 w 388938"/>
              <a:gd name="connsiteY3" fmla="*/ 370775 h 684213"/>
              <a:gd name="connsiteX4" fmla="*/ 58341 w 388938"/>
              <a:gd name="connsiteY4" fmla="*/ 684213 h 684213"/>
              <a:gd name="connsiteX5" fmla="*/ 0 w 388938"/>
              <a:gd name="connsiteY5" fmla="*/ 626877 h 684213"/>
              <a:gd name="connsiteX6" fmla="*/ 287814 w 388938"/>
              <a:gd name="connsiteY6" fmla="*/ 344018 h 684213"/>
              <a:gd name="connsiteX7" fmla="*/ 0 w 388938"/>
              <a:gd name="connsiteY7" fmla="*/ 57336 h 684213"/>
              <a:gd name="connsiteX8" fmla="*/ 58341 w 388938"/>
              <a:gd name="connsiteY8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938" h="684213">
                <a:moveTo>
                  <a:pt x="58341" y="0"/>
                </a:moveTo>
                <a:cubicBezTo>
                  <a:pt x="377270" y="313438"/>
                  <a:pt x="377270" y="313438"/>
                  <a:pt x="377270" y="313438"/>
                </a:cubicBezTo>
                <a:cubicBezTo>
                  <a:pt x="385049" y="321083"/>
                  <a:pt x="388938" y="332550"/>
                  <a:pt x="388938" y="344018"/>
                </a:cubicBezTo>
                <a:cubicBezTo>
                  <a:pt x="388938" y="351663"/>
                  <a:pt x="385049" y="363130"/>
                  <a:pt x="377270" y="370775"/>
                </a:cubicBezTo>
                <a:lnTo>
                  <a:pt x="58341" y="684213"/>
                </a:lnTo>
                <a:cubicBezTo>
                  <a:pt x="0" y="626877"/>
                  <a:pt x="0" y="626877"/>
                  <a:pt x="0" y="626877"/>
                </a:cubicBezTo>
                <a:cubicBezTo>
                  <a:pt x="287814" y="344018"/>
                  <a:pt x="287814" y="344018"/>
                  <a:pt x="287814" y="344018"/>
                </a:cubicBezTo>
                <a:cubicBezTo>
                  <a:pt x="0" y="57336"/>
                  <a:pt x="0" y="57336"/>
                  <a:pt x="0" y="57336"/>
                </a:cubicBezTo>
                <a:cubicBezTo>
                  <a:pt x="58341" y="0"/>
                  <a:pt x="58341" y="0"/>
                  <a:pt x="58341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 marL="0" indent="0">
              <a:buNone/>
              <a:defRPr sz="1800" b="1"/>
            </a:lvl1pPr>
            <a:lvl2pPr marL="126000" indent="144463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33" name="Espace réservé du texte 21">
            <a:extLst>
              <a:ext uri="{FF2B5EF4-FFF2-40B4-BE49-F238E27FC236}">
                <a16:creationId xmlns:a16="http://schemas.microsoft.com/office/drawing/2014/main" id="{C0B0C0AB-7256-484A-8EF0-3BC6851D748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601913" y="4120650"/>
            <a:ext cx="324867" cy="571500"/>
          </a:xfrm>
          <a:custGeom>
            <a:avLst/>
            <a:gdLst>
              <a:gd name="connsiteX0" fmla="*/ 58341 w 388938"/>
              <a:gd name="connsiteY0" fmla="*/ 0 h 684213"/>
              <a:gd name="connsiteX1" fmla="*/ 377270 w 388938"/>
              <a:gd name="connsiteY1" fmla="*/ 313438 h 684213"/>
              <a:gd name="connsiteX2" fmla="*/ 388938 w 388938"/>
              <a:gd name="connsiteY2" fmla="*/ 344018 h 684213"/>
              <a:gd name="connsiteX3" fmla="*/ 377270 w 388938"/>
              <a:gd name="connsiteY3" fmla="*/ 370775 h 684213"/>
              <a:gd name="connsiteX4" fmla="*/ 58341 w 388938"/>
              <a:gd name="connsiteY4" fmla="*/ 684213 h 684213"/>
              <a:gd name="connsiteX5" fmla="*/ 0 w 388938"/>
              <a:gd name="connsiteY5" fmla="*/ 626877 h 684213"/>
              <a:gd name="connsiteX6" fmla="*/ 287814 w 388938"/>
              <a:gd name="connsiteY6" fmla="*/ 344018 h 684213"/>
              <a:gd name="connsiteX7" fmla="*/ 0 w 388938"/>
              <a:gd name="connsiteY7" fmla="*/ 57336 h 684213"/>
              <a:gd name="connsiteX8" fmla="*/ 58341 w 388938"/>
              <a:gd name="connsiteY8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938" h="684213">
                <a:moveTo>
                  <a:pt x="58341" y="0"/>
                </a:moveTo>
                <a:cubicBezTo>
                  <a:pt x="377270" y="313438"/>
                  <a:pt x="377270" y="313438"/>
                  <a:pt x="377270" y="313438"/>
                </a:cubicBezTo>
                <a:cubicBezTo>
                  <a:pt x="385049" y="321083"/>
                  <a:pt x="388938" y="332550"/>
                  <a:pt x="388938" y="344018"/>
                </a:cubicBezTo>
                <a:cubicBezTo>
                  <a:pt x="388938" y="351663"/>
                  <a:pt x="385049" y="363130"/>
                  <a:pt x="377270" y="370775"/>
                </a:cubicBezTo>
                <a:lnTo>
                  <a:pt x="58341" y="684213"/>
                </a:lnTo>
                <a:cubicBezTo>
                  <a:pt x="0" y="626877"/>
                  <a:pt x="0" y="626877"/>
                  <a:pt x="0" y="626877"/>
                </a:cubicBezTo>
                <a:cubicBezTo>
                  <a:pt x="287814" y="344018"/>
                  <a:pt x="287814" y="344018"/>
                  <a:pt x="287814" y="344018"/>
                </a:cubicBezTo>
                <a:cubicBezTo>
                  <a:pt x="0" y="57336"/>
                  <a:pt x="0" y="57336"/>
                  <a:pt x="0" y="57336"/>
                </a:cubicBezTo>
                <a:cubicBezTo>
                  <a:pt x="58341" y="0"/>
                  <a:pt x="58341" y="0"/>
                  <a:pt x="58341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 marL="0" indent="0">
              <a:buNone/>
              <a:defRPr sz="1800" b="1"/>
            </a:lvl1pPr>
            <a:lvl2pPr marL="126000" indent="144463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997647-8494-4CC4-948F-29A8D49CBC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B4AC02-49D4-4738-A9B4-B3DA90016A7F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EE574D-092E-4259-81EB-81EA91E97CDA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54123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1BBE8-1E54-415C-B10D-F6342B80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830942-5133-4F54-8414-98EC08DA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03D30D6-5712-44A8-87A9-67750D40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72F511C-AE30-47A8-8C9B-F0B33753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53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N°1 Ouverture d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742" y="3430800"/>
            <a:ext cx="11160000" cy="115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lang="fr-FR" sz="3200" b="1" kern="1200" cap="none" baseline="0" dirty="0">
                <a:gradFill>
                  <a:gsLst>
                    <a:gs pos="0">
                      <a:srgbClr val="009CEA"/>
                    </a:gs>
                    <a:gs pos="97396">
                      <a:srgbClr val="1D5FFE"/>
                    </a:gs>
                    <a:gs pos="48000">
                      <a:srgbClr val="28BFC5"/>
                    </a:gs>
                  </a:gsLst>
                  <a:lin ang="1800000" scaled="0"/>
                </a:gradFill>
                <a:latin typeface="Gotham Rounded Bold" panose="02000000000000000000" pitchFamily="50" charset="0"/>
                <a:ea typeface="+mj-ea"/>
                <a:cs typeface="Poppin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F3A9F-5739-4B40-A377-C403E92DB70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9741" y="4662000"/>
            <a:ext cx="11160000" cy="50400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buNone/>
              <a:defRPr sz="2400" b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C7A5F77-9A92-46CF-AF0E-296CA94F0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9742" y="1490400"/>
            <a:ext cx="3960000" cy="1872000"/>
          </a:xfrm>
        </p:spPr>
        <p:txBody>
          <a:bodyPr>
            <a:noAutofit/>
          </a:bodyPr>
          <a:lstStyle>
            <a:lvl1pPr marL="0" indent="0">
              <a:buNone/>
              <a:defRPr lang="fr-FR" sz="11500" b="1" kern="1200" cap="none" baseline="0" dirty="0">
                <a:gradFill>
                  <a:gsLst>
                    <a:gs pos="0">
                      <a:srgbClr val="009CEA"/>
                    </a:gs>
                    <a:gs pos="97396">
                      <a:srgbClr val="1D5FFE"/>
                    </a:gs>
                    <a:gs pos="48000">
                      <a:srgbClr val="28BFC5"/>
                    </a:gs>
                  </a:gsLst>
                  <a:lin ang="1800000" scaled="0"/>
                </a:gradFill>
                <a:latin typeface="Gotham Rounded Bold" panose="02000000000000000000" pitchFamily="50" charset="0"/>
                <a:ea typeface="+mj-ea"/>
                <a:cs typeface="Poppin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NN.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4489D0-046B-4DA8-828E-D1EDDC72FA8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7B8392-9F0D-47B8-8F1D-D057C53A97D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4EDA01-DE85-4E9D-A6E0-28AA131E78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04910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B47C71-F46D-4EA0-AF6A-4962453C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0495B091-68ED-45A4-957C-92BBA754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A4361BE1-6536-48FB-BC11-166BC54B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15554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e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742" y="2845977"/>
            <a:ext cx="11160000" cy="144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E24192-EBCA-4782-93A3-6134ECDB2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27768F-E755-49AE-BDD4-F22B941E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9213C8-C608-4F8F-B3E7-6893ECEE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769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FB4134C-1D6E-45C5-A0CB-6875E698A7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401" y="231117"/>
            <a:ext cx="2788867" cy="220594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A50C95A-056C-429F-A1B6-8B1CDC14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000" y="2845977"/>
            <a:ext cx="7560000" cy="828000"/>
          </a:xfrm>
        </p:spPr>
        <p:txBody>
          <a:bodyPr anchor="t">
            <a:noAutofit/>
          </a:bodyPr>
          <a:lstStyle>
            <a:lvl1pPr algn="ctr">
              <a:defRPr sz="43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7790964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ion N°1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40DC9AC8-422B-445F-B045-79F986D08E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401" y="231117"/>
            <a:ext cx="2788867" cy="2205948"/>
          </a:xfrm>
          <a:prstGeom prst="rect">
            <a:avLst/>
          </a:prstGeom>
          <a:ln>
            <a:noFill/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0C5EE01-F973-4120-91B8-34CAA765D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400" y="2288392"/>
            <a:ext cx="8640000" cy="2160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AEA671-FC71-4FFA-B81F-CABE73D6E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400" y="4520416"/>
            <a:ext cx="8640000" cy="468000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7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3458929-8E1A-4632-B75F-4975DF8FBB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400" y="5084504"/>
            <a:ext cx="8640000" cy="72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9246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ion N°2 Couverture avec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2">
            <a:extLst>
              <a:ext uri="{FF2B5EF4-FFF2-40B4-BE49-F238E27FC236}">
                <a16:creationId xmlns:a16="http://schemas.microsoft.com/office/drawing/2014/main" id="{3161ED2A-2241-4A52-8E2E-B973EB0C4E44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0" y="1"/>
            <a:ext cx="6093760" cy="68579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AAE4607-2A2E-45AF-81C6-9691F876AD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401" y="231117"/>
            <a:ext cx="2788867" cy="220594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0C5EE01-F973-4120-91B8-34CAA765D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1200" y="2469600"/>
            <a:ext cx="5400000" cy="1980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AEA671-FC71-4FFA-B81F-CABE73D6E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1200" y="4521600"/>
            <a:ext cx="5400000" cy="828000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7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BF23DB5D-4428-47C6-AAAD-CF435EDAD1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61200" y="5446800"/>
            <a:ext cx="5400000" cy="72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123780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BCD4C5B-CD44-4B48-93FD-F44EED8D1E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401" y="231117"/>
            <a:ext cx="2788867" cy="220594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400" y="1987200"/>
            <a:ext cx="5400000" cy="720000"/>
          </a:xfrm>
        </p:spPr>
        <p:txBody>
          <a:bodyPr>
            <a:noAutofit/>
          </a:bodyPr>
          <a:lstStyle>
            <a:lvl1pPr>
              <a:defRPr sz="42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76F1D12-C6FB-4ED9-B1EA-2AF1415447D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4400" y="2876400"/>
            <a:ext cx="5400000" cy="3240000"/>
          </a:xfrm>
        </p:spPr>
        <p:txBody>
          <a:bodyPr>
            <a:noAutofit/>
          </a:bodyPr>
          <a:lstStyle>
            <a:lvl1pPr marL="432000" indent="-432000">
              <a:spcBef>
                <a:spcPts val="600"/>
              </a:spcBef>
              <a:buFont typeface="+mj-lt"/>
              <a:buAutoNum type="arabicPeriod"/>
              <a:defRPr sz="20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163926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N°1 Ouverture d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742" y="3430800"/>
            <a:ext cx="11160000" cy="115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9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F3A9F-5739-4B40-A377-C403E92DB70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9741" y="4662000"/>
            <a:ext cx="11160000" cy="50400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C7A5F77-9A92-46CF-AF0E-296CA94F0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9742" y="1490400"/>
            <a:ext cx="3960000" cy="1872000"/>
          </a:xfrm>
        </p:spPr>
        <p:txBody>
          <a:bodyPr>
            <a:noAutofit/>
          </a:bodyPr>
          <a:lstStyle>
            <a:lvl1pPr marL="0" indent="0">
              <a:buNone/>
              <a:defRPr sz="135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NN.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4489D0-046B-4DA8-828E-D1EDDC72FA8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7B8392-9F0D-47B8-8F1D-D057C53A97D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4EDA01-DE85-4E9D-A6E0-28AA131E78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5239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N°2 Ouverture de chapitre avec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2">
            <a:extLst>
              <a:ext uri="{FF2B5EF4-FFF2-40B4-BE49-F238E27FC236}">
                <a16:creationId xmlns:a16="http://schemas.microsoft.com/office/drawing/2014/main" id="{DEC6A7FF-A1FA-4490-9CC7-51078FF84353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0" y="1"/>
            <a:ext cx="6093760" cy="68579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200" y="3430800"/>
            <a:ext cx="5400000" cy="115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9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F3A9F-5739-4B40-A377-C403E92DB70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1200" y="4662000"/>
            <a:ext cx="5400000" cy="90000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C7A5F77-9A92-46CF-AF0E-296CA94F0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1200" y="1490400"/>
            <a:ext cx="5400000" cy="1872000"/>
          </a:xfrm>
        </p:spPr>
        <p:txBody>
          <a:bodyPr>
            <a:noAutofit/>
          </a:bodyPr>
          <a:lstStyle>
            <a:lvl1pPr marL="0" indent="0">
              <a:buNone/>
              <a:defRPr sz="135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NN.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19FE5F0F-1A19-4580-B09D-11BAB25954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578" y="6523200"/>
            <a:ext cx="10800" cy="100800"/>
          </a:xfrm>
          <a:solidFill>
            <a:schemeClr val="bg1"/>
          </a:solidFill>
        </p:spPr>
        <p:txBody>
          <a:bodyPr lIns="0" tIns="0" rIns="0" bIns="0"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F82D43-4E1B-4274-AC55-C533B8C0465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7AF283-CD1F-4E50-9456-6BD3B772A1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2A83F9-605B-451F-81C4-4DB3BD64BF2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74211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292072E-287F-4875-8FDB-C22CF043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DE2FB5-2CE4-44D5-9167-5E9A54E4AAB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ED68ED-4BAB-426E-AC8B-79F072DDCF3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8ECF392-ABEC-45C0-9399-5BB17B364A4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35666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2">
            <a:extLst>
              <a:ext uri="{FF2B5EF4-FFF2-40B4-BE49-F238E27FC236}">
                <a16:creationId xmlns:a16="http://schemas.microsoft.com/office/drawing/2014/main" id="{3FA18DAD-43C7-439C-AEB4-182FDEF42A93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0" y="1"/>
            <a:ext cx="6093760" cy="68579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1200" y="1371600"/>
            <a:ext cx="5472000" cy="48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90C7237F-FD39-40C9-B915-D4BC62A3BE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5578" y="6523200"/>
            <a:ext cx="10800" cy="100800"/>
          </a:xfrm>
          <a:solidFill>
            <a:schemeClr val="bg1"/>
          </a:solidFill>
        </p:spPr>
        <p:txBody>
          <a:bodyPr lIns="0" tIns="0" rIns="0" bIns="0"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95F48EF-CBAD-4F80-B069-72AECAEC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199" y="242844"/>
            <a:ext cx="3960000" cy="100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5A3821-9C55-4E10-844A-98E6FB07D68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6B9FA6-E4DB-4B15-BD57-BEC5F537E3A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E6001F-97CC-4008-B22A-EFA29A1377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0182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N°2 Ouverture de chapitre avec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2">
            <a:extLst>
              <a:ext uri="{FF2B5EF4-FFF2-40B4-BE49-F238E27FC236}">
                <a16:creationId xmlns:a16="http://schemas.microsoft.com/office/drawing/2014/main" id="{DEC6A7FF-A1FA-4490-9CC7-51078FF84353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0" y="1"/>
            <a:ext cx="6093760" cy="68579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200" y="3430800"/>
            <a:ext cx="5400000" cy="115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lang="fr-FR" sz="3200" b="1" kern="1200" cap="none" baseline="0" dirty="0">
                <a:gradFill>
                  <a:gsLst>
                    <a:gs pos="0">
                      <a:srgbClr val="009CEA"/>
                    </a:gs>
                    <a:gs pos="97396">
                      <a:srgbClr val="1D5FFE"/>
                    </a:gs>
                    <a:gs pos="48000">
                      <a:srgbClr val="28BFC5"/>
                    </a:gs>
                  </a:gsLst>
                  <a:lin ang="1800000" scaled="0"/>
                </a:gradFill>
                <a:latin typeface="Gotham Rounded Bold" panose="02000000000000000000" pitchFamily="50" charset="0"/>
                <a:ea typeface="+mj-ea"/>
                <a:cs typeface="Poppin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F3A9F-5739-4B40-A377-C403E92DB70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1200" y="4662000"/>
            <a:ext cx="5400000" cy="90000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buNone/>
              <a:defRPr sz="2400" b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C7A5F77-9A92-46CF-AF0E-296CA94F0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1200" y="1490400"/>
            <a:ext cx="5400000" cy="1872000"/>
          </a:xfrm>
        </p:spPr>
        <p:txBody>
          <a:bodyPr>
            <a:noAutofit/>
          </a:bodyPr>
          <a:lstStyle>
            <a:lvl1pPr marL="0" indent="0">
              <a:buNone/>
              <a:defRPr lang="fr-FR" sz="11500" b="1" kern="1200" cap="none" baseline="0" dirty="0">
                <a:gradFill>
                  <a:gsLst>
                    <a:gs pos="0">
                      <a:srgbClr val="009CEA"/>
                    </a:gs>
                    <a:gs pos="97396">
                      <a:srgbClr val="1D5FFE"/>
                    </a:gs>
                    <a:gs pos="48000">
                      <a:srgbClr val="28BFC5"/>
                    </a:gs>
                  </a:gsLst>
                  <a:lin ang="1800000" scaled="0"/>
                </a:gradFill>
                <a:latin typeface="Gotham Rounded Bold" panose="02000000000000000000" pitchFamily="50" charset="0"/>
                <a:ea typeface="+mj-ea"/>
                <a:cs typeface="Poppins"/>
              </a:defRPr>
            </a:lvl1pPr>
          </a:lstStyle>
          <a:p>
            <a:pPr lvl="0"/>
            <a:r>
              <a:rPr lang="fr-FR" dirty="0"/>
              <a:t>NN.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19FE5F0F-1A19-4580-B09D-11BAB25954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578" y="6523200"/>
            <a:ext cx="10800" cy="100800"/>
          </a:xfrm>
          <a:solidFill>
            <a:schemeClr val="bg1"/>
          </a:solidFill>
        </p:spPr>
        <p:txBody>
          <a:bodyPr lIns="0" tIns="0" rIns="0" bIns="0"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F82D43-4E1B-4274-AC55-C533B8C0465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7AF283-CD1F-4E50-9456-6BD3B772A1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2A83F9-605B-451F-81C4-4DB3BD64BF2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4562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879" y="3820350"/>
            <a:ext cx="11133952" cy="241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12" name="Espace réservé du tableau 2">
            <a:extLst>
              <a:ext uri="{FF2B5EF4-FFF2-40B4-BE49-F238E27FC236}">
                <a16:creationId xmlns:a16="http://schemas.microsoft.com/office/drawing/2014/main" id="{3EADC01A-12BC-4330-8A1C-A4DCE63F4D5F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589752" y="1372349"/>
            <a:ext cx="11014079" cy="230400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7BED8F5-8DF4-41F4-9FBF-3FC3EFF47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A5DB8F-F9F5-4D34-AD2B-20A401276C3E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448ABE-6518-42E7-86CB-17EBD972C8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F92594-638F-42B7-B983-EDCA45116F8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78144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879" y="1371600"/>
            <a:ext cx="5472000" cy="48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3" name="Espace réservé du graphique 2">
            <a:extLst>
              <a:ext uri="{FF2B5EF4-FFF2-40B4-BE49-F238E27FC236}">
                <a16:creationId xmlns:a16="http://schemas.microsoft.com/office/drawing/2014/main" id="{36B54297-76AA-4A3B-A34F-53F1E4289CC7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229879" y="1371600"/>
            <a:ext cx="5508000" cy="486000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AE7569B-B080-4146-A11F-1E61AF63D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9720000" cy="100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A8B2399-CA73-45EA-BE18-9A20282E60B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78D64F63-31B3-46AB-8995-E4EAED1967B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B398A68-6D32-4A8D-8EF8-C3BF7CEF61A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51313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ffres Cl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6684C25F-7F00-41C3-A7CD-0A38D6BB6A4B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69879" y="1501200"/>
            <a:ext cx="1980000" cy="1188000"/>
          </a:xfrm>
        </p:spPr>
        <p:txBody>
          <a:bodyPr anchor="ctr">
            <a:noAutofit/>
          </a:bodyPr>
          <a:lstStyle>
            <a:lvl1pPr marL="0" indent="0">
              <a:buNone/>
              <a:defRPr sz="81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NN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FEA4E96-A4C5-404E-84EB-0DA2FDAD3E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40699" y="1501200"/>
            <a:ext cx="8497179" cy="11880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180000" indent="-1800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431124CF-D305-4637-B02D-7916DC40094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69879" y="2656800"/>
            <a:ext cx="1980000" cy="1188000"/>
          </a:xfrm>
        </p:spPr>
        <p:txBody>
          <a:bodyPr anchor="ctr">
            <a:noAutofit/>
          </a:bodyPr>
          <a:lstStyle>
            <a:lvl1pPr marL="0" indent="0">
              <a:buNone/>
              <a:defRPr sz="8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NN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F7F54A8A-B912-4DCA-A7A6-D2FE7A31E0B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40699" y="2656800"/>
            <a:ext cx="8497179" cy="11880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180000" indent="-1800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F9ED843-C44A-45CC-9B1D-C837E4DD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322CE313-0A26-4E99-9C93-6C3FC888A8DE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469879" y="3812400"/>
            <a:ext cx="1980000" cy="1188000"/>
          </a:xfrm>
        </p:spPr>
        <p:txBody>
          <a:bodyPr anchor="ctr">
            <a:noAutofit/>
          </a:bodyPr>
          <a:lstStyle>
            <a:lvl1pPr marL="0" indent="0">
              <a:buNone/>
              <a:defRPr sz="81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NN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EB31187B-F91F-44EB-9CB5-1BF3730F76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40699" y="3812400"/>
            <a:ext cx="8497179" cy="11880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180000" indent="-1800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31" name="Espace réservé du texte 21">
            <a:extLst>
              <a:ext uri="{FF2B5EF4-FFF2-40B4-BE49-F238E27FC236}">
                <a16:creationId xmlns:a16="http://schemas.microsoft.com/office/drawing/2014/main" id="{6FD92059-A22C-433B-8494-343CBC88AD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601913" y="1809450"/>
            <a:ext cx="324867" cy="571500"/>
          </a:xfrm>
          <a:custGeom>
            <a:avLst/>
            <a:gdLst>
              <a:gd name="connsiteX0" fmla="*/ 58341 w 388938"/>
              <a:gd name="connsiteY0" fmla="*/ 0 h 684213"/>
              <a:gd name="connsiteX1" fmla="*/ 377270 w 388938"/>
              <a:gd name="connsiteY1" fmla="*/ 313438 h 684213"/>
              <a:gd name="connsiteX2" fmla="*/ 388938 w 388938"/>
              <a:gd name="connsiteY2" fmla="*/ 344018 h 684213"/>
              <a:gd name="connsiteX3" fmla="*/ 377270 w 388938"/>
              <a:gd name="connsiteY3" fmla="*/ 370775 h 684213"/>
              <a:gd name="connsiteX4" fmla="*/ 58341 w 388938"/>
              <a:gd name="connsiteY4" fmla="*/ 684213 h 684213"/>
              <a:gd name="connsiteX5" fmla="*/ 0 w 388938"/>
              <a:gd name="connsiteY5" fmla="*/ 626877 h 684213"/>
              <a:gd name="connsiteX6" fmla="*/ 287814 w 388938"/>
              <a:gd name="connsiteY6" fmla="*/ 344018 h 684213"/>
              <a:gd name="connsiteX7" fmla="*/ 0 w 388938"/>
              <a:gd name="connsiteY7" fmla="*/ 57336 h 684213"/>
              <a:gd name="connsiteX8" fmla="*/ 58341 w 388938"/>
              <a:gd name="connsiteY8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938" h="684213">
                <a:moveTo>
                  <a:pt x="58341" y="0"/>
                </a:moveTo>
                <a:cubicBezTo>
                  <a:pt x="377270" y="313438"/>
                  <a:pt x="377270" y="313438"/>
                  <a:pt x="377270" y="313438"/>
                </a:cubicBezTo>
                <a:cubicBezTo>
                  <a:pt x="385049" y="321083"/>
                  <a:pt x="388938" y="332550"/>
                  <a:pt x="388938" y="344018"/>
                </a:cubicBezTo>
                <a:cubicBezTo>
                  <a:pt x="388938" y="351663"/>
                  <a:pt x="385049" y="363130"/>
                  <a:pt x="377270" y="370775"/>
                </a:cubicBezTo>
                <a:lnTo>
                  <a:pt x="58341" y="684213"/>
                </a:lnTo>
                <a:cubicBezTo>
                  <a:pt x="0" y="626877"/>
                  <a:pt x="0" y="626877"/>
                  <a:pt x="0" y="626877"/>
                </a:cubicBezTo>
                <a:cubicBezTo>
                  <a:pt x="287814" y="344018"/>
                  <a:pt x="287814" y="344018"/>
                  <a:pt x="287814" y="344018"/>
                </a:cubicBezTo>
                <a:cubicBezTo>
                  <a:pt x="0" y="57336"/>
                  <a:pt x="0" y="57336"/>
                  <a:pt x="0" y="57336"/>
                </a:cubicBezTo>
                <a:cubicBezTo>
                  <a:pt x="58341" y="0"/>
                  <a:pt x="58341" y="0"/>
                  <a:pt x="58341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800" b="1"/>
            </a:lvl1pPr>
            <a:lvl2pPr marL="126000" indent="144463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32" name="Espace réservé du texte 21">
            <a:extLst>
              <a:ext uri="{FF2B5EF4-FFF2-40B4-BE49-F238E27FC236}">
                <a16:creationId xmlns:a16="http://schemas.microsoft.com/office/drawing/2014/main" id="{2487A579-BB10-4B9C-8037-89848E4EB31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601913" y="2965050"/>
            <a:ext cx="324867" cy="571500"/>
          </a:xfrm>
          <a:custGeom>
            <a:avLst/>
            <a:gdLst>
              <a:gd name="connsiteX0" fmla="*/ 58341 w 388938"/>
              <a:gd name="connsiteY0" fmla="*/ 0 h 684213"/>
              <a:gd name="connsiteX1" fmla="*/ 377270 w 388938"/>
              <a:gd name="connsiteY1" fmla="*/ 313438 h 684213"/>
              <a:gd name="connsiteX2" fmla="*/ 388938 w 388938"/>
              <a:gd name="connsiteY2" fmla="*/ 344018 h 684213"/>
              <a:gd name="connsiteX3" fmla="*/ 377270 w 388938"/>
              <a:gd name="connsiteY3" fmla="*/ 370775 h 684213"/>
              <a:gd name="connsiteX4" fmla="*/ 58341 w 388938"/>
              <a:gd name="connsiteY4" fmla="*/ 684213 h 684213"/>
              <a:gd name="connsiteX5" fmla="*/ 0 w 388938"/>
              <a:gd name="connsiteY5" fmla="*/ 626877 h 684213"/>
              <a:gd name="connsiteX6" fmla="*/ 287814 w 388938"/>
              <a:gd name="connsiteY6" fmla="*/ 344018 h 684213"/>
              <a:gd name="connsiteX7" fmla="*/ 0 w 388938"/>
              <a:gd name="connsiteY7" fmla="*/ 57336 h 684213"/>
              <a:gd name="connsiteX8" fmla="*/ 58341 w 388938"/>
              <a:gd name="connsiteY8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938" h="684213">
                <a:moveTo>
                  <a:pt x="58341" y="0"/>
                </a:moveTo>
                <a:cubicBezTo>
                  <a:pt x="377270" y="313438"/>
                  <a:pt x="377270" y="313438"/>
                  <a:pt x="377270" y="313438"/>
                </a:cubicBezTo>
                <a:cubicBezTo>
                  <a:pt x="385049" y="321083"/>
                  <a:pt x="388938" y="332550"/>
                  <a:pt x="388938" y="344018"/>
                </a:cubicBezTo>
                <a:cubicBezTo>
                  <a:pt x="388938" y="351663"/>
                  <a:pt x="385049" y="363130"/>
                  <a:pt x="377270" y="370775"/>
                </a:cubicBezTo>
                <a:lnTo>
                  <a:pt x="58341" y="684213"/>
                </a:lnTo>
                <a:cubicBezTo>
                  <a:pt x="0" y="626877"/>
                  <a:pt x="0" y="626877"/>
                  <a:pt x="0" y="626877"/>
                </a:cubicBezTo>
                <a:cubicBezTo>
                  <a:pt x="287814" y="344018"/>
                  <a:pt x="287814" y="344018"/>
                  <a:pt x="287814" y="344018"/>
                </a:cubicBezTo>
                <a:cubicBezTo>
                  <a:pt x="0" y="57336"/>
                  <a:pt x="0" y="57336"/>
                  <a:pt x="0" y="57336"/>
                </a:cubicBezTo>
                <a:cubicBezTo>
                  <a:pt x="58341" y="0"/>
                  <a:pt x="58341" y="0"/>
                  <a:pt x="58341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 marL="0" indent="0">
              <a:buNone/>
              <a:defRPr sz="1800" b="1"/>
            </a:lvl1pPr>
            <a:lvl2pPr marL="126000" indent="144463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33" name="Espace réservé du texte 21">
            <a:extLst>
              <a:ext uri="{FF2B5EF4-FFF2-40B4-BE49-F238E27FC236}">
                <a16:creationId xmlns:a16="http://schemas.microsoft.com/office/drawing/2014/main" id="{C0B0C0AB-7256-484A-8EF0-3BC6851D748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601913" y="4120650"/>
            <a:ext cx="324867" cy="571500"/>
          </a:xfrm>
          <a:custGeom>
            <a:avLst/>
            <a:gdLst>
              <a:gd name="connsiteX0" fmla="*/ 58341 w 388938"/>
              <a:gd name="connsiteY0" fmla="*/ 0 h 684213"/>
              <a:gd name="connsiteX1" fmla="*/ 377270 w 388938"/>
              <a:gd name="connsiteY1" fmla="*/ 313438 h 684213"/>
              <a:gd name="connsiteX2" fmla="*/ 388938 w 388938"/>
              <a:gd name="connsiteY2" fmla="*/ 344018 h 684213"/>
              <a:gd name="connsiteX3" fmla="*/ 377270 w 388938"/>
              <a:gd name="connsiteY3" fmla="*/ 370775 h 684213"/>
              <a:gd name="connsiteX4" fmla="*/ 58341 w 388938"/>
              <a:gd name="connsiteY4" fmla="*/ 684213 h 684213"/>
              <a:gd name="connsiteX5" fmla="*/ 0 w 388938"/>
              <a:gd name="connsiteY5" fmla="*/ 626877 h 684213"/>
              <a:gd name="connsiteX6" fmla="*/ 287814 w 388938"/>
              <a:gd name="connsiteY6" fmla="*/ 344018 h 684213"/>
              <a:gd name="connsiteX7" fmla="*/ 0 w 388938"/>
              <a:gd name="connsiteY7" fmla="*/ 57336 h 684213"/>
              <a:gd name="connsiteX8" fmla="*/ 58341 w 388938"/>
              <a:gd name="connsiteY8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938" h="684213">
                <a:moveTo>
                  <a:pt x="58341" y="0"/>
                </a:moveTo>
                <a:cubicBezTo>
                  <a:pt x="377270" y="313438"/>
                  <a:pt x="377270" y="313438"/>
                  <a:pt x="377270" y="313438"/>
                </a:cubicBezTo>
                <a:cubicBezTo>
                  <a:pt x="385049" y="321083"/>
                  <a:pt x="388938" y="332550"/>
                  <a:pt x="388938" y="344018"/>
                </a:cubicBezTo>
                <a:cubicBezTo>
                  <a:pt x="388938" y="351663"/>
                  <a:pt x="385049" y="363130"/>
                  <a:pt x="377270" y="370775"/>
                </a:cubicBezTo>
                <a:lnTo>
                  <a:pt x="58341" y="684213"/>
                </a:lnTo>
                <a:cubicBezTo>
                  <a:pt x="0" y="626877"/>
                  <a:pt x="0" y="626877"/>
                  <a:pt x="0" y="626877"/>
                </a:cubicBezTo>
                <a:cubicBezTo>
                  <a:pt x="287814" y="344018"/>
                  <a:pt x="287814" y="344018"/>
                  <a:pt x="287814" y="344018"/>
                </a:cubicBezTo>
                <a:cubicBezTo>
                  <a:pt x="0" y="57336"/>
                  <a:pt x="0" y="57336"/>
                  <a:pt x="0" y="57336"/>
                </a:cubicBezTo>
                <a:cubicBezTo>
                  <a:pt x="58341" y="0"/>
                  <a:pt x="58341" y="0"/>
                  <a:pt x="58341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 marL="0" indent="0">
              <a:buNone/>
              <a:defRPr sz="1800" b="1"/>
            </a:lvl1pPr>
            <a:lvl2pPr marL="126000" indent="144463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997647-8494-4CC4-948F-29A8D49CBC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B4AC02-49D4-4738-A9B4-B3DA90016A7F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EE574D-092E-4259-81EB-81EA91E97CDA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5001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1BBE8-1E54-415C-B10D-F6342B80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830942-5133-4F54-8414-98EC08DA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03D30D6-5712-44A8-87A9-67750D40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72F511C-AE30-47A8-8C9B-F0B33753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80838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B47C71-F46D-4EA0-AF6A-4962453C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0495B091-68ED-45A4-957C-92BBA754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A4361BE1-6536-48FB-BC11-166BC54B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1913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e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742" y="2845977"/>
            <a:ext cx="11160000" cy="144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E24192-EBCA-4782-93A3-6134ECDB2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27768F-E755-49AE-BDD4-F22B941E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9213C8-C608-4F8F-B3E7-6893ECEE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49784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FB4134C-1D6E-45C5-A0CB-6875E698A7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401" y="231117"/>
            <a:ext cx="2788867" cy="220594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A50C95A-056C-429F-A1B6-8B1CDC14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000" y="2845977"/>
            <a:ext cx="7560000" cy="828000"/>
          </a:xfrm>
        </p:spPr>
        <p:txBody>
          <a:bodyPr anchor="t">
            <a:noAutofit/>
          </a:bodyPr>
          <a:lstStyle>
            <a:lvl1pPr algn="ctr">
              <a:defRPr sz="43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20634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2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292072E-287F-4875-8FDB-C22CF043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fr-FR" sz="3200" b="1" kern="1200" cap="none" baseline="0" dirty="0">
                <a:gradFill>
                  <a:gsLst>
                    <a:gs pos="0">
                      <a:srgbClr val="009CEA"/>
                    </a:gs>
                    <a:gs pos="97396">
                      <a:srgbClr val="1D5FFE"/>
                    </a:gs>
                    <a:gs pos="48000">
                      <a:srgbClr val="28BFC5"/>
                    </a:gs>
                  </a:gsLst>
                  <a:lin ang="1800000" scaled="0"/>
                </a:gradFill>
                <a:latin typeface="Gotham Rounded Bold" panose="02000000000000000000" pitchFamily="50" charset="0"/>
                <a:ea typeface="+mj-ea"/>
                <a:cs typeface="Poppin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DE2FB5-2CE4-44D5-9167-5E9A54E4AAB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ED68ED-4BAB-426E-AC8B-79F072DDCF3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8ECF392-ABEC-45C0-9399-5BB17B364A4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95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2">
            <a:extLst>
              <a:ext uri="{FF2B5EF4-FFF2-40B4-BE49-F238E27FC236}">
                <a16:creationId xmlns:a16="http://schemas.microsoft.com/office/drawing/2014/main" id="{3FA18DAD-43C7-439C-AEB4-182FDEF42A93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0" y="1"/>
            <a:ext cx="6093760" cy="68579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1200" y="1371600"/>
            <a:ext cx="5472000" cy="4860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90C7237F-FD39-40C9-B915-D4BC62A3BE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5578" y="6523200"/>
            <a:ext cx="10800" cy="100800"/>
          </a:xfrm>
          <a:solidFill>
            <a:schemeClr val="bg1"/>
          </a:solidFill>
        </p:spPr>
        <p:txBody>
          <a:bodyPr lIns="0" tIns="0" rIns="0" bIns="0"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95F48EF-CBAD-4F80-B069-72AECAEC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199" y="242844"/>
            <a:ext cx="3960000" cy="1008000"/>
          </a:xfrm>
        </p:spPr>
        <p:txBody>
          <a:bodyPr/>
          <a:lstStyle>
            <a:lvl1pPr>
              <a:defRPr lang="fr-FR" sz="3200" b="1" kern="1200" cap="none" baseline="0" dirty="0">
                <a:gradFill>
                  <a:gsLst>
                    <a:gs pos="0">
                      <a:srgbClr val="009CEA"/>
                    </a:gs>
                    <a:gs pos="97396">
                      <a:srgbClr val="1D5FFE"/>
                    </a:gs>
                    <a:gs pos="48000">
                      <a:srgbClr val="28BFC5"/>
                    </a:gs>
                  </a:gsLst>
                  <a:lin ang="1800000" scaled="0"/>
                </a:gradFill>
                <a:latin typeface="Gotham Rounded Bold" panose="02000000000000000000" pitchFamily="50" charset="0"/>
                <a:ea typeface="+mj-ea"/>
                <a:cs typeface="Poppin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5A3821-9C55-4E10-844A-98E6FB07D68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6B9FA6-E4DB-4B15-BD57-BEC5F537E3A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E6001F-97CC-4008-B22A-EFA29A1377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2417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879" y="3820350"/>
            <a:ext cx="11133952" cy="241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12" name="Espace réservé du tableau 2">
            <a:extLst>
              <a:ext uri="{FF2B5EF4-FFF2-40B4-BE49-F238E27FC236}">
                <a16:creationId xmlns:a16="http://schemas.microsoft.com/office/drawing/2014/main" id="{3EADC01A-12BC-4330-8A1C-A4DCE63F4D5F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589752" y="1372349"/>
            <a:ext cx="11014079" cy="230400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Cliquez sur l'icône pour ajouter un tableau</a:t>
            </a: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7BED8F5-8DF4-41F4-9FBF-3FC3EFF47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 sz="3200" b="1" kern="1200" cap="none" baseline="0" dirty="0">
                <a:gradFill>
                  <a:gsLst>
                    <a:gs pos="0">
                      <a:srgbClr val="009CEA"/>
                    </a:gs>
                    <a:gs pos="97396">
                      <a:srgbClr val="1D5FFE"/>
                    </a:gs>
                    <a:gs pos="48000">
                      <a:srgbClr val="28BFC5"/>
                    </a:gs>
                  </a:gsLst>
                  <a:lin ang="1800000" scaled="0"/>
                </a:gradFill>
                <a:latin typeface="Gotham Rounded Bold" panose="02000000000000000000" pitchFamily="50" charset="0"/>
                <a:ea typeface="+mj-ea"/>
                <a:cs typeface="Poppin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A5DB8F-F9F5-4D34-AD2B-20A401276C3E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448ABE-6518-42E7-86CB-17EBD972C8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F92594-638F-42B7-B983-EDCA45116F8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471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879" y="1371600"/>
            <a:ext cx="5472000" cy="48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3" name="Espace réservé du graphique 2">
            <a:extLst>
              <a:ext uri="{FF2B5EF4-FFF2-40B4-BE49-F238E27FC236}">
                <a16:creationId xmlns:a16="http://schemas.microsoft.com/office/drawing/2014/main" id="{36B54297-76AA-4A3B-A34F-53F1E4289CC7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229879" y="1371600"/>
            <a:ext cx="5508000" cy="486000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AE7569B-B080-4146-A11F-1E61AF63D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9720000" cy="1008000"/>
          </a:xfrm>
        </p:spPr>
        <p:txBody>
          <a:bodyPr/>
          <a:lstStyle>
            <a:lvl1pPr>
              <a:defRPr lang="fr-FR" sz="3200" b="1" kern="1200" cap="none" baseline="0" dirty="0">
                <a:gradFill>
                  <a:gsLst>
                    <a:gs pos="0">
                      <a:srgbClr val="009CEA"/>
                    </a:gs>
                    <a:gs pos="97396">
                      <a:srgbClr val="1D5FFE"/>
                    </a:gs>
                    <a:gs pos="48000">
                      <a:srgbClr val="28BFC5"/>
                    </a:gs>
                  </a:gsLst>
                  <a:lin ang="1800000" scaled="0"/>
                </a:gradFill>
                <a:latin typeface="Gotham Rounded Bold" panose="02000000000000000000" pitchFamily="50" charset="0"/>
                <a:ea typeface="+mj-ea"/>
                <a:cs typeface="Poppin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A8B2399-CA73-45EA-BE18-9A20282E60B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78D64F63-31B3-46AB-8995-E4EAED1967B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B398A68-6D32-4A8D-8EF8-C3BF7CEF61A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919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B1118175-1072-407B-A6EC-436CFF5BD944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5939" y="150003"/>
            <a:ext cx="1474442" cy="1165838"/>
          </a:xfrm>
          <a:prstGeom prst="rect">
            <a:avLst/>
          </a:prstGeom>
          <a:ln>
            <a:noFill/>
          </a:ln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82D8575-B917-4E3D-B2EB-ADC2EF0D7594}"/>
              </a:ext>
            </a:extLst>
          </p:cNvPr>
          <p:cNvCxnSpPr>
            <a:cxnSpLocks/>
          </p:cNvCxnSpPr>
          <p:nvPr userDrawn="1"/>
        </p:nvCxnSpPr>
        <p:spPr>
          <a:xfrm>
            <a:off x="825578" y="6524419"/>
            <a:ext cx="0" cy="100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F798E53-107F-468D-A86A-B9E27C8F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9720000" cy="1008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116353-A2DB-400D-836D-10B770C82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879" y="1372351"/>
            <a:ext cx="11268000" cy="48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4A65FE1E-2200-449D-88E8-D8D4A09B8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1695" y="6449983"/>
            <a:ext cx="14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3BAFF6D6-D321-4A5A-B742-C1924762B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6680" y="6449983"/>
            <a:ext cx="360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900" cap="none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21051C9B-F9F2-4B86-849F-4391216C8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9008" y="6449983"/>
            <a:ext cx="576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900" b="1"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70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66" r:id="rId6"/>
    <p:sldLayoutId id="2147483680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81" r:id="rId13"/>
    <p:sldLayoutId id="2147483682" r:id="rId1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00" indent="0" algn="l" defTabSz="914400" rtl="0" eaLnBrk="1" latinLnBrk="0" hangingPunct="1">
        <a:lnSpc>
          <a:spcPct val="100000"/>
        </a:lnSpc>
        <a:spcBef>
          <a:spcPts val="1300"/>
        </a:spcBef>
        <a:buFont typeface="Arial" panose="020B0604020202020204" pitchFamily="34" charset="0"/>
        <a:buNone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B1118175-1072-407B-A6EC-436CFF5BD944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5939" y="150003"/>
            <a:ext cx="1474442" cy="1165838"/>
          </a:xfrm>
          <a:prstGeom prst="rect">
            <a:avLst/>
          </a:prstGeom>
          <a:ln>
            <a:noFill/>
          </a:ln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82D8575-B917-4E3D-B2EB-ADC2EF0D7594}"/>
              </a:ext>
            </a:extLst>
          </p:cNvPr>
          <p:cNvCxnSpPr>
            <a:cxnSpLocks/>
          </p:cNvCxnSpPr>
          <p:nvPr userDrawn="1"/>
        </p:nvCxnSpPr>
        <p:spPr>
          <a:xfrm>
            <a:off x="825578" y="6524419"/>
            <a:ext cx="0" cy="100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F798E53-107F-468D-A86A-B9E27C8F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9720000" cy="1008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116353-A2DB-400D-836D-10B770C82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879" y="1372351"/>
            <a:ext cx="11268000" cy="48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4A65FE1E-2200-449D-88E8-D8D4A09B8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1695" y="6449983"/>
            <a:ext cx="14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3BAFF6D6-D321-4A5A-B742-C1924762B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6680" y="6449983"/>
            <a:ext cx="360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900" cap="none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21051C9B-F9F2-4B86-849F-4391216C8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9008" y="6449983"/>
            <a:ext cx="576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900" b="1"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794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00" indent="0" algn="l" defTabSz="914400" rtl="0" eaLnBrk="1" latinLnBrk="0" hangingPunct="1">
        <a:lnSpc>
          <a:spcPct val="100000"/>
        </a:lnSpc>
        <a:spcBef>
          <a:spcPts val="1300"/>
        </a:spcBef>
        <a:buFont typeface="Arial" panose="020B0604020202020204" pitchFamily="34" charset="0"/>
        <a:buNone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B1118175-1072-407B-A6EC-436CFF5BD944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5939" y="150003"/>
            <a:ext cx="1474442" cy="1165838"/>
          </a:xfrm>
          <a:prstGeom prst="rect">
            <a:avLst/>
          </a:prstGeom>
          <a:ln>
            <a:noFill/>
          </a:ln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82D8575-B917-4E3D-B2EB-ADC2EF0D7594}"/>
              </a:ext>
            </a:extLst>
          </p:cNvPr>
          <p:cNvCxnSpPr>
            <a:cxnSpLocks/>
          </p:cNvCxnSpPr>
          <p:nvPr userDrawn="1"/>
        </p:nvCxnSpPr>
        <p:spPr>
          <a:xfrm>
            <a:off x="825578" y="6524419"/>
            <a:ext cx="0" cy="100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F798E53-107F-468D-A86A-B9E27C8F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9720000" cy="1008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116353-A2DB-400D-836D-10B770C82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879" y="1372351"/>
            <a:ext cx="11268000" cy="48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4A65FE1E-2200-449D-88E8-D8D4A09B8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1695" y="6449983"/>
            <a:ext cx="14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3BAFF6D6-D321-4A5A-B742-C1924762B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6680" y="6449983"/>
            <a:ext cx="360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900" cap="none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21051C9B-F9F2-4B86-849F-4391216C8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9008" y="6449983"/>
            <a:ext cx="576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900" b="1"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00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00" indent="0" algn="l" defTabSz="914400" rtl="0" eaLnBrk="1" latinLnBrk="0" hangingPunct="1">
        <a:lnSpc>
          <a:spcPct val="100000"/>
        </a:lnSpc>
        <a:spcBef>
          <a:spcPts val="1300"/>
        </a:spcBef>
        <a:buFont typeface="Arial" panose="020B0604020202020204" pitchFamily="34" charset="0"/>
        <a:buNone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B1118175-1072-407B-A6EC-436CFF5BD944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5939" y="150003"/>
            <a:ext cx="1474442" cy="1165838"/>
          </a:xfrm>
          <a:prstGeom prst="rect">
            <a:avLst/>
          </a:prstGeom>
          <a:ln>
            <a:noFill/>
          </a:ln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82D8575-B917-4E3D-B2EB-ADC2EF0D7594}"/>
              </a:ext>
            </a:extLst>
          </p:cNvPr>
          <p:cNvCxnSpPr>
            <a:cxnSpLocks/>
          </p:cNvCxnSpPr>
          <p:nvPr userDrawn="1"/>
        </p:nvCxnSpPr>
        <p:spPr>
          <a:xfrm>
            <a:off x="825578" y="6524419"/>
            <a:ext cx="0" cy="100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F798E53-107F-468D-A86A-B9E27C8F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9720000" cy="1008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116353-A2DB-400D-836D-10B770C82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879" y="1372351"/>
            <a:ext cx="11268000" cy="48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4A65FE1E-2200-449D-88E8-D8D4A09B8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1695" y="6449983"/>
            <a:ext cx="14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2C0B4DC7-93E0-497D-A19B-4147B71C77F4}" type="datetime1">
              <a:rPr lang="fr-FR" smtClean="0"/>
              <a:pPr/>
              <a:t>01/12/2023</a:t>
            </a:fld>
            <a:endParaRPr 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3BAFF6D6-D321-4A5A-B742-C1924762B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6680" y="6449983"/>
            <a:ext cx="360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900" cap="none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21051C9B-F9F2-4B86-849F-4391216C8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9008" y="6449983"/>
            <a:ext cx="576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900" b="1"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556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00" indent="0" algn="l" defTabSz="914400" rtl="0" eaLnBrk="1" latinLnBrk="0" hangingPunct="1">
        <a:lnSpc>
          <a:spcPct val="100000"/>
        </a:lnSpc>
        <a:spcBef>
          <a:spcPts val="1300"/>
        </a:spcBef>
        <a:buFont typeface="Arial" panose="020B0604020202020204" pitchFamily="34" charset="0"/>
        <a:buNone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pour une image  4" descr="Une image contenant personne, tenue&#10;&#10;Description générée automatiquement">
            <a:extLst>
              <a:ext uri="{FF2B5EF4-FFF2-40B4-BE49-F238E27FC236}">
                <a16:creationId xmlns:a16="http://schemas.microsoft.com/office/drawing/2014/main" id="{9B731AC4-4A8C-C480-792C-0246A0B12F24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>
            <a:fillRect/>
          </a:stretch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DE7A41C-F157-46F4-8BED-5EA3D7F85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1200" y="2469600"/>
            <a:ext cx="5400000" cy="1980000"/>
          </a:xfrm>
        </p:spPr>
        <p:txBody>
          <a:bodyPr/>
          <a:lstStyle/>
          <a:p>
            <a:r>
              <a:rPr lang="fr-FR" b="1" dirty="0">
                <a:gradFill>
                  <a:gsLst>
                    <a:gs pos="0">
                      <a:srgbClr val="009CEA"/>
                    </a:gs>
                    <a:gs pos="97396">
                      <a:srgbClr val="1D5FFE"/>
                    </a:gs>
                    <a:gs pos="48000">
                      <a:srgbClr val="28BFC5"/>
                    </a:gs>
                  </a:gsLst>
                  <a:lin ang="1800000" scaled="0"/>
                </a:gradFill>
                <a:latin typeface="Gotham Rounded Bold" panose="02000000000000000000" pitchFamily="50" charset="0"/>
                <a:cs typeface="Poppins"/>
              </a:rPr>
              <a:t>Présentation générale des algorithmes Hiérarchie-Répartition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CF3197-343E-4301-BBB0-E4AF82B28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1200" y="4521600"/>
            <a:ext cx="5400000" cy="828000"/>
          </a:xfrm>
        </p:spPr>
        <p:txBody>
          <a:bodyPr/>
          <a:lstStyle/>
          <a:p>
            <a:r>
              <a:rPr lang="fr-FR" i="1" dirty="0">
                <a:latin typeface="Gotham Rounded Medium" panose="02000000000000000000" pitchFamily="50" charset="0"/>
              </a:rPr>
              <a:t>Contribution au Sprint Booster 2 </a:t>
            </a:r>
            <a:r>
              <a:rPr lang="fr-FR" i="1" dirty="0" err="1">
                <a:latin typeface="Gotham Rounded Medium" panose="02000000000000000000" pitchFamily="50" charset="0"/>
              </a:rPr>
              <a:t>Waykonect</a:t>
            </a:r>
            <a:r>
              <a:rPr lang="fr-FR" i="1" dirty="0">
                <a:latin typeface="Gotham Rounded Medium" panose="02000000000000000000" pitchFamily="50" charset="0"/>
              </a:rPr>
              <a:t> 27/11-01/12/2023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24618C8-9428-4140-A146-A420B766D6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61199" y="5446800"/>
            <a:ext cx="5516475" cy="720000"/>
          </a:xfrm>
        </p:spPr>
        <p:txBody>
          <a:bodyPr/>
          <a:lstStyle/>
          <a:p>
            <a:r>
              <a:rPr lang="fr-FR" dirty="0"/>
              <a:t>Pierre Chavanne, Responsable</a:t>
            </a:r>
          </a:p>
          <a:p>
            <a:r>
              <a:rPr lang="fr-FR" dirty="0"/>
              <a:t>data – optimisation chez </a:t>
            </a:r>
            <a:r>
              <a:rPr lang="fr-FR" dirty="0" err="1"/>
              <a:t>Be:Mo</a:t>
            </a:r>
            <a:endParaRPr lang="fr-F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26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2E587075-58BC-369A-177F-8618F705A3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5" r="33569"/>
          <a:stretch/>
        </p:blipFill>
        <p:spPr bwMode="auto">
          <a:xfrm>
            <a:off x="6485024" y="232525"/>
            <a:ext cx="2630401" cy="189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25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6391B04-71BF-9979-23EE-EDE692C362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000" y="1715983"/>
            <a:ext cx="11268000" cy="3846617"/>
          </a:xfrm>
        </p:spPr>
        <p:txBody>
          <a:bodyPr/>
          <a:lstStyle/>
          <a:p>
            <a:r>
              <a:rPr lang="fr-FR" dirty="0"/>
              <a:t>Objectif : Donner un calendrier sur 7 jours glissants de créneaux de recharge pour des utilisateurs EV sur des points de recharge donnés (EVSE) par tranche de demi-journée et par priorité d’utilisation. Cet objectif est géré par deux algorithmes.</a:t>
            </a:r>
          </a:p>
          <a:p>
            <a:endParaRPr lang="fr-FR" dirty="0"/>
          </a:p>
          <a:p>
            <a:r>
              <a:rPr lang="fr-FR" dirty="0"/>
              <a:t>Algorithme Hiérarchisation : prioriser les demandes utilisateurs par durée de recharge</a:t>
            </a:r>
          </a:p>
          <a:p>
            <a:endParaRPr lang="fr-FR" dirty="0"/>
          </a:p>
          <a:p>
            <a:r>
              <a:rPr lang="fr-FR" dirty="0"/>
              <a:t>Algorithme Répartition : répartir les utilisateurs par ordre de priorité sur chaque demi-journée du calendrier sur 7 jours glissants.</a:t>
            </a:r>
          </a:p>
          <a:p>
            <a:endParaRPr lang="fr-FR" dirty="0"/>
          </a:p>
          <a:p>
            <a:r>
              <a:rPr lang="fr-FR" dirty="0"/>
              <a:t>Livrable : calendrier des créneaux points de recharge/utilisateurs sur 7 jours glissants valable dès le lendemain du lancement du script.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DB7DF91-B2D2-C474-A66F-EB547BFBB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globale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A95AAD9-293E-12E6-9789-112F98D26F4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DF671A-E052-BD44-7893-FB648B94959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788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6391B04-71BF-9979-23EE-EDE692C362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878" y="1695450"/>
            <a:ext cx="11391968" cy="4105275"/>
          </a:xfrm>
        </p:spPr>
        <p:txBody>
          <a:bodyPr/>
          <a:lstStyle/>
          <a:p>
            <a:r>
              <a:rPr lang="fr-FR" dirty="0"/>
              <a:t>Entrée</a:t>
            </a:r>
          </a:p>
          <a:p>
            <a:pPr lvl="1"/>
            <a:r>
              <a:rPr lang="fr-FR" sz="1800" dirty="0"/>
              <a:t>Liste des utilisateurs EV nécessitant une recharge sur la semaine à venir, disponibilités par demi-journées, demandes éventuelles d’autonomie accrue.</a:t>
            </a:r>
          </a:p>
          <a:p>
            <a:pPr lvl="1"/>
            <a:endParaRPr lang="fr-FR" sz="1800" dirty="0"/>
          </a:p>
          <a:p>
            <a:r>
              <a:rPr lang="fr-FR" dirty="0"/>
              <a:t>Algorithme </a:t>
            </a:r>
          </a:p>
          <a:p>
            <a:pPr lvl="1"/>
            <a:r>
              <a:rPr lang="fr-FR" sz="1800" dirty="0"/>
              <a:t>Une semaine-type de recharge est suggérée par l’algorithme Prédiction de </a:t>
            </a:r>
            <a:r>
              <a:rPr lang="fr-FR" sz="1800" dirty="0" err="1"/>
              <a:t>WayKonect</a:t>
            </a:r>
            <a:r>
              <a:rPr lang="fr-FR" sz="1800" dirty="0"/>
              <a:t> d’après l’historique du véhicule. La durée de recharge finale est prise comme la durée maximale entre la durée suggérée et celle éventuelle requise par l’utilisateur.</a:t>
            </a:r>
          </a:p>
          <a:p>
            <a:endParaRPr lang="fr-FR" dirty="0"/>
          </a:p>
          <a:p>
            <a:r>
              <a:rPr lang="fr-FR" dirty="0"/>
              <a:t>Sortie </a:t>
            </a:r>
          </a:p>
          <a:p>
            <a:pPr lvl="1"/>
            <a:r>
              <a:rPr lang="fr-FR" sz="1800" dirty="0"/>
              <a:t>Listes de priorité par durée de recharge décroissante sur chaque demi-journée de la semaine à venir.</a:t>
            </a:r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endParaRPr lang="fr-FR" sz="1600" dirty="0"/>
          </a:p>
          <a:p>
            <a:endParaRPr lang="fr-FR" sz="16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DB7DF91-B2D2-C474-A66F-EB547BFB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8" y="242844"/>
            <a:ext cx="10236221" cy="623931"/>
          </a:xfrm>
        </p:spPr>
        <p:txBody>
          <a:bodyPr/>
          <a:lstStyle/>
          <a:p>
            <a:pPr algn="l"/>
            <a:r>
              <a:rPr lang="en-US" sz="3200" dirty="0" err="1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Gotham Rounded Bold" panose="02000000000000000000" pitchFamily="50" charset="0"/>
              </a:rPr>
              <a:t>Algorithme</a:t>
            </a:r>
            <a:r>
              <a:rPr lang="en-US" sz="3200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Gotham Rounded Bold" panose="02000000000000000000" pitchFamily="50" charset="0"/>
              </a:rPr>
              <a:t> de </a:t>
            </a:r>
            <a:r>
              <a:rPr lang="en-US" sz="3200" dirty="0" err="1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Gotham Rounded Bold" panose="02000000000000000000" pitchFamily="50" charset="0"/>
              </a:rPr>
              <a:t>hiérarchisation</a:t>
            </a:r>
            <a:r>
              <a:rPr lang="en-US" sz="3200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Gotham Rounded Bold" panose="02000000000000000000" pitchFamily="50" charset="0"/>
              </a:rPr>
              <a:t> des </a:t>
            </a:r>
            <a:r>
              <a:rPr lang="en-US" sz="3200" dirty="0" err="1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Gotham Rounded Bold" panose="02000000000000000000" pitchFamily="50" charset="0"/>
              </a:rPr>
              <a:t>demandes</a:t>
            </a:r>
            <a:r>
              <a:rPr lang="en-US" sz="3200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Gotham Rounded Bold" panose="02000000000000000000" pitchFamily="50" charset="0"/>
              </a:rPr>
              <a:t> de recharge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A95AAD9-293E-12E6-9789-112F98D26F4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DF671A-E052-BD44-7893-FB648B94959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599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6391B04-71BF-9979-23EE-EDE692C362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5208" y="1147351"/>
            <a:ext cx="11391968" cy="5554632"/>
          </a:xfrm>
        </p:spPr>
        <p:txBody>
          <a:bodyPr/>
          <a:lstStyle/>
          <a:p>
            <a:r>
              <a:rPr lang="fr-FR" dirty="0"/>
              <a:t>Entrées</a:t>
            </a:r>
          </a:p>
          <a:p>
            <a:pPr lvl="1"/>
            <a:r>
              <a:rPr lang="fr-FR" sz="1800" dirty="0"/>
              <a:t>Sortie de l’algorithme Hiérarchisation</a:t>
            </a:r>
          </a:p>
          <a:p>
            <a:pPr lvl="1"/>
            <a:r>
              <a:rPr lang="fr-FR" sz="1800" dirty="0"/>
              <a:t>Liste des points de recharge disponibles </a:t>
            </a:r>
          </a:p>
          <a:p>
            <a:pPr lvl="1"/>
            <a:endParaRPr lang="fr-FR" sz="1800" dirty="0"/>
          </a:p>
          <a:p>
            <a:r>
              <a:rPr lang="fr-FR" dirty="0"/>
              <a:t>Algorithme </a:t>
            </a:r>
          </a:p>
          <a:p>
            <a:pPr lvl="1"/>
            <a:r>
              <a:rPr lang="fr-FR" sz="1800" dirty="0"/>
              <a:t>Une semaine de créneaux de recharge est générée dès le lendemain du lancement de l’algorithme. Elle couvre les jours ouvrés classiques (lundi-vendredi) et les horaires ouvrables sont de 8h-13h pour le matin et 13h-18h pour l’après-midi. Les bornes les plus puissantes sont attribuées au fur et à mesure de chaque file d’attente.</a:t>
            </a:r>
          </a:p>
          <a:p>
            <a:endParaRPr lang="fr-FR" dirty="0"/>
          </a:p>
          <a:p>
            <a:r>
              <a:rPr lang="fr-FR" dirty="0"/>
              <a:t>Sortie</a:t>
            </a:r>
          </a:p>
          <a:p>
            <a:pPr lvl="1"/>
            <a:r>
              <a:rPr lang="fr-FR" sz="1800" dirty="0"/>
              <a:t>Listes de priorité par durée de recharge décroissante sur chaque demi-journée de la semaine à venir.</a:t>
            </a:r>
          </a:p>
          <a:p>
            <a:pPr lvl="1"/>
            <a:endParaRPr lang="fr-FR" sz="1400" dirty="0"/>
          </a:p>
          <a:p>
            <a:endParaRPr lang="fr-FR" sz="1600" dirty="0"/>
          </a:p>
          <a:p>
            <a:endParaRPr lang="fr-FR" sz="16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DB7DF91-B2D2-C474-A66F-EB547BFB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8" y="242844"/>
            <a:ext cx="10236221" cy="652506"/>
          </a:xfrm>
        </p:spPr>
        <p:txBody>
          <a:bodyPr/>
          <a:lstStyle/>
          <a:p>
            <a:pPr algn="l"/>
            <a:r>
              <a:rPr lang="en-US" sz="3200" dirty="0" err="1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Gotham Rounded Bold" panose="02000000000000000000" pitchFamily="50" charset="0"/>
              </a:rPr>
              <a:t>Algorithme</a:t>
            </a:r>
            <a:r>
              <a:rPr lang="en-US" sz="3200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Gotham Rounded Bold" panose="02000000000000000000" pitchFamily="50" charset="0"/>
              </a:rPr>
              <a:t> de </a:t>
            </a:r>
            <a:r>
              <a:rPr lang="en-US" sz="3200" dirty="0" err="1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Gotham Rounded Bold" panose="02000000000000000000" pitchFamily="50" charset="0"/>
              </a:rPr>
              <a:t>répartition</a:t>
            </a:r>
            <a:r>
              <a:rPr lang="en-US" sz="3200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Gotham Rounded Bold" panose="02000000000000000000" pitchFamily="50" charset="0"/>
              </a:rPr>
              <a:t> des </a:t>
            </a:r>
            <a:r>
              <a:rPr lang="en-US" sz="3200" dirty="0" err="1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Gotham Rounded Bold" panose="02000000000000000000" pitchFamily="50" charset="0"/>
              </a:rPr>
              <a:t>créneaux</a:t>
            </a:r>
            <a:r>
              <a:rPr lang="en-US" sz="3200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Gotham Rounded Bold" panose="02000000000000000000" pitchFamily="50" charset="0"/>
              </a:rPr>
              <a:t> de recharge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A95AAD9-293E-12E6-9789-112F98D26F4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DF671A-E052-BD44-7893-FB648B94959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5CDA3ED-F173-3AE2-E3DF-418651B4C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864" y="5265226"/>
            <a:ext cx="4310272" cy="143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2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6391B04-71BF-9979-23EE-EDE692C362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007" y="1019175"/>
            <a:ext cx="11601517" cy="5364132"/>
          </a:xfrm>
        </p:spPr>
        <p:txBody>
          <a:bodyPr/>
          <a:lstStyle/>
          <a:p>
            <a:r>
              <a:rPr lang="fr-FR" sz="1600" dirty="0" err="1"/>
              <a:t>Modulabilité</a:t>
            </a:r>
            <a:r>
              <a:rPr lang="fr-FR" sz="1600" dirty="0"/>
              <a:t> limitée en l’état : </a:t>
            </a:r>
          </a:p>
          <a:p>
            <a:pPr lvl="1"/>
            <a:r>
              <a:rPr lang="fr-FR" sz="1400" dirty="0"/>
              <a:t>Gestion des horaires à la demi-journée seulement</a:t>
            </a:r>
          </a:p>
          <a:p>
            <a:pPr lvl="1"/>
            <a:r>
              <a:rPr lang="fr-FR" sz="1400" dirty="0"/>
              <a:t>Refonte de l’algorithme de répartition conseillée pour rendre les algos capables de traiter des cas plus fréquents (par exemple durée de recharge variable)</a:t>
            </a:r>
          </a:p>
          <a:p>
            <a:endParaRPr lang="fr-FR" sz="1600" dirty="0"/>
          </a:p>
          <a:p>
            <a:r>
              <a:rPr lang="fr-FR" sz="1600" dirty="0"/>
              <a:t>Ajouter un algorithme de modification d’un calendrier existant en cas de désistement ou de départ anticipé d’un créneau.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DB7DF91-B2D2-C474-A66F-EB547BFB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8" y="242844"/>
            <a:ext cx="10236221" cy="1008000"/>
          </a:xfrm>
        </p:spPr>
        <p:txBody>
          <a:bodyPr/>
          <a:lstStyle/>
          <a:p>
            <a:pPr algn="l"/>
            <a:r>
              <a:rPr lang="en-US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</a:rPr>
              <a:t>E</a:t>
            </a:r>
            <a:r>
              <a:rPr lang="en-US" sz="3200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Gotham Rounded Bold" panose="02000000000000000000" pitchFamily="50" charset="0"/>
              </a:rPr>
              <a:t>volutions</a:t>
            </a:r>
            <a:r>
              <a:rPr lang="en-US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</a:rPr>
              <a:t> d</a:t>
            </a:r>
            <a:r>
              <a:rPr lang="en-US" sz="3200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Gotham Rounded Bold" panose="02000000000000000000" pitchFamily="50" charset="0"/>
              </a:rPr>
              <a:t>es </a:t>
            </a:r>
            <a:r>
              <a:rPr lang="en-US" sz="3200" dirty="0" err="1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Gotham Rounded Bold" panose="02000000000000000000" pitchFamily="50" charset="0"/>
              </a:rPr>
              <a:t>algorithmes</a:t>
            </a:r>
            <a:endParaRPr lang="en-US" sz="3200" dirty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atin typeface="Gotham Rounded Bold" panose="02000000000000000000" pitchFamily="50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A95AAD9-293E-12E6-9789-112F98D26F4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DF671A-E052-BD44-7893-FB648B94959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26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FF80BB29-E789-44E6-B8F6-4C6358EA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Date - Pied de page de votre présentation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1D487D6-68B4-86C8-35DC-1156847B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5" name="Image 4" descr="Une image contenant Graphique, Bleu électrique, graphisme, art&#10;&#10;Description générée automatiquement">
            <a:extLst>
              <a:ext uri="{FF2B5EF4-FFF2-40B4-BE49-F238E27FC236}">
                <a16:creationId xmlns:a16="http://schemas.microsoft.com/office/drawing/2014/main" id="{39F0200E-D3F7-F811-7309-21D5F0DFA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9778"/>
            <a:ext cx="12192000" cy="200025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5E565DB-5A0A-ECA8-9E4A-F14EB1EB84BB}"/>
              </a:ext>
            </a:extLst>
          </p:cNvPr>
          <p:cNvSpPr txBox="1"/>
          <p:nvPr/>
        </p:nvSpPr>
        <p:spPr>
          <a:xfrm>
            <a:off x="507008" y="2283415"/>
            <a:ext cx="104070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Gotham Rounded Bold" panose="02000000000000000000" pitchFamily="50" charset="0"/>
              </a:rPr>
              <a:t>Merci pour </a:t>
            </a:r>
            <a:r>
              <a:rPr lang="en-US" sz="4400" dirty="0" err="1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Gotham Rounded Bold" panose="02000000000000000000" pitchFamily="50" charset="0"/>
              </a:rPr>
              <a:t>votre</a:t>
            </a:r>
            <a:r>
              <a:rPr lang="en-US" sz="4400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Gotham Rounded Bold" panose="02000000000000000000" pitchFamily="50" charset="0"/>
              </a:rPr>
              <a:t> attention</a:t>
            </a:r>
          </a:p>
        </p:txBody>
      </p:sp>
      <p:pic>
        <p:nvPicPr>
          <p:cNvPr id="6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65E8A84B-A2C0-DFD9-5860-0153DB6538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5" r="33569"/>
          <a:stretch/>
        </p:blipFill>
        <p:spPr bwMode="auto">
          <a:xfrm>
            <a:off x="8305800" y="0"/>
            <a:ext cx="1838325" cy="1324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180051"/>
      </p:ext>
    </p:extLst>
  </p:cSld>
  <p:clrMapOvr>
    <a:masterClrMapping/>
  </p:clrMapOvr>
</p:sld>
</file>

<file path=ppt/theme/theme1.xml><?xml version="1.0" encoding="utf-8"?>
<a:theme xmlns:a="http://schemas.openxmlformats.org/drawingml/2006/main" name="TotalEnergies AA - Bleu">
  <a:themeElements>
    <a:clrScheme name="TotalEnergies AA - Bleu">
      <a:dk1>
        <a:srgbClr val="374649"/>
      </a:dk1>
      <a:lt1>
        <a:srgbClr val="FFFFFF"/>
      </a:lt1>
      <a:dk2>
        <a:srgbClr val="009CEA"/>
      </a:dk2>
      <a:lt2>
        <a:srgbClr val="FFFFFF"/>
      </a:lt2>
      <a:accent1>
        <a:srgbClr val="009CEA"/>
      </a:accent1>
      <a:accent2>
        <a:srgbClr val="ED0000"/>
      </a:accent2>
      <a:accent3>
        <a:srgbClr val="40A900"/>
      </a:accent3>
      <a:accent4>
        <a:srgbClr val="F66A00"/>
      </a:accent4>
      <a:accent5>
        <a:srgbClr val="009CEA"/>
      </a:accent5>
      <a:accent6>
        <a:srgbClr val="ED0000"/>
      </a:accent6>
      <a:hlink>
        <a:srgbClr val="374649"/>
      </a:hlink>
      <a:folHlink>
        <a:srgbClr val="009CE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1" id="{9BEC3FBE-2419-4042-98D8-48FD7A597541}" vid="{2A8E718C-D1D5-B54E-A9CF-4229D3F9F1C1}"/>
    </a:ext>
  </a:extLst>
</a:theme>
</file>

<file path=ppt/theme/theme2.xml><?xml version="1.0" encoding="utf-8"?>
<a:theme xmlns:a="http://schemas.openxmlformats.org/drawingml/2006/main" name="TotalEnergies AA - Rouge">
  <a:themeElements>
    <a:clrScheme name="TotalEnergies AA - Rouge">
      <a:dk1>
        <a:srgbClr val="374649"/>
      </a:dk1>
      <a:lt1>
        <a:srgbClr val="FFFFFF"/>
      </a:lt1>
      <a:dk2>
        <a:srgbClr val="ED0000"/>
      </a:dk2>
      <a:lt2>
        <a:srgbClr val="FFFFFF"/>
      </a:lt2>
      <a:accent1>
        <a:srgbClr val="009CEA"/>
      </a:accent1>
      <a:accent2>
        <a:srgbClr val="ED0000"/>
      </a:accent2>
      <a:accent3>
        <a:srgbClr val="40A900"/>
      </a:accent3>
      <a:accent4>
        <a:srgbClr val="F66A00"/>
      </a:accent4>
      <a:accent5>
        <a:srgbClr val="009CEA"/>
      </a:accent5>
      <a:accent6>
        <a:srgbClr val="ED0000"/>
      </a:accent6>
      <a:hlink>
        <a:srgbClr val="374649"/>
      </a:hlink>
      <a:folHlink>
        <a:srgbClr val="ED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1" id="{9BEC3FBE-2419-4042-98D8-48FD7A597541}" vid="{517E99B6-38AA-FA43-B9D7-E7624BDDD441}"/>
    </a:ext>
  </a:extLst>
</a:theme>
</file>

<file path=ppt/theme/theme3.xml><?xml version="1.0" encoding="utf-8"?>
<a:theme xmlns:a="http://schemas.openxmlformats.org/drawingml/2006/main" name="TotalEnergies AA - Vert">
  <a:themeElements>
    <a:clrScheme name="TotalEnergies AA - Vert">
      <a:dk1>
        <a:srgbClr val="374649"/>
      </a:dk1>
      <a:lt1>
        <a:srgbClr val="FFFFFF"/>
      </a:lt1>
      <a:dk2>
        <a:srgbClr val="40A900"/>
      </a:dk2>
      <a:lt2>
        <a:srgbClr val="FFFFFF"/>
      </a:lt2>
      <a:accent1>
        <a:srgbClr val="009CEA"/>
      </a:accent1>
      <a:accent2>
        <a:srgbClr val="ED0000"/>
      </a:accent2>
      <a:accent3>
        <a:srgbClr val="40A900"/>
      </a:accent3>
      <a:accent4>
        <a:srgbClr val="F66A00"/>
      </a:accent4>
      <a:accent5>
        <a:srgbClr val="009CEA"/>
      </a:accent5>
      <a:accent6>
        <a:srgbClr val="ED0000"/>
      </a:accent6>
      <a:hlink>
        <a:srgbClr val="374649"/>
      </a:hlink>
      <a:folHlink>
        <a:srgbClr val="40A9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1" id="{9BEC3FBE-2419-4042-98D8-48FD7A597541}" vid="{91BED9B8-598C-AA45-9FCA-0E8BF81E495D}"/>
    </a:ext>
  </a:extLst>
</a:theme>
</file>

<file path=ppt/theme/theme4.xml><?xml version="1.0" encoding="utf-8"?>
<a:theme xmlns:a="http://schemas.openxmlformats.org/drawingml/2006/main" name="TotalEnergies AA - Orange">
  <a:themeElements>
    <a:clrScheme name="TotalEnergies AA - Orange">
      <a:dk1>
        <a:srgbClr val="374649"/>
      </a:dk1>
      <a:lt1>
        <a:srgbClr val="FFFFFF"/>
      </a:lt1>
      <a:dk2>
        <a:srgbClr val="F66A00"/>
      </a:dk2>
      <a:lt2>
        <a:srgbClr val="FFFFFF"/>
      </a:lt2>
      <a:accent1>
        <a:srgbClr val="009CEA"/>
      </a:accent1>
      <a:accent2>
        <a:srgbClr val="ED0000"/>
      </a:accent2>
      <a:accent3>
        <a:srgbClr val="40A900"/>
      </a:accent3>
      <a:accent4>
        <a:srgbClr val="F66A00"/>
      </a:accent4>
      <a:accent5>
        <a:srgbClr val="009CEA"/>
      </a:accent5>
      <a:accent6>
        <a:srgbClr val="ED0000"/>
      </a:accent6>
      <a:hlink>
        <a:srgbClr val="374649"/>
      </a:hlink>
      <a:folHlink>
        <a:srgbClr val="F66A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1" id="{9BEC3FBE-2419-4042-98D8-48FD7A597541}" vid="{9DFFD374-ED35-5947-A71F-7A9A5C60E258}"/>
    </a:ext>
  </a:extLst>
</a:theme>
</file>

<file path=ppt/theme/theme5.xml><?xml version="1.0" encoding="utf-8"?>
<a:theme xmlns:a="http://schemas.openxmlformats.org/drawingml/2006/main" name="Thème Office">
  <a:themeElements>
    <a:clrScheme name="TotalEnergies AA - Bleu">
      <a:dk1>
        <a:srgbClr val="374649"/>
      </a:dk1>
      <a:lt1>
        <a:srgbClr val="FFFFFF"/>
      </a:lt1>
      <a:dk2>
        <a:srgbClr val="009CEA"/>
      </a:dk2>
      <a:lt2>
        <a:srgbClr val="FFFFFF"/>
      </a:lt2>
      <a:accent1>
        <a:srgbClr val="009CEA"/>
      </a:accent1>
      <a:accent2>
        <a:srgbClr val="ED0000"/>
      </a:accent2>
      <a:accent3>
        <a:srgbClr val="40A900"/>
      </a:accent3>
      <a:accent4>
        <a:srgbClr val="F66A00"/>
      </a:accent4>
      <a:accent5>
        <a:srgbClr val="009CEA"/>
      </a:accent5>
      <a:accent6>
        <a:srgbClr val="ED0000"/>
      </a:accent6>
      <a:hlink>
        <a:srgbClr val="374649"/>
      </a:hlink>
      <a:folHlink>
        <a:srgbClr val="009CE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TotalEnergies AA - Bleu">
      <a:dk1>
        <a:srgbClr val="374649"/>
      </a:dk1>
      <a:lt1>
        <a:srgbClr val="FFFFFF"/>
      </a:lt1>
      <a:dk2>
        <a:srgbClr val="009CEA"/>
      </a:dk2>
      <a:lt2>
        <a:srgbClr val="FFFFFF"/>
      </a:lt2>
      <a:accent1>
        <a:srgbClr val="009CEA"/>
      </a:accent1>
      <a:accent2>
        <a:srgbClr val="ED0000"/>
      </a:accent2>
      <a:accent3>
        <a:srgbClr val="40A900"/>
      </a:accent3>
      <a:accent4>
        <a:srgbClr val="F66A00"/>
      </a:accent4>
      <a:accent5>
        <a:srgbClr val="009CEA"/>
      </a:accent5>
      <a:accent6>
        <a:srgbClr val="ED0000"/>
      </a:accent6>
      <a:hlink>
        <a:srgbClr val="374649"/>
      </a:hlink>
      <a:folHlink>
        <a:srgbClr val="009CE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56A4C179AB5F4F95E5A99E53607B0C" ma:contentTypeVersion="12" ma:contentTypeDescription="Crée un document." ma:contentTypeScope="" ma:versionID="4cbd7b571607ba4b9294bcee5271ff88">
  <xsd:schema xmlns:xsd="http://www.w3.org/2001/XMLSchema" xmlns:xs="http://www.w3.org/2001/XMLSchema" xmlns:p="http://schemas.microsoft.com/office/2006/metadata/properties" xmlns:ns2="f2fdfff5-47e8-4e4e-9c2a-fe6828101a6e" xmlns:ns3="ca7f2036-aba0-44d5-8cab-ae0adcc0f6a3" targetNamespace="http://schemas.microsoft.com/office/2006/metadata/properties" ma:root="true" ma:fieldsID="4d7e3c83150c3d239118729e9def09e8" ns2:_="" ns3:_="">
    <xsd:import namespace="f2fdfff5-47e8-4e4e-9c2a-fe6828101a6e"/>
    <xsd:import namespace="ca7f2036-aba0-44d5-8cab-ae0adcc0f6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fdfff5-47e8-4e4e-9c2a-fe6828101a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7d7a317d-19e9-4a41-b675-f2bd41b4cab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7f2036-aba0-44d5-8cab-ae0adcc0f6a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2fdfff5-47e8-4e4e-9c2a-fe6828101a6e">
      <Terms xmlns="http://schemas.microsoft.com/office/infopath/2007/PartnerControls"/>
    </lcf76f155ced4ddcb4097134ff3c332f>
    <SharedWithUsers xmlns="ca7f2036-aba0-44d5-8cab-ae0adcc0f6a3">
      <UserInfo>
        <DisplayName>Pierre CHAVANNE</DisplayName>
        <AccountId>55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823FF30-BE55-4ED2-A025-487704062E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fdfff5-47e8-4e4e-9c2a-fe6828101a6e"/>
    <ds:schemaRef ds:uri="ca7f2036-aba0-44d5-8cab-ae0adcc0f6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B350E0-E8D5-4384-82B4-1FEB3FF022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A8786-ADF2-4D8C-B402-C14E9CAD2A77}">
  <ds:schemaRefs>
    <ds:schemaRef ds:uri="http://schemas.microsoft.com/office/infopath/2007/PartnerControls"/>
    <ds:schemaRef ds:uri="ca7f2036-aba0-44d5-8cab-ae0adcc0f6a3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http://schemas.openxmlformats.org/package/2006/metadata/core-properties"/>
    <ds:schemaRef ds:uri="f2fdfff5-47e8-4e4e-9c2a-fe6828101a6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1899</TotalTime>
  <Words>412</Words>
  <Application>Microsoft Office PowerPoint</Application>
  <PresentationFormat>Grand écran</PresentationFormat>
  <Paragraphs>54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Gotham Rounded Bold</vt:lpstr>
      <vt:lpstr>Gotham Rounded Medium</vt:lpstr>
      <vt:lpstr>Poppins</vt:lpstr>
      <vt:lpstr>TotalEnergies AA - Bleu</vt:lpstr>
      <vt:lpstr>TotalEnergies AA - Rouge</vt:lpstr>
      <vt:lpstr>TotalEnergies AA - Vert</vt:lpstr>
      <vt:lpstr>TotalEnergies AA - Orange</vt:lpstr>
      <vt:lpstr>Présentation générale des algorithmes Hiérarchie-Répartition</vt:lpstr>
      <vt:lpstr>Vue globale</vt:lpstr>
      <vt:lpstr>Algorithme de hiérarchisation des demandes de recharge</vt:lpstr>
      <vt:lpstr>Algorithme de répartition des créneaux de recharge</vt:lpstr>
      <vt:lpstr>Evolutions des algorithmes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SprintBooster2_WayKonect_Algos_Hierarchie_Repartition</dc:title>
  <dc:creator>pierre.chavanne@totalenergies.com</dc:creator>
  <cp:lastModifiedBy>Pierre CHAVANNE</cp:lastModifiedBy>
  <cp:revision>4</cp:revision>
  <dcterms:created xsi:type="dcterms:W3CDTF">2023-10-18T13:28:55Z</dcterms:created>
  <dcterms:modified xsi:type="dcterms:W3CDTF">2023-12-01T13:23:26Z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b30ed1b-e95f-40b5-af89-828263f287a7_Enabled">
    <vt:lpwstr>true</vt:lpwstr>
  </property>
  <property fmtid="{D5CDD505-2E9C-101B-9397-08002B2CF9AE}" pid="3" name="MSIP_Label_2b30ed1b-e95f-40b5-af89-828263f287a7_SetDate">
    <vt:lpwstr>2023-10-18T13:40:27Z</vt:lpwstr>
  </property>
  <property fmtid="{D5CDD505-2E9C-101B-9397-08002B2CF9AE}" pid="4" name="MSIP_Label_2b30ed1b-e95f-40b5-af89-828263f287a7_Method">
    <vt:lpwstr>Standard</vt:lpwstr>
  </property>
  <property fmtid="{D5CDD505-2E9C-101B-9397-08002B2CF9AE}" pid="5" name="MSIP_Label_2b30ed1b-e95f-40b5-af89-828263f287a7_Name">
    <vt:lpwstr>2b30ed1b-e95f-40b5-af89-828263f287a7</vt:lpwstr>
  </property>
  <property fmtid="{D5CDD505-2E9C-101B-9397-08002B2CF9AE}" pid="6" name="MSIP_Label_2b30ed1b-e95f-40b5-af89-828263f287a7_SiteId">
    <vt:lpwstr>329e91b0-e21f-48fb-a071-456717ecc28e</vt:lpwstr>
  </property>
  <property fmtid="{D5CDD505-2E9C-101B-9397-08002B2CF9AE}" pid="7" name="MSIP_Label_2b30ed1b-e95f-40b5-af89-828263f287a7_ActionId">
    <vt:lpwstr>8c6b1b3e-77e0-4a50-908f-51e3b1755cab</vt:lpwstr>
  </property>
  <property fmtid="{D5CDD505-2E9C-101B-9397-08002B2CF9AE}" pid="8" name="MSIP_Label_2b30ed1b-e95f-40b5-af89-828263f287a7_ContentBits">
    <vt:lpwstr>0</vt:lpwstr>
  </property>
  <property fmtid="{D5CDD505-2E9C-101B-9397-08002B2CF9AE}" pid="9" name="MediaServiceImageTags">
    <vt:lpwstr/>
  </property>
  <property fmtid="{D5CDD505-2E9C-101B-9397-08002B2CF9AE}" pid="10" name="ContentTypeId">
    <vt:lpwstr>0x010100F056A4C179AB5F4F95E5A99E53607B0C</vt:lpwstr>
  </property>
</Properties>
</file>